
<file path=[Content_Types].xml><?xml version="1.0" encoding="utf-8"?>
<Types xmlns="http://schemas.openxmlformats.org/package/2006/content-types">
  <Default Extension="png" ContentType="image/png"/>
  <Default Extension="mp3" ContentType="audio/mpeg"/>
  <Default Extension="tmp"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2.wav" ContentType="audio/x-wav"/>
  <Override PartName="/ppt/media/audio3.wav" ContentType="audio/x-wav"/>
  <Override PartName="/ppt/media/audio4.wav" ContentType="audio/x-wav"/>
  <Override PartName="/ppt/media/audio5.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23" r:id="rId2"/>
    <p:sldId id="324" r:id="rId3"/>
    <p:sldId id="325" r:id="rId4"/>
    <p:sldId id="327" r:id="rId5"/>
    <p:sldId id="308" r:id="rId6"/>
    <p:sldId id="298" r:id="rId7"/>
    <p:sldId id="299" r:id="rId8"/>
    <p:sldId id="297" r:id="rId9"/>
    <p:sldId id="300" r:id="rId10"/>
    <p:sldId id="301" r:id="rId11"/>
    <p:sldId id="302" r:id="rId12"/>
    <p:sldId id="303" r:id="rId13"/>
    <p:sldId id="309" r:id="rId14"/>
    <p:sldId id="329" r:id="rId15"/>
    <p:sldId id="330" r:id="rId16"/>
    <p:sldId id="353" r:id="rId17"/>
    <p:sldId id="331" r:id="rId18"/>
    <p:sldId id="332" r:id="rId19"/>
    <p:sldId id="333" r:id="rId20"/>
    <p:sldId id="334" r:id="rId21"/>
    <p:sldId id="335" r:id="rId22"/>
    <p:sldId id="336" r:id="rId23"/>
    <p:sldId id="337" r:id="rId24"/>
    <p:sldId id="338" r:id="rId25"/>
    <p:sldId id="339" r:id="rId26"/>
    <p:sldId id="340" r:id="rId27"/>
    <p:sldId id="341" r:id="rId28"/>
    <p:sldId id="342" r:id="rId29"/>
    <p:sldId id="343" r:id="rId30"/>
    <p:sldId id="344" r:id="rId31"/>
    <p:sldId id="345" r:id="rId32"/>
    <p:sldId id="346" r:id="rId33"/>
    <p:sldId id="347" r:id="rId34"/>
    <p:sldId id="348" r:id="rId35"/>
    <p:sldId id="274" r:id="rId36"/>
    <p:sldId id="349" r:id="rId37"/>
    <p:sldId id="350" r:id="rId38"/>
    <p:sldId id="351" r:id="rId39"/>
    <p:sldId id="273" r:id="rId40"/>
    <p:sldId id="276"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68" d="100"/>
          <a:sy n="68" d="100"/>
        </p:scale>
        <p:origin x="5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D8238-EB63-49CA-971F-64CA7E076B91}"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B9E51A-CB1B-43A5-9558-6911A5E6B79C}" type="slidenum">
              <a:rPr lang="en-US" smtClean="0"/>
              <a:t>‹#›</a:t>
            </a:fld>
            <a:endParaRPr lang="en-US"/>
          </a:p>
        </p:txBody>
      </p:sp>
    </p:spTree>
    <p:extLst>
      <p:ext uri="{BB962C8B-B14F-4D97-AF65-F5344CB8AC3E}">
        <p14:creationId xmlns:p14="http://schemas.microsoft.com/office/powerpoint/2010/main" val="2622097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2403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28</a:t>
            </a:fld>
            <a:endParaRPr lang="en-US"/>
          </a:p>
        </p:txBody>
      </p:sp>
    </p:spTree>
    <p:extLst>
      <p:ext uri="{BB962C8B-B14F-4D97-AF65-F5344CB8AC3E}">
        <p14:creationId xmlns:p14="http://schemas.microsoft.com/office/powerpoint/2010/main" val="3790172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29</a:t>
            </a:fld>
            <a:endParaRPr lang="en-US"/>
          </a:p>
        </p:txBody>
      </p:sp>
    </p:spTree>
    <p:extLst>
      <p:ext uri="{BB962C8B-B14F-4D97-AF65-F5344CB8AC3E}">
        <p14:creationId xmlns:p14="http://schemas.microsoft.com/office/powerpoint/2010/main" val="90767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30</a:t>
            </a:fld>
            <a:endParaRPr lang="en-US"/>
          </a:p>
        </p:txBody>
      </p:sp>
    </p:spTree>
    <p:extLst>
      <p:ext uri="{BB962C8B-B14F-4D97-AF65-F5344CB8AC3E}">
        <p14:creationId xmlns:p14="http://schemas.microsoft.com/office/powerpoint/2010/main" val="1422514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8"/>
        <p:cNvGrpSpPr/>
        <p:nvPr/>
      </p:nvGrpSpPr>
      <p:grpSpPr>
        <a:xfrm>
          <a:off x="0" y="0"/>
          <a:ext cx="0" cy="0"/>
          <a:chOff x="0" y="0"/>
          <a:chExt cx="0" cy="0"/>
        </a:xfrm>
      </p:grpSpPr>
      <p:sp>
        <p:nvSpPr>
          <p:cNvPr id="2169" name="Google Shape;2169;g137d7c502db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0" name="Google Shape;2170;g137d7c502db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9232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0082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15</a:t>
            </a:fld>
            <a:endParaRPr lang="en-US"/>
          </a:p>
        </p:txBody>
      </p:sp>
    </p:spTree>
    <p:extLst>
      <p:ext uri="{BB962C8B-B14F-4D97-AF65-F5344CB8AC3E}">
        <p14:creationId xmlns:p14="http://schemas.microsoft.com/office/powerpoint/2010/main" val="3270819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17</a:t>
            </a:fld>
            <a:endParaRPr lang="en-US"/>
          </a:p>
        </p:txBody>
      </p:sp>
    </p:spTree>
    <p:extLst>
      <p:ext uri="{BB962C8B-B14F-4D97-AF65-F5344CB8AC3E}">
        <p14:creationId xmlns:p14="http://schemas.microsoft.com/office/powerpoint/2010/main" val="3789669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2388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22</a:t>
            </a:fld>
            <a:endParaRPr lang="en-US"/>
          </a:p>
        </p:txBody>
      </p:sp>
    </p:spTree>
    <p:extLst>
      <p:ext uri="{BB962C8B-B14F-4D97-AF65-F5344CB8AC3E}">
        <p14:creationId xmlns:p14="http://schemas.microsoft.com/office/powerpoint/2010/main" val="2658147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25</a:t>
            </a:fld>
            <a:endParaRPr lang="en-US"/>
          </a:p>
        </p:txBody>
      </p:sp>
    </p:spTree>
    <p:extLst>
      <p:ext uri="{BB962C8B-B14F-4D97-AF65-F5344CB8AC3E}">
        <p14:creationId xmlns:p14="http://schemas.microsoft.com/office/powerpoint/2010/main" val="2768722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26</a:t>
            </a:fld>
            <a:endParaRPr lang="en-US"/>
          </a:p>
        </p:txBody>
      </p:sp>
    </p:spTree>
    <p:extLst>
      <p:ext uri="{BB962C8B-B14F-4D97-AF65-F5344CB8AC3E}">
        <p14:creationId xmlns:p14="http://schemas.microsoft.com/office/powerpoint/2010/main" val="2753300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27</a:t>
            </a:fld>
            <a:endParaRPr lang="en-US"/>
          </a:p>
        </p:txBody>
      </p:sp>
    </p:spTree>
    <p:extLst>
      <p:ext uri="{BB962C8B-B14F-4D97-AF65-F5344CB8AC3E}">
        <p14:creationId xmlns:p14="http://schemas.microsoft.com/office/powerpoint/2010/main" val="314561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257F81-CCCE-4540-9DDF-C1465DE64A91}"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CC0A3-6C62-4D60-953A-E533C120AB98}" type="slidenum">
              <a:rPr lang="en-US" smtClean="0"/>
              <a:t>‹#›</a:t>
            </a:fld>
            <a:endParaRPr lang="en-US"/>
          </a:p>
        </p:txBody>
      </p:sp>
    </p:spTree>
    <p:extLst>
      <p:ext uri="{BB962C8B-B14F-4D97-AF65-F5344CB8AC3E}">
        <p14:creationId xmlns:p14="http://schemas.microsoft.com/office/powerpoint/2010/main" val="4070698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257F81-CCCE-4540-9DDF-C1465DE64A91}"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CC0A3-6C62-4D60-953A-E533C120AB98}" type="slidenum">
              <a:rPr lang="en-US" smtClean="0"/>
              <a:t>‹#›</a:t>
            </a:fld>
            <a:endParaRPr lang="en-US"/>
          </a:p>
        </p:txBody>
      </p:sp>
    </p:spTree>
    <p:extLst>
      <p:ext uri="{BB962C8B-B14F-4D97-AF65-F5344CB8AC3E}">
        <p14:creationId xmlns:p14="http://schemas.microsoft.com/office/powerpoint/2010/main" val="3297407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257F81-CCCE-4540-9DDF-C1465DE64A91}"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CC0A3-6C62-4D60-953A-E533C120AB98}" type="slidenum">
              <a:rPr lang="en-US" smtClean="0"/>
              <a:t>‹#›</a:t>
            </a:fld>
            <a:endParaRPr lang="en-US"/>
          </a:p>
        </p:txBody>
      </p:sp>
    </p:spTree>
    <p:extLst>
      <p:ext uri="{BB962C8B-B14F-4D97-AF65-F5344CB8AC3E}">
        <p14:creationId xmlns:p14="http://schemas.microsoft.com/office/powerpoint/2010/main" val="938564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02"/>
        <p:cNvGrpSpPr/>
        <p:nvPr/>
      </p:nvGrpSpPr>
      <p:grpSpPr>
        <a:xfrm>
          <a:off x="0" y="0"/>
          <a:ext cx="0" cy="0"/>
          <a:chOff x="0" y="0"/>
          <a:chExt cx="0" cy="0"/>
        </a:xfrm>
      </p:grpSpPr>
      <p:sp>
        <p:nvSpPr>
          <p:cNvPr id="303" name="Google Shape;303;p30"/>
          <p:cNvSpPr/>
          <p:nvPr/>
        </p:nvSpPr>
        <p:spPr>
          <a:xfrm rot="10800000" flipH="1">
            <a:off x="5923978" y="22"/>
            <a:ext cx="6268095" cy="3814353"/>
          </a:xfrm>
          <a:custGeom>
            <a:avLst/>
            <a:gdLst/>
            <a:ahLst/>
            <a:cxnLst/>
            <a:rect l="l" t="t" r="r" b="b"/>
            <a:pathLst>
              <a:path w="36482" h="22201" extrusionOk="0">
                <a:moveTo>
                  <a:pt x="33915" y="0"/>
                </a:moveTo>
                <a:cubicBezTo>
                  <a:pt x="32514" y="0"/>
                  <a:pt x="31111" y="286"/>
                  <a:pt x="29828" y="822"/>
                </a:cubicBezTo>
                <a:cubicBezTo>
                  <a:pt x="27752" y="1696"/>
                  <a:pt x="25989" y="3202"/>
                  <a:pt x="24762" y="5010"/>
                </a:cubicBezTo>
                <a:cubicBezTo>
                  <a:pt x="23458" y="6930"/>
                  <a:pt x="22741" y="9152"/>
                  <a:pt x="21559" y="11132"/>
                </a:cubicBezTo>
                <a:cubicBezTo>
                  <a:pt x="20220" y="13375"/>
                  <a:pt x="18220" y="15335"/>
                  <a:pt x="15700" y="16284"/>
                </a:cubicBezTo>
                <a:cubicBezTo>
                  <a:pt x="13846" y="16987"/>
                  <a:pt x="11815" y="17113"/>
                  <a:pt x="9820" y="17235"/>
                </a:cubicBezTo>
                <a:cubicBezTo>
                  <a:pt x="7829" y="17356"/>
                  <a:pt x="5799" y="17492"/>
                  <a:pt x="3950" y="18214"/>
                </a:cubicBezTo>
                <a:cubicBezTo>
                  <a:pt x="2101" y="18932"/>
                  <a:pt x="439" y="20351"/>
                  <a:pt x="0" y="22200"/>
                </a:cubicBezTo>
                <a:lnTo>
                  <a:pt x="36481" y="22200"/>
                </a:lnTo>
                <a:lnTo>
                  <a:pt x="36481" y="337"/>
                </a:lnTo>
                <a:cubicBezTo>
                  <a:pt x="35647" y="110"/>
                  <a:pt x="34781" y="0"/>
                  <a:pt x="33915" y="0"/>
                </a:cubicBezTo>
                <a:close/>
              </a:path>
            </a:pathLst>
          </a:custGeom>
          <a:solidFill>
            <a:srgbClr val="1F6ADD">
              <a:alpha val="107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30"/>
          <p:cNvSpPr/>
          <p:nvPr/>
        </p:nvSpPr>
        <p:spPr>
          <a:xfrm>
            <a:off x="-14" y="3278352"/>
            <a:ext cx="6957340" cy="3579640"/>
          </a:xfrm>
          <a:custGeom>
            <a:avLst/>
            <a:gdLst/>
            <a:ahLst/>
            <a:cxnLst/>
            <a:rect l="l" t="t" r="r" b="b"/>
            <a:pathLst>
              <a:path w="51231" h="26359" extrusionOk="0">
                <a:moveTo>
                  <a:pt x="35007" y="0"/>
                </a:moveTo>
                <a:cubicBezTo>
                  <a:pt x="32698" y="0"/>
                  <a:pt x="30382" y="434"/>
                  <a:pt x="28338" y="1486"/>
                </a:cubicBezTo>
                <a:cubicBezTo>
                  <a:pt x="23802" y="3825"/>
                  <a:pt x="21286" y="8714"/>
                  <a:pt x="17761" y="12402"/>
                </a:cubicBezTo>
                <a:cubicBezTo>
                  <a:pt x="16215" y="14018"/>
                  <a:pt x="14320" y="15484"/>
                  <a:pt x="12103" y="15756"/>
                </a:cubicBezTo>
                <a:cubicBezTo>
                  <a:pt x="11832" y="15790"/>
                  <a:pt x="11563" y="15806"/>
                  <a:pt x="11298" y="15806"/>
                </a:cubicBezTo>
                <a:cubicBezTo>
                  <a:pt x="7358" y="15806"/>
                  <a:pt x="3985" y="12306"/>
                  <a:pt x="1" y="11574"/>
                </a:cubicBezTo>
                <a:lnTo>
                  <a:pt x="1" y="26358"/>
                </a:lnTo>
                <a:lnTo>
                  <a:pt x="47428" y="26358"/>
                </a:lnTo>
                <a:cubicBezTo>
                  <a:pt x="46640" y="24631"/>
                  <a:pt x="47048" y="22595"/>
                  <a:pt x="47786" y="20848"/>
                </a:cubicBezTo>
                <a:cubicBezTo>
                  <a:pt x="48524" y="19105"/>
                  <a:pt x="49569" y="17489"/>
                  <a:pt x="50109" y="15670"/>
                </a:cubicBezTo>
                <a:cubicBezTo>
                  <a:pt x="51231" y="11882"/>
                  <a:pt x="49872" y="7604"/>
                  <a:pt x="47139" y="4749"/>
                </a:cubicBezTo>
                <a:cubicBezTo>
                  <a:pt x="44407" y="1895"/>
                  <a:pt x="40471" y="375"/>
                  <a:pt x="36531" y="62"/>
                </a:cubicBezTo>
                <a:cubicBezTo>
                  <a:pt x="36025" y="21"/>
                  <a:pt x="35516" y="0"/>
                  <a:pt x="35007" y="0"/>
                </a:cubicBezTo>
                <a:close/>
              </a:path>
            </a:pathLst>
          </a:custGeom>
          <a:solidFill>
            <a:srgbClr val="1F6ADD">
              <a:alpha val="107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30"/>
          <p:cNvSpPr/>
          <p:nvPr/>
        </p:nvSpPr>
        <p:spPr>
          <a:xfrm>
            <a:off x="10492666" y="539233"/>
            <a:ext cx="347989" cy="348195"/>
          </a:xfrm>
          <a:custGeom>
            <a:avLst/>
            <a:gdLst/>
            <a:ahLst/>
            <a:cxnLst/>
            <a:rect l="l" t="t" r="r" b="b"/>
            <a:pathLst>
              <a:path w="6457" h="6462" extrusionOk="0">
                <a:moveTo>
                  <a:pt x="3229" y="1"/>
                </a:moveTo>
                <a:cubicBezTo>
                  <a:pt x="3229" y="1784"/>
                  <a:pt x="1784" y="3229"/>
                  <a:pt x="0" y="3229"/>
                </a:cubicBezTo>
                <a:cubicBezTo>
                  <a:pt x="1784" y="3229"/>
                  <a:pt x="3229" y="4678"/>
                  <a:pt x="3229" y="6461"/>
                </a:cubicBezTo>
                <a:cubicBezTo>
                  <a:pt x="3229" y="4678"/>
                  <a:pt x="4673" y="3229"/>
                  <a:pt x="6456" y="3229"/>
                </a:cubicBezTo>
                <a:cubicBezTo>
                  <a:pt x="4673" y="3229"/>
                  <a:pt x="3229" y="1784"/>
                  <a:pt x="3229" y="1"/>
                </a:cubicBez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30"/>
          <p:cNvSpPr/>
          <p:nvPr/>
        </p:nvSpPr>
        <p:spPr>
          <a:xfrm>
            <a:off x="11247868" y="5882100"/>
            <a:ext cx="527601" cy="528011"/>
          </a:xfrm>
          <a:custGeom>
            <a:avLst/>
            <a:gdLst/>
            <a:ahLst/>
            <a:cxnLst/>
            <a:rect l="l" t="t" r="r" b="b"/>
            <a:pathLst>
              <a:path w="6457" h="6462" extrusionOk="0">
                <a:moveTo>
                  <a:pt x="3229" y="1"/>
                </a:moveTo>
                <a:cubicBezTo>
                  <a:pt x="3229" y="1784"/>
                  <a:pt x="1784" y="3229"/>
                  <a:pt x="0" y="3229"/>
                </a:cubicBezTo>
                <a:cubicBezTo>
                  <a:pt x="1784" y="3229"/>
                  <a:pt x="3229" y="4678"/>
                  <a:pt x="3229" y="6461"/>
                </a:cubicBezTo>
                <a:cubicBezTo>
                  <a:pt x="3229" y="4678"/>
                  <a:pt x="4673" y="3229"/>
                  <a:pt x="6456" y="3229"/>
                </a:cubicBezTo>
                <a:cubicBezTo>
                  <a:pt x="4673" y="3229"/>
                  <a:pt x="3229" y="1784"/>
                  <a:pt x="3229" y="1"/>
                </a:cubicBez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30"/>
          <p:cNvSpPr/>
          <p:nvPr/>
        </p:nvSpPr>
        <p:spPr>
          <a:xfrm>
            <a:off x="389802" y="5807367"/>
            <a:ext cx="527601" cy="527903"/>
          </a:xfrm>
          <a:custGeom>
            <a:avLst/>
            <a:gdLst/>
            <a:ahLst/>
            <a:cxnLst/>
            <a:rect l="l" t="t" r="r" b="b"/>
            <a:pathLst>
              <a:path w="6457" h="6462" extrusionOk="0">
                <a:moveTo>
                  <a:pt x="3229" y="1"/>
                </a:moveTo>
                <a:cubicBezTo>
                  <a:pt x="3229" y="1784"/>
                  <a:pt x="1784" y="3229"/>
                  <a:pt x="0" y="3229"/>
                </a:cubicBezTo>
                <a:cubicBezTo>
                  <a:pt x="1784" y="3229"/>
                  <a:pt x="3229" y="4678"/>
                  <a:pt x="3229" y="6461"/>
                </a:cubicBezTo>
                <a:cubicBezTo>
                  <a:pt x="3229" y="4678"/>
                  <a:pt x="4673" y="3229"/>
                  <a:pt x="6456" y="3229"/>
                </a:cubicBezTo>
                <a:cubicBezTo>
                  <a:pt x="4673" y="3229"/>
                  <a:pt x="3229" y="1784"/>
                  <a:pt x="3229" y="1"/>
                </a:cubicBez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30"/>
          <p:cNvSpPr/>
          <p:nvPr/>
        </p:nvSpPr>
        <p:spPr>
          <a:xfrm>
            <a:off x="6078199" y="245167"/>
            <a:ext cx="347989" cy="348195"/>
          </a:xfrm>
          <a:custGeom>
            <a:avLst/>
            <a:gdLst/>
            <a:ahLst/>
            <a:cxnLst/>
            <a:rect l="l" t="t" r="r" b="b"/>
            <a:pathLst>
              <a:path w="6457" h="6462" extrusionOk="0">
                <a:moveTo>
                  <a:pt x="3229" y="1"/>
                </a:moveTo>
                <a:cubicBezTo>
                  <a:pt x="3229" y="1784"/>
                  <a:pt x="1784" y="3229"/>
                  <a:pt x="0" y="3229"/>
                </a:cubicBezTo>
                <a:cubicBezTo>
                  <a:pt x="1784" y="3229"/>
                  <a:pt x="3229" y="4678"/>
                  <a:pt x="3229" y="6461"/>
                </a:cubicBezTo>
                <a:cubicBezTo>
                  <a:pt x="3229" y="4678"/>
                  <a:pt x="4673" y="3229"/>
                  <a:pt x="6456" y="3229"/>
                </a:cubicBezTo>
                <a:cubicBezTo>
                  <a:pt x="4673" y="3229"/>
                  <a:pt x="3229" y="1784"/>
                  <a:pt x="3229" y="1"/>
                </a:cubicBez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30"/>
          <p:cNvSpPr/>
          <p:nvPr/>
        </p:nvSpPr>
        <p:spPr>
          <a:xfrm>
            <a:off x="389801" y="1903600"/>
            <a:ext cx="242761" cy="242907"/>
          </a:xfrm>
          <a:custGeom>
            <a:avLst/>
            <a:gdLst/>
            <a:ahLst/>
            <a:cxnLst/>
            <a:rect l="l" t="t" r="r" b="b"/>
            <a:pathLst>
              <a:path w="6457" h="6462" extrusionOk="0">
                <a:moveTo>
                  <a:pt x="3229" y="1"/>
                </a:moveTo>
                <a:cubicBezTo>
                  <a:pt x="3229" y="1784"/>
                  <a:pt x="1784" y="3229"/>
                  <a:pt x="0" y="3229"/>
                </a:cubicBezTo>
                <a:cubicBezTo>
                  <a:pt x="1784" y="3229"/>
                  <a:pt x="3229" y="4678"/>
                  <a:pt x="3229" y="6461"/>
                </a:cubicBezTo>
                <a:cubicBezTo>
                  <a:pt x="3229" y="4678"/>
                  <a:pt x="4673" y="3229"/>
                  <a:pt x="6456" y="3229"/>
                </a:cubicBezTo>
                <a:cubicBezTo>
                  <a:pt x="4673" y="3229"/>
                  <a:pt x="3229" y="1784"/>
                  <a:pt x="3229" y="1"/>
                </a:cubicBez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30"/>
          <p:cNvSpPr/>
          <p:nvPr/>
        </p:nvSpPr>
        <p:spPr>
          <a:xfrm>
            <a:off x="11615101" y="3022033"/>
            <a:ext cx="242761" cy="242907"/>
          </a:xfrm>
          <a:custGeom>
            <a:avLst/>
            <a:gdLst/>
            <a:ahLst/>
            <a:cxnLst/>
            <a:rect l="l" t="t" r="r" b="b"/>
            <a:pathLst>
              <a:path w="6457" h="6462" extrusionOk="0">
                <a:moveTo>
                  <a:pt x="3229" y="1"/>
                </a:moveTo>
                <a:cubicBezTo>
                  <a:pt x="3229" y="1784"/>
                  <a:pt x="1784" y="3229"/>
                  <a:pt x="0" y="3229"/>
                </a:cubicBezTo>
                <a:cubicBezTo>
                  <a:pt x="1784" y="3229"/>
                  <a:pt x="3229" y="4678"/>
                  <a:pt x="3229" y="6461"/>
                </a:cubicBezTo>
                <a:cubicBezTo>
                  <a:pt x="3229" y="4678"/>
                  <a:pt x="4673" y="3229"/>
                  <a:pt x="6456" y="3229"/>
                </a:cubicBezTo>
                <a:cubicBezTo>
                  <a:pt x="4673" y="3229"/>
                  <a:pt x="3229" y="1784"/>
                  <a:pt x="3229" y="1"/>
                </a:cubicBez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30"/>
          <p:cNvSpPr/>
          <p:nvPr/>
        </p:nvSpPr>
        <p:spPr>
          <a:xfrm>
            <a:off x="4984301" y="6270133"/>
            <a:ext cx="242761" cy="242907"/>
          </a:xfrm>
          <a:custGeom>
            <a:avLst/>
            <a:gdLst/>
            <a:ahLst/>
            <a:cxnLst/>
            <a:rect l="l" t="t" r="r" b="b"/>
            <a:pathLst>
              <a:path w="6457" h="6462" extrusionOk="0">
                <a:moveTo>
                  <a:pt x="3229" y="1"/>
                </a:moveTo>
                <a:cubicBezTo>
                  <a:pt x="3229" y="1784"/>
                  <a:pt x="1784" y="3229"/>
                  <a:pt x="0" y="3229"/>
                </a:cubicBezTo>
                <a:cubicBezTo>
                  <a:pt x="1784" y="3229"/>
                  <a:pt x="3229" y="4678"/>
                  <a:pt x="3229" y="6461"/>
                </a:cubicBezTo>
                <a:cubicBezTo>
                  <a:pt x="3229" y="4678"/>
                  <a:pt x="4673" y="3229"/>
                  <a:pt x="6456" y="3229"/>
                </a:cubicBezTo>
                <a:cubicBezTo>
                  <a:pt x="4673" y="3229"/>
                  <a:pt x="3229" y="1784"/>
                  <a:pt x="3229" y="1"/>
                </a:cubicBez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30"/>
          <p:cNvSpPr txBox="1">
            <a:spLocks noGrp="1"/>
          </p:cNvSpPr>
          <p:nvPr>
            <p:ph type="title"/>
          </p:nvPr>
        </p:nvSpPr>
        <p:spPr>
          <a:xfrm>
            <a:off x="960000" y="593367"/>
            <a:ext cx="4857600" cy="143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3" name="Google Shape;313;p30"/>
          <p:cNvSpPr txBox="1">
            <a:spLocks noGrp="1"/>
          </p:cNvSpPr>
          <p:nvPr>
            <p:ph type="subTitle" idx="1"/>
          </p:nvPr>
        </p:nvSpPr>
        <p:spPr>
          <a:xfrm>
            <a:off x="7156400" y="2928032"/>
            <a:ext cx="3344000" cy="877200"/>
          </a:xfrm>
          <a:prstGeom prst="rect">
            <a:avLst/>
          </a:prstGeom>
          <a:solidFill>
            <a:srgbClr val="FFFFFF"/>
          </a:solidFill>
          <a:ln w="9525" cap="flat" cmpd="sng">
            <a:solidFill>
              <a:schemeClr val="accent1"/>
            </a:solidFill>
            <a:prstDash val="solid"/>
            <a:round/>
            <a:headEnd type="none" w="sm" len="sm"/>
            <a:tailEnd type="none" w="sm" len="sm"/>
          </a:ln>
          <a:effectLst>
            <a:outerShdw dist="57150" dir="3600000" algn="bl" rotWithShape="0">
              <a:schemeClr val="accent1"/>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314" name="Google Shape;314;p30"/>
          <p:cNvSpPr txBox="1">
            <a:spLocks noGrp="1"/>
          </p:cNvSpPr>
          <p:nvPr>
            <p:ph type="subTitle" idx="2"/>
          </p:nvPr>
        </p:nvSpPr>
        <p:spPr>
          <a:xfrm>
            <a:off x="7148667" y="2218400"/>
            <a:ext cx="3344000" cy="63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panose="020B0606020202050201"/>
              <a:buNone/>
              <a:defRPr sz="2933">
                <a:solidFill>
                  <a:schemeClr val="lt1"/>
                </a:solidFill>
                <a:latin typeface="Krona One" panose="02010605030500060004"/>
                <a:ea typeface="Krona One" panose="02010605030500060004"/>
                <a:cs typeface="Krona One" panose="02010605030500060004"/>
                <a:sym typeface="Krona One" panose="02010605030500060004"/>
              </a:defRPr>
            </a:lvl1pPr>
            <a:lvl2pPr lvl="1" rtl="0">
              <a:lnSpc>
                <a:spcPct val="100000"/>
              </a:lnSpc>
              <a:spcBef>
                <a:spcPts val="0"/>
              </a:spcBef>
              <a:spcAft>
                <a:spcPts val="0"/>
              </a:spcAft>
              <a:buClr>
                <a:schemeClr val="dk1"/>
              </a:buClr>
              <a:buSzPts val="2400"/>
              <a:buFont typeface="Bebas Neue" panose="020B0606020202050201"/>
              <a:buNone/>
              <a:defRPr sz="32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2400"/>
              <a:buFont typeface="Bebas Neue" panose="020B0606020202050201"/>
              <a:buNone/>
              <a:defRPr sz="32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2400"/>
              <a:buFont typeface="Bebas Neue" panose="020B0606020202050201"/>
              <a:buNone/>
              <a:defRPr sz="32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2400"/>
              <a:buFont typeface="Bebas Neue" panose="020B0606020202050201"/>
              <a:buNone/>
              <a:defRPr sz="32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2400"/>
              <a:buFont typeface="Bebas Neue" panose="020B0606020202050201"/>
              <a:buNone/>
              <a:defRPr sz="32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2400"/>
              <a:buFont typeface="Bebas Neue" panose="020B0606020202050201"/>
              <a:buNone/>
              <a:defRPr sz="32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2400"/>
              <a:buFont typeface="Bebas Neue" panose="020B0606020202050201"/>
              <a:buNone/>
              <a:defRPr sz="32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2400"/>
              <a:buFont typeface="Bebas Neue" panose="020B0606020202050201"/>
              <a:buNone/>
              <a:defRPr sz="32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315" name="Google Shape;315;p30"/>
          <p:cNvSpPr txBox="1">
            <a:spLocks noGrp="1"/>
          </p:cNvSpPr>
          <p:nvPr>
            <p:ph type="subTitle" idx="3"/>
          </p:nvPr>
        </p:nvSpPr>
        <p:spPr>
          <a:xfrm>
            <a:off x="7160267" y="5008667"/>
            <a:ext cx="3344000" cy="877200"/>
          </a:xfrm>
          <a:prstGeom prst="rect">
            <a:avLst/>
          </a:prstGeom>
          <a:solidFill>
            <a:srgbClr val="FFFFFF"/>
          </a:solidFill>
          <a:ln w="9525" cap="flat" cmpd="sng">
            <a:solidFill>
              <a:schemeClr val="accent1"/>
            </a:solidFill>
            <a:prstDash val="solid"/>
            <a:round/>
            <a:headEnd type="none" w="sm" len="sm"/>
            <a:tailEnd type="none" w="sm" len="sm"/>
          </a:ln>
          <a:effectLst>
            <a:outerShdw dist="57150" dir="3600000" algn="bl" rotWithShape="0">
              <a:schemeClr val="accent1"/>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316" name="Google Shape;316;p30"/>
          <p:cNvSpPr txBox="1">
            <a:spLocks noGrp="1"/>
          </p:cNvSpPr>
          <p:nvPr>
            <p:ph type="subTitle" idx="4"/>
          </p:nvPr>
        </p:nvSpPr>
        <p:spPr>
          <a:xfrm>
            <a:off x="7152533" y="4299051"/>
            <a:ext cx="3344000" cy="63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panose="020B0606020202050201"/>
              <a:buNone/>
              <a:defRPr sz="2933">
                <a:solidFill>
                  <a:schemeClr val="lt1"/>
                </a:solidFill>
                <a:latin typeface="Krona One" panose="02010605030500060004"/>
                <a:ea typeface="Krona One" panose="02010605030500060004"/>
                <a:cs typeface="Krona One" panose="02010605030500060004"/>
                <a:sym typeface="Krona One" panose="02010605030500060004"/>
              </a:defRPr>
            </a:lvl1pPr>
            <a:lvl2pPr lvl="1" rtl="0">
              <a:lnSpc>
                <a:spcPct val="100000"/>
              </a:lnSpc>
              <a:spcBef>
                <a:spcPts val="0"/>
              </a:spcBef>
              <a:spcAft>
                <a:spcPts val="0"/>
              </a:spcAft>
              <a:buClr>
                <a:schemeClr val="dk1"/>
              </a:buClr>
              <a:buSzPts val="2400"/>
              <a:buFont typeface="Bebas Neue" panose="020B0606020202050201"/>
              <a:buNone/>
              <a:defRPr sz="32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2400"/>
              <a:buFont typeface="Bebas Neue" panose="020B0606020202050201"/>
              <a:buNone/>
              <a:defRPr sz="32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2400"/>
              <a:buFont typeface="Bebas Neue" panose="020B0606020202050201"/>
              <a:buNone/>
              <a:defRPr sz="32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2400"/>
              <a:buFont typeface="Bebas Neue" panose="020B0606020202050201"/>
              <a:buNone/>
              <a:defRPr sz="32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2400"/>
              <a:buFont typeface="Bebas Neue" panose="020B0606020202050201"/>
              <a:buNone/>
              <a:defRPr sz="32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2400"/>
              <a:buFont typeface="Bebas Neue" panose="020B0606020202050201"/>
              <a:buNone/>
              <a:defRPr sz="32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2400"/>
              <a:buFont typeface="Bebas Neue" panose="020B0606020202050201"/>
              <a:buNone/>
              <a:defRPr sz="32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2400"/>
              <a:buFont typeface="Bebas Neue" panose="020B0606020202050201"/>
              <a:buNone/>
              <a:defRPr sz="32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4067439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296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838602"/>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2717600" y="3032267"/>
            <a:ext cx="6756800" cy="180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title" idx="2" hasCustomPrompt="1"/>
          </p:nvPr>
        </p:nvSpPr>
        <p:spPr>
          <a:xfrm>
            <a:off x="5187600" y="1519467"/>
            <a:ext cx="1816800" cy="11224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0" name="Google Shape;20;p3"/>
          <p:cNvSpPr txBox="1">
            <a:spLocks noGrp="1"/>
          </p:cNvSpPr>
          <p:nvPr>
            <p:ph type="subTitle" idx="1"/>
          </p:nvPr>
        </p:nvSpPr>
        <p:spPr>
          <a:xfrm>
            <a:off x="2717600" y="4940133"/>
            <a:ext cx="67568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2133"/>
            </a:lvl1pPr>
            <a:lvl2pPr lvl="1" algn="ctr" rtl="0">
              <a:lnSpc>
                <a:spcPct val="100000"/>
              </a:lnSpc>
              <a:spcBef>
                <a:spcPts val="0"/>
              </a:spcBef>
              <a:spcAft>
                <a:spcPts val="0"/>
              </a:spcAft>
              <a:buSzPts val="1100"/>
              <a:buNone/>
              <a:defRPr/>
            </a:lvl2pPr>
            <a:lvl3pPr lvl="2" algn="ctr" rtl="0">
              <a:lnSpc>
                <a:spcPct val="100000"/>
              </a:lnSpc>
              <a:spcBef>
                <a:spcPts val="2133"/>
              </a:spcBef>
              <a:spcAft>
                <a:spcPts val="0"/>
              </a:spcAft>
              <a:buSzPts val="1100"/>
              <a:buNone/>
              <a:defRPr/>
            </a:lvl3pPr>
            <a:lvl4pPr lvl="3" algn="ctr" rtl="0">
              <a:lnSpc>
                <a:spcPct val="100000"/>
              </a:lnSpc>
              <a:spcBef>
                <a:spcPts val="2133"/>
              </a:spcBef>
              <a:spcAft>
                <a:spcPts val="0"/>
              </a:spcAft>
              <a:buSzPts val="1100"/>
              <a:buNone/>
              <a:defRPr/>
            </a:lvl4pPr>
            <a:lvl5pPr lvl="4" algn="ctr" rtl="0">
              <a:lnSpc>
                <a:spcPct val="100000"/>
              </a:lnSpc>
              <a:spcBef>
                <a:spcPts val="2133"/>
              </a:spcBef>
              <a:spcAft>
                <a:spcPts val="0"/>
              </a:spcAft>
              <a:buSzPts val="1100"/>
              <a:buNone/>
              <a:defRPr/>
            </a:lvl5pPr>
            <a:lvl6pPr lvl="5" algn="ctr" rtl="0">
              <a:lnSpc>
                <a:spcPct val="100000"/>
              </a:lnSpc>
              <a:spcBef>
                <a:spcPts val="2133"/>
              </a:spcBef>
              <a:spcAft>
                <a:spcPts val="0"/>
              </a:spcAft>
              <a:buSzPts val="1100"/>
              <a:buNone/>
              <a:defRPr/>
            </a:lvl6pPr>
            <a:lvl7pPr lvl="6" algn="ctr" rtl="0">
              <a:lnSpc>
                <a:spcPct val="100000"/>
              </a:lnSpc>
              <a:spcBef>
                <a:spcPts val="2133"/>
              </a:spcBef>
              <a:spcAft>
                <a:spcPts val="0"/>
              </a:spcAft>
              <a:buSzPts val="1100"/>
              <a:buNone/>
              <a:defRPr/>
            </a:lvl7pPr>
            <a:lvl8pPr lvl="7" algn="ctr" rtl="0">
              <a:lnSpc>
                <a:spcPct val="100000"/>
              </a:lnSpc>
              <a:spcBef>
                <a:spcPts val="2133"/>
              </a:spcBef>
              <a:spcAft>
                <a:spcPts val="0"/>
              </a:spcAft>
              <a:buSzPts val="1100"/>
              <a:buNone/>
              <a:defRPr/>
            </a:lvl8pPr>
            <a:lvl9pPr lvl="8" algn="ctr" rtl="0">
              <a:lnSpc>
                <a:spcPct val="100000"/>
              </a:lnSpc>
              <a:spcBef>
                <a:spcPts val="2133"/>
              </a:spcBef>
              <a:spcAft>
                <a:spcPts val="2133"/>
              </a:spcAft>
              <a:buSzPts val="1100"/>
              <a:buNone/>
              <a:defRPr/>
            </a:lvl9pPr>
          </a:lstStyle>
          <a:p>
            <a:endParaRPr/>
          </a:p>
        </p:txBody>
      </p:sp>
      <p:grpSp>
        <p:nvGrpSpPr>
          <p:cNvPr id="21" name="Google Shape;21;p3"/>
          <p:cNvGrpSpPr/>
          <p:nvPr/>
        </p:nvGrpSpPr>
        <p:grpSpPr>
          <a:xfrm rot="10800000">
            <a:off x="-14" y="-3"/>
            <a:ext cx="5162276" cy="3429112"/>
            <a:chOff x="837475" y="2641675"/>
            <a:chExt cx="1785925" cy="1186325"/>
          </a:xfrm>
        </p:grpSpPr>
        <p:sp>
          <p:nvSpPr>
            <p:cNvPr id="22" name="Google Shape;22;p3"/>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flipH="1">
            <a:off x="6550075" y="5647821"/>
            <a:ext cx="5641919" cy="1210252"/>
            <a:chOff x="-323372" y="1437008"/>
            <a:chExt cx="2478730" cy="531714"/>
          </a:xfrm>
        </p:grpSpPr>
        <p:sp>
          <p:nvSpPr>
            <p:cNvPr id="25" name="Google Shape;25;p3"/>
            <p:cNvSpPr/>
            <p:nvPr/>
          </p:nvSpPr>
          <p:spPr>
            <a:xfrm>
              <a:off x="-323372" y="1518854"/>
              <a:ext cx="2381786" cy="449868"/>
            </a:xfrm>
            <a:custGeom>
              <a:avLst/>
              <a:gdLst/>
              <a:ahLst/>
              <a:cxnLst/>
              <a:rect l="l" t="t" r="r" b="b"/>
              <a:pathLst>
                <a:path w="73190" h="13824" extrusionOk="0">
                  <a:moveTo>
                    <a:pt x="0" y="0"/>
                  </a:moveTo>
                  <a:lnTo>
                    <a:pt x="0" y="13823"/>
                  </a:lnTo>
                  <a:lnTo>
                    <a:pt x="73190" y="13823"/>
                  </a:lnTo>
                  <a:cubicBezTo>
                    <a:pt x="73190" y="13823"/>
                    <a:pt x="70536" y="6083"/>
                    <a:pt x="56241" y="6083"/>
                  </a:cubicBezTo>
                  <a:cubicBezTo>
                    <a:pt x="53596" y="6083"/>
                    <a:pt x="50552" y="6348"/>
                    <a:pt x="47052" y="6976"/>
                  </a:cubicBezTo>
                  <a:cubicBezTo>
                    <a:pt x="38998" y="8417"/>
                    <a:pt x="30991" y="9252"/>
                    <a:pt x="23918" y="9252"/>
                  </a:cubicBezTo>
                  <a:cubicBezTo>
                    <a:pt x="11311" y="9252"/>
                    <a:pt x="1669" y="660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323372" y="1437008"/>
              <a:ext cx="2478730" cy="531712"/>
            </a:xfrm>
            <a:custGeom>
              <a:avLst/>
              <a:gdLst/>
              <a:ahLst/>
              <a:cxnLst/>
              <a:rect l="l" t="t" r="r" b="b"/>
              <a:pathLst>
                <a:path w="76169" h="16339" fill="none" extrusionOk="0">
                  <a:moveTo>
                    <a:pt x="76168" y="16338"/>
                  </a:moveTo>
                  <a:cubicBezTo>
                    <a:pt x="76168" y="16338"/>
                    <a:pt x="72287" y="3495"/>
                    <a:pt x="48974" y="8240"/>
                  </a:cubicBezTo>
                  <a:cubicBezTo>
                    <a:pt x="25647" y="12986"/>
                    <a:pt x="2708" y="12173"/>
                    <a:pt x="0"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3295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881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48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724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2"/>
        <p:cNvGrpSpPr/>
        <p:nvPr/>
      </p:nvGrpSpPr>
      <p:grpSpPr>
        <a:xfrm>
          <a:off x="0" y="0"/>
          <a:ext cx="0" cy="0"/>
          <a:chOff x="0" y="0"/>
          <a:chExt cx="0" cy="0"/>
        </a:xfrm>
      </p:grpSpPr>
      <p:sp>
        <p:nvSpPr>
          <p:cNvPr id="133" name="Google Shape;133;p26"/>
          <p:cNvSpPr/>
          <p:nvPr/>
        </p:nvSpPr>
        <p:spPr>
          <a:xfrm rot="648411">
            <a:off x="491484" y="532592"/>
            <a:ext cx="11691632" cy="6591080"/>
          </a:xfrm>
          <a:custGeom>
            <a:avLst/>
            <a:gdLst/>
            <a:ahLst/>
            <a:cxnLst/>
            <a:rect l="l" t="t" r="r" b="b"/>
            <a:pathLst>
              <a:path w="178855" h="146686" extrusionOk="0">
                <a:moveTo>
                  <a:pt x="126481" y="0"/>
                </a:moveTo>
                <a:cubicBezTo>
                  <a:pt x="125086" y="0"/>
                  <a:pt x="123667" y="97"/>
                  <a:pt x="122223" y="296"/>
                </a:cubicBezTo>
                <a:cubicBezTo>
                  <a:pt x="104412" y="2749"/>
                  <a:pt x="105875" y="23379"/>
                  <a:pt x="46516" y="31789"/>
                </a:cubicBezTo>
                <a:cubicBezTo>
                  <a:pt x="9172" y="37091"/>
                  <a:pt x="0" y="62702"/>
                  <a:pt x="534" y="92412"/>
                </a:cubicBezTo>
                <a:cubicBezTo>
                  <a:pt x="1174" y="128488"/>
                  <a:pt x="19855" y="141975"/>
                  <a:pt x="41156" y="141975"/>
                </a:cubicBezTo>
                <a:cubicBezTo>
                  <a:pt x="47725" y="141975"/>
                  <a:pt x="54543" y="140693"/>
                  <a:pt x="61157" y="138394"/>
                </a:cubicBezTo>
                <a:cubicBezTo>
                  <a:pt x="70681" y="135084"/>
                  <a:pt x="77686" y="133823"/>
                  <a:pt x="83276" y="133823"/>
                </a:cubicBezTo>
                <a:cubicBezTo>
                  <a:pt x="101132" y="133823"/>
                  <a:pt x="104546" y="146685"/>
                  <a:pt x="129468" y="146685"/>
                </a:cubicBezTo>
                <a:cubicBezTo>
                  <a:pt x="133191" y="146685"/>
                  <a:pt x="137394" y="146398"/>
                  <a:pt x="142197" y="145738"/>
                </a:cubicBezTo>
                <a:cubicBezTo>
                  <a:pt x="169195" y="142021"/>
                  <a:pt x="178855" y="108684"/>
                  <a:pt x="173340" y="68507"/>
                </a:cubicBezTo>
                <a:cubicBezTo>
                  <a:pt x="168105" y="30493"/>
                  <a:pt x="151172" y="0"/>
                  <a:pt x="12648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4" name="Google Shape;134;p26"/>
          <p:cNvSpPr txBox="1">
            <a:spLocks noGrp="1"/>
          </p:cNvSpPr>
          <p:nvPr>
            <p:ph type="title"/>
          </p:nvPr>
        </p:nvSpPr>
        <p:spPr>
          <a:xfrm>
            <a:off x="951000" y="617733"/>
            <a:ext cx="10290000" cy="680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135" name="Google Shape;135;p26"/>
          <p:cNvSpPr txBox="1">
            <a:spLocks noGrp="1"/>
          </p:cNvSpPr>
          <p:nvPr>
            <p:ph type="subTitle" idx="1"/>
          </p:nvPr>
        </p:nvSpPr>
        <p:spPr>
          <a:xfrm>
            <a:off x="951000" y="3945600"/>
            <a:ext cx="3133200" cy="10660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600"/>
              <a:buNone/>
              <a:defRPr sz="2133"/>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
        <p:nvSpPr>
          <p:cNvPr id="136" name="Google Shape;136;p26"/>
          <p:cNvSpPr txBox="1">
            <a:spLocks noGrp="1"/>
          </p:cNvSpPr>
          <p:nvPr>
            <p:ph type="subTitle" idx="2"/>
          </p:nvPr>
        </p:nvSpPr>
        <p:spPr>
          <a:xfrm>
            <a:off x="951000" y="3417041"/>
            <a:ext cx="3133200" cy="3744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500"/>
              <a:buNone/>
              <a:defRPr sz="2800">
                <a:solidFill>
                  <a:schemeClr val="accent6"/>
                </a:solidFill>
                <a:latin typeface="Grandstander SemiBold"/>
                <a:ea typeface="Grandstander SemiBold"/>
                <a:cs typeface="Grandstander SemiBold"/>
                <a:sym typeface="Grandstander SemiBold"/>
              </a:defRPr>
            </a:lvl1pPr>
            <a:lvl2pPr lvl="1" algn="l">
              <a:lnSpc>
                <a:spcPct val="100000"/>
              </a:lnSpc>
              <a:spcBef>
                <a:spcPts val="0"/>
              </a:spcBef>
              <a:spcAft>
                <a:spcPts val="0"/>
              </a:spcAft>
              <a:buSzPts val="2500"/>
              <a:buNone/>
              <a:defRPr sz="3333" b="1"/>
            </a:lvl2pPr>
            <a:lvl3pPr lvl="2" algn="l">
              <a:lnSpc>
                <a:spcPct val="100000"/>
              </a:lnSpc>
              <a:spcBef>
                <a:spcPts val="0"/>
              </a:spcBef>
              <a:spcAft>
                <a:spcPts val="0"/>
              </a:spcAft>
              <a:buSzPts val="2500"/>
              <a:buNone/>
              <a:defRPr sz="3333" b="1"/>
            </a:lvl3pPr>
            <a:lvl4pPr lvl="3" algn="l">
              <a:lnSpc>
                <a:spcPct val="100000"/>
              </a:lnSpc>
              <a:spcBef>
                <a:spcPts val="0"/>
              </a:spcBef>
              <a:spcAft>
                <a:spcPts val="0"/>
              </a:spcAft>
              <a:buSzPts val="2500"/>
              <a:buNone/>
              <a:defRPr sz="3333" b="1"/>
            </a:lvl4pPr>
            <a:lvl5pPr lvl="4" algn="l">
              <a:lnSpc>
                <a:spcPct val="100000"/>
              </a:lnSpc>
              <a:spcBef>
                <a:spcPts val="0"/>
              </a:spcBef>
              <a:spcAft>
                <a:spcPts val="0"/>
              </a:spcAft>
              <a:buSzPts val="2500"/>
              <a:buNone/>
              <a:defRPr sz="3333" b="1"/>
            </a:lvl5pPr>
            <a:lvl6pPr lvl="5" algn="l">
              <a:lnSpc>
                <a:spcPct val="100000"/>
              </a:lnSpc>
              <a:spcBef>
                <a:spcPts val="0"/>
              </a:spcBef>
              <a:spcAft>
                <a:spcPts val="0"/>
              </a:spcAft>
              <a:buSzPts val="2500"/>
              <a:buNone/>
              <a:defRPr sz="3333" b="1"/>
            </a:lvl6pPr>
            <a:lvl7pPr lvl="6" algn="l">
              <a:lnSpc>
                <a:spcPct val="100000"/>
              </a:lnSpc>
              <a:spcBef>
                <a:spcPts val="0"/>
              </a:spcBef>
              <a:spcAft>
                <a:spcPts val="0"/>
              </a:spcAft>
              <a:buSzPts val="2500"/>
              <a:buNone/>
              <a:defRPr sz="3333" b="1"/>
            </a:lvl7pPr>
            <a:lvl8pPr lvl="7" algn="l">
              <a:lnSpc>
                <a:spcPct val="100000"/>
              </a:lnSpc>
              <a:spcBef>
                <a:spcPts val="0"/>
              </a:spcBef>
              <a:spcAft>
                <a:spcPts val="0"/>
              </a:spcAft>
              <a:buSzPts val="2500"/>
              <a:buNone/>
              <a:defRPr sz="3333" b="1"/>
            </a:lvl8pPr>
            <a:lvl9pPr lvl="8" algn="l">
              <a:lnSpc>
                <a:spcPct val="100000"/>
              </a:lnSpc>
              <a:spcBef>
                <a:spcPts val="0"/>
              </a:spcBef>
              <a:spcAft>
                <a:spcPts val="0"/>
              </a:spcAft>
              <a:buSzPts val="2500"/>
              <a:buNone/>
              <a:defRPr sz="3333" b="1"/>
            </a:lvl9pPr>
          </a:lstStyle>
          <a:p>
            <a:endParaRPr/>
          </a:p>
        </p:txBody>
      </p:sp>
      <p:sp>
        <p:nvSpPr>
          <p:cNvPr id="137" name="Google Shape;137;p26"/>
          <p:cNvSpPr txBox="1">
            <a:spLocks noGrp="1"/>
          </p:cNvSpPr>
          <p:nvPr>
            <p:ph type="subTitle" idx="3"/>
          </p:nvPr>
        </p:nvSpPr>
        <p:spPr>
          <a:xfrm>
            <a:off x="8107800" y="3948200"/>
            <a:ext cx="3133200" cy="1060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600"/>
              <a:buNone/>
              <a:defRPr sz="2133"/>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
        <p:nvSpPr>
          <p:cNvPr id="138" name="Google Shape;138;p26"/>
          <p:cNvSpPr txBox="1">
            <a:spLocks noGrp="1"/>
          </p:cNvSpPr>
          <p:nvPr>
            <p:ph type="subTitle" idx="4"/>
          </p:nvPr>
        </p:nvSpPr>
        <p:spPr>
          <a:xfrm>
            <a:off x="8107800" y="3417041"/>
            <a:ext cx="3133200" cy="3744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500"/>
              <a:buNone/>
              <a:defRPr sz="2800">
                <a:solidFill>
                  <a:schemeClr val="accent6"/>
                </a:solidFill>
                <a:latin typeface="Grandstander SemiBold"/>
                <a:ea typeface="Grandstander SemiBold"/>
                <a:cs typeface="Grandstander SemiBold"/>
                <a:sym typeface="Grandstander SemiBold"/>
              </a:defRPr>
            </a:lvl1pPr>
            <a:lvl2pPr lvl="1" algn="l">
              <a:lnSpc>
                <a:spcPct val="100000"/>
              </a:lnSpc>
              <a:spcBef>
                <a:spcPts val="0"/>
              </a:spcBef>
              <a:spcAft>
                <a:spcPts val="0"/>
              </a:spcAft>
              <a:buSzPts val="2500"/>
              <a:buNone/>
              <a:defRPr sz="3333" b="1"/>
            </a:lvl2pPr>
            <a:lvl3pPr lvl="2" algn="l">
              <a:lnSpc>
                <a:spcPct val="100000"/>
              </a:lnSpc>
              <a:spcBef>
                <a:spcPts val="0"/>
              </a:spcBef>
              <a:spcAft>
                <a:spcPts val="0"/>
              </a:spcAft>
              <a:buSzPts val="2500"/>
              <a:buNone/>
              <a:defRPr sz="3333" b="1"/>
            </a:lvl3pPr>
            <a:lvl4pPr lvl="3" algn="l">
              <a:lnSpc>
                <a:spcPct val="100000"/>
              </a:lnSpc>
              <a:spcBef>
                <a:spcPts val="0"/>
              </a:spcBef>
              <a:spcAft>
                <a:spcPts val="0"/>
              </a:spcAft>
              <a:buSzPts val="2500"/>
              <a:buNone/>
              <a:defRPr sz="3333" b="1"/>
            </a:lvl4pPr>
            <a:lvl5pPr lvl="4" algn="l">
              <a:lnSpc>
                <a:spcPct val="100000"/>
              </a:lnSpc>
              <a:spcBef>
                <a:spcPts val="0"/>
              </a:spcBef>
              <a:spcAft>
                <a:spcPts val="0"/>
              </a:spcAft>
              <a:buSzPts val="2500"/>
              <a:buNone/>
              <a:defRPr sz="3333" b="1"/>
            </a:lvl5pPr>
            <a:lvl6pPr lvl="5" algn="l">
              <a:lnSpc>
                <a:spcPct val="100000"/>
              </a:lnSpc>
              <a:spcBef>
                <a:spcPts val="0"/>
              </a:spcBef>
              <a:spcAft>
                <a:spcPts val="0"/>
              </a:spcAft>
              <a:buSzPts val="2500"/>
              <a:buNone/>
              <a:defRPr sz="3333" b="1"/>
            </a:lvl6pPr>
            <a:lvl7pPr lvl="6" algn="l">
              <a:lnSpc>
                <a:spcPct val="100000"/>
              </a:lnSpc>
              <a:spcBef>
                <a:spcPts val="0"/>
              </a:spcBef>
              <a:spcAft>
                <a:spcPts val="0"/>
              </a:spcAft>
              <a:buSzPts val="2500"/>
              <a:buNone/>
              <a:defRPr sz="3333" b="1"/>
            </a:lvl7pPr>
            <a:lvl8pPr lvl="7" algn="l">
              <a:lnSpc>
                <a:spcPct val="100000"/>
              </a:lnSpc>
              <a:spcBef>
                <a:spcPts val="0"/>
              </a:spcBef>
              <a:spcAft>
                <a:spcPts val="0"/>
              </a:spcAft>
              <a:buSzPts val="2500"/>
              <a:buNone/>
              <a:defRPr sz="3333" b="1"/>
            </a:lvl8pPr>
            <a:lvl9pPr lvl="8" algn="l">
              <a:lnSpc>
                <a:spcPct val="100000"/>
              </a:lnSpc>
              <a:spcBef>
                <a:spcPts val="0"/>
              </a:spcBef>
              <a:spcAft>
                <a:spcPts val="0"/>
              </a:spcAft>
              <a:buSzPts val="2500"/>
              <a:buNone/>
              <a:defRPr sz="3333" b="1"/>
            </a:lvl9pPr>
          </a:lstStyle>
          <a:p>
            <a:endParaRPr/>
          </a:p>
        </p:txBody>
      </p:sp>
      <p:sp>
        <p:nvSpPr>
          <p:cNvPr id="139" name="Google Shape;139;p26"/>
          <p:cNvSpPr txBox="1">
            <a:spLocks noGrp="1"/>
          </p:cNvSpPr>
          <p:nvPr>
            <p:ph type="subTitle" idx="5"/>
          </p:nvPr>
        </p:nvSpPr>
        <p:spPr>
          <a:xfrm>
            <a:off x="4529400" y="3948200"/>
            <a:ext cx="3133200" cy="1060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600"/>
              <a:buNone/>
              <a:defRPr sz="2133"/>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sp>
        <p:nvSpPr>
          <p:cNvPr id="140" name="Google Shape;140;p26"/>
          <p:cNvSpPr txBox="1">
            <a:spLocks noGrp="1"/>
          </p:cNvSpPr>
          <p:nvPr>
            <p:ph type="subTitle" idx="6"/>
          </p:nvPr>
        </p:nvSpPr>
        <p:spPr>
          <a:xfrm>
            <a:off x="4529400" y="3417041"/>
            <a:ext cx="3133200" cy="3744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500"/>
              <a:buNone/>
              <a:defRPr sz="2800">
                <a:solidFill>
                  <a:schemeClr val="accent6"/>
                </a:solidFill>
                <a:latin typeface="Grandstander SemiBold"/>
                <a:ea typeface="Grandstander SemiBold"/>
                <a:cs typeface="Grandstander SemiBold"/>
                <a:sym typeface="Grandstander SemiBold"/>
              </a:defRPr>
            </a:lvl1pPr>
            <a:lvl2pPr lvl="1" algn="l">
              <a:lnSpc>
                <a:spcPct val="100000"/>
              </a:lnSpc>
              <a:spcBef>
                <a:spcPts val="0"/>
              </a:spcBef>
              <a:spcAft>
                <a:spcPts val="0"/>
              </a:spcAft>
              <a:buSzPts val="2500"/>
              <a:buNone/>
              <a:defRPr sz="3333" b="1"/>
            </a:lvl2pPr>
            <a:lvl3pPr lvl="2" algn="l">
              <a:lnSpc>
                <a:spcPct val="100000"/>
              </a:lnSpc>
              <a:spcBef>
                <a:spcPts val="0"/>
              </a:spcBef>
              <a:spcAft>
                <a:spcPts val="0"/>
              </a:spcAft>
              <a:buSzPts val="2500"/>
              <a:buNone/>
              <a:defRPr sz="3333" b="1"/>
            </a:lvl3pPr>
            <a:lvl4pPr lvl="3" algn="l">
              <a:lnSpc>
                <a:spcPct val="100000"/>
              </a:lnSpc>
              <a:spcBef>
                <a:spcPts val="0"/>
              </a:spcBef>
              <a:spcAft>
                <a:spcPts val="0"/>
              </a:spcAft>
              <a:buSzPts val="2500"/>
              <a:buNone/>
              <a:defRPr sz="3333" b="1"/>
            </a:lvl4pPr>
            <a:lvl5pPr lvl="4" algn="l">
              <a:lnSpc>
                <a:spcPct val="100000"/>
              </a:lnSpc>
              <a:spcBef>
                <a:spcPts val="0"/>
              </a:spcBef>
              <a:spcAft>
                <a:spcPts val="0"/>
              </a:spcAft>
              <a:buSzPts val="2500"/>
              <a:buNone/>
              <a:defRPr sz="3333" b="1"/>
            </a:lvl5pPr>
            <a:lvl6pPr lvl="5" algn="l">
              <a:lnSpc>
                <a:spcPct val="100000"/>
              </a:lnSpc>
              <a:spcBef>
                <a:spcPts val="0"/>
              </a:spcBef>
              <a:spcAft>
                <a:spcPts val="0"/>
              </a:spcAft>
              <a:buSzPts val="2500"/>
              <a:buNone/>
              <a:defRPr sz="3333" b="1"/>
            </a:lvl6pPr>
            <a:lvl7pPr lvl="6" algn="l">
              <a:lnSpc>
                <a:spcPct val="100000"/>
              </a:lnSpc>
              <a:spcBef>
                <a:spcPts val="0"/>
              </a:spcBef>
              <a:spcAft>
                <a:spcPts val="0"/>
              </a:spcAft>
              <a:buSzPts val="2500"/>
              <a:buNone/>
              <a:defRPr sz="3333" b="1"/>
            </a:lvl7pPr>
            <a:lvl8pPr lvl="7" algn="l">
              <a:lnSpc>
                <a:spcPct val="100000"/>
              </a:lnSpc>
              <a:spcBef>
                <a:spcPts val="0"/>
              </a:spcBef>
              <a:spcAft>
                <a:spcPts val="0"/>
              </a:spcAft>
              <a:buSzPts val="2500"/>
              <a:buNone/>
              <a:defRPr sz="3333" b="1"/>
            </a:lvl8pPr>
            <a:lvl9pPr lvl="8" algn="l">
              <a:lnSpc>
                <a:spcPct val="100000"/>
              </a:lnSpc>
              <a:spcBef>
                <a:spcPts val="0"/>
              </a:spcBef>
              <a:spcAft>
                <a:spcPts val="0"/>
              </a:spcAft>
              <a:buSzPts val="2500"/>
              <a:buNone/>
              <a:defRPr sz="3333" b="1"/>
            </a:lvl9pPr>
          </a:lstStyle>
          <a:p>
            <a:endParaRPr/>
          </a:p>
        </p:txBody>
      </p:sp>
      <p:sp>
        <p:nvSpPr>
          <p:cNvPr id="141" name="Google Shape;141;p26"/>
          <p:cNvSpPr/>
          <p:nvPr/>
        </p:nvSpPr>
        <p:spPr>
          <a:xfrm>
            <a:off x="10947161" y="674968"/>
            <a:ext cx="1335119" cy="695217"/>
          </a:xfrm>
          <a:custGeom>
            <a:avLst/>
            <a:gdLst/>
            <a:ahLst/>
            <a:cxnLst/>
            <a:rect l="l" t="t" r="r" b="b"/>
            <a:pathLst>
              <a:path w="13589" h="7076" extrusionOk="0">
                <a:moveTo>
                  <a:pt x="7454" y="1"/>
                </a:moveTo>
                <a:cubicBezTo>
                  <a:pt x="6191" y="1"/>
                  <a:pt x="5068" y="660"/>
                  <a:pt x="4464" y="1671"/>
                </a:cubicBezTo>
                <a:cubicBezTo>
                  <a:pt x="4212" y="1601"/>
                  <a:pt x="3973" y="1545"/>
                  <a:pt x="3706" y="1545"/>
                </a:cubicBezTo>
                <a:cubicBezTo>
                  <a:pt x="2625" y="1545"/>
                  <a:pt x="1713" y="2247"/>
                  <a:pt x="1418" y="3215"/>
                </a:cubicBezTo>
                <a:cubicBezTo>
                  <a:pt x="1348" y="3187"/>
                  <a:pt x="1278" y="3187"/>
                  <a:pt x="1208" y="3187"/>
                </a:cubicBezTo>
                <a:cubicBezTo>
                  <a:pt x="548" y="3187"/>
                  <a:pt x="0" y="3735"/>
                  <a:pt x="0" y="4408"/>
                </a:cubicBezTo>
                <a:cubicBezTo>
                  <a:pt x="0" y="5068"/>
                  <a:pt x="548" y="5616"/>
                  <a:pt x="1208" y="5616"/>
                </a:cubicBezTo>
                <a:cubicBezTo>
                  <a:pt x="1446" y="5616"/>
                  <a:pt x="1657" y="5545"/>
                  <a:pt x="1839" y="5433"/>
                </a:cubicBezTo>
                <a:cubicBezTo>
                  <a:pt x="2289" y="5980"/>
                  <a:pt x="2962" y="6331"/>
                  <a:pt x="3720" y="6331"/>
                </a:cubicBezTo>
                <a:cubicBezTo>
                  <a:pt x="4184" y="6331"/>
                  <a:pt x="4577" y="6205"/>
                  <a:pt x="4956" y="6009"/>
                </a:cubicBezTo>
                <a:cubicBezTo>
                  <a:pt x="5601" y="6668"/>
                  <a:pt x="6500" y="7075"/>
                  <a:pt x="7482" y="7075"/>
                </a:cubicBezTo>
                <a:cubicBezTo>
                  <a:pt x="8591" y="7075"/>
                  <a:pt x="9602" y="6542"/>
                  <a:pt x="10248" y="5742"/>
                </a:cubicBezTo>
                <a:cubicBezTo>
                  <a:pt x="10585" y="5966"/>
                  <a:pt x="11006" y="6093"/>
                  <a:pt x="11427" y="6093"/>
                </a:cubicBezTo>
                <a:cubicBezTo>
                  <a:pt x="12620" y="6093"/>
                  <a:pt x="13589" y="5124"/>
                  <a:pt x="13589" y="3931"/>
                </a:cubicBezTo>
                <a:cubicBezTo>
                  <a:pt x="13589" y="2738"/>
                  <a:pt x="12592" y="1797"/>
                  <a:pt x="11413" y="1797"/>
                </a:cubicBezTo>
                <a:cubicBezTo>
                  <a:pt x="11132" y="1797"/>
                  <a:pt x="10865" y="1839"/>
                  <a:pt x="10613" y="1952"/>
                </a:cubicBezTo>
                <a:cubicBezTo>
                  <a:pt x="10037" y="787"/>
                  <a:pt x="8844" y="1"/>
                  <a:pt x="74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 name="Google Shape;142;p26"/>
          <p:cNvSpPr/>
          <p:nvPr/>
        </p:nvSpPr>
        <p:spPr>
          <a:xfrm>
            <a:off x="11190326" y="985559"/>
            <a:ext cx="565061" cy="484264"/>
          </a:xfrm>
          <a:custGeom>
            <a:avLst/>
            <a:gdLst/>
            <a:ahLst/>
            <a:cxnLst/>
            <a:rect l="l" t="t" r="r" b="b"/>
            <a:pathLst>
              <a:path w="6388" h="5475" extrusionOk="0">
                <a:moveTo>
                  <a:pt x="6387" y="0"/>
                </a:moveTo>
                <a:cubicBezTo>
                  <a:pt x="3159" y="42"/>
                  <a:pt x="3720" y="3833"/>
                  <a:pt x="3720" y="3833"/>
                </a:cubicBezTo>
                <a:cubicBezTo>
                  <a:pt x="3294" y="3732"/>
                  <a:pt x="2916" y="3689"/>
                  <a:pt x="2579" y="3689"/>
                </a:cubicBezTo>
                <a:cubicBezTo>
                  <a:pt x="421" y="3689"/>
                  <a:pt x="0" y="5475"/>
                  <a:pt x="0" y="5475"/>
                </a:cubicBezTo>
                <a:cubicBezTo>
                  <a:pt x="878" y="4422"/>
                  <a:pt x="1966" y="4159"/>
                  <a:pt x="2834" y="4159"/>
                </a:cubicBezTo>
                <a:cubicBezTo>
                  <a:pt x="3703" y="4159"/>
                  <a:pt x="4352" y="4422"/>
                  <a:pt x="4352" y="4422"/>
                </a:cubicBezTo>
                <a:cubicBezTo>
                  <a:pt x="3229" y="562"/>
                  <a:pt x="6387" y="0"/>
                  <a:pt x="6387" y="0"/>
                </a:cubicBezTo>
                <a:close/>
              </a:path>
            </a:pathLst>
          </a:custGeom>
          <a:solidFill>
            <a:srgbClr val="1E407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 name="Google Shape;143;p26"/>
          <p:cNvSpPr/>
          <p:nvPr/>
        </p:nvSpPr>
        <p:spPr>
          <a:xfrm>
            <a:off x="11413850" y="1564137"/>
            <a:ext cx="453252" cy="155319"/>
          </a:xfrm>
          <a:custGeom>
            <a:avLst/>
            <a:gdLst/>
            <a:ahLst/>
            <a:cxnLst/>
            <a:rect l="l" t="t" r="r" b="b"/>
            <a:pathLst>
              <a:path w="5124" h="1756" extrusionOk="0">
                <a:moveTo>
                  <a:pt x="4156" y="1"/>
                </a:moveTo>
                <a:cubicBezTo>
                  <a:pt x="3105" y="1"/>
                  <a:pt x="2429" y="1250"/>
                  <a:pt x="2429" y="1250"/>
                </a:cubicBezTo>
                <a:cubicBezTo>
                  <a:pt x="1865" y="575"/>
                  <a:pt x="1326" y="386"/>
                  <a:pt x="899" y="386"/>
                </a:cubicBezTo>
                <a:cubicBezTo>
                  <a:pt x="359" y="386"/>
                  <a:pt x="0" y="689"/>
                  <a:pt x="0" y="689"/>
                </a:cubicBezTo>
                <a:cubicBezTo>
                  <a:pt x="187" y="645"/>
                  <a:pt x="364" y="625"/>
                  <a:pt x="532" y="625"/>
                </a:cubicBezTo>
                <a:cubicBezTo>
                  <a:pt x="1808" y="625"/>
                  <a:pt x="2502" y="1755"/>
                  <a:pt x="2527" y="1755"/>
                </a:cubicBezTo>
                <a:cubicBezTo>
                  <a:pt x="3020" y="467"/>
                  <a:pt x="3787" y="188"/>
                  <a:pt x="4361" y="188"/>
                </a:cubicBezTo>
                <a:cubicBezTo>
                  <a:pt x="4799" y="188"/>
                  <a:pt x="5124" y="352"/>
                  <a:pt x="5124" y="352"/>
                </a:cubicBezTo>
                <a:cubicBezTo>
                  <a:pt x="4776" y="99"/>
                  <a:pt x="4451" y="1"/>
                  <a:pt x="4156" y="1"/>
                </a:cubicBezTo>
                <a:close/>
              </a:path>
            </a:pathLst>
          </a:custGeom>
          <a:solidFill>
            <a:srgbClr val="1E407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 name="Google Shape;144;p26"/>
          <p:cNvSpPr/>
          <p:nvPr/>
        </p:nvSpPr>
        <p:spPr>
          <a:xfrm>
            <a:off x="11813663" y="1300543"/>
            <a:ext cx="332863" cy="125864"/>
          </a:xfrm>
          <a:custGeom>
            <a:avLst/>
            <a:gdLst/>
            <a:ahLst/>
            <a:cxnLst/>
            <a:rect l="l" t="t" r="r" b="b"/>
            <a:pathLst>
              <a:path w="3763" h="1423" extrusionOk="0">
                <a:moveTo>
                  <a:pt x="371" y="0"/>
                </a:moveTo>
                <a:cubicBezTo>
                  <a:pt x="152" y="0"/>
                  <a:pt x="0" y="61"/>
                  <a:pt x="0" y="61"/>
                </a:cubicBezTo>
                <a:cubicBezTo>
                  <a:pt x="1263" y="159"/>
                  <a:pt x="1558" y="1423"/>
                  <a:pt x="1558" y="1423"/>
                </a:cubicBezTo>
                <a:cubicBezTo>
                  <a:pt x="2033" y="820"/>
                  <a:pt x="2492" y="643"/>
                  <a:pt x="2866" y="643"/>
                </a:cubicBezTo>
                <a:cubicBezTo>
                  <a:pt x="3399" y="643"/>
                  <a:pt x="3762" y="1002"/>
                  <a:pt x="3762" y="1002"/>
                </a:cubicBezTo>
                <a:cubicBezTo>
                  <a:pt x="3474" y="602"/>
                  <a:pt x="3142" y="469"/>
                  <a:pt x="2826" y="469"/>
                </a:cubicBezTo>
                <a:cubicBezTo>
                  <a:pt x="2186" y="469"/>
                  <a:pt x="1614" y="1016"/>
                  <a:pt x="1614" y="1016"/>
                </a:cubicBezTo>
                <a:cubicBezTo>
                  <a:pt x="1266" y="162"/>
                  <a:pt x="729" y="0"/>
                  <a:pt x="371" y="0"/>
                </a:cubicBezTo>
                <a:close/>
              </a:path>
            </a:pathLst>
          </a:custGeom>
          <a:solidFill>
            <a:srgbClr val="1E407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145" name="Google Shape;145;p26"/>
          <p:cNvGrpSpPr/>
          <p:nvPr/>
        </p:nvGrpSpPr>
        <p:grpSpPr>
          <a:xfrm>
            <a:off x="1611727" y="5477253"/>
            <a:ext cx="1375429" cy="1070255"/>
            <a:chOff x="5439470" y="2950789"/>
            <a:chExt cx="1031572" cy="802691"/>
          </a:xfrm>
        </p:grpSpPr>
        <p:sp>
          <p:nvSpPr>
            <p:cNvPr id="146" name="Google Shape;146;p26"/>
            <p:cNvSpPr/>
            <p:nvPr/>
          </p:nvSpPr>
          <p:spPr>
            <a:xfrm>
              <a:off x="5439470" y="2950789"/>
              <a:ext cx="1031572" cy="784307"/>
            </a:xfrm>
            <a:custGeom>
              <a:avLst/>
              <a:gdLst/>
              <a:ahLst/>
              <a:cxnLst/>
              <a:rect l="l" t="t" r="r" b="b"/>
              <a:pathLst>
                <a:path w="22445" h="17065" extrusionOk="0">
                  <a:moveTo>
                    <a:pt x="18489" y="0"/>
                  </a:moveTo>
                  <a:cubicBezTo>
                    <a:pt x="18419" y="0"/>
                    <a:pt x="18348" y="8"/>
                    <a:pt x="18277" y="25"/>
                  </a:cubicBezTo>
                  <a:lnTo>
                    <a:pt x="811" y="4406"/>
                  </a:lnTo>
                  <a:cubicBezTo>
                    <a:pt x="311" y="4537"/>
                    <a:pt x="1" y="5061"/>
                    <a:pt x="120" y="5561"/>
                  </a:cubicBezTo>
                  <a:lnTo>
                    <a:pt x="1108" y="9574"/>
                  </a:lnTo>
                  <a:cubicBezTo>
                    <a:pt x="930" y="9788"/>
                    <a:pt x="858" y="10109"/>
                    <a:pt x="930" y="10407"/>
                  </a:cubicBezTo>
                  <a:lnTo>
                    <a:pt x="2418" y="16336"/>
                  </a:lnTo>
                  <a:cubicBezTo>
                    <a:pt x="2540" y="16774"/>
                    <a:pt x="2933" y="17064"/>
                    <a:pt x="3364" y="17064"/>
                  </a:cubicBezTo>
                  <a:cubicBezTo>
                    <a:pt x="3437" y="17064"/>
                    <a:pt x="3511" y="17056"/>
                    <a:pt x="3585" y="17039"/>
                  </a:cubicBezTo>
                  <a:lnTo>
                    <a:pt x="6442" y="16324"/>
                  </a:lnTo>
                  <a:cubicBezTo>
                    <a:pt x="6192" y="15289"/>
                    <a:pt x="6811" y="14241"/>
                    <a:pt x="7835" y="13991"/>
                  </a:cubicBezTo>
                  <a:cubicBezTo>
                    <a:pt x="7992" y="13953"/>
                    <a:pt x="8149" y="13935"/>
                    <a:pt x="8303" y="13935"/>
                  </a:cubicBezTo>
                  <a:cubicBezTo>
                    <a:pt x="9176" y="13935"/>
                    <a:pt x="9958" y="14513"/>
                    <a:pt x="10181" y="15384"/>
                  </a:cubicBezTo>
                  <a:lnTo>
                    <a:pt x="17753" y="13479"/>
                  </a:lnTo>
                  <a:cubicBezTo>
                    <a:pt x="17503" y="12443"/>
                    <a:pt x="18122" y="11395"/>
                    <a:pt x="19146" y="11145"/>
                  </a:cubicBezTo>
                  <a:cubicBezTo>
                    <a:pt x="19305" y="11105"/>
                    <a:pt x="19465" y="11086"/>
                    <a:pt x="19623" y="11086"/>
                  </a:cubicBezTo>
                  <a:cubicBezTo>
                    <a:pt x="20442" y="11086"/>
                    <a:pt x="21196" y="11608"/>
                    <a:pt x="21456" y="12407"/>
                  </a:cubicBezTo>
                  <a:cubicBezTo>
                    <a:pt x="21611" y="12264"/>
                    <a:pt x="21694" y="12074"/>
                    <a:pt x="21730" y="11860"/>
                  </a:cubicBezTo>
                  <a:lnTo>
                    <a:pt x="22337" y="11717"/>
                  </a:lnTo>
                  <a:cubicBezTo>
                    <a:pt x="22409" y="11693"/>
                    <a:pt x="22444" y="11621"/>
                    <a:pt x="22420" y="11562"/>
                  </a:cubicBezTo>
                  <a:lnTo>
                    <a:pt x="21647" y="8454"/>
                  </a:lnTo>
                  <a:cubicBezTo>
                    <a:pt x="21676" y="8416"/>
                    <a:pt x="21633" y="8377"/>
                    <a:pt x="21585" y="8377"/>
                  </a:cubicBezTo>
                  <a:cubicBezTo>
                    <a:pt x="21574" y="8377"/>
                    <a:pt x="21562" y="8379"/>
                    <a:pt x="21551" y="8383"/>
                  </a:cubicBezTo>
                  <a:lnTo>
                    <a:pt x="20992" y="8514"/>
                  </a:lnTo>
                  <a:lnTo>
                    <a:pt x="20420" y="6192"/>
                  </a:lnTo>
                  <a:cubicBezTo>
                    <a:pt x="20742" y="5895"/>
                    <a:pt x="20623" y="5442"/>
                    <a:pt x="20623" y="5442"/>
                  </a:cubicBezTo>
                  <a:lnTo>
                    <a:pt x="19432" y="727"/>
                  </a:lnTo>
                  <a:cubicBezTo>
                    <a:pt x="19319" y="298"/>
                    <a:pt x="18917" y="0"/>
                    <a:pt x="18489" y="0"/>
                  </a:cubicBezTo>
                  <a:close/>
                </a:path>
              </a:pathLst>
            </a:custGeom>
            <a:solidFill>
              <a:srgbClr val="A31E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147" name="Google Shape;147;p26"/>
            <p:cNvGrpSpPr/>
            <p:nvPr/>
          </p:nvGrpSpPr>
          <p:grpSpPr>
            <a:xfrm>
              <a:off x="5506526" y="3004884"/>
              <a:ext cx="853983" cy="682644"/>
              <a:chOff x="5506526" y="3004884"/>
              <a:chExt cx="853983" cy="682644"/>
            </a:xfrm>
          </p:grpSpPr>
          <p:sp>
            <p:nvSpPr>
              <p:cNvPr id="148" name="Google Shape;148;p26"/>
              <p:cNvSpPr/>
              <p:nvPr/>
            </p:nvSpPr>
            <p:spPr>
              <a:xfrm>
                <a:off x="6155251" y="3004884"/>
                <a:ext cx="139029" cy="99320"/>
              </a:xfrm>
              <a:custGeom>
                <a:avLst/>
                <a:gdLst/>
                <a:ahLst/>
                <a:cxnLst/>
                <a:rect l="l" t="t" r="r" b="b"/>
                <a:pathLst>
                  <a:path w="3025" h="2161" extrusionOk="0">
                    <a:moveTo>
                      <a:pt x="2330" y="0"/>
                    </a:moveTo>
                    <a:cubicBezTo>
                      <a:pt x="2292" y="0"/>
                      <a:pt x="2253" y="5"/>
                      <a:pt x="2215" y="15"/>
                    </a:cubicBezTo>
                    <a:lnTo>
                      <a:pt x="369" y="479"/>
                    </a:lnTo>
                    <a:cubicBezTo>
                      <a:pt x="131" y="539"/>
                      <a:pt x="0" y="777"/>
                      <a:pt x="60" y="1015"/>
                    </a:cubicBezTo>
                    <a:lnTo>
                      <a:pt x="274" y="1824"/>
                    </a:lnTo>
                    <a:cubicBezTo>
                      <a:pt x="324" y="2034"/>
                      <a:pt x="500" y="2160"/>
                      <a:pt x="696" y="2160"/>
                    </a:cubicBezTo>
                    <a:cubicBezTo>
                      <a:pt x="733" y="2160"/>
                      <a:pt x="772" y="2155"/>
                      <a:pt x="810" y="2146"/>
                    </a:cubicBezTo>
                    <a:lnTo>
                      <a:pt x="2655" y="1682"/>
                    </a:lnTo>
                    <a:cubicBezTo>
                      <a:pt x="2894" y="1622"/>
                      <a:pt x="3025" y="1384"/>
                      <a:pt x="2965" y="1146"/>
                    </a:cubicBezTo>
                    <a:lnTo>
                      <a:pt x="2751" y="324"/>
                    </a:lnTo>
                    <a:cubicBezTo>
                      <a:pt x="2701" y="125"/>
                      <a:pt x="2526" y="0"/>
                      <a:pt x="23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 name="Google Shape;149;p26"/>
              <p:cNvSpPr/>
              <p:nvPr/>
            </p:nvSpPr>
            <p:spPr>
              <a:xfrm>
                <a:off x="5987267" y="3047213"/>
                <a:ext cx="139029" cy="99090"/>
              </a:xfrm>
              <a:custGeom>
                <a:avLst/>
                <a:gdLst/>
                <a:ahLst/>
                <a:cxnLst/>
                <a:rect l="l" t="t" r="r" b="b"/>
                <a:pathLst>
                  <a:path w="3025" h="2156" extrusionOk="0">
                    <a:moveTo>
                      <a:pt x="2312" y="1"/>
                    </a:moveTo>
                    <a:cubicBezTo>
                      <a:pt x="2280" y="1"/>
                      <a:pt x="2247" y="4"/>
                      <a:pt x="2215" y="10"/>
                    </a:cubicBezTo>
                    <a:lnTo>
                      <a:pt x="369" y="475"/>
                    </a:lnTo>
                    <a:cubicBezTo>
                      <a:pt x="131" y="534"/>
                      <a:pt x="0" y="772"/>
                      <a:pt x="60" y="1011"/>
                    </a:cubicBezTo>
                    <a:lnTo>
                      <a:pt x="262" y="1832"/>
                    </a:lnTo>
                    <a:cubicBezTo>
                      <a:pt x="312" y="2032"/>
                      <a:pt x="487" y="2156"/>
                      <a:pt x="683" y="2156"/>
                    </a:cubicBezTo>
                    <a:cubicBezTo>
                      <a:pt x="721" y="2156"/>
                      <a:pt x="759" y="2151"/>
                      <a:pt x="798" y="2142"/>
                    </a:cubicBezTo>
                    <a:lnTo>
                      <a:pt x="2643" y="1689"/>
                    </a:lnTo>
                    <a:cubicBezTo>
                      <a:pt x="2881" y="1630"/>
                      <a:pt x="3024" y="1392"/>
                      <a:pt x="2965" y="1153"/>
                    </a:cubicBezTo>
                    <a:lnTo>
                      <a:pt x="2750" y="332"/>
                    </a:lnTo>
                    <a:cubicBezTo>
                      <a:pt x="2699" y="126"/>
                      <a:pt x="2515" y="1"/>
                      <a:pt x="23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 name="Google Shape;150;p26"/>
              <p:cNvSpPr/>
              <p:nvPr/>
            </p:nvSpPr>
            <p:spPr>
              <a:xfrm>
                <a:off x="5818181" y="3089680"/>
                <a:ext cx="139029" cy="99320"/>
              </a:xfrm>
              <a:custGeom>
                <a:avLst/>
                <a:gdLst/>
                <a:ahLst/>
                <a:cxnLst/>
                <a:rect l="l" t="t" r="r" b="b"/>
                <a:pathLst>
                  <a:path w="3025" h="2161" extrusionOk="0">
                    <a:moveTo>
                      <a:pt x="2330" y="1"/>
                    </a:moveTo>
                    <a:cubicBezTo>
                      <a:pt x="2292" y="1"/>
                      <a:pt x="2253" y="5"/>
                      <a:pt x="2215" y="15"/>
                    </a:cubicBezTo>
                    <a:lnTo>
                      <a:pt x="369" y="479"/>
                    </a:lnTo>
                    <a:cubicBezTo>
                      <a:pt x="131" y="539"/>
                      <a:pt x="0" y="777"/>
                      <a:pt x="60" y="1015"/>
                    </a:cubicBezTo>
                    <a:lnTo>
                      <a:pt x="274" y="1837"/>
                    </a:lnTo>
                    <a:cubicBezTo>
                      <a:pt x="324" y="2036"/>
                      <a:pt x="499" y="2161"/>
                      <a:pt x="695" y="2161"/>
                    </a:cubicBezTo>
                    <a:cubicBezTo>
                      <a:pt x="733" y="2161"/>
                      <a:pt x="771" y="2156"/>
                      <a:pt x="810" y="2146"/>
                    </a:cubicBezTo>
                    <a:lnTo>
                      <a:pt x="2655" y="1682"/>
                    </a:lnTo>
                    <a:cubicBezTo>
                      <a:pt x="2893" y="1622"/>
                      <a:pt x="3024" y="1384"/>
                      <a:pt x="2965" y="1146"/>
                    </a:cubicBezTo>
                    <a:lnTo>
                      <a:pt x="2750" y="325"/>
                    </a:lnTo>
                    <a:cubicBezTo>
                      <a:pt x="2701" y="125"/>
                      <a:pt x="2525" y="1"/>
                      <a:pt x="23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 name="Google Shape;151;p26"/>
              <p:cNvSpPr/>
              <p:nvPr/>
            </p:nvSpPr>
            <p:spPr>
              <a:xfrm>
                <a:off x="5650151" y="3131871"/>
                <a:ext cx="138523" cy="99274"/>
              </a:xfrm>
              <a:custGeom>
                <a:avLst/>
                <a:gdLst/>
                <a:ahLst/>
                <a:cxnLst/>
                <a:rect l="l" t="t" r="r" b="b"/>
                <a:pathLst>
                  <a:path w="3014" h="2160" extrusionOk="0">
                    <a:moveTo>
                      <a:pt x="2324" y="0"/>
                    </a:moveTo>
                    <a:cubicBezTo>
                      <a:pt x="2288" y="0"/>
                      <a:pt x="2252" y="5"/>
                      <a:pt x="2215" y="14"/>
                    </a:cubicBezTo>
                    <a:lnTo>
                      <a:pt x="370" y="478"/>
                    </a:lnTo>
                    <a:cubicBezTo>
                      <a:pt x="132" y="538"/>
                      <a:pt x="1" y="776"/>
                      <a:pt x="60" y="1014"/>
                    </a:cubicBezTo>
                    <a:lnTo>
                      <a:pt x="263" y="1836"/>
                    </a:lnTo>
                    <a:cubicBezTo>
                      <a:pt x="313" y="2035"/>
                      <a:pt x="488" y="2159"/>
                      <a:pt x="684" y="2159"/>
                    </a:cubicBezTo>
                    <a:cubicBezTo>
                      <a:pt x="721" y="2159"/>
                      <a:pt x="760" y="2155"/>
                      <a:pt x="799" y="2145"/>
                    </a:cubicBezTo>
                    <a:lnTo>
                      <a:pt x="2644" y="1693"/>
                    </a:lnTo>
                    <a:cubicBezTo>
                      <a:pt x="2882" y="1633"/>
                      <a:pt x="3013" y="1395"/>
                      <a:pt x="2954" y="1145"/>
                    </a:cubicBezTo>
                    <a:lnTo>
                      <a:pt x="2751" y="335"/>
                    </a:lnTo>
                    <a:cubicBezTo>
                      <a:pt x="2701" y="134"/>
                      <a:pt x="2522" y="0"/>
                      <a:pt x="23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 name="Google Shape;152;p26"/>
              <p:cNvSpPr/>
              <p:nvPr/>
            </p:nvSpPr>
            <p:spPr>
              <a:xfrm>
                <a:off x="5506526" y="3174522"/>
                <a:ext cx="113613" cy="98768"/>
              </a:xfrm>
              <a:custGeom>
                <a:avLst/>
                <a:gdLst/>
                <a:ahLst/>
                <a:cxnLst/>
                <a:rect l="l" t="t" r="r" b="b"/>
                <a:pathLst>
                  <a:path w="2472" h="2149" extrusionOk="0">
                    <a:moveTo>
                      <a:pt x="1776" y="0"/>
                    </a:moveTo>
                    <a:cubicBezTo>
                      <a:pt x="1739" y="0"/>
                      <a:pt x="1700" y="5"/>
                      <a:pt x="1661" y="15"/>
                    </a:cubicBezTo>
                    <a:cubicBezTo>
                      <a:pt x="1661" y="15"/>
                      <a:pt x="530" y="86"/>
                      <a:pt x="173" y="860"/>
                    </a:cubicBezTo>
                    <a:cubicBezTo>
                      <a:pt x="0" y="1309"/>
                      <a:pt x="6" y="2149"/>
                      <a:pt x="222" y="2149"/>
                    </a:cubicBezTo>
                    <a:cubicBezTo>
                      <a:pt x="229" y="2149"/>
                      <a:pt x="237" y="2148"/>
                      <a:pt x="245" y="2146"/>
                    </a:cubicBezTo>
                    <a:lnTo>
                      <a:pt x="2090" y="1681"/>
                    </a:lnTo>
                    <a:cubicBezTo>
                      <a:pt x="2328" y="1622"/>
                      <a:pt x="2471" y="1384"/>
                      <a:pt x="2412" y="1146"/>
                    </a:cubicBezTo>
                    <a:lnTo>
                      <a:pt x="2197" y="324"/>
                    </a:lnTo>
                    <a:cubicBezTo>
                      <a:pt x="2147" y="125"/>
                      <a:pt x="1972" y="0"/>
                      <a:pt x="177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 name="Google Shape;153;p26"/>
              <p:cNvSpPr/>
              <p:nvPr/>
            </p:nvSpPr>
            <p:spPr>
              <a:xfrm>
                <a:off x="6221480" y="3269705"/>
                <a:ext cx="139029" cy="99274"/>
              </a:xfrm>
              <a:custGeom>
                <a:avLst/>
                <a:gdLst/>
                <a:ahLst/>
                <a:cxnLst/>
                <a:rect l="l" t="t" r="r" b="b"/>
                <a:pathLst>
                  <a:path w="3025" h="2160" extrusionOk="0">
                    <a:moveTo>
                      <a:pt x="2341" y="1"/>
                    </a:moveTo>
                    <a:cubicBezTo>
                      <a:pt x="2304" y="1"/>
                      <a:pt x="2265" y="6"/>
                      <a:pt x="2226" y="15"/>
                    </a:cubicBezTo>
                    <a:lnTo>
                      <a:pt x="381" y="480"/>
                    </a:lnTo>
                    <a:cubicBezTo>
                      <a:pt x="143" y="527"/>
                      <a:pt x="0" y="777"/>
                      <a:pt x="71" y="1015"/>
                    </a:cubicBezTo>
                    <a:lnTo>
                      <a:pt x="274" y="1825"/>
                    </a:lnTo>
                    <a:cubicBezTo>
                      <a:pt x="324" y="2027"/>
                      <a:pt x="503" y="2160"/>
                      <a:pt x="701" y="2160"/>
                    </a:cubicBezTo>
                    <a:cubicBezTo>
                      <a:pt x="737" y="2160"/>
                      <a:pt x="773" y="2156"/>
                      <a:pt x="810" y="2146"/>
                    </a:cubicBezTo>
                    <a:lnTo>
                      <a:pt x="2655" y="1682"/>
                    </a:lnTo>
                    <a:cubicBezTo>
                      <a:pt x="2893" y="1623"/>
                      <a:pt x="3024" y="1384"/>
                      <a:pt x="2965" y="1146"/>
                    </a:cubicBezTo>
                    <a:lnTo>
                      <a:pt x="2762" y="325"/>
                    </a:lnTo>
                    <a:cubicBezTo>
                      <a:pt x="2712" y="125"/>
                      <a:pt x="2537" y="1"/>
                      <a:pt x="23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4" name="Google Shape;154;p26"/>
              <p:cNvSpPr/>
              <p:nvPr/>
            </p:nvSpPr>
            <p:spPr>
              <a:xfrm>
                <a:off x="6053450" y="3311897"/>
                <a:ext cx="139029" cy="99274"/>
              </a:xfrm>
              <a:custGeom>
                <a:avLst/>
                <a:gdLst/>
                <a:ahLst/>
                <a:cxnLst/>
                <a:rect l="l" t="t" r="r" b="b"/>
                <a:pathLst>
                  <a:path w="3025" h="2160" extrusionOk="0">
                    <a:moveTo>
                      <a:pt x="2324" y="1"/>
                    </a:moveTo>
                    <a:cubicBezTo>
                      <a:pt x="2288" y="1"/>
                      <a:pt x="2252" y="5"/>
                      <a:pt x="2215" y="14"/>
                    </a:cubicBezTo>
                    <a:lnTo>
                      <a:pt x="370" y="478"/>
                    </a:lnTo>
                    <a:cubicBezTo>
                      <a:pt x="132" y="538"/>
                      <a:pt x="1" y="776"/>
                      <a:pt x="60" y="1014"/>
                    </a:cubicBezTo>
                    <a:lnTo>
                      <a:pt x="275" y="1836"/>
                    </a:lnTo>
                    <a:cubicBezTo>
                      <a:pt x="325" y="2035"/>
                      <a:pt x="500" y="2160"/>
                      <a:pt x="695" y="2160"/>
                    </a:cubicBezTo>
                    <a:cubicBezTo>
                      <a:pt x="733" y="2160"/>
                      <a:pt x="772" y="2155"/>
                      <a:pt x="810" y="2145"/>
                    </a:cubicBezTo>
                    <a:lnTo>
                      <a:pt x="2656" y="1681"/>
                    </a:lnTo>
                    <a:cubicBezTo>
                      <a:pt x="2894" y="1621"/>
                      <a:pt x="3025" y="1383"/>
                      <a:pt x="2965" y="1145"/>
                    </a:cubicBezTo>
                    <a:lnTo>
                      <a:pt x="2751" y="335"/>
                    </a:lnTo>
                    <a:cubicBezTo>
                      <a:pt x="2701" y="134"/>
                      <a:pt x="2522" y="1"/>
                      <a:pt x="23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5" name="Google Shape;155;p26"/>
              <p:cNvSpPr/>
              <p:nvPr/>
            </p:nvSpPr>
            <p:spPr>
              <a:xfrm>
                <a:off x="5884914" y="3354548"/>
                <a:ext cx="139029" cy="99274"/>
              </a:xfrm>
              <a:custGeom>
                <a:avLst/>
                <a:gdLst/>
                <a:ahLst/>
                <a:cxnLst/>
                <a:rect l="l" t="t" r="r" b="b"/>
                <a:pathLst>
                  <a:path w="3025" h="2160" extrusionOk="0">
                    <a:moveTo>
                      <a:pt x="2342" y="0"/>
                    </a:moveTo>
                    <a:cubicBezTo>
                      <a:pt x="2304" y="0"/>
                      <a:pt x="2266" y="5"/>
                      <a:pt x="2227" y="15"/>
                    </a:cubicBezTo>
                    <a:lnTo>
                      <a:pt x="382" y="467"/>
                    </a:lnTo>
                    <a:cubicBezTo>
                      <a:pt x="144" y="527"/>
                      <a:pt x="1" y="765"/>
                      <a:pt x="60" y="1015"/>
                    </a:cubicBezTo>
                    <a:lnTo>
                      <a:pt x="275" y="1824"/>
                    </a:lnTo>
                    <a:cubicBezTo>
                      <a:pt x="325" y="2026"/>
                      <a:pt x="503" y="2159"/>
                      <a:pt x="701" y="2159"/>
                    </a:cubicBezTo>
                    <a:cubicBezTo>
                      <a:pt x="737" y="2159"/>
                      <a:pt x="774" y="2155"/>
                      <a:pt x="810" y="2146"/>
                    </a:cubicBezTo>
                    <a:lnTo>
                      <a:pt x="2656" y="1682"/>
                    </a:lnTo>
                    <a:cubicBezTo>
                      <a:pt x="2894" y="1622"/>
                      <a:pt x="3025" y="1384"/>
                      <a:pt x="2965" y="1146"/>
                    </a:cubicBezTo>
                    <a:lnTo>
                      <a:pt x="2763" y="324"/>
                    </a:lnTo>
                    <a:cubicBezTo>
                      <a:pt x="2713" y="125"/>
                      <a:pt x="2538" y="0"/>
                      <a:pt x="234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6" name="Google Shape;156;p26"/>
              <p:cNvSpPr/>
              <p:nvPr/>
            </p:nvSpPr>
            <p:spPr>
              <a:xfrm>
                <a:off x="5716379" y="3396693"/>
                <a:ext cx="139029" cy="99274"/>
              </a:xfrm>
              <a:custGeom>
                <a:avLst/>
                <a:gdLst/>
                <a:ahLst/>
                <a:cxnLst/>
                <a:rect l="l" t="t" r="r" b="b"/>
                <a:pathLst>
                  <a:path w="3025" h="2160" extrusionOk="0">
                    <a:moveTo>
                      <a:pt x="2324" y="1"/>
                    </a:moveTo>
                    <a:cubicBezTo>
                      <a:pt x="2288" y="1"/>
                      <a:pt x="2252" y="5"/>
                      <a:pt x="2215" y="14"/>
                    </a:cubicBezTo>
                    <a:lnTo>
                      <a:pt x="370" y="479"/>
                    </a:lnTo>
                    <a:cubicBezTo>
                      <a:pt x="132" y="538"/>
                      <a:pt x="1" y="776"/>
                      <a:pt x="60" y="1015"/>
                    </a:cubicBezTo>
                    <a:lnTo>
                      <a:pt x="262" y="1836"/>
                    </a:lnTo>
                    <a:cubicBezTo>
                      <a:pt x="312" y="2036"/>
                      <a:pt x="488" y="2160"/>
                      <a:pt x="683" y="2160"/>
                    </a:cubicBezTo>
                    <a:cubicBezTo>
                      <a:pt x="721" y="2160"/>
                      <a:pt x="760" y="2155"/>
                      <a:pt x="798" y="2146"/>
                    </a:cubicBezTo>
                    <a:lnTo>
                      <a:pt x="2644" y="1681"/>
                    </a:lnTo>
                    <a:cubicBezTo>
                      <a:pt x="2882" y="1622"/>
                      <a:pt x="3025" y="1384"/>
                      <a:pt x="2965" y="1146"/>
                    </a:cubicBezTo>
                    <a:lnTo>
                      <a:pt x="2751" y="336"/>
                    </a:lnTo>
                    <a:cubicBezTo>
                      <a:pt x="2700" y="134"/>
                      <a:pt x="2522" y="1"/>
                      <a:pt x="23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7" name="Google Shape;157;p26"/>
              <p:cNvSpPr/>
              <p:nvPr/>
            </p:nvSpPr>
            <p:spPr>
              <a:xfrm>
                <a:off x="5547844" y="3439344"/>
                <a:ext cx="176808" cy="248184"/>
              </a:xfrm>
              <a:custGeom>
                <a:avLst/>
                <a:gdLst/>
                <a:ahLst/>
                <a:cxnLst/>
                <a:rect l="l" t="t" r="r" b="b"/>
                <a:pathLst>
                  <a:path w="3847" h="5400" extrusionOk="0">
                    <a:moveTo>
                      <a:pt x="2337" y="1"/>
                    </a:moveTo>
                    <a:cubicBezTo>
                      <a:pt x="2300" y="1"/>
                      <a:pt x="2264" y="6"/>
                      <a:pt x="2227" y="15"/>
                    </a:cubicBezTo>
                    <a:lnTo>
                      <a:pt x="370" y="480"/>
                    </a:lnTo>
                    <a:cubicBezTo>
                      <a:pt x="143" y="539"/>
                      <a:pt x="0" y="777"/>
                      <a:pt x="60" y="1015"/>
                    </a:cubicBezTo>
                    <a:lnTo>
                      <a:pt x="1096" y="5075"/>
                    </a:lnTo>
                    <a:cubicBezTo>
                      <a:pt x="1146" y="5275"/>
                      <a:pt x="1321" y="5399"/>
                      <a:pt x="1517" y="5399"/>
                    </a:cubicBezTo>
                    <a:cubicBezTo>
                      <a:pt x="1554" y="5399"/>
                      <a:pt x="1593" y="5395"/>
                      <a:pt x="1632" y="5385"/>
                    </a:cubicBezTo>
                    <a:lnTo>
                      <a:pt x="3477" y="4921"/>
                    </a:lnTo>
                    <a:cubicBezTo>
                      <a:pt x="3715" y="4861"/>
                      <a:pt x="3846" y="4623"/>
                      <a:pt x="3787" y="4385"/>
                    </a:cubicBezTo>
                    <a:lnTo>
                      <a:pt x="2751" y="325"/>
                    </a:lnTo>
                    <a:cubicBezTo>
                      <a:pt x="2701" y="125"/>
                      <a:pt x="2526" y="1"/>
                      <a:pt x="23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58" name="Google Shape;158;p26"/>
            <p:cNvSpPr/>
            <p:nvPr/>
          </p:nvSpPr>
          <p:spPr>
            <a:xfrm>
              <a:off x="5743174" y="3608522"/>
              <a:ext cx="159297" cy="144958"/>
            </a:xfrm>
            <a:custGeom>
              <a:avLst/>
              <a:gdLst/>
              <a:ahLst/>
              <a:cxnLst/>
              <a:rect l="l" t="t" r="r" b="b"/>
              <a:pathLst>
                <a:path w="3466" h="3154" extrusionOk="0">
                  <a:moveTo>
                    <a:pt x="1734" y="724"/>
                  </a:moveTo>
                  <a:cubicBezTo>
                    <a:pt x="2112" y="724"/>
                    <a:pt x="2456" y="986"/>
                    <a:pt x="2537" y="1359"/>
                  </a:cubicBezTo>
                  <a:cubicBezTo>
                    <a:pt x="2656" y="1811"/>
                    <a:pt x="2382" y="2275"/>
                    <a:pt x="1930" y="2371"/>
                  </a:cubicBezTo>
                  <a:cubicBezTo>
                    <a:pt x="1860" y="2389"/>
                    <a:pt x="1790" y="2398"/>
                    <a:pt x="1720" y="2398"/>
                  </a:cubicBezTo>
                  <a:cubicBezTo>
                    <a:pt x="1351" y="2398"/>
                    <a:pt x="1008" y="2144"/>
                    <a:pt x="918" y="1763"/>
                  </a:cubicBezTo>
                  <a:cubicBezTo>
                    <a:pt x="799" y="1323"/>
                    <a:pt x="1084" y="859"/>
                    <a:pt x="1525" y="751"/>
                  </a:cubicBezTo>
                  <a:cubicBezTo>
                    <a:pt x="1595" y="733"/>
                    <a:pt x="1665" y="724"/>
                    <a:pt x="1734" y="724"/>
                  </a:cubicBezTo>
                  <a:close/>
                  <a:moveTo>
                    <a:pt x="1739" y="0"/>
                  </a:moveTo>
                  <a:cubicBezTo>
                    <a:pt x="1610" y="0"/>
                    <a:pt x="1478" y="16"/>
                    <a:pt x="1346" y="49"/>
                  </a:cubicBezTo>
                  <a:cubicBezTo>
                    <a:pt x="501" y="263"/>
                    <a:pt x="1" y="1120"/>
                    <a:pt x="203" y="1954"/>
                  </a:cubicBezTo>
                  <a:cubicBezTo>
                    <a:pt x="386" y="2683"/>
                    <a:pt x="1033" y="3154"/>
                    <a:pt x="1735" y="3154"/>
                  </a:cubicBezTo>
                  <a:cubicBezTo>
                    <a:pt x="1859" y="3154"/>
                    <a:pt x="1984" y="3139"/>
                    <a:pt x="2108" y="3109"/>
                  </a:cubicBezTo>
                  <a:cubicBezTo>
                    <a:pt x="2954" y="2895"/>
                    <a:pt x="3466" y="2037"/>
                    <a:pt x="3251" y="1204"/>
                  </a:cubicBezTo>
                  <a:cubicBezTo>
                    <a:pt x="3080" y="478"/>
                    <a:pt x="2448" y="0"/>
                    <a:pt x="17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9" name="Google Shape;159;p26"/>
            <p:cNvSpPr/>
            <p:nvPr/>
          </p:nvSpPr>
          <p:spPr>
            <a:xfrm>
              <a:off x="6263579" y="3477399"/>
              <a:ext cx="159297" cy="144774"/>
            </a:xfrm>
            <a:custGeom>
              <a:avLst/>
              <a:gdLst/>
              <a:ahLst/>
              <a:cxnLst/>
              <a:rect l="l" t="t" r="r" b="b"/>
              <a:pathLst>
                <a:path w="3466" h="3150" extrusionOk="0">
                  <a:moveTo>
                    <a:pt x="1741" y="732"/>
                  </a:moveTo>
                  <a:cubicBezTo>
                    <a:pt x="2112" y="732"/>
                    <a:pt x="2456" y="995"/>
                    <a:pt x="2537" y="1378"/>
                  </a:cubicBezTo>
                  <a:cubicBezTo>
                    <a:pt x="2668" y="1818"/>
                    <a:pt x="2382" y="2283"/>
                    <a:pt x="1930" y="2390"/>
                  </a:cubicBezTo>
                  <a:cubicBezTo>
                    <a:pt x="1862" y="2408"/>
                    <a:pt x="1793" y="2417"/>
                    <a:pt x="1726" y="2417"/>
                  </a:cubicBezTo>
                  <a:cubicBezTo>
                    <a:pt x="1354" y="2417"/>
                    <a:pt x="1008" y="2154"/>
                    <a:pt x="918" y="1771"/>
                  </a:cubicBezTo>
                  <a:cubicBezTo>
                    <a:pt x="799" y="1330"/>
                    <a:pt x="1084" y="866"/>
                    <a:pt x="1537" y="759"/>
                  </a:cubicBezTo>
                  <a:cubicBezTo>
                    <a:pt x="1605" y="740"/>
                    <a:pt x="1673" y="732"/>
                    <a:pt x="1741" y="732"/>
                  </a:cubicBezTo>
                  <a:close/>
                  <a:moveTo>
                    <a:pt x="1725" y="1"/>
                  </a:moveTo>
                  <a:cubicBezTo>
                    <a:pt x="1604" y="1"/>
                    <a:pt x="1481" y="15"/>
                    <a:pt x="1358" y="44"/>
                  </a:cubicBezTo>
                  <a:cubicBezTo>
                    <a:pt x="501" y="259"/>
                    <a:pt x="1" y="1116"/>
                    <a:pt x="203" y="1949"/>
                  </a:cubicBezTo>
                  <a:cubicBezTo>
                    <a:pt x="385" y="2678"/>
                    <a:pt x="1033" y="3149"/>
                    <a:pt x="1735" y="3149"/>
                  </a:cubicBezTo>
                  <a:cubicBezTo>
                    <a:pt x="1858" y="3149"/>
                    <a:pt x="1984" y="3135"/>
                    <a:pt x="2108" y="3104"/>
                  </a:cubicBezTo>
                  <a:cubicBezTo>
                    <a:pt x="2965" y="2890"/>
                    <a:pt x="3466" y="2033"/>
                    <a:pt x="3263" y="1199"/>
                  </a:cubicBezTo>
                  <a:cubicBezTo>
                    <a:pt x="3080" y="487"/>
                    <a:pt x="2436" y="1"/>
                    <a:pt x="17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0" name="Google Shape;160;p26"/>
            <p:cNvSpPr/>
            <p:nvPr/>
          </p:nvSpPr>
          <p:spPr>
            <a:xfrm>
              <a:off x="5489842" y="3160412"/>
              <a:ext cx="888729" cy="229846"/>
            </a:xfrm>
            <a:custGeom>
              <a:avLst/>
              <a:gdLst/>
              <a:ahLst/>
              <a:cxnLst/>
              <a:rect l="l" t="t" r="r" b="b"/>
              <a:pathLst>
                <a:path w="19337" h="5001" extrusionOk="0">
                  <a:moveTo>
                    <a:pt x="19300" y="0"/>
                  </a:moveTo>
                  <a:lnTo>
                    <a:pt x="0" y="4846"/>
                  </a:lnTo>
                  <a:lnTo>
                    <a:pt x="36" y="5001"/>
                  </a:lnTo>
                  <a:lnTo>
                    <a:pt x="19336" y="155"/>
                  </a:lnTo>
                  <a:lnTo>
                    <a:pt x="1930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61" name="Google Shape;161;p26"/>
          <p:cNvSpPr/>
          <p:nvPr/>
        </p:nvSpPr>
        <p:spPr>
          <a:xfrm rot="5400000">
            <a:off x="678517" y="2268642"/>
            <a:ext cx="331123" cy="287997"/>
          </a:xfrm>
          <a:custGeom>
            <a:avLst/>
            <a:gdLst/>
            <a:ahLst/>
            <a:cxnLst/>
            <a:rect l="l" t="t" r="r" b="b"/>
            <a:pathLst>
              <a:path w="2696" h="2345" extrusionOk="0">
                <a:moveTo>
                  <a:pt x="1348" y="1"/>
                </a:moveTo>
                <a:cubicBezTo>
                  <a:pt x="1348" y="1"/>
                  <a:pt x="1151" y="1166"/>
                  <a:pt x="0" y="1166"/>
                </a:cubicBezTo>
                <a:cubicBezTo>
                  <a:pt x="0" y="1166"/>
                  <a:pt x="1320" y="1489"/>
                  <a:pt x="1348" y="2345"/>
                </a:cubicBezTo>
                <a:cubicBezTo>
                  <a:pt x="1390" y="1489"/>
                  <a:pt x="2696" y="1166"/>
                  <a:pt x="2696" y="1166"/>
                </a:cubicBezTo>
                <a:cubicBezTo>
                  <a:pt x="1545" y="1166"/>
                  <a:pt x="1348" y="1"/>
                  <a:pt x="1348" y="1"/>
                </a:cubicBezTo>
                <a:close/>
              </a:path>
            </a:pathLst>
          </a:custGeom>
          <a:solidFill>
            <a:srgbClr val="39B3B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2" name="Google Shape;162;p26"/>
          <p:cNvSpPr/>
          <p:nvPr/>
        </p:nvSpPr>
        <p:spPr>
          <a:xfrm rot="5400000">
            <a:off x="1111216" y="2793946"/>
            <a:ext cx="189757" cy="169113"/>
          </a:xfrm>
          <a:custGeom>
            <a:avLst/>
            <a:gdLst/>
            <a:ahLst/>
            <a:cxnLst/>
            <a:rect l="l" t="t" r="r" b="b"/>
            <a:pathLst>
              <a:path w="1545" h="1377" extrusionOk="0">
                <a:moveTo>
                  <a:pt x="773" y="1"/>
                </a:moveTo>
                <a:cubicBezTo>
                  <a:pt x="773" y="1"/>
                  <a:pt x="661" y="688"/>
                  <a:pt x="1" y="688"/>
                </a:cubicBezTo>
                <a:cubicBezTo>
                  <a:pt x="1" y="688"/>
                  <a:pt x="759" y="871"/>
                  <a:pt x="773" y="1376"/>
                </a:cubicBezTo>
                <a:cubicBezTo>
                  <a:pt x="787" y="871"/>
                  <a:pt x="1545" y="688"/>
                  <a:pt x="1545" y="688"/>
                </a:cubicBezTo>
                <a:cubicBezTo>
                  <a:pt x="871" y="688"/>
                  <a:pt x="773" y="1"/>
                  <a:pt x="773" y="1"/>
                </a:cubicBezTo>
                <a:close/>
              </a:path>
            </a:pathLst>
          </a:custGeom>
          <a:solidFill>
            <a:srgbClr val="39B3B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3" name="Google Shape;163;p26"/>
          <p:cNvSpPr/>
          <p:nvPr/>
        </p:nvSpPr>
        <p:spPr>
          <a:xfrm rot="5400000">
            <a:off x="596633" y="2774970"/>
            <a:ext cx="236305" cy="207063"/>
          </a:xfrm>
          <a:custGeom>
            <a:avLst/>
            <a:gdLst/>
            <a:ahLst/>
            <a:cxnLst/>
            <a:rect l="l" t="t" r="r" b="b"/>
            <a:pathLst>
              <a:path w="1924" h="1686" extrusionOk="0">
                <a:moveTo>
                  <a:pt x="955" y="1"/>
                </a:moveTo>
                <a:cubicBezTo>
                  <a:pt x="955" y="1"/>
                  <a:pt x="815" y="843"/>
                  <a:pt x="1" y="843"/>
                </a:cubicBezTo>
                <a:cubicBezTo>
                  <a:pt x="1" y="843"/>
                  <a:pt x="927" y="1068"/>
                  <a:pt x="955" y="1685"/>
                </a:cubicBezTo>
                <a:cubicBezTo>
                  <a:pt x="983" y="1068"/>
                  <a:pt x="1924" y="843"/>
                  <a:pt x="1924" y="843"/>
                </a:cubicBezTo>
                <a:cubicBezTo>
                  <a:pt x="1096" y="843"/>
                  <a:pt x="955" y="1"/>
                  <a:pt x="955" y="1"/>
                </a:cubicBezTo>
                <a:close/>
              </a:path>
            </a:pathLst>
          </a:custGeom>
          <a:solidFill>
            <a:srgbClr val="39B3B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4" name="Google Shape;164;p26"/>
          <p:cNvSpPr/>
          <p:nvPr/>
        </p:nvSpPr>
        <p:spPr>
          <a:xfrm>
            <a:off x="6436765" y="6256807"/>
            <a:ext cx="331123" cy="287997"/>
          </a:xfrm>
          <a:custGeom>
            <a:avLst/>
            <a:gdLst/>
            <a:ahLst/>
            <a:cxnLst/>
            <a:rect l="l" t="t" r="r" b="b"/>
            <a:pathLst>
              <a:path w="2696" h="2345" extrusionOk="0">
                <a:moveTo>
                  <a:pt x="1348" y="1"/>
                </a:moveTo>
                <a:cubicBezTo>
                  <a:pt x="1348" y="1"/>
                  <a:pt x="1151" y="1166"/>
                  <a:pt x="0" y="1166"/>
                </a:cubicBezTo>
                <a:cubicBezTo>
                  <a:pt x="0" y="1166"/>
                  <a:pt x="1320" y="1489"/>
                  <a:pt x="1348" y="2345"/>
                </a:cubicBezTo>
                <a:cubicBezTo>
                  <a:pt x="1390" y="1489"/>
                  <a:pt x="2696" y="1166"/>
                  <a:pt x="2696" y="1166"/>
                </a:cubicBezTo>
                <a:cubicBezTo>
                  <a:pt x="1545" y="1166"/>
                  <a:pt x="1348" y="1"/>
                  <a:pt x="1348" y="1"/>
                </a:cubicBezTo>
                <a:close/>
              </a:path>
            </a:pathLst>
          </a:custGeom>
          <a:solidFill>
            <a:srgbClr val="39B3B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5" name="Google Shape;165;p26"/>
          <p:cNvSpPr/>
          <p:nvPr/>
        </p:nvSpPr>
        <p:spPr>
          <a:xfrm rot="5400000">
            <a:off x="4370761" y="6000774"/>
            <a:ext cx="303580" cy="303580"/>
          </a:xfrm>
          <a:custGeom>
            <a:avLst/>
            <a:gdLst/>
            <a:ahLst/>
            <a:cxnLst/>
            <a:rect l="l" t="t" r="r" b="b"/>
            <a:pathLst>
              <a:path w="7543" h="7543" extrusionOk="0">
                <a:moveTo>
                  <a:pt x="3764" y="1"/>
                </a:moveTo>
                <a:cubicBezTo>
                  <a:pt x="1692" y="1"/>
                  <a:pt x="0" y="1692"/>
                  <a:pt x="0" y="3764"/>
                </a:cubicBezTo>
                <a:cubicBezTo>
                  <a:pt x="0" y="5836"/>
                  <a:pt x="1692" y="7542"/>
                  <a:pt x="3764" y="7542"/>
                </a:cubicBezTo>
                <a:cubicBezTo>
                  <a:pt x="5866" y="7542"/>
                  <a:pt x="7542" y="5836"/>
                  <a:pt x="7542" y="3764"/>
                </a:cubicBezTo>
                <a:cubicBezTo>
                  <a:pt x="7542" y="1692"/>
                  <a:pt x="5836" y="1"/>
                  <a:pt x="3764" y="1"/>
                </a:cubicBezTo>
                <a:close/>
              </a:path>
            </a:pathLst>
          </a:custGeom>
          <a:solidFill>
            <a:srgbClr val="39B3B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73392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257F81-CCCE-4540-9DDF-C1465DE64A91}"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CC0A3-6C62-4D60-953A-E533C120AB98}" type="slidenum">
              <a:rPr lang="en-US" smtClean="0"/>
              <a:t>‹#›</a:t>
            </a:fld>
            <a:endParaRPr lang="en-US"/>
          </a:p>
        </p:txBody>
      </p:sp>
    </p:spTree>
    <p:extLst>
      <p:ext uri="{BB962C8B-B14F-4D97-AF65-F5344CB8AC3E}">
        <p14:creationId xmlns:p14="http://schemas.microsoft.com/office/powerpoint/2010/main" val="411160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257F81-CCCE-4540-9DDF-C1465DE64A91}"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CC0A3-6C62-4D60-953A-E533C120AB98}" type="slidenum">
              <a:rPr lang="en-US" smtClean="0"/>
              <a:t>‹#›</a:t>
            </a:fld>
            <a:endParaRPr lang="en-US"/>
          </a:p>
        </p:txBody>
      </p:sp>
    </p:spTree>
    <p:extLst>
      <p:ext uri="{BB962C8B-B14F-4D97-AF65-F5344CB8AC3E}">
        <p14:creationId xmlns:p14="http://schemas.microsoft.com/office/powerpoint/2010/main" val="4004100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257F81-CCCE-4540-9DDF-C1465DE64A91}"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CC0A3-6C62-4D60-953A-E533C120AB98}" type="slidenum">
              <a:rPr lang="en-US" smtClean="0"/>
              <a:t>‹#›</a:t>
            </a:fld>
            <a:endParaRPr lang="en-US"/>
          </a:p>
        </p:txBody>
      </p:sp>
    </p:spTree>
    <p:extLst>
      <p:ext uri="{BB962C8B-B14F-4D97-AF65-F5344CB8AC3E}">
        <p14:creationId xmlns:p14="http://schemas.microsoft.com/office/powerpoint/2010/main" val="113154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257F81-CCCE-4540-9DDF-C1465DE64A91}" type="datetimeFigureOut">
              <a:rPr lang="en-US" smtClean="0"/>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2CC0A3-6C62-4D60-953A-E533C120AB98}" type="slidenum">
              <a:rPr lang="en-US" smtClean="0"/>
              <a:t>‹#›</a:t>
            </a:fld>
            <a:endParaRPr lang="en-US"/>
          </a:p>
        </p:txBody>
      </p:sp>
    </p:spTree>
    <p:extLst>
      <p:ext uri="{BB962C8B-B14F-4D97-AF65-F5344CB8AC3E}">
        <p14:creationId xmlns:p14="http://schemas.microsoft.com/office/powerpoint/2010/main" val="365590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257F81-CCCE-4540-9DDF-C1465DE64A91}" type="datetimeFigureOut">
              <a:rPr lang="en-US" smtClean="0"/>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2CC0A3-6C62-4D60-953A-E533C120AB98}" type="slidenum">
              <a:rPr lang="en-US" smtClean="0"/>
              <a:t>‹#›</a:t>
            </a:fld>
            <a:endParaRPr lang="en-US"/>
          </a:p>
        </p:txBody>
      </p:sp>
    </p:spTree>
    <p:extLst>
      <p:ext uri="{BB962C8B-B14F-4D97-AF65-F5344CB8AC3E}">
        <p14:creationId xmlns:p14="http://schemas.microsoft.com/office/powerpoint/2010/main" val="1297991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257F81-CCCE-4540-9DDF-C1465DE64A91}" type="datetimeFigureOut">
              <a:rPr lang="en-US" smtClean="0"/>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2CC0A3-6C62-4D60-953A-E533C120AB98}" type="slidenum">
              <a:rPr lang="en-US" smtClean="0"/>
              <a:t>‹#›</a:t>
            </a:fld>
            <a:endParaRPr lang="en-US"/>
          </a:p>
        </p:txBody>
      </p:sp>
    </p:spTree>
    <p:extLst>
      <p:ext uri="{BB962C8B-B14F-4D97-AF65-F5344CB8AC3E}">
        <p14:creationId xmlns:p14="http://schemas.microsoft.com/office/powerpoint/2010/main" val="3232096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257F81-CCCE-4540-9DDF-C1465DE64A91}"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CC0A3-6C62-4D60-953A-E533C120AB98}" type="slidenum">
              <a:rPr lang="en-US" smtClean="0"/>
              <a:t>‹#›</a:t>
            </a:fld>
            <a:endParaRPr lang="en-US"/>
          </a:p>
        </p:txBody>
      </p:sp>
    </p:spTree>
    <p:extLst>
      <p:ext uri="{BB962C8B-B14F-4D97-AF65-F5344CB8AC3E}">
        <p14:creationId xmlns:p14="http://schemas.microsoft.com/office/powerpoint/2010/main" val="519744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257F81-CCCE-4540-9DDF-C1465DE64A91}"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CC0A3-6C62-4D60-953A-E533C120AB98}" type="slidenum">
              <a:rPr lang="en-US" smtClean="0"/>
              <a:t>‹#›</a:t>
            </a:fld>
            <a:endParaRPr lang="en-US"/>
          </a:p>
        </p:txBody>
      </p:sp>
    </p:spTree>
    <p:extLst>
      <p:ext uri="{BB962C8B-B14F-4D97-AF65-F5344CB8AC3E}">
        <p14:creationId xmlns:p14="http://schemas.microsoft.com/office/powerpoint/2010/main" val="1980648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257F81-CCCE-4540-9DDF-C1465DE64A91}" type="datetimeFigureOut">
              <a:rPr lang="en-US" smtClean="0"/>
              <a:t>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CC0A3-6C62-4D60-953A-E533C120AB98}" type="slidenum">
              <a:rPr lang="en-US" smtClean="0"/>
              <a:t>‹#›</a:t>
            </a:fld>
            <a:endParaRPr lang="en-US"/>
          </a:p>
        </p:txBody>
      </p:sp>
    </p:spTree>
    <p:extLst>
      <p:ext uri="{BB962C8B-B14F-4D97-AF65-F5344CB8AC3E}">
        <p14:creationId xmlns:p14="http://schemas.microsoft.com/office/powerpoint/2010/main" val="3781722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5" r:id="rId13"/>
    <p:sldLayoutId id="2147483666" r:id="rId14"/>
    <p:sldLayoutId id="2147483667" r:id="rId15"/>
    <p:sldLayoutId id="2147483668" r:id="rId16"/>
    <p:sldLayoutId id="2147483669" r:id="rId17"/>
    <p:sldLayoutId id="2147483670" r:id="rId18"/>
    <p:sldLayoutId id="2147483671" r:id="rId19"/>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slide" Target="slide8.xml"/><Relationship Id="rId3" Type="http://schemas.openxmlformats.org/officeDocument/2006/relationships/slideLayout" Target="../slideLayouts/slideLayout7.xml"/><Relationship Id="rId7" Type="http://schemas.openxmlformats.org/officeDocument/2006/relationships/audio" Target="../media/audio5.wav"/><Relationship Id="rId12" Type="http://schemas.microsoft.com/office/2007/relationships/hdphoto" Target="../media/hdphoto2.wdp"/><Relationship Id="rId2" Type="http://schemas.openxmlformats.org/officeDocument/2006/relationships/video" Target="../media/media1.mp4"/><Relationship Id="rId16" Type="http://schemas.openxmlformats.org/officeDocument/2006/relationships/image" Target="../media/image8.png"/><Relationship Id="rId1" Type="http://schemas.microsoft.com/office/2007/relationships/media" Target="../media/media1.mp4"/><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NULL"/><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5.png"/><Relationship Id="rId1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13" Type="http://schemas.microsoft.com/office/2007/relationships/hdphoto" Target="../media/hdphoto1.wdp"/><Relationship Id="rId18" Type="http://schemas.openxmlformats.org/officeDocument/2006/relationships/image" Target="NULL"/><Relationship Id="rId3" Type="http://schemas.openxmlformats.org/officeDocument/2006/relationships/slideLayout" Target="../slideLayouts/slideLayout7.xml"/><Relationship Id="rId7" Type="http://schemas.openxmlformats.org/officeDocument/2006/relationships/audio" Target="../media/audio5.wav"/><Relationship Id="rId12" Type="http://schemas.openxmlformats.org/officeDocument/2006/relationships/image" Target="../media/image5.png"/><Relationship Id="rId17" Type="http://schemas.openxmlformats.org/officeDocument/2006/relationships/image" Target="../media/image7.png"/><Relationship Id="rId2" Type="http://schemas.openxmlformats.org/officeDocument/2006/relationships/video" Target="../media/media1.mp4"/><Relationship Id="rId16" Type="http://schemas.openxmlformats.org/officeDocument/2006/relationships/slide" Target="slide8.xml"/><Relationship Id="rId1" Type="http://schemas.microsoft.com/office/2007/relationships/media" Target="../media/media1.mp4"/><Relationship Id="rId6" Type="http://schemas.openxmlformats.org/officeDocument/2006/relationships/audio" Target="../media/audio4.wav"/><Relationship Id="rId11" Type="http://schemas.openxmlformats.org/officeDocument/2006/relationships/image" Target="NULL"/><Relationship Id="rId5" Type="http://schemas.openxmlformats.org/officeDocument/2006/relationships/audio" Target="../media/audio3.wav"/><Relationship Id="rId15" Type="http://schemas.microsoft.com/office/2007/relationships/hdphoto" Target="../media/hdphoto2.wdp"/><Relationship Id="rId10" Type="http://schemas.openxmlformats.org/officeDocument/2006/relationships/image" Target="../media/image14.png"/><Relationship Id="rId19"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13" Type="http://schemas.microsoft.com/office/2007/relationships/hdphoto" Target="../media/hdphoto1.wdp"/><Relationship Id="rId18" Type="http://schemas.openxmlformats.org/officeDocument/2006/relationships/image" Target="NULL"/><Relationship Id="rId3" Type="http://schemas.openxmlformats.org/officeDocument/2006/relationships/slideLayout" Target="../slideLayouts/slideLayout7.xml"/><Relationship Id="rId7" Type="http://schemas.openxmlformats.org/officeDocument/2006/relationships/audio" Target="../media/audio5.wav"/><Relationship Id="rId12" Type="http://schemas.openxmlformats.org/officeDocument/2006/relationships/image" Target="../media/image18.png"/><Relationship Id="rId17" Type="http://schemas.openxmlformats.org/officeDocument/2006/relationships/image" Target="../media/image7.png"/><Relationship Id="rId2" Type="http://schemas.openxmlformats.org/officeDocument/2006/relationships/video" Target="../media/media1.mp4"/><Relationship Id="rId16" Type="http://schemas.openxmlformats.org/officeDocument/2006/relationships/slide" Target="slide8.xml"/><Relationship Id="rId1" Type="http://schemas.microsoft.com/office/2007/relationships/media" Target="../media/media1.mp4"/><Relationship Id="rId6" Type="http://schemas.openxmlformats.org/officeDocument/2006/relationships/audio" Target="../media/audio4.wav"/><Relationship Id="rId11" Type="http://schemas.openxmlformats.org/officeDocument/2006/relationships/image" Target="NULL"/><Relationship Id="rId5" Type="http://schemas.openxmlformats.org/officeDocument/2006/relationships/audio" Target="../media/audio3.wav"/><Relationship Id="rId15" Type="http://schemas.microsoft.com/office/2007/relationships/hdphoto" Target="../media/hdphoto2.wdp"/><Relationship Id="rId10" Type="http://schemas.openxmlformats.org/officeDocument/2006/relationships/image" Target="../media/image17.png"/><Relationship Id="rId19"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16.png"/><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13" Type="http://schemas.microsoft.com/office/2007/relationships/hdphoto" Target="../media/hdphoto1.wdp"/><Relationship Id="rId18" Type="http://schemas.openxmlformats.org/officeDocument/2006/relationships/image" Target="NULL"/><Relationship Id="rId3" Type="http://schemas.openxmlformats.org/officeDocument/2006/relationships/slideLayout" Target="../slideLayouts/slideLayout7.xml"/><Relationship Id="rId7" Type="http://schemas.openxmlformats.org/officeDocument/2006/relationships/audio" Target="../media/audio5.wav"/><Relationship Id="rId12" Type="http://schemas.openxmlformats.org/officeDocument/2006/relationships/image" Target="../media/image18.png"/><Relationship Id="rId17" Type="http://schemas.openxmlformats.org/officeDocument/2006/relationships/image" Target="../media/image7.png"/><Relationship Id="rId2" Type="http://schemas.openxmlformats.org/officeDocument/2006/relationships/video" Target="../media/media1.mp4"/><Relationship Id="rId16" Type="http://schemas.openxmlformats.org/officeDocument/2006/relationships/slide" Target="slide8.xml"/><Relationship Id="rId1" Type="http://schemas.microsoft.com/office/2007/relationships/media" Target="../media/media1.mp4"/><Relationship Id="rId6" Type="http://schemas.openxmlformats.org/officeDocument/2006/relationships/audio" Target="../media/audio4.wav"/><Relationship Id="rId11" Type="http://schemas.openxmlformats.org/officeDocument/2006/relationships/image" Target="NULL"/><Relationship Id="rId5" Type="http://schemas.openxmlformats.org/officeDocument/2006/relationships/audio" Target="../media/audio3.wav"/><Relationship Id="rId15" Type="http://schemas.microsoft.com/office/2007/relationships/hdphoto" Target="../media/hdphoto2.wdp"/><Relationship Id="rId10" Type="http://schemas.openxmlformats.org/officeDocument/2006/relationships/image" Target="../media/image17.png"/><Relationship Id="rId19"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16.png"/><Relationship Id="rId1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5.xml"/><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hyperlink" Target="https://padlet.com/mynundc/unit-4-graduation-and-choosing-a-carrer-ndzpyrw288qiy6jw"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hyperlink" Target="http://www.eduhome.com.vn/"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slide" Target="slide8.xml"/><Relationship Id="rId3" Type="http://schemas.openxmlformats.org/officeDocument/2006/relationships/slideLayout" Target="../slideLayouts/slideLayout7.xml"/><Relationship Id="rId7" Type="http://schemas.openxmlformats.org/officeDocument/2006/relationships/audio" Target="../media/audio5.wav"/><Relationship Id="rId12" Type="http://schemas.microsoft.com/office/2007/relationships/hdphoto" Target="../media/hdphoto2.wdp"/><Relationship Id="rId2" Type="http://schemas.openxmlformats.org/officeDocument/2006/relationships/video" Target="../media/media1.mp4"/><Relationship Id="rId16" Type="http://schemas.openxmlformats.org/officeDocument/2006/relationships/image" Target="../media/image8.png"/><Relationship Id="rId1" Type="http://schemas.microsoft.com/office/2007/relationships/media" Target="../media/media1.mp4"/><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NULL"/><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5.png"/><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slide" Target="slide8.xml"/><Relationship Id="rId3" Type="http://schemas.openxmlformats.org/officeDocument/2006/relationships/slideLayout" Target="../slideLayouts/slideLayout7.xml"/><Relationship Id="rId7" Type="http://schemas.openxmlformats.org/officeDocument/2006/relationships/audio" Target="../media/audio5.wav"/><Relationship Id="rId12" Type="http://schemas.microsoft.com/office/2007/relationships/hdphoto" Target="../media/hdphoto2.wdp"/><Relationship Id="rId2" Type="http://schemas.openxmlformats.org/officeDocument/2006/relationships/video" Target="../media/media1.mp4"/><Relationship Id="rId16" Type="http://schemas.openxmlformats.org/officeDocument/2006/relationships/image" Target="../media/image8.png"/><Relationship Id="rId1" Type="http://schemas.microsoft.com/office/2007/relationships/media" Target="../media/media1.mp4"/><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NULL"/><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5.png"/><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slide" Target="slide8.xml"/><Relationship Id="rId3" Type="http://schemas.openxmlformats.org/officeDocument/2006/relationships/slideLayout" Target="../slideLayouts/slideLayout7.xml"/><Relationship Id="rId7" Type="http://schemas.openxmlformats.org/officeDocument/2006/relationships/audio" Target="../media/audio5.wav"/><Relationship Id="rId12" Type="http://schemas.microsoft.com/office/2007/relationships/hdphoto" Target="../media/hdphoto2.wdp"/><Relationship Id="rId2" Type="http://schemas.openxmlformats.org/officeDocument/2006/relationships/video" Target="../media/media1.mp4"/><Relationship Id="rId16" Type="http://schemas.openxmlformats.org/officeDocument/2006/relationships/image" Target="../media/image8.png"/><Relationship Id="rId1" Type="http://schemas.microsoft.com/office/2007/relationships/media" Target="../media/media1.mp4"/><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NULL"/><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5.png"/><Relationship Id="rId1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slide" Target="slide8.xml"/><Relationship Id="rId3" Type="http://schemas.openxmlformats.org/officeDocument/2006/relationships/slideLayout" Target="../slideLayouts/slideLayout7.xml"/><Relationship Id="rId7" Type="http://schemas.openxmlformats.org/officeDocument/2006/relationships/audio" Target="../media/audio5.wav"/><Relationship Id="rId12" Type="http://schemas.microsoft.com/office/2007/relationships/hdphoto" Target="../media/hdphoto2.wdp"/><Relationship Id="rId2" Type="http://schemas.openxmlformats.org/officeDocument/2006/relationships/video" Target="../media/media1.mp4"/><Relationship Id="rId16" Type="http://schemas.openxmlformats.org/officeDocument/2006/relationships/image" Target="../media/image8.png"/><Relationship Id="rId1" Type="http://schemas.microsoft.com/office/2007/relationships/media" Target="../media/media1.mp4"/><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NULL"/><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5.png"/><Relationship Id="rId1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p:blipFill>
        <p:spPr>
          <a:xfrm>
            <a:off x="-3114" y="0"/>
            <a:ext cx="12256074" cy="6894042"/>
          </a:xfrm>
          <a:prstGeom prst="rect">
            <a:avLst/>
          </a:prstGeom>
        </p:spPr>
      </p:pic>
      <p:sp>
        <p:nvSpPr>
          <p:cNvPr id="2" name="TextBox 1"/>
          <p:cNvSpPr txBox="1"/>
          <p:nvPr/>
        </p:nvSpPr>
        <p:spPr>
          <a:xfrm>
            <a:off x="5100320" y="3337581"/>
            <a:ext cx="6990080" cy="1754326"/>
          </a:xfrm>
          <a:prstGeom prst="rect">
            <a:avLst/>
          </a:prstGeom>
          <a:noFill/>
        </p:spPr>
        <p:txBody>
          <a:bodyPr wrap="square" rtlCol="0">
            <a:spAutoFit/>
          </a:bodyPr>
          <a:lstStyle/>
          <a:p>
            <a:pPr algn="ctr"/>
            <a:r>
              <a:rPr lang="en-US" sz="3600" b="1" dirty="0">
                <a:solidFill>
                  <a:srgbClr val="FF0000"/>
                </a:solidFill>
                <a:latin typeface="Bahnschrift SemiBold Condensed" panose="020B0502040204020203" pitchFamily="34" charset="0"/>
              </a:rPr>
              <a:t>Unit 4: Graduation and Choosing a Career</a:t>
            </a:r>
          </a:p>
          <a:p>
            <a:pPr algn="ctr"/>
            <a:r>
              <a:rPr lang="en-US" sz="3600" dirty="0">
                <a:solidFill>
                  <a:srgbClr val="00B0F0"/>
                </a:solidFill>
                <a:latin typeface="Bahnschrift SemiBold Condensed" panose="020B0502040204020203" pitchFamily="34" charset="0"/>
              </a:rPr>
              <a:t>Lesson 3.1: Listening &amp; Reading</a:t>
            </a:r>
          </a:p>
          <a:p>
            <a:pPr algn="ctr"/>
            <a:r>
              <a:rPr lang="en-US" sz="3600" dirty="0">
                <a:solidFill>
                  <a:srgbClr val="92D050"/>
                </a:solidFill>
                <a:latin typeface="Bahnschrift SemiBold Condensed" panose="020B0502040204020203" pitchFamily="34" charset="0"/>
              </a:rPr>
              <a:t>Pages: 47 &amp; 48</a:t>
            </a:r>
          </a:p>
        </p:txBody>
      </p:sp>
    </p:spTree>
    <p:extLst>
      <p:ext uri="{BB962C8B-B14F-4D97-AF65-F5344CB8AC3E}">
        <p14:creationId xmlns:p14="http://schemas.microsoft.com/office/powerpoint/2010/main" val="13973246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8"/>
          <a:srcRect t="7786" b="7786"/>
          <a:stretch>
            <a:fillRect/>
          </a:stretch>
        </p:blipFill>
        <p:spPr>
          <a:xfrm>
            <a:off x="1524000" y="857250"/>
            <a:ext cx="9144000" cy="5143500"/>
          </a:xfrm>
          <a:prstGeom prst="rect">
            <a:avLst/>
          </a:prstGeom>
        </p:spPr>
      </p:pic>
      <p:sp>
        <p:nvSpPr>
          <p:cNvPr id="3" name="Snip Diagonal Corner Rectangle 3">
            <a:extLst>
              <a:ext uri="{FF2B5EF4-FFF2-40B4-BE49-F238E27FC236}">
                <a16:creationId xmlns:a16="http://schemas.microsoft.com/office/drawing/2014/main" id="{6200264C-874F-4CC4-A4E7-99E2ED38FBA5}"/>
              </a:ext>
            </a:extLst>
          </p:cNvPr>
          <p:cNvSpPr/>
          <p:nvPr/>
        </p:nvSpPr>
        <p:spPr>
          <a:xfrm>
            <a:off x="1910718" y="966534"/>
            <a:ext cx="8199739" cy="1833683"/>
          </a:xfrm>
          <a:prstGeom prst="snip2DiagRect">
            <a:avLst/>
          </a:prstGeom>
          <a:solidFill>
            <a:schemeClr val="accent6">
              <a:alpha val="72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457200">
              <a:defRPr/>
            </a:pPr>
            <a:r>
              <a:rPr lang="en-US" sz="4400" b="1" smtClean="0">
                <a:solidFill>
                  <a:schemeClr val="bg1"/>
                </a:solidFill>
                <a:latin typeface="Times New Roman" panose="02020603050405020304" pitchFamily="18" charset="0"/>
                <a:cs typeface="Times New Roman" panose="02020603050405020304" pitchFamily="18" charset="0"/>
              </a:rPr>
              <a:t>5. The </a:t>
            </a:r>
            <a:r>
              <a:rPr lang="en-US" sz="4400" b="1" dirty="0">
                <a:solidFill>
                  <a:schemeClr val="bg1"/>
                </a:solidFill>
                <a:latin typeface="Times New Roman" panose="02020603050405020304" pitchFamily="18" charset="0"/>
                <a:cs typeface="Times New Roman" panose="02020603050405020304" pitchFamily="18" charset="0"/>
              </a:rPr>
              <a:t>general appearance of the natural environment, especially when it is beautiful</a:t>
            </a:r>
            <a:endParaRPr lang="vi-VN" sz="4400" b="1" dirty="0">
              <a:solidFill>
                <a:schemeClr val="bg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CC0D9EE-EC29-4107-A286-45EE03EB67CF}"/>
              </a:ext>
            </a:extLst>
          </p:cNvPr>
          <p:cNvSpPr/>
          <p:nvPr/>
        </p:nvSpPr>
        <p:spPr>
          <a:xfrm>
            <a:off x="5920030" y="4001093"/>
            <a:ext cx="4242454" cy="706833"/>
          </a:xfrm>
          <a:prstGeom prst="rect">
            <a:avLst/>
          </a:prstGeom>
          <a:solidFill>
            <a:schemeClr val="accent6">
              <a:alpha val="72000"/>
            </a:schemeClr>
          </a:solidFill>
          <a:ln/>
        </p:spPr>
        <p:style>
          <a:lnRef idx="3">
            <a:schemeClr val="lt1"/>
          </a:lnRef>
          <a:fillRef idx="1">
            <a:schemeClr val="accent6"/>
          </a:fillRef>
          <a:effectRef idx="1">
            <a:schemeClr val="accent6"/>
          </a:effectRef>
          <a:fontRef idx="minor">
            <a:schemeClr val="lt1"/>
          </a:fontRef>
        </p:style>
        <p:txBody>
          <a:bodyPr rtlCol="0" anchor="ctr"/>
          <a:lstStyle/>
          <a:p>
            <a:pPr defTabSz="457200">
              <a:defRPr/>
            </a:pPr>
            <a:r>
              <a:rPr lang="en-US" sz="4400" b="1" dirty="0">
                <a:solidFill>
                  <a:schemeClr val="bg1"/>
                </a:solidFill>
                <a:latin typeface="Times New Roman" panose="02020603050405020304" pitchFamily="18" charset="0"/>
                <a:cs typeface="Times New Roman" panose="02020603050405020304" pitchFamily="18" charset="0"/>
              </a:rPr>
              <a:t>B</a:t>
            </a:r>
            <a:r>
              <a:rPr lang="vi-VN" sz="4400" b="1">
                <a:solidFill>
                  <a:schemeClr val="bg1"/>
                </a:solidFill>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E</a:t>
            </a:r>
            <a:r>
              <a:rPr lang="en-US" sz="4400" smtClean="0">
                <a:latin typeface="Times New Roman" panose="02020603050405020304" pitchFamily="18" charset="0"/>
                <a:cs typeface="Times New Roman" panose="02020603050405020304" pitchFamily="18" charset="0"/>
              </a:rPr>
              <a:t>merging</a:t>
            </a:r>
            <a:endParaRPr lang="vi-VN" sz="4400" b="1"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E2AB3245-3A3D-40C0-ADD9-B8B8D64FE08C}"/>
              </a:ext>
            </a:extLst>
          </p:cNvPr>
          <p:cNvSpPr/>
          <p:nvPr/>
        </p:nvSpPr>
        <p:spPr>
          <a:xfrm>
            <a:off x="5920031" y="3000255"/>
            <a:ext cx="4242453" cy="706833"/>
          </a:xfrm>
          <a:prstGeom prst="rect">
            <a:avLst/>
          </a:prstGeom>
          <a:solidFill>
            <a:schemeClr val="accent6">
              <a:alpha val="72000"/>
            </a:schemeClr>
          </a:solidFill>
          <a:ln/>
        </p:spPr>
        <p:style>
          <a:lnRef idx="3">
            <a:schemeClr val="lt1"/>
          </a:lnRef>
          <a:fillRef idx="1">
            <a:schemeClr val="accent6"/>
          </a:fillRef>
          <a:effectRef idx="1">
            <a:schemeClr val="accent6"/>
          </a:effectRef>
          <a:fontRef idx="minor">
            <a:schemeClr val="lt1"/>
          </a:fontRef>
        </p:style>
        <p:txBody>
          <a:bodyPr rtlCol="0" anchor="ctr"/>
          <a:lstStyle/>
          <a:p>
            <a:pPr defTabSz="457200">
              <a:defRPr/>
            </a:pPr>
            <a:r>
              <a:rPr lang="en-US" sz="4400" b="1" dirty="0">
                <a:solidFill>
                  <a:schemeClr val="bg1"/>
                </a:solidFill>
                <a:latin typeface="Times New Roman" panose="02020603050405020304" pitchFamily="18" charset="0"/>
                <a:cs typeface="Times New Roman" panose="02020603050405020304" pitchFamily="18" charset="0"/>
              </a:rPr>
              <a:t>A</a:t>
            </a:r>
            <a:r>
              <a:rPr lang="vi-VN" sz="4400" b="1" dirty="0">
                <a:solidFill>
                  <a:schemeClr val="bg1"/>
                </a:solidFill>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Scenery</a:t>
            </a:r>
            <a:endParaRPr lang="vi-VN" sz="4400" b="1" dirty="0">
              <a:solidFill>
                <a:schemeClr val="bg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A09A921-6CAD-4156-B1A8-CDF96A422357}"/>
              </a:ext>
            </a:extLst>
          </p:cNvPr>
          <p:cNvSpPr/>
          <p:nvPr/>
        </p:nvSpPr>
        <p:spPr>
          <a:xfrm>
            <a:off x="5868003" y="5029201"/>
            <a:ext cx="4242453" cy="706833"/>
          </a:xfrm>
          <a:prstGeom prst="rect">
            <a:avLst/>
          </a:prstGeom>
          <a:solidFill>
            <a:schemeClr val="accent6">
              <a:alpha val="72000"/>
            </a:schemeClr>
          </a:solidFill>
          <a:ln/>
        </p:spPr>
        <p:style>
          <a:lnRef idx="3">
            <a:schemeClr val="lt1"/>
          </a:lnRef>
          <a:fillRef idx="1">
            <a:schemeClr val="accent6"/>
          </a:fillRef>
          <a:effectRef idx="1">
            <a:schemeClr val="accent6"/>
          </a:effectRef>
          <a:fontRef idx="minor">
            <a:schemeClr val="lt1"/>
          </a:fontRef>
        </p:style>
        <p:txBody>
          <a:bodyPr rtlCol="0" anchor="ctr"/>
          <a:lstStyle/>
          <a:p>
            <a:r>
              <a:rPr lang="vi-VN" sz="4400" b="1" dirty="0">
                <a:solidFill>
                  <a:schemeClr val="bg1"/>
                </a:solidFill>
                <a:latin typeface="Times New Roman" panose="02020603050405020304" pitchFamily="18" charset="0"/>
                <a:cs typeface="Times New Roman" panose="02020603050405020304" pitchFamily="18" charset="0"/>
              </a:rPr>
              <a:t>C. </a:t>
            </a:r>
            <a:r>
              <a:rPr lang="en-US" sz="4400" dirty="0">
                <a:latin typeface="Times New Roman" panose="02020603050405020304" pitchFamily="18" charset="0"/>
                <a:cs typeface="Times New Roman" panose="02020603050405020304" pitchFamily="18" charset="0"/>
              </a:rPr>
              <a:t>Breathtaking</a:t>
            </a:r>
          </a:p>
        </p:txBody>
      </p:sp>
      <p:pic>
        <p:nvPicPr>
          <p:cNvPr id="7" name="Picture 6">
            <a:extLst>
              <a:ext uri="{FF2B5EF4-FFF2-40B4-BE49-F238E27FC236}">
                <a16:creationId xmlns:a16="http://schemas.microsoft.com/office/drawing/2014/main" id="{7F387C36-BCE1-464D-9A1A-9811566EAD2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313619" y="3962060"/>
            <a:ext cx="920753" cy="809147"/>
          </a:xfrm>
          <a:prstGeom prst="rect">
            <a:avLst/>
          </a:prstGeom>
        </p:spPr>
      </p:pic>
      <p:pic>
        <p:nvPicPr>
          <p:cNvPr id="8" name="Picture 7">
            <a:extLst>
              <a:ext uri="{FF2B5EF4-FFF2-40B4-BE49-F238E27FC236}">
                <a16:creationId xmlns:a16="http://schemas.microsoft.com/office/drawing/2014/main" id="{80FFC1C2-0581-4CC0-B69E-6984E7A4B2F7}"/>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413680" y="2949096"/>
            <a:ext cx="919633" cy="735706"/>
          </a:xfrm>
          <a:prstGeom prst="rect">
            <a:avLst/>
          </a:prstGeom>
        </p:spPr>
      </p:pic>
      <p:pic>
        <p:nvPicPr>
          <p:cNvPr id="9" name="Picture 8">
            <a:extLst>
              <a:ext uri="{FF2B5EF4-FFF2-40B4-BE49-F238E27FC236}">
                <a16:creationId xmlns:a16="http://schemas.microsoft.com/office/drawing/2014/main" id="{7FD6DD80-9E2E-4CDB-9EC5-C28B3F008A78}"/>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59584" y="5001930"/>
            <a:ext cx="919634" cy="808162"/>
          </a:xfrm>
          <a:prstGeom prst="rect">
            <a:avLst/>
          </a:prstGeom>
        </p:spPr>
      </p:pic>
      <p:pic>
        <p:nvPicPr>
          <p:cNvPr id="13" name="Picture 2">
            <a:hlinkClick r:id="rId13" action="ppaction://hlinksldjump"/>
            <a:extLst>
              <a:ext uri="{FF2B5EF4-FFF2-40B4-BE49-F238E27FC236}">
                <a16:creationId xmlns:a16="http://schemas.microsoft.com/office/drawing/2014/main" id="{F0724B1A-0EEF-47A9-A511-2B56904E0FD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34664" y="5073961"/>
            <a:ext cx="752107" cy="817507"/>
          </a:xfrm>
          <a:prstGeom prst="rect">
            <a:avLst/>
          </a:prstGeom>
        </p:spPr>
      </p:pic>
      <p:pic>
        <p:nvPicPr>
          <p:cNvPr id="12" name="1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0321636" y="-1"/>
            <a:ext cx="1870364" cy="1052079"/>
          </a:xfrm>
          <a:prstGeom prst="rect">
            <a:avLst/>
          </a:prstGeom>
        </p:spPr>
      </p:pic>
    </p:spTree>
    <p:extLst>
      <p:ext uri="{BB962C8B-B14F-4D97-AF65-F5344CB8AC3E}">
        <p14:creationId xmlns:p14="http://schemas.microsoft.com/office/powerpoint/2010/main" val="3440640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4"/>
                                        </p:tgtEl>
                                        <p:attrNameLst>
                                          <p:attrName>fillcolor</p:attrName>
                                        </p:attrNameLst>
                                      </p:cBhvr>
                                      <p:to>
                                        <a:srgbClr val="FFF2CC"/>
                                      </p:to>
                                    </p:animClr>
                                    <p:set>
                                      <p:cBhvr>
                                        <p:cTn id="38" dur="250" fill="hold"/>
                                        <p:tgtEl>
                                          <p:spTgt spid="4"/>
                                        </p:tgtEl>
                                        <p:attrNameLst>
                                          <p:attrName>fill.type</p:attrName>
                                        </p:attrNameLst>
                                      </p:cBhvr>
                                      <p:to>
                                        <p:strVal val="solid"/>
                                      </p:to>
                                    </p:set>
                                    <p:set>
                                      <p:cBhvr>
                                        <p:cTn id="39" dur="250" fill="hold"/>
                                        <p:tgtEl>
                                          <p:spTgt spid="4"/>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5"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7"/>
                                        </p:tgtEl>
                                        <p:attrNameLst>
                                          <p:attrName>style.visibility</p:attrName>
                                        </p:attrNameLst>
                                      </p:cBhvr>
                                      <p:to>
                                        <p:strVal val="visible"/>
                                      </p:to>
                                    </p:set>
                                    <p:anim calcmode="lin" valueType="num">
                                      <p:cBhvr>
                                        <p:cTn id="42" dur="250" fill="hold"/>
                                        <p:tgtEl>
                                          <p:spTgt spid="7"/>
                                        </p:tgtEl>
                                        <p:attrNameLst>
                                          <p:attrName>ppt_w</p:attrName>
                                        </p:attrNameLst>
                                      </p:cBhvr>
                                      <p:tavLst>
                                        <p:tav tm="0">
                                          <p:val>
                                            <p:strVal val="4*#ppt_w"/>
                                          </p:val>
                                        </p:tav>
                                        <p:tav tm="100000">
                                          <p:val>
                                            <p:strVal val="#ppt_w"/>
                                          </p:val>
                                        </p:tav>
                                      </p:tavLst>
                                    </p:anim>
                                    <p:anim calcmode="lin" valueType="num">
                                      <p:cBhvr>
                                        <p:cTn id="43"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6" name="Wrong Buzzer.wav"/>
                                        </p:tgtEl>
                                      </p:cMediaNode>
                                    </p:audio>
                                  </p:subTnLst>
                                </p:cTn>
                              </p:par>
                              <p:par>
                                <p:cTn id="44" presetID="1" presetClass="emph" presetSubtype="2" fill="hold" nodeType="withEffect">
                                  <p:stCondLst>
                                    <p:cond delay="1000"/>
                                  </p:stCondLst>
                                  <p:childTnLst>
                                    <p:animClr clrSpc="rgb" dir="cw">
                                      <p:cBhvr>
                                        <p:cTn id="45" dur="250" fill="hold"/>
                                        <p:tgtEl>
                                          <p:spTgt spid="4"/>
                                        </p:tgtEl>
                                        <p:attrNameLst>
                                          <p:attrName>fillcolor</p:attrName>
                                        </p:attrNameLst>
                                      </p:cBhvr>
                                      <p:to>
                                        <a:srgbClr val="FFFF00"/>
                                      </p:to>
                                    </p:animClr>
                                    <p:set>
                                      <p:cBhvr>
                                        <p:cTn id="46" dur="250" fill="hold"/>
                                        <p:tgtEl>
                                          <p:spTgt spid="4"/>
                                        </p:tgtEl>
                                        <p:attrNameLst>
                                          <p:attrName>fill.type</p:attrName>
                                        </p:attrNameLst>
                                      </p:cBhvr>
                                      <p:to>
                                        <p:strVal val="solid"/>
                                      </p:to>
                                    </p:set>
                                    <p:set>
                                      <p:cBhvr>
                                        <p:cTn id="47"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5"/>
                                        </p:tgtEl>
                                        <p:attrNameLst>
                                          <p:attrName>fillcolor</p:attrName>
                                        </p:attrNameLst>
                                      </p:cBhvr>
                                      <p:to>
                                        <a:srgbClr val="FFF2CC"/>
                                      </p:to>
                                    </p:animClr>
                                    <p:set>
                                      <p:cBhvr>
                                        <p:cTn id="53" dur="250" fill="hold"/>
                                        <p:tgtEl>
                                          <p:spTgt spid="5"/>
                                        </p:tgtEl>
                                        <p:attrNameLst>
                                          <p:attrName>fill.type</p:attrName>
                                        </p:attrNameLst>
                                      </p:cBhvr>
                                      <p:to>
                                        <p:strVal val="solid"/>
                                      </p:to>
                                    </p:set>
                                    <p:set>
                                      <p:cBhvr>
                                        <p:cTn id="54" dur="250" fill="hold"/>
                                        <p:tgtEl>
                                          <p:spTgt spid="5"/>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8"/>
                                        </p:tgtEl>
                                        <p:attrNameLst>
                                          <p:attrName>style.visibility</p:attrName>
                                        </p:attrNameLst>
                                      </p:cBhvr>
                                      <p:to>
                                        <p:strVal val="visible"/>
                                      </p:to>
                                    </p:set>
                                    <p:anim calcmode="lin" valueType="num">
                                      <p:cBhvr>
                                        <p:cTn id="57" dur="250" fill="hold"/>
                                        <p:tgtEl>
                                          <p:spTgt spid="8"/>
                                        </p:tgtEl>
                                        <p:attrNameLst>
                                          <p:attrName>ppt_w</p:attrName>
                                        </p:attrNameLst>
                                      </p:cBhvr>
                                      <p:tavLst>
                                        <p:tav tm="0">
                                          <p:val>
                                            <p:strVal val="4*#ppt_w"/>
                                          </p:val>
                                        </p:tav>
                                        <p:tav tm="100000">
                                          <p:val>
                                            <p:strVal val="#ppt_w"/>
                                          </p:val>
                                        </p:tav>
                                      </p:tavLst>
                                    </p:anim>
                                    <p:anim calcmode="lin" valueType="num">
                                      <p:cBhvr>
                                        <p:cTn id="58"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7" name="Check mark.wav"/>
                                        </p:tgtEl>
                                      </p:cMediaNode>
                                    </p:audio>
                                  </p:subTnLst>
                                </p:cTn>
                              </p:par>
                              <p:par>
                                <p:cTn id="59" presetID="1" presetClass="emph" presetSubtype="2" fill="hold" nodeType="withEffect">
                                  <p:stCondLst>
                                    <p:cond delay="1000"/>
                                  </p:stCondLst>
                                  <p:childTnLst>
                                    <p:animClr clrSpc="rgb" dir="cw">
                                      <p:cBhvr>
                                        <p:cTn id="60" dur="250" fill="hold"/>
                                        <p:tgtEl>
                                          <p:spTgt spid="5"/>
                                        </p:tgtEl>
                                        <p:attrNameLst>
                                          <p:attrName>fillcolor</p:attrName>
                                        </p:attrNameLst>
                                      </p:cBhvr>
                                      <p:to>
                                        <a:srgbClr val="00B050"/>
                                      </p:to>
                                    </p:animClr>
                                    <p:set>
                                      <p:cBhvr>
                                        <p:cTn id="61" dur="250" fill="hold"/>
                                        <p:tgtEl>
                                          <p:spTgt spid="5"/>
                                        </p:tgtEl>
                                        <p:attrNameLst>
                                          <p:attrName>fill.type</p:attrName>
                                        </p:attrNameLst>
                                      </p:cBhvr>
                                      <p:to>
                                        <p:strVal val="solid"/>
                                      </p:to>
                                    </p:set>
                                    <p:set>
                                      <p:cBhvr>
                                        <p:cTn id="62"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6"/>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6"/>
                                        </p:tgtEl>
                                        <p:attrNameLst>
                                          <p:attrName>fillcolor</p:attrName>
                                        </p:attrNameLst>
                                      </p:cBhvr>
                                      <p:to>
                                        <a:srgbClr val="FFF2CC"/>
                                      </p:to>
                                    </p:animClr>
                                    <p:set>
                                      <p:cBhvr>
                                        <p:cTn id="68" dur="250" fill="hold"/>
                                        <p:tgtEl>
                                          <p:spTgt spid="6"/>
                                        </p:tgtEl>
                                        <p:attrNameLst>
                                          <p:attrName>fill.type</p:attrName>
                                        </p:attrNameLst>
                                      </p:cBhvr>
                                      <p:to>
                                        <p:strVal val="solid"/>
                                      </p:to>
                                    </p:set>
                                    <p:set>
                                      <p:cBhvr>
                                        <p:cTn id="69" dur="250" fill="hold"/>
                                        <p:tgtEl>
                                          <p:spTgt spid="6"/>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9"/>
                                        </p:tgtEl>
                                        <p:attrNameLst>
                                          <p:attrName>style.visibility</p:attrName>
                                        </p:attrNameLst>
                                      </p:cBhvr>
                                      <p:to>
                                        <p:strVal val="visible"/>
                                      </p:to>
                                    </p:set>
                                    <p:anim calcmode="lin" valueType="num">
                                      <p:cBhvr>
                                        <p:cTn id="72" dur="250" fill="hold"/>
                                        <p:tgtEl>
                                          <p:spTgt spid="9"/>
                                        </p:tgtEl>
                                        <p:attrNameLst>
                                          <p:attrName>ppt_w</p:attrName>
                                        </p:attrNameLst>
                                      </p:cBhvr>
                                      <p:tavLst>
                                        <p:tav tm="0">
                                          <p:val>
                                            <p:strVal val="4*#ppt_w"/>
                                          </p:val>
                                        </p:tav>
                                        <p:tav tm="100000">
                                          <p:val>
                                            <p:strVal val="#ppt_w"/>
                                          </p:val>
                                        </p:tav>
                                      </p:tavLst>
                                    </p:anim>
                                    <p:anim calcmode="lin" valueType="num">
                                      <p:cBhvr>
                                        <p:cTn id="7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6" name="Wrong Buzzer.wav"/>
                                        </p:tgtEl>
                                      </p:cMediaNode>
                                    </p:audio>
                                  </p:subTnLst>
                                </p:cTn>
                              </p:par>
                              <p:par>
                                <p:cTn id="74" presetID="1" presetClass="emph" presetSubtype="2" fill="hold" nodeType="withEffect">
                                  <p:stCondLst>
                                    <p:cond delay="1000"/>
                                  </p:stCondLst>
                                  <p:childTnLst>
                                    <p:animClr clrSpc="rgb" dir="cw">
                                      <p:cBhvr>
                                        <p:cTn id="75" dur="250" fill="hold"/>
                                        <p:tgtEl>
                                          <p:spTgt spid="6"/>
                                        </p:tgtEl>
                                        <p:attrNameLst>
                                          <p:attrName>fillcolor</p:attrName>
                                        </p:attrNameLst>
                                      </p:cBhvr>
                                      <p:to>
                                        <a:srgbClr val="FFFF00"/>
                                      </p:to>
                                    </p:animClr>
                                    <p:set>
                                      <p:cBhvr>
                                        <p:cTn id="76" dur="250" fill="hold"/>
                                        <p:tgtEl>
                                          <p:spTgt spid="6"/>
                                        </p:tgtEl>
                                        <p:attrNameLst>
                                          <p:attrName>fill.type</p:attrName>
                                        </p:attrNameLst>
                                      </p:cBhvr>
                                      <p:to>
                                        <p:strVal val="solid"/>
                                      </p:to>
                                    </p:set>
                                    <p:set>
                                      <p:cBhvr>
                                        <p:cTn id="77"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video>
              <p:cMediaNode vol="80000">
                <p:cTn id="78" fill="hold" display="0">
                  <p:stCondLst>
                    <p:cond delay="indefinite"/>
                  </p:stCondLst>
                </p:cTn>
                <p:tgtEl>
                  <p:spTgt spid="12"/>
                </p:tgtEl>
              </p:cMediaNode>
            </p:video>
          </p:childTnLst>
        </p:cTn>
      </p:par>
    </p:tnLst>
    <p:bldLst>
      <p:bldP spid="3" grpId="0" animBg="1"/>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8"/>
          <a:srcRect l="10152" t="9568" b="9568"/>
          <a:stretch>
            <a:fillRect/>
          </a:stretch>
        </p:blipFill>
        <p:spPr>
          <a:xfrm>
            <a:off x="1524000" y="857250"/>
            <a:ext cx="9144000" cy="5143500"/>
          </a:xfrm>
          <a:prstGeom prst="rect">
            <a:avLst/>
          </a:prstGeom>
        </p:spPr>
      </p:pic>
      <p:pic>
        <p:nvPicPr>
          <p:cNvPr id="4" name="Picture 4"/>
          <p:cNvPicPr>
            <a:picLocks noChangeAspect="1"/>
          </p:cNvPicPr>
          <p:nvPr/>
        </p:nvPicPr>
        <p:blipFill>
          <a:blip r:embed="rId9"/>
          <a:srcRect/>
          <a:stretch>
            <a:fillRect/>
          </a:stretch>
        </p:blipFill>
        <p:spPr>
          <a:xfrm>
            <a:off x="5205692" y="4001179"/>
            <a:ext cx="1343167" cy="1998512"/>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900093" y="857251"/>
            <a:ext cx="2678917" cy="770189"/>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123499" y="5229503"/>
            <a:ext cx="2678917" cy="770189"/>
          </a:xfrm>
          <a:prstGeom prst="rect">
            <a:avLst/>
          </a:prstGeom>
        </p:spPr>
      </p:pic>
      <p:sp>
        <p:nvSpPr>
          <p:cNvPr id="7" name="Snip Diagonal Corner Rectangle 3">
            <a:extLst>
              <a:ext uri="{FF2B5EF4-FFF2-40B4-BE49-F238E27FC236}">
                <a16:creationId xmlns:a16="http://schemas.microsoft.com/office/drawing/2014/main" id="{3195AEE2-03B9-48B0-989C-9BDF62A90F3F}"/>
              </a:ext>
            </a:extLst>
          </p:cNvPr>
          <p:cNvSpPr/>
          <p:nvPr/>
        </p:nvSpPr>
        <p:spPr>
          <a:xfrm>
            <a:off x="1389584" y="966534"/>
            <a:ext cx="9278416" cy="1833683"/>
          </a:xfrm>
          <a:prstGeom prst="snip2DiagRect">
            <a:avLst/>
          </a:prstGeom>
          <a:solidFill>
            <a:schemeClr val="accent6">
              <a:alpha val="72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457200">
              <a:defRPr/>
            </a:pPr>
            <a:r>
              <a:rPr lang="en-US" sz="4000" smtClean="0">
                <a:latin typeface="Times New Roman" panose="02020603050405020304" pitchFamily="18" charset="0"/>
                <a:cs typeface="Times New Roman" panose="02020603050405020304" pitchFamily="18" charset="0"/>
              </a:rPr>
              <a:t>6. A</a:t>
            </a:r>
            <a:r>
              <a:rPr lang="en-US" sz="4000" dirty="0">
                <a:latin typeface="Times New Roman" panose="02020603050405020304" pitchFamily="18" charset="0"/>
                <a:cs typeface="Times New Roman" panose="02020603050405020304" pitchFamily="18" charset="0"/>
              </a:rPr>
              <a:t> plan to show how much money a person or organization will earn and how much they will need or be able to spend</a:t>
            </a:r>
            <a:endParaRPr lang="vi-VN" sz="4000" b="1" dirty="0">
              <a:solidFill>
                <a:schemeClr val="bg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94F4BA7-B90E-4E08-9272-EC59AA787B96}"/>
              </a:ext>
            </a:extLst>
          </p:cNvPr>
          <p:cNvSpPr/>
          <p:nvPr/>
        </p:nvSpPr>
        <p:spPr>
          <a:xfrm>
            <a:off x="5868002" y="3128429"/>
            <a:ext cx="4242454" cy="706833"/>
          </a:xfrm>
          <a:prstGeom prst="rect">
            <a:avLst/>
          </a:prstGeom>
          <a:solidFill>
            <a:schemeClr val="accent6">
              <a:alpha val="72000"/>
            </a:schemeClr>
          </a:solidFill>
          <a:ln/>
        </p:spPr>
        <p:style>
          <a:lnRef idx="3">
            <a:schemeClr val="lt1"/>
          </a:lnRef>
          <a:fillRef idx="1">
            <a:schemeClr val="accent6"/>
          </a:fillRef>
          <a:effectRef idx="1">
            <a:schemeClr val="accent6"/>
          </a:effectRef>
          <a:fontRef idx="minor">
            <a:schemeClr val="lt1"/>
          </a:fontRef>
        </p:style>
        <p:txBody>
          <a:bodyPr rtlCol="0" anchor="ctr"/>
          <a:lstStyle/>
          <a:p>
            <a:r>
              <a:rPr lang="en-US" sz="4400" b="1" dirty="0">
                <a:solidFill>
                  <a:schemeClr val="bg1"/>
                </a:solidFill>
                <a:latin typeface="Times New Roman" panose="02020603050405020304" pitchFamily="18" charset="0"/>
                <a:cs typeface="Times New Roman" panose="02020603050405020304" pitchFamily="18" charset="0"/>
              </a:rPr>
              <a:t>A</a:t>
            </a:r>
            <a:r>
              <a:rPr lang="vi-VN" sz="4400" b="1" dirty="0">
                <a:solidFill>
                  <a:schemeClr val="bg1"/>
                </a:solidFill>
                <a:latin typeface="Times New Roman" panose="02020603050405020304" pitchFamily="18" charset="0"/>
                <a:cs typeface="Times New Roman" panose="02020603050405020304" pitchFamily="18" charset="0"/>
              </a:rPr>
              <a:t>. </a:t>
            </a:r>
            <a:r>
              <a:rPr lang="en-US" sz="4400" b="1" dirty="0">
                <a:solidFill>
                  <a:schemeClr val="bg1"/>
                </a:solidFill>
                <a:latin typeface="Times New Roman" panose="02020603050405020304" pitchFamily="18" charset="0"/>
                <a:cs typeface="Times New Roman" panose="02020603050405020304" pitchFamily="18" charset="0"/>
              </a:rPr>
              <a:t>C</a:t>
            </a:r>
            <a:r>
              <a:rPr lang="en-US" sz="4400" dirty="0">
                <a:latin typeface="Times New Roman" panose="02020603050405020304" pitchFamily="18" charset="0"/>
                <a:cs typeface="Times New Roman" panose="02020603050405020304" pitchFamily="18" charset="0"/>
              </a:rPr>
              <a:t>uisine</a:t>
            </a:r>
          </a:p>
        </p:txBody>
      </p:sp>
      <p:sp>
        <p:nvSpPr>
          <p:cNvPr id="9" name="Rectangle 8">
            <a:extLst>
              <a:ext uri="{FF2B5EF4-FFF2-40B4-BE49-F238E27FC236}">
                <a16:creationId xmlns:a16="http://schemas.microsoft.com/office/drawing/2014/main" id="{3B32040A-CFF1-46F9-8C39-B8BD57F2AF3D}"/>
              </a:ext>
            </a:extLst>
          </p:cNvPr>
          <p:cNvSpPr/>
          <p:nvPr/>
        </p:nvSpPr>
        <p:spPr>
          <a:xfrm>
            <a:off x="5891148" y="4985627"/>
            <a:ext cx="4242453" cy="706833"/>
          </a:xfrm>
          <a:prstGeom prst="rect">
            <a:avLst/>
          </a:prstGeom>
          <a:solidFill>
            <a:schemeClr val="accent6">
              <a:alpha val="72000"/>
            </a:schemeClr>
          </a:solidFill>
          <a:ln/>
        </p:spPr>
        <p:style>
          <a:lnRef idx="3">
            <a:schemeClr val="lt1"/>
          </a:lnRef>
          <a:fillRef idx="1">
            <a:schemeClr val="accent6"/>
          </a:fillRef>
          <a:effectRef idx="1">
            <a:schemeClr val="accent6"/>
          </a:effectRef>
          <a:fontRef idx="minor">
            <a:schemeClr val="lt1"/>
          </a:fontRef>
        </p:style>
        <p:txBody>
          <a:bodyPr rtlCol="0" anchor="ctr"/>
          <a:lstStyle/>
          <a:p>
            <a:pPr defTabSz="457200">
              <a:defRPr/>
            </a:pPr>
            <a:r>
              <a:rPr lang="en-US" sz="4400" b="1" dirty="0">
                <a:solidFill>
                  <a:schemeClr val="bg1"/>
                </a:solidFill>
                <a:latin typeface="Times New Roman" panose="02020603050405020304" pitchFamily="18" charset="0"/>
                <a:cs typeface="Times New Roman" panose="02020603050405020304" pitchFamily="18" charset="0"/>
              </a:rPr>
              <a:t>C</a:t>
            </a:r>
            <a:r>
              <a:rPr lang="vi-VN" sz="4400" b="1" dirty="0">
                <a:solidFill>
                  <a:schemeClr val="bg1"/>
                </a:solidFill>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budget</a:t>
            </a:r>
            <a:endParaRPr lang="vi-VN" sz="4400" b="1" dirty="0">
              <a:solidFill>
                <a:schemeClr val="bg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A44C944-94C9-4F15-A691-5950F0F559AD}"/>
              </a:ext>
            </a:extLst>
          </p:cNvPr>
          <p:cNvSpPr/>
          <p:nvPr/>
        </p:nvSpPr>
        <p:spPr>
          <a:xfrm>
            <a:off x="5891148" y="4032542"/>
            <a:ext cx="4242453" cy="706833"/>
          </a:xfrm>
          <a:prstGeom prst="rect">
            <a:avLst/>
          </a:prstGeom>
          <a:solidFill>
            <a:schemeClr val="accent6">
              <a:alpha val="72000"/>
            </a:schemeClr>
          </a:solidFill>
          <a:ln/>
        </p:spPr>
        <p:style>
          <a:lnRef idx="3">
            <a:schemeClr val="lt1"/>
          </a:lnRef>
          <a:fillRef idx="1">
            <a:schemeClr val="accent6"/>
          </a:fillRef>
          <a:effectRef idx="1">
            <a:schemeClr val="accent6"/>
          </a:effectRef>
          <a:fontRef idx="minor">
            <a:schemeClr val="lt1"/>
          </a:fontRef>
        </p:style>
        <p:txBody>
          <a:bodyPr rtlCol="0" anchor="ctr"/>
          <a:lstStyle/>
          <a:p>
            <a:pPr defTabSz="457200">
              <a:defRPr/>
            </a:pPr>
            <a:r>
              <a:rPr lang="en-US" sz="4400" b="1" dirty="0">
                <a:solidFill>
                  <a:schemeClr val="bg1"/>
                </a:solidFill>
                <a:latin typeface="Times New Roman" panose="02020603050405020304" pitchFamily="18" charset="0"/>
                <a:cs typeface="Times New Roman" panose="02020603050405020304" pitchFamily="18" charset="0"/>
              </a:rPr>
              <a:t>B</a:t>
            </a:r>
            <a:r>
              <a:rPr lang="vi-VN" sz="4400" b="1" dirty="0">
                <a:solidFill>
                  <a:schemeClr val="bg1"/>
                </a:solidFill>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Magnificent</a:t>
            </a:r>
            <a:endParaRPr lang="vi-VN" sz="4400" b="1" dirty="0">
              <a:solidFill>
                <a:schemeClr val="bg1"/>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FB407AB-72AB-471F-8D0E-F7E953595B8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81534" y="3023930"/>
            <a:ext cx="920753" cy="809147"/>
          </a:xfrm>
          <a:prstGeom prst="rect">
            <a:avLst/>
          </a:prstGeom>
        </p:spPr>
      </p:pic>
      <p:pic>
        <p:nvPicPr>
          <p:cNvPr id="12" name="Picture 11">
            <a:extLst>
              <a:ext uri="{FF2B5EF4-FFF2-40B4-BE49-F238E27FC236}">
                <a16:creationId xmlns:a16="http://schemas.microsoft.com/office/drawing/2014/main" id="{693A6F4B-0A10-41B3-821C-9E5AAB6EAAAA}"/>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384797" y="4934469"/>
            <a:ext cx="919633" cy="735706"/>
          </a:xfrm>
          <a:prstGeom prst="rect">
            <a:avLst/>
          </a:prstGeom>
        </p:spPr>
      </p:pic>
      <p:pic>
        <p:nvPicPr>
          <p:cNvPr id="13" name="Picture 12">
            <a:extLst>
              <a:ext uri="{FF2B5EF4-FFF2-40B4-BE49-F238E27FC236}">
                <a16:creationId xmlns:a16="http://schemas.microsoft.com/office/drawing/2014/main" id="{C4BEA03E-427D-42E4-B6C5-8858D0BABDF2}"/>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82729" y="4005270"/>
            <a:ext cx="919634" cy="808162"/>
          </a:xfrm>
          <a:prstGeom prst="rect">
            <a:avLst/>
          </a:prstGeom>
        </p:spPr>
      </p:pic>
      <p:pic>
        <p:nvPicPr>
          <p:cNvPr id="17" name="Picture 2">
            <a:hlinkClick r:id="rId16" action="ppaction://hlinksldjump"/>
            <a:extLst>
              <a:ext uri="{FF2B5EF4-FFF2-40B4-BE49-F238E27FC236}">
                <a16:creationId xmlns:a16="http://schemas.microsoft.com/office/drawing/2014/main" id="{759187EF-7792-4ABC-897B-6D044CCA5A4D}"/>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34664" y="5105401"/>
            <a:ext cx="752107" cy="817507"/>
          </a:xfrm>
          <a:prstGeom prst="rect">
            <a:avLst/>
          </a:prstGeom>
        </p:spPr>
      </p:pic>
      <p:pic>
        <p:nvPicPr>
          <p:cNvPr id="15" name="1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a:off x="10321636" y="-1"/>
            <a:ext cx="1870364" cy="1052079"/>
          </a:xfrm>
          <a:prstGeom prst="rect">
            <a:avLst/>
          </a:prstGeom>
        </p:spPr>
      </p:pic>
    </p:spTree>
    <p:extLst>
      <p:ext uri="{BB962C8B-B14F-4D97-AF65-F5344CB8AC3E}">
        <p14:creationId xmlns:p14="http://schemas.microsoft.com/office/powerpoint/2010/main" val="139529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8"/>
                                        </p:tgtEl>
                                        <p:attrNameLst>
                                          <p:attrName>fillcolor</p:attrName>
                                        </p:attrNameLst>
                                      </p:cBhvr>
                                      <p:to>
                                        <a:srgbClr val="FFF2CC"/>
                                      </p:to>
                                    </p:animClr>
                                    <p:set>
                                      <p:cBhvr>
                                        <p:cTn id="38" dur="250" fill="hold"/>
                                        <p:tgtEl>
                                          <p:spTgt spid="8"/>
                                        </p:tgtEl>
                                        <p:attrNameLst>
                                          <p:attrName>fill.type</p:attrName>
                                        </p:attrNameLst>
                                      </p:cBhvr>
                                      <p:to>
                                        <p:strVal val="solid"/>
                                      </p:to>
                                    </p:set>
                                    <p:set>
                                      <p:cBhvr>
                                        <p:cTn id="39" dur="250" fill="hold"/>
                                        <p:tgtEl>
                                          <p:spTgt spid="8"/>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5"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1"/>
                                        </p:tgtEl>
                                        <p:attrNameLst>
                                          <p:attrName>style.visibility</p:attrName>
                                        </p:attrNameLst>
                                      </p:cBhvr>
                                      <p:to>
                                        <p:strVal val="visible"/>
                                      </p:to>
                                    </p:set>
                                    <p:anim calcmode="lin" valueType="num">
                                      <p:cBhvr>
                                        <p:cTn id="42" dur="250" fill="hold"/>
                                        <p:tgtEl>
                                          <p:spTgt spid="11"/>
                                        </p:tgtEl>
                                        <p:attrNameLst>
                                          <p:attrName>ppt_w</p:attrName>
                                        </p:attrNameLst>
                                      </p:cBhvr>
                                      <p:tavLst>
                                        <p:tav tm="0">
                                          <p:val>
                                            <p:strVal val="4*#ppt_w"/>
                                          </p:val>
                                        </p:tav>
                                        <p:tav tm="100000">
                                          <p:val>
                                            <p:strVal val="#ppt_w"/>
                                          </p:val>
                                        </p:tav>
                                      </p:tavLst>
                                    </p:anim>
                                    <p:anim calcmode="lin" valueType="num">
                                      <p:cBhvr>
                                        <p:cTn id="43"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6" name="Wrong Buzzer.wav"/>
                                        </p:tgtEl>
                                      </p:cMediaNode>
                                    </p:audio>
                                  </p:subTnLst>
                                </p:cTn>
                              </p:par>
                              <p:par>
                                <p:cTn id="44" presetID="1" presetClass="emph" presetSubtype="2" fill="hold" nodeType="withEffect">
                                  <p:stCondLst>
                                    <p:cond delay="1000"/>
                                  </p:stCondLst>
                                  <p:childTnLst>
                                    <p:animClr clrSpc="rgb" dir="cw">
                                      <p:cBhvr>
                                        <p:cTn id="45" dur="250" fill="hold"/>
                                        <p:tgtEl>
                                          <p:spTgt spid="8"/>
                                        </p:tgtEl>
                                        <p:attrNameLst>
                                          <p:attrName>fillcolor</p:attrName>
                                        </p:attrNameLst>
                                      </p:cBhvr>
                                      <p:to>
                                        <a:srgbClr val="FFFF00"/>
                                      </p:to>
                                    </p:animClr>
                                    <p:set>
                                      <p:cBhvr>
                                        <p:cTn id="46" dur="250" fill="hold"/>
                                        <p:tgtEl>
                                          <p:spTgt spid="8"/>
                                        </p:tgtEl>
                                        <p:attrNameLst>
                                          <p:attrName>fill.type</p:attrName>
                                        </p:attrNameLst>
                                      </p:cBhvr>
                                      <p:to>
                                        <p:strVal val="solid"/>
                                      </p:to>
                                    </p:set>
                                    <p:set>
                                      <p:cBhvr>
                                        <p:cTn id="47"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9"/>
                                        </p:tgtEl>
                                        <p:attrNameLst>
                                          <p:attrName>fillcolor</p:attrName>
                                        </p:attrNameLst>
                                      </p:cBhvr>
                                      <p:to>
                                        <a:srgbClr val="FFF2CC"/>
                                      </p:to>
                                    </p:animClr>
                                    <p:set>
                                      <p:cBhvr>
                                        <p:cTn id="53" dur="250" fill="hold"/>
                                        <p:tgtEl>
                                          <p:spTgt spid="9"/>
                                        </p:tgtEl>
                                        <p:attrNameLst>
                                          <p:attrName>fill.type</p:attrName>
                                        </p:attrNameLst>
                                      </p:cBhvr>
                                      <p:to>
                                        <p:strVal val="solid"/>
                                      </p:to>
                                    </p:set>
                                    <p:set>
                                      <p:cBhvr>
                                        <p:cTn id="54" dur="25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250" fill="hold"/>
                                        <p:tgtEl>
                                          <p:spTgt spid="12"/>
                                        </p:tgtEl>
                                        <p:attrNameLst>
                                          <p:attrName>ppt_w</p:attrName>
                                        </p:attrNameLst>
                                      </p:cBhvr>
                                      <p:tavLst>
                                        <p:tav tm="0">
                                          <p:val>
                                            <p:strVal val="4*#ppt_w"/>
                                          </p:val>
                                        </p:tav>
                                        <p:tav tm="100000">
                                          <p:val>
                                            <p:strVal val="#ppt_w"/>
                                          </p:val>
                                        </p:tav>
                                      </p:tavLst>
                                    </p:anim>
                                    <p:anim calcmode="lin" valueType="num">
                                      <p:cBhvr>
                                        <p:cTn id="5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7" name="Check mark.wav"/>
                                        </p:tgtEl>
                                      </p:cMediaNode>
                                    </p:audio>
                                  </p:subTnLst>
                                </p:cTn>
                              </p:par>
                              <p:par>
                                <p:cTn id="59" presetID="1" presetClass="emph" presetSubtype="2" fill="hold" nodeType="withEffect">
                                  <p:stCondLst>
                                    <p:cond delay="1000"/>
                                  </p:stCondLst>
                                  <p:childTnLst>
                                    <p:animClr clrSpc="rgb" dir="cw">
                                      <p:cBhvr>
                                        <p:cTn id="60" dur="250" fill="hold"/>
                                        <p:tgtEl>
                                          <p:spTgt spid="9"/>
                                        </p:tgtEl>
                                        <p:attrNameLst>
                                          <p:attrName>fillcolor</p:attrName>
                                        </p:attrNameLst>
                                      </p:cBhvr>
                                      <p:to>
                                        <a:srgbClr val="00B050"/>
                                      </p:to>
                                    </p:animClr>
                                    <p:set>
                                      <p:cBhvr>
                                        <p:cTn id="61" dur="250" fill="hold"/>
                                        <p:tgtEl>
                                          <p:spTgt spid="9"/>
                                        </p:tgtEl>
                                        <p:attrNameLst>
                                          <p:attrName>fill.type</p:attrName>
                                        </p:attrNameLst>
                                      </p:cBhvr>
                                      <p:to>
                                        <p:strVal val="solid"/>
                                      </p:to>
                                    </p:set>
                                    <p:set>
                                      <p:cBhvr>
                                        <p:cTn id="62"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0"/>
                                        </p:tgtEl>
                                        <p:attrNameLst>
                                          <p:attrName>fillcolor</p:attrName>
                                        </p:attrNameLst>
                                      </p:cBhvr>
                                      <p:to>
                                        <a:srgbClr val="FFF2CC"/>
                                      </p:to>
                                    </p:animClr>
                                    <p:set>
                                      <p:cBhvr>
                                        <p:cTn id="68" dur="250" fill="hold"/>
                                        <p:tgtEl>
                                          <p:spTgt spid="10"/>
                                        </p:tgtEl>
                                        <p:attrNameLst>
                                          <p:attrName>fill.type</p:attrName>
                                        </p:attrNameLst>
                                      </p:cBhvr>
                                      <p:to>
                                        <p:strVal val="solid"/>
                                      </p:to>
                                    </p:set>
                                    <p:set>
                                      <p:cBhvr>
                                        <p:cTn id="69" dur="250" fill="hold"/>
                                        <p:tgtEl>
                                          <p:spTgt spid="10"/>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3"/>
                                        </p:tgtEl>
                                        <p:attrNameLst>
                                          <p:attrName>style.visibility</p:attrName>
                                        </p:attrNameLst>
                                      </p:cBhvr>
                                      <p:to>
                                        <p:strVal val="visible"/>
                                      </p:to>
                                    </p:set>
                                    <p:anim calcmode="lin" valueType="num">
                                      <p:cBhvr>
                                        <p:cTn id="72" dur="250" fill="hold"/>
                                        <p:tgtEl>
                                          <p:spTgt spid="13"/>
                                        </p:tgtEl>
                                        <p:attrNameLst>
                                          <p:attrName>ppt_w</p:attrName>
                                        </p:attrNameLst>
                                      </p:cBhvr>
                                      <p:tavLst>
                                        <p:tav tm="0">
                                          <p:val>
                                            <p:strVal val="4*#ppt_w"/>
                                          </p:val>
                                        </p:tav>
                                        <p:tav tm="100000">
                                          <p:val>
                                            <p:strVal val="#ppt_w"/>
                                          </p:val>
                                        </p:tav>
                                      </p:tavLst>
                                    </p:anim>
                                    <p:anim calcmode="lin" valueType="num">
                                      <p:cBhvr>
                                        <p:cTn id="73"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6" name="Wrong Buzzer.wav"/>
                                        </p:tgtEl>
                                      </p:cMediaNode>
                                    </p:audio>
                                  </p:subTnLst>
                                </p:cTn>
                              </p:par>
                              <p:par>
                                <p:cTn id="74" presetID="1" presetClass="emph" presetSubtype="2" fill="hold" nodeType="withEffect">
                                  <p:stCondLst>
                                    <p:cond delay="1000"/>
                                  </p:stCondLst>
                                  <p:childTnLst>
                                    <p:animClr clrSpc="rgb" dir="cw">
                                      <p:cBhvr>
                                        <p:cTn id="75" dur="250" fill="hold"/>
                                        <p:tgtEl>
                                          <p:spTgt spid="10"/>
                                        </p:tgtEl>
                                        <p:attrNameLst>
                                          <p:attrName>fillcolor</p:attrName>
                                        </p:attrNameLst>
                                      </p:cBhvr>
                                      <p:to>
                                        <a:srgbClr val="FFFF00"/>
                                      </p:to>
                                    </p:animClr>
                                    <p:set>
                                      <p:cBhvr>
                                        <p:cTn id="76" dur="250" fill="hold"/>
                                        <p:tgtEl>
                                          <p:spTgt spid="10"/>
                                        </p:tgtEl>
                                        <p:attrNameLst>
                                          <p:attrName>fill.type</p:attrName>
                                        </p:attrNameLst>
                                      </p:cBhvr>
                                      <p:to>
                                        <p:strVal val="solid"/>
                                      </p:to>
                                    </p:set>
                                    <p:set>
                                      <p:cBhvr>
                                        <p:cTn id="7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video>
              <p:cMediaNode vol="80000">
                <p:cTn id="78" fill="hold" display="0">
                  <p:stCondLst>
                    <p:cond delay="indefinite"/>
                  </p:stCondLst>
                </p:cTn>
                <p:tgtEl>
                  <p:spTgt spid="15"/>
                </p:tgtEl>
              </p:cMediaNode>
            </p:video>
          </p:childTnLst>
        </p:cTn>
      </p:par>
    </p:tnLst>
    <p:bldLst>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8"/>
          <a:srcRect/>
          <a:stretch>
            <a:fillRect/>
          </a:stretch>
        </p:blipFill>
        <p:spPr>
          <a:xfrm>
            <a:off x="1524000" y="857250"/>
            <a:ext cx="9144000" cy="5143500"/>
          </a:xfrm>
          <a:prstGeom prst="rect">
            <a:avLst/>
          </a:prstGeom>
        </p:spPr>
      </p:pic>
      <p:pic>
        <p:nvPicPr>
          <p:cNvPr id="3" name="Picture 3"/>
          <p:cNvPicPr>
            <a:picLocks noChangeAspect="1"/>
          </p:cNvPicPr>
          <p:nvPr/>
        </p:nvPicPr>
        <p:blipFill>
          <a:blip r:embed="rId9"/>
          <a:srcRect/>
          <a:stretch>
            <a:fillRect/>
          </a:stretch>
        </p:blipFill>
        <p:spPr>
          <a:xfrm>
            <a:off x="4671516" y="4818810"/>
            <a:ext cx="2855397" cy="460433"/>
          </a:xfrm>
          <a:prstGeom prst="rect">
            <a:avLst/>
          </a:prstGeom>
        </p:spPr>
      </p:pic>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368637" y="1005052"/>
            <a:ext cx="1454728" cy="1454728"/>
          </a:xfrm>
          <a:prstGeom prst="rect">
            <a:avLst/>
          </a:prstGeom>
        </p:spPr>
      </p:pic>
      <p:sp>
        <p:nvSpPr>
          <p:cNvPr id="8" name="Snip Diagonal Corner Rectangle 3">
            <a:extLst>
              <a:ext uri="{FF2B5EF4-FFF2-40B4-BE49-F238E27FC236}">
                <a16:creationId xmlns:a16="http://schemas.microsoft.com/office/drawing/2014/main" id="{2AED4853-A0A2-4D63-B808-6E7095063517}"/>
              </a:ext>
            </a:extLst>
          </p:cNvPr>
          <p:cNvSpPr/>
          <p:nvPr/>
        </p:nvSpPr>
        <p:spPr>
          <a:xfrm>
            <a:off x="1534664" y="949473"/>
            <a:ext cx="9133337" cy="1833683"/>
          </a:xfrm>
          <a:prstGeom prst="snip2DiagRect">
            <a:avLst/>
          </a:prstGeom>
          <a:solidFill>
            <a:schemeClr val="tx2">
              <a:lumMod val="60000"/>
              <a:lumOff val="40000"/>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smtClean="0">
                <a:latin typeface="Times New Roman" panose="02020603050405020304" pitchFamily="18" charset="0"/>
                <a:cs typeface="Times New Roman" panose="02020603050405020304" pitchFamily="18" charset="0"/>
              </a:rPr>
              <a:t>7. </a:t>
            </a:r>
            <a:r>
              <a:rPr lang="en-US" sz="4400" smtClean="0">
                <a:latin typeface="Times New Roman" panose="02020603050405020304" pitchFamily="18" charset="0"/>
                <a:cs typeface="Times New Roman" panose="02020603050405020304" pitchFamily="18" charset="0"/>
              </a:rPr>
              <a:t>We really need to  ___ some creative some solutions for our project</a:t>
            </a:r>
            <a:endParaRPr lang="en-US" sz="4400" dirty="0">
              <a:latin typeface="Times New Roman" panose="02020603050405020304" pitchFamily="18" charset="0"/>
              <a:cs typeface="Times New Roman" panose="02020603050405020304" pitchFamily="18" charset="0"/>
            </a:endParaRPr>
          </a:p>
          <a:p>
            <a:endParaRPr lang="en-US" sz="4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93B584F-C460-405D-BAB2-8BB26BAB981B}"/>
              </a:ext>
            </a:extLst>
          </p:cNvPr>
          <p:cNvSpPr/>
          <p:nvPr/>
        </p:nvSpPr>
        <p:spPr>
          <a:xfrm>
            <a:off x="5514680" y="3229441"/>
            <a:ext cx="4222426" cy="706833"/>
          </a:xfrm>
          <a:prstGeom prst="rect">
            <a:avLst/>
          </a:prstGeom>
          <a:solidFill>
            <a:schemeClr val="tx2">
              <a:lumMod val="60000"/>
              <a:lumOff val="40000"/>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pPr defTabSz="457200">
              <a:defRPr/>
            </a:pPr>
            <a:r>
              <a:rPr lang="en-US" sz="4000" b="1">
                <a:solidFill>
                  <a:schemeClr val="bg1"/>
                </a:solidFill>
                <a:latin typeface="Times New Roman" panose="02020603050405020304" pitchFamily="18" charset="0"/>
                <a:cs typeface="Times New Roman" panose="02020603050405020304" pitchFamily="18" charset="0"/>
              </a:rPr>
              <a:t>A</a:t>
            </a:r>
            <a:r>
              <a:rPr lang="vi-VN" sz="4000" b="1" smtClean="0">
                <a:solidFill>
                  <a:schemeClr val="bg1"/>
                </a:solidFill>
                <a:latin typeface="Times New Roman" panose="02020603050405020304" pitchFamily="18" charset="0"/>
                <a:cs typeface="Times New Roman" panose="02020603050405020304" pitchFamily="18" charset="0"/>
              </a:rPr>
              <a:t>.</a:t>
            </a:r>
            <a:r>
              <a:rPr lang="en-US" sz="4000" b="1" smtClean="0">
                <a:solidFill>
                  <a:schemeClr val="bg1"/>
                </a:solidFill>
                <a:latin typeface="Times New Roman" panose="02020603050405020304" pitchFamily="18" charset="0"/>
                <a:cs typeface="Times New Roman" panose="02020603050405020304" pitchFamily="18" charset="0"/>
              </a:rPr>
              <a:t> </a:t>
            </a:r>
            <a:r>
              <a:rPr lang="en-US" sz="4000" smtClean="0">
                <a:latin typeface="Times New Roman" panose="02020603050405020304" pitchFamily="18" charset="0"/>
                <a:cs typeface="Times New Roman" panose="02020603050405020304" pitchFamily="18" charset="0"/>
              </a:rPr>
              <a:t>Get along with</a:t>
            </a:r>
            <a:endParaRPr lang="vi-VN" sz="4000" b="1" dirty="0">
              <a:solidFill>
                <a:schemeClr val="bg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AA838AE-AD4B-41FE-B5E9-8165A1E70C00}"/>
              </a:ext>
            </a:extLst>
          </p:cNvPr>
          <p:cNvSpPr/>
          <p:nvPr/>
        </p:nvSpPr>
        <p:spPr>
          <a:xfrm>
            <a:off x="5514680" y="4141265"/>
            <a:ext cx="4222426" cy="706833"/>
          </a:xfrm>
          <a:prstGeom prst="rect">
            <a:avLst/>
          </a:prstGeom>
          <a:solidFill>
            <a:schemeClr val="tx2">
              <a:lumMod val="60000"/>
              <a:lumOff val="40000"/>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pPr defTabSz="457200">
              <a:defRPr/>
            </a:pPr>
            <a:r>
              <a:rPr lang="en-US" sz="4000" b="1">
                <a:solidFill>
                  <a:schemeClr val="bg1"/>
                </a:solidFill>
                <a:latin typeface="Times New Roman" panose="02020603050405020304" pitchFamily="18" charset="0"/>
                <a:cs typeface="Times New Roman" panose="02020603050405020304" pitchFamily="18" charset="0"/>
              </a:rPr>
              <a:t>B</a:t>
            </a:r>
            <a:r>
              <a:rPr lang="vi-VN" sz="4000" b="1" smtClean="0">
                <a:solidFill>
                  <a:schemeClr val="bg1"/>
                </a:solidFill>
                <a:latin typeface="Times New Roman" panose="02020603050405020304" pitchFamily="18" charset="0"/>
                <a:cs typeface="Times New Roman" panose="02020603050405020304" pitchFamily="18" charset="0"/>
              </a:rPr>
              <a:t>.</a:t>
            </a:r>
            <a:r>
              <a:rPr lang="en-US" sz="4000" b="1" smtClean="0">
                <a:solidFill>
                  <a:schemeClr val="bg1"/>
                </a:solidFill>
                <a:latin typeface="Times New Roman" panose="02020603050405020304" pitchFamily="18" charset="0"/>
                <a:cs typeface="Times New Roman" panose="02020603050405020304" pitchFamily="18" charset="0"/>
              </a:rPr>
              <a:t> Come up with</a:t>
            </a:r>
            <a:endParaRPr lang="vi-VN" sz="4000" b="1" dirty="0">
              <a:solidFill>
                <a:schemeClr val="bg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BAEDBF1-4B03-484B-A5EC-438F51B7773F}"/>
              </a:ext>
            </a:extLst>
          </p:cNvPr>
          <p:cNvSpPr/>
          <p:nvPr/>
        </p:nvSpPr>
        <p:spPr>
          <a:xfrm>
            <a:off x="5514680" y="5029201"/>
            <a:ext cx="4222426" cy="706833"/>
          </a:xfrm>
          <a:prstGeom prst="rect">
            <a:avLst/>
          </a:prstGeom>
          <a:solidFill>
            <a:schemeClr val="tx2">
              <a:lumMod val="60000"/>
              <a:lumOff val="40000"/>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pPr defTabSz="457200">
              <a:defRPr/>
            </a:pPr>
            <a:r>
              <a:rPr lang="vi-VN" sz="4000" b="1" smtClean="0">
                <a:solidFill>
                  <a:schemeClr val="bg1"/>
                </a:solidFill>
                <a:latin typeface="+mj-lt"/>
              </a:rPr>
              <a:t>C.</a:t>
            </a:r>
            <a:r>
              <a:rPr lang="en-US" sz="4000" b="1" smtClean="0">
                <a:solidFill>
                  <a:schemeClr val="bg1"/>
                </a:solidFill>
                <a:latin typeface="+mj-lt"/>
              </a:rPr>
              <a:t> Deal with</a:t>
            </a:r>
            <a:endParaRPr lang="vi-VN" sz="4000" b="1" dirty="0">
              <a:solidFill>
                <a:schemeClr val="bg1"/>
              </a:solidFill>
              <a:latin typeface="+mj-lt"/>
            </a:endParaRPr>
          </a:p>
        </p:txBody>
      </p:sp>
      <p:pic>
        <p:nvPicPr>
          <p:cNvPr id="12" name="Picture 11">
            <a:extLst>
              <a:ext uri="{FF2B5EF4-FFF2-40B4-BE49-F238E27FC236}">
                <a16:creationId xmlns:a16="http://schemas.microsoft.com/office/drawing/2014/main" id="{E88B8C9C-440D-406F-9A23-5F02A76CBC54}"/>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995141" y="3178284"/>
            <a:ext cx="920753" cy="809147"/>
          </a:xfrm>
          <a:prstGeom prst="rect">
            <a:avLst/>
          </a:prstGeom>
        </p:spPr>
      </p:pic>
      <p:pic>
        <p:nvPicPr>
          <p:cNvPr id="13" name="Picture 12">
            <a:extLst>
              <a:ext uri="{FF2B5EF4-FFF2-40B4-BE49-F238E27FC236}">
                <a16:creationId xmlns:a16="http://schemas.microsoft.com/office/drawing/2014/main" id="{701E91FE-6C26-467F-8134-8827C162AE27}"/>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119656" y="4244750"/>
            <a:ext cx="919633" cy="735706"/>
          </a:xfrm>
          <a:prstGeom prst="rect">
            <a:avLst/>
          </a:prstGeom>
        </p:spPr>
      </p:pic>
      <p:pic>
        <p:nvPicPr>
          <p:cNvPr id="14" name="Picture 13">
            <a:extLst>
              <a:ext uri="{FF2B5EF4-FFF2-40B4-BE49-F238E27FC236}">
                <a16:creationId xmlns:a16="http://schemas.microsoft.com/office/drawing/2014/main" id="{F3213350-9F96-4233-BEE1-F5AB2C47543D}"/>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019720" y="4975534"/>
            <a:ext cx="919634" cy="808162"/>
          </a:xfrm>
          <a:prstGeom prst="rect">
            <a:avLst/>
          </a:prstGeom>
        </p:spPr>
      </p:pic>
      <p:pic>
        <p:nvPicPr>
          <p:cNvPr id="18" name="Picture 2">
            <a:hlinkClick r:id="rId16" action="ppaction://hlinksldjump"/>
            <a:extLst>
              <a:ext uri="{FF2B5EF4-FFF2-40B4-BE49-F238E27FC236}">
                <a16:creationId xmlns:a16="http://schemas.microsoft.com/office/drawing/2014/main" id="{07B530AE-A97E-4035-8860-4FE7677A6D8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34664" y="5073961"/>
            <a:ext cx="752107" cy="817507"/>
          </a:xfrm>
          <a:prstGeom prst="rect">
            <a:avLst/>
          </a:prstGeom>
        </p:spPr>
      </p:pic>
      <p:pic>
        <p:nvPicPr>
          <p:cNvPr id="15" name="1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a:off x="10321636" y="-1"/>
            <a:ext cx="1870364" cy="1052079"/>
          </a:xfrm>
          <a:prstGeom prst="rect">
            <a:avLst/>
          </a:prstGeom>
        </p:spPr>
      </p:pic>
    </p:spTree>
    <p:extLst>
      <p:ext uri="{BB962C8B-B14F-4D97-AF65-F5344CB8AC3E}">
        <p14:creationId xmlns:p14="http://schemas.microsoft.com/office/powerpoint/2010/main" val="3963711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9"/>
                                        </p:tgtEl>
                                        <p:attrNameLst>
                                          <p:attrName>fillcolor</p:attrName>
                                        </p:attrNameLst>
                                      </p:cBhvr>
                                      <p:to>
                                        <a:srgbClr val="FFF2CC"/>
                                      </p:to>
                                    </p:animClr>
                                    <p:set>
                                      <p:cBhvr>
                                        <p:cTn id="38" dur="250" fill="hold"/>
                                        <p:tgtEl>
                                          <p:spTgt spid="9"/>
                                        </p:tgtEl>
                                        <p:attrNameLst>
                                          <p:attrName>fill.type</p:attrName>
                                        </p:attrNameLst>
                                      </p:cBhvr>
                                      <p:to>
                                        <p:strVal val="solid"/>
                                      </p:to>
                                    </p:set>
                                    <p:set>
                                      <p:cBhvr>
                                        <p:cTn id="39" dur="250" fill="hold"/>
                                        <p:tgtEl>
                                          <p:spTgt spid="9"/>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5"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250" fill="hold"/>
                                        <p:tgtEl>
                                          <p:spTgt spid="12"/>
                                        </p:tgtEl>
                                        <p:attrNameLst>
                                          <p:attrName>ppt_w</p:attrName>
                                        </p:attrNameLst>
                                      </p:cBhvr>
                                      <p:tavLst>
                                        <p:tav tm="0">
                                          <p:val>
                                            <p:strVal val="4*#ppt_w"/>
                                          </p:val>
                                        </p:tav>
                                        <p:tav tm="100000">
                                          <p:val>
                                            <p:strVal val="#ppt_w"/>
                                          </p:val>
                                        </p:tav>
                                      </p:tavLst>
                                    </p:anim>
                                    <p:anim calcmode="lin" valueType="num">
                                      <p:cBhvr>
                                        <p:cTn id="4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6" name="Wrong Buzzer.wav"/>
                                        </p:tgtEl>
                                      </p:cMediaNode>
                                    </p:audio>
                                  </p:subTnLst>
                                </p:cTn>
                              </p:par>
                              <p:par>
                                <p:cTn id="44" presetID="1" presetClass="emph" presetSubtype="2" fill="hold" nodeType="withEffect">
                                  <p:stCondLst>
                                    <p:cond delay="1000"/>
                                  </p:stCondLst>
                                  <p:childTnLst>
                                    <p:animClr clrSpc="rgb" dir="cw">
                                      <p:cBhvr>
                                        <p:cTn id="45" dur="250" fill="hold"/>
                                        <p:tgtEl>
                                          <p:spTgt spid="9"/>
                                        </p:tgtEl>
                                        <p:attrNameLst>
                                          <p:attrName>fillcolor</p:attrName>
                                        </p:attrNameLst>
                                      </p:cBhvr>
                                      <p:to>
                                        <a:srgbClr val="FFFF00"/>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0"/>
                                        </p:tgtEl>
                                        <p:attrNameLst>
                                          <p:attrName>fillcolor</p:attrName>
                                        </p:attrNameLst>
                                      </p:cBhvr>
                                      <p:to>
                                        <a:srgbClr val="FFF2CC"/>
                                      </p:to>
                                    </p:animClr>
                                    <p:set>
                                      <p:cBhvr>
                                        <p:cTn id="53" dur="250" fill="hold"/>
                                        <p:tgtEl>
                                          <p:spTgt spid="10"/>
                                        </p:tgtEl>
                                        <p:attrNameLst>
                                          <p:attrName>fill.type</p:attrName>
                                        </p:attrNameLst>
                                      </p:cBhvr>
                                      <p:to>
                                        <p:strVal val="solid"/>
                                      </p:to>
                                    </p:set>
                                    <p:set>
                                      <p:cBhvr>
                                        <p:cTn id="54" dur="250" fill="hold"/>
                                        <p:tgtEl>
                                          <p:spTgt spid="10"/>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3"/>
                                        </p:tgtEl>
                                        <p:attrNameLst>
                                          <p:attrName>style.visibility</p:attrName>
                                        </p:attrNameLst>
                                      </p:cBhvr>
                                      <p:to>
                                        <p:strVal val="visible"/>
                                      </p:to>
                                    </p:set>
                                    <p:anim calcmode="lin" valueType="num">
                                      <p:cBhvr>
                                        <p:cTn id="57" dur="250" fill="hold"/>
                                        <p:tgtEl>
                                          <p:spTgt spid="13"/>
                                        </p:tgtEl>
                                        <p:attrNameLst>
                                          <p:attrName>ppt_w</p:attrName>
                                        </p:attrNameLst>
                                      </p:cBhvr>
                                      <p:tavLst>
                                        <p:tav tm="0">
                                          <p:val>
                                            <p:strVal val="4*#ppt_w"/>
                                          </p:val>
                                        </p:tav>
                                        <p:tav tm="100000">
                                          <p:val>
                                            <p:strVal val="#ppt_w"/>
                                          </p:val>
                                        </p:tav>
                                      </p:tavLst>
                                    </p:anim>
                                    <p:anim calcmode="lin" valueType="num">
                                      <p:cBhvr>
                                        <p:cTn id="5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7" name="Check mark.wav"/>
                                        </p:tgtEl>
                                      </p:cMediaNode>
                                    </p:audio>
                                  </p:subTnLst>
                                </p:cTn>
                              </p:par>
                              <p:par>
                                <p:cTn id="59" presetID="1" presetClass="emph" presetSubtype="2" fill="hold" nodeType="withEffect">
                                  <p:stCondLst>
                                    <p:cond delay="1000"/>
                                  </p:stCondLst>
                                  <p:childTnLst>
                                    <p:animClr clrSpc="rgb" dir="cw">
                                      <p:cBhvr>
                                        <p:cTn id="60" dur="250" fill="hold"/>
                                        <p:tgtEl>
                                          <p:spTgt spid="10"/>
                                        </p:tgtEl>
                                        <p:attrNameLst>
                                          <p:attrName>fillcolor</p:attrName>
                                        </p:attrNameLst>
                                      </p:cBhvr>
                                      <p:to>
                                        <a:srgbClr val="00B050"/>
                                      </p:to>
                                    </p:animClr>
                                    <p:set>
                                      <p:cBhvr>
                                        <p:cTn id="61" dur="250" fill="hold"/>
                                        <p:tgtEl>
                                          <p:spTgt spid="10"/>
                                        </p:tgtEl>
                                        <p:attrNameLst>
                                          <p:attrName>fill.type</p:attrName>
                                        </p:attrNameLst>
                                      </p:cBhvr>
                                      <p:to>
                                        <p:strVal val="solid"/>
                                      </p:to>
                                    </p:set>
                                    <p:set>
                                      <p:cBhvr>
                                        <p:cTn id="62"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1"/>
                                        </p:tgtEl>
                                        <p:attrNameLst>
                                          <p:attrName>fillcolor</p:attrName>
                                        </p:attrNameLst>
                                      </p:cBhvr>
                                      <p:to>
                                        <a:srgbClr val="FFF2CC"/>
                                      </p:to>
                                    </p:animClr>
                                    <p:set>
                                      <p:cBhvr>
                                        <p:cTn id="68" dur="250" fill="hold"/>
                                        <p:tgtEl>
                                          <p:spTgt spid="11"/>
                                        </p:tgtEl>
                                        <p:attrNameLst>
                                          <p:attrName>fill.type</p:attrName>
                                        </p:attrNameLst>
                                      </p:cBhvr>
                                      <p:to>
                                        <p:strVal val="solid"/>
                                      </p:to>
                                    </p:set>
                                    <p:set>
                                      <p:cBhvr>
                                        <p:cTn id="69" dur="250" fill="hold"/>
                                        <p:tgtEl>
                                          <p:spTgt spid="11"/>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4"/>
                                        </p:tgtEl>
                                        <p:attrNameLst>
                                          <p:attrName>style.visibility</p:attrName>
                                        </p:attrNameLst>
                                      </p:cBhvr>
                                      <p:to>
                                        <p:strVal val="visible"/>
                                      </p:to>
                                    </p:set>
                                    <p:anim calcmode="lin" valueType="num">
                                      <p:cBhvr>
                                        <p:cTn id="72" dur="250" fill="hold"/>
                                        <p:tgtEl>
                                          <p:spTgt spid="14"/>
                                        </p:tgtEl>
                                        <p:attrNameLst>
                                          <p:attrName>ppt_w</p:attrName>
                                        </p:attrNameLst>
                                      </p:cBhvr>
                                      <p:tavLst>
                                        <p:tav tm="0">
                                          <p:val>
                                            <p:strVal val="4*#ppt_w"/>
                                          </p:val>
                                        </p:tav>
                                        <p:tav tm="100000">
                                          <p:val>
                                            <p:strVal val="#ppt_w"/>
                                          </p:val>
                                        </p:tav>
                                      </p:tavLst>
                                    </p:anim>
                                    <p:anim calcmode="lin" valueType="num">
                                      <p:cBhvr>
                                        <p:cTn id="7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6" name="Wrong Buzzer.wav"/>
                                        </p:tgtEl>
                                      </p:cMediaNode>
                                    </p:audio>
                                  </p:subTnLst>
                                </p:cTn>
                              </p:par>
                              <p:par>
                                <p:cTn id="74" presetID="1" presetClass="emph" presetSubtype="2" fill="hold" nodeType="withEffect">
                                  <p:stCondLst>
                                    <p:cond delay="1000"/>
                                  </p:stCondLst>
                                  <p:childTnLst>
                                    <p:animClr clrSpc="rgb" dir="cw">
                                      <p:cBhvr>
                                        <p:cTn id="75" dur="250" fill="hold"/>
                                        <p:tgtEl>
                                          <p:spTgt spid="11"/>
                                        </p:tgtEl>
                                        <p:attrNameLst>
                                          <p:attrName>fillcolor</p:attrName>
                                        </p:attrNameLst>
                                      </p:cBhvr>
                                      <p:to>
                                        <a:srgbClr val="FFFF00"/>
                                      </p:to>
                                    </p:animClr>
                                    <p:set>
                                      <p:cBhvr>
                                        <p:cTn id="76" dur="250" fill="hold"/>
                                        <p:tgtEl>
                                          <p:spTgt spid="11"/>
                                        </p:tgtEl>
                                        <p:attrNameLst>
                                          <p:attrName>fill.type</p:attrName>
                                        </p:attrNameLst>
                                      </p:cBhvr>
                                      <p:to>
                                        <p:strVal val="solid"/>
                                      </p:to>
                                    </p:set>
                                    <p:set>
                                      <p:cBhvr>
                                        <p:cTn id="77"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video>
              <p:cMediaNode vol="80000">
                <p:cTn id="78" fill="hold" display="0">
                  <p:stCondLst>
                    <p:cond delay="indefinite"/>
                  </p:stCondLst>
                </p:cTn>
                <p:tgtEl>
                  <p:spTgt spid="15"/>
                </p:tgtEl>
              </p:cMediaNode>
            </p:video>
          </p:childTnLst>
        </p:cTn>
      </p:par>
    </p:tnLst>
    <p:bldLst>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8"/>
          <a:srcRect/>
          <a:stretch>
            <a:fillRect/>
          </a:stretch>
        </p:blipFill>
        <p:spPr>
          <a:xfrm>
            <a:off x="1524000" y="857250"/>
            <a:ext cx="9144000" cy="5143500"/>
          </a:xfrm>
          <a:prstGeom prst="rect">
            <a:avLst/>
          </a:prstGeom>
        </p:spPr>
      </p:pic>
      <p:pic>
        <p:nvPicPr>
          <p:cNvPr id="3" name="Picture 3"/>
          <p:cNvPicPr>
            <a:picLocks noChangeAspect="1"/>
          </p:cNvPicPr>
          <p:nvPr/>
        </p:nvPicPr>
        <p:blipFill>
          <a:blip r:embed="rId9"/>
          <a:srcRect/>
          <a:stretch>
            <a:fillRect/>
          </a:stretch>
        </p:blipFill>
        <p:spPr>
          <a:xfrm>
            <a:off x="4671516" y="4818810"/>
            <a:ext cx="2855397" cy="460433"/>
          </a:xfrm>
          <a:prstGeom prst="rect">
            <a:avLst/>
          </a:prstGeom>
        </p:spPr>
      </p:pic>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368637" y="1005052"/>
            <a:ext cx="1454728" cy="1454728"/>
          </a:xfrm>
          <a:prstGeom prst="rect">
            <a:avLst/>
          </a:prstGeom>
        </p:spPr>
      </p:pic>
      <p:sp>
        <p:nvSpPr>
          <p:cNvPr id="8" name="Snip Diagonal Corner Rectangle 3">
            <a:extLst>
              <a:ext uri="{FF2B5EF4-FFF2-40B4-BE49-F238E27FC236}">
                <a16:creationId xmlns:a16="http://schemas.microsoft.com/office/drawing/2014/main" id="{2AED4853-A0A2-4D63-B808-6E7095063517}"/>
              </a:ext>
            </a:extLst>
          </p:cNvPr>
          <p:cNvSpPr/>
          <p:nvPr/>
        </p:nvSpPr>
        <p:spPr>
          <a:xfrm>
            <a:off x="1534664" y="949473"/>
            <a:ext cx="9133337" cy="1833683"/>
          </a:xfrm>
          <a:prstGeom prst="snip2DiagRect">
            <a:avLst/>
          </a:prstGeom>
          <a:solidFill>
            <a:schemeClr val="tx2">
              <a:lumMod val="60000"/>
              <a:lumOff val="40000"/>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pPr lvl="0"/>
            <a:r>
              <a:rPr lang="en-US" sz="4400" smtClean="0">
                <a:solidFill>
                  <a:prstClr val="white"/>
                </a:solidFill>
                <a:latin typeface="Times New Roman" panose="02020603050405020304" pitchFamily="18" charset="0"/>
                <a:cs typeface="Times New Roman" panose="02020603050405020304" pitchFamily="18" charset="0"/>
              </a:rPr>
              <a:t>8. </a:t>
            </a:r>
            <a:r>
              <a:rPr lang="en-US" sz="4400" smtClean="0">
                <a:solidFill>
                  <a:prstClr val="white"/>
                </a:solidFill>
                <a:latin typeface="Times New Roman" panose="02020603050405020304" pitchFamily="18" charset="0"/>
                <a:cs typeface="Times New Roman" panose="02020603050405020304" pitchFamily="18" charset="0"/>
              </a:rPr>
              <a:t>I think ____ help students figure out their future. </a:t>
            </a:r>
            <a:endParaRPr lang="en-US" sz="4400">
              <a:solidFill>
                <a:prstClr val="white"/>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93B584F-C460-405D-BAB2-8BB26BAB981B}"/>
              </a:ext>
            </a:extLst>
          </p:cNvPr>
          <p:cNvSpPr/>
          <p:nvPr/>
        </p:nvSpPr>
        <p:spPr>
          <a:xfrm>
            <a:off x="4308049" y="3229441"/>
            <a:ext cx="5429057" cy="706833"/>
          </a:xfrm>
          <a:prstGeom prst="rect">
            <a:avLst/>
          </a:prstGeom>
          <a:solidFill>
            <a:schemeClr val="tx2">
              <a:lumMod val="60000"/>
              <a:lumOff val="40000"/>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pPr defTabSz="457200">
              <a:defRPr/>
            </a:pPr>
            <a:r>
              <a:rPr lang="en-US" sz="4400" dirty="0">
                <a:solidFill>
                  <a:schemeClr val="bg1"/>
                </a:solidFill>
                <a:latin typeface="Times New Roman" panose="02020603050405020304" pitchFamily="18" charset="0"/>
                <a:cs typeface="Times New Roman" panose="02020603050405020304" pitchFamily="18" charset="0"/>
              </a:rPr>
              <a:t>A</a:t>
            </a:r>
            <a:r>
              <a:rPr lang="vi-VN" sz="4400">
                <a:solidFill>
                  <a:schemeClr val="bg1"/>
                </a:solidFill>
                <a:latin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cs typeface="Times New Roman" panose="02020603050405020304" pitchFamily="18" charset="0"/>
              </a:rPr>
              <a:t>Interior designers</a:t>
            </a:r>
            <a:endParaRPr lang="vi-VN" sz="4400" b="1" dirty="0">
              <a:solidFill>
                <a:schemeClr val="bg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AA838AE-AD4B-41FE-B5E9-8165A1E70C00}"/>
              </a:ext>
            </a:extLst>
          </p:cNvPr>
          <p:cNvSpPr/>
          <p:nvPr/>
        </p:nvSpPr>
        <p:spPr>
          <a:xfrm>
            <a:off x="4308049" y="4141265"/>
            <a:ext cx="5429057" cy="834269"/>
          </a:xfrm>
          <a:prstGeom prst="rect">
            <a:avLst/>
          </a:prstGeom>
          <a:solidFill>
            <a:schemeClr val="tx2">
              <a:lumMod val="60000"/>
              <a:lumOff val="40000"/>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pPr defTabSz="457200">
              <a:defRPr/>
            </a:pPr>
            <a:r>
              <a:rPr lang="en-US" sz="4400" dirty="0">
                <a:solidFill>
                  <a:schemeClr val="bg1"/>
                </a:solidFill>
                <a:latin typeface="Times New Roman" panose="02020603050405020304" pitchFamily="18" charset="0"/>
                <a:cs typeface="Times New Roman" panose="02020603050405020304" pitchFamily="18" charset="0"/>
              </a:rPr>
              <a:t>B</a:t>
            </a:r>
            <a:r>
              <a:rPr lang="vi-VN" sz="4400">
                <a:solidFill>
                  <a:schemeClr val="bg1"/>
                </a:solidFill>
                <a:latin typeface="Times New Roman" panose="02020603050405020304" pitchFamily="18" charset="0"/>
                <a:cs typeface="Times New Roman" panose="02020603050405020304" pitchFamily="18" charset="0"/>
              </a:rPr>
              <a:t>. </a:t>
            </a:r>
            <a:r>
              <a:rPr lang="en-US" sz="4400" smtClean="0">
                <a:solidFill>
                  <a:schemeClr val="bg1"/>
                </a:solidFill>
                <a:latin typeface="Times New Roman" panose="02020603050405020304" pitchFamily="18" charset="0"/>
                <a:cs typeface="Times New Roman" panose="02020603050405020304" pitchFamily="18" charset="0"/>
              </a:rPr>
              <a:t>counselors</a:t>
            </a:r>
            <a:endParaRPr lang="vi-VN" sz="4400" dirty="0">
              <a:solidFill>
                <a:schemeClr val="bg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BAEDBF1-4B03-484B-A5EC-438F51B7773F}"/>
              </a:ext>
            </a:extLst>
          </p:cNvPr>
          <p:cNvSpPr/>
          <p:nvPr/>
        </p:nvSpPr>
        <p:spPr>
          <a:xfrm>
            <a:off x="4308049" y="5029201"/>
            <a:ext cx="5429057" cy="706833"/>
          </a:xfrm>
          <a:prstGeom prst="rect">
            <a:avLst/>
          </a:prstGeom>
          <a:solidFill>
            <a:schemeClr val="tx2">
              <a:lumMod val="60000"/>
              <a:lumOff val="40000"/>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pPr defTabSz="457200">
              <a:defRPr/>
            </a:pPr>
            <a:r>
              <a:rPr lang="vi-VN" sz="4400" dirty="0">
                <a:solidFill>
                  <a:schemeClr val="bg1"/>
                </a:solidFill>
                <a:latin typeface="+mj-lt"/>
              </a:rPr>
              <a:t>C</a:t>
            </a:r>
            <a:r>
              <a:rPr lang="vi-VN" sz="4400" b="1">
                <a:solidFill>
                  <a:schemeClr val="bg1"/>
                </a:solidFill>
                <a:latin typeface="+mj-lt"/>
              </a:rPr>
              <a:t>. </a:t>
            </a:r>
            <a:r>
              <a:rPr lang="en-US" sz="4400" b="1" smtClean="0">
                <a:solidFill>
                  <a:schemeClr val="bg1"/>
                </a:solidFill>
                <a:latin typeface="+mj-lt"/>
              </a:rPr>
              <a:t>entrepreneurs</a:t>
            </a:r>
            <a:endParaRPr lang="vi-VN" sz="4400" b="1" dirty="0">
              <a:solidFill>
                <a:schemeClr val="bg1"/>
              </a:solidFill>
              <a:latin typeface="+mj-lt"/>
            </a:endParaRPr>
          </a:p>
        </p:txBody>
      </p:sp>
      <p:pic>
        <p:nvPicPr>
          <p:cNvPr id="12" name="Picture 11">
            <a:extLst>
              <a:ext uri="{FF2B5EF4-FFF2-40B4-BE49-F238E27FC236}">
                <a16:creationId xmlns:a16="http://schemas.microsoft.com/office/drawing/2014/main" id="{E88B8C9C-440D-406F-9A23-5F02A76CBC54}"/>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995141" y="3178284"/>
            <a:ext cx="920753" cy="809147"/>
          </a:xfrm>
          <a:prstGeom prst="rect">
            <a:avLst/>
          </a:prstGeom>
        </p:spPr>
      </p:pic>
      <p:pic>
        <p:nvPicPr>
          <p:cNvPr id="13" name="Picture 12">
            <a:extLst>
              <a:ext uri="{FF2B5EF4-FFF2-40B4-BE49-F238E27FC236}">
                <a16:creationId xmlns:a16="http://schemas.microsoft.com/office/drawing/2014/main" id="{701E91FE-6C26-467F-8134-8827C162AE27}"/>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032789" y="4126827"/>
            <a:ext cx="919633" cy="735706"/>
          </a:xfrm>
          <a:prstGeom prst="rect">
            <a:avLst/>
          </a:prstGeom>
        </p:spPr>
      </p:pic>
      <p:pic>
        <p:nvPicPr>
          <p:cNvPr id="14" name="Picture 13">
            <a:extLst>
              <a:ext uri="{FF2B5EF4-FFF2-40B4-BE49-F238E27FC236}">
                <a16:creationId xmlns:a16="http://schemas.microsoft.com/office/drawing/2014/main" id="{F3213350-9F96-4233-BEE1-F5AB2C47543D}"/>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019720" y="4975534"/>
            <a:ext cx="919634" cy="808162"/>
          </a:xfrm>
          <a:prstGeom prst="rect">
            <a:avLst/>
          </a:prstGeom>
        </p:spPr>
      </p:pic>
      <p:pic>
        <p:nvPicPr>
          <p:cNvPr id="18" name="Picture 2">
            <a:hlinkClick r:id="rId16" action="ppaction://hlinksldjump"/>
            <a:extLst>
              <a:ext uri="{FF2B5EF4-FFF2-40B4-BE49-F238E27FC236}">
                <a16:creationId xmlns:a16="http://schemas.microsoft.com/office/drawing/2014/main" id="{07B530AE-A97E-4035-8860-4FE7677A6D8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34664" y="5073961"/>
            <a:ext cx="752107" cy="817507"/>
          </a:xfrm>
          <a:prstGeom prst="rect">
            <a:avLst/>
          </a:prstGeom>
        </p:spPr>
      </p:pic>
      <p:pic>
        <p:nvPicPr>
          <p:cNvPr id="15" name="1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a:off x="10321636" y="-1"/>
            <a:ext cx="1870364" cy="1052079"/>
          </a:xfrm>
          <a:prstGeom prst="rect">
            <a:avLst/>
          </a:prstGeom>
        </p:spPr>
      </p:pic>
    </p:spTree>
    <p:extLst>
      <p:ext uri="{BB962C8B-B14F-4D97-AF65-F5344CB8AC3E}">
        <p14:creationId xmlns:p14="http://schemas.microsoft.com/office/powerpoint/2010/main" val="3346865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9"/>
                                        </p:tgtEl>
                                        <p:attrNameLst>
                                          <p:attrName>fillcolor</p:attrName>
                                        </p:attrNameLst>
                                      </p:cBhvr>
                                      <p:to>
                                        <a:srgbClr val="FFF2CC"/>
                                      </p:to>
                                    </p:animClr>
                                    <p:set>
                                      <p:cBhvr>
                                        <p:cTn id="38" dur="250" fill="hold"/>
                                        <p:tgtEl>
                                          <p:spTgt spid="9"/>
                                        </p:tgtEl>
                                        <p:attrNameLst>
                                          <p:attrName>fill.type</p:attrName>
                                        </p:attrNameLst>
                                      </p:cBhvr>
                                      <p:to>
                                        <p:strVal val="solid"/>
                                      </p:to>
                                    </p:set>
                                    <p:set>
                                      <p:cBhvr>
                                        <p:cTn id="39" dur="250" fill="hold"/>
                                        <p:tgtEl>
                                          <p:spTgt spid="9"/>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5"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250" fill="hold"/>
                                        <p:tgtEl>
                                          <p:spTgt spid="12"/>
                                        </p:tgtEl>
                                        <p:attrNameLst>
                                          <p:attrName>ppt_w</p:attrName>
                                        </p:attrNameLst>
                                      </p:cBhvr>
                                      <p:tavLst>
                                        <p:tav tm="0">
                                          <p:val>
                                            <p:strVal val="4*#ppt_w"/>
                                          </p:val>
                                        </p:tav>
                                        <p:tav tm="100000">
                                          <p:val>
                                            <p:strVal val="#ppt_w"/>
                                          </p:val>
                                        </p:tav>
                                      </p:tavLst>
                                    </p:anim>
                                    <p:anim calcmode="lin" valueType="num">
                                      <p:cBhvr>
                                        <p:cTn id="4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6" name="Wrong Buzzer.wav"/>
                                        </p:tgtEl>
                                      </p:cMediaNode>
                                    </p:audio>
                                  </p:subTnLst>
                                </p:cTn>
                              </p:par>
                              <p:par>
                                <p:cTn id="44" presetID="1" presetClass="emph" presetSubtype="2" fill="hold" nodeType="withEffect">
                                  <p:stCondLst>
                                    <p:cond delay="1000"/>
                                  </p:stCondLst>
                                  <p:childTnLst>
                                    <p:animClr clrSpc="rgb" dir="cw">
                                      <p:cBhvr>
                                        <p:cTn id="45" dur="250" fill="hold"/>
                                        <p:tgtEl>
                                          <p:spTgt spid="9"/>
                                        </p:tgtEl>
                                        <p:attrNameLst>
                                          <p:attrName>fillcolor</p:attrName>
                                        </p:attrNameLst>
                                      </p:cBhvr>
                                      <p:to>
                                        <a:srgbClr val="FFFF00"/>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0"/>
                                        </p:tgtEl>
                                        <p:attrNameLst>
                                          <p:attrName>fillcolor</p:attrName>
                                        </p:attrNameLst>
                                      </p:cBhvr>
                                      <p:to>
                                        <a:srgbClr val="FFF2CC"/>
                                      </p:to>
                                    </p:animClr>
                                    <p:set>
                                      <p:cBhvr>
                                        <p:cTn id="53" dur="250" fill="hold"/>
                                        <p:tgtEl>
                                          <p:spTgt spid="10"/>
                                        </p:tgtEl>
                                        <p:attrNameLst>
                                          <p:attrName>fill.type</p:attrName>
                                        </p:attrNameLst>
                                      </p:cBhvr>
                                      <p:to>
                                        <p:strVal val="solid"/>
                                      </p:to>
                                    </p:set>
                                    <p:set>
                                      <p:cBhvr>
                                        <p:cTn id="54" dur="250" fill="hold"/>
                                        <p:tgtEl>
                                          <p:spTgt spid="10"/>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3"/>
                                        </p:tgtEl>
                                        <p:attrNameLst>
                                          <p:attrName>style.visibility</p:attrName>
                                        </p:attrNameLst>
                                      </p:cBhvr>
                                      <p:to>
                                        <p:strVal val="visible"/>
                                      </p:to>
                                    </p:set>
                                    <p:anim calcmode="lin" valueType="num">
                                      <p:cBhvr>
                                        <p:cTn id="57" dur="250" fill="hold"/>
                                        <p:tgtEl>
                                          <p:spTgt spid="13"/>
                                        </p:tgtEl>
                                        <p:attrNameLst>
                                          <p:attrName>ppt_w</p:attrName>
                                        </p:attrNameLst>
                                      </p:cBhvr>
                                      <p:tavLst>
                                        <p:tav tm="0">
                                          <p:val>
                                            <p:strVal val="4*#ppt_w"/>
                                          </p:val>
                                        </p:tav>
                                        <p:tav tm="100000">
                                          <p:val>
                                            <p:strVal val="#ppt_w"/>
                                          </p:val>
                                        </p:tav>
                                      </p:tavLst>
                                    </p:anim>
                                    <p:anim calcmode="lin" valueType="num">
                                      <p:cBhvr>
                                        <p:cTn id="5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7" name="Check mark.wav"/>
                                        </p:tgtEl>
                                      </p:cMediaNode>
                                    </p:audio>
                                  </p:subTnLst>
                                </p:cTn>
                              </p:par>
                              <p:par>
                                <p:cTn id="59" presetID="1" presetClass="emph" presetSubtype="2" fill="hold" nodeType="withEffect">
                                  <p:stCondLst>
                                    <p:cond delay="1000"/>
                                  </p:stCondLst>
                                  <p:childTnLst>
                                    <p:animClr clrSpc="rgb" dir="cw">
                                      <p:cBhvr>
                                        <p:cTn id="60" dur="250" fill="hold"/>
                                        <p:tgtEl>
                                          <p:spTgt spid="10"/>
                                        </p:tgtEl>
                                        <p:attrNameLst>
                                          <p:attrName>fillcolor</p:attrName>
                                        </p:attrNameLst>
                                      </p:cBhvr>
                                      <p:to>
                                        <a:srgbClr val="00B050"/>
                                      </p:to>
                                    </p:animClr>
                                    <p:set>
                                      <p:cBhvr>
                                        <p:cTn id="61" dur="250" fill="hold"/>
                                        <p:tgtEl>
                                          <p:spTgt spid="10"/>
                                        </p:tgtEl>
                                        <p:attrNameLst>
                                          <p:attrName>fill.type</p:attrName>
                                        </p:attrNameLst>
                                      </p:cBhvr>
                                      <p:to>
                                        <p:strVal val="solid"/>
                                      </p:to>
                                    </p:set>
                                    <p:set>
                                      <p:cBhvr>
                                        <p:cTn id="62"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1"/>
                                        </p:tgtEl>
                                        <p:attrNameLst>
                                          <p:attrName>fillcolor</p:attrName>
                                        </p:attrNameLst>
                                      </p:cBhvr>
                                      <p:to>
                                        <a:srgbClr val="FFF2CC"/>
                                      </p:to>
                                    </p:animClr>
                                    <p:set>
                                      <p:cBhvr>
                                        <p:cTn id="68" dur="250" fill="hold"/>
                                        <p:tgtEl>
                                          <p:spTgt spid="11"/>
                                        </p:tgtEl>
                                        <p:attrNameLst>
                                          <p:attrName>fill.type</p:attrName>
                                        </p:attrNameLst>
                                      </p:cBhvr>
                                      <p:to>
                                        <p:strVal val="solid"/>
                                      </p:to>
                                    </p:set>
                                    <p:set>
                                      <p:cBhvr>
                                        <p:cTn id="69" dur="250" fill="hold"/>
                                        <p:tgtEl>
                                          <p:spTgt spid="11"/>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4"/>
                                        </p:tgtEl>
                                        <p:attrNameLst>
                                          <p:attrName>style.visibility</p:attrName>
                                        </p:attrNameLst>
                                      </p:cBhvr>
                                      <p:to>
                                        <p:strVal val="visible"/>
                                      </p:to>
                                    </p:set>
                                    <p:anim calcmode="lin" valueType="num">
                                      <p:cBhvr>
                                        <p:cTn id="72" dur="250" fill="hold"/>
                                        <p:tgtEl>
                                          <p:spTgt spid="14"/>
                                        </p:tgtEl>
                                        <p:attrNameLst>
                                          <p:attrName>ppt_w</p:attrName>
                                        </p:attrNameLst>
                                      </p:cBhvr>
                                      <p:tavLst>
                                        <p:tav tm="0">
                                          <p:val>
                                            <p:strVal val="4*#ppt_w"/>
                                          </p:val>
                                        </p:tav>
                                        <p:tav tm="100000">
                                          <p:val>
                                            <p:strVal val="#ppt_w"/>
                                          </p:val>
                                        </p:tav>
                                      </p:tavLst>
                                    </p:anim>
                                    <p:anim calcmode="lin" valueType="num">
                                      <p:cBhvr>
                                        <p:cTn id="7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6" name="Wrong Buzzer.wav"/>
                                        </p:tgtEl>
                                      </p:cMediaNode>
                                    </p:audio>
                                  </p:subTnLst>
                                </p:cTn>
                              </p:par>
                              <p:par>
                                <p:cTn id="74" presetID="1" presetClass="emph" presetSubtype="2" fill="hold" nodeType="withEffect">
                                  <p:stCondLst>
                                    <p:cond delay="1000"/>
                                  </p:stCondLst>
                                  <p:childTnLst>
                                    <p:animClr clrSpc="rgb" dir="cw">
                                      <p:cBhvr>
                                        <p:cTn id="75" dur="250" fill="hold"/>
                                        <p:tgtEl>
                                          <p:spTgt spid="11"/>
                                        </p:tgtEl>
                                        <p:attrNameLst>
                                          <p:attrName>fillcolor</p:attrName>
                                        </p:attrNameLst>
                                      </p:cBhvr>
                                      <p:to>
                                        <a:srgbClr val="FFFF00"/>
                                      </p:to>
                                    </p:animClr>
                                    <p:set>
                                      <p:cBhvr>
                                        <p:cTn id="76" dur="250" fill="hold"/>
                                        <p:tgtEl>
                                          <p:spTgt spid="11"/>
                                        </p:tgtEl>
                                        <p:attrNameLst>
                                          <p:attrName>fill.type</p:attrName>
                                        </p:attrNameLst>
                                      </p:cBhvr>
                                      <p:to>
                                        <p:strVal val="solid"/>
                                      </p:to>
                                    </p:set>
                                    <p:set>
                                      <p:cBhvr>
                                        <p:cTn id="77"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video>
              <p:cMediaNode vol="80000">
                <p:cTn id="78" fill="hold" display="0">
                  <p:stCondLst>
                    <p:cond delay="indefinite"/>
                  </p:stCondLst>
                </p:cTn>
                <p:tgtEl>
                  <p:spTgt spid="15"/>
                </p:tgtEl>
              </p:cMediaNode>
            </p:video>
          </p:childTnLst>
        </p:cTn>
      </p:par>
    </p:tnLst>
    <p:bldLst>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1"/>
          <p:cNvSpPr txBox="1">
            <a:spLocks noGrp="1"/>
          </p:cNvSpPr>
          <p:nvPr>
            <p:ph type="title"/>
          </p:nvPr>
        </p:nvSpPr>
        <p:spPr>
          <a:xfrm>
            <a:off x="1422861" y="1409504"/>
            <a:ext cx="9330068" cy="3532184"/>
          </a:xfrm>
          <a:prstGeom prst="rect">
            <a:avLst/>
          </a:prstGeom>
        </p:spPr>
        <p:txBody>
          <a:bodyPr spcFirstLastPara="1" vert="horz" wrap="square" lIns="121900" tIns="121900" rIns="121900" bIns="121900" rtlCol="0" anchor="ctr" anchorCtr="0">
            <a:noAutofit/>
          </a:bodyPr>
          <a:lstStyle/>
          <a:p>
            <a:r>
              <a:rPr lang="en-US" altLang="en-GB" sz="7200" b="1" smtClean="0">
                <a:solidFill>
                  <a:srgbClr val="FF0000"/>
                </a:solidFill>
                <a:latin typeface="Bernard MT Condensed" panose="02050806060905020404" pitchFamily="18" charset="0"/>
              </a:rPr>
              <a:t>1. LISTENING</a:t>
            </a:r>
            <a:endParaRPr lang="en-US" altLang="en-GB" sz="7200" b="1" dirty="0">
              <a:solidFill>
                <a:srgbClr val="FF0000"/>
              </a:solidFill>
              <a:latin typeface="Bernard MT Condensed" panose="02050806060905020404" pitchFamily="18" charset="0"/>
            </a:endParaRPr>
          </a:p>
        </p:txBody>
      </p:sp>
      <p:sp>
        <p:nvSpPr>
          <p:cNvPr id="607" name="Google Shape;607;p31"/>
          <p:cNvSpPr/>
          <p:nvPr/>
        </p:nvSpPr>
        <p:spPr>
          <a:xfrm>
            <a:off x="3087666" y="6497974"/>
            <a:ext cx="145199" cy="107015"/>
          </a:xfrm>
          <a:custGeom>
            <a:avLst/>
            <a:gdLst/>
            <a:ahLst/>
            <a:cxnLst/>
            <a:rect l="l" t="t" r="r" b="b"/>
            <a:pathLst>
              <a:path w="7225" h="5325" extrusionOk="0">
                <a:moveTo>
                  <a:pt x="7224" y="1"/>
                </a:moveTo>
                <a:lnTo>
                  <a:pt x="0" y="3761"/>
                </a:lnTo>
                <a:lnTo>
                  <a:pt x="0" y="5324"/>
                </a:lnTo>
                <a:lnTo>
                  <a:pt x="7224" y="1480"/>
                </a:lnTo>
                <a:lnTo>
                  <a:pt x="7224"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nvGrpSpPr>
          <p:cNvPr id="608" name="Google Shape;608;p31"/>
          <p:cNvGrpSpPr/>
          <p:nvPr/>
        </p:nvGrpSpPr>
        <p:grpSpPr>
          <a:xfrm>
            <a:off x="413656" y="4341135"/>
            <a:ext cx="3934824" cy="2156840"/>
            <a:chOff x="-1063023" y="3598648"/>
            <a:chExt cx="3681247" cy="1467805"/>
          </a:xfrm>
        </p:grpSpPr>
        <p:grpSp>
          <p:nvGrpSpPr>
            <p:cNvPr id="609" name="Google Shape;609;p31"/>
            <p:cNvGrpSpPr/>
            <p:nvPr/>
          </p:nvGrpSpPr>
          <p:grpSpPr>
            <a:xfrm>
              <a:off x="-1063023" y="4873480"/>
              <a:ext cx="3681247" cy="192973"/>
              <a:chOff x="1217825" y="3356550"/>
              <a:chExt cx="6105900" cy="320075"/>
            </a:xfrm>
          </p:grpSpPr>
          <p:sp>
            <p:nvSpPr>
              <p:cNvPr id="610" name="Google Shape;610;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611" name="Google Shape;611;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612" name="Google Shape;612;p31"/>
              <p:cNvGrpSpPr/>
              <p:nvPr/>
            </p:nvGrpSpPr>
            <p:grpSpPr>
              <a:xfrm>
                <a:off x="1217825" y="3356550"/>
                <a:ext cx="6105900" cy="320075"/>
                <a:chOff x="1217825" y="3356550"/>
                <a:chExt cx="6105900" cy="320075"/>
              </a:xfrm>
            </p:grpSpPr>
            <p:sp>
              <p:nvSpPr>
                <p:cNvPr id="613" name="Google Shape;613;p31"/>
                <p:cNvSpPr/>
                <p:nvPr/>
              </p:nvSpPr>
              <p:spPr>
                <a:xfrm>
                  <a:off x="1217825" y="3516050"/>
                  <a:ext cx="5739400" cy="160575"/>
                </a:xfrm>
                <a:custGeom>
                  <a:avLst/>
                  <a:gdLst/>
                  <a:ahLst/>
                  <a:cxnLst/>
                  <a:rect l="l" t="t" r="r" b="b"/>
                  <a:pathLst>
                    <a:path w="229576" h="6423" extrusionOk="0">
                      <a:moveTo>
                        <a:pt x="0" y="0"/>
                      </a:moveTo>
                      <a:lnTo>
                        <a:pt x="0" y="6422"/>
                      </a:lnTo>
                      <a:lnTo>
                        <a:pt x="229576" y="6422"/>
                      </a:lnTo>
                      <a:lnTo>
                        <a:pt x="229576"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614" name="Google Shape;614;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15" name="Google Shape;615;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rgbClr val="191919">
                    <a:alpha val="66510"/>
                  </a:srgbClr>
                </a:solidFill>
                <a:ln>
                  <a:noFill/>
                </a:ln>
              </p:spPr>
              <p:txBody>
                <a:bodyPr spcFirstLastPara="1" wrap="square" lIns="121900" tIns="121900" rIns="121900" bIns="121900" anchor="ctr" anchorCtr="0">
                  <a:noAutofit/>
                </a:bodyPr>
                <a:lstStyle/>
                <a:p>
                  <a:endParaRPr sz="2400"/>
                </a:p>
              </p:txBody>
            </p:sp>
          </p:grpSp>
        </p:grpSp>
        <p:grpSp>
          <p:nvGrpSpPr>
            <p:cNvPr id="616" name="Google Shape;616;p31"/>
            <p:cNvGrpSpPr/>
            <p:nvPr/>
          </p:nvGrpSpPr>
          <p:grpSpPr>
            <a:xfrm>
              <a:off x="275490" y="3918305"/>
              <a:ext cx="555934" cy="1017605"/>
              <a:chOff x="3437950" y="1772250"/>
              <a:chExt cx="922100" cy="1687850"/>
            </a:xfrm>
          </p:grpSpPr>
          <p:sp>
            <p:nvSpPr>
              <p:cNvPr id="617" name="Google Shape;617;p31"/>
              <p:cNvSpPr/>
              <p:nvPr/>
            </p:nvSpPr>
            <p:spPr>
              <a:xfrm>
                <a:off x="3437950" y="1772250"/>
                <a:ext cx="547150" cy="1687850"/>
              </a:xfrm>
              <a:custGeom>
                <a:avLst/>
                <a:gdLst/>
                <a:ahLst/>
                <a:cxnLst/>
                <a:rect l="l" t="t" r="r" b="b"/>
                <a:pathLst>
                  <a:path w="21886" h="67514" extrusionOk="0">
                    <a:moveTo>
                      <a:pt x="14492" y="1"/>
                    </a:moveTo>
                    <a:lnTo>
                      <a:pt x="1648" y="1437"/>
                    </a:lnTo>
                    <a:cubicBezTo>
                      <a:pt x="677" y="1522"/>
                      <a:pt x="1" y="2409"/>
                      <a:pt x="127" y="3339"/>
                    </a:cubicBezTo>
                    <a:lnTo>
                      <a:pt x="7352" y="67513"/>
                    </a:lnTo>
                    <a:lnTo>
                      <a:pt x="21885" y="65908"/>
                    </a:lnTo>
                    <a:lnTo>
                      <a:pt x="14492"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18" name="Google Shape;618;p31"/>
              <p:cNvSpPr/>
              <p:nvPr/>
            </p:nvSpPr>
            <p:spPr>
              <a:xfrm>
                <a:off x="3560475" y="2879150"/>
                <a:ext cx="376025" cy="146850"/>
              </a:xfrm>
              <a:custGeom>
                <a:avLst/>
                <a:gdLst/>
                <a:ahLst/>
                <a:cxnLst/>
                <a:rect l="l" t="t" r="r" b="b"/>
                <a:pathLst>
                  <a:path w="15041" h="5874" extrusionOk="0">
                    <a:moveTo>
                      <a:pt x="14576" y="1"/>
                    </a:moveTo>
                    <a:lnTo>
                      <a:pt x="0" y="1649"/>
                    </a:lnTo>
                    <a:lnTo>
                      <a:pt x="465" y="5873"/>
                    </a:lnTo>
                    <a:lnTo>
                      <a:pt x="15041" y="4268"/>
                    </a:lnTo>
                    <a:lnTo>
                      <a:pt x="1457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19" name="Google Shape;619;p31"/>
              <p:cNvSpPr/>
              <p:nvPr/>
            </p:nvSpPr>
            <p:spPr>
              <a:xfrm>
                <a:off x="3449575" y="1899000"/>
                <a:ext cx="377075" cy="154225"/>
              </a:xfrm>
              <a:custGeom>
                <a:avLst/>
                <a:gdLst/>
                <a:ahLst/>
                <a:cxnLst/>
                <a:rect l="l" t="t" r="r" b="b"/>
                <a:pathLst>
                  <a:path w="15083" h="6169" extrusionOk="0">
                    <a:moveTo>
                      <a:pt x="14576" y="1"/>
                    </a:moveTo>
                    <a:lnTo>
                      <a:pt x="0" y="1648"/>
                    </a:lnTo>
                    <a:lnTo>
                      <a:pt x="550" y="6169"/>
                    </a:lnTo>
                    <a:lnTo>
                      <a:pt x="15083" y="4521"/>
                    </a:lnTo>
                    <a:lnTo>
                      <a:pt x="1457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20" name="Google Shape;620;p31"/>
              <p:cNvSpPr/>
              <p:nvPr/>
            </p:nvSpPr>
            <p:spPr>
              <a:xfrm>
                <a:off x="3800225" y="1772250"/>
                <a:ext cx="559825" cy="1647700"/>
              </a:xfrm>
              <a:custGeom>
                <a:avLst/>
                <a:gdLst/>
                <a:ahLst/>
                <a:cxnLst/>
                <a:rect l="l" t="t" r="r" b="b"/>
                <a:pathLst>
                  <a:path w="22393" h="65908" extrusionOk="0">
                    <a:moveTo>
                      <a:pt x="1" y="1"/>
                    </a:moveTo>
                    <a:lnTo>
                      <a:pt x="7394" y="65908"/>
                    </a:lnTo>
                    <a:lnTo>
                      <a:pt x="22392" y="58726"/>
                    </a:lnTo>
                    <a:lnTo>
                      <a:pt x="16013" y="1987"/>
                    </a:lnTo>
                    <a:lnTo>
                      <a:pt x="1"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1" name="Google Shape;621;p31"/>
              <p:cNvSpPr/>
              <p:nvPr/>
            </p:nvSpPr>
            <p:spPr>
              <a:xfrm>
                <a:off x="3621725" y="2099675"/>
                <a:ext cx="126775" cy="730925"/>
              </a:xfrm>
              <a:custGeom>
                <a:avLst/>
                <a:gdLst/>
                <a:ahLst/>
                <a:cxnLst/>
                <a:rect l="l" t="t" r="r" b="b"/>
                <a:pathLst>
                  <a:path w="5071" h="29237" extrusionOk="0">
                    <a:moveTo>
                      <a:pt x="1817" y="1"/>
                    </a:moveTo>
                    <a:lnTo>
                      <a:pt x="1" y="212"/>
                    </a:lnTo>
                    <a:lnTo>
                      <a:pt x="3296" y="29236"/>
                    </a:lnTo>
                    <a:lnTo>
                      <a:pt x="5070" y="29025"/>
                    </a:lnTo>
                    <a:lnTo>
                      <a:pt x="1817"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22" name="Google Shape;622;p31"/>
              <p:cNvSpPr/>
              <p:nvPr/>
            </p:nvSpPr>
            <p:spPr>
              <a:xfrm>
                <a:off x="3696725" y="1772250"/>
                <a:ext cx="288375" cy="1658275"/>
              </a:xfrm>
              <a:custGeom>
                <a:avLst/>
                <a:gdLst/>
                <a:ahLst/>
                <a:cxnLst/>
                <a:rect l="l" t="t" r="r" b="b"/>
                <a:pathLst>
                  <a:path w="11535" h="66331" extrusionOk="0">
                    <a:moveTo>
                      <a:pt x="4141" y="1"/>
                    </a:moveTo>
                    <a:lnTo>
                      <a:pt x="0" y="466"/>
                    </a:lnTo>
                    <a:lnTo>
                      <a:pt x="7858" y="66330"/>
                    </a:lnTo>
                    <a:lnTo>
                      <a:pt x="11534" y="65908"/>
                    </a:lnTo>
                    <a:lnTo>
                      <a:pt x="414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23" name="Google Shape;623;p31"/>
              <p:cNvSpPr/>
              <p:nvPr/>
            </p:nvSpPr>
            <p:spPr>
              <a:xfrm>
                <a:off x="4018850" y="1800775"/>
                <a:ext cx="69750" cy="1603350"/>
              </a:xfrm>
              <a:custGeom>
                <a:avLst/>
                <a:gdLst/>
                <a:ahLst/>
                <a:cxnLst/>
                <a:rect l="l" t="t" r="r" b="b"/>
                <a:pathLst>
                  <a:path w="2790" h="64134" extrusionOk="0">
                    <a:moveTo>
                      <a:pt x="1" y="1"/>
                    </a:moveTo>
                    <a:lnTo>
                      <a:pt x="1" y="64133"/>
                    </a:lnTo>
                    <a:lnTo>
                      <a:pt x="2789" y="62781"/>
                    </a:lnTo>
                    <a:lnTo>
                      <a:pt x="2747" y="296"/>
                    </a:ln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624" name="Google Shape;624;p31"/>
            <p:cNvGrpSpPr/>
            <p:nvPr/>
          </p:nvGrpSpPr>
          <p:grpSpPr>
            <a:xfrm>
              <a:off x="667752" y="3598648"/>
              <a:ext cx="392277" cy="1355726"/>
              <a:chOff x="4088575" y="1242050"/>
              <a:chExt cx="650650" cy="2248675"/>
            </a:xfrm>
          </p:grpSpPr>
          <p:sp>
            <p:nvSpPr>
              <p:cNvPr id="625" name="Google Shape;625;p31"/>
              <p:cNvSpPr/>
              <p:nvPr/>
            </p:nvSpPr>
            <p:spPr>
              <a:xfrm>
                <a:off x="4088575" y="1242050"/>
                <a:ext cx="289425" cy="2248675"/>
              </a:xfrm>
              <a:custGeom>
                <a:avLst/>
                <a:gdLst/>
                <a:ahLst/>
                <a:cxnLst/>
                <a:rect l="l" t="t" r="r" b="b"/>
                <a:pathLst>
                  <a:path w="11577" h="89947" extrusionOk="0">
                    <a:moveTo>
                      <a:pt x="845" y="0"/>
                    </a:moveTo>
                    <a:cubicBezTo>
                      <a:pt x="381" y="0"/>
                      <a:pt x="0" y="381"/>
                      <a:pt x="0" y="845"/>
                    </a:cubicBezTo>
                    <a:lnTo>
                      <a:pt x="0" y="89946"/>
                    </a:lnTo>
                    <a:lnTo>
                      <a:pt x="11576" y="89946"/>
                    </a:lnTo>
                    <a:lnTo>
                      <a:pt x="11576"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26" name="Google Shape;626;p31"/>
              <p:cNvSpPr/>
              <p:nvPr/>
            </p:nvSpPr>
            <p:spPr>
              <a:xfrm>
                <a:off x="4088575" y="1482875"/>
                <a:ext cx="289425" cy="125700"/>
              </a:xfrm>
              <a:custGeom>
                <a:avLst/>
                <a:gdLst/>
                <a:ahLst/>
                <a:cxnLst/>
                <a:rect l="l" t="t" r="r" b="b"/>
                <a:pathLst>
                  <a:path w="11577" h="5028" extrusionOk="0">
                    <a:moveTo>
                      <a:pt x="0" y="0"/>
                    </a:moveTo>
                    <a:lnTo>
                      <a:pt x="0" y="5028"/>
                    </a:lnTo>
                    <a:lnTo>
                      <a:pt x="11576" y="5028"/>
                    </a:lnTo>
                    <a:lnTo>
                      <a:pt x="11576"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7" name="Google Shape;627;p31"/>
              <p:cNvSpPr/>
              <p:nvPr/>
            </p:nvSpPr>
            <p:spPr>
              <a:xfrm>
                <a:off x="4088575" y="1728950"/>
                <a:ext cx="289425" cy="103550"/>
              </a:xfrm>
              <a:custGeom>
                <a:avLst/>
                <a:gdLst/>
                <a:ahLst/>
                <a:cxnLst/>
                <a:rect l="l" t="t" r="r" b="b"/>
                <a:pathLst>
                  <a:path w="11577" h="4142" extrusionOk="0">
                    <a:moveTo>
                      <a:pt x="0" y="1"/>
                    </a:moveTo>
                    <a:lnTo>
                      <a:pt x="0" y="4141"/>
                    </a:lnTo>
                    <a:lnTo>
                      <a:pt x="11576" y="4141"/>
                    </a:lnTo>
                    <a:lnTo>
                      <a:pt x="11576"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8" name="Google Shape;628;p31"/>
              <p:cNvSpPr/>
              <p:nvPr/>
            </p:nvSpPr>
            <p:spPr>
              <a:xfrm>
                <a:off x="4088575" y="3084050"/>
                <a:ext cx="289425" cy="135225"/>
              </a:xfrm>
              <a:custGeom>
                <a:avLst/>
                <a:gdLst/>
                <a:ahLst/>
                <a:cxnLst/>
                <a:rect l="l" t="t" r="r" b="b"/>
                <a:pathLst>
                  <a:path w="11577" h="5409" extrusionOk="0">
                    <a:moveTo>
                      <a:pt x="0" y="1"/>
                    </a:moveTo>
                    <a:lnTo>
                      <a:pt x="0" y="5409"/>
                    </a:lnTo>
                    <a:lnTo>
                      <a:pt x="11576" y="5409"/>
                    </a:lnTo>
                    <a:lnTo>
                      <a:pt x="11576"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9" name="Google Shape;629;p31"/>
              <p:cNvSpPr/>
              <p:nvPr/>
            </p:nvSpPr>
            <p:spPr>
              <a:xfrm>
                <a:off x="4377975" y="1242050"/>
                <a:ext cx="361250" cy="2248675"/>
              </a:xfrm>
              <a:custGeom>
                <a:avLst/>
                <a:gdLst/>
                <a:ahLst/>
                <a:cxnLst/>
                <a:rect l="l" t="t" r="r" b="b"/>
                <a:pathLst>
                  <a:path w="14450" h="89947" extrusionOk="0">
                    <a:moveTo>
                      <a:pt x="0" y="0"/>
                    </a:moveTo>
                    <a:lnTo>
                      <a:pt x="0" y="89946"/>
                    </a:lnTo>
                    <a:lnTo>
                      <a:pt x="14449" y="83525"/>
                    </a:lnTo>
                    <a:lnTo>
                      <a:pt x="14449" y="3676"/>
                    </a:ln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30" name="Google Shape;630;p31"/>
              <p:cNvSpPr/>
              <p:nvPr/>
            </p:nvSpPr>
            <p:spPr>
              <a:xfrm>
                <a:off x="4188900" y="1927525"/>
                <a:ext cx="81350" cy="1025600"/>
              </a:xfrm>
              <a:custGeom>
                <a:avLst/>
                <a:gdLst/>
                <a:ahLst/>
                <a:cxnLst/>
                <a:rect l="l" t="t" r="r" b="b"/>
                <a:pathLst>
                  <a:path w="3254" h="41024" extrusionOk="0">
                    <a:moveTo>
                      <a:pt x="1649" y="0"/>
                    </a:moveTo>
                    <a:cubicBezTo>
                      <a:pt x="719" y="0"/>
                      <a:pt x="1" y="719"/>
                      <a:pt x="1" y="1606"/>
                    </a:cubicBezTo>
                    <a:lnTo>
                      <a:pt x="1" y="39376"/>
                    </a:lnTo>
                    <a:cubicBezTo>
                      <a:pt x="1" y="40263"/>
                      <a:pt x="719" y="41023"/>
                      <a:pt x="1649" y="41023"/>
                    </a:cubicBezTo>
                    <a:cubicBezTo>
                      <a:pt x="2536" y="41023"/>
                      <a:pt x="3254" y="40263"/>
                      <a:pt x="3254" y="39376"/>
                    </a:cubicBezTo>
                    <a:lnTo>
                      <a:pt x="3254" y="1606"/>
                    </a:lnTo>
                    <a:cubicBezTo>
                      <a:pt x="3254" y="719"/>
                      <a:pt x="2536" y="0"/>
                      <a:pt x="164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631" name="Google Shape;631;p31"/>
            <p:cNvGrpSpPr/>
            <p:nvPr/>
          </p:nvGrpSpPr>
          <p:grpSpPr>
            <a:xfrm>
              <a:off x="897623" y="3793505"/>
              <a:ext cx="421563" cy="1160869"/>
              <a:chOff x="4469850" y="1565250"/>
              <a:chExt cx="699225" cy="1925475"/>
            </a:xfrm>
          </p:grpSpPr>
          <p:sp>
            <p:nvSpPr>
              <p:cNvPr id="632" name="Google Shape;632;p31"/>
              <p:cNvSpPr/>
              <p:nvPr/>
            </p:nvSpPr>
            <p:spPr>
              <a:xfrm>
                <a:off x="4469850" y="1565250"/>
                <a:ext cx="380275" cy="1925475"/>
              </a:xfrm>
              <a:custGeom>
                <a:avLst/>
                <a:gdLst/>
                <a:ahLst/>
                <a:cxnLst/>
                <a:rect l="l" t="t" r="r" b="b"/>
                <a:pathLst>
                  <a:path w="15211" h="77019" extrusionOk="0">
                    <a:moveTo>
                      <a:pt x="930" y="0"/>
                    </a:moveTo>
                    <a:cubicBezTo>
                      <a:pt x="423" y="0"/>
                      <a:pt x="1" y="423"/>
                      <a:pt x="1" y="972"/>
                    </a:cubicBezTo>
                    <a:lnTo>
                      <a:pt x="1" y="77018"/>
                    </a:lnTo>
                    <a:lnTo>
                      <a:pt x="15210" y="77018"/>
                    </a:lnTo>
                    <a:lnTo>
                      <a:pt x="15210"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33" name="Google Shape;633;p31"/>
              <p:cNvSpPr/>
              <p:nvPr/>
            </p:nvSpPr>
            <p:spPr>
              <a:xfrm>
                <a:off x="4850100" y="1565250"/>
                <a:ext cx="318975" cy="1925475"/>
              </a:xfrm>
              <a:custGeom>
                <a:avLst/>
                <a:gdLst/>
                <a:ahLst/>
                <a:cxnLst/>
                <a:rect l="l" t="t" r="r" b="b"/>
                <a:pathLst>
                  <a:path w="12759" h="77019" extrusionOk="0">
                    <a:moveTo>
                      <a:pt x="0" y="0"/>
                    </a:moveTo>
                    <a:lnTo>
                      <a:pt x="0" y="77018"/>
                    </a:lnTo>
                    <a:lnTo>
                      <a:pt x="12759" y="72118"/>
                    </a:lnTo>
                    <a:lnTo>
                      <a:pt x="12759" y="3676"/>
                    </a:lnTo>
                    <a:lnTo>
                      <a:pt x="0"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34" name="Google Shape;634;p31"/>
              <p:cNvSpPr/>
              <p:nvPr/>
            </p:nvSpPr>
            <p:spPr>
              <a:xfrm>
                <a:off x="4469850" y="177225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35" name="Google Shape;635;p31"/>
              <p:cNvSpPr/>
              <p:nvPr/>
            </p:nvSpPr>
            <p:spPr>
              <a:xfrm>
                <a:off x="4469850" y="197610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36" name="Google Shape;636;p31"/>
              <p:cNvSpPr/>
              <p:nvPr/>
            </p:nvSpPr>
            <p:spPr>
              <a:xfrm>
                <a:off x="4522675" y="3201300"/>
                <a:ext cx="274625" cy="136275"/>
              </a:xfrm>
              <a:custGeom>
                <a:avLst/>
                <a:gdLst/>
                <a:ahLst/>
                <a:cxnLst/>
                <a:rect l="l" t="t" r="r" b="b"/>
                <a:pathLst>
                  <a:path w="10985" h="5451" extrusionOk="0">
                    <a:moveTo>
                      <a:pt x="1268" y="0"/>
                    </a:moveTo>
                    <a:cubicBezTo>
                      <a:pt x="549" y="0"/>
                      <a:pt x="0" y="550"/>
                      <a:pt x="0" y="1268"/>
                    </a:cubicBezTo>
                    <a:lnTo>
                      <a:pt x="0" y="4225"/>
                    </a:lnTo>
                    <a:cubicBezTo>
                      <a:pt x="0" y="4901"/>
                      <a:pt x="549" y="5450"/>
                      <a:pt x="1268" y="5450"/>
                    </a:cubicBezTo>
                    <a:lnTo>
                      <a:pt x="9717" y="5450"/>
                    </a:lnTo>
                    <a:cubicBezTo>
                      <a:pt x="10435" y="5450"/>
                      <a:pt x="10985" y="4901"/>
                      <a:pt x="10985" y="4225"/>
                    </a:cubicBezTo>
                    <a:lnTo>
                      <a:pt x="10985" y="1268"/>
                    </a:lnTo>
                    <a:cubicBezTo>
                      <a:pt x="10985" y="550"/>
                      <a:pt x="10435" y="0"/>
                      <a:pt x="971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37" name="Google Shape;637;p31"/>
              <p:cNvSpPr/>
              <p:nvPr/>
            </p:nvSpPr>
            <p:spPr>
              <a:xfrm>
                <a:off x="4705400" y="1565250"/>
                <a:ext cx="144725" cy="1925475"/>
              </a:xfrm>
              <a:custGeom>
                <a:avLst/>
                <a:gdLst/>
                <a:ahLst/>
                <a:cxnLst/>
                <a:rect l="l" t="t" r="r" b="b"/>
                <a:pathLst>
                  <a:path w="5789" h="77019" extrusionOk="0">
                    <a:moveTo>
                      <a:pt x="0" y="0"/>
                    </a:moveTo>
                    <a:lnTo>
                      <a:pt x="0" y="77018"/>
                    </a:lnTo>
                    <a:lnTo>
                      <a:pt x="5788" y="77018"/>
                    </a:lnTo>
                    <a:lnTo>
                      <a:pt x="5788"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sp>
          <p:nvSpPr>
            <p:cNvPr id="638" name="Google Shape;638;p31"/>
            <p:cNvSpPr/>
            <p:nvPr/>
          </p:nvSpPr>
          <p:spPr>
            <a:xfrm>
              <a:off x="1126875" y="3903037"/>
              <a:ext cx="90435" cy="1051337"/>
            </a:xfrm>
            <a:custGeom>
              <a:avLst/>
              <a:gdLst/>
              <a:ahLst/>
              <a:cxnLst/>
              <a:rect l="l" t="t" r="r" b="b"/>
              <a:pathLst>
                <a:path w="6000" h="69752" extrusionOk="0">
                  <a:moveTo>
                    <a:pt x="169" y="0"/>
                  </a:moveTo>
                  <a:lnTo>
                    <a:pt x="0" y="169"/>
                  </a:lnTo>
                  <a:lnTo>
                    <a:pt x="0" y="69751"/>
                  </a:lnTo>
                  <a:lnTo>
                    <a:pt x="5999" y="67428"/>
                  </a:lnTo>
                  <a:lnTo>
                    <a:pt x="169" y="0"/>
                  </a:lnTo>
                  <a:close/>
                </a:path>
              </a:pathLst>
            </a:custGeom>
            <a:solidFill>
              <a:srgbClr val="191919">
                <a:alpha val="66510"/>
              </a:srgbClr>
            </a:solidFill>
            <a:ln>
              <a:noFill/>
            </a:ln>
          </p:spPr>
          <p:txBody>
            <a:bodyPr spcFirstLastPara="1" wrap="square" lIns="121900" tIns="121900" rIns="121900" bIns="121900" anchor="ctr" anchorCtr="0">
              <a:noAutofit/>
            </a:bodyPr>
            <a:lstStyle/>
            <a:p>
              <a:endParaRPr sz="2400"/>
            </a:p>
          </p:txBody>
        </p:sp>
        <p:grpSp>
          <p:nvGrpSpPr>
            <p:cNvPr id="639" name="Google Shape;639;p31"/>
            <p:cNvGrpSpPr/>
            <p:nvPr/>
          </p:nvGrpSpPr>
          <p:grpSpPr>
            <a:xfrm>
              <a:off x="1129423" y="3883925"/>
              <a:ext cx="434932" cy="1060893"/>
              <a:chOff x="4854325" y="1715225"/>
              <a:chExt cx="721400" cy="1759650"/>
            </a:xfrm>
          </p:grpSpPr>
          <p:sp>
            <p:nvSpPr>
              <p:cNvPr id="640" name="Google Shape;640;p31"/>
              <p:cNvSpPr/>
              <p:nvPr/>
            </p:nvSpPr>
            <p:spPr>
              <a:xfrm>
                <a:off x="4854325" y="1715225"/>
                <a:ext cx="508050" cy="1759650"/>
              </a:xfrm>
              <a:custGeom>
                <a:avLst/>
                <a:gdLst/>
                <a:ahLst/>
                <a:cxnLst/>
                <a:rect l="l" t="t" r="r" b="b"/>
                <a:pathLst>
                  <a:path w="20322" h="70386" extrusionOk="0">
                    <a:moveTo>
                      <a:pt x="14364" y="1"/>
                    </a:moveTo>
                    <a:lnTo>
                      <a:pt x="0" y="1226"/>
                    </a:lnTo>
                    <a:lnTo>
                      <a:pt x="5957" y="70386"/>
                    </a:lnTo>
                    <a:lnTo>
                      <a:pt x="20321" y="69161"/>
                    </a:lnTo>
                    <a:lnTo>
                      <a:pt x="14364"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41" name="Google Shape;641;p31"/>
              <p:cNvSpPr/>
              <p:nvPr/>
            </p:nvSpPr>
            <p:spPr>
              <a:xfrm>
                <a:off x="4969450" y="3053425"/>
                <a:ext cx="363350" cy="82425"/>
              </a:xfrm>
              <a:custGeom>
                <a:avLst/>
                <a:gdLst/>
                <a:ahLst/>
                <a:cxnLst/>
                <a:rect l="l" t="t" r="r" b="b"/>
                <a:pathLst>
                  <a:path w="14534" h="3297" extrusionOk="0">
                    <a:moveTo>
                      <a:pt x="14364" y="1"/>
                    </a:moveTo>
                    <a:lnTo>
                      <a:pt x="0" y="1226"/>
                    </a:lnTo>
                    <a:lnTo>
                      <a:pt x="211" y="3296"/>
                    </a:lnTo>
                    <a:lnTo>
                      <a:pt x="14533" y="2071"/>
                    </a:lnTo>
                    <a:lnTo>
                      <a:pt x="14364"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42" name="Google Shape;642;p31"/>
              <p:cNvSpPr/>
              <p:nvPr/>
            </p:nvSpPr>
            <p:spPr>
              <a:xfrm>
                <a:off x="4980000" y="3171725"/>
                <a:ext cx="363350" cy="82400"/>
              </a:xfrm>
              <a:custGeom>
                <a:avLst/>
                <a:gdLst/>
                <a:ahLst/>
                <a:cxnLst/>
                <a:rect l="l" t="t" r="r" b="b"/>
                <a:pathLst>
                  <a:path w="14534" h="3296" extrusionOk="0">
                    <a:moveTo>
                      <a:pt x="14365" y="1"/>
                    </a:moveTo>
                    <a:lnTo>
                      <a:pt x="1" y="1268"/>
                    </a:lnTo>
                    <a:lnTo>
                      <a:pt x="170" y="3296"/>
                    </a:lnTo>
                    <a:lnTo>
                      <a:pt x="14534" y="2071"/>
                    </a:lnTo>
                    <a:lnTo>
                      <a:pt x="14365"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43" name="Google Shape;643;p31"/>
              <p:cNvSpPr/>
              <p:nvPr/>
            </p:nvSpPr>
            <p:spPr>
              <a:xfrm>
                <a:off x="4953600" y="1926400"/>
                <a:ext cx="241900" cy="544100"/>
              </a:xfrm>
              <a:custGeom>
                <a:avLst/>
                <a:gdLst/>
                <a:ahLst/>
                <a:cxnLst/>
                <a:rect l="l" t="t" r="r" b="b"/>
                <a:pathLst>
                  <a:path w="9676" h="21764" extrusionOk="0">
                    <a:moveTo>
                      <a:pt x="6798" y="0"/>
                    </a:moveTo>
                    <a:cubicBezTo>
                      <a:pt x="6771" y="0"/>
                      <a:pt x="6745" y="1"/>
                      <a:pt x="6718" y="3"/>
                    </a:cubicBezTo>
                    <a:lnTo>
                      <a:pt x="1099" y="468"/>
                    </a:lnTo>
                    <a:cubicBezTo>
                      <a:pt x="465" y="552"/>
                      <a:pt x="0" y="1102"/>
                      <a:pt x="43" y="1735"/>
                    </a:cubicBezTo>
                    <a:lnTo>
                      <a:pt x="1690" y="20705"/>
                    </a:lnTo>
                    <a:cubicBezTo>
                      <a:pt x="1731" y="21312"/>
                      <a:pt x="2236" y="21764"/>
                      <a:pt x="2836" y="21764"/>
                    </a:cubicBezTo>
                    <a:cubicBezTo>
                      <a:pt x="2862" y="21764"/>
                      <a:pt x="2889" y="21763"/>
                      <a:pt x="2915" y="21761"/>
                    </a:cubicBezTo>
                    <a:lnTo>
                      <a:pt x="8577" y="21254"/>
                    </a:lnTo>
                    <a:cubicBezTo>
                      <a:pt x="9210" y="21212"/>
                      <a:pt x="9675" y="20662"/>
                      <a:pt x="9633" y="20029"/>
                    </a:cubicBezTo>
                    <a:lnTo>
                      <a:pt x="7985" y="1059"/>
                    </a:lnTo>
                    <a:cubicBezTo>
                      <a:pt x="7904" y="452"/>
                      <a:pt x="7397" y="0"/>
                      <a:pt x="679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44" name="Google Shape;644;p31"/>
              <p:cNvSpPr/>
              <p:nvPr/>
            </p:nvSpPr>
            <p:spPr>
              <a:xfrm>
                <a:off x="5213425" y="1715225"/>
                <a:ext cx="362300" cy="1729025"/>
              </a:xfrm>
              <a:custGeom>
                <a:avLst/>
                <a:gdLst/>
                <a:ahLst/>
                <a:cxnLst/>
                <a:rect l="l" t="t" r="r" b="b"/>
                <a:pathLst>
                  <a:path w="14492" h="69161" extrusionOk="0">
                    <a:moveTo>
                      <a:pt x="0" y="1"/>
                    </a:moveTo>
                    <a:lnTo>
                      <a:pt x="5957" y="69161"/>
                    </a:lnTo>
                    <a:lnTo>
                      <a:pt x="14491" y="64936"/>
                    </a:lnTo>
                    <a:lnTo>
                      <a:pt x="9084" y="2071"/>
                    </a:lnTo>
                    <a:lnTo>
                      <a:pt x="0"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45" name="Google Shape;645;p31"/>
              <p:cNvSpPr/>
              <p:nvPr/>
            </p:nvSpPr>
            <p:spPr>
              <a:xfrm>
                <a:off x="5074000" y="1715225"/>
                <a:ext cx="288375" cy="1739575"/>
              </a:xfrm>
              <a:custGeom>
                <a:avLst/>
                <a:gdLst/>
                <a:ahLst/>
                <a:cxnLst/>
                <a:rect l="l" t="t" r="r" b="b"/>
                <a:pathLst>
                  <a:path w="11535" h="69583" extrusionOk="0">
                    <a:moveTo>
                      <a:pt x="5577" y="1"/>
                    </a:moveTo>
                    <a:lnTo>
                      <a:pt x="1" y="550"/>
                    </a:lnTo>
                    <a:lnTo>
                      <a:pt x="6634" y="69583"/>
                    </a:lnTo>
                    <a:lnTo>
                      <a:pt x="11534" y="69161"/>
                    </a:lnTo>
                    <a:lnTo>
                      <a:pt x="5577"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646" name="Google Shape;646;p31"/>
            <p:cNvGrpSpPr/>
            <p:nvPr/>
          </p:nvGrpSpPr>
          <p:grpSpPr>
            <a:xfrm>
              <a:off x="1507667" y="4686912"/>
              <a:ext cx="916981" cy="266828"/>
              <a:chOff x="5481700" y="3047100"/>
              <a:chExt cx="1520950" cy="442575"/>
            </a:xfrm>
          </p:grpSpPr>
          <p:sp>
            <p:nvSpPr>
              <p:cNvPr id="647" name="Google Shape;647;p31"/>
              <p:cNvSpPr/>
              <p:nvPr/>
            </p:nvSpPr>
            <p:spPr>
              <a:xfrm>
                <a:off x="5595775" y="3047100"/>
                <a:ext cx="1406875" cy="104575"/>
              </a:xfrm>
              <a:custGeom>
                <a:avLst/>
                <a:gdLst/>
                <a:ahLst/>
                <a:cxnLst/>
                <a:rect l="l" t="t" r="r" b="b"/>
                <a:pathLst>
                  <a:path w="56275" h="4183" extrusionOk="0">
                    <a:moveTo>
                      <a:pt x="8407" y="0"/>
                    </a:moveTo>
                    <a:lnTo>
                      <a:pt x="0" y="4183"/>
                    </a:lnTo>
                    <a:lnTo>
                      <a:pt x="0" y="4183"/>
                    </a:lnTo>
                    <a:lnTo>
                      <a:pt x="49050" y="3718"/>
                    </a:lnTo>
                    <a:lnTo>
                      <a:pt x="56274"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48" name="Google Shape;648;p31"/>
              <p:cNvSpPr/>
              <p:nvPr/>
            </p:nvSpPr>
            <p:spPr>
              <a:xfrm>
                <a:off x="5481700" y="3140050"/>
                <a:ext cx="1340325" cy="349625"/>
              </a:xfrm>
              <a:custGeom>
                <a:avLst/>
                <a:gdLst/>
                <a:ahLst/>
                <a:cxnLst/>
                <a:rect l="l" t="t" r="r" b="b"/>
                <a:pathLst>
                  <a:path w="53613" h="13985" extrusionOk="0">
                    <a:moveTo>
                      <a:pt x="6971" y="0"/>
                    </a:moveTo>
                    <a:cubicBezTo>
                      <a:pt x="3127" y="0"/>
                      <a:pt x="0" y="3126"/>
                      <a:pt x="0" y="7013"/>
                    </a:cubicBezTo>
                    <a:cubicBezTo>
                      <a:pt x="0" y="10858"/>
                      <a:pt x="3127" y="13984"/>
                      <a:pt x="6971" y="13984"/>
                    </a:cubicBezTo>
                    <a:lnTo>
                      <a:pt x="53613" y="13984"/>
                    </a:lnTo>
                    <a:lnTo>
                      <a:pt x="53613"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49" name="Google Shape;649;p31"/>
              <p:cNvSpPr/>
              <p:nvPr/>
            </p:nvSpPr>
            <p:spPr>
              <a:xfrm>
                <a:off x="5539775" y="3180175"/>
                <a:ext cx="1282250" cy="270400"/>
              </a:xfrm>
              <a:custGeom>
                <a:avLst/>
                <a:gdLst/>
                <a:ahLst/>
                <a:cxnLst/>
                <a:rect l="l" t="t" r="r" b="b"/>
                <a:pathLst>
                  <a:path w="51290" h="10816" extrusionOk="0">
                    <a:moveTo>
                      <a:pt x="5409" y="1"/>
                    </a:moveTo>
                    <a:cubicBezTo>
                      <a:pt x="2409" y="1"/>
                      <a:pt x="1" y="2409"/>
                      <a:pt x="1" y="5408"/>
                    </a:cubicBezTo>
                    <a:cubicBezTo>
                      <a:pt x="1" y="8366"/>
                      <a:pt x="2409" y="10816"/>
                      <a:pt x="5409" y="10816"/>
                    </a:cubicBezTo>
                    <a:lnTo>
                      <a:pt x="51290" y="10816"/>
                    </a:lnTo>
                    <a:lnTo>
                      <a:pt x="51290"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0" name="Google Shape;650;p31"/>
              <p:cNvSpPr/>
              <p:nvPr/>
            </p:nvSpPr>
            <p:spPr>
              <a:xfrm>
                <a:off x="6822025" y="3047100"/>
                <a:ext cx="180625" cy="133100"/>
              </a:xfrm>
              <a:custGeom>
                <a:avLst/>
                <a:gdLst/>
                <a:ahLst/>
                <a:cxnLst/>
                <a:rect l="l" t="t" r="r" b="b"/>
                <a:pathLst>
                  <a:path w="7225" h="5324" extrusionOk="0">
                    <a:moveTo>
                      <a:pt x="7224" y="0"/>
                    </a:moveTo>
                    <a:lnTo>
                      <a:pt x="0" y="3718"/>
                    </a:lnTo>
                    <a:lnTo>
                      <a:pt x="0" y="5324"/>
                    </a:lnTo>
                    <a:lnTo>
                      <a:pt x="7224" y="1479"/>
                    </a:lnTo>
                    <a:lnTo>
                      <a:pt x="7224"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51" name="Google Shape;651;p31"/>
              <p:cNvSpPr/>
              <p:nvPr/>
            </p:nvSpPr>
            <p:spPr>
              <a:xfrm>
                <a:off x="6822025" y="3094625"/>
                <a:ext cx="160550" cy="355950"/>
              </a:xfrm>
              <a:custGeom>
                <a:avLst/>
                <a:gdLst/>
                <a:ahLst/>
                <a:cxnLst/>
                <a:rect l="l" t="t" r="r" b="b"/>
                <a:pathLst>
                  <a:path w="6422" h="14238" extrusionOk="0">
                    <a:moveTo>
                      <a:pt x="6422" y="0"/>
                    </a:moveTo>
                    <a:lnTo>
                      <a:pt x="0" y="3423"/>
                    </a:lnTo>
                    <a:lnTo>
                      <a:pt x="0" y="14238"/>
                    </a:lnTo>
                    <a:lnTo>
                      <a:pt x="6422" y="10900"/>
                    </a:lnTo>
                    <a:lnTo>
                      <a:pt x="6422"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652" name="Google Shape;652;p31"/>
              <p:cNvSpPr/>
              <p:nvPr/>
            </p:nvSpPr>
            <p:spPr>
              <a:xfrm>
                <a:off x="5737300" y="3180175"/>
                <a:ext cx="161625" cy="228175"/>
              </a:xfrm>
              <a:custGeom>
                <a:avLst/>
                <a:gdLst/>
                <a:ahLst/>
                <a:cxnLst/>
                <a:rect l="l" t="t" r="r" b="b"/>
                <a:pathLst>
                  <a:path w="6465" h="9127" extrusionOk="0">
                    <a:moveTo>
                      <a:pt x="0" y="1"/>
                    </a:moveTo>
                    <a:lnTo>
                      <a:pt x="0" y="9126"/>
                    </a:lnTo>
                    <a:lnTo>
                      <a:pt x="3253" y="7394"/>
                    </a:lnTo>
                    <a:lnTo>
                      <a:pt x="6464" y="8830"/>
                    </a:lnTo>
                    <a:lnTo>
                      <a:pt x="6464"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53" name="Google Shape;653;p31"/>
              <p:cNvSpPr/>
              <p:nvPr/>
            </p:nvSpPr>
            <p:spPr>
              <a:xfrm>
                <a:off x="6031975" y="3306400"/>
                <a:ext cx="602050" cy="15850"/>
              </a:xfrm>
              <a:custGeom>
                <a:avLst/>
                <a:gdLst/>
                <a:ahLst/>
                <a:cxnLst/>
                <a:rect l="l" t="t" r="r" b="b"/>
                <a:pathLst>
                  <a:path w="24082" h="634" extrusionOk="0">
                    <a:moveTo>
                      <a:pt x="12041" y="0"/>
                    </a:moveTo>
                    <a:cubicBezTo>
                      <a:pt x="8017" y="0"/>
                      <a:pt x="3993" y="106"/>
                      <a:pt x="1" y="317"/>
                    </a:cubicBezTo>
                    <a:cubicBezTo>
                      <a:pt x="3993" y="528"/>
                      <a:pt x="8017" y="634"/>
                      <a:pt x="12041" y="634"/>
                    </a:cubicBezTo>
                    <a:cubicBezTo>
                      <a:pt x="16065" y="634"/>
                      <a:pt x="20089" y="528"/>
                      <a:pt x="24082" y="317"/>
                    </a:cubicBezTo>
                    <a:cubicBezTo>
                      <a:pt x="20089" y="106"/>
                      <a:pt x="16065" y="0"/>
                      <a:pt x="12041" y="0"/>
                    </a:cubicBez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654" name="Google Shape;654;p31"/>
            <p:cNvGrpSpPr/>
            <p:nvPr/>
          </p:nvGrpSpPr>
          <p:grpSpPr>
            <a:xfrm>
              <a:off x="1592359" y="3954615"/>
              <a:ext cx="606231" cy="788352"/>
              <a:chOff x="5622175" y="1832475"/>
              <a:chExt cx="1005525" cy="1307600"/>
            </a:xfrm>
          </p:grpSpPr>
          <p:sp>
            <p:nvSpPr>
              <p:cNvPr id="655" name="Google Shape;655;p31"/>
              <p:cNvSpPr/>
              <p:nvPr/>
            </p:nvSpPr>
            <p:spPr>
              <a:xfrm>
                <a:off x="5703500" y="1835625"/>
                <a:ext cx="874550" cy="1304450"/>
              </a:xfrm>
              <a:custGeom>
                <a:avLst/>
                <a:gdLst/>
                <a:ahLst/>
                <a:cxnLst/>
                <a:rect l="l" t="t" r="r" b="b"/>
                <a:pathLst>
                  <a:path w="34982" h="52178" extrusionOk="0">
                    <a:moveTo>
                      <a:pt x="0" y="1"/>
                    </a:moveTo>
                    <a:lnTo>
                      <a:pt x="0" y="52177"/>
                    </a:lnTo>
                    <a:lnTo>
                      <a:pt x="34982" y="52177"/>
                    </a:lnTo>
                    <a:lnTo>
                      <a:pt x="34982"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56" name="Google Shape;656;p31"/>
              <p:cNvSpPr/>
              <p:nvPr/>
            </p:nvSpPr>
            <p:spPr>
              <a:xfrm>
                <a:off x="6578025" y="1835625"/>
                <a:ext cx="49675" cy="1304450"/>
              </a:xfrm>
              <a:custGeom>
                <a:avLst/>
                <a:gdLst/>
                <a:ahLst/>
                <a:cxnLst/>
                <a:rect l="l" t="t" r="r" b="b"/>
                <a:pathLst>
                  <a:path w="1987" h="52178" extrusionOk="0">
                    <a:moveTo>
                      <a:pt x="1" y="1"/>
                    </a:moveTo>
                    <a:lnTo>
                      <a:pt x="1" y="52177"/>
                    </a:lnTo>
                    <a:lnTo>
                      <a:pt x="1986" y="52177"/>
                    </a:lnTo>
                    <a:lnTo>
                      <a:pt x="1986"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57" name="Google Shape;657;p31"/>
              <p:cNvSpPr/>
              <p:nvPr/>
            </p:nvSpPr>
            <p:spPr>
              <a:xfrm>
                <a:off x="5703500" y="1883150"/>
                <a:ext cx="874550" cy="1256925"/>
              </a:xfrm>
              <a:custGeom>
                <a:avLst/>
                <a:gdLst/>
                <a:ahLst/>
                <a:cxnLst/>
                <a:rect l="l" t="t" r="r" b="b"/>
                <a:pathLst>
                  <a:path w="34982" h="50277" extrusionOk="0">
                    <a:moveTo>
                      <a:pt x="0" y="1"/>
                    </a:moveTo>
                    <a:lnTo>
                      <a:pt x="0" y="50276"/>
                    </a:lnTo>
                    <a:lnTo>
                      <a:pt x="34982" y="50276"/>
                    </a:lnTo>
                    <a:lnTo>
                      <a:pt x="34982"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8" name="Google Shape;658;p31"/>
              <p:cNvSpPr/>
              <p:nvPr/>
            </p:nvSpPr>
            <p:spPr>
              <a:xfrm>
                <a:off x="5622175" y="1835625"/>
                <a:ext cx="759425" cy="1304450"/>
              </a:xfrm>
              <a:custGeom>
                <a:avLst/>
                <a:gdLst/>
                <a:ahLst/>
                <a:cxnLst/>
                <a:rect l="l" t="t" r="r" b="b"/>
                <a:pathLst>
                  <a:path w="30377" h="52178" extrusionOk="0">
                    <a:moveTo>
                      <a:pt x="2324" y="1"/>
                    </a:moveTo>
                    <a:cubicBezTo>
                      <a:pt x="1014" y="1"/>
                      <a:pt x="0" y="1057"/>
                      <a:pt x="0" y="2324"/>
                    </a:cubicBezTo>
                    <a:lnTo>
                      <a:pt x="0" y="49853"/>
                    </a:lnTo>
                    <a:cubicBezTo>
                      <a:pt x="0" y="51163"/>
                      <a:pt x="1014" y="52177"/>
                      <a:pt x="2324" y="52177"/>
                    </a:cubicBezTo>
                    <a:lnTo>
                      <a:pt x="30377" y="52177"/>
                    </a:lnTo>
                    <a:lnTo>
                      <a:pt x="30377"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59" name="Google Shape;659;p31"/>
              <p:cNvSpPr/>
              <p:nvPr/>
            </p:nvSpPr>
            <p:spPr>
              <a:xfrm>
                <a:off x="6381575" y="1835625"/>
                <a:ext cx="49675" cy="1304450"/>
              </a:xfrm>
              <a:custGeom>
                <a:avLst/>
                <a:gdLst/>
                <a:ahLst/>
                <a:cxnLst/>
                <a:rect l="l" t="t" r="r" b="b"/>
                <a:pathLst>
                  <a:path w="1987" h="52178" extrusionOk="0">
                    <a:moveTo>
                      <a:pt x="1" y="1"/>
                    </a:moveTo>
                    <a:lnTo>
                      <a:pt x="1" y="52177"/>
                    </a:lnTo>
                    <a:lnTo>
                      <a:pt x="1986" y="52177"/>
                    </a:lnTo>
                    <a:lnTo>
                      <a:pt x="1986"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60" name="Google Shape;660;p31"/>
              <p:cNvSpPr/>
              <p:nvPr/>
            </p:nvSpPr>
            <p:spPr>
              <a:xfrm>
                <a:off x="5622175" y="1835625"/>
                <a:ext cx="81350" cy="1304450"/>
              </a:xfrm>
              <a:custGeom>
                <a:avLst/>
                <a:gdLst/>
                <a:ahLst/>
                <a:cxnLst/>
                <a:rect l="l" t="t" r="r" b="b"/>
                <a:pathLst>
                  <a:path w="3254" h="52178" extrusionOk="0">
                    <a:moveTo>
                      <a:pt x="1986" y="1"/>
                    </a:moveTo>
                    <a:cubicBezTo>
                      <a:pt x="888" y="1"/>
                      <a:pt x="0" y="1226"/>
                      <a:pt x="0" y="2705"/>
                    </a:cubicBezTo>
                    <a:lnTo>
                      <a:pt x="0" y="49473"/>
                    </a:lnTo>
                    <a:cubicBezTo>
                      <a:pt x="0" y="50994"/>
                      <a:pt x="888" y="52177"/>
                      <a:pt x="1986" y="52177"/>
                    </a:cubicBezTo>
                    <a:lnTo>
                      <a:pt x="3253" y="52177"/>
                    </a:lnTo>
                    <a:lnTo>
                      <a:pt x="3253"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61" name="Google Shape;661;p31"/>
              <p:cNvSpPr/>
              <p:nvPr/>
            </p:nvSpPr>
            <p:spPr>
              <a:xfrm>
                <a:off x="5819675" y="2054275"/>
                <a:ext cx="410900" cy="162675"/>
              </a:xfrm>
              <a:custGeom>
                <a:avLst/>
                <a:gdLst/>
                <a:ahLst/>
                <a:cxnLst/>
                <a:rect l="l" t="t" r="r" b="b"/>
                <a:pathLst>
                  <a:path w="16436" h="6507" extrusionOk="0">
                    <a:moveTo>
                      <a:pt x="1437" y="0"/>
                    </a:moveTo>
                    <a:cubicBezTo>
                      <a:pt x="634" y="0"/>
                      <a:pt x="1" y="634"/>
                      <a:pt x="1" y="1437"/>
                    </a:cubicBezTo>
                    <a:lnTo>
                      <a:pt x="1" y="5070"/>
                    </a:lnTo>
                    <a:cubicBezTo>
                      <a:pt x="1" y="5873"/>
                      <a:pt x="634" y="6506"/>
                      <a:pt x="1437" y="6506"/>
                    </a:cubicBezTo>
                    <a:lnTo>
                      <a:pt x="14999" y="6506"/>
                    </a:lnTo>
                    <a:cubicBezTo>
                      <a:pt x="15801" y="6506"/>
                      <a:pt x="16435" y="5873"/>
                      <a:pt x="16435" y="5070"/>
                    </a:cubicBezTo>
                    <a:lnTo>
                      <a:pt x="16435" y="1437"/>
                    </a:lnTo>
                    <a:cubicBezTo>
                      <a:pt x="16435" y="634"/>
                      <a:pt x="15801" y="0"/>
                      <a:pt x="1499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2" name="Google Shape;662;p31"/>
              <p:cNvSpPr/>
              <p:nvPr/>
            </p:nvSpPr>
            <p:spPr>
              <a:xfrm>
                <a:off x="5819675" y="2253900"/>
                <a:ext cx="410900" cy="46475"/>
              </a:xfrm>
              <a:custGeom>
                <a:avLst/>
                <a:gdLst/>
                <a:ahLst/>
                <a:cxnLst/>
                <a:rect l="l" t="t" r="r" b="b"/>
                <a:pathLst>
                  <a:path w="16436" h="1859" extrusionOk="0">
                    <a:moveTo>
                      <a:pt x="930" y="0"/>
                    </a:moveTo>
                    <a:cubicBezTo>
                      <a:pt x="423" y="0"/>
                      <a:pt x="1" y="423"/>
                      <a:pt x="1" y="929"/>
                    </a:cubicBezTo>
                    <a:cubicBezTo>
                      <a:pt x="1" y="1436"/>
                      <a:pt x="423" y="1859"/>
                      <a:pt x="930" y="1859"/>
                    </a:cubicBezTo>
                    <a:lnTo>
                      <a:pt x="15506" y="1859"/>
                    </a:lnTo>
                    <a:cubicBezTo>
                      <a:pt x="16013" y="1859"/>
                      <a:pt x="16435" y="1436"/>
                      <a:pt x="16435" y="929"/>
                    </a:cubicBezTo>
                    <a:cubicBezTo>
                      <a:pt x="16435" y="423"/>
                      <a:pt x="16013" y="0"/>
                      <a:pt x="1550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3" name="Google Shape;663;p31"/>
              <p:cNvSpPr/>
              <p:nvPr/>
            </p:nvSpPr>
            <p:spPr>
              <a:xfrm>
                <a:off x="6477700" y="2365850"/>
                <a:ext cx="21150" cy="602050"/>
              </a:xfrm>
              <a:custGeom>
                <a:avLst/>
                <a:gdLst/>
                <a:ahLst/>
                <a:cxnLst/>
                <a:rect l="l" t="t" r="r" b="b"/>
                <a:pathLst>
                  <a:path w="846" h="24082" extrusionOk="0">
                    <a:moveTo>
                      <a:pt x="423" y="0"/>
                    </a:moveTo>
                    <a:cubicBezTo>
                      <a:pt x="0" y="7985"/>
                      <a:pt x="0" y="16097"/>
                      <a:pt x="423" y="24082"/>
                    </a:cubicBezTo>
                    <a:cubicBezTo>
                      <a:pt x="845" y="16097"/>
                      <a:pt x="845" y="7985"/>
                      <a:pt x="423" y="0"/>
                    </a:cubicBez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64" name="Google Shape;664;p31"/>
              <p:cNvSpPr/>
              <p:nvPr/>
            </p:nvSpPr>
            <p:spPr>
              <a:xfrm>
                <a:off x="6518875" y="2165175"/>
                <a:ext cx="20100" cy="602050"/>
              </a:xfrm>
              <a:custGeom>
                <a:avLst/>
                <a:gdLst/>
                <a:ahLst/>
                <a:cxnLst/>
                <a:rect l="l" t="t" r="r" b="b"/>
                <a:pathLst>
                  <a:path w="804" h="24082" extrusionOk="0">
                    <a:moveTo>
                      <a:pt x="423" y="0"/>
                    </a:moveTo>
                    <a:cubicBezTo>
                      <a:pt x="1" y="7985"/>
                      <a:pt x="1" y="16097"/>
                      <a:pt x="423" y="24082"/>
                    </a:cubicBezTo>
                    <a:cubicBezTo>
                      <a:pt x="804" y="16097"/>
                      <a:pt x="804" y="7985"/>
                      <a:pt x="423" y="0"/>
                    </a:cubicBez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65" name="Google Shape;665;p31"/>
              <p:cNvSpPr/>
              <p:nvPr/>
            </p:nvSpPr>
            <p:spPr>
              <a:xfrm>
                <a:off x="5866150" y="1832475"/>
                <a:ext cx="515450" cy="1307600"/>
              </a:xfrm>
              <a:custGeom>
                <a:avLst/>
                <a:gdLst/>
                <a:ahLst/>
                <a:cxnLst/>
                <a:rect l="l" t="t" r="r" b="b"/>
                <a:pathLst>
                  <a:path w="20618" h="52304" extrusionOk="0">
                    <a:moveTo>
                      <a:pt x="18167" y="0"/>
                    </a:moveTo>
                    <a:cubicBezTo>
                      <a:pt x="18167" y="0"/>
                      <a:pt x="19688" y="39080"/>
                      <a:pt x="1" y="52303"/>
                    </a:cubicBezTo>
                    <a:lnTo>
                      <a:pt x="20618" y="52303"/>
                    </a:lnTo>
                    <a:lnTo>
                      <a:pt x="20618" y="127"/>
                    </a:lnTo>
                    <a:lnTo>
                      <a:pt x="18167"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grpSp>
        <p:nvGrpSpPr>
          <p:cNvPr id="666" name="Google Shape;666;p31"/>
          <p:cNvGrpSpPr/>
          <p:nvPr/>
        </p:nvGrpSpPr>
        <p:grpSpPr>
          <a:xfrm>
            <a:off x="7894321" y="690880"/>
            <a:ext cx="4114799" cy="1916874"/>
            <a:chOff x="5917964" y="168261"/>
            <a:chExt cx="4613618" cy="1853921"/>
          </a:xfrm>
        </p:grpSpPr>
        <p:grpSp>
          <p:nvGrpSpPr>
            <p:cNvPr id="667" name="Google Shape;667;p31"/>
            <p:cNvGrpSpPr/>
            <p:nvPr/>
          </p:nvGrpSpPr>
          <p:grpSpPr>
            <a:xfrm>
              <a:off x="5917964" y="1780333"/>
              <a:ext cx="4613618" cy="241849"/>
              <a:chOff x="1217825" y="3356550"/>
              <a:chExt cx="6105900" cy="320075"/>
            </a:xfrm>
          </p:grpSpPr>
          <p:sp>
            <p:nvSpPr>
              <p:cNvPr id="668" name="Google Shape;668;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669" name="Google Shape;669;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670" name="Google Shape;670;p31"/>
              <p:cNvGrpSpPr/>
              <p:nvPr/>
            </p:nvGrpSpPr>
            <p:grpSpPr>
              <a:xfrm>
                <a:off x="1217825" y="3356550"/>
                <a:ext cx="6105900" cy="320075"/>
                <a:chOff x="1217825" y="3356550"/>
                <a:chExt cx="6105900" cy="320075"/>
              </a:xfrm>
            </p:grpSpPr>
            <p:sp>
              <p:nvSpPr>
                <p:cNvPr id="671" name="Google Shape;671;p31"/>
                <p:cNvSpPr/>
                <p:nvPr/>
              </p:nvSpPr>
              <p:spPr>
                <a:xfrm>
                  <a:off x="1217825" y="3516050"/>
                  <a:ext cx="5739400" cy="160575"/>
                </a:xfrm>
                <a:custGeom>
                  <a:avLst/>
                  <a:gdLst/>
                  <a:ahLst/>
                  <a:cxnLst/>
                  <a:rect l="l" t="t" r="r" b="b"/>
                  <a:pathLst>
                    <a:path w="229576" h="6423" extrusionOk="0">
                      <a:moveTo>
                        <a:pt x="0" y="0"/>
                      </a:moveTo>
                      <a:lnTo>
                        <a:pt x="0" y="6422"/>
                      </a:lnTo>
                      <a:lnTo>
                        <a:pt x="229576" y="6422"/>
                      </a:lnTo>
                      <a:lnTo>
                        <a:pt x="229576"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672" name="Google Shape;672;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73" name="Google Shape;673;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rgbClr val="191919">
                    <a:alpha val="60930"/>
                  </a:srgbClr>
                </a:solidFill>
                <a:ln>
                  <a:noFill/>
                </a:ln>
              </p:spPr>
              <p:txBody>
                <a:bodyPr spcFirstLastPara="1" wrap="square" lIns="121900" tIns="121900" rIns="121900" bIns="121900" anchor="ctr" anchorCtr="0">
                  <a:noAutofit/>
                </a:bodyPr>
                <a:lstStyle/>
                <a:p>
                  <a:endParaRPr sz="2400"/>
                </a:p>
              </p:txBody>
            </p:sp>
          </p:grpSp>
        </p:grpSp>
        <p:grpSp>
          <p:nvGrpSpPr>
            <p:cNvPr id="674" name="Google Shape;674;p31"/>
            <p:cNvGrpSpPr/>
            <p:nvPr/>
          </p:nvGrpSpPr>
          <p:grpSpPr>
            <a:xfrm>
              <a:off x="6251561" y="168261"/>
              <a:ext cx="535513" cy="1693507"/>
              <a:chOff x="1659325" y="1223050"/>
              <a:chExt cx="708725" cy="2241275"/>
            </a:xfrm>
          </p:grpSpPr>
          <p:sp>
            <p:nvSpPr>
              <p:cNvPr id="675" name="Google Shape;675;p31"/>
              <p:cNvSpPr/>
              <p:nvPr/>
            </p:nvSpPr>
            <p:spPr>
              <a:xfrm>
                <a:off x="1881125" y="1223050"/>
                <a:ext cx="486925" cy="2241275"/>
              </a:xfrm>
              <a:custGeom>
                <a:avLst/>
                <a:gdLst/>
                <a:ahLst/>
                <a:cxnLst/>
                <a:rect l="l" t="t" r="r" b="b"/>
                <a:pathLst>
                  <a:path w="19477" h="89651" extrusionOk="0">
                    <a:moveTo>
                      <a:pt x="0" y="0"/>
                    </a:moveTo>
                    <a:lnTo>
                      <a:pt x="0" y="89650"/>
                    </a:lnTo>
                    <a:lnTo>
                      <a:pt x="19476" y="84580"/>
                    </a:lnTo>
                    <a:lnTo>
                      <a:pt x="19476" y="5957"/>
                    </a:lnTo>
                    <a:cubicBezTo>
                      <a:pt x="19476" y="5281"/>
                      <a:pt x="19012" y="4732"/>
                      <a:pt x="18378" y="4563"/>
                    </a:cubicBez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76" name="Google Shape;676;p31"/>
              <p:cNvSpPr/>
              <p:nvPr/>
            </p:nvSpPr>
            <p:spPr>
              <a:xfrm>
                <a:off x="1659325" y="1223050"/>
                <a:ext cx="221825" cy="2241275"/>
              </a:xfrm>
              <a:custGeom>
                <a:avLst/>
                <a:gdLst/>
                <a:ahLst/>
                <a:cxnLst/>
                <a:rect l="l" t="t" r="r" b="b"/>
                <a:pathLst>
                  <a:path w="8873" h="89651" extrusionOk="0">
                    <a:moveTo>
                      <a:pt x="1563" y="0"/>
                    </a:moveTo>
                    <a:cubicBezTo>
                      <a:pt x="676" y="0"/>
                      <a:pt x="0" y="676"/>
                      <a:pt x="0" y="1563"/>
                    </a:cubicBezTo>
                    <a:lnTo>
                      <a:pt x="0" y="89650"/>
                    </a:lnTo>
                    <a:lnTo>
                      <a:pt x="8872" y="89650"/>
                    </a:lnTo>
                    <a:lnTo>
                      <a:pt x="8872"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77" name="Google Shape;677;p31"/>
              <p:cNvSpPr/>
              <p:nvPr/>
            </p:nvSpPr>
            <p:spPr>
              <a:xfrm>
                <a:off x="1659325" y="3073500"/>
                <a:ext cx="221825" cy="63400"/>
              </a:xfrm>
              <a:custGeom>
                <a:avLst/>
                <a:gdLst/>
                <a:ahLst/>
                <a:cxnLst/>
                <a:rect l="l" t="t" r="r" b="b"/>
                <a:pathLst>
                  <a:path w="8873" h="2536" extrusionOk="0">
                    <a:moveTo>
                      <a:pt x="0" y="0"/>
                    </a:moveTo>
                    <a:lnTo>
                      <a:pt x="0" y="2535"/>
                    </a:lnTo>
                    <a:lnTo>
                      <a:pt x="8872" y="2535"/>
                    </a:lnTo>
                    <a:lnTo>
                      <a:pt x="8872"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78" name="Google Shape;678;p31"/>
              <p:cNvSpPr/>
              <p:nvPr/>
            </p:nvSpPr>
            <p:spPr>
              <a:xfrm>
                <a:off x="1659325" y="3201300"/>
                <a:ext cx="221825" cy="63400"/>
              </a:xfrm>
              <a:custGeom>
                <a:avLst/>
                <a:gdLst/>
                <a:ahLst/>
                <a:cxnLst/>
                <a:rect l="l" t="t" r="r" b="b"/>
                <a:pathLst>
                  <a:path w="8873" h="2536" extrusionOk="0">
                    <a:moveTo>
                      <a:pt x="0" y="0"/>
                    </a:moveTo>
                    <a:lnTo>
                      <a:pt x="0" y="2535"/>
                    </a:lnTo>
                    <a:lnTo>
                      <a:pt x="8872" y="2535"/>
                    </a:lnTo>
                    <a:lnTo>
                      <a:pt x="8872"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79" name="Google Shape;679;p31"/>
              <p:cNvSpPr/>
              <p:nvPr/>
            </p:nvSpPr>
            <p:spPr>
              <a:xfrm>
                <a:off x="1659325" y="1533550"/>
                <a:ext cx="221825" cy="63400"/>
              </a:xfrm>
              <a:custGeom>
                <a:avLst/>
                <a:gdLst/>
                <a:ahLst/>
                <a:cxnLst/>
                <a:rect l="l" t="t" r="r" b="b"/>
                <a:pathLst>
                  <a:path w="8873" h="2536" extrusionOk="0">
                    <a:moveTo>
                      <a:pt x="0" y="1"/>
                    </a:moveTo>
                    <a:lnTo>
                      <a:pt x="0" y="2536"/>
                    </a:lnTo>
                    <a:lnTo>
                      <a:pt x="8872" y="2536"/>
                    </a:lnTo>
                    <a:lnTo>
                      <a:pt x="8872"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80" name="Google Shape;680;p31"/>
              <p:cNvSpPr/>
              <p:nvPr/>
            </p:nvSpPr>
            <p:spPr>
              <a:xfrm>
                <a:off x="1659325" y="1854650"/>
                <a:ext cx="221825" cy="934750"/>
              </a:xfrm>
              <a:custGeom>
                <a:avLst/>
                <a:gdLst/>
                <a:ahLst/>
                <a:cxnLst/>
                <a:rect l="l" t="t" r="r" b="b"/>
                <a:pathLst>
                  <a:path w="8873" h="37390" extrusionOk="0">
                    <a:moveTo>
                      <a:pt x="0" y="0"/>
                    </a:moveTo>
                    <a:lnTo>
                      <a:pt x="0" y="37390"/>
                    </a:lnTo>
                    <a:lnTo>
                      <a:pt x="8872" y="37390"/>
                    </a:lnTo>
                    <a:lnTo>
                      <a:pt x="8872"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81" name="Google Shape;681;p31"/>
              <p:cNvSpPr/>
              <p:nvPr/>
            </p:nvSpPr>
            <p:spPr>
              <a:xfrm>
                <a:off x="1792400" y="1223050"/>
                <a:ext cx="88750" cy="2241275"/>
              </a:xfrm>
              <a:custGeom>
                <a:avLst/>
                <a:gdLst/>
                <a:ahLst/>
                <a:cxnLst/>
                <a:rect l="l" t="t" r="r" b="b"/>
                <a:pathLst>
                  <a:path w="3550" h="89651" extrusionOk="0">
                    <a:moveTo>
                      <a:pt x="0" y="0"/>
                    </a:moveTo>
                    <a:lnTo>
                      <a:pt x="0" y="89650"/>
                    </a:lnTo>
                    <a:lnTo>
                      <a:pt x="3549" y="89650"/>
                    </a:lnTo>
                    <a:lnTo>
                      <a:pt x="3549"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682" name="Google Shape;682;p31"/>
            <p:cNvGrpSpPr/>
            <p:nvPr/>
          </p:nvGrpSpPr>
          <p:grpSpPr>
            <a:xfrm>
              <a:off x="6528488" y="459544"/>
              <a:ext cx="700706" cy="1402224"/>
              <a:chOff x="2025825" y="1608550"/>
              <a:chExt cx="927350" cy="1855775"/>
            </a:xfrm>
          </p:grpSpPr>
          <p:sp>
            <p:nvSpPr>
              <p:cNvPr id="683" name="Google Shape;683;p31"/>
              <p:cNvSpPr/>
              <p:nvPr/>
            </p:nvSpPr>
            <p:spPr>
              <a:xfrm>
                <a:off x="2420825" y="1608550"/>
                <a:ext cx="532350" cy="1855775"/>
              </a:xfrm>
              <a:custGeom>
                <a:avLst/>
                <a:gdLst/>
                <a:ahLst/>
                <a:cxnLst/>
                <a:rect l="l" t="t" r="r" b="b"/>
                <a:pathLst>
                  <a:path w="21294" h="74231" extrusionOk="0">
                    <a:moveTo>
                      <a:pt x="1" y="1"/>
                    </a:moveTo>
                    <a:lnTo>
                      <a:pt x="1" y="74230"/>
                    </a:lnTo>
                    <a:lnTo>
                      <a:pt x="21294" y="69160"/>
                    </a:lnTo>
                    <a:lnTo>
                      <a:pt x="21294" y="5197"/>
                    </a:lnTo>
                    <a:lnTo>
                      <a:pt x="1"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84" name="Google Shape;684;p31"/>
              <p:cNvSpPr/>
              <p:nvPr/>
            </p:nvSpPr>
            <p:spPr>
              <a:xfrm>
                <a:off x="2025825" y="1608550"/>
                <a:ext cx="395025" cy="1855775"/>
              </a:xfrm>
              <a:custGeom>
                <a:avLst/>
                <a:gdLst/>
                <a:ahLst/>
                <a:cxnLst/>
                <a:rect l="l" t="t" r="r" b="b"/>
                <a:pathLst>
                  <a:path w="15801" h="74231" extrusionOk="0">
                    <a:moveTo>
                      <a:pt x="1099" y="1"/>
                    </a:moveTo>
                    <a:cubicBezTo>
                      <a:pt x="507" y="1"/>
                      <a:pt x="0" y="507"/>
                      <a:pt x="0" y="1141"/>
                    </a:cubicBezTo>
                    <a:lnTo>
                      <a:pt x="0" y="74230"/>
                    </a:lnTo>
                    <a:lnTo>
                      <a:pt x="15801" y="74230"/>
                    </a:lnTo>
                    <a:lnTo>
                      <a:pt x="15801"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85" name="Google Shape;685;p31"/>
              <p:cNvSpPr/>
              <p:nvPr/>
            </p:nvSpPr>
            <p:spPr>
              <a:xfrm>
                <a:off x="2025825" y="1762750"/>
                <a:ext cx="395025" cy="110925"/>
              </a:xfrm>
              <a:custGeom>
                <a:avLst/>
                <a:gdLst/>
                <a:ahLst/>
                <a:cxnLst/>
                <a:rect l="l" t="t" r="r" b="b"/>
                <a:pathLst>
                  <a:path w="15801" h="4437" extrusionOk="0">
                    <a:moveTo>
                      <a:pt x="0" y="1"/>
                    </a:moveTo>
                    <a:lnTo>
                      <a:pt x="0" y="4437"/>
                    </a:lnTo>
                    <a:lnTo>
                      <a:pt x="15801" y="4437"/>
                    </a:lnTo>
                    <a:lnTo>
                      <a:pt x="15801"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86" name="Google Shape;686;p31"/>
              <p:cNvSpPr/>
              <p:nvPr/>
            </p:nvSpPr>
            <p:spPr>
              <a:xfrm>
                <a:off x="2025825" y="2429225"/>
                <a:ext cx="395025" cy="110925"/>
              </a:xfrm>
              <a:custGeom>
                <a:avLst/>
                <a:gdLst/>
                <a:ahLst/>
                <a:cxnLst/>
                <a:rect l="l" t="t" r="r" b="b"/>
                <a:pathLst>
                  <a:path w="15801" h="4437" extrusionOk="0">
                    <a:moveTo>
                      <a:pt x="0" y="0"/>
                    </a:moveTo>
                    <a:lnTo>
                      <a:pt x="0" y="4436"/>
                    </a:lnTo>
                    <a:lnTo>
                      <a:pt x="15801" y="4436"/>
                    </a:lnTo>
                    <a:lnTo>
                      <a:pt x="1580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87" name="Google Shape;687;p31"/>
              <p:cNvSpPr/>
              <p:nvPr/>
            </p:nvSpPr>
            <p:spPr>
              <a:xfrm>
                <a:off x="2025825" y="3272075"/>
                <a:ext cx="395025" cy="84500"/>
              </a:xfrm>
              <a:custGeom>
                <a:avLst/>
                <a:gdLst/>
                <a:ahLst/>
                <a:cxnLst/>
                <a:rect l="l" t="t" r="r" b="b"/>
                <a:pathLst>
                  <a:path w="15801" h="3380" extrusionOk="0">
                    <a:moveTo>
                      <a:pt x="0" y="0"/>
                    </a:moveTo>
                    <a:lnTo>
                      <a:pt x="0" y="3380"/>
                    </a:lnTo>
                    <a:lnTo>
                      <a:pt x="15801" y="3380"/>
                    </a:lnTo>
                    <a:lnTo>
                      <a:pt x="1580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88" name="Google Shape;688;p31"/>
              <p:cNvSpPr/>
              <p:nvPr/>
            </p:nvSpPr>
            <p:spPr>
              <a:xfrm>
                <a:off x="2076500" y="1961325"/>
                <a:ext cx="291550" cy="50725"/>
              </a:xfrm>
              <a:custGeom>
                <a:avLst/>
                <a:gdLst/>
                <a:ahLst/>
                <a:cxnLst/>
                <a:rect l="l" t="t" r="r" b="b"/>
                <a:pathLst>
                  <a:path w="11662" h="2029" extrusionOk="0">
                    <a:moveTo>
                      <a:pt x="1015" y="0"/>
                    </a:moveTo>
                    <a:cubicBezTo>
                      <a:pt x="466" y="0"/>
                      <a:pt x="1" y="465"/>
                      <a:pt x="1" y="1014"/>
                    </a:cubicBezTo>
                    <a:cubicBezTo>
                      <a:pt x="1" y="1564"/>
                      <a:pt x="423" y="2028"/>
                      <a:pt x="1015" y="2028"/>
                    </a:cubicBezTo>
                    <a:lnTo>
                      <a:pt x="10647" y="2028"/>
                    </a:lnTo>
                    <a:cubicBezTo>
                      <a:pt x="11197" y="2028"/>
                      <a:pt x="11661" y="1564"/>
                      <a:pt x="11661" y="1014"/>
                    </a:cubicBezTo>
                    <a:cubicBezTo>
                      <a:pt x="11661" y="465"/>
                      <a:pt x="11197" y="0"/>
                      <a:pt x="1064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89" name="Google Shape;689;p31"/>
              <p:cNvSpPr/>
              <p:nvPr/>
            </p:nvSpPr>
            <p:spPr>
              <a:xfrm>
                <a:off x="2076500" y="2050050"/>
                <a:ext cx="291550" cy="49650"/>
              </a:xfrm>
              <a:custGeom>
                <a:avLst/>
                <a:gdLst/>
                <a:ahLst/>
                <a:cxnLst/>
                <a:rect l="l" t="t" r="r" b="b"/>
                <a:pathLst>
                  <a:path w="11662" h="1986" extrusionOk="0">
                    <a:moveTo>
                      <a:pt x="1015" y="0"/>
                    </a:moveTo>
                    <a:cubicBezTo>
                      <a:pt x="466" y="0"/>
                      <a:pt x="1" y="423"/>
                      <a:pt x="1" y="1014"/>
                    </a:cubicBezTo>
                    <a:cubicBezTo>
                      <a:pt x="1" y="1563"/>
                      <a:pt x="423" y="1986"/>
                      <a:pt x="1015" y="1986"/>
                    </a:cubicBezTo>
                    <a:lnTo>
                      <a:pt x="10647" y="1986"/>
                    </a:lnTo>
                    <a:cubicBezTo>
                      <a:pt x="11197" y="1986"/>
                      <a:pt x="11661" y="1563"/>
                      <a:pt x="11661" y="1014"/>
                    </a:cubicBezTo>
                    <a:cubicBezTo>
                      <a:pt x="11661" y="423"/>
                      <a:pt x="11197" y="0"/>
                      <a:pt x="1064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90" name="Google Shape;690;p31"/>
              <p:cNvSpPr/>
              <p:nvPr/>
            </p:nvSpPr>
            <p:spPr>
              <a:xfrm>
                <a:off x="2076500" y="2137700"/>
                <a:ext cx="291550" cy="50725"/>
              </a:xfrm>
              <a:custGeom>
                <a:avLst/>
                <a:gdLst/>
                <a:ahLst/>
                <a:cxnLst/>
                <a:rect l="l" t="t" r="r" b="b"/>
                <a:pathLst>
                  <a:path w="11662" h="2029" extrusionOk="0">
                    <a:moveTo>
                      <a:pt x="1015" y="1"/>
                    </a:moveTo>
                    <a:cubicBezTo>
                      <a:pt x="466" y="1"/>
                      <a:pt x="1" y="465"/>
                      <a:pt x="1" y="1015"/>
                    </a:cubicBezTo>
                    <a:cubicBezTo>
                      <a:pt x="1" y="1564"/>
                      <a:pt x="423" y="2029"/>
                      <a:pt x="1015" y="2029"/>
                    </a:cubicBezTo>
                    <a:lnTo>
                      <a:pt x="10647" y="2029"/>
                    </a:lnTo>
                    <a:cubicBezTo>
                      <a:pt x="11197" y="2029"/>
                      <a:pt x="11661" y="1564"/>
                      <a:pt x="11661" y="1015"/>
                    </a:cubicBezTo>
                    <a:cubicBezTo>
                      <a:pt x="11661" y="465"/>
                      <a:pt x="11197" y="1"/>
                      <a:pt x="1064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91" name="Google Shape;691;p31"/>
              <p:cNvSpPr/>
              <p:nvPr/>
            </p:nvSpPr>
            <p:spPr>
              <a:xfrm>
                <a:off x="2272975" y="1608550"/>
                <a:ext cx="147875" cy="1855775"/>
              </a:xfrm>
              <a:custGeom>
                <a:avLst/>
                <a:gdLst/>
                <a:ahLst/>
                <a:cxnLst/>
                <a:rect l="l" t="t" r="r" b="b"/>
                <a:pathLst>
                  <a:path w="5915" h="74231" extrusionOk="0">
                    <a:moveTo>
                      <a:pt x="0" y="1"/>
                    </a:moveTo>
                    <a:lnTo>
                      <a:pt x="0" y="74230"/>
                    </a:lnTo>
                    <a:lnTo>
                      <a:pt x="5915" y="74230"/>
                    </a:lnTo>
                    <a:lnTo>
                      <a:pt x="5915"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92" name="Google Shape;692;p31"/>
              <p:cNvSpPr/>
              <p:nvPr/>
            </p:nvSpPr>
            <p:spPr>
              <a:xfrm>
                <a:off x="2513775" y="1772250"/>
                <a:ext cx="361250" cy="177475"/>
              </a:xfrm>
              <a:custGeom>
                <a:avLst/>
                <a:gdLst/>
                <a:ahLst/>
                <a:cxnLst/>
                <a:rect l="l" t="t" r="r" b="b"/>
                <a:pathLst>
                  <a:path w="14450" h="7099" extrusionOk="0">
                    <a:moveTo>
                      <a:pt x="1" y="1"/>
                    </a:moveTo>
                    <a:lnTo>
                      <a:pt x="1" y="4310"/>
                    </a:lnTo>
                    <a:lnTo>
                      <a:pt x="14449" y="7099"/>
                    </a:lnTo>
                    <a:lnTo>
                      <a:pt x="14449" y="2958"/>
                    </a:lnTo>
                    <a:lnTo>
                      <a:pt x="1"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grpSp>
          <p:nvGrpSpPr>
            <p:cNvPr id="693" name="Google Shape;693;p31"/>
            <p:cNvGrpSpPr/>
            <p:nvPr/>
          </p:nvGrpSpPr>
          <p:grpSpPr>
            <a:xfrm>
              <a:off x="6869245" y="932002"/>
              <a:ext cx="449336" cy="929766"/>
              <a:chOff x="2476800" y="2233825"/>
              <a:chExt cx="594675" cy="1230500"/>
            </a:xfrm>
          </p:grpSpPr>
          <p:sp>
            <p:nvSpPr>
              <p:cNvPr id="694" name="Google Shape;694;p31"/>
              <p:cNvSpPr/>
              <p:nvPr/>
            </p:nvSpPr>
            <p:spPr>
              <a:xfrm>
                <a:off x="2833800" y="2233825"/>
                <a:ext cx="237675" cy="1230500"/>
              </a:xfrm>
              <a:custGeom>
                <a:avLst/>
                <a:gdLst/>
                <a:ahLst/>
                <a:cxnLst/>
                <a:rect l="l" t="t" r="r" b="b"/>
                <a:pathLst>
                  <a:path w="9507" h="49220" extrusionOk="0">
                    <a:moveTo>
                      <a:pt x="1" y="0"/>
                    </a:moveTo>
                    <a:lnTo>
                      <a:pt x="1" y="49219"/>
                    </a:lnTo>
                    <a:lnTo>
                      <a:pt x="9507" y="46135"/>
                    </a:lnTo>
                    <a:lnTo>
                      <a:pt x="9507" y="2366"/>
                    </a:lnTo>
                    <a:lnTo>
                      <a:pt x="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95" name="Google Shape;695;p31"/>
              <p:cNvSpPr/>
              <p:nvPr/>
            </p:nvSpPr>
            <p:spPr>
              <a:xfrm>
                <a:off x="2476800" y="2233825"/>
                <a:ext cx="357025" cy="1230500"/>
              </a:xfrm>
              <a:custGeom>
                <a:avLst/>
                <a:gdLst/>
                <a:ahLst/>
                <a:cxnLst/>
                <a:rect l="l" t="t" r="r" b="b"/>
                <a:pathLst>
                  <a:path w="14281" h="49220" extrusionOk="0">
                    <a:moveTo>
                      <a:pt x="1775" y="0"/>
                    </a:moveTo>
                    <a:cubicBezTo>
                      <a:pt x="804" y="0"/>
                      <a:pt x="1" y="803"/>
                      <a:pt x="1" y="1775"/>
                    </a:cubicBezTo>
                    <a:lnTo>
                      <a:pt x="1" y="49219"/>
                    </a:lnTo>
                    <a:lnTo>
                      <a:pt x="14281" y="49219"/>
                    </a:lnTo>
                    <a:lnTo>
                      <a:pt x="1428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96" name="Google Shape;696;p31"/>
              <p:cNvSpPr/>
              <p:nvPr/>
            </p:nvSpPr>
            <p:spPr>
              <a:xfrm>
                <a:off x="2476800" y="2385925"/>
                <a:ext cx="357025" cy="43325"/>
              </a:xfrm>
              <a:custGeom>
                <a:avLst/>
                <a:gdLst/>
                <a:ahLst/>
                <a:cxnLst/>
                <a:rect l="l" t="t" r="r" b="b"/>
                <a:pathLst>
                  <a:path w="14281" h="1733" extrusionOk="0">
                    <a:moveTo>
                      <a:pt x="1" y="0"/>
                    </a:moveTo>
                    <a:lnTo>
                      <a:pt x="1" y="1732"/>
                    </a:lnTo>
                    <a:lnTo>
                      <a:pt x="14281" y="1732"/>
                    </a:lnTo>
                    <a:lnTo>
                      <a:pt x="1428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97" name="Google Shape;697;p31"/>
              <p:cNvSpPr/>
              <p:nvPr/>
            </p:nvSpPr>
            <p:spPr>
              <a:xfrm>
                <a:off x="2476800" y="2573925"/>
                <a:ext cx="357025" cy="43325"/>
              </a:xfrm>
              <a:custGeom>
                <a:avLst/>
                <a:gdLst/>
                <a:ahLst/>
                <a:cxnLst/>
                <a:rect l="l" t="t" r="r" b="b"/>
                <a:pathLst>
                  <a:path w="14281" h="1733" extrusionOk="0">
                    <a:moveTo>
                      <a:pt x="1" y="0"/>
                    </a:moveTo>
                    <a:lnTo>
                      <a:pt x="1" y="1732"/>
                    </a:lnTo>
                    <a:lnTo>
                      <a:pt x="14281" y="1732"/>
                    </a:lnTo>
                    <a:lnTo>
                      <a:pt x="1428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98" name="Google Shape;698;p31"/>
              <p:cNvSpPr/>
              <p:nvPr/>
            </p:nvSpPr>
            <p:spPr>
              <a:xfrm>
                <a:off x="2674325" y="2233825"/>
                <a:ext cx="159500" cy="1230500"/>
              </a:xfrm>
              <a:custGeom>
                <a:avLst/>
                <a:gdLst/>
                <a:ahLst/>
                <a:cxnLst/>
                <a:rect l="l" t="t" r="r" b="b"/>
                <a:pathLst>
                  <a:path w="6380" h="49220" extrusionOk="0">
                    <a:moveTo>
                      <a:pt x="0" y="0"/>
                    </a:moveTo>
                    <a:lnTo>
                      <a:pt x="0" y="49219"/>
                    </a:lnTo>
                    <a:lnTo>
                      <a:pt x="6380" y="49219"/>
                    </a:lnTo>
                    <a:lnTo>
                      <a:pt x="6380"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99" name="Google Shape;699;p31"/>
              <p:cNvSpPr/>
              <p:nvPr/>
            </p:nvSpPr>
            <p:spPr>
              <a:xfrm>
                <a:off x="2476800" y="2573925"/>
                <a:ext cx="357025" cy="25"/>
              </a:xfrm>
              <a:custGeom>
                <a:avLst/>
                <a:gdLst/>
                <a:ahLst/>
                <a:cxnLst/>
                <a:rect l="l" t="t" r="r" b="b"/>
                <a:pathLst>
                  <a:path w="14281" h="1" fill="none" extrusionOk="0">
                    <a:moveTo>
                      <a:pt x="1" y="0"/>
                    </a:moveTo>
                    <a:lnTo>
                      <a:pt x="14281" y="0"/>
                    </a:lnTo>
                  </a:path>
                </a:pathLst>
              </a:custGeom>
              <a:noFill/>
              <a:ln w="12675" cap="flat" cmpd="sng">
                <a:solidFill>
                  <a:schemeClr val="lt1"/>
                </a:solidFill>
                <a:prstDash val="solid"/>
                <a:miter lim="42247"/>
                <a:headEnd type="none" w="sm" len="sm"/>
                <a:tailEnd type="none" w="sm" len="sm"/>
              </a:ln>
            </p:spPr>
            <p:txBody>
              <a:bodyPr spcFirstLastPara="1" wrap="square" lIns="121900" tIns="121900" rIns="121900" bIns="121900" anchor="ctr" anchorCtr="0">
                <a:noAutofit/>
              </a:bodyPr>
              <a:lstStyle/>
              <a:p>
                <a:endParaRPr sz="2400"/>
              </a:p>
            </p:txBody>
          </p:sp>
          <p:sp>
            <p:nvSpPr>
              <p:cNvPr id="700" name="Google Shape;700;p31"/>
              <p:cNvSpPr/>
              <p:nvPr/>
            </p:nvSpPr>
            <p:spPr>
              <a:xfrm>
                <a:off x="2476800" y="2385925"/>
                <a:ext cx="357025" cy="25"/>
              </a:xfrm>
              <a:custGeom>
                <a:avLst/>
                <a:gdLst/>
                <a:ahLst/>
                <a:cxnLst/>
                <a:rect l="l" t="t" r="r" b="b"/>
                <a:pathLst>
                  <a:path w="14281" h="1" fill="none" extrusionOk="0">
                    <a:moveTo>
                      <a:pt x="1" y="0"/>
                    </a:moveTo>
                    <a:lnTo>
                      <a:pt x="14281" y="0"/>
                    </a:lnTo>
                  </a:path>
                </a:pathLst>
              </a:custGeom>
              <a:noFill/>
              <a:ln w="12675" cap="flat" cmpd="sng">
                <a:solidFill>
                  <a:schemeClr val="lt1"/>
                </a:solidFill>
                <a:prstDash val="solid"/>
                <a:miter lim="42247"/>
                <a:headEnd type="none" w="sm" len="sm"/>
                <a:tailEnd type="none" w="sm" len="sm"/>
              </a:ln>
            </p:spPr>
            <p:txBody>
              <a:bodyPr spcFirstLastPara="1" wrap="square" lIns="121900" tIns="121900" rIns="121900" bIns="121900" anchor="ctr" anchorCtr="0">
                <a:noAutofit/>
              </a:bodyPr>
              <a:lstStyle/>
              <a:p>
                <a:endParaRPr sz="2400"/>
              </a:p>
            </p:txBody>
          </p:sp>
        </p:grpSp>
        <p:grpSp>
          <p:nvGrpSpPr>
            <p:cNvPr id="701" name="Google Shape;701;p31"/>
            <p:cNvGrpSpPr/>
            <p:nvPr/>
          </p:nvGrpSpPr>
          <p:grpSpPr>
            <a:xfrm>
              <a:off x="7257907" y="861769"/>
              <a:ext cx="483641" cy="999999"/>
              <a:chOff x="2991175" y="2140875"/>
              <a:chExt cx="640075" cy="1323450"/>
            </a:xfrm>
          </p:grpSpPr>
          <p:sp>
            <p:nvSpPr>
              <p:cNvPr id="702" name="Google Shape;702;p31"/>
              <p:cNvSpPr/>
              <p:nvPr/>
            </p:nvSpPr>
            <p:spPr>
              <a:xfrm>
                <a:off x="3375625" y="2140875"/>
                <a:ext cx="255625" cy="1323450"/>
              </a:xfrm>
              <a:custGeom>
                <a:avLst/>
                <a:gdLst/>
                <a:ahLst/>
                <a:cxnLst/>
                <a:rect l="l" t="t" r="r" b="b"/>
                <a:pathLst>
                  <a:path w="10225" h="52938" extrusionOk="0">
                    <a:moveTo>
                      <a:pt x="1" y="0"/>
                    </a:moveTo>
                    <a:lnTo>
                      <a:pt x="1" y="52937"/>
                    </a:lnTo>
                    <a:lnTo>
                      <a:pt x="10225" y="49600"/>
                    </a:lnTo>
                    <a:lnTo>
                      <a:pt x="10225" y="2493"/>
                    </a:lnTo>
                    <a:lnTo>
                      <a:pt x="1"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703" name="Google Shape;703;p31"/>
              <p:cNvSpPr/>
              <p:nvPr/>
            </p:nvSpPr>
            <p:spPr>
              <a:xfrm>
                <a:off x="3467525" y="2163050"/>
                <a:ext cx="163725" cy="1266425"/>
              </a:xfrm>
              <a:custGeom>
                <a:avLst/>
                <a:gdLst/>
                <a:ahLst/>
                <a:cxnLst/>
                <a:rect l="l" t="t" r="r" b="b"/>
                <a:pathLst>
                  <a:path w="6549" h="50657" extrusionOk="0">
                    <a:moveTo>
                      <a:pt x="1" y="1"/>
                    </a:moveTo>
                    <a:lnTo>
                      <a:pt x="634" y="50656"/>
                    </a:lnTo>
                    <a:lnTo>
                      <a:pt x="6549" y="48713"/>
                    </a:ln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704" name="Google Shape;704;p31"/>
              <p:cNvSpPr/>
              <p:nvPr/>
            </p:nvSpPr>
            <p:spPr>
              <a:xfrm>
                <a:off x="2991175" y="2140875"/>
                <a:ext cx="384475" cy="1323450"/>
              </a:xfrm>
              <a:custGeom>
                <a:avLst/>
                <a:gdLst/>
                <a:ahLst/>
                <a:cxnLst/>
                <a:rect l="l" t="t" r="r" b="b"/>
                <a:pathLst>
                  <a:path w="15379" h="52938" extrusionOk="0">
                    <a:moveTo>
                      <a:pt x="1310" y="0"/>
                    </a:moveTo>
                    <a:cubicBezTo>
                      <a:pt x="592" y="0"/>
                      <a:pt x="1" y="550"/>
                      <a:pt x="1" y="1310"/>
                    </a:cubicBezTo>
                    <a:lnTo>
                      <a:pt x="1" y="52937"/>
                    </a:lnTo>
                    <a:lnTo>
                      <a:pt x="15379" y="52937"/>
                    </a:lnTo>
                    <a:lnTo>
                      <a:pt x="15379"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05" name="Google Shape;705;p31"/>
              <p:cNvSpPr/>
              <p:nvPr/>
            </p:nvSpPr>
            <p:spPr>
              <a:xfrm>
                <a:off x="3066175" y="2315150"/>
                <a:ext cx="232375" cy="70800"/>
              </a:xfrm>
              <a:custGeom>
                <a:avLst/>
                <a:gdLst/>
                <a:ahLst/>
                <a:cxnLst/>
                <a:rect l="l" t="t" r="r" b="b"/>
                <a:pathLst>
                  <a:path w="9295" h="2832" extrusionOk="0">
                    <a:moveTo>
                      <a:pt x="1394" y="0"/>
                    </a:moveTo>
                    <a:cubicBezTo>
                      <a:pt x="592" y="0"/>
                      <a:pt x="0" y="634"/>
                      <a:pt x="0" y="1437"/>
                    </a:cubicBezTo>
                    <a:cubicBezTo>
                      <a:pt x="0" y="2197"/>
                      <a:pt x="634" y="2831"/>
                      <a:pt x="1394" y="2831"/>
                    </a:cubicBezTo>
                    <a:lnTo>
                      <a:pt x="7901" y="2831"/>
                    </a:lnTo>
                    <a:cubicBezTo>
                      <a:pt x="8661" y="2831"/>
                      <a:pt x="9295" y="2197"/>
                      <a:pt x="9295" y="1437"/>
                    </a:cubicBezTo>
                    <a:cubicBezTo>
                      <a:pt x="9295" y="634"/>
                      <a:pt x="8661" y="0"/>
                      <a:pt x="790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06" name="Google Shape;706;p31"/>
              <p:cNvSpPr/>
              <p:nvPr/>
            </p:nvSpPr>
            <p:spPr>
              <a:xfrm>
                <a:off x="3066175" y="2430275"/>
                <a:ext cx="232375" cy="71850"/>
              </a:xfrm>
              <a:custGeom>
                <a:avLst/>
                <a:gdLst/>
                <a:ahLst/>
                <a:cxnLst/>
                <a:rect l="l" t="t" r="r" b="b"/>
                <a:pathLst>
                  <a:path w="9295" h="2874" extrusionOk="0">
                    <a:moveTo>
                      <a:pt x="1394" y="0"/>
                    </a:moveTo>
                    <a:cubicBezTo>
                      <a:pt x="592" y="0"/>
                      <a:pt x="0" y="676"/>
                      <a:pt x="0" y="1437"/>
                    </a:cubicBezTo>
                    <a:cubicBezTo>
                      <a:pt x="0" y="2240"/>
                      <a:pt x="634" y="2873"/>
                      <a:pt x="1394" y="2873"/>
                    </a:cubicBezTo>
                    <a:lnTo>
                      <a:pt x="7901" y="2873"/>
                    </a:lnTo>
                    <a:cubicBezTo>
                      <a:pt x="8661" y="2873"/>
                      <a:pt x="9295" y="2240"/>
                      <a:pt x="9295" y="1437"/>
                    </a:cubicBezTo>
                    <a:cubicBezTo>
                      <a:pt x="9295" y="676"/>
                      <a:pt x="8661" y="0"/>
                      <a:pt x="790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07" name="Google Shape;707;p31"/>
              <p:cNvSpPr/>
              <p:nvPr/>
            </p:nvSpPr>
            <p:spPr>
              <a:xfrm>
                <a:off x="3245725" y="2140875"/>
                <a:ext cx="129925" cy="1323450"/>
              </a:xfrm>
              <a:custGeom>
                <a:avLst/>
                <a:gdLst/>
                <a:ahLst/>
                <a:cxnLst/>
                <a:rect l="l" t="t" r="r" b="b"/>
                <a:pathLst>
                  <a:path w="5197" h="52938" extrusionOk="0">
                    <a:moveTo>
                      <a:pt x="0" y="0"/>
                    </a:moveTo>
                    <a:lnTo>
                      <a:pt x="0" y="52937"/>
                    </a:lnTo>
                    <a:lnTo>
                      <a:pt x="5197" y="52937"/>
                    </a:lnTo>
                    <a:lnTo>
                      <a:pt x="5197"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708" name="Google Shape;708;p31"/>
            <p:cNvGrpSpPr/>
            <p:nvPr/>
          </p:nvGrpSpPr>
          <p:grpSpPr>
            <a:xfrm>
              <a:off x="7595490" y="583236"/>
              <a:ext cx="696739" cy="1275339"/>
              <a:chOff x="3437950" y="1772250"/>
              <a:chExt cx="922100" cy="1687850"/>
            </a:xfrm>
          </p:grpSpPr>
          <p:sp>
            <p:nvSpPr>
              <p:cNvPr id="709" name="Google Shape;709;p31"/>
              <p:cNvSpPr/>
              <p:nvPr/>
            </p:nvSpPr>
            <p:spPr>
              <a:xfrm>
                <a:off x="3437950" y="1772250"/>
                <a:ext cx="547150" cy="1687850"/>
              </a:xfrm>
              <a:custGeom>
                <a:avLst/>
                <a:gdLst/>
                <a:ahLst/>
                <a:cxnLst/>
                <a:rect l="l" t="t" r="r" b="b"/>
                <a:pathLst>
                  <a:path w="21886" h="67514" extrusionOk="0">
                    <a:moveTo>
                      <a:pt x="14492" y="1"/>
                    </a:moveTo>
                    <a:lnTo>
                      <a:pt x="1648" y="1437"/>
                    </a:lnTo>
                    <a:cubicBezTo>
                      <a:pt x="677" y="1522"/>
                      <a:pt x="1" y="2409"/>
                      <a:pt x="127" y="3339"/>
                    </a:cubicBezTo>
                    <a:lnTo>
                      <a:pt x="7352" y="67513"/>
                    </a:lnTo>
                    <a:lnTo>
                      <a:pt x="21885" y="65908"/>
                    </a:lnTo>
                    <a:lnTo>
                      <a:pt x="14492"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710" name="Google Shape;710;p31"/>
              <p:cNvSpPr/>
              <p:nvPr/>
            </p:nvSpPr>
            <p:spPr>
              <a:xfrm>
                <a:off x="3560475" y="2879150"/>
                <a:ext cx="376025" cy="146850"/>
              </a:xfrm>
              <a:custGeom>
                <a:avLst/>
                <a:gdLst/>
                <a:ahLst/>
                <a:cxnLst/>
                <a:rect l="l" t="t" r="r" b="b"/>
                <a:pathLst>
                  <a:path w="15041" h="5874" extrusionOk="0">
                    <a:moveTo>
                      <a:pt x="14576" y="1"/>
                    </a:moveTo>
                    <a:lnTo>
                      <a:pt x="0" y="1649"/>
                    </a:lnTo>
                    <a:lnTo>
                      <a:pt x="465" y="5873"/>
                    </a:lnTo>
                    <a:lnTo>
                      <a:pt x="15041" y="4268"/>
                    </a:lnTo>
                    <a:lnTo>
                      <a:pt x="1457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11" name="Google Shape;711;p31"/>
              <p:cNvSpPr/>
              <p:nvPr/>
            </p:nvSpPr>
            <p:spPr>
              <a:xfrm>
                <a:off x="3449575" y="1899000"/>
                <a:ext cx="377075" cy="154225"/>
              </a:xfrm>
              <a:custGeom>
                <a:avLst/>
                <a:gdLst/>
                <a:ahLst/>
                <a:cxnLst/>
                <a:rect l="l" t="t" r="r" b="b"/>
                <a:pathLst>
                  <a:path w="15083" h="6169" extrusionOk="0">
                    <a:moveTo>
                      <a:pt x="14576" y="1"/>
                    </a:moveTo>
                    <a:lnTo>
                      <a:pt x="0" y="1648"/>
                    </a:lnTo>
                    <a:lnTo>
                      <a:pt x="550" y="6169"/>
                    </a:lnTo>
                    <a:lnTo>
                      <a:pt x="15083" y="4521"/>
                    </a:lnTo>
                    <a:lnTo>
                      <a:pt x="1457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12" name="Google Shape;712;p31"/>
              <p:cNvSpPr/>
              <p:nvPr/>
            </p:nvSpPr>
            <p:spPr>
              <a:xfrm>
                <a:off x="3800225" y="1772250"/>
                <a:ext cx="559825" cy="1647700"/>
              </a:xfrm>
              <a:custGeom>
                <a:avLst/>
                <a:gdLst/>
                <a:ahLst/>
                <a:cxnLst/>
                <a:rect l="l" t="t" r="r" b="b"/>
                <a:pathLst>
                  <a:path w="22393" h="65908" extrusionOk="0">
                    <a:moveTo>
                      <a:pt x="1" y="1"/>
                    </a:moveTo>
                    <a:lnTo>
                      <a:pt x="7394" y="65908"/>
                    </a:lnTo>
                    <a:lnTo>
                      <a:pt x="22392" y="58726"/>
                    </a:lnTo>
                    <a:lnTo>
                      <a:pt x="16013" y="1987"/>
                    </a:lnTo>
                    <a:lnTo>
                      <a:pt x="1"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3" name="Google Shape;713;p31"/>
              <p:cNvSpPr/>
              <p:nvPr/>
            </p:nvSpPr>
            <p:spPr>
              <a:xfrm>
                <a:off x="3621725" y="2099675"/>
                <a:ext cx="126775" cy="730925"/>
              </a:xfrm>
              <a:custGeom>
                <a:avLst/>
                <a:gdLst/>
                <a:ahLst/>
                <a:cxnLst/>
                <a:rect l="l" t="t" r="r" b="b"/>
                <a:pathLst>
                  <a:path w="5071" h="29237" extrusionOk="0">
                    <a:moveTo>
                      <a:pt x="1817" y="1"/>
                    </a:moveTo>
                    <a:lnTo>
                      <a:pt x="1" y="212"/>
                    </a:lnTo>
                    <a:lnTo>
                      <a:pt x="3296" y="29236"/>
                    </a:lnTo>
                    <a:lnTo>
                      <a:pt x="5070" y="29025"/>
                    </a:lnTo>
                    <a:lnTo>
                      <a:pt x="1817"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14" name="Google Shape;714;p31"/>
              <p:cNvSpPr/>
              <p:nvPr/>
            </p:nvSpPr>
            <p:spPr>
              <a:xfrm>
                <a:off x="3696725" y="1772250"/>
                <a:ext cx="288375" cy="1658275"/>
              </a:xfrm>
              <a:custGeom>
                <a:avLst/>
                <a:gdLst/>
                <a:ahLst/>
                <a:cxnLst/>
                <a:rect l="l" t="t" r="r" b="b"/>
                <a:pathLst>
                  <a:path w="11535" h="66331" extrusionOk="0">
                    <a:moveTo>
                      <a:pt x="4141" y="1"/>
                    </a:moveTo>
                    <a:lnTo>
                      <a:pt x="0" y="466"/>
                    </a:lnTo>
                    <a:lnTo>
                      <a:pt x="7858" y="66330"/>
                    </a:lnTo>
                    <a:lnTo>
                      <a:pt x="11534" y="65908"/>
                    </a:lnTo>
                    <a:lnTo>
                      <a:pt x="414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715" name="Google Shape;715;p31"/>
              <p:cNvSpPr/>
              <p:nvPr/>
            </p:nvSpPr>
            <p:spPr>
              <a:xfrm>
                <a:off x="4018850" y="1800775"/>
                <a:ext cx="69750" cy="1603350"/>
              </a:xfrm>
              <a:custGeom>
                <a:avLst/>
                <a:gdLst/>
                <a:ahLst/>
                <a:cxnLst/>
                <a:rect l="l" t="t" r="r" b="b"/>
                <a:pathLst>
                  <a:path w="2790" h="64134" extrusionOk="0">
                    <a:moveTo>
                      <a:pt x="1" y="1"/>
                    </a:moveTo>
                    <a:lnTo>
                      <a:pt x="1" y="64133"/>
                    </a:lnTo>
                    <a:lnTo>
                      <a:pt x="2789" y="62781"/>
                    </a:lnTo>
                    <a:lnTo>
                      <a:pt x="2747" y="296"/>
                    </a:ln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716" name="Google Shape;716;p31"/>
            <p:cNvGrpSpPr/>
            <p:nvPr/>
          </p:nvGrpSpPr>
          <p:grpSpPr>
            <a:xfrm>
              <a:off x="8087102" y="182617"/>
              <a:ext cx="491631" cy="1699099"/>
              <a:chOff x="4088575" y="1242050"/>
              <a:chExt cx="650650" cy="2248675"/>
            </a:xfrm>
          </p:grpSpPr>
          <p:sp>
            <p:nvSpPr>
              <p:cNvPr id="717" name="Google Shape;717;p31"/>
              <p:cNvSpPr/>
              <p:nvPr/>
            </p:nvSpPr>
            <p:spPr>
              <a:xfrm>
                <a:off x="4088575" y="1242050"/>
                <a:ext cx="289425" cy="2248675"/>
              </a:xfrm>
              <a:custGeom>
                <a:avLst/>
                <a:gdLst/>
                <a:ahLst/>
                <a:cxnLst/>
                <a:rect l="l" t="t" r="r" b="b"/>
                <a:pathLst>
                  <a:path w="11577" h="89947" extrusionOk="0">
                    <a:moveTo>
                      <a:pt x="845" y="0"/>
                    </a:moveTo>
                    <a:cubicBezTo>
                      <a:pt x="381" y="0"/>
                      <a:pt x="0" y="381"/>
                      <a:pt x="0" y="845"/>
                    </a:cubicBezTo>
                    <a:lnTo>
                      <a:pt x="0" y="89946"/>
                    </a:lnTo>
                    <a:lnTo>
                      <a:pt x="11576" y="89946"/>
                    </a:lnTo>
                    <a:lnTo>
                      <a:pt x="11576"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18" name="Google Shape;718;p31"/>
              <p:cNvSpPr/>
              <p:nvPr/>
            </p:nvSpPr>
            <p:spPr>
              <a:xfrm>
                <a:off x="4088575" y="1482875"/>
                <a:ext cx="289425" cy="125700"/>
              </a:xfrm>
              <a:custGeom>
                <a:avLst/>
                <a:gdLst/>
                <a:ahLst/>
                <a:cxnLst/>
                <a:rect l="l" t="t" r="r" b="b"/>
                <a:pathLst>
                  <a:path w="11577" h="5028" extrusionOk="0">
                    <a:moveTo>
                      <a:pt x="0" y="0"/>
                    </a:moveTo>
                    <a:lnTo>
                      <a:pt x="0" y="5028"/>
                    </a:lnTo>
                    <a:lnTo>
                      <a:pt x="11576" y="5028"/>
                    </a:lnTo>
                    <a:lnTo>
                      <a:pt x="11576"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9" name="Google Shape;719;p31"/>
              <p:cNvSpPr/>
              <p:nvPr/>
            </p:nvSpPr>
            <p:spPr>
              <a:xfrm>
                <a:off x="4088575" y="1728950"/>
                <a:ext cx="289425" cy="103550"/>
              </a:xfrm>
              <a:custGeom>
                <a:avLst/>
                <a:gdLst/>
                <a:ahLst/>
                <a:cxnLst/>
                <a:rect l="l" t="t" r="r" b="b"/>
                <a:pathLst>
                  <a:path w="11577" h="4142" extrusionOk="0">
                    <a:moveTo>
                      <a:pt x="0" y="1"/>
                    </a:moveTo>
                    <a:lnTo>
                      <a:pt x="0" y="4141"/>
                    </a:lnTo>
                    <a:lnTo>
                      <a:pt x="11576" y="4141"/>
                    </a:lnTo>
                    <a:lnTo>
                      <a:pt x="11576"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20" name="Google Shape;720;p31"/>
              <p:cNvSpPr/>
              <p:nvPr/>
            </p:nvSpPr>
            <p:spPr>
              <a:xfrm>
                <a:off x="4088575" y="3084050"/>
                <a:ext cx="289425" cy="135225"/>
              </a:xfrm>
              <a:custGeom>
                <a:avLst/>
                <a:gdLst/>
                <a:ahLst/>
                <a:cxnLst/>
                <a:rect l="l" t="t" r="r" b="b"/>
                <a:pathLst>
                  <a:path w="11577" h="5409" extrusionOk="0">
                    <a:moveTo>
                      <a:pt x="0" y="1"/>
                    </a:moveTo>
                    <a:lnTo>
                      <a:pt x="0" y="5409"/>
                    </a:lnTo>
                    <a:lnTo>
                      <a:pt x="11576" y="5409"/>
                    </a:lnTo>
                    <a:lnTo>
                      <a:pt x="11576"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21" name="Google Shape;721;p31"/>
              <p:cNvSpPr/>
              <p:nvPr/>
            </p:nvSpPr>
            <p:spPr>
              <a:xfrm>
                <a:off x="4377975" y="1242050"/>
                <a:ext cx="361250" cy="2248675"/>
              </a:xfrm>
              <a:custGeom>
                <a:avLst/>
                <a:gdLst/>
                <a:ahLst/>
                <a:cxnLst/>
                <a:rect l="l" t="t" r="r" b="b"/>
                <a:pathLst>
                  <a:path w="14450" h="89947" extrusionOk="0">
                    <a:moveTo>
                      <a:pt x="0" y="0"/>
                    </a:moveTo>
                    <a:lnTo>
                      <a:pt x="0" y="89946"/>
                    </a:lnTo>
                    <a:lnTo>
                      <a:pt x="14449" y="83525"/>
                    </a:lnTo>
                    <a:lnTo>
                      <a:pt x="14449" y="3676"/>
                    </a:ln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722" name="Google Shape;722;p31"/>
              <p:cNvSpPr/>
              <p:nvPr/>
            </p:nvSpPr>
            <p:spPr>
              <a:xfrm>
                <a:off x="4188900" y="1927525"/>
                <a:ext cx="81350" cy="1025600"/>
              </a:xfrm>
              <a:custGeom>
                <a:avLst/>
                <a:gdLst/>
                <a:ahLst/>
                <a:cxnLst/>
                <a:rect l="l" t="t" r="r" b="b"/>
                <a:pathLst>
                  <a:path w="3254" h="41024" extrusionOk="0">
                    <a:moveTo>
                      <a:pt x="1649" y="0"/>
                    </a:moveTo>
                    <a:cubicBezTo>
                      <a:pt x="719" y="0"/>
                      <a:pt x="1" y="719"/>
                      <a:pt x="1" y="1606"/>
                    </a:cubicBezTo>
                    <a:lnTo>
                      <a:pt x="1" y="39376"/>
                    </a:lnTo>
                    <a:cubicBezTo>
                      <a:pt x="1" y="40263"/>
                      <a:pt x="719" y="41023"/>
                      <a:pt x="1649" y="41023"/>
                    </a:cubicBezTo>
                    <a:cubicBezTo>
                      <a:pt x="2536" y="41023"/>
                      <a:pt x="3254" y="40263"/>
                      <a:pt x="3254" y="39376"/>
                    </a:cubicBezTo>
                    <a:lnTo>
                      <a:pt x="3254" y="1606"/>
                    </a:lnTo>
                    <a:cubicBezTo>
                      <a:pt x="3254" y="719"/>
                      <a:pt x="2536" y="0"/>
                      <a:pt x="164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723" name="Google Shape;723;p31"/>
            <p:cNvGrpSpPr/>
            <p:nvPr/>
          </p:nvGrpSpPr>
          <p:grpSpPr>
            <a:xfrm>
              <a:off x="8375194" y="426827"/>
              <a:ext cx="528334" cy="1454889"/>
              <a:chOff x="4469850" y="1565250"/>
              <a:chExt cx="699225" cy="1925475"/>
            </a:xfrm>
          </p:grpSpPr>
          <p:sp>
            <p:nvSpPr>
              <p:cNvPr id="724" name="Google Shape;724;p31"/>
              <p:cNvSpPr/>
              <p:nvPr/>
            </p:nvSpPr>
            <p:spPr>
              <a:xfrm>
                <a:off x="4469850" y="1565250"/>
                <a:ext cx="380275" cy="1925475"/>
              </a:xfrm>
              <a:custGeom>
                <a:avLst/>
                <a:gdLst/>
                <a:ahLst/>
                <a:cxnLst/>
                <a:rect l="l" t="t" r="r" b="b"/>
                <a:pathLst>
                  <a:path w="15211" h="77019" extrusionOk="0">
                    <a:moveTo>
                      <a:pt x="930" y="0"/>
                    </a:moveTo>
                    <a:cubicBezTo>
                      <a:pt x="423" y="0"/>
                      <a:pt x="1" y="423"/>
                      <a:pt x="1" y="972"/>
                    </a:cubicBezTo>
                    <a:lnTo>
                      <a:pt x="1" y="77018"/>
                    </a:lnTo>
                    <a:lnTo>
                      <a:pt x="15210" y="77018"/>
                    </a:lnTo>
                    <a:lnTo>
                      <a:pt x="15210"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25" name="Google Shape;725;p31"/>
              <p:cNvSpPr/>
              <p:nvPr/>
            </p:nvSpPr>
            <p:spPr>
              <a:xfrm>
                <a:off x="4850100" y="1565250"/>
                <a:ext cx="318975" cy="1925475"/>
              </a:xfrm>
              <a:custGeom>
                <a:avLst/>
                <a:gdLst/>
                <a:ahLst/>
                <a:cxnLst/>
                <a:rect l="l" t="t" r="r" b="b"/>
                <a:pathLst>
                  <a:path w="12759" h="77019" extrusionOk="0">
                    <a:moveTo>
                      <a:pt x="0" y="0"/>
                    </a:moveTo>
                    <a:lnTo>
                      <a:pt x="0" y="77018"/>
                    </a:lnTo>
                    <a:lnTo>
                      <a:pt x="12759" y="72118"/>
                    </a:lnTo>
                    <a:lnTo>
                      <a:pt x="12759" y="3676"/>
                    </a:lnTo>
                    <a:lnTo>
                      <a:pt x="0"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26" name="Google Shape;726;p31"/>
              <p:cNvSpPr/>
              <p:nvPr/>
            </p:nvSpPr>
            <p:spPr>
              <a:xfrm>
                <a:off x="4469850" y="177225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27" name="Google Shape;727;p31"/>
              <p:cNvSpPr/>
              <p:nvPr/>
            </p:nvSpPr>
            <p:spPr>
              <a:xfrm>
                <a:off x="4469850" y="197610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28" name="Google Shape;728;p31"/>
              <p:cNvSpPr/>
              <p:nvPr/>
            </p:nvSpPr>
            <p:spPr>
              <a:xfrm>
                <a:off x="4522675" y="3201300"/>
                <a:ext cx="274625" cy="136275"/>
              </a:xfrm>
              <a:custGeom>
                <a:avLst/>
                <a:gdLst/>
                <a:ahLst/>
                <a:cxnLst/>
                <a:rect l="l" t="t" r="r" b="b"/>
                <a:pathLst>
                  <a:path w="10985" h="5451" extrusionOk="0">
                    <a:moveTo>
                      <a:pt x="1268" y="0"/>
                    </a:moveTo>
                    <a:cubicBezTo>
                      <a:pt x="549" y="0"/>
                      <a:pt x="0" y="550"/>
                      <a:pt x="0" y="1268"/>
                    </a:cubicBezTo>
                    <a:lnTo>
                      <a:pt x="0" y="4225"/>
                    </a:lnTo>
                    <a:cubicBezTo>
                      <a:pt x="0" y="4901"/>
                      <a:pt x="549" y="5450"/>
                      <a:pt x="1268" y="5450"/>
                    </a:cubicBezTo>
                    <a:lnTo>
                      <a:pt x="9717" y="5450"/>
                    </a:lnTo>
                    <a:cubicBezTo>
                      <a:pt x="10435" y="5450"/>
                      <a:pt x="10985" y="4901"/>
                      <a:pt x="10985" y="4225"/>
                    </a:cubicBezTo>
                    <a:lnTo>
                      <a:pt x="10985" y="1268"/>
                    </a:lnTo>
                    <a:cubicBezTo>
                      <a:pt x="10985" y="550"/>
                      <a:pt x="10435" y="0"/>
                      <a:pt x="971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29" name="Google Shape;729;p31"/>
              <p:cNvSpPr/>
              <p:nvPr/>
            </p:nvSpPr>
            <p:spPr>
              <a:xfrm>
                <a:off x="4705400" y="1565250"/>
                <a:ext cx="144725" cy="1925475"/>
              </a:xfrm>
              <a:custGeom>
                <a:avLst/>
                <a:gdLst/>
                <a:ahLst/>
                <a:cxnLst/>
                <a:rect l="l" t="t" r="r" b="b"/>
                <a:pathLst>
                  <a:path w="5789" h="77019" extrusionOk="0">
                    <a:moveTo>
                      <a:pt x="0" y="0"/>
                    </a:moveTo>
                    <a:lnTo>
                      <a:pt x="0" y="77018"/>
                    </a:lnTo>
                    <a:lnTo>
                      <a:pt x="5788" y="77018"/>
                    </a:lnTo>
                    <a:lnTo>
                      <a:pt x="5788"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grpSp>
        <p:nvGrpSpPr>
          <p:cNvPr id="730" name="Google Shape;730;p31"/>
          <p:cNvGrpSpPr/>
          <p:nvPr/>
        </p:nvGrpSpPr>
        <p:grpSpPr>
          <a:xfrm>
            <a:off x="10594151" y="2844633"/>
            <a:ext cx="138867" cy="138867"/>
            <a:chOff x="7648113" y="3202125"/>
            <a:chExt cx="104150" cy="104150"/>
          </a:xfrm>
        </p:grpSpPr>
        <p:sp>
          <p:nvSpPr>
            <p:cNvPr id="731" name="Google Shape;731;p31"/>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732" name="Google Shape;732;p31"/>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grpSp>
        <p:nvGrpSpPr>
          <p:cNvPr id="733" name="Google Shape;733;p31"/>
          <p:cNvGrpSpPr/>
          <p:nvPr/>
        </p:nvGrpSpPr>
        <p:grpSpPr>
          <a:xfrm>
            <a:off x="11129451" y="3968201"/>
            <a:ext cx="145733" cy="146167"/>
            <a:chOff x="9043313" y="2299825"/>
            <a:chExt cx="109300" cy="109625"/>
          </a:xfrm>
        </p:grpSpPr>
        <p:sp>
          <p:nvSpPr>
            <p:cNvPr id="734" name="Google Shape;734;p31"/>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35" name="Google Shape;735;p31"/>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736" name="Google Shape;736;p31"/>
          <p:cNvSpPr/>
          <p:nvPr/>
        </p:nvSpPr>
        <p:spPr>
          <a:xfrm>
            <a:off x="10908251" y="3468200"/>
            <a:ext cx="129400" cy="14060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737" name="Google Shape;737;p31"/>
          <p:cNvSpPr/>
          <p:nvPr/>
        </p:nvSpPr>
        <p:spPr>
          <a:xfrm>
            <a:off x="1992434" y="4250867"/>
            <a:ext cx="79967" cy="90267"/>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738" name="Google Shape;738;p31"/>
          <p:cNvSpPr/>
          <p:nvPr/>
        </p:nvSpPr>
        <p:spPr>
          <a:xfrm>
            <a:off x="1563085" y="4700101"/>
            <a:ext cx="65367" cy="6536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39" name="Google Shape;739;p31"/>
          <p:cNvSpPr/>
          <p:nvPr/>
        </p:nvSpPr>
        <p:spPr>
          <a:xfrm>
            <a:off x="1672985" y="3886151"/>
            <a:ext cx="65367" cy="65367"/>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40" name="Google Shape;740;p31"/>
          <p:cNvSpPr/>
          <p:nvPr/>
        </p:nvSpPr>
        <p:spPr>
          <a:xfrm>
            <a:off x="2391717" y="4430033"/>
            <a:ext cx="129400" cy="14060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741" name="Google Shape;741;p31"/>
          <p:cNvSpPr/>
          <p:nvPr/>
        </p:nvSpPr>
        <p:spPr>
          <a:xfrm>
            <a:off x="10903535" y="2388798"/>
            <a:ext cx="138871" cy="156748"/>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nvGrpSpPr>
          <p:cNvPr id="742" name="Google Shape;742;p31"/>
          <p:cNvGrpSpPr/>
          <p:nvPr/>
        </p:nvGrpSpPr>
        <p:grpSpPr>
          <a:xfrm rot="850416">
            <a:off x="870459" y="2913044"/>
            <a:ext cx="631088" cy="581229"/>
            <a:chOff x="6578186" y="3304323"/>
            <a:chExt cx="592215" cy="545427"/>
          </a:xfrm>
        </p:grpSpPr>
        <p:sp>
          <p:nvSpPr>
            <p:cNvPr id="743" name="Google Shape;743;p31"/>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744" name="Google Shape;744;p31"/>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745" name="Google Shape;745;p31"/>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746" name="Google Shape;746;p31"/>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747" name="Google Shape;747;p31"/>
          <p:cNvGrpSpPr/>
          <p:nvPr/>
        </p:nvGrpSpPr>
        <p:grpSpPr>
          <a:xfrm rot="-316612">
            <a:off x="10759826" y="4727887"/>
            <a:ext cx="631053" cy="581199"/>
            <a:chOff x="6578186" y="3304323"/>
            <a:chExt cx="592215" cy="545427"/>
          </a:xfrm>
        </p:grpSpPr>
        <p:sp>
          <p:nvSpPr>
            <p:cNvPr id="748" name="Google Shape;748;p31"/>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749" name="Google Shape;749;p31"/>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750" name="Google Shape;750;p31"/>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751" name="Google Shape;751;p31"/>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sp>
        <p:nvSpPr>
          <p:cNvPr id="2" name="Text Box 1"/>
          <p:cNvSpPr txBox="1"/>
          <p:nvPr/>
        </p:nvSpPr>
        <p:spPr>
          <a:xfrm>
            <a:off x="8372687" y="1807634"/>
            <a:ext cx="184731" cy="461665"/>
          </a:xfrm>
          <a:prstGeom prst="rect">
            <a:avLst/>
          </a:prstGeom>
          <a:noFill/>
        </p:spPr>
        <p:txBody>
          <a:bodyPr wrap="none" rtlCol="0">
            <a:spAutoFit/>
          </a:bodyPr>
          <a:lstStyle/>
          <a:p>
            <a:endParaRPr lang="en-US" sz="2400"/>
          </a:p>
        </p:txBody>
      </p:sp>
    </p:spTree>
    <p:extLst>
      <p:ext uri="{BB962C8B-B14F-4D97-AF65-F5344CB8AC3E}">
        <p14:creationId xmlns:p14="http://schemas.microsoft.com/office/powerpoint/2010/main" val="163671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3E831-B3D5-53C3-91EF-7BC4AA61C348}"/>
              </a:ext>
            </a:extLst>
          </p:cNvPr>
          <p:cNvPicPr>
            <a:picLocks noChangeAspect="1"/>
          </p:cNvPicPr>
          <p:nvPr/>
        </p:nvPicPr>
        <p:blipFill>
          <a:blip r:embed="rId5"/>
          <a:stretch>
            <a:fillRect/>
          </a:stretch>
        </p:blipFill>
        <p:spPr>
          <a:xfrm>
            <a:off x="0" y="1068260"/>
            <a:ext cx="12192000" cy="3021106"/>
          </a:xfrm>
          <a:prstGeom prst="rect">
            <a:avLst/>
          </a:prstGeom>
        </p:spPr>
      </p:pic>
      <p:sp>
        <p:nvSpPr>
          <p:cNvPr id="6" name="Oval 5">
            <a:extLst>
              <a:ext uri="{FF2B5EF4-FFF2-40B4-BE49-F238E27FC236}">
                <a16:creationId xmlns:a16="http://schemas.microsoft.com/office/drawing/2014/main" id="{8131CC3A-1F5F-8692-16D4-AF3D1A592972}"/>
              </a:ext>
            </a:extLst>
          </p:cNvPr>
          <p:cNvSpPr/>
          <p:nvPr/>
        </p:nvSpPr>
        <p:spPr>
          <a:xfrm>
            <a:off x="460268" y="3467353"/>
            <a:ext cx="564596" cy="52777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7" name="Straight Connector 6">
            <a:extLst>
              <a:ext uri="{FF2B5EF4-FFF2-40B4-BE49-F238E27FC236}">
                <a16:creationId xmlns:a16="http://schemas.microsoft.com/office/drawing/2014/main" id="{EBCC49F0-8D9A-2E7F-7025-A0D3FCA51245}"/>
              </a:ext>
            </a:extLst>
          </p:cNvPr>
          <p:cNvCxnSpPr>
            <a:cxnSpLocks/>
          </p:cNvCxnSpPr>
          <p:nvPr/>
        </p:nvCxnSpPr>
        <p:spPr>
          <a:xfrm>
            <a:off x="2479777" y="1583500"/>
            <a:ext cx="18590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FFABA6-6AE5-FD26-EE86-64D276ACAC14}"/>
              </a:ext>
            </a:extLst>
          </p:cNvPr>
          <p:cNvCxnSpPr>
            <a:cxnSpLocks/>
          </p:cNvCxnSpPr>
          <p:nvPr/>
        </p:nvCxnSpPr>
        <p:spPr>
          <a:xfrm>
            <a:off x="7493635" y="1583500"/>
            <a:ext cx="45408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AA2283-497B-EED3-495A-91E7E4FB04CC}"/>
              </a:ext>
            </a:extLst>
          </p:cNvPr>
          <p:cNvCxnSpPr>
            <a:cxnSpLocks/>
          </p:cNvCxnSpPr>
          <p:nvPr/>
        </p:nvCxnSpPr>
        <p:spPr>
          <a:xfrm>
            <a:off x="2676158" y="2239859"/>
            <a:ext cx="13864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CD1 TRACK 61">
            <a:hlinkClick r:id="" action="ppaction://media"/>
            <a:extLst>
              <a:ext uri="{FF2B5EF4-FFF2-40B4-BE49-F238E27FC236}">
                <a16:creationId xmlns:a16="http://schemas.microsoft.com/office/drawing/2014/main" id="{13E5080A-49AA-7976-3B5A-4E27C45826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26520" y="1583500"/>
            <a:ext cx="650278" cy="650278"/>
          </a:xfrm>
          <a:prstGeom prst="rect">
            <a:avLst/>
          </a:prstGeom>
        </p:spPr>
      </p:pic>
      <p:sp>
        <p:nvSpPr>
          <p:cNvPr id="15" name="TextBox 14">
            <a:extLst>
              <a:ext uri="{FF2B5EF4-FFF2-40B4-BE49-F238E27FC236}">
                <a16:creationId xmlns:a16="http://schemas.microsoft.com/office/drawing/2014/main" id="{6F88B3E2-6706-7037-D477-473B0A9C2F7E}"/>
              </a:ext>
            </a:extLst>
          </p:cNvPr>
          <p:cNvSpPr txBox="1"/>
          <p:nvPr/>
        </p:nvSpPr>
        <p:spPr>
          <a:xfrm>
            <a:off x="405036" y="4397337"/>
            <a:ext cx="11543533" cy="1754326"/>
          </a:xfrm>
          <a:prstGeom prst="rect">
            <a:avLst/>
          </a:prstGeom>
          <a:noFill/>
        </p:spPr>
        <p:txBody>
          <a:bodyPr wrap="square" rtlCol="0">
            <a:spAutoFit/>
          </a:bodyPr>
          <a:lstStyle/>
          <a:p>
            <a:r>
              <a:rPr lang="en-US" sz="3600" i="1" dirty="0">
                <a:solidFill>
                  <a:srgbClr val="0070C0"/>
                </a:solidFill>
              </a:rPr>
              <a:t>Mr. Smith: Good morning, class. Today we’re going to discuss how to write a résumé. It’s the first thing that potential employers see, so it’s really important that it’s well-written.</a:t>
            </a:r>
          </a:p>
        </p:txBody>
      </p:sp>
      <p:cxnSp>
        <p:nvCxnSpPr>
          <p:cNvPr id="16" name="Straight Connector 15">
            <a:extLst>
              <a:ext uri="{FF2B5EF4-FFF2-40B4-BE49-F238E27FC236}">
                <a16:creationId xmlns:a16="http://schemas.microsoft.com/office/drawing/2014/main" id="{4E1ABDDC-D68C-ED0B-3A28-9349D1DD086A}"/>
              </a:ext>
            </a:extLst>
          </p:cNvPr>
          <p:cNvCxnSpPr>
            <a:cxnSpLocks/>
          </p:cNvCxnSpPr>
          <p:nvPr/>
        </p:nvCxnSpPr>
        <p:spPr>
          <a:xfrm>
            <a:off x="3825574" y="6056287"/>
            <a:ext cx="75154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69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4"/>
                </p:tgtEl>
              </p:cMediaNode>
            </p:audio>
          </p:childTnLst>
        </p:cTn>
      </p:par>
    </p:tnLst>
    <p:bldLst>
      <p:bldP spid="6"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779;p12"/>
          <p:cNvSpPr/>
          <p:nvPr/>
        </p:nvSpPr>
        <p:spPr>
          <a:xfrm>
            <a:off x="608169" y="2579722"/>
            <a:ext cx="2249696" cy="3511397"/>
          </a:xfrm>
          <a:prstGeom prst="roundRect">
            <a:avLst>
              <a:gd name="adj" fmla="val 10000"/>
            </a:avLst>
          </a:prstGeom>
          <a:solidFill>
            <a:schemeClr val="accent2">
              <a:lumMod val="20000"/>
              <a:lumOff val="80000"/>
            </a:schemeClr>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r>
              <a:rPr lang="en-US" sz="3200" smtClean="0">
                <a:latin typeface="Times New Roman" panose="02020603050405020304" pitchFamily="18" charset="0"/>
                <a:ea typeface="Arial"/>
                <a:cs typeface="Times New Roman" panose="02020603050405020304" pitchFamily="18" charset="0"/>
                <a:sym typeface="Arial"/>
              </a:rPr>
              <a:t>Underline </a:t>
            </a:r>
            <a:r>
              <a:rPr lang="en-US" sz="3200" b="1" smtClean="0">
                <a:solidFill>
                  <a:srgbClr val="C00000"/>
                </a:solidFill>
                <a:latin typeface="Times New Roman" panose="02020603050405020304" pitchFamily="18" charset="0"/>
                <a:ea typeface="Arial"/>
                <a:cs typeface="Times New Roman" panose="02020603050405020304" pitchFamily="18" charset="0"/>
                <a:sym typeface="Arial"/>
              </a:rPr>
              <a:t>keywords </a:t>
            </a:r>
            <a:r>
              <a:rPr lang="en-US" sz="3200" smtClean="0">
                <a:latin typeface="Times New Roman" panose="02020603050405020304" pitchFamily="18" charset="0"/>
                <a:ea typeface="Arial"/>
                <a:cs typeface="Times New Roman" panose="02020603050405020304" pitchFamily="18" charset="0"/>
                <a:sym typeface="Arial"/>
              </a:rPr>
              <a:t>in the sentences</a:t>
            </a:r>
            <a:endParaRPr lang="en-US" sz="3200" smtClean="0">
              <a:latin typeface="Times New Roman" panose="02020603050405020304" pitchFamily="18" charset="0"/>
              <a:cs typeface="Times New Roman" panose="02020603050405020304" pitchFamily="18" charset="0"/>
            </a:endParaRPr>
          </a:p>
          <a:p>
            <a:pPr algn="ctr"/>
            <a:endParaRPr sz="3600">
              <a:latin typeface="Times New Roman" panose="02020603050405020304" pitchFamily="18" charset="0"/>
              <a:cs typeface="Times New Roman" panose="02020603050405020304" pitchFamily="18" charset="0"/>
            </a:endParaRPr>
          </a:p>
        </p:txBody>
      </p:sp>
      <p:sp>
        <p:nvSpPr>
          <p:cNvPr id="11" name="Google Shape;784;p12"/>
          <p:cNvSpPr txBox="1"/>
          <p:nvPr/>
        </p:nvSpPr>
        <p:spPr>
          <a:xfrm>
            <a:off x="3510863" y="2307771"/>
            <a:ext cx="2350443" cy="3866778"/>
          </a:xfrm>
          <a:prstGeom prst="rect">
            <a:avLst/>
          </a:prstGeom>
          <a:noFill/>
          <a:ln>
            <a:noFill/>
          </a:ln>
        </p:spPr>
        <p:txBody>
          <a:bodyPr spcFirstLastPara="1" wrap="square" lIns="81267" tIns="81267" rIns="81267" bIns="81267" anchor="ctr" anchorCtr="0">
            <a:noAutofit/>
          </a:bodyPr>
          <a:lstStyle/>
          <a:p>
            <a:pPr algn="ctr">
              <a:lnSpc>
                <a:spcPct val="90000"/>
              </a:lnSpc>
              <a:buClr>
                <a:srgbClr val="000000"/>
              </a:buClr>
              <a:buSzPts val="1600"/>
            </a:pPr>
            <a:r>
              <a:rPr lang="en-US" sz="3600" smtClean="0">
                <a:solidFill>
                  <a:schemeClr val="lt1"/>
                </a:solidFill>
                <a:latin typeface="Times New Roman" panose="02020603050405020304" pitchFamily="18" charset="0"/>
                <a:ea typeface="Arial"/>
                <a:cs typeface="Times New Roman" panose="02020603050405020304" pitchFamily="18" charset="0"/>
                <a:sym typeface="Arial"/>
              </a:rPr>
              <a:t>Underline blank</a:t>
            </a:r>
            <a:endParaRPr sz="3600">
              <a:latin typeface="Times New Roman" panose="02020603050405020304" pitchFamily="18" charset="0"/>
              <a:cs typeface="Times New Roman" panose="02020603050405020304" pitchFamily="18" charset="0"/>
            </a:endParaRPr>
          </a:p>
        </p:txBody>
      </p:sp>
      <p:sp>
        <p:nvSpPr>
          <p:cNvPr id="12" name="Google Shape;783;p12"/>
          <p:cNvSpPr/>
          <p:nvPr/>
        </p:nvSpPr>
        <p:spPr>
          <a:xfrm>
            <a:off x="3479321" y="2206005"/>
            <a:ext cx="2413526" cy="3885114"/>
          </a:xfrm>
          <a:prstGeom prst="roundRect">
            <a:avLst>
              <a:gd name="adj" fmla="val 10000"/>
            </a:avLst>
          </a:prstGeom>
          <a:solidFill>
            <a:schemeClr val="accent2">
              <a:lumMod val="20000"/>
              <a:lumOff val="80000"/>
            </a:schemeClr>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r>
              <a:rPr lang="en-US" sz="3200" smtClean="0">
                <a:latin typeface="Times New Roman" panose="02020603050405020304" pitchFamily="18" charset="0"/>
                <a:ea typeface="Arial"/>
                <a:cs typeface="Times New Roman" panose="02020603050405020304" pitchFamily="18" charset="0"/>
                <a:sym typeface="Arial"/>
              </a:rPr>
              <a:t>Underline</a:t>
            </a:r>
            <a:r>
              <a:rPr lang="en-US" sz="3200" smtClean="0">
                <a:solidFill>
                  <a:schemeClr val="lt1"/>
                </a:solidFill>
                <a:latin typeface="Times New Roman" panose="02020603050405020304" pitchFamily="18" charset="0"/>
                <a:ea typeface="Arial"/>
                <a:cs typeface="Times New Roman" panose="02020603050405020304" pitchFamily="18" charset="0"/>
                <a:sym typeface="Arial"/>
              </a:rPr>
              <a:t> </a:t>
            </a:r>
            <a:r>
              <a:rPr lang="en-US" sz="3200" b="1" smtClean="0">
                <a:solidFill>
                  <a:srgbClr val="C00000"/>
                </a:solidFill>
                <a:latin typeface="Times New Roman" panose="02020603050405020304" pitchFamily="18" charset="0"/>
                <a:ea typeface="Arial"/>
                <a:cs typeface="Times New Roman" panose="02020603050405020304" pitchFamily="18" charset="0"/>
                <a:sym typeface="Arial"/>
              </a:rPr>
              <a:t>keywords before and after </a:t>
            </a:r>
            <a:r>
              <a:rPr lang="en-US" sz="3200" smtClean="0">
                <a:latin typeface="Times New Roman" panose="02020603050405020304" pitchFamily="18" charset="0"/>
                <a:ea typeface="Arial"/>
                <a:cs typeface="Times New Roman" panose="02020603050405020304" pitchFamily="18" charset="0"/>
                <a:sym typeface="Arial"/>
              </a:rPr>
              <a:t>the blank</a:t>
            </a:r>
            <a:endParaRPr sz="3200"/>
          </a:p>
        </p:txBody>
      </p:sp>
      <p:sp>
        <p:nvSpPr>
          <p:cNvPr id="13" name="Google Shape;787;p12"/>
          <p:cNvSpPr/>
          <p:nvPr/>
        </p:nvSpPr>
        <p:spPr>
          <a:xfrm>
            <a:off x="6464188" y="1562749"/>
            <a:ext cx="2464567" cy="4520363"/>
          </a:xfrm>
          <a:prstGeom prst="roundRect">
            <a:avLst>
              <a:gd name="adj" fmla="val 10000"/>
            </a:avLst>
          </a:prstGeom>
          <a:solidFill>
            <a:schemeClr val="accent2">
              <a:lumMod val="20000"/>
              <a:lumOff val="80000"/>
            </a:schemeClr>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r>
              <a:rPr lang="en-US" sz="3200" smtClean="0">
                <a:latin typeface="Times New Roman" panose="02020603050405020304" pitchFamily="18" charset="0"/>
                <a:ea typeface="Arial"/>
                <a:cs typeface="Times New Roman" panose="02020603050405020304" pitchFamily="18" charset="0"/>
                <a:sym typeface="Arial"/>
              </a:rPr>
              <a:t>Listen the </a:t>
            </a:r>
            <a:r>
              <a:rPr lang="en-US" sz="3200" b="1" smtClean="0">
                <a:solidFill>
                  <a:srgbClr val="C00000"/>
                </a:solidFill>
                <a:latin typeface="Times New Roman" panose="02020603050405020304" pitchFamily="18" charset="0"/>
                <a:ea typeface="Arial"/>
                <a:cs typeface="Times New Roman" panose="02020603050405020304" pitchFamily="18" charset="0"/>
                <a:sym typeface="Arial"/>
              </a:rPr>
              <a:t>first time. Take note (2-3 words) </a:t>
            </a:r>
            <a:r>
              <a:rPr lang="en-US" sz="3200" smtClean="0">
                <a:latin typeface="Times New Roman" panose="02020603050405020304" pitchFamily="18" charset="0"/>
                <a:ea typeface="Arial"/>
                <a:cs typeface="Times New Roman" panose="02020603050405020304" pitchFamily="18" charset="0"/>
                <a:sym typeface="Arial"/>
              </a:rPr>
              <a:t>when the keywords come up.</a:t>
            </a:r>
          </a:p>
          <a:p>
            <a:endParaRPr sz="2400"/>
          </a:p>
        </p:txBody>
      </p:sp>
      <p:sp>
        <p:nvSpPr>
          <p:cNvPr id="14" name="Google Shape;791;p12"/>
          <p:cNvSpPr/>
          <p:nvPr/>
        </p:nvSpPr>
        <p:spPr>
          <a:xfrm>
            <a:off x="9500096" y="1146629"/>
            <a:ext cx="2508548" cy="4819586"/>
          </a:xfrm>
          <a:prstGeom prst="roundRect">
            <a:avLst>
              <a:gd name="adj" fmla="val 10000"/>
            </a:avLst>
          </a:prstGeom>
          <a:solidFill>
            <a:schemeClr val="accent2">
              <a:lumMod val="20000"/>
              <a:lumOff val="80000"/>
            </a:schemeClr>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r>
              <a:rPr lang="en-US" sz="3200" smtClean="0">
                <a:latin typeface="Times New Roman" panose="02020603050405020304" pitchFamily="18" charset="0"/>
                <a:ea typeface="Arial"/>
                <a:cs typeface="Times New Roman" panose="02020603050405020304" pitchFamily="18" charset="0"/>
                <a:sym typeface="Arial"/>
              </a:rPr>
              <a:t>Listen the </a:t>
            </a:r>
            <a:r>
              <a:rPr lang="en-US" sz="3200" b="1" smtClean="0">
                <a:solidFill>
                  <a:srgbClr val="C00000"/>
                </a:solidFill>
                <a:latin typeface="Times New Roman" panose="02020603050405020304" pitchFamily="18" charset="0"/>
                <a:ea typeface="Arial"/>
                <a:cs typeface="Times New Roman" panose="02020603050405020304" pitchFamily="18" charset="0"/>
                <a:sym typeface="Arial"/>
              </a:rPr>
              <a:t>second time.</a:t>
            </a:r>
            <a:r>
              <a:rPr lang="en-US" sz="3200" smtClean="0">
                <a:solidFill>
                  <a:srgbClr val="C00000"/>
                </a:solidFill>
                <a:latin typeface="Times New Roman" panose="02020603050405020304" pitchFamily="18" charset="0"/>
                <a:ea typeface="Arial"/>
                <a:cs typeface="Times New Roman" panose="02020603050405020304" pitchFamily="18" charset="0"/>
                <a:sym typeface="Arial"/>
              </a:rPr>
              <a:t> </a:t>
            </a:r>
            <a:r>
              <a:rPr lang="en-US" sz="3200" b="1" smtClean="0">
                <a:solidFill>
                  <a:srgbClr val="C00000"/>
                </a:solidFill>
                <a:latin typeface="Times New Roman" panose="02020603050405020304" pitchFamily="18" charset="0"/>
                <a:ea typeface="Arial"/>
                <a:cs typeface="Times New Roman" panose="02020603050405020304" pitchFamily="18" charset="0"/>
                <a:sym typeface="Arial"/>
              </a:rPr>
              <a:t>Check</a:t>
            </a:r>
            <a:r>
              <a:rPr lang="en-US" sz="3200" b="1" smtClean="0">
                <a:solidFill>
                  <a:schemeClr val="lt1"/>
                </a:solidFill>
                <a:latin typeface="Times New Roman" panose="02020603050405020304" pitchFamily="18" charset="0"/>
                <a:ea typeface="Arial"/>
                <a:cs typeface="Times New Roman" panose="02020603050405020304" pitchFamily="18" charset="0"/>
                <a:sym typeface="Arial"/>
              </a:rPr>
              <a:t> </a:t>
            </a:r>
            <a:r>
              <a:rPr lang="en-US" sz="3200" smtClean="0">
                <a:latin typeface="Times New Roman" panose="02020603050405020304" pitchFamily="18" charset="0"/>
                <a:ea typeface="Arial"/>
                <a:cs typeface="Times New Roman" panose="02020603050405020304" pitchFamily="18" charset="0"/>
                <a:sym typeface="Arial"/>
              </a:rPr>
              <a:t>again and </a:t>
            </a:r>
            <a:r>
              <a:rPr lang="en-US" sz="3200" b="1" smtClean="0">
                <a:solidFill>
                  <a:srgbClr val="C00000"/>
                </a:solidFill>
                <a:latin typeface="Times New Roman" panose="02020603050405020304" pitchFamily="18" charset="0"/>
                <a:ea typeface="Arial"/>
                <a:cs typeface="Times New Roman" panose="02020603050405020304" pitchFamily="18" charset="0"/>
                <a:sym typeface="Arial"/>
              </a:rPr>
              <a:t>fill in </a:t>
            </a:r>
            <a:r>
              <a:rPr lang="en-US" sz="3200" smtClean="0">
                <a:latin typeface="Times New Roman" panose="02020603050405020304" pitchFamily="18" charset="0"/>
                <a:ea typeface="Arial"/>
                <a:cs typeface="Times New Roman" panose="02020603050405020304" pitchFamily="18" charset="0"/>
                <a:sym typeface="Arial"/>
              </a:rPr>
              <a:t>the blank.</a:t>
            </a:r>
          </a:p>
          <a:p>
            <a:pPr algn="ctr"/>
            <a:endParaRPr sz="2400"/>
          </a:p>
        </p:txBody>
      </p:sp>
      <p:sp>
        <p:nvSpPr>
          <p:cNvPr id="17" name="Google Shape;785;p12"/>
          <p:cNvSpPr/>
          <p:nvPr/>
        </p:nvSpPr>
        <p:spPr>
          <a:xfrm>
            <a:off x="2964306" y="4022068"/>
            <a:ext cx="440116" cy="626704"/>
          </a:xfrm>
          <a:prstGeom prst="rightArrow">
            <a:avLst>
              <a:gd name="adj1" fmla="val 60000"/>
              <a:gd name="adj2" fmla="val 50000"/>
            </a:avLst>
          </a:prstGeom>
          <a:solidFill>
            <a:schemeClr val="accent2"/>
          </a:solidFill>
          <a:ln>
            <a:noFill/>
          </a:ln>
        </p:spPr>
        <p:txBody>
          <a:bodyPr spcFirstLastPara="1" wrap="square" lIns="121900" tIns="121900" rIns="121900" bIns="121900" anchor="ctr" anchorCtr="0">
            <a:noAutofit/>
          </a:bodyPr>
          <a:lstStyle/>
          <a:p>
            <a:endParaRPr sz="2400"/>
          </a:p>
        </p:txBody>
      </p:sp>
      <p:sp>
        <p:nvSpPr>
          <p:cNvPr id="18" name="Google Shape;785;p12"/>
          <p:cNvSpPr/>
          <p:nvPr/>
        </p:nvSpPr>
        <p:spPr>
          <a:xfrm>
            <a:off x="5957099" y="3708716"/>
            <a:ext cx="440116" cy="626704"/>
          </a:xfrm>
          <a:prstGeom prst="rightArrow">
            <a:avLst>
              <a:gd name="adj1" fmla="val 60000"/>
              <a:gd name="adj2" fmla="val 50000"/>
            </a:avLst>
          </a:prstGeom>
          <a:solidFill>
            <a:schemeClr val="accent2"/>
          </a:solidFill>
          <a:ln>
            <a:noFill/>
          </a:ln>
        </p:spPr>
        <p:txBody>
          <a:bodyPr spcFirstLastPara="1" wrap="square" lIns="121900" tIns="121900" rIns="121900" bIns="121900" anchor="ctr" anchorCtr="0">
            <a:noAutofit/>
          </a:bodyPr>
          <a:lstStyle/>
          <a:p>
            <a:endParaRPr sz="2400"/>
          </a:p>
        </p:txBody>
      </p:sp>
      <p:sp>
        <p:nvSpPr>
          <p:cNvPr id="19" name="Google Shape;785;p12"/>
          <p:cNvSpPr/>
          <p:nvPr/>
        </p:nvSpPr>
        <p:spPr>
          <a:xfrm>
            <a:off x="9039746" y="3395364"/>
            <a:ext cx="440116" cy="626704"/>
          </a:xfrm>
          <a:prstGeom prst="rightArrow">
            <a:avLst>
              <a:gd name="adj1" fmla="val 60000"/>
              <a:gd name="adj2" fmla="val 50000"/>
            </a:avLst>
          </a:prstGeom>
          <a:solidFill>
            <a:schemeClr val="accent2"/>
          </a:solidFill>
          <a:ln>
            <a:noFill/>
          </a:ln>
        </p:spPr>
        <p:txBody>
          <a:bodyPr spcFirstLastPara="1" wrap="square" lIns="121900" tIns="121900" rIns="121900" bIns="121900" anchor="ctr" anchorCtr="0">
            <a:noAutofit/>
          </a:bodyPr>
          <a:lstStyle/>
          <a:p>
            <a:endParaRPr sz="2400"/>
          </a:p>
        </p:txBody>
      </p:sp>
      <p:pic>
        <p:nvPicPr>
          <p:cNvPr id="20" name="Picture 19"/>
          <p:cNvPicPr>
            <a:picLocks noChangeAspect="1"/>
          </p:cNvPicPr>
          <p:nvPr/>
        </p:nvPicPr>
        <p:blipFill>
          <a:blip r:embed="rId2"/>
          <a:stretch>
            <a:fillRect/>
          </a:stretch>
        </p:blipFill>
        <p:spPr>
          <a:xfrm>
            <a:off x="422128" y="153479"/>
            <a:ext cx="6559865" cy="1409270"/>
          </a:xfrm>
          <a:prstGeom prst="rect">
            <a:avLst/>
          </a:prstGeom>
        </p:spPr>
      </p:pic>
    </p:spTree>
    <p:extLst>
      <p:ext uri="{BB962C8B-B14F-4D97-AF65-F5344CB8AC3E}">
        <p14:creationId xmlns:p14="http://schemas.microsoft.com/office/powerpoint/2010/main" val="318467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8DDC0C-B7AE-19EE-CDD0-6C2CECBACED5}"/>
              </a:ext>
            </a:extLst>
          </p:cNvPr>
          <p:cNvPicPr>
            <a:picLocks noChangeAspect="1"/>
          </p:cNvPicPr>
          <p:nvPr/>
        </p:nvPicPr>
        <p:blipFill>
          <a:blip r:embed="rId5"/>
          <a:stretch>
            <a:fillRect/>
          </a:stretch>
        </p:blipFill>
        <p:spPr>
          <a:xfrm>
            <a:off x="2268316" y="454321"/>
            <a:ext cx="6096457" cy="539859"/>
          </a:xfrm>
          <a:prstGeom prst="rect">
            <a:avLst/>
          </a:prstGeom>
        </p:spPr>
      </p:pic>
      <p:sp>
        <p:nvSpPr>
          <p:cNvPr id="7" name="TextBox 6">
            <a:extLst>
              <a:ext uri="{FF2B5EF4-FFF2-40B4-BE49-F238E27FC236}">
                <a16:creationId xmlns:a16="http://schemas.microsoft.com/office/drawing/2014/main" id="{CA6A2841-804F-2033-2D3B-D08E38289BEC}"/>
              </a:ext>
            </a:extLst>
          </p:cNvPr>
          <p:cNvSpPr txBox="1"/>
          <p:nvPr/>
        </p:nvSpPr>
        <p:spPr>
          <a:xfrm>
            <a:off x="173710" y="1055550"/>
            <a:ext cx="11885323" cy="4278094"/>
          </a:xfrm>
          <a:prstGeom prst="rect">
            <a:avLst/>
          </a:prstGeom>
          <a:noFill/>
        </p:spPr>
        <p:txBody>
          <a:bodyPr wrap="square" rtlCol="0">
            <a:spAutoFit/>
          </a:bodyPr>
          <a:lstStyle/>
          <a:p>
            <a:pPr marL="342900" indent="-342900">
              <a:buAutoNum type="arabicPeriod"/>
            </a:pPr>
            <a:r>
              <a:rPr lang="en-US" sz="3400" dirty="0"/>
              <a:t>You should use ________________ for your professional profile. </a:t>
            </a:r>
          </a:p>
          <a:p>
            <a:r>
              <a:rPr lang="en-US" sz="3400" dirty="0"/>
              <a:t>2. Your profile should relate to ____________________. </a:t>
            </a:r>
          </a:p>
          <a:p>
            <a:r>
              <a:rPr lang="en-US" sz="3400" dirty="0"/>
              <a:t>3. People without working experience should highlight their __________. </a:t>
            </a:r>
          </a:p>
          <a:p>
            <a:r>
              <a:rPr lang="en-US" sz="3400" dirty="0"/>
              <a:t>4. Another thing they can focus on is ______________ and school club activities. </a:t>
            </a:r>
          </a:p>
          <a:p>
            <a:r>
              <a:rPr lang="en-US" sz="3400" dirty="0"/>
              <a:t>5. You should make sure that your résumé doesn't have ____________.</a:t>
            </a:r>
          </a:p>
        </p:txBody>
      </p:sp>
      <p:sp>
        <p:nvSpPr>
          <p:cNvPr id="9" name="TextBox 8">
            <a:extLst>
              <a:ext uri="{FF2B5EF4-FFF2-40B4-BE49-F238E27FC236}">
                <a16:creationId xmlns:a16="http://schemas.microsoft.com/office/drawing/2014/main" id="{C34D0247-06B2-0E44-56B3-DE2ABA8AC76D}"/>
              </a:ext>
            </a:extLst>
          </p:cNvPr>
          <p:cNvSpPr txBox="1"/>
          <p:nvPr/>
        </p:nvSpPr>
        <p:spPr>
          <a:xfrm>
            <a:off x="3336370" y="1068423"/>
            <a:ext cx="3700558" cy="646331"/>
          </a:xfrm>
          <a:prstGeom prst="rect">
            <a:avLst/>
          </a:prstGeom>
          <a:noFill/>
        </p:spPr>
        <p:txBody>
          <a:bodyPr wrap="square" rtlCol="0">
            <a:spAutoFit/>
          </a:bodyPr>
          <a:lstStyle/>
          <a:p>
            <a:r>
              <a:rPr lang="en-US" sz="3600" i="1" dirty="0">
                <a:solidFill>
                  <a:srgbClr val="FF0000"/>
                </a:solidFill>
                <a:effectLst/>
                <a:ea typeface="Calibri" panose="020F0502020204030204" pitchFamily="34" charset="0"/>
              </a:rPr>
              <a:t>positive language</a:t>
            </a:r>
            <a:endParaRPr lang="en-US" sz="3600" dirty="0">
              <a:solidFill>
                <a:srgbClr val="FF0000"/>
              </a:solidFill>
            </a:endParaRPr>
          </a:p>
        </p:txBody>
      </p:sp>
      <p:sp>
        <p:nvSpPr>
          <p:cNvPr id="17" name="TextBox 16">
            <a:extLst>
              <a:ext uri="{FF2B5EF4-FFF2-40B4-BE49-F238E27FC236}">
                <a16:creationId xmlns:a16="http://schemas.microsoft.com/office/drawing/2014/main" id="{98C4DDBF-5C08-099F-3574-135F7E5B6BBE}"/>
              </a:ext>
            </a:extLst>
          </p:cNvPr>
          <p:cNvSpPr txBox="1"/>
          <p:nvPr/>
        </p:nvSpPr>
        <p:spPr>
          <a:xfrm>
            <a:off x="5772619" y="1595409"/>
            <a:ext cx="4604899" cy="646331"/>
          </a:xfrm>
          <a:prstGeom prst="rect">
            <a:avLst/>
          </a:prstGeom>
          <a:noFill/>
        </p:spPr>
        <p:txBody>
          <a:bodyPr wrap="square" rtlCol="0">
            <a:spAutoFit/>
          </a:bodyPr>
          <a:lstStyle/>
          <a:p>
            <a:r>
              <a:rPr lang="en-US" sz="3600" i="1" dirty="0">
                <a:solidFill>
                  <a:srgbClr val="FF0000"/>
                </a:solidFill>
                <a:ea typeface="Calibri" panose="020F0502020204030204" pitchFamily="34" charset="0"/>
              </a:rPr>
              <a:t>t</a:t>
            </a:r>
            <a:r>
              <a:rPr lang="en-US" sz="3600" i="1" dirty="0">
                <a:solidFill>
                  <a:srgbClr val="FF0000"/>
                </a:solidFill>
                <a:effectLst/>
                <a:ea typeface="Calibri" panose="020F0502020204030204" pitchFamily="34" charset="0"/>
              </a:rPr>
              <a:t>he job you’re applying</a:t>
            </a:r>
            <a:endParaRPr lang="en-US" sz="3600" dirty="0">
              <a:solidFill>
                <a:srgbClr val="FF0000"/>
              </a:solidFill>
            </a:endParaRPr>
          </a:p>
        </p:txBody>
      </p:sp>
      <p:sp>
        <p:nvSpPr>
          <p:cNvPr id="18" name="TextBox 17">
            <a:extLst>
              <a:ext uri="{FF2B5EF4-FFF2-40B4-BE49-F238E27FC236}">
                <a16:creationId xmlns:a16="http://schemas.microsoft.com/office/drawing/2014/main" id="{8AB1402E-B3FE-228E-47C7-3951A2DFB44E}"/>
              </a:ext>
            </a:extLst>
          </p:cNvPr>
          <p:cNvSpPr txBox="1"/>
          <p:nvPr/>
        </p:nvSpPr>
        <p:spPr>
          <a:xfrm>
            <a:off x="401113" y="2548266"/>
            <a:ext cx="2041200" cy="646331"/>
          </a:xfrm>
          <a:prstGeom prst="rect">
            <a:avLst/>
          </a:prstGeom>
          <a:noFill/>
        </p:spPr>
        <p:txBody>
          <a:bodyPr wrap="none" rtlCol="0">
            <a:spAutoFit/>
          </a:bodyPr>
          <a:lstStyle/>
          <a:p>
            <a:r>
              <a:rPr lang="en-US" sz="3600" i="1" dirty="0">
                <a:solidFill>
                  <a:srgbClr val="FF0000"/>
                </a:solidFill>
                <a:effectLst/>
                <a:ea typeface="Times New Roman" panose="02020603050405020304" pitchFamily="18" charset="0"/>
              </a:rPr>
              <a:t>education</a:t>
            </a:r>
            <a:endParaRPr lang="en-US" sz="3600" dirty="0">
              <a:solidFill>
                <a:srgbClr val="FF0000"/>
              </a:solidFill>
            </a:endParaRPr>
          </a:p>
        </p:txBody>
      </p:sp>
      <p:sp>
        <p:nvSpPr>
          <p:cNvPr id="20" name="TextBox 19">
            <a:extLst>
              <a:ext uri="{FF2B5EF4-FFF2-40B4-BE49-F238E27FC236}">
                <a16:creationId xmlns:a16="http://schemas.microsoft.com/office/drawing/2014/main" id="{9593B5CF-EF17-D64A-4506-93E4D32880A2}"/>
              </a:ext>
            </a:extLst>
          </p:cNvPr>
          <p:cNvSpPr txBox="1"/>
          <p:nvPr/>
        </p:nvSpPr>
        <p:spPr>
          <a:xfrm>
            <a:off x="6809759" y="3041959"/>
            <a:ext cx="3491904" cy="646331"/>
          </a:xfrm>
          <a:prstGeom prst="rect">
            <a:avLst/>
          </a:prstGeom>
          <a:noFill/>
        </p:spPr>
        <p:txBody>
          <a:bodyPr wrap="square" rtlCol="0">
            <a:spAutoFit/>
          </a:bodyPr>
          <a:lstStyle/>
          <a:p>
            <a:r>
              <a:rPr lang="en-US" sz="3600" i="1" dirty="0">
                <a:solidFill>
                  <a:srgbClr val="FF0000"/>
                </a:solidFill>
                <a:effectLst/>
                <a:ea typeface="Times New Roman" panose="02020603050405020304" pitchFamily="18" charset="0"/>
              </a:rPr>
              <a:t>volunteer work </a:t>
            </a:r>
            <a:endParaRPr lang="en-US" sz="3600" dirty="0">
              <a:solidFill>
                <a:srgbClr val="FF0000"/>
              </a:solidFill>
            </a:endParaRPr>
          </a:p>
        </p:txBody>
      </p:sp>
      <p:sp>
        <p:nvSpPr>
          <p:cNvPr id="21" name="TextBox 20">
            <a:extLst>
              <a:ext uri="{FF2B5EF4-FFF2-40B4-BE49-F238E27FC236}">
                <a16:creationId xmlns:a16="http://schemas.microsoft.com/office/drawing/2014/main" id="{59064C76-24D6-E875-F61A-405FE02C5140}"/>
              </a:ext>
            </a:extLst>
          </p:cNvPr>
          <p:cNvSpPr txBox="1"/>
          <p:nvPr/>
        </p:nvSpPr>
        <p:spPr>
          <a:xfrm>
            <a:off x="245476" y="4685143"/>
            <a:ext cx="3317855" cy="646331"/>
          </a:xfrm>
          <a:prstGeom prst="rect">
            <a:avLst/>
          </a:prstGeom>
          <a:noFill/>
        </p:spPr>
        <p:txBody>
          <a:bodyPr wrap="square" rtlCol="0">
            <a:spAutoFit/>
          </a:bodyPr>
          <a:lstStyle/>
          <a:p>
            <a:r>
              <a:rPr lang="en-US" sz="3600" i="1" dirty="0">
                <a:solidFill>
                  <a:srgbClr val="FF0000"/>
                </a:solidFill>
                <a:effectLst/>
                <a:ea typeface="Times New Roman" panose="02020603050405020304" pitchFamily="18" charset="0"/>
              </a:rPr>
              <a:t>any mistakes</a:t>
            </a:r>
            <a:r>
              <a:rPr lang="en-US" sz="3600" i="1" dirty="0">
                <a:solidFill>
                  <a:srgbClr val="FF0000"/>
                </a:solidFill>
                <a:effectLst/>
                <a:ea typeface="Calibri" panose="020F0502020204030204" pitchFamily="34" charset="0"/>
              </a:rPr>
              <a:t> </a:t>
            </a:r>
            <a:endParaRPr lang="en-US" sz="3600" dirty="0">
              <a:solidFill>
                <a:srgbClr val="FF0000"/>
              </a:solidFill>
            </a:endParaRPr>
          </a:p>
        </p:txBody>
      </p:sp>
      <p:pic>
        <p:nvPicPr>
          <p:cNvPr id="22" name="CD1 TRACK 61">
            <a:hlinkClick r:id="" action="ppaction://media"/>
            <a:extLst>
              <a:ext uri="{FF2B5EF4-FFF2-40B4-BE49-F238E27FC236}">
                <a16:creationId xmlns:a16="http://schemas.microsoft.com/office/drawing/2014/main" id="{1F83BC44-92F7-E2AD-D6BB-A3898E15BC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55631" y="454321"/>
            <a:ext cx="650278" cy="650278"/>
          </a:xfrm>
          <a:prstGeom prst="rect">
            <a:avLst/>
          </a:prstGeom>
        </p:spPr>
      </p:pic>
      <p:sp>
        <p:nvSpPr>
          <p:cNvPr id="23" name="TextBox 22">
            <a:extLst>
              <a:ext uri="{FF2B5EF4-FFF2-40B4-BE49-F238E27FC236}">
                <a16:creationId xmlns:a16="http://schemas.microsoft.com/office/drawing/2014/main" id="{0C4365DB-A17E-F260-0E59-D32D4AD28ECB}"/>
              </a:ext>
            </a:extLst>
          </p:cNvPr>
          <p:cNvSpPr txBox="1"/>
          <p:nvPr/>
        </p:nvSpPr>
        <p:spPr>
          <a:xfrm>
            <a:off x="401113" y="5418640"/>
            <a:ext cx="11522908" cy="892552"/>
          </a:xfrm>
          <a:prstGeom prst="rect">
            <a:avLst/>
          </a:prstGeom>
          <a:solidFill>
            <a:srgbClr val="FFFF00"/>
          </a:solidFill>
        </p:spPr>
        <p:txBody>
          <a:bodyPr wrap="square" rtlCol="0">
            <a:spAutoFit/>
          </a:bodyPr>
          <a:lstStyle/>
          <a:p>
            <a:r>
              <a:rPr lang="en-US" sz="2600" b="1" i="1" dirty="0">
                <a:solidFill>
                  <a:srgbClr val="0070C0"/>
                </a:solidFill>
              </a:rPr>
              <a:t>You’ll want to use positive language because after all, you’re trying to sell yourself as a good employee.</a:t>
            </a:r>
          </a:p>
        </p:txBody>
      </p:sp>
      <p:sp>
        <p:nvSpPr>
          <p:cNvPr id="24" name="TextBox 23">
            <a:extLst>
              <a:ext uri="{FF2B5EF4-FFF2-40B4-BE49-F238E27FC236}">
                <a16:creationId xmlns:a16="http://schemas.microsoft.com/office/drawing/2014/main" id="{951A8D8A-AB0C-A145-E4C0-0A59E757D913}"/>
              </a:ext>
            </a:extLst>
          </p:cNvPr>
          <p:cNvSpPr txBox="1"/>
          <p:nvPr/>
        </p:nvSpPr>
        <p:spPr>
          <a:xfrm>
            <a:off x="425492" y="5534763"/>
            <a:ext cx="10985074" cy="492443"/>
          </a:xfrm>
          <a:prstGeom prst="rect">
            <a:avLst/>
          </a:prstGeom>
          <a:solidFill>
            <a:srgbClr val="FFFF00"/>
          </a:solidFill>
        </p:spPr>
        <p:txBody>
          <a:bodyPr wrap="square" rtlCol="0">
            <a:spAutoFit/>
          </a:bodyPr>
          <a:lstStyle/>
          <a:p>
            <a:r>
              <a:rPr lang="en-US" sz="2600" b="1" i="1" dirty="0">
                <a:solidFill>
                  <a:srgbClr val="0070C0"/>
                </a:solidFill>
              </a:rPr>
              <a:t>And make sure that your profile relates to the job you’re applying for. </a:t>
            </a:r>
          </a:p>
        </p:txBody>
      </p:sp>
      <p:sp>
        <p:nvSpPr>
          <p:cNvPr id="25" name="TextBox 24">
            <a:extLst>
              <a:ext uri="{FF2B5EF4-FFF2-40B4-BE49-F238E27FC236}">
                <a16:creationId xmlns:a16="http://schemas.microsoft.com/office/drawing/2014/main" id="{E5C822C8-3776-CD6A-DDE9-888692E3E543}"/>
              </a:ext>
            </a:extLst>
          </p:cNvPr>
          <p:cNvSpPr txBox="1"/>
          <p:nvPr/>
        </p:nvSpPr>
        <p:spPr>
          <a:xfrm>
            <a:off x="401113" y="5556228"/>
            <a:ext cx="11268278" cy="492443"/>
          </a:xfrm>
          <a:prstGeom prst="rect">
            <a:avLst/>
          </a:prstGeom>
          <a:solidFill>
            <a:srgbClr val="FFFF00"/>
          </a:solidFill>
        </p:spPr>
        <p:txBody>
          <a:bodyPr wrap="none" rtlCol="0">
            <a:spAutoFit/>
          </a:bodyPr>
          <a:lstStyle/>
          <a:p>
            <a:r>
              <a:rPr lang="en-US" sz="2600" b="1" i="1" dirty="0">
                <a:solidFill>
                  <a:srgbClr val="0070C0"/>
                </a:solidFill>
              </a:rPr>
              <a:t>Another thing you can focus on is your volunteer work and school club activities.</a:t>
            </a:r>
          </a:p>
        </p:txBody>
      </p:sp>
      <p:sp>
        <p:nvSpPr>
          <p:cNvPr id="26" name="TextBox 25">
            <a:extLst>
              <a:ext uri="{FF2B5EF4-FFF2-40B4-BE49-F238E27FC236}">
                <a16:creationId xmlns:a16="http://schemas.microsoft.com/office/drawing/2014/main" id="{C893CC68-2904-2E5A-03E0-8A598247CD2E}"/>
              </a:ext>
            </a:extLst>
          </p:cNvPr>
          <p:cNvSpPr txBox="1"/>
          <p:nvPr/>
        </p:nvSpPr>
        <p:spPr>
          <a:xfrm>
            <a:off x="397876" y="5425057"/>
            <a:ext cx="11396247" cy="892552"/>
          </a:xfrm>
          <a:prstGeom prst="rect">
            <a:avLst/>
          </a:prstGeom>
          <a:solidFill>
            <a:srgbClr val="FFFF00"/>
          </a:solidFill>
        </p:spPr>
        <p:txBody>
          <a:bodyPr wrap="square" rtlCol="0">
            <a:spAutoFit/>
          </a:bodyPr>
          <a:lstStyle/>
          <a:p>
            <a:r>
              <a:rPr lang="en-US" sz="2600" b="1" i="1" dirty="0">
                <a:solidFill>
                  <a:srgbClr val="0070C0"/>
                </a:solidFill>
              </a:rPr>
              <a:t>Finally, you should go over your résumé many times and make sure that it doesn’t have any mistakes because that’ll leave a really bad impression</a:t>
            </a:r>
          </a:p>
        </p:txBody>
      </p:sp>
      <p:sp>
        <p:nvSpPr>
          <p:cNvPr id="27" name="TextBox 26">
            <a:extLst>
              <a:ext uri="{FF2B5EF4-FFF2-40B4-BE49-F238E27FC236}">
                <a16:creationId xmlns:a16="http://schemas.microsoft.com/office/drawing/2014/main" id="{0D1C83CB-A3FA-4503-BD1F-887DA06A5658}"/>
              </a:ext>
            </a:extLst>
          </p:cNvPr>
          <p:cNvSpPr txBox="1"/>
          <p:nvPr/>
        </p:nvSpPr>
        <p:spPr>
          <a:xfrm>
            <a:off x="3563331" y="4840116"/>
            <a:ext cx="7131093" cy="492443"/>
          </a:xfrm>
          <a:prstGeom prst="rect">
            <a:avLst/>
          </a:prstGeom>
          <a:solidFill>
            <a:srgbClr val="FFFF00"/>
          </a:solidFill>
        </p:spPr>
        <p:txBody>
          <a:bodyPr wrap="square" rtlCol="0">
            <a:spAutoFit/>
          </a:bodyPr>
          <a:lstStyle/>
          <a:p>
            <a:r>
              <a:rPr lang="en-US" sz="2600" b="1" i="1" dirty="0">
                <a:solidFill>
                  <a:srgbClr val="0070C0"/>
                </a:solidFill>
              </a:rPr>
              <a:t>One thing you can do is highlight your education.</a:t>
            </a:r>
          </a:p>
        </p:txBody>
      </p:sp>
    </p:spTree>
    <p:extLst>
      <p:ext uri="{BB962C8B-B14F-4D97-AF65-F5344CB8AC3E}">
        <p14:creationId xmlns:p14="http://schemas.microsoft.com/office/powerpoint/2010/main" val="179432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1" fill="hold" display="0">
                  <p:stCondLst>
                    <p:cond delay="indefinite"/>
                  </p:stCondLst>
                  <p:endCondLst>
                    <p:cond evt="onStopAudio" delay="0">
                      <p:tgtEl>
                        <p:sldTgt/>
                      </p:tgtEl>
                    </p:cond>
                  </p:endCondLst>
                </p:cTn>
                <p:tgtEl>
                  <p:spTgt spid="22"/>
                </p:tgtEl>
              </p:cMediaNode>
            </p:audio>
          </p:childTnLst>
        </p:cTn>
      </p:par>
    </p:tnLst>
    <p:bldLst>
      <p:bldP spid="7" grpId="0"/>
      <p:bldP spid="9" grpId="0"/>
      <p:bldP spid="17" grpId="0"/>
      <p:bldP spid="18" grpId="0"/>
      <p:bldP spid="20" grpId="0"/>
      <p:bldP spid="21" grpId="0"/>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E793EE-9365-4CD5-9F8E-DAC95AD42826}"/>
              </a:ext>
            </a:extLst>
          </p:cNvPr>
          <p:cNvSpPr txBox="1"/>
          <p:nvPr/>
        </p:nvSpPr>
        <p:spPr>
          <a:xfrm>
            <a:off x="177800" y="500094"/>
            <a:ext cx="11836400" cy="6001643"/>
          </a:xfrm>
          <a:prstGeom prst="rect">
            <a:avLst/>
          </a:prstGeom>
          <a:noFill/>
        </p:spPr>
        <p:txBody>
          <a:bodyPr wrap="square">
            <a:spAutoFit/>
          </a:bodyPr>
          <a:lstStyle/>
          <a:p>
            <a:r>
              <a:rPr lang="en-US" sz="3200" b="1" u="sng" dirty="0">
                <a:solidFill>
                  <a:srgbClr val="242021"/>
                </a:solidFill>
                <a:latin typeface="Calibri (body)"/>
              </a:rPr>
              <a:t>Script:</a:t>
            </a:r>
          </a:p>
          <a:p>
            <a:r>
              <a:rPr lang="en-US" sz="3200" dirty="0"/>
              <a:t>Mr. Smith: Good morning, class. Today we’re going to discuss how to write a résumé. It’s the first thing that potential employers see, so it’s really important that it’s well-written. The first thing that you’ll often see on a résumé, after the name and contact information, is a professional profile. This summarizes who you are and what you can offer a company. You’ll want to use positive language because after all, you’re trying to sell yourself as a good employee. However, don’t make up things that aren’t true. And make sure that your profile relates to the job you’re applying for. If this résumé is for your first job, you might feel unsure what to write about, but don’t worry. One thing you can do is highlight your education. </a:t>
            </a:r>
            <a:endParaRPr lang="en-US" sz="3200" dirty="0">
              <a:solidFill>
                <a:srgbClr val="242021"/>
              </a:solidFill>
              <a:latin typeface="Calibri (body)"/>
            </a:endParaRPr>
          </a:p>
        </p:txBody>
      </p:sp>
    </p:spTree>
    <p:extLst>
      <p:ext uri="{BB962C8B-B14F-4D97-AF65-F5344CB8AC3E}">
        <p14:creationId xmlns:p14="http://schemas.microsoft.com/office/powerpoint/2010/main" val="49729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E793EE-9365-4CD5-9F8E-DAC95AD42826}"/>
              </a:ext>
            </a:extLst>
          </p:cNvPr>
          <p:cNvSpPr txBox="1"/>
          <p:nvPr/>
        </p:nvSpPr>
        <p:spPr>
          <a:xfrm>
            <a:off x="177800" y="500094"/>
            <a:ext cx="11836400" cy="6001643"/>
          </a:xfrm>
          <a:prstGeom prst="rect">
            <a:avLst/>
          </a:prstGeom>
          <a:noFill/>
        </p:spPr>
        <p:txBody>
          <a:bodyPr wrap="square">
            <a:spAutoFit/>
          </a:bodyPr>
          <a:lstStyle/>
          <a:p>
            <a:r>
              <a:rPr lang="en-US" sz="3200" b="1" u="sng" dirty="0">
                <a:solidFill>
                  <a:srgbClr val="242021"/>
                </a:solidFill>
                <a:latin typeface="Calibri (body)"/>
              </a:rPr>
              <a:t>Script:</a:t>
            </a:r>
          </a:p>
          <a:p>
            <a:r>
              <a:rPr lang="en-US" sz="3200" dirty="0"/>
              <a:t>This includes your grades if they’re good, awards you’ve received, and classes that can be helpful for the job such as IT or foreign languages. Another thing you can focus on is your volunteer work and school club activities. Again, highlight related responsibilities and skills that can be helpful for the job. For example, if the job requires organizational skills, you can include “organized meetings and scheduled appointments”. Or if it requires customer service skills, you can include “greeted participants and assisted them with their needs during volunteer events”. Finally, you should go over your résumé many times and make sure that it doesn’t have any mistakes because that’ll leave a really bad impression. Now, do you have any questions?</a:t>
            </a:r>
            <a:endParaRPr lang="en-US" sz="3200" b="1" u="sng" dirty="0">
              <a:solidFill>
                <a:srgbClr val="242021"/>
              </a:solidFill>
              <a:latin typeface="Calibri (body)"/>
            </a:endParaRPr>
          </a:p>
        </p:txBody>
      </p:sp>
    </p:spTree>
    <p:extLst>
      <p:ext uri="{BB962C8B-B14F-4D97-AF65-F5344CB8AC3E}">
        <p14:creationId xmlns:p14="http://schemas.microsoft.com/office/powerpoint/2010/main" val="411110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847254" y="1517780"/>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850362" y="2537929"/>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13" name="Rounded Rectangle 12"/>
          <p:cNvSpPr/>
          <p:nvPr/>
        </p:nvSpPr>
        <p:spPr>
          <a:xfrm>
            <a:off x="4853471" y="457822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65914"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844138" y="3558078"/>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869024"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500677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58549C-5C5B-4440-A9CF-4FE215F923EE}"/>
              </a:ext>
            </a:extLst>
          </p:cNvPr>
          <p:cNvSpPr/>
          <p:nvPr/>
        </p:nvSpPr>
        <p:spPr>
          <a:xfrm>
            <a:off x="2012907" y="508126"/>
            <a:ext cx="10179092"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c. In pairs: Have you ever written a résumé before? What would you include on your résumé if you applied for a job?</a:t>
            </a:r>
          </a:p>
        </p:txBody>
      </p:sp>
      <p:sp>
        <p:nvSpPr>
          <p:cNvPr id="4" name="TextBox 3">
            <a:extLst>
              <a:ext uri="{FF2B5EF4-FFF2-40B4-BE49-F238E27FC236}">
                <a16:creationId xmlns:a16="http://schemas.microsoft.com/office/drawing/2014/main" id="{C8F03BBA-AA2C-53F3-A3CF-88B35513274C}"/>
              </a:ext>
            </a:extLst>
          </p:cNvPr>
          <p:cNvSpPr txBox="1"/>
          <p:nvPr/>
        </p:nvSpPr>
        <p:spPr>
          <a:xfrm>
            <a:off x="1571050" y="2111094"/>
            <a:ext cx="6136912" cy="3970318"/>
          </a:xfrm>
          <a:prstGeom prst="rect">
            <a:avLst/>
          </a:prstGeom>
          <a:noFill/>
        </p:spPr>
        <p:txBody>
          <a:bodyPr wrap="square">
            <a:spAutoFit/>
          </a:bodyPr>
          <a:lstStyle/>
          <a:p>
            <a:pPr>
              <a:lnSpc>
                <a:spcPct val="120000"/>
              </a:lnSpc>
            </a:pPr>
            <a:r>
              <a:rPr lang="en-US" sz="3600" b="1" i="1" dirty="0">
                <a:solidFill>
                  <a:srgbClr val="FF0000"/>
                </a:solidFill>
                <a:effectLst/>
                <a:ea typeface="Calibri" panose="020F0502020204030204" pitchFamily="34" charset="0"/>
              </a:rPr>
              <a:t>Suggested answers :</a:t>
            </a:r>
            <a:endParaRPr lang="en-US" sz="3600" dirty="0">
              <a:solidFill>
                <a:srgbClr val="FF0000"/>
              </a:solidFill>
              <a:effectLst/>
              <a:ea typeface="Times New Roman" panose="02020603050405020304" pitchFamily="18" charset="0"/>
            </a:endParaRPr>
          </a:p>
          <a:p>
            <a:pPr>
              <a:lnSpc>
                <a:spcPct val="120000"/>
              </a:lnSpc>
            </a:pPr>
            <a:r>
              <a:rPr lang="en-US" sz="3600" i="1" dirty="0">
                <a:effectLst/>
                <a:ea typeface="Calibri" panose="020F0502020204030204" pitchFamily="34" charset="0"/>
              </a:rPr>
              <a:t>1. Objective</a:t>
            </a:r>
            <a:endParaRPr lang="en-US" sz="3600" dirty="0">
              <a:effectLst/>
              <a:ea typeface="Times New Roman" panose="02020603050405020304" pitchFamily="18" charset="0"/>
            </a:endParaRPr>
          </a:p>
          <a:p>
            <a:pPr>
              <a:lnSpc>
                <a:spcPct val="120000"/>
              </a:lnSpc>
            </a:pPr>
            <a:r>
              <a:rPr lang="en-US" sz="3600" i="1" dirty="0">
                <a:effectLst/>
                <a:ea typeface="Calibri" panose="020F0502020204030204" pitchFamily="34" charset="0"/>
              </a:rPr>
              <a:t>2. Background</a:t>
            </a:r>
            <a:endParaRPr lang="en-US" sz="3600" dirty="0">
              <a:effectLst/>
              <a:ea typeface="Times New Roman" panose="02020603050405020304" pitchFamily="18" charset="0"/>
            </a:endParaRPr>
          </a:p>
          <a:p>
            <a:pPr>
              <a:lnSpc>
                <a:spcPct val="120000"/>
              </a:lnSpc>
            </a:pPr>
            <a:r>
              <a:rPr lang="en-US" sz="3600" i="1" dirty="0">
                <a:effectLst/>
                <a:ea typeface="Calibri" panose="020F0502020204030204" pitchFamily="34" charset="0"/>
              </a:rPr>
              <a:t>3. Skills</a:t>
            </a:r>
            <a:endParaRPr lang="en-US" sz="3600" dirty="0">
              <a:effectLst/>
              <a:ea typeface="Times New Roman" panose="02020603050405020304" pitchFamily="18" charset="0"/>
            </a:endParaRPr>
          </a:p>
          <a:p>
            <a:pPr>
              <a:lnSpc>
                <a:spcPct val="120000"/>
              </a:lnSpc>
            </a:pPr>
            <a:r>
              <a:rPr lang="en-US" sz="3600" i="1" dirty="0">
                <a:effectLst/>
                <a:ea typeface="Calibri" panose="020F0502020204030204" pitchFamily="34" charset="0"/>
              </a:rPr>
              <a:t>4. Experience</a:t>
            </a:r>
            <a:endParaRPr lang="en-US" sz="3600" dirty="0">
              <a:effectLst/>
              <a:ea typeface="Times New Roman" panose="02020603050405020304" pitchFamily="18" charset="0"/>
            </a:endParaRPr>
          </a:p>
          <a:p>
            <a:r>
              <a:rPr lang="en-US" sz="3600" i="1" dirty="0">
                <a:effectLst/>
                <a:ea typeface="Calibri" panose="020F0502020204030204" pitchFamily="34" charset="0"/>
              </a:rPr>
              <a:t>5. References</a:t>
            </a:r>
            <a:endParaRPr lang="en-US" sz="3600" dirty="0"/>
          </a:p>
        </p:txBody>
      </p:sp>
    </p:spTree>
    <p:extLst>
      <p:ext uri="{BB962C8B-B14F-4D97-AF65-F5344CB8AC3E}">
        <p14:creationId xmlns:p14="http://schemas.microsoft.com/office/powerpoint/2010/main" val="304144122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1"/>
          <p:cNvSpPr txBox="1">
            <a:spLocks noGrp="1"/>
          </p:cNvSpPr>
          <p:nvPr>
            <p:ph type="title"/>
          </p:nvPr>
        </p:nvSpPr>
        <p:spPr>
          <a:xfrm>
            <a:off x="1422861" y="1409504"/>
            <a:ext cx="9330068" cy="3532184"/>
          </a:xfrm>
          <a:prstGeom prst="rect">
            <a:avLst/>
          </a:prstGeom>
        </p:spPr>
        <p:txBody>
          <a:bodyPr spcFirstLastPara="1" vert="horz" wrap="square" lIns="121900" tIns="121900" rIns="121900" bIns="121900" rtlCol="0" anchor="ctr" anchorCtr="0">
            <a:noAutofit/>
          </a:bodyPr>
          <a:lstStyle/>
          <a:p>
            <a:r>
              <a:rPr lang="en-US" altLang="en-GB" sz="7200" b="1" smtClean="0">
                <a:solidFill>
                  <a:srgbClr val="FF0000"/>
                </a:solidFill>
                <a:latin typeface="Bernard MT Condensed" panose="02050806060905020404" pitchFamily="18" charset="0"/>
              </a:rPr>
              <a:t>2. READING</a:t>
            </a:r>
            <a:endParaRPr lang="en-US" altLang="en-GB" sz="7200" b="1" dirty="0">
              <a:solidFill>
                <a:srgbClr val="FF0000"/>
              </a:solidFill>
              <a:latin typeface="Bernard MT Condensed" panose="02050806060905020404" pitchFamily="18" charset="0"/>
            </a:endParaRPr>
          </a:p>
        </p:txBody>
      </p:sp>
      <p:sp>
        <p:nvSpPr>
          <p:cNvPr id="607" name="Google Shape;607;p31"/>
          <p:cNvSpPr/>
          <p:nvPr/>
        </p:nvSpPr>
        <p:spPr>
          <a:xfrm>
            <a:off x="3087666" y="6497974"/>
            <a:ext cx="145199" cy="107015"/>
          </a:xfrm>
          <a:custGeom>
            <a:avLst/>
            <a:gdLst/>
            <a:ahLst/>
            <a:cxnLst/>
            <a:rect l="l" t="t" r="r" b="b"/>
            <a:pathLst>
              <a:path w="7225" h="5325" extrusionOk="0">
                <a:moveTo>
                  <a:pt x="7224" y="1"/>
                </a:moveTo>
                <a:lnTo>
                  <a:pt x="0" y="3761"/>
                </a:lnTo>
                <a:lnTo>
                  <a:pt x="0" y="5324"/>
                </a:lnTo>
                <a:lnTo>
                  <a:pt x="7224" y="1480"/>
                </a:lnTo>
                <a:lnTo>
                  <a:pt x="7224"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nvGrpSpPr>
          <p:cNvPr id="608" name="Google Shape;608;p31"/>
          <p:cNvGrpSpPr/>
          <p:nvPr/>
        </p:nvGrpSpPr>
        <p:grpSpPr>
          <a:xfrm>
            <a:off x="413656" y="4341135"/>
            <a:ext cx="3934824" cy="2156840"/>
            <a:chOff x="-1063023" y="3598648"/>
            <a:chExt cx="3681247" cy="1467805"/>
          </a:xfrm>
        </p:grpSpPr>
        <p:grpSp>
          <p:nvGrpSpPr>
            <p:cNvPr id="609" name="Google Shape;609;p31"/>
            <p:cNvGrpSpPr/>
            <p:nvPr/>
          </p:nvGrpSpPr>
          <p:grpSpPr>
            <a:xfrm>
              <a:off x="-1063023" y="4873480"/>
              <a:ext cx="3681247" cy="192973"/>
              <a:chOff x="1217825" y="3356550"/>
              <a:chExt cx="6105900" cy="320075"/>
            </a:xfrm>
          </p:grpSpPr>
          <p:sp>
            <p:nvSpPr>
              <p:cNvPr id="610" name="Google Shape;610;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611" name="Google Shape;611;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612" name="Google Shape;612;p31"/>
              <p:cNvGrpSpPr/>
              <p:nvPr/>
            </p:nvGrpSpPr>
            <p:grpSpPr>
              <a:xfrm>
                <a:off x="1217825" y="3356550"/>
                <a:ext cx="6105900" cy="320075"/>
                <a:chOff x="1217825" y="3356550"/>
                <a:chExt cx="6105900" cy="320075"/>
              </a:xfrm>
            </p:grpSpPr>
            <p:sp>
              <p:nvSpPr>
                <p:cNvPr id="613" name="Google Shape;613;p31"/>
                <p:cNvSpPr/>
                <p:nvPr/>
              </p:nvSpPr>
              <p:spPr>
                <a:xfrm>
                  <a:off x="1217825" y="3516050"/>
                  <a:ext cx="5739400" cy="160575"/>
                </a:xfrm>
                <a:custGeom>
                  <a:avLst/>
                  <a:gdLst/>
                  <a:ahLst/>
                  <a:cxnLst/>
                  <a:rect l="l" t="t" r="r" b="b"/>
                  <a:pathLst>
                    <a:path w="229576" h="6423" extrusionOk="0">
                      <a:moveTo>
                        <a:pt x="0" y="0"/>
                      </a:moveTo>
                      <a:lnTo>
                        <a:pt x="0" y="6422"/>
                      </a:lnTo>
                      <a:lnTo>
                        <a:pt x="229576" y="6422"/>
                      </a:lnTo>
                      <a:lnTo>
                        <a:pt x="229576"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614" name="Google Shape;614;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15" name="Google Shape;615;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rgbClr val="191919">
                    <a:alpha val="66510"/>
                  </a:srgbClr>
                </a:solidFill>
                <a:ln>
                  <a:noFill/>
                </a:ln>
              </p:spPr>
              <p:txBody>
                <a:bodyPr spcFirstLastPara="1" wrap="square" lIns="121900" tIns="121900" rIns="121900" bIns="121900" anchor="ctr" anchorCtr="0">
                  <a:noAutofit/>
                </a:bodyPr>
                <a:lstStyle/>
                <a:p>
                  <a:endParaRPr sz="2400"/>
                </a:p>
              </p:txBody>
            </p:sp>
          </p:grpSp>
        </p:grpSp>
        <p:grpSp>
          <p:nvGrpSpPr>
            <p:cNvPr id="616" name="Google Shape;616;p31"/>
            <p:cNvGrpSpPr/>
            <p:nvPr/>
          </p:nvGrpSpPr>
          <p:grpSpPr>
            <a:xfrm>
              <a:off x="275490" y="3918305"/>
              <a:ext cx="555934" cy="1017605"/>
              <a:chOff x="3437950" y="1772250"/>
              <a:chExt cx="922100" cy="1687850"/>
            </a:xfrm>
          </p:grpSpPr>
          <p:sp>
            <p:nvSpPr>
              <p:cNvPr id="617" name="Google Shape;617;p31"/>
              <p:cNvSpPr/>
              <p:nvPr/>
            </p:nvSpPr>
            <p:spPr>
              <a:xfrm>
                <a:off x="3437950" y="1772250"/>
                <a:ext cx="547150" cy="1687850"/>
              </a:xfrm>
              <a:custGeom>
                <a:avLst/>
                <a:gdLst/>
                <a:ahLst/>
                <a:cxnLst/>
                <a:rect l="l" t="t" r="r" b="b"/>
                <a:pathLst>
                  <a:path w="21886" h="67514" extrusionOk="0">
                    <a:moveTo>
                      <a:pt x="14492" y="1"/>
                    </a:moveTo>
                    <a:lnTo>
                      <a:pt x="1648" y="1437"/>
                    </a:lnTo>
                    <a:cubicBezTo>
                      <a:pt x="677" y="1522"/>
                      <a:pt x="1" y="2409"/>
                      <a:pt x="127" y="3339"/>
                    </a:cubicBezTo>
                    <a:lnTo>
                      <a:pt x="7352" y="67513"/>
                    </a:lnTo>
                    <a:lnTo>
                      <a:pt x="21885" y="65908"/>
                    </a:lnTo>
                    <a:lnTo>
                      <a:pt x="14492"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18" name="Google Shape;618;p31"/>
              <p:cNvSpPr/>
              <p:nvPr/>
            </p:nvSpPr>
            <p:spPr>
              <a:xfrm>
                <a:off x="3560475" y="2879150"/>
                <a:ext cx="376025" cy="146850"/>
              </a:xfrm>
              <a:custGeom>
                <a:avLst/>
                <a:gdLst/>
                <a:ahLst/>
                <a:cxnLst/>
                <a:rect l="l" t="t" r="r" b="b"/>
                <a:pathLst>
                  <a:path w="15041" h="5874" extrusionOk="0">
                    <a:moveTo>
                      <a:pt x="14576" y="1"/>
                    </a:moveTo>
                    <a:lnTo>
                      <a:pt x="0" y="1649"/>
                    </a:lnTo>
                    <a:lnTo>
                      <a:pt x="465" y="5873"/>
                    </a:lnTo>
                    <a:lnTo>
                      <a:pt x="15041" y="4268"/>
                    </a:lnTo>
                    <a:lnTo>
                      <a:pt x="1457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19" name="Google Shape;619;p31"/>
              <p:cNvSpPr/>
              <p:nvPr/>
            </p:nvSpPr>
            <p:spPr>
              <a:xfrm>
                <a:off x="3449575" y="1899000"/>
                <a:ext cx="377075" cy="154225"/>
              </a:xfrm>
              <a:custGeom>
                <a:avLst/>
                <a:gdLst/>
                <a:ahLst/>
                <a:cxnLst/>
                <a:rect l="l" t="t" r="r" b="b"/>
                <a:pathLst>
                  <a:path w="15083" h="6169" extrusionOk="0">
                    <a:moveTo>
                      <a:pt x="14576" y="1"/>
                    </a:moveTo>
                    <a:lnTo>
                      <a:pt x="0" y="1648"/>
                    </a:lnTo>
                    <a:lnTo>
                      <a:pt x="550" y="6169"/>
                    </a:lnTo>
                    <a:lnTo>
                      <a:pt x="15083" y="4521"/>
                    </a:lnTo>
                    <a:lnTo>
                      <a:pt x="1457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20" name="Google Shape;620;p31"/>
              <p:cNvSpPr/>
              <p:nvPr/>
            </p:nvSpPr>
            <p:spPr>
              <a:xfrm>
                <a:off x="3800225" y="1772250"/>
                <a:ext cx="559825" cy="1647700"/>
              </a:xfrm>
              <a:custGeom>
                <a:avLst/>
                <a:gdLst/>
                <a:ahLst/>
                <a:cxnLst/>
                <a:rect l="l" t="t" r="r" b="b"/>
                <a:pathLst>
                  <a:path w="22393" h="65908" extrusionOk="0">
                    <a:moveTo>
                      <a:pt x="1" y="1"/>
                    </a:moveTo>
                    <a:lnTo>
                      <a:pt x="7394" y="65908"/>
                    </a:lnTo>
                    <a:lnTo>
                      <a:pt x="22392" y="58726"/>
                    </a:lnTo>
                    <a:lnTo>
                      <a:pt x="16013" y="1987"/>
                    </a:lnTo>
                    <a:lnTo>
                      <a:pt x="1"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1" name="Google Shape;621;p31"/>
              <p:cNvSpPr/>
              <p:nvPr/>
            </p:nvSpPr>
            <p:spPr>
              <a:xfrm>
                <a:off x="3621725" y="2099675"/>
                <a:ext cx="126775" cy="730925"/>
              </a:xfrm>
              <a:custGeom>
                <a:avLst/>
                <a:gdLst/>
                <a:ahLst/>
                <a:cxnLst/>
                <a:rect l="l" t="t" r="r" b="b"/>
                <a:pathLst>
                  <a:path w="5071" h="29237" extrusionOk="0">
                    <a:moveTo>
                      <a:pt x="1817" y="1"/>
                    </a:moveTo>
                    <a:lnTo>
                      <a:pt x="1" y="212"/>
                    </a:lnTo>
                    <a:lnTo>
                      <a:pt x="3296" y="29236"/>
                    </a:lnTo>
                    <a:lnTo>
                      <a:pt x="5070" y="29025"/>
                    </a:lnTo>
                    <a:lnTo>
                      <a:pt x="1817"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22" name="Google Shape;622;p31"/>
              <p:cNvSpPr/>
              <p:nvPr/>
            </p:nvSpPr>
            <p:spPr>
              <a:xfrm>
                <a:off x="3696725" y="1772250"/>
                <a:ext cx="288375" cy="1658275"/>
              </a:xfrm>
              <a:custGeom>
                <a:avLst/>
                <a:gdLst/>
                <a:ahLst/>
                <a:cxnLst/>
                <a:rect l="l" t="t" r="r" b="b"/>
                <a:pathLst>
                  <a:path w="11535" h="66331" extrusionOk="0">
                    <a:moveTo>
                      <a:pt x="4141" y="1"/>
                    </a:moveTo>
                    <a:lnTo>
                      <a:pt x="0" y="466"/>
                    </a:lnTo>
                    <a:lnTo>
                      <a:pt x="7858" y="66330"/>
                    </a:lnTo>
                    <a:lnTo>
                      <a:pt x="11534" y="65908"/>
                    </a:lnTo>
                    <a:lnTo>
                      <a:pt x="414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23" name="Google Shape;623;p31"/>
              <p:cNvSpPr/>
              <p:nvPr/>
            </p:nvSpPr>
            <p:spPr>
              <a:xfrm>
                <a:off x="4018850" y="1800775"/>
                <a:ext cx="69750" cy="1603350"/>
              </a:xfrm>
              <a:custGeom>
                <a:avLst/>
                <a:gdLst/>
                <a:ahLst/>
                <a:cxnLst/>
                <a:rect l="l" t="t" r="r" b="b"/>
                <a:pathLst>
                  <a:path w="2790" h="64134" extrusionOk="0">
                    <a:moveTo>
                      <a:pt x="1" y="1"/>
                    </a:moveTo>
                    <a:lnTo>
                      <a:pt x="1" y="64133"/>
                    </a:lnTo>
                    <a:lnTo>
                      <a:pt x="2789" y="62781"/>
                    </a:lnTo>
                    <a:lnTo>
                      <a:pt x="2747" y="296"/>
                    </a:ln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624" name="Google Shape;624;p31"/>
            <p:cNvGrpSpPr/>
            <p:nvPr/>
          </p:nvGrpSpPr>
          <p:grpSpPr>
            <a:xfrm>
              <a:off x="667752" y="3598648"/>
              <a:ext cx="392277" cy="1355726"/>
              <a:chOff x="4088575" y="1242050"/>
              <a:chExt cx="650650" cy="2248675"/>
            </a:xfrm>
          </p:grpSpPr>
          <p:sp>
            <p:nvSpPr>
              <p:cNvPr id="625" name="Google Shape;625;p31"/>
              <p:cNvSpPr/>
              <p:nvPr/>
            </p:nvSpPr>
            <p:spPr>
              <a:xfrm>
                <a:off x="4088575" y="1242050"/>
                <a:ext cx="289425" cy="2248675"/>
              </a:xfrm>
              <a:custGeom>
                <a:avLst/>
                <a:gdLst/>
                <a:ahLst/>
                <a:cxnLst/>
                <a:rect l="l" t="t" r="r" b="b"/>
                <a:pathLst>
                  <a:path w="11577" h="89947" extrusionOk="0">
                    <a:moveTo>
                      <a:pt x="845" y="0"/>
                    </a:moveTo>
                    <a:cubicBezTo>
                      <a:pt x="381" y="0"/>
                      <a:pt x="0" y="381"/>
                      <a:pt x="0" y="845"/>
                    </a:cubicBezTo>
                    <a:lnTo>
                      <a:pt x="0" y="89946"/>
                    </a:lnTo>
                    <a:lnTo>
                      <a:pt x="11576" y="89946"/>
                    </a:lnTo>
                    <a:lnTo>
                      <a:pt x="11576"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26" name="Google Shape;626;p31"/>
              <p:cNvSpPr/>
              <p:nvPr/>
            </p:nvSpPr>
            <p:spPr>
              <a:xfrm>
                <a:off x="4088575" y="1482875"/>
                <a:ext cx="289425" cy="125700"/>
              </a:xfrm>
              <a:custGeom>
                <a:avLst/>
                <a:gdLst/>
                <a:ahLst/>
                <a:cxnLst/>
                <a:rect l="l" t="t" r="r" b="b"/>
                <a:pathLst>
                  <a:path w="11577" h="5028" extrusionOk="0">
                    <a:moveTo>
                      <a:pt x="0" y="0"/>
                    </a:moveTo>
                    <a:lnTo>
                      <a:pt x="0" y="5028"/>
                    </a:lnTo>
                    <a:lnTo>
                      <a:pt x="11576" y="5028"/>
                    </a:lnTo>
                    <a:lnTo>
                      <a:pt x="11576"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7" name="Google Shape;627;p31"/>
              <p:cNvSpPr/>
              <p:nvPr/>
            </p:nvSpPr>
            <p:spPr>
              <a:xfrm>
                <a:off x="4088575" y="1728950"/>
                <a:ext cx="289425" cy="103550"/>
              </a:xfrm>
              <a:custGeom>
                <a:avLst/>
                <a:gdLst/>
                <a:ahLst/>
                <a:cxnLst/>
                <a:rect l="l" t="t" r="r" b="b"/>
                <a:pathLst>
                  <a:path w="11577" h="4142" extrusionOk="0">
                    <a:moveTo>
                      <a:pt x="0" y="1"/>
                    </a:moveTo>
                    <a:lnTo>
                      <a:pt x="0" y="4141"/>
                    </a:lnTo>
                    <a:lnTo>
                      <a:pt x="11576" y="4141"/>
                    </a:lnTo>
                    <a:lnTo>
                      <a:pt x="11576"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8" name="Google Shape;628;p31"/>
              <p:cNvSpPr/>
              <p:nvPr/>
            </p:nvSpPr>
            <p:spPr>
              <a:xfrm>
                <a:off x="4088575" y="3084050"/>
                <a:ext cx="289425" cy="135225"/>
              </a:xfrm>
              <a:custGeom>
                <a:avLst/>
                <a:gdLst/>
                <a:ahLst/>
                <a:cxnLst/>
                <a:rect l="l" t="t" r="r" b="b"/>
                <a:pathLst>
                  <a:path w="11577" h="5409" extrusionOk="0">
                    <a:moveTo>
                      <a:pt x="0" y="1"/>
                    </a:moveTo>
                    <a:lnTo>
                      <a:pt x="0" y="5409"/>
                    </a:lnTo>
                    <a:lnTo>
                      <a:pt x="11576" y="5409"/>
                    </a:lnTo>
                    <a:lnTo>
                      <a:pt x="11576"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9" name="Google Shape;629;p31"/>
              <p:cNvSpPr/>
              <p:nvPr/>
            </p:nvSpPr>
            <p:spPr>
              <a:xfrm>
                <a:off x="4377975" y="1242050"/>
                <a:ext cx="361250" cy="2248675"/>
              </a:xfrm>
              <a:custGeom>
                <a:avLst/>
                <a:gdLst/>
                <a:ahLst/>
                <a:cxnLst/>
                <a:rect l="l" t="t" r="r" b="b"/>
                <a:pathLst>
                  <a:path w="14450" h="89947" extrusionOk="0">
                    <a:moveTo>
                      <a:pt x="0" y="0"/>
                    </a:moveTo>
                    <a:lnTo>
                      <a:pt x="0" y="89946"/>
                    </a:lnTo>
                    <a:lnTo>
                      <a:pt x="14449" y="83525"/>
                    </a:lnTo>
                    <a:lnTo>
                      <a:pt x="14449" y="3676"/>
                    </a:ln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30" name="Google Shape;630;p31"/>
              <p:cNvSpPr/>
              <p:nvPr/>
            </p:nvSpPr>
            <p:spPr>
              <a:xfrm>
                <a:off x="4188900" y="1927525"/>
                <a:ext cx="81350" cy="1025600"/>
              </a:xfrm>
              <a:custGeom>
                <a:avLst/>
                <a:gdLst/>
                <a:ahLst/>
                <a:cxnLst/>
                <a:rect l="l" t="t" r="r" b="b"/>
                <a:pathLst>
                  <a:path w="3254" h="41024" extrusionOk="0">
                    <a:moveTo>
                      <a:pt x="1649" y="0"/>
                    </a:moveTo>
                    <a:cubicBezTo>
                      <a:pt x="719" y="0"/>
                      <a:pt x="1" y="719"/>
                      <a:pt x="1" y="1606"/>
                    </a:cubicBezTo>
                    <a:lnTo>
                      <a:pt x="1" y="39376"/>
                    </a:lnTo>
                    <a:cubicBezTo>
                      <a:pt x="1" y="40263"/>
                      <a:pt x="719" y="41023"/>
                      <a:pt x="1649" y="41023"/>
                    </a:cubicBezTo>
                    <a:cubicBezTo>
                      <a:pt x="2536" y="41023"/>
                      <a:pt x="3254" y="40263"/>
                      <a:pt x="3254" y="39376"/>
                    </a:cubicBezTo>
                    <a:lnTo>
                      <a:pt x="3254" y="1606"/>
                    </a:lnTo>
                    <a:cubicBezTo>
                      <a:pt x="3254" y="719"/>
                      <a:pt x="2536" y="0"/>
                      <a:pt x="164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631" name="Google Shape;631;p31"/>
            <p:cNvGrpSpPr/>
            <p:nvPr/>
          </p:nvGrpSpPr>
          <p:grpSpPr>
            <a:xfrm>
              <a:off x="897623" y="3793505"/>
              <a:ext cx="421563" cy="1160869"/>
              <a:chOff x="4469850" y="1565250"/>
              <a:chExt cx="699225" cy="1925475"/>
            </a:xfrm>
          </p:grpSpPr>
          <p:sp>
            <p:nvSpPr>
              <p:cNvPr id="632" name="Google Shape;632;p31"/>
              <p:cNvSpPr/>
              <p:nvPr/>
            </p:nvSpPr>
            <p:spPr>
              <a:xfrm>
                <a:off x="4469850" y="1565250"/>
                <a:ext cx="380275" cy="1925475"/>
              </a:xfrm>
              <a:custGeom>
                <a:avLst/>
                <a:gdLst/>
                <a:ahLst/>
                <a:cxnLst/>
                <a:rect l="l" t="t" r="r" b="b"/>
                <a:pathLst>
                  <a:path w="15211" h="77019" extrusionOk="0">
                    <a:moveTo>
                      <a:pt x="930" y="0"/>
                    </a:moveTo>
                    <a:cubicBezTo>
                      <a:pt x="423" y="0"/>
                      <a:pt x="1" y="423"/>
                      <a:pt x="1" y="972"/>
                    </a:cubicBezTo>
                    <a:lnTo>
                      <a:pt x="1" y="77018"/>
                    </a:lnTo>
                    <a:lnTo>
                      <a:pt x="15210" y="77018"/>
                    </a:lnTo>
                    <a:lnTo>
                      <a:pt x="15210"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33" name="Google Shape;633;p31"/>
              <p:cNvSpPr/>
              <p:nvPr/>
            </p:nvSpPr>
            <p:spPr>
              <a:xfrm>
                <a:off x="4850100" y="1565250"/>
                <a:ext cx="318975" cy="1925475"/>
              </a:xfrm>
              <a:custGeom>
                <a:avLst/>
                <a:gdLst/>
                <a:ahLst/>
                <a:cxnLst/>
                <a:rect l="l" t="t" r="r" b="b"/>
                <a:pathLst>
                  <a:path w="12759" h="77019" extrusionOk="0">
                    <a:moveTo>
                      <a:pt x="0" y="0"/>
                    </a:moveTo>
                    <a:lnTo>
                      <a:pt x="0" y="77018"/>
                    </a:lnTo>
                    <a:lnTo>
                      <a:pt x="12759" y="72118"/>
                    </a:lnTo>
                    <a:lnTo>
                      <a:pt x="12759" y="3676"/>
                    </a:lnTo>
                    <a:lnTo>
                      <a:pt x="0"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34" name="Google Shape;634;p31"/>
              <p:cNvSpPr/>
              <p:nvPr/>
            </p:nvSpPr>
            <p:spPr>
              <a:xfrm>
                <a:off x="4469850" y="177225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35" name="Google Shape;635;p31"/>
              <p:cNvSpPr/>
              <p:nvPr/>
            </p:nvSpPr>
            <p:spPr>
              <a:xfrm>
                <a:off x="4469850" y="197610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36" name="Google Shape;636;p31"/>
              <p:cNvSpPr/>
              <p:nvPr/>
            </p:nvSpPr>
            <p:spPr>
              <a:xfrm>
                <a:off x="4522675" y="3201300"/>
                <a:ext cx="274625" cy="136275"/>
              </a:xfrm>
              <a:custGeom>
                <a:avLst/>
                <a:gdLst/>
                <a:ahLst/>
                <a:cxnLst/>
                <a:rect l="l" t="t" r="r" b="b"/>
                <a:pathLst>
                  <a:path w="10985" h="5451" extrusionOk="0">
                    <a:moveTo>
                      <a:pt x="1268" y="0"/>
                    </a:moveTo>
                    <a:cubicBezTo>
                      <a:pt x="549" y="0"/>
                      <a:pt x="0" y="550"/>
                      <a:pt x="0" y="1268"/>
                    </a:cubicBezTo>
                    <a:lnTo>
                      <a:pt x="0" y="4225"/>
                    </a:lnTo>
                    <a:cubicBezTo>
                      <a:pt x="0" y="4901"/>
                      <a:pt x="549" y="5450"/>
                      <a:pt x="1268" y="5450"/>
                    </a:cubicBezTo>
                    <a:lnTo>
                      <a:pt x="9717" y="5450"/>
                    </a:lnTo>
                    <a:cubicBezTo>
                      <a:pt x="10435" y="5450"/>
                      <a:pt x="10985" y="4901"/>
                      <a:pt x="10985" y="4225"/>
                    </a:cubicBezTo>
                    <a:lnTo>
                      <a:pt x="10985" y="1268"/>
                    </a:lnTo>
                    <a:cubicBezTo>
                      <a:pt x="10985" y="550"/>
                      <a:pt x="10435" y="0"/>
                      <a:pt x="971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37" name="Google Shape;637;p31"/>
              <p:cNvSpPr/>
              <p:nvPr/>
            </p:nvSpPr>
            <p:spPr>
              <a:xfrm>
                <a:off x="4705400" y="1565250"/>
                <a:ext cx="144725" cy="1925475"/>
              </a:xfrm>
              <a:custGeom>
                <a:avLst/>
                <a:gdLst/>
                <a:ahLst/>
                <a:cxnLst/>
                <a:rect l="l" t="t" r="r" b="b"/>
                <a:pathLst>
                  <a:path w="5789" h="77019" extrusionOk="0">
                    <a:moveTo>
                      <a:pt x="0" y="0"/>
                    </a:moveTo>
                    <a:lnTo>
                      <a:pt x="0" y="77018"/>
                    </a:lnTo>
                    <a:lnTo>
                      <a:pt x="5788" y="77018"/>
                    </a:lnTo>
                    <a:lnTo>
                      <a:pt x="5788"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sp>
          <p:nvSpPr>
            <p:cNvPr id="638" name="Google Shape;638;p31"/>
            <p:cNvSpPr/>
            <p:nvPr/>
          </p:nvSpPr>
          <p:spPr>
            <a:xfrm>
              <a:off x="1126875" y="3903037"/>
              <a:ext cx="90435" cy="1051337"/>
            </a:xfrm>
            <a:custGeom>
              <a:avLst/>
              <a:gdLst/>
              <a:ahLst/>
              <a:cxnLst/>
              <a:rect l="l" t="t" r="r" b="b"/>
              <a:pathLst>
                <a:path w="6000" h="69752" extrusionOk="0">
                  <a:moveTo>
                    <a:pt x="169" y="0"/>
                  </a:moveTo>
                  <a:lnTo>
                    <a:pt x="0" y="169"/>
                  </a:lnTo>
                  <a:lnTo>
                    <a:pt x="0" y="69751"/>
                  </a:lnTo>
                  <a:lnTo>
                    <a:pt x="5999" y="67428"/>
                  </a:lnTo>
                  <a:lnTo>
                    <a:pt x="169" y="0"/>
                  </a:lnTo>
                  <a:close/>
                </a:path>
              </a:pathLst>
            </a:custGeom>
            <a:solidFill>
              <a:srgbClr val="191919">
                <a:alpha val="66510"/>
              </a:srgbClr>
            </a:solidFill>
            <a:ln>
              <a:noFill/>
            </a:ln>
          </p:spPr>
          <p:txBody>
            <a:bodyPr spcFirstLastPara="1" wrap="square" lIns="121900" tIns="121900" rIns="121900" bIns="121900" anchor="ctr" anchorCtr="0">
              <a:noAutofit/>
            </a:bodyPr>
            <a:lstStyle/>
            <a:p>
              <a:endParaRPr sz="2400"/>
            </a:p>
          </p:txBody>
        </p:sp>
        <p:grpSp>
          <p:nvGrpSpPr>
            <p:cNvPr id="639" name="Google Shape;639;p31"/>
            <p:cNvGrpSpPr/>
            <p:nvPr/>
          </p:nvGrpSpPr>
          <p:grpSpPr>
            <a:xfrm>
              <a:off x="1129423" y="3883925"/>
              <a:ext cx="434932" cy="1060893"/>
              <a:chOff x="4854325" y="1715225"/>
              <a:chExt cx="721400" cy="1759650"/>
            </a:xfrm>
          </p:grpSpPr>
          <p:sp>
            <p:nvSpPr>
              <p:cNvPr id="640" name="Google Shape;640;p31"/>
              <p:cNvSpPr/>
              <p:nvPr/>
            </p:nvSpPr>
            <p:spPr>
              <a:xfrm>
                <a:off x="4854325" y="1715225"/>
                <a:ext cx="508050" cy="1759650"/>
              </a:xfrm>
              <a:custGeom>
                <a:avLst/>
                <a:gdLst/>
                <a:ahLst/>
                <a:cxnLst/>
                <a:rect l="l" t="t" r="r" b="b"/>
                <a:pathLst>
                  <a:path w="20322" h="70386" extrusionOk="0">
                    <a:moveTo>
                      <a:pt x="14364" y="1"/>
                    </a:moveTo>
                    <a:lnTo>
                      <a:pt x="0" y="1226"/>
                    </a:lnTo>
                    <a:lnTo>
                      <a:pt x="5957" y="70386"/>
                    </a:lnTo>
                    <a:lnTo>
                      <a:pt x="20321" y="69161"/>
                    </a:lnTo>
                    <a:lnTo>
                      <a:pt x="14364"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41" name="Google Shape;641;p31"/>
              <p:cNvSpPr/>
              <p:nvPr/>
            </p:nvSpPr>
            <p:spPr>
              <a:xfrm>
                <a:off x="4969450" y="3053425"/>
                <a:ext cx="363350" cy="82425"/>
              </a:xfrm>
              <a:custGeom>
                <a:avLst/>
                <a:gdLst/>
                <a:ahLst/>
                <a:cxnLst/>
                <a:rect l="l" t="t" r="r" b="b"/>
                <a:pathLst>
                  <a:path w="14534" h="3297" extrusionOk="0">
                    <a:moveTo>
                      <a:pt x="14364" y="1"/>
                    </a:moveTo>
                    <a:lnTo>
                      <a:pt x="0" y="1226"/>
                    </a:lnTo>
                    <a:lnTo>
                      <a:pt x="211" y="3296"/>
                    </a:lnTo>
                    <a:lnTo>
                      <a:pt x="14533" y="2071"/>
                    </a:lnTo>
                    <a:lnTo>
                      <a:pt x="14364"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42" name="Google Shape;642;p31"/>
              <p:cNvSpPr/>
              <p:nvPr/>
            </p:nvSpPr>
            <p:spPr>
              <a:xfrm>
                <a:off x="4980000" y="3171725"/>
                <a:ext cx="363350" cy="82400"/>
              </a:xfrm>
              <a:custGeom>
                <a:avLst/>
                <a:gdLst/>
                <a:ahLst/>
                <a:cxnLst/>
                <a:rect l="l" t="t" r="r" b="b"/>
                <a:pathLst>
                  <a:path w="14534" h="3296" extrusionOk="0">
                    <a:moveTo>
                      <a:pt x="14365" y="1"/>
                    </a:moveTo>
                    <a:lnTo>
                      <a:pt x="1" y="1268"/>
                    </a:lnTo>
                    <a:lnTo>
                      <a:pt x="170" y="3296"/>
                    </a:lnTo>
                    <a:lnTo>
                      <a:pt x="14534" y="2071"/>
                    </a:lnTo>
                    <a:lnTo>
                      <a:pt x="14365"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43" name="Google Shape;643;p31"/>
              <p:cNvSpPr/>
              <p:nvPr/>
            </p:nvSpPr>
            <p:spPr>
              <a:xfrm>
                <a:off x="4953600" y="1926400"/>
                <a:ext cx="241900" cy="544100"/>
              </a:xfrm>
              <a:custGeom>
                <a:avLst/>
                <a:gdLst/>
                <a:ahLst/>
                <a:cxnLst/>
                <a:rect l="l" t="t" r="r" b="b"/>
                <a:pathLst>
                  <a:path w="9676" h="21764" extrusionOk="0">
                    <a:moveTo>
                      <a:pt x="6798" y="0"/>
                    </a:moveTo>
                    <a:cubicBezTo>
                      <a:pt x="6771" y="0"/>
                      <a:pt x="6745" y="1"/>
                      <a:pt x="6718" y="3"/>
                    </a:cubicBezTo>
                    <a:lnTo>
                      <a:pt x="1099" y="468"/>
                    </a:lnTo>
                    <a:cubicBezTo>
                      <a:pt x="465" y="552"/>
                      <a:pt x="0" y="1102"/>
                      <a:pt x="43" y="1735"/>
                    </a:cubicBezTo>
                    <a:lnTo>
                      <a:pt x="1690" y="20705"/>
                    </a:lnTo>
                    <a:cubicBezTo>
                      <a:pt x="1731" y="21312"/>
                      <a:pt x="2236" y="21764"/>
                      <a:pt x="2836" y="21764"/>
                    </a:cubicBezTo>
                    <a:cubicBezTo>
                      <a:pt x="2862" y="21764"/>
                      <a:pt x="2889" y="21763"/>
                      <a:pt x="2915" y="21761"/>
                    </a:cubicBezTo>
                    <a:lnTo>
                      <a:pt x="8577" y="21254"/>
                    </a:lnTo>
                    <a:cubicBezTo>
                      <a:pt x="9210" y="21212"/>
                      <a:pt x="9675" y="20662"/>
                      <a:pt x="9633" y="20029"/>
                    </a:cubicBezTo>
                    <a:lnTo>
                      <a:pt x="7985" y="1059"/>
                    </a:lnTo>
                    <a:cubicBezTo>
                      <a:pt x="7904" y="452"/>
                      <a:pt x="7397" y="0"/>
                      <a:pt x="679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44" name="Google Shape;644;p31"/>
              <p:cNvSpPr/>
              <p:nvPr/>
            </p:nvSpPr>
            <p:spPr>
              <a:xfrm>
                <a:off x="5213425" y="1715225"/>
                <a:ext cx="362300" cy="1729025"/>
              </a:xfrm>
              <a:custGeom>
                <a:avLst/>
                <a:gdLst/>
                <a:ahLst/>
                <a:cxnLst/>
                <a:rect l="l" t="t" r="r" b="b"/>
                <a:pathLst>
                  <a:path w="14492" h="69161" extrusionOk="0">
                    <a:moveTo>
                      <a:pt x="0" y="1"/>
                    </a:moveTo>
                    <a:lnTo>
                      <a:pt x="5957" y="69161"/>
                    </a:lnTo>
                    <a:lnTo>
                      <a:pt x="14491" y="64936"/>
                    </a:lnTo>
                    <a:lnTo>
                      <a:pt x="9084" y="2071"/>
                    </a:lnTo>
                    <a:lnTo>
                      <a:pt x="0"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45" name="Google Shape;645;p31"/>
              <p:cNvSpPr/>
              <p:nvPr/>
            </p:nvSpPr>
            <p:spPr>
              <a:xfrm>
                <a:off x="5074000" y="1715225"/>
                <a:ext cx="288375" cy="1739575"/>
              </a:xfrm>
              <a:custGeom>
                <a:avLst/>
                <a:gdLst/>
                <a:ahLst/>
                <a:cxnLst/>
                <a:rect l="l" t="t" r="r" b="b"/>
                <a:pathLst>
                  <a:path w="11535" h="69583" extrusionOk="0">
                    <a:moveTo>
                      <a:pt x="5577" y="1"/>
                    </a:moveTo>
                    <a:lnTo>
                      <a:pt x="1" y="550"/>
                    </a:lnTo>
                    <a:lnTo>
                      <a:pt x="6634" y="69583"/>
                    </a:lnTo>
                    <a:lnTo>
                      <a:pt x="11534" y="69161"/>
                    </a:lnTo>
                    <a:lnTo>
                      <a:pt x="5577"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646" name="Google Shape;646;p31"/>
            <p:cNvGrpSpPr/>
            <p:nvPr/>
          </p:nvGrpSpPr>
          <p:grpSpPr>
            <a:xfrm>
              <a:off x="1507667" y="4686912"/>
              <a:ext cx="916981" cy="266828"/>
              <a:chOff x="5481700" y="3047100"/>
              <a:chExt cx="1520950" cy="442575"/>
            </a:xfrm>
          </p:grpSpPr>
          <p:sp>
            <p:nvSpPr>
              <p:cNvPr id="647" name="Google Shape;647;p31"/>
              <p:cNvSpPr/>
              <p:nvPr/>
            </p:nvSpPr>
            <p:spPr>
              <a:xfrm>
                <a:off x="5595775" y="3047100"/>
                <a:ext cx="1406875" cy="104575"/>
              </a:xfrm>
              <a:custGeom>
                <a:avLst/>
                <a:gdLst/>
                <a:ahLst/>
                <a:cxnLst/>
                <a:rect l="l" t="t" r="r" b="b"/>
                <a:pathLst>
                  <a:path w="56275" h="4183" extrusionOk="0">
                    <a:moveTo>
                      <a:pt x="8407" y="0"/>
                    </a:moveTo>
                    <a:lnTo>
                      <a:pt x="0" y="4183"/>
                    </a:lnTo>
                    <a:lnTo>
                      <a:pt x="0" y="4183"/>
                    </a:lnTo>
                    <a:lnTo>
                      <a:pt x="49050" y="3718"/>
                    </a:lnTo>
                    <a:lnTo>
                      <a:pt x="56274"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48" name="Google Shape;648;p31"/>
              <p:cNvSpPr/>
              <p:nvPr/>
            </p:nvSpPr>
            <p:spPr>
              <a:xfrm>
                <a:off x="5481700" y="3140050"/>
                <a:ext cx="1340325" cy="349625"/>
              </a:xfrm>
              <a:custGeom>
                <a:avLst/>
                <a:gdLst/>
                <a:ahLst/>
                <a:cxnLst/>
                <a:rect l="l" t="t" r="r" b="b"/>
                <a:pathLst>
                  <a:path w="53613" h="13985" extrusionOk="0">
                    <a:moveTo>
                      <a:pt x="6971" y="0"/>
                    </a:moveTo>
                    <a:cubicBezTo>
                      <a:pt x="3127" y="0"/>
                      <a:pt x="0" y="3126"/>
                      <a:pt x="0" y="7013"/>
                    </a:cubicBezTo>
                    <a:cubicBezTo>
                      <a:pt x="0" y="10858"/>
                      <a:pt x="3127" y="13984"/>
                      <a:pt x="6971" y="13984"/>
                    </a:cubicBezTo>
                    <a:lnTo>
                      <a:pt x="53613" y="13984"/>
                    </a:lnTo>
                    <a:lnTo>
                      <a:pt x="53613"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49" name="Google Shape;649;p31"/>
              <p:cNvSpPr/>
              <p:nvPr/>
            </p:nvSpPr>
            <p:spPr>
              <a:xfrm>
                <a:off x="5539775" y="3180175"/>
                <a:ext cx="1282250" cy="270400"/>
              </a:xfrm>
              <a:custGeom>
                <a:avLst/>
                <a:gdLst/>
                <a:ahLst/>
                <a:cxnLst/>
                <a:rect l="l" t="t" r="r" b="b"/>
                <a:pathLst>
                  <a:path w="51290" h="10816" extrusionOk="0">
                    <a:moveTo>
                      <a:pt x="5409" y="1"/>
                    </a:moveTo>
                    <a:cubicBezTo>
                      <a:pt x="2409" y="1"/>
                      <a:pt x="1" y="2409"/>
                      <a:pt x="1" y="5408"/>
                    </a:cubicBezTo>
                    <a:cubicBezTo>
                      <a:pt x="1" y="8366"/>
                      <a:pt x="2409" y="10816"/>
                      <a:pt x="5409" y="10816"/>
                    </a:cubicBezTo>
                    <a:lnTo>
                      <a:pt x="51290" y="10816"/>
                    </a:lnTo>
                    <a:lnTo>
                      <a:pt x="51290"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0" name="Google Shape;650;p31"/>
              <p:cNvSpPr/>
              <p:nvPr/>
            </p:nvSpPr>
            <p:spPr>
              <a:xfrm>
                <a:off x="6822025" y="3047100"/>
                <a:ext cx="180625" cy="133100"/>
              </a:xfrm>
              <a:custGeom>
                <a:avLst/>
                <a:gdLst/>
                <a:ahLst/>
                <a:cxnLst/>
                <a:rect l="l" t="t" r="r" b="b"/>
                <a:pathLst>
                  <a:path w="7225" h="5324" extrusionOk="0">
                    <a:moveTo>
                      <a:pt x="7224" y="0"/>
                    </a:moveTo>
                    <a:lnTo>
                      <a:pt x="0" y="3718"/>
                    </a:lnTo>
                    <a:lnTo>
                      <a:pt x="0" y="5324"/>
                    </a:lnTo>
                    <a:lnTo>
                      <a:pt x="7224" y="1479"/>
                    </a:lnTo>
                    <a:lnTo>
                      <a:pt x="7224"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51" name="Google Shape;651;p31"/>
              <p:cNvSpPr/>
              <p:nvPr/>
            </p:nvSpPr>
            <p:spPr>
              <a:xfrm>
                <a:off x="6822025" y="3094625"/>
                <a:ext cx="160550" cy="355950"/>
              </a:xfrm>
              <a:custGeom>
                <a:avLst/>
                <a:gdLst/>
                <a:ahLst/>
                <a:cxnLst/>
                <a:rect l="l" t="t" r="r" b="b"/>
                <a:pathLst>
                  <a:path w="6422" h="14238" extrusionOk="0">
                    <a:moveTo>
                      <a:pt x="6422" y="0"/>
                    </a:moveTo>
                    <a:lnTo>
                      <a:pt x="0" y="3423"/>
                    </a:lnTo>
                    <a:lnTo>
                      <a:pt x="0" y="14238"/>
                    </a:lnTo>
                    <a:lnTo>
                      <a:pt x="6422" y="10900"/>
                    </a:lnTo>
                    <a:lnTo>
                      <a:pt x="6422"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652" name="Google Shape;652;p31"/>
              <p:cNvSpPr/>
              <p:nvPr/>
            </p:nvSpPr>
            <p:spPr>
              <a:xfrm>
                <a:off x="5737300" y="3180175"/>
                <a:ext cx="161625" cy="228175"/>
              </a:xfrm>
              <a:custGeom>
                <a:avLst/>
                <a:gdLst/>
                <a:ahLst/>
                <a:cxnLst/>
                <a:rect l="l" t="t" r="r" b="b"/>
                <a:pathLst>
                  <a:path w="6465" h="9127" extrusionOk="0">
                    <a:moveTo>
                      <a:pt x="0" y="1"/>
                    </a:moveTo>
                    <a:lnTo>
                      <a:pt x="0" y="9126"/>
                    </a:lnTo>
                    <a:lnTo>
                      <a:pt x="3253" y="7394"/>
                    </a:lnTo>
                    <a:lnTo>
                      <a:pt x="6464" y="8830"/>
                    </a:lnTo>
                    <a:lnTo>
                      <a:pt x="6464"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53" name="Google Shape;653;p31"/>
              <p:cNvSpPr/>
              <p:nvPr/>
            </p:nvSpPr>
            <p:spPr>
              <a:xfrm>
                <a:off x="6031975" y="3306400"/>
                <a:ext cx="602050" cy="15850"/>
              </a:xfrm>
              <a:custGeom>
                <a:avLst/>
                <a:gdLst/>
                <a:ahLst/>
                <a:cxnLst/>
                <a:rect l="l" t="t" r="r" b="b"/>
                <a:pathLst>
                  <a:path w="24082" h="634" extrusionOk="0">
                    <a:moveTo>
                      <a:pt x="12041" y="0"/>
                    </a:moveTo>
                    <a:cubicBezTo>
                      <a:pt x="8017" y="0"/>
                      <a:pt x="3993" y="106"/>
                      <a:pt x="1" y="317"/>
                    </a:cubicBezTo>
                    <a:cubicBezTo>
                      <a:pt x="3993" y="528"/>
                      <a:pt x="8017" y="634"/>
                      <a:pt x="12041" y="634"/>
                    </a:cubicBezTo>
                    <a:cubicBezTo>
                      <a:pt x="16065" y="634"/>
                      <a:pt x="20089" y="528"/>
                      <a:pt x="24082" y="317"/>
                    </a:cubicBezTo>
                    <a:cubicBezTo>
                      <a:pt x="20089" y="106"/>
                      <a:pt x="16065" y="0"/>
                      <a:pt x="12041" y="0"/>
                    </a:cubicBez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654" name="Google Shape;654;p31"/>
            <p:cNvGrpSpPr/>
            <p:nvPr/>
          </p:nvGrpSpPr>
          <p:grpSpPr>
            <a:xfrm>
              <a:off x="1592359" y="3954615"/>
              <a:ext cx="606231" cy="788352"/>
              <a:chOff x="5622175" y="1832475"/>
              <a:chExt cx="1005525" cy="1307600"/>
            </a:xfrm>
          </p:grpSpPr>
          <p:sp>
            <p:nvSpPr>
              <p:cNvPr id="655" name="Google Shape;655;p31"/>
              <p:cNvSpPr/>
              <p:nvPr/>
            </p:nvSpPr>
            <p:spPr>
              <a:xfrm>
                <a:off x="5703500" y="1835625"/>
                <a:ext cx="874550" cy="1304450"/>
              </a:xfrm>
              <a:custGeom>
                <a:avLst/>
                <a:gdLst/>
                <a:ahLst/>
                <a:cxnLst/>
                <a:rect l="l" t="t" r="r" b="b"/>
                <a:pathLst>
                  <a:path w="34982" h="52178" extrusionOk="0">
                    <a:moveTo>
                      <a:pt x="0" y="1"/>
                    </a:moveTo>
                    <a:lnTo>
                      <a:pt x="0" y="52177"/>
                    </a:lnTo>
                    <a:lnTo>
                      <a:pt x="34982" y="52177"/>
                    </a:lnTo>
                    <a:lnTo>
                      <a:pt x="34982"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56" name="Google Shape;656;p31"/>
              <p:cNvSpPr/>
              <p:nvPr/>
            </p:nvSpPr>
            <p:spPr>
              <a:xfrm>
                <a:off x="6578025" y="1835625"/>
                <a:ext cx="49675" cy="1304450"/>
              </a:xfrm>
              <a:custGeom>
                <a:avLst/>
                <a:gdLst/>
                <a:ahLst/>
                <a:cxnLst/>
                <a:rect l="l" t="t" r="r" b="b"/>
                <a:pathLst>
                  <a:path w="1987" h="52178" extrusionOk="0">
                    <a:moveTo>
                      <a:pt x="1" y="1"/>
                    </a:moveTo>
                    <a:lnTo>
                      <a:pt x="1" y="52177"/>
                    </a:lnTo>
                    <a:lnTo>
                      <a:pt x="1986" y="52177"/>
                    </a:lnTo>
                    <a:lnTo>
                      <a:pt x="1986"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57" name="Google Shape;657;p31"/>
              <p:cNvSpPr/>
              <p:nvPr/>
            </p:nvSpPr>
            <p:spPr>
              <a:xfrm>
                <a:off x="5703500" y="1883150"/>
                <a:ext cx="874550" cy="1256925"/>
              </a:xfrm>
              <a:custGeom>
                <a:avLst/>
                <a:gdLst/>
                <a:ahLst/>
                <a:cxnLst/>
                <a:rect l="l" t="t" r="r" b="b"/>
                <a:pathLst>
                  <a:path w="34982" h="50277" extrusionOk="0">
                    <a:moveTo>
                      <a:pt x="0" y="1"/>
                    </a:moveTo>
                    <a:lnTo>
                      <a:pt x="0" y="50276"/>
                    </a:lnTo>
                    <a:lnTo>
                      <a:pt x="34982" y="50276"/>
                    </a:lnTo>
                    <a:lnTo>
                      <a:pt x="34982"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8" name="Google Shape;658;p31"/>
              <p:cNvSpPr/>
              <p:nvPr/>
            </p:nvSpPr>
            <p:spPr>
              <a:xfrm>
                <a:off x="5622175" y="1835625"/>
                <a:ext cx="759425" cy="1304450"/>
              </a:xfrm>
              <a:custGeom>
                <a:avLst/>
                <a:gdLst/>
                <a:ahLst/>
                <a:cxnLst/>
                <a:rect l="l" t="t" r="r" b="b"/>
                <a:pathLst>
                  <a:path w="30377" h="52178" extrusionOk="0">
                    <a:moveTo>
                      <a:pt x="2324" y="1"/>
                    </a:moveTo>
                    <a:cubicBezTo>
                      <a:pt x="1014" y="1"/>
                      <a:pt x="0" y="1057"/>
                      <a:pt x="0" y="2324"/>
                    </a:cubicBezTo>
                    <a:lnTo>
                      <a:pt x="0" y="49853"/>
                    </a:lnTo>
                    <a:cubicBezTo>
                      <a:pt x="0" y="51163"/>
                      <a:pt x="1014" y="52177"/>
                      <a:pt x="2324" y="52177"/>
                    </a:cubicBezTo>
                    <a:lnTo>
                      <a:pt x="30377" y="52177"/>
                    </a:lnTo>
                    <a:lnTo>
                      <a:pt x="30377"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59" name="Google Shape;659;p31"/>
              <p:cNvSpPr/>
              <p:nvPr/>
            </p:nvSpPr>
            <p:spPr>
              <a:xfrm>
                <a:off x="6381575" y="1835625"/>
                <a:ext cx="49675" cy="1304450"/>
              </a:xfrm>
              <a:custGeom>
                <a:avLst/>
                <a:gdLst/>
                <a:ahLst/>
                <a:cxnLst/>
                <a:rect l="l" t="t" r="r" b="b"/>
                <a:pathLst>
                  <a:path w="1987" h="52178" extrusionOk="0">
                    <a:moveTo>
                      <a:pt x="1" y="1"/>
                    </a:moveTo>
                    <a:lnTo>
                      <a:pt x="1" y="52177"/>
                    </a:lnTo>
                    <a:lnTo>
                      <a:pt x="1986" y="52177"/>
                    </a:lnTo>
                    <a:lnTo>
                      <a:pt x="1986"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60" name="Google Shape;660;p31"/>
              <p:cNvSpPr/>
              <p:nvPr/>
            </p:nvSpPr>
            <p:spPr>
              <a:xfrm>
                <a:off x="5622175" y="1835625"/>
                <a:ext cx="81350" cy="1304450"/>
              </a:xfrm>
              <a:custGeom>
                <a:avLst/>
                <a:gdLst/>
                <a:ahLst/>
                <a:cxnLst/>
                <a:rect l="l" t="t" r="r" b="b"/>
                <a:pathLst>
                  <a:path w="3254" h="52178" extrusionOk="0">
                    <a:moveTo>
                      <a:pt x="1986" y="1"/>
                    </a:moveTo>
                    <a:cubicBezTo>
                      <a:pt x="888" y="1"/>
                      <a:pt x="0" y="1226"/>
                      <a:pt x="0" y="2705"/>
                    </a:cubicBezTo>
                    <a:lnTo>
                      <a:pt x="0" y="49473"/>
                    </a:lnTo>
                    <a:cubicBezTo>
                      <a:pt x="0" y="50994"/>
                      <a:pt x="888" y="52177"/>
                      <a:pt x="1986" y="52177"/>
                    </a:cubicBezTo>
                    <a:lnTo>
                      <a:pt x="3253" y="52177"/>
                    </a:lnTo>
                    <a:lnTo>
                      <a:pt x="3253"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61" name="Google Shape;661;p31"/>
              <p:cNvSpPr/>
              <p:nvPr/>
            </p:nvSpPr>
            <p:spPr>
              <a:xfrm>
                <a:off x="5819675" y="2054275"/>
                <a:ext cx="410900" cy="162675"/>
              </a:xfrm>
              <a:custGeom>
                <a:avLst/>
                <a:gdLst/>
                <a:ahLst/>
                <a:cxnLst/>
                <a:rect l="l" t="t" r="r" b="b"/>
                <a:pathLst>
                  <a:path w="16436" h="6507" extrusionOk="0">
                    <a:moveTo>
                      <a:pt x="1437" y="0"/>
                    </a:moveTo>
                    <a:cubicBezTo>
                      <a:pt x="634" y="0"/>
                      <a:pt x="1" y="634"/>
                      <a:pt x="1" y="1437"/>
                    </a:cubicBezTo>
                    <a:lnTo>
                      <a:pt x="1" y="5070"/>
                    </a:lnTo>
                    <a:cubicBezTo>
                      <a:pt x="1" y="5873"/>
                      <a:pt x="634" y="6506"/>
                      <a:pt x="1437" y="6506"/>
                    </a:cubicBezTo>
                    <a:lnTo>
                      <a:pt x="14999" y="6506"/>
                    </a:lnTo>
                    <a:cubicBezTo>
                      <a:pt x="15801" y="6506"/>
                      <a:pt x="16435" y="5873"/>
                      <a:pt x="16435" y="5070"/>
                    </a:cubicBezTo>
                    <a:lnTo>
                      <a:pt x="16435" y="1437"/>
                    </a:lnTo>
                    <a:cubicBezTo>
                      <a:pt x="16435" y="634"/>
                      <a:pt x="15801" y="0"/>
                      <a:pt x="1499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2" name="Google Shape;662;p31"/>
              <p:cNvSpPr/>
              <p:nvPr/>
            </p:nvSpPr>
            <p:spPr>
              <a:xfrm>
                <a:off x="5819675" y="2253900"/>
                <a:ext cx="410900" cy="46475"/>
              </a:xfrm>
              <a:custGeom>
                <a:avLst/>
                <a:gdLst/>
                <a:ahLst/>
                <a:cxnLst/>
                <a:rect l="l" t="t" r="r" b="b"/>
                <a:pathLst>
                  <a:path w="16436" h="1859" extrusionOk="0">
                    <a:moveTo>
                      <a:pt x="930" y="0"/>
                    </a:moveTo>
                    <a:cubicBezTo>
                      <a:pt x="423" y="0"/>
                      <a:pt x="1" y="423"/>
                      <a:pt x="1" y="929"/>
                    </a:cubicBezTo>
                    <a:cubicBezTo>
                      <a:pt x="1" y="1436"/>
                      <a:pt x="423" y="1859"/>
                      <a:pt x="930" y="1859"/>
                    </a:cubicBezTo>
                    <a:lnTo>
                      <a:pt x="15506" y="1859"/>
                    </a:lnTo>
                    <a:cubicBezTo>
                      <a:pt x="16013" y="1859"/>
                      <a:pt x="16435" y="1436"/>
                      <a:pt x="16435" y="929"/>
                    </a:cubicBezTo>
                    <a:cubicBezTo>
                      <a:pt x="16435" y="423"/>
                      <a:pt x="16013" y="0"/>
                      <a:pt x="1550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3" name="Google Shape;663;p31"/>
              <p:cNvSpPr/>
              <p:nvPr/>
            </p:nvSpPr>
            <p:spPr>
              <a:xfrm>
                <a:off x="6477700" y="2365850"/>
                <a:ext cx="21150" cy="602050"/>
              </a:xfrm>
              <a:custGeom>
                <a:avLst/>
                <a:gdLst/>
                <a:ahLst/>
                <a:cxnLst/>
                <a:rect l="l" t="t" r="r" b="b"/>
                <a:pathLst>
                  <a:path w="846" h="24082" extrusionOk="0">
                    <a:moveTo>
                      <a:pt x="423" y="0"/>
                    </a:moveTo>
                    <a:cubicBezTo>
                      <a:pt x="0" y="7985"/>
                      <a:pt x="0" y="16097"/>
                      <a:pt x="423" y="24082"/>
                    </a:cubicBezTo>
                    <a:cubicBezTo>
                      <a:pt x="845" y="16097"/>
                      <a:pt x="845" y="7985"/>
                      <a:pt x="423" y="0"/>
                    </a:cubicBez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64" name="Google Shape;664;p31"/>
              <p:cNvSpPr/>
              <p:nvPr/>
            </p:nvSpPr>
            <p:spPr>
              <a:xfrm>
                <a:off x="6518875" y="2165175"/>
                <a:ext cx="20100" cy="602050"/>
              </a:xfrm>
              <a:custGeom>
                <a:avLst/>
                <a:gdLst/>
                <a:ahLst/>
                <a:cxnLst/>
                <a:rect l="l" t="t" r="r" b="b"/>
                <a:pathLst>
                  <a:path w="804" h="24082" extrusionOk="0">
                    <a:moveTo>
                      <a:pt x="423" y="0"/>
                    </a:moveTo>
                    <a:cubicBezTo>
                      <a:pt x="1" y="7985"/>
                      <a:pt x="1" y="16097"/>
                      <a:pt x="423" y="24082"/>
                    </a:cubicBezTo>
                    <a:cubicBezTo>
                      <a:pt x="804" y="16097"/>
                      <a:pt x="804" y="7985"/>
                      <a:pt x="423" y="0"/>
                    </a:cubicBez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65" name="Google Shape;665;p31"/>
              <p:cNvSpPr/>
              <p:nvPr/>
            </p:nvSpPr>
            <p:spPr>
              <a:xfrm>
                <a:off x="5866150" y="1832475"/>
                <a:ext cx="515450" cy="1307600"/>
              </a:xfrm>
              <a:custGeom>
                <a:avLst/>
                <a:gdLst/>
                <a:ahLst/>
                <a:cxnLst/>
                <a:rect l="l" t="t" r="r" b="b"/>
                <a:pathLst>
                  <a:path w="20618" h="52304" extrusionOk="0">
                    <a:moveTo>
                      <a:pt x="18167" y="0"/>
                    </a:moveTo>
                    <a:cubicBezTo>
                      <a:pt x="18167" y="0"/>
                      <a:pt x="19688" y="39080"/>
                      <a:pt x="1" y="52303"/>
                    </a:cubicBezTo>
                    <a:lnTo>
                      <a:pt x="20618" y="52303"/>
                    </a:lnTo>
                    <a:lnTo>
                      <a:pt x="20618" y="127"/>
                    </a:lnTo>
                    <a:lnTo>
                      <a:pt x="18167"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grpSp>
        <p:nvGrpSpPr>
          <p:cNvPr id="666" name="Google Shape;666;p31"/>
          <p:cNvGrpSpPr/>
          <p:nvPr/>
        </p:nvGrpSpPr>
        <p:grpSpPr>
          <a:xfrm>
            <a:off x="7894321" y="690880"/>
            <a:ext cx="4114799" cy="1916874"/>
            <a:chOff x="5917964" y="168261"/>
            <a:chExt cx="4613618" cy="1853921"/>
          </a:xfrm>
        </p:grpSpPr>
        <p:grpSp>
          <p:nvGrpSpPr>
            <p:cNvPr id="667" name="Google Shape;667;p31"/>
            <p:cNvGrpSpPr/>
            <p:nvPr/>
          </p:nvGrpSpPr>
          <p:grpSpPr>
            <a:xfrm>
              <a:off x="5917964" y="1780333"/>
              <a:ext cx="4613618" cy="241849"/>
              <a:chOff x="1217825" y="3356550"/>
              <a:chExt cx="6105900" cy="320075"/>
            </a:xfrm>
          </p:grpSpPr>
          <p:sp>
            <p:nvSpPr>
              <p:cNvPr id="668" name="Google Shape;668;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669" name="Google Shape;669;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670" name="Google Shape;670;p31"/>
              <p:cNvGrpSpPr/>
              <p:nvPr/>
            </p:nvGrpSpPr>
            <p:grpSpPr>
              <a:xfrm>
                <a:off x="1217825" y="3356550"/>
                <a:ext cx="6105900" cy="320075"/>
                <a:chOff x="1217825" y="3356550"/>
                <a:chExt cx="6105900" cy="320075"/>
              </a:xfrm>
            </p:grpSpPr>
            <p:sp>
              <p:nvSpPr>
                <p:cNvPr id="671" name="Google Shape;671;p31"/>
                <p:cNvSpPr/>
                <p:nvPr/>
              </p:nvSpPr>
              <p:spPr>
                <a:xfrm>
                  <a:off x="1217825" y="3516050"/>
                  <a:ext cx="5739400" cy="160575"/>
                </a:xfrm>
                <a:custGeom>
                  <a:avLst/>
                  <a:gdLst/>
                  <a:ahLst/>
                  <a:cxnLst/>
                  <a:rect l="l" t="t" r="r" b="b"/>
                  <a:pathLst>
                    <a:path w="229576" h="6423" extrusionOk="0">
                      <a:moveTo>
                        <a:pt x="0" y="0"/>
                      </a:moveTo>
                      <a:lnTo>
                        <a:pt x="0" y="6422"/>
                      </a:lnTo>
                      <a:lnTo>
                        <a:pt x="229576" y="6422"/>
                      </a:lnTo>
                      <a:lnTo>
                        <a:pt x="229576"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672" name="Google Shape;672;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73" name="Google Shape;673;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rgbClr val="191919">
                    <a:alpha val="60930"/>
                  </a:srgbClr>
                </a:solidFill>
                <a:ln>
                  <a:noFill/>
                </a:ln>
              </p:spPr>
              <p:txBody>
                <a:bodyPr spcFirstLastPara="1" wrap="square" lIns="121900" tIns="121900" rIns="121900" bIns="121900" anchor="ctr" anchorCtr="0">
                  <a:noAutofit/>
                </a:bodyPr>
                <a:lstStyle/>
                <a:p>
                  <a:endParaRPr sz="2400"/>
                </a:p>
              </p:txBody>
            </p:sp>
          </p:grpSp>
        </p:grpSp>
        <p:grpSp>
          <p:nvGrpSpPr>
            <p:cNvPr id="674" name="Google Shape;674;p31"/>
            <p:cNvGrpSpPr/>
            <p:nvPr/>
          </p:nvGrpSpPr>
          <p:grpSpPr>
            <a:xfrm>
              <a:off x="6251561" y="168261"/>
              <a:ext cx="535513" cy="1693507"/>
              <a:chOff x="1659325" y="1223050"/>
              <a:chExt cx="708725" cy="2241275"/>
            </a:xfrm>
          </p:grpSpPr>
          <p:sp>
            <p:nvSpPr>
              <p:cNvPr id="675" name="Google Shape;675;p31"/>
              <p:cNvSpPr/>
              <p:nvPr/>
            </p:nvSpPr>
            <p:spPr>
              <a:xfrm>
                <a:off x="1881125" y="1223050"/>
                <a:ext cx="486925" cy="2241275"/>
              </a:xfrm>
              <a:custGeom>
                <a:avLst/>
                <a:gdLst/>
                <a:ahLst/>
                <a:cxnLst/>
                <a:rect l="l" t="t" r="r" b="b"/>
                <a:pathLst>
                  <a:path w="19477" h="89651" extrusionOk="0">
                    <a:moveTo>
                      <a:pt x="0" y="0"/>
                    </a:moveTo>
                    <a:lnTo>
                      <a:pt x="0" y="89650"/>
                    </a:lnTo>
                    <a:lnTo>
                      <a:pt x="19476" y="84580"/>
                    </a:lnTo>
                    <a:lnTo>
                      <a:pt x="19476" y="5957"/>
                    </a:lnTo>
                    <a:cubicBezTo>
                      <a:pt x="19476" y="5281"/>
                      <a:pt x="19012" y="4732"/>
                      <a:pt x="18378" y="4563"/>
                    </a:cubicBez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76" name="Google Shape;676;p31"/>
              <p:cNvSpPr/>
              <p:nvPr/>
            </p:nvSpPr>
            <p:spPr>
              <a:xfrm>
                <a:off x="1659325" y="1223050"/>
                <a:ext cx="221825" cy="2241275"/>
              </a:xfrm>
              <a:custGeom>
                <a:avLst/>
                <a:gdLst/>
                <a:ahLst/>
                <a:cxnLst/>
                <a:rect l="l" t="t" r="r" b="b"/>
                <a:pathLst>
                  <a:path w="8873" h="89651" extrusionOk="0">
                    <a:moveTo>
                      <a:pt x="1563" y="0"/>
                    </a:moveTo>
                    <a:cubicBezTo>
                      <a:pt x="676" y="0"/>
                      <a:pt x="0" y="676"/>
                      <a:pt x="0" y="1563"/>
                    </a:cubicBezTo>
                    <a:lnTo>
                      <a:pt x="0" y="89650"/>
                    </a:lnTo>
                    <a:lnTo>
                      <a:pt x="8872" y="89650"/>
                    </a:lnTo>
                    <a:lnTo>
                      <a:pt x="8872"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77" name="Google Shape;677;p31"/>
              <p:cNvSpPr/>
              <p:nvPr/>
            </p:nvSpPr>
            <p:spPr>
              <a:xfrm>
                <a:off x="1659325" y="3073500"/>
                <a:ext cx="221825" cy="63400"/>
              </a:xfrm>
              <a:custGeom>
                <a:avLst/>
                <a:gdLst/>
                <a:ahLst/>
                <a:cxnLst/>
                <a:rect l="l" t="t" r="r" b="b"/>
                <a:pathLst>
                  <a:path w="8873" h="2536" extrusionOk="0">
                    <a:moveTo>
                      <a:pt x="0" y="0"/>
                    </a:moveTo>
                    <a:lnTo>
                      <a:pt x="0" y="2535"/>
                    </a:lnTo>
                    <a:lnTo>
                      <a:pt x="8872" y="2535"/>
                    </a:lnTo>
                    <a:lnTo>
                      <a:pt x="8872"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78" name="Google Shape;678;p31"/>
              <p:cNvSpPr/>
              <p:nvPr/>
            </p:nvSpPr>
            <p:spPr>
              <a:xfrm>
                <a:off x="1659325" y="3201300"/>
                <a:ext cx="221825" cy="63400"/>
              </a:xfrm>
              <a:custGeom>
                <a:avLst/>
                <a:gdLst/>
                <a:ahLst/>
                <a:cxnLst/>
                <a:rect l="l" t="t" r="r" b="b"/>
                <a:pathLst>
                  <a:path w="8873" h="2536" extrusionOk="0">
                    <a:moveTo>
                      <a:pt x="0" y="0"/>
                    </a:moveTo>
                    <a:lnTo>
                      <a:pt x="0" y="2535"/>
                    </a:lnTo>
                    <a:lnTo>
                      <a:pt x="8872" y="2535"/>
                    </a:lnTo>
                    <a:lnTo>
                      <a:pt x="8872"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79" name="Google Shape;679;p31"/>
              <p:cNvSpPr/>
              <p:nvPr/>
            </p:nvSpPr>
            <p:spPr>
              <a:xfrm>
                <a:off x="1659325" y="1533550"/>
                <a:ext cx="221825" cy="63400"/>
              </a:xfrm>
              <a:custGeom>
                <a:avLst/>
                <a:gdLst/>
                <a:ahLst/>
                <a:cxnLst/>
                <a:rect l="l" t="t" r="r" b="b"/>
                <a:pathLst>
                  <a:path w="8873" h="2536" extrusionOk="0">
                    <a:moveTo>
                      <a:pt x="0" y="1"/>
                    </a:moveTo>
                    <a:lnTo>
                      <a:pt x="0" y="2536"/>
                    </a:lnTo>
                    <a:lnTo>
                      <a:pt x="8872" y="2536"/>
                    </a:lnTo>
                    <a:lnTo>
                      <a:pt x="8872"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80" name="Google Shape;680;p31"/>
              <p:cNvSpPr/>
              <p:nvPr/>
            </p:nvSpPr>
            <p:spPr>
              <a:xfrm>
                <a:off x="1659325" y="1854650"/>
                <a:ext cx="221825" cy="934750"/>
              </a:xfrm>
              <a:custGeom>
                <a:avLst/>
                <a:gdLst/>
                <a:ahLst/>
                <a:cxnLst/>
                <a:rect l="l" t="t" r="r" b="b"/>
                <a:pathLst>
                  <a:path w="8873" h="37390" extrusionOk="0">
                    <a:moveTo>
                      <a:pt x="0" y="0"/>
                    </a:moveTo>
                    <a:lnTo>
                      <a:pt x="0" y="37390"/>
                    </a:lnTo>
                    <a:lnTo>
                      <a:pt x="8872" y="37390"/>
                    </a:lnTo>
                    <a:lnTo>
                      <a:pt x="8872"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81" name="Google Shape;681;p31"/>
              <p:cNvSpPr/>
              <p:nvPr/>
            </p:nvSpPr>
            <p:spPr>
              <a:xfrm>
                <a:off x="1792400" y="1223050"/>
                <a:ext cx="88750" cy="2241275"/>
              </a:xfrm>
              <a:custGeom>
                <a:avLst/>
                <a:gdLst/>
                <a:ahLst/>
                <a:cxnLst/>
                <a:rect l="l" t="t" r="r" b="b"/>
                <a:pathLst>
                  <a:path w="3550" h="89651" extrusionOk="0">
                    <a:moveTo>
                      <a:pt x="0" y="0"/>
                    </a:moveTo>
                    <a:lnTo>
                      <a:pt x="0" y="89650"/>
                    </a:lnTo>
                    <a:lnTo>
                      <a:pt x="3549" y="89650"/>
                    </a:lnTo>
                    <a:lnTo>
                      <a:pt x="3549"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682" name="Google Shape;682;p31"/>
            <p:cNvGrpSpPr/>
            <p:nvPr/>
          </p:nvGrpSpPr>
          <p:grpSpPr>
            <a:xfrm>
              <a:off x="6528488" y="459544"/>
              <a:ext cx="700706" cy="1402224"/>
              <a:chOff x="2025825" y="1608550"/>
              <a:chExt cx="927350" cy="1855775"/>
            </a:xfrm>
          </p:grpSpPr>
          <p:sp>
            <p:nvSpPr>
              <p:cNvPr id="683" name="Google Shape;683;p31"/>
              <p:cNvSpPr/>
              <p:nvPr/>
            </p:nvSpPr>
            <p:spPr>
              <a:xfrm>
                <a:off x="2420825" y="1608550"/>
                <a:ext cx="532350" cy="1855775"/>
              </a:xfrm>
              <a:custGeom>
                <a:avLst/>
                <a:gdLst/>
                <a:ahLst/>
                <a:cxnLst/>
                <a:rect l="l" t="t" r="r" b="b"/>
                <a:pathLst>
                  <a:path w="21294" h="74231" extrusionOk="0">
                    <a:moveTo>
                      <a:pt x="1" y="1"/>
                    </a:moveTo>
                    <a:lnTo>
                      <a:pt x="1" y="74230"/>
                    </a:lnTo>
                    <a:lnTo>
                      <a:pt x="21294" y="69160"/>
                    </a:lnTo>
                    <a:lnTo>
                      <a:pt x="21294" y="5197"/>
                    </a:lnTo>
                    <a:lnTo>
                      <a:pt x="1"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84" name="Google Shape;684;p31"/>
              <p:cNvSpPr/>
              <p:nvPr/>
            </p:nvSpPr>
            <p:spPr>
              <a:xfrm>
                <a:off x="2025825" y="1608550"/>
                <a:ext cx="395025" cy="1855775"/>
              </a:xfrm>
              <a:custGeom>
                <a:avLst/>
                <a:gdLst/>
                <a:ahLst/>
                <a:cxnLst/>
                <a:rect l="l" t="t" r="r" b="b"/>
                <a:pathLst>
                  <a:path w="15801" h="74231" extrusionOk="0">
                    <a:moveTo>
                      <a:pt x="1099" y="1"/>
                    </a:moveTo>
                    <a:cubicBezTo>
                      <a:pt x="507" y="1"/>
                      <a:pt x="0" y="507"/>
                      <a:pt x="0" y="1141"/>
                    </a:cubicBezTo>
                    <a:lnTo>
                      <a:pt x="0" y="74230"/>
                    </a:lnTo>
                    <a:lnTo>
                      <a:pt x="15801" y="74230"/>
                    </a:lnTo>
                    <a:lnTo>
                      <a:pt x="15801"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85" name="Google Shape;685;p31"/>
              <p:cNvSpPr/>
              <p:nvPr/>
            </p:nvSpPr>
            <p:spPr>
              <a:xfrm>
                <a:off x="2025825" y="1762750"/>
                <a:ext cx="395025" cy="110925"/>
              </a:xfrm>
              <a:custGeom>
                <a:avLst/>
                <a:gdLst/>
                <a:ahLst/>
                <a:cxnLst/>
                <a:rect l="l" t="t" r="r" b="b"/>
                <a:pathLst>
                  <a:path w="15801" h="4437" extrusionOk="0">
                    <a:moveTo>
                      <a:pt x="0" y="1"/>
                    </a:moveTo>
                    <a:lnTo>
                      <a:pt x="0" y="4437"/>
                    </a:lnTo>
                    <a:lnTo>
                      <a:pt x="15801" y="4437"/>
                    </a:lnTo>
                    <a:lnTo>
                      <a:pt x="15801"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86" name="Google Shape;686;p31"/>
              <p:cNvSpPr/>
              <p:nvPr/>
            </p:nvSpPr>
            <p:spPr>
              <a:xfrm>
                <a:off x="2025825" y="2429225"/>
                <a:ext cx="395025" cy="110925"/>
              </a:xfrm>
              <a:custGeom>
                <a:avLst/>
                <a:gdLst/>
                <a:ahLst/>
                <a:cxnLst/>
                <a:rect l="l" t="t" r="r" b="b"/>
                <a:pathLst>
                  <a:path w="15801" h="4437" extrusionOk="0">
                    <a:moveTo>
                      <a:pt x="0" y="0"/>
                    </a:moveTo>
                    <a:lnTo>
                      <a:pt x="0" y="4436"/>
                    </a:lnTo>
                    <a:lnTo>
                      <a:pt x="15801" y="4436"/>
                    </a:lnTo>
                    <a:lnTo>
                      <a:pt x="1580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87" name="Google Shape;687;p31"/>
              <p:cNvSpPr/>
              <p:nvPr/>
            </p:nvSpPr>
            <p:spPr>
              <a:xfrm>
                <a:off x="2025825" y="3272075"/>
                <a:ext cx="395025" cy="84500"/>
              </a:xfrm>
              <a:custGeom>
                <a:avLst/>
                <a:gdLst/>
                <a:ahLst/>
                <a:cxnLst/>
                <a:rect l="l" t="t" r="r" b="b"/>
                <a:pathLst>
                  <a:path w="15801" h="3380" extrusionOk="0">
                    <a:moveTo>
                      <a:pt x="0" y="0"/>
                    </a:moveTo>
                    <a:lnTo>
                      <a:pt x="0" y="3380"/>
                    </a:lnTo>
                    <a:lnTo>
                      <a:pt x="15801" y="3380"/>
                    </a:lnTo>
                    <a:lnTo>
                      <a:pt x="1580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88" name="Google Shape;688;p31"/>
              <p:cNvSpPr/>
              <p:nvPr/>
            </p:nvSpPr>
            <p:spPr>
              <a:xfrm>
                <a:off x="2076500" y="1961325"/>
                <a:ext cx="291550" cy="50725"/>
              </a:xfrm>
              <a:custGeom>
                <a:avLst/>
                <a:gdLst/>
                <a:ahLst/>
                <a:cxnLst/>
                <a:rect l="l" t="t" r="r" b="b"/>
                <a:pathLst>
                  <a:path w="11662" h="2029" extrusionOk="0">
                    <a:moveTo>
                      <a:pt x="1015" y="0"/>
                    </a:moveTo>
                    <a:cubicBezTo>
                      <a:pt x="466" y="0"/>
                      <a:pt x="1" y="465"/>
                      <a:pt x="1" y="1014"/>
                    </a:cubicBezTo>
                    <a:cubicBezTo>
                      <a:pt x="1" y="1564"/>
                      <a:pt x="423" y="2028"/>
                      <a:pt x="1015" y="2028"/>
                    </a:cubicBezTo>
                    <a:lnTo>
                      <a:pt x="10647" y="2028"/>
                    </a:lnTo>
                    <a:cubicBezTo>
                      <a:pt x="11197" y="2028"/>
                      <a:pt x="11661" y="1564"/>
                      <a:pt x="11661" y="1014"/>
                    </a:cubicBezTo>
                    <a:cubicBezTo>
                      <a:pt x="11661" y="465"/>
                      <a:pt x="11197" y="0"/>
                      <a:pt x="1064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89" name="Google Shape;689;p31"/>
              <p:cNvSpPr/>
              <p:nvPr/>
            </p:nvSpPr>
            <p:spPr>
              <a:xfrm>
                <a:off x="2076500" y="2050050"/>
                <a:ext cx="291550" cy="49650"/>
              </a:xfrm>
              <a:custGeom>
                <a:avLst/>
                <a:gdLst/>
                <a:ahLst/>
                <a:cxnLst/>
                <a:rect l="l" t="t" r="r" b="b"/>
                <a:pathLst>
                  <a:path w="11662" h="1986" extrusionOk="0">
                    <a:moveTo>
                      <a:pt x="1015" y="0"/>
                    </a:moveTo>
                    <a:cubicBezTo>
                      <a:pt x="466" y="0"/>
                      <a:pt x="1" y="423"/>
                      <a:pt x="1" y="1014"/>
                    </a:cubicBezTo>
                    <a:cubicBezTo>
                      <a:pt x="1" y="1563"/>
                      <a:pt x="423" y="1986"/>
                      <a:pt x="1015" y="1986"/>
                    </a:cubicBezTo>
                    <a:lnTo>
                      <a:pt x="10647" y="1986"/>
                    </a:lnTo>
                    <a:cubicBezTo>
                      <a:pt x="11197" y="1986"/>
                      <a:pt x="11661" y="1563"/>
                      <a:pt x="11661" y="1014"/>
                    </a:cubicBezTo>
                    <a:cubicBezTo>
                      <a:pt x="11661" y="423"/>
                      <a:pt x="11197" y="0"/>
                      <a:pt x="1064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90" name="Google Shape;690;p31"/>
              <p:cNvSpPr/>
              <p:nvPr/>
            </p:nvSpPr>
            <p:spPr>
              <a:xfrm>
                <a:off x="2076500" y="2137700"/>
                <a:ext cx="291550" cy="50725"/>
              </a:xfrm>
              <a:custGeom>
                <a:avLst/>
                <a:gdLst/>
                <a:ahLst/>
                <a:cxnLst/>
                <a:rect l="l" t="t" r="r" b="b"/>
                <a:pathLst>
                  <a:path w="11662" h="2029" extrusionOk="0">
                    <a:moveTo>
                      <a:pt x="1015" y="1"/>
                    </a:moveTo>
                    <a:cubicBezTo>
                      <a:pt x="466" y="1"/>
                      <a:pt x="1" y="465"/>
                      <a:pt x="1" y="1015"/>
                    </a:cubicBezTo>
                    <a:cubicBezTo>
                      <a:pt x="1" y="1564"/>
                      <a:pt x="423" y="2029"/>
                      <a:pt x="1015" y="2029"/>
                    </a:cubicBezTo>
                    <a:lnTo>
                      <a:pt x="10647" y="2029"/>
                    </a:lnTo>
                    <a:cubicBezTo>
                      <a:pt x="11197" y="2029"/>
                      <a:pt x="11661" y="1564"/>
                      <a:pt x="11661" y="1015"/>
                    </a:cubicBezTo>
                    <a:cubicBezTo>
                      <a:pt x="11661" y="465"/>
                      <a:pt x="11197" y="1"/>
                      <a:pt x="1064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91" name="Google Shape;691;p31"/>
              <p:cNvSpPr/>
              <p:nvPr/>
            </p:nvSpPr>
            <p:spPr>
              <a:xfrm>
                <a:off x="2272975" y="1608550"/>
                <a:ext cx="147875" cy="1855775"/>
              </a:xfrm>
              <a:custGeom>
                <a:avLst/>
                <a:gdLst/>
                <a:ahLst/>
                <a:cxnLst/>
                <a:rect l="l" t="t" r="r" b="b"/>
                <a:pathLst>
                  <a:path w="5915" h="74231" extrusionOk="0">
                    <a:moveTo>
                      <a:pt x="0" y="1"/>
                    </a:moveTo>
                    <a:lnTo>
                      <a:pt x="0" y="74230"/>
                    </a:lnTo>
                    <a:lnTo>
                      <a:pt x="5915" y="74230"/>
                    </a:lnTo>
                    <a:lnTo>
                      <a:pt x="5915"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92" name="Google Shape;692;p31"/>
              <p:cNvSpPr/>
              <p:nvPr/>
            </p:nvSpPr>
            <p:spPr>
              <a:xfrm>
                <a:off x="2513775" y="1772250"/>
                <a:ext cx="361250" cy="177475"/>
              </a:xfrm>
              <a:custGeom>
                <a:avLst/>
                <a:gdLst/>
                <a:ahLst/>
                <a:cxnLst/>
                <a:rect l="l" t="t" r="r" b="b"/>
                <a:pathLst>
                  <a:path w="14450" h="7099" extrusionOk="0">
                    <a:moveTo>
                      <a:pt x="1" y="1"/>
                    </a:moveTo>
                    <a:lnTo>
                      <a:pt x="1" y="4310"/>
                    </a:lnTo>
                    <a:lnTo>
                      <a:pt x="14449" y="7099"/>
                    </a:lnTo>
                    <a:lnTo>
                      <a:pt x="14449" y="2958"/>
                    </a:lnTo>
                    <a:lnTo>
                      <a:pt x="1"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grpSp>
          <p:nvGrpSpPr>
            <p:cNvPr id="693" name="Google Shape;693;p31"/>
            <p:cNvGrpSpPr/>
            <p:nvPr/>
          </p:nvGrpSpPr>
          <p:grpSpPr>
            <a:xfrm>
              <a:off x="6869245" y="932002"/>
              <a:ext cx="449336" cy="929766"/>
              <a:chOff x="2476800" y="2233825"/>
              <a:chExt cx="594675" cy="1230500"/>
            </a:xfrm>
          </p:grpSpPr>
          <p:sp>
            <p:nvSpPr>
              <p:cNvPr id="694" name="Google Shape;694;p31"/>
              <p:cNvSpPr/>
              <p:nvPr/>
            </p:nvSpPr>
            <p:spPr>
              <a:xfrm>
                <a:off x="2833800" y="2233825"/>
                <a:ext cx="237675" cy="1230500"/>
              </a:xfrm>
              <a:custGeom>
                <a:avLst/>
                <a:gdLst/>
                <a:ahLst/>
                <a:cxnLst/>
                <a:rect l="l" t="t" r="r" b="b"/>
                <a:pathLst>
                  <a:path w="9507" h="49220" extrusionOk="0">
                    <a:moveTo>
                      <a:pt x="1" y="0"/>
                    </a:moveTo>
                    <a:lnTo>
                      <a:pt x="1" y="49219"/>
                    </a:lnTo>
                    <a:lnTo>
                      <a:pt x="9507" y="46135"/>
                    </a:lnTo>
                    <a:lnTo>
                      <a:pt x="9507" y="2366"/>
                    </a:lnTo>
                    <a:lnTo>
                      <a:pt x="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95" name="Google Shape;695;p31"/>
              <p:cNvSpPr/>
              <p:nvPr/>
            </p:nvSpPr>
            <p:spPr>
              <a:xfrm>
                <a:off x="2476800" y="2233825"/>
                <a:ext cx="357025" cy="1230500"/>
              </a:xfrm>
              <a:custGeom>
                <a:avLst/>
                <a:gdLst/>
                <a:ahLst/>
                <a:cxnLst/>
                <a:rect l="l" t="t" r="r" b="b"/>
                <a:pathLst>
                  <a:path w="14281" h="49220" extrusionOk="0">
                    <a:moveTo>
                      <a:pt x="1775" y="0"/>
                    </a:moveTo>
                    <a:cubicBezTo>
                      <a:pt x="804" y="0"/>
                      <a:pt x="1" y="803"/>
                      <a:pt x="1" y="1775"/>
                    </a:cubicBezTo>
                    <a:lnTo>
                      <a:pt x="1" y="49219"/>
                    </a:lnTo>
                    <a:lnTo>
                      <a:pt x="14281" y="49219"/>
                    </a:lnTo>
                    <a:lnTo>
                      <a:pt x="1428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96" name="Google Shape;696;p31"/>
              <p:cNvSpPr/>
              <p:nvPr/>
            </p:nvSpPr>
            <p:spPr>
              <a:xfrm>
                <a:off x="2476800" y="2385925"/>
                <a:ext cx="357025" cy="43325"/>
              </a:xfrm>
              <a:custGeom>
                <a:avLst/>
                <a:gdLst/>
                <a:ahLst/>
                <a:cxnLst/>
                <a:rect l="l" t="t" r="r" b="b"/>
                <a:pathLst>
                  <a:path w="14281" h="1733" extrusionOk="0">
                    <a:moveTo>
                      <a:pt x="1" y="0"/>
                    </a:moveTo>
                    <a:lnTo>
                      <a:pt x="1" y="1732"/>
                    </a:lnTo>
                    <a:lnTo>
                      <a:pt x="14281" y="1732"/>
                    </a:lnTo>
                    <a:lnTo>
                      <a:pt x="1428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97" name="Google Shape;697;p31"/>
              <p:cNvSpPr/>
              <p:nvPr/>
            </p:nvSpPr>
            <p:spPr>
              <a:xfrm>
                <a:off x="2476800" y="2573925"/>
                <a:ext cx="357025" cy="43325"/>
              </a:xfrm>
              <a:custGeom>
                <a:avLst/>
                <a:gdLst/>
                <a:ahLst/>
                <a:cxnLst/>
                <a:rect l="l" t="t" r="r" b="b"/>
                <a:pathLst>
                  <a:path w="14281" h="1733" extrusionOk="0">
                    <a:moveTo>
                      <a:pt x="1" y="0"/>
                    </a:moveTo>
                    <a:lnTo>
                      <a:pt x="1" y="1732"/>
                    </a:lnTo>
                    <a:lnTo>
                      <a:pt x="14281" y="1732"/>
                    </a:lnTo>
                    <a:lnTo>
                      <a:pt x="1428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98" name="Google Shape;698;p31"/>
              <p:cNvSpPr/>
              <p:nvPr/>
            </p:nvSpPr>
            <p:spPr>
              <a:xfrm>
                <a:off x="2674325" y="2233825"/>
                <a:ext cx="159500" cy="1230500"/>
              </a:xfrm>
              <a:custGeom>
                <a:avLst/>
                <a:gdLst/>
                <a:ahLst/>
                <a:cxnLst/>
                <a:rect l="l" t="t" r="r" b="b"/>
                <a:pathLst>
                  <a:path w="6380" h="49220" extrusionOk="0">
                    <a:moveTo>
                      <a:pt x="0" y="0"/>
                    </a:moveTo>
                    <a:lnTo>
                      <a:pt x="0" y="49219"/>
                    </a:lnTo>
                    <a:lnTo>
                      <a:pt x="6380" y="49219"/>
                    </a:lnTo>
                    <a:lnTo>
                      <a:pt x="6380"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99" name="Google Shape;699;p31"/>
              <p:cNvSpPr/>
              <p:nvPr/>
            </p:nvSpPr>
            <p:spPr>
              <a:xfrm>
                <a:off x="2476800" y="2573925"/>
                <a:ext cx="357025" cy="25"/>
              </a:xfrm>
              <a:custGeom>
                <a:avLst/>
                <a:gdLst/>
                <a:ahLst/>
                <a:cxnLst/>
                <a:rect l="l" t="t" r="r" b="b"/>
                <a:pathLst>
                  <a:path w="14281" h="1" fill="none" extrusionOk="0">
                    <a:moveTo>
                      <a:pt x="1" y="0"/>
                    </a:moveTo>
                    <a:lnTo>
                      <a:pt x="14281" y="0"/>
                    </a:lnTo>
                  </a:path>
                </a:pathLst>
              </a:custGeom>
              <a:noFill/>
              <a:ln w="12675" cap="flat" cmpd="sng">
                <a:solidFill>
                  <a:schemeClr val="lt1"/>
                </a:solidFill>
                <a:prstDash val="solid"/>
                <a:miter lim="42247"/>
                <a:headEnd type="none" w="sm" len="sm"/>
                <a:tailEnd type="none" w="sm" len="sm"/>
              </a:ln>
            </p:spPr>
            <p:txBody>
              <a:bodyPr spcFirstLastPara="1" wrap="square" lIns="121900" tIns="121900" rIns="121900" bIns="121900" anchor="ctr" anchorCtr="0">
                <a:noAutofit/>
              </a:bodyPr>
              <a:lstStyle/>
              <a:p>
                <a:endParaRPr sz="2400"/>
              </a:p>
            </p:txBody>
          </p:sp>
          <p:sp>
            <p:nvSpPr>
              <p:cNvPr id="700" name="Google Shape;700;p31"/>
              <p:cNvSpPr/>
              <p:nvPr/>
            </p:nvSpPr>
            <p:spPr>
              <a:xfrm>
                <a:off x="2476800" y="2385925"/>
                <a:ext cx="357025" cy="25"/>
              </a:xfrm>
              <a:custGeom>
                <a:avLst/>
                <a:gdLst/>
                <a:ahLst/>
                <a:cxnLst/>
                <a:rect l="l" t="t" r="r" b="b"/>
                <a:pathLst>
                  <a:path w="14281" h="1" fill="none" extrusionOk="0">
                    <a:moveTo>
                      <a:pt x="1" y="0"/>
                    </a:moveTo>
                    <a:lnTo>
                      <a:pt x="14281" y="0"/>
                    </a:lnTo>
                  </a:path>
                </a:pathLst>
              </a:custGeom>
              <a:noFill/>
              <a:ln w="12675" cap="flat" cmpd="sng">
                <a:solidFill>
                  <a:schemeClr val="lt1"/>
                </a:solidFill>
                <a:prstDash val="solid"/>
                <a:miter lim="42247"/>
                <a:headEnd type="none" w="sm" len="sm"/>
                <a:tailEnd type="none" w="sm" len="sm"/>
              </a:ln>
            </p:spPr>
            <p:txBody>
              <a:bodyPr spcFirstLastPara="1" wrap="square" lIns="121900" tIns="121900" rIns="121900" bIns="121900" anchor="ctr" anchorCtr="0">
                <a:noAutofit/>
              </a:bodyPr>
              <a:lstStyle/>
              <a:p>
                <a:endParaRPr sz="2400"/>
              </a:p>
            </p:txBody>
          </p:sp>
        </p:grpSp>
        <p:grpSp>
          <p:nvGrpSpPr>
            <p:cNvPr id="701" name="Google Shape;701;p31"/>
            <p:cNvGrpSpPr/>
            <p:nvPr/>
          </p:nvGrpSpPr>
          <p:grpSpPr>
            <a:xfrm>
              <a:off x="7257907" y="861769"/>
              <a:ext cx="483641" cy="999999"/>
              <a:chOff x="2991175" y="2140875"/>
              <a:chExt cx="640075" cy="1323450"/>
            </a:xfrm>
          </p:grpSpPr>
          <p:sp>
            <p:nvSpPr>
              <p:cNvPr id="702" name="Google Shape;702;p31"/>
              <p:cNvSpPr/>
              <p:nvPr/>
            </p:nvSpPr>
            <p:spPr>
              <a:xfrm>
                <a:off x="3375625" y="2140875"/>
                <a:ext cx="255625" cy="1323450"/>
              </a:xfrm>
              <a:custGeom>
                <a:avLst/>
                <a:gdLst/>
                <a:ahLst/>
                <a:cxnLst/>
                <a:rect l="l" t="t" r="r" b="b"/>
                <a:pathLst>
                  <a:path w="10225" h="52938" extrusionOk="0">
                    <a:moveTo>
                      <a:pt x="1" y="0"/>
                    </a:moveTo>
                    <a:lnTo>
                      <a:pt x="1" y="52937"/>
                    </a:lnTo>
                    <a:lnTo>
                      <a:pt x="10225" y="49600"/>
                    </a:lnTo>
                    <a:lnTo>
                      <a:pt x="10225" y="2493"/>
                    </a:lnTo>
                    <a:lnTo>
                      <a:pt x="1"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703" name="Google Shape;703;p31"/>
              <p:cNvSpPr/>
              <p:nvPr/>
            </p:nvSpPr>
            <p:spPr>
              <a:xfrm>
                <a:off x="3467525" y="2163050"/>
                <a:ext cx="163725" cy="1266425"/>
              </a:xfrm>
              <a:custGeom>
                <a:avLst/>
                <a:gdLst/>
                <a:ahLst/>
                <a:cxnLst/>
                <a:rect l="l" t="t" r="r" b="b"/>
                <a:pathLst>
                  <a:path w="6549" h="50657" extrusionOk="0">
                    <a:moveTo>
                      <a:pt x="1" y="1"/>
                    </a:moveTo>
                    <a:lnTo>
                      <a:pt x="634" y="50656"/>
                    </a:lnTo>
                    <a:lnTo>
                      <a:pt x="6549" y="48713"/>
                    </a:ln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704" name="Google Shape;704;p31"/>
              <p:cNvSpPr/>
              <p:nvPr/>
            </p:nvSpPr>
            <p:spPr>
              <a:xfrm>
                <a:off x="2991175" y="2140875"/>
                <a:ext cx="384475" cy="1323450"/>
              </a:xfrm>
              <a:custGeom>
                <a:avLst/>
                <a:gdLst/>
                <a:ahLst/>
                <a:cxnLst/>
                <a:rect l="l" t="t" r="r" b="b"/>
                <a:pathLst>
                  <a:path w="15379" h="52938" extrusionOk="0">
                    <a:moveTo>
                      <a:pt x="1310" y="0"/>
                    </a:moveTo>
                    <a:cubicBezTo>
                      <a:pt x="592" y="0"/>
                      <a:pt x="1" y="550"/>
                      <a:pt x="1" y="1310"/>
                    </a:cubicBezTo>
                    <a:lnTo>
                      <a:pt x="1" y="52937"/>
                    </a:lnTo>
                    <a:lnTo>
                      <a:pt x="15379" y="52937"/>
                    </a:lnTo>
                    <a:lnTo>
                      <a:pt x="15379"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05" name="Google Shape;705;p31"/>
              <p:cNvSpPr/>
              <p:nvPr/>
            </p:nvSpPr>
            <p:spPr>
              <a:xfrm>
                <a:off x="3066175" y="2315150"/>
                <a:ext cx="232375" cy="70800"/>
              </a:xfrm>
              <a:custGeom>
                <a:avLst/>
                <a:gdLst/>
                <a:ahLst/>
                <a:cxnLst/>
                <a:rect l="l" t="t" r="r" b="b"/>
                <a:pathLst>
                  <a:path w="9295" h="2832" extrusionOk="0">
                    <a:moveTo>
                      <a:pt x="1394" y="0"/>
                    </a:moveTo>
                    <a:cubicBezTo>
                      <a:pt x="592" y="0"/>
                      <a:pt x="0" y="634"/>
                      <a:pt x="0" y="1437"/>
                    </a:cubicBezTo>
                    <a:cubicBezTo>
                      <a:pt x="0" y="2197"/>
                      <a:pt x="634" y="2831"/>
                      <a:pt x="1394" y="2831"/>
                    </a:cubicBezTo>
                    <a:lnTo>
                      <a:pt x="7901" y="2831"/>
                    </a:lnTo>
                    <a:cubicBezTo>
                      <a:pt x="8661" y="2831"/>
                      <a:pt x="9295" y="2197"/>
                      <a:pt x="9295" y="1437"/>
                    </a:cubicBezTo>
                    <a:cubicBezTo>
                      <a:pt x="9295" y="634"/>
                      <a:pt x="8661" y="0"/>
                      <a:pt x="790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06" name="Google Shape;706;p31"/>
              <p:cNvSpPr/>
              <p:nvPr/>
            </p:nvSpPr>
            <p:spPr>
              <a:xfrm>
                <a:off x="3066175" y="2430275"/>
                <a:ext cx="232375" cy="71850"/>
              </a:xfrm>
              <a:custGeom>
                <a:avLst/>
                <a:gdLst/>
                <a:ahLst/>
                <a:cxnLst/>
                <a:rect l="l" t="t" r="r" b="b"/>
                <a:pathLst>
                  <a:path w="9295" h="2874" extrusionOk="0">
                    <a:moveTo>
                      <a:pt x="1394" y="0"/>
                    </a:moveTo>
                    <a:cubicBezTo>
                      <a:pt x="592" y="0"/>
                      <a:pt x="0" y="676"/>
                      <a:pt x="0" y="1437"/>
                    </a:cubicBezTo>
                    <a:cubicBezTo>
                      <a:pt x="0" y="2240"/>
                      <a:pt x="634" y="2873"/>
                      <a:pt x="1394" y="2873"/>
                    </a:cubicBezTo>
                    <a:lnTo>
                      <a:pt x="7901" y="2873"/>
                    </a:lnTo>
                    <a:cubicBezTo>
                      <a:pt x="8661" y="2873"/>
                      <a:pt x="9295" y="2240"/>
                      <a:pt x="9295" y="1437"/>
                    </a:cubicBezTo>
                    <a:cubicBezTo>
                      <a:pt x="9295" y="676"/>
                      <a:pt x="8661" y="0"/>
                      <a:pt x="790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07" name="Google Shape;707;p31"/>
              <p:cNvSpPr/>
              <p:nvPr/>
            </p:nvSpPr>
            <p:spPr>
              <a:xfrm>
                <a:off x="3245725" y="2140875"/>
                <a:ext cx="129925" cy="1323450"/>
              </a:xfrm>
              <a:custGeom>
                <a:avLst/>
                <a:gdLst/>
                <a:ahLst/>
                <a:cxnLst/>
                <a:rect l="l" t="t" r="r" b="b"/>
                <a:pathLst>
                  <a:path w="5197" h="52938" extrusionOk="0">
                    <a:moveTo>
                      <a:pt x="0" y="0"/>
                    </a:moveTo>
                    <a:lnTo>
                      <a:pt x="0" y="52937"/>
                    </a:lnTo>
                    <a:lnTo>
                      <a:pt x="5197" y="52937"/>
                    </a:lnTo>
                    <a:lnTo>
                      <a:pt x="5197"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708" name="Google Shape;708;p31"/>
            <p:cNvGrpSpPr/>
            <p:nvPr/>
          </p:nvGrpSpPr>
          <p:grpSpPr>
            <a:xfrm>
              <a:off x="7595490" y="583236"/>
              <a:ext cx="696739" cy="1275339"/>
              <a:chOff x="3437950" y="1772250"/>
              <a:chExt cx="922100" cy="1687850"/>
            </a:xfrm>
          </p:grpSpPr>
          <p:sp>
            <p:nvSpPr>
              <p:cNvPr id="709" name="Google Shape;709;p31"/>
              <p:cNvSpPr/>
              <p:nvPr/>
            </p:nvSpPr>
            <p:spPr>
              <a:xfrm>
                <a:off x="3437950" y="1772250"/>
                <a:ext cx="547150" cy="1687850"/>
              </a:xfrm>
              <a:custGeom>
                <a:avLst/>
                <a:gdLst/>
                <a:ahLst/>
                <a:cxnLst/>
                <a:rect l="l" t="t" r="r" b="b"/>
                <a:pathLst>
                  <a:path w="21886" h="67514" extrusionOk="0">
                    <a:moveTo>
                      <a:pt x="14492" y="1"/>
                    </a:moveTo>
                    <a:lnTo>
                      <a:pt x="1648" y="1437"/>
                    </a:lnTo>
                    <a:cubicBezTo>
                      <a:pt x="677" y="1522"/>
                      <a:pt x="1" y="2409"/>
                      <a:pt x="127" y="3339"/>
                    </a:cubicBezTo>
                    <a:lnTo>
                      <a:pt x="7352" y="67513"/>
                    </a:lnTo>
                    <a:lnTo>
                      <a:pt x="21885" y="65908"/>
                    </a:lnTo>
                    <a:lnTo>
                      <a:pt x="14492"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710" name="Google Shape;710;p31"/>
              <p:cNvSpPr/>
              <p:nvPr/>
            </p:nvSpPr>
            <p:spPr>
              <a:xfrm>
                <a:off x="3560475" y="2879150"/>
                <a:ext cx="376025" cy="146850"/>
              </a:xfrm>
              <a:custGeom>
                <a:avLst/>
                <a:gdLst/>
                <a:ahLst/>
                <a:cxnLst/>
                <a:rect l="l" t="t" r="r" b="b"/>
                <a:pathLst>
                  <a:path w="15041" h="5874" extrusionOk="0">
                    <a:moveTo>
                      <a:pt x="14576" y="1"/>
                    </a:moveTo>
                    <a:lnTo>
                      <a:pt x="0" y="1649"/>
                    </a:lnTo>
                    <a:lnTo>
                      <a:pt x="465" y="5873"/>
                    </a:lnTo>
                    <a:lnTo>
                      <a:pt x="15041" y="4268"/>
                    </a:lnTo>
                    <a:lnTo>
                      <a:pt x="1457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11" name="Google Shape;711;p31"/>
              <p:cNvSpPr/>
              <p:nvPr/>
            </p:nvSpPr>
            <p:spPr>
              <a:xfrm>
                <a:off x="3449575" y="1899000"/>
                <a:ext cx="377075" cy="154225"/>
              </a:xfrm>
              <a:custGeom>
                <a:avLst/>
                <a:gdLst/>
                <a:ahLst/>
                <a:cxnLst/>
                <a:rect l="l" t="t" r="r" b="b"/>
                <a:pathLst>
                  <a:path w="15083" h="6169" extrusionOk="0">
                    <a:moveTo>
                      <a:pt x="14576" y="1"/>
                    </a:moveTo>
                    <a:lnTo>
                      <a:pt x="0" y="1648"/>
                    </a:lnTo>
                    <a:lnTo>
                      <a:pt x="550" y="6169"/>
                    </a:lnTo>
                    <a:lnTo>
                      <a:pt x="15083" y="4521"/>
                    </a:lnTo>
                    <a:lnTo>
                      <a:pt x="1457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12" name="Google Shape;712;p31"/>
              <p:cNvSpPr/>
              <p:nvPr/>
            </p:nvSpPr>
            <p:spPr>
              <a:xfrm>
                <a:off x="3800225" y="1772250"/>
                <a:ext cx="559825" cy="1647700"/>
              </a:xfrm>
              <a:custGeom>
                <a:avLst/>
                <a:gdLst/>
                <a:ahLst/>
                <a:cxnLst/>
                <a:rect l="l" t="t" r="r" b="b"/>
                <a:pathLst>
                  <a:path w="22393" h="65908" extrusionOk="0">
                    <a:moveTo>
                      <a:pt x="1" y="1"/>
                    </a:moveTo>
                    <a:lnTo>
                      <a:pt x="7394" y="65908"/>
                    </a:lnTo>
                    <a:lnTo>
                      <a:pt x="22392" y="58726"/>
                    </a:lnTo>
                    <a:lnTo>
                      <a:pt x="16013" y="1987"/>
                    </a:lnTo>
                    <a:lnTo>
                      <a:pt x="1"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3" name="Google Shape;713;p31"/>
              <p:cNvSpPr/>
              <p:nvPr/>
            </p:nvSpPr>
            <p:spPr>
              <a:xfrm>
                <a:off x="3621725" y="2099675"/>
                <a:ext cx="126775" cy="730925"/>
              </a:xfrm>
              <a:custGeom>
                <a:avLst/>
                <a:gdLst/>
                <a:ahLst/>
                <a:cxnLst/>
                <a:rect l="l" t="t" r="r" b="b"/>
                <a:pathLst>
                  <a:path w="5071" h="29237" extrusionOk="0">
                    <a:moveTo>
                      <a:pt x="1817" y="1"/>
                    </a:moveTo>
                    <a:lnTo>
                      <a:pt x="1" y="212"/>
                    </a:lnTo>
                    <a:lnTo>
                      <a:pt x="3296" y="29236"/>
                    </a:lnTo>
                    <a:lnTo>
                      <a:pt x="5070" y="29025"/>
                    </a:lnTo>
                    <a:lnTo>
                      <a:pt x="1817"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14" name="Google Shape;714;p31"/>
              <p:cNvSpPr/>
              <p:nvPr/>
            </p:nvSpPr>
            <p:spPr>
              <a:xfrm>
                <a:off x="3696725" y="1772250"/>
                <a:ext cx="288375" cy="1658275"/>
              </a:xfrm>
              <a:custGeom>
                <a:avLst/>
                <a:gdLst/>
                <a:ahLst/>
                <a:cxnLst/>
                <a:rect l="l" t="t" r="r" b="b"/>
                <a:pathLst>
                  <a:path w="11535" h="66331" extrusionOk="0">
                    <a:moveTo>
                      <a:pt x="4141" y="1"/>
                    </a:moveTo>
                    <a:lnTo>
                      <a:pt x="0" y="466"/>
                    </a:lnTo>
                    <a:lnTo>
                      <a:pt x="7858" y="66330"/>
                    </a:lnTo>
                    <a:lnTo>
                      <a:pt x="11534" y="65908"/>
                    </a:lnTo>
                    <a:lnTo>
                      <a:pt x="414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715" name="Google Shape;715;p31"/>
              <p:cNvSpPr/>
              <p:nvPr/>
            </p:nvSpPr>
            <p:spPr>
              <a:xfrm>
                <a:off x="4018850" y="1800775"/>
                <a:ext cx="69750" cy="1603350"/>
              </a:xfrm>
              <a:custGeom>
                <a:avLst/>
                <a:gdLst/>
                <a:ahLst/>
                <a:cxnLst/>
                <a:rect l="l" t="t" r="r" b="b"/>
                <a:pathLst>
                  <a:path w="2790" h="64134" extrusionOk="0">
                    <a:moveTo>
                      <a:pt x="1" y="1"/>
                    </a:moveTo>
                    <a:lnTo>
                      <a:pt x="1" y="64133"/>
                    </a:lnTo>
                    <a:lnTo>
                      <a:pt x="2789" y="62781"/>
                    </a:lnTo>
                    <a:lnTo>
                      <a:pt x="2747" y="296"/>
                    </a:ln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716" name="Google Shape;716;p31"/>
            <p:cNvGrpSpPr/>
            <p:nvPr/>
          </p:nvGrpSpPr>
          <p:grpSpPr>
            <a:xfrm>
              <a:off x="8087102" y="182617"/>
              <a:ext cx="491631" cy="1699099"/>
              <a:chOff x="4088575" y="1242050"/>
              <a:chExt cx="650650" cy="2248675"/>
            </a:xfrm>
          </p:grpSpPr>
          <p:sp>
            <p:nvSpPr>
              <p:cNvPr id="717" name="Google Shape;717;p31"/>
              <p:cNvSpPr/>
              <p:nvPr/>
            </p:nvSpPr>
            <p:spPr>
              <a:xfrm>
                <a:off x="4088575" y="1242050"/>
                <a:ext cx="289425" cy="2248675"/>
              </a:xfrm>
              <a:custGeom>
                <a:avLst/>
                <a:gdLst/>
                <a:ahLst/>
                <a:cxnLst/>
                <a:rect l="l" t="t" r="r" b="b"/>
                <a:pathLst>
                  <a:path w="11577" h="89947" extrusionOk="0">
                    <a:moveTo>
                      <a:pt x="845" y="0"/>
                    </a:moveTo>
                    <a:cubicBezTo>
                      <a:pt x="381" y="0"/>
                      <a:pt x="0" y="381"/>
                      <a:pt x="0" y="845"/>
                    </a:cubicBezTo>
                    <a:lnTo>
                      <a:pt x="0" y="89946"/>
                    </a:lnTo>
                    <a:lnTo>
                      <a:pt x="11576" y="89946"/>
                    </a:lnTo>
                    <a:lnTo>
                      <a:pt x="11576"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18" name="Google Shape;718;p31"/>
              <p:cNvSpPr/>
              <p:nvPr/>
            </p:nvSpPr>
            <p:spPr>
              <a:xfrm>
                <a:off x="4088575" y="1482875"/>
                <a:ext cx="289425" cy="125700"/>
              </a:xfrm>
              <a:custGeom>
                <a:avLst/>
                <a:gdLst/>
                <a:ahLst/>
                <a:cxnLst/>
                <a:rect l="l" t="t" r="r" b="b"/>
                <a:pathLst>
                  <a:path w="11577" h="5028" extrusionOk="0">
                    <a:moveTo>
                      <a:pt x="0" y="0"/>
                    </a:moveTo>
                    <a:lnTo>
                      <a:pt x="0" y="5028"/>
                    </a:lnTo>
                    <a:lnTo>
                      <a:pt x="11576" y="5028"/>
                    </a:lnTo>
                    <a:lnTo>
                      <a:pt x="11576"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9" name="Google Shape;719;p31"/>
              <p:cNvSpPr/>
              <p:nvPr/>
            </p:nvSpPr>
            <p:spPr>
              <a:xfrm>
                <a:off x="4088575" y="1728950"/>
                <a:ext cx="289425" cy="103550"/>
              </a:xfrm>
              <a:custGeom>
                <a:avLst/>
                <a:gdLst/>
                <a:ahLst/>
                <a:cxnLst/>
                <a:rect l="l" t="t" r="r" b="b"/>
                <a:pathLst>
                  <a:path w="11577" h="4142" extrusionOk="0">
                    <a:moveTo>
                      <a:pt x="0" y="1"/>
                    </a:moveTo>
                    <a:lnTo>
                      <a:pt x="0" y="4141"/>
                    </a:lnTo>
                    <a:lnTo>
                      <a:pt x="11576" y="4141"/>
                    </a:lnTo>
                    <a:lnTo>
                      <a:pt x="11576"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20" name="Google Shape;720;p31"/>
              <p:cNvSpPr/>
              <p:nvPr/>
            </p:nvSpPr>
            <p:spPr>
              <a:xfrm>
                <a:off x="4088575" y="3084050"/>
                <a:ext cx="289425" cy="135225"/>
              </a:xfrm>
              <a:custGeom>
                <a:avLst/>
                <a:gdLst/>
                <a:ahLst/>
                <a:cxnLst/>
                <a:rect l="l" t="t" r="r" b="b"/>
                <a:pathLst>
                  <a:path w="11577" h="5409" extrusionOk="0">
                    <a:moveTo>
                      <a:pt x="0" y="1"/>
                    </a:moveTo>
                    <a:lnTo>
                      <a:pt x="0" y="5409"/>
                    </a:lnTo>
                    <a:lnTo>
                      <a:pt x="11576" y="5409"/>
                    </a:lnTo>
                    <a:lnTo>
                      <a:pt x="11576"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21" name="Google Shape;721;p31"/>
              <p:cNvSpPr/>
              <p:nvPr/>
            </p:nvSpPr>
            <p:spPr>
              <a:xfrm>
                <a:off x="4377975" y="1242050"/>
                <a:ext cx="361250" cy="2248675"/>
              </a:xfrm>
              <a:custGeom>
                <a:avLst/>
                <a:gdLst/>
                <a:ahLst/>
                <a:cxnLst/>
                <a:rect l="l" t="t" r="r" b="b"/>
                <a:pathLst>
                  <a:path w="14450" h="89947" extrusionOk="0">
                    <a:moveTo>
                      <a:pt x="0" y="0"/>
                    </a:moveTo>
                    <a:lnTo>
                      <a:pt x="0" y="89946"/>
                    </a:lnTo>
                    <a:lnTo>
                      <a:pt x="14449" y="83525"/>
                    </a:lnTo>
                    <a:lnTo>
                      <a:pt x="14449" y="3676"/>
                    </a:ln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722" name="Google Shape;722;p31"/>
              <p:cNvSpPr/>
              <p:nvPr/>
            </p:nvSpPr>
            <p:spPr>
              <a:xfrm>
                <a:off x="4188900" y="1927525"/>
                <a:ext cx="81350" cy="1025600"/>
              </a:xfrm>
              <a:custGeom>
                <a:avLst/>
                <a:gdLst/>
                <a:ahLst/>
                <a:cxnLst/>
                <a:rect l="l" t="t" r="r" b="b"/>
                <a:pathLst>
                  <a:path w="3254" h="41024" extrusionOk="0">
                    <a:moveTo>
                      <a:pt x="1649" y="0"/>
                    </a:moveTo>
                    <a:cubicBezTo>
                      <a:pt x="719" y="0"/>
                      <a:pt x="1" y="719"/>
                      <a:pt x="1" y="1606"/>
                    </a:cubicBezTo>
                    <a:lnTo>
                      <a:pt x="1" y="39376"/>
                    </a:lnTo>
                    <a:cubicBezTo>
                      <a:pt x="1" y="40263"/>
                      <a:pt x="719" y="41023"/>
                      <a:pt x="1649" y="41023"/>
                    </a:cubicBezTo>
                    <a:cubicBezTo>
                      <a:pt x="2536" y="41023"/>
                      <a:pt x="3254" y="40263"/>
                      <a:pt x="3254" y="39376"/>
                    </a:cubicBezTo>
                    <a:lnTo>
                      <a:pt x="3254" y="1606"/>
                    </a:lnTo>
                    <a:cubicBezTo>
                      <a:pt x="3254" y="719"/>
                      <a:pt x="2536" y="0"/>
                      <a:pt x="164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723" name="Google Shape;723;p31"/>
            <p:cNvGrpSpPr/>
            <p:nvPr/>
          </p:nvGrpSpPr>
          <p:grpSpPr>
            <a:xfrm>
              <a:off x="8375194" y="426827"/>
              <a:ext cx="528334" cy="1454889"/>
              <a:chOff x="4469850" y="1565250"/>
              <a:chExt cx="699225" cy="1925475"/>
            </a:xfrm>
          </p:grpSpPr>
          <p:sp>
            <p:nvSpPr>
              <p:cNvPr id="724" name="Google Shape;724;p31"/>
              <p:cNvSpPr/>
              <p:nvPr/>
            </p:nvSpPr>
            <p:spPr>
              <a:xfrm>
                <a:off x="4469850" y="1565250"/>
                <a:ext cx="380275" cy="1925475"/>
              </a:xfrm>
              <a:custGeom>
                <a:avLst/>
                <a:gdLst/>
                <a:ahLst/>
                <a:cxnLst/>
                <a:rect l="l" t="t" r="r" b="b"/>
                <a:pathLst>
                  <a:path w="15211" h="77019" extrusionOk="0">
                    <a:moveTo>
                      <a:pt x="930" y="0"/>
                    </a:moveTo>
                    <a:cubicBezTo>
                      <a:pt x="423" y="0"/>
                      <a:pt x="1" y="423"/>
                      <a:pt x="1" y="972"/>
                    </a:cubicBezTo>
                    <a:lnTo>
                      <a:pt x="1" y="77018"/>
                    </a:lnTo>
                    <a:lnTo>
                      <a:pt x="15210" y="77018"/>
                    </a:lnTo>
                    <a:lnTo>
                      <a:pt x="15210"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25" name="Google Shape;725;p31"/>
              <p:cNvSpPr/>
              <p:nvPr/>
            </p:nvSpPr>
            <p:spPr>
              <a:xfrm>
                <a:off x="4850100" y="1565250"/>
                <a:ext cx="318975" cy="1925475"/>
              </a:xfrm>
              <a:custGeom>
                <a:avLst/>
                <a:gdLst/>
                <a:ahLst/>
                <a:cxnLst/>
                <a:rect l="l" t="t" r="r" b="b"/>
                <a:pathLst>
                  <a:path w="12759" h="77019" extrusionOk="0">
                    <a:moveTo>
                      <a:pt x="0" y="0"/>
                    </a:moveTo>
                    <a:lnTo>
                      <a:pt x="0" y="77018"/>
                    </a:lnTo>
                    <a:lnTo>
                      <a:pt x="12759" y="72118"/>
                    </a:lnTo>
                    <a:lnTo>
                      <a:pt x="12759" y="3676"/>
                    </a:lnTo>
                    <a:lnTo>
                      <a:pt x="0"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26" name="Google Shape;726;p31"/>
              <p:cNvSpPr/>
              <p:nvPr/>
            </p:nvSpPr>
            <p:spPr>
              <a:xfrm>
                <a:off x="4469850" y="177225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27" name="Google Shape;727;p31"/>
              <p:cNvSpPr/>
              <p:nvPr/>
            </p:nvSpPr>
            <p:spPr>
              <a:xfrm>
                <a:off x="4469850" y="197610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28" name="Google Shape;728;p31"/>
              <p:cNvSpPr/>
              <p:nvPr/>
            </p:nvSpPr>
            <p:spPr>
              <a:xfrm>
                <a:off x="4522675" y="3201300"/>
                <a:ext cx="274625" cy="136275"/>
              </a:xfrm>
              <a:custGeom>
                <a:avLst/>
                <a:gdLst/>
                <a:ahLst/>
                <a:cxnLst/>
                <a:rect l="l" t="t" r="r" b="b"/>
                <a:pathLst>
                  <a:path w="10985" h="5451" extrusionOk="0">
                    <a:moveTo>
                      <a:pt x="1268" y="0"/>
                    </a:moveTo>
                    <a:cubicBezTo>
                      <a:pt x="549" y="0"/>
                      <a:pt x="0" y="550"/>
                      <a:pt x="0" y="1268"/>
                    </a:cubicBezTo>
                    <a:lnTo>
                      <a:pt x="0" y="4225"/>
                    </a:lnTo>
                    <a:cubicBezTo>
                      <a:pt x="0" y="4901"/>
                      <a:pt x="549" y="5450"/>
                      <a:pt x="1268" y="5450"/>
                    </a:cubicBezTo>
                    <a:lnTo>
                      <a:pt x="9717" y="5450"/>
                    </a:lnTo>
                    <a:cubicBezTo>
                      <a:pt x="10435" y="5450"/>
                      <a:pt x="10985" y="4901"/>
                      <a:pt x="10985" y="4225"/>
                    </a:cubicBezTo>
                    <a:lnTo>
                      <a:pt x="10985" y="1268"/>
                    </a:lnTo>
                    <a:cubicBezTo>
                      <a:pt x="10985" y="550"/>
                      <a:pt x="10435" y="0"/>
                      <a:pt x="971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29" name="Google Shape;729;p31"/>
              <p:cNvSpPr/>
              <p:nvPr/>
            </p:nvSpPr>
            <p:spPr>
              <a:xfrm>
                <a:off x="4705400" y="1565250"/>
                <a:ext cx="144725" cy="1925475"/>
              </a:xfrm>
              <a:custGeom>
                <a:avLst/>
                <a:gdLst/>
                <a:ahLst/>
                <a:cxnLst/>
                <a:rect l="l" t="t" r="r" b="b"/>
                <a:pathLst>
                  <a:path w="5789" h="77019" extrusionOk="0">
                    <a:moveTo>
                      <a:pt x="0" y="0"/>
                    </a:moveTo>
                    <a:lnTo>
                      <a:pt x="0" y="77018"/>
                    </a:lnTo>
                    <a:lnTo>
                      <a:pt x="5788" y="77018"/>
                    </a:lnTo>
                    <a:lnTo>
                      <a:pt x="5788"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grpSp>
        <p:nvGrpSpPr>
          <p:cNvPr id="730" name="Google Shape;730;p31"/>
          <p:cNvGrpSpPr/>
          <p:nvPr/>
        </p:nvGrpSpPr>
        <p:grpSpPr>
          <a:xfrm>
            <a:off x="10594151" y="2844633"/>
            <a:ext cx="138867" cy="138867"/>
            <a:chOff x="7648113" y="3202125"/>
            <a:chExt cx="104150" cy="104150"/>
          </a:xfrm>
        </p:grpSpPr>
        <p:sp>
          <p:nvSpPr>
            <p:cNvPr id="731" name="Google Shape;731;p31"/>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732" name="Google Shape;732;p31"/>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grpSp>
        <p:nvGrpSpPr>
          <p:cNvPr id="733" name="Google Shape;733;p31"/>
          <p:cNvGrpSpPr/>
          <p:nvPr/>
        </p:nvGrpSpPr>
        <p:grpSpPr>
          <a:xfrm>
            <a:off x="11129451" y="3968201"/>
            <a:ext cx="145733" cy="146167"/>
            <a:chOff x="9043313" y="2299825"/>
            <a:chExt cx="109300" cy="109625"/>
          </a:xfrm>
        </p:grpSpPr>
        <p:sp>
          <p:nvSpPr>
            <p:cNvPr id="734" name="Google Shape;734;p31"/>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35" name="Google Shape;735;p31"/>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736" name="Google Shape;736;p31"/>
          <p:cNvSpPr/>
          <p:nvPr/>
        </p:nvSpPr>
        <p:spPr>
          <a:xfrm>
            <a:off x="10908251" y="3468200"/>
            <a:ext cx="129400" cy="14060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737" name="Google Shape;737;p31"/>
          <p:cNvSpPr/>
          <p:nvPr/>
        </p:nvSpPr>
        <p:spPr>
          <a:xfrm>
            <a:off x="1992434" y="4250867"/>
            <a:ext cx="79967" cy="90267"/>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738" name="Google Shape;738;p31"/>
          <p:cNvSpPr/>
          <p:nvPr/>
        </p:nvSpPr>
        <p:spPr>
          <a:xfrm>
            <a:off x="1563085" y="4700101"/>
            <a:ext cx="65367" cy="6536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39" name="Google Shape;739;p31"/>
          <p:cNvSpPr/>
          <p:nvPr/>
        </p:nvSpPr>
        <p:spPr>
          <a:xfrm>
            <a:off x="1672985" y="3886151"/>
            <a:ext cx="65367" cy="65367"/>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40" name="Google Shape;740;p31"/>
          <p:cNvSpPr/>
          <p:nvPr/>
        </p:nvSpPr>
        <p:spPr>
          <a:xfrm>
            <a:off x="2391717" y="4430033"/>
            <a:ext cx="129400" cy="14060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741" name="Google Shape;741;p31"/>
          <p:cNvSpPr/>
          <p:nvPr/>
        </p:nvSpPr>
        <p:spPr>
          <a:xfrm>
            <a:off x="10903535" y="2388798"/>
            <a:ext cx="138871" cy="156748"/>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nvGrpSpPr>
          <p:cNvPr id="742" name="Google Shape;742;p31"/>
          <p:cNvGrpSpPr/>
          <p:nvPr/>
        </p:nvGrpSpPr>
        <p:grpSpPr>
          <a:xfrm rot="850416">
            <a:off x="870459" y="2913044"/>
            <a:ext cx="631088" cy="581229"/>
            <a:chOff x="6578186" y="3304323"/>
            <a:chExt cx="592215" cy="545427"/>
          </a:xfrm>
        </p:grpSpPr>
        <p:sp>
          <p:nvSpPr>
            <p:cNvPr id="743" name="Google Shape;743;p31"/>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744" name="Google Shape;744;p31"/>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745" name="Google Shape;745;p31"/>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746" name="Google Shape;746;p31"/>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747" name="Google Shape;747;p31"/>
          <p:cNvGrpSpPr/>
          <p:nvPr/>
        </p:nvGrpSpPr>
        <p:grpSpPr>
          <a:xfrm rot="-316612">
            <a:off x="10759826" y="4727887"/>
            <a:ext cx="631053" cy="581199"/>
            <a:chOff x="6578186" y="3304323"/>
            <a:chExt cx="592215" cy="545427"/>
          </a:xfrm>
        </p:grpSpPr>
        <p:sp>
          <p:nvSpPr>
            <p:cNvPr id="748" name="Google Shape;748;p31"/>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749" name="Google Shape;749;p31"/>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750" name="Google Shape;750;p31"/>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751" name="Google Shape;751;p31"/>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sp>
        <p:nvSpPr>
          <p:cNvPr id="2" name="Text Box 1"/>
          <p:cNvSpPr txBox="1"/>
          <p:nvPr/>
        </p:nvSpPr>
        <p:spPr>
          <a:xfrm>
            <a:off x="8372687" y="1807634"/>
            <a:ext cx="184731" cy="461665"/>
          </a:xfrm>
          <a:prstGeom prst="rect">
            <a:avLst/>
          </a:prstGeom>
          <a:noFill/>
        </p:spPr>
        <p:txBody>
          <a:bodyPr wrap="none" rtlCol="0">
            <a:spAutoFit/>
          </a:bodyPr>
          <a:lstStyle/>
          <a:p>
            <a:endParaRPr lang="en-US" sz="2400"/>
          </a:p>
        </p:txBody>
      </p:sp>
    </p:spTree>
    <p:extLst>
      <p:ext uri="{BB962C8B-B14F-4D97-AF65-F5344CB8AC3E}">
        <p14:creationId xmlns:p14="http://schemas.microsoft.com/office/powerpoint/2010/main" val="372780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069" y="1894334"/>
            <a:ext cx="1173765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a. Read the parts of a résumé below. Which sentence best summarizes the person who wrote it?</a:t>
            </a:r>
            <a:endParaRPr lang="en-US" sz="3600" i="1" dirty="0">
              <a:solidFill>
                <a:srgbClr val="0070C0"/>
              </a:solidFill>
            </a:endParaRPr>
          </a:p>
        </p:txBody>
      </p:sp>
      <p:sp>
        <p:nvSpPr>
          <p:cNvPr id="19" name="TextBox 18"/>
          <p:cNvSpPr txBox="1"/>
          <p:nvPr/>
        </p:nvSpPr>
        <p:spPr>
          <a:xfrm>
            <a:off x="100069" y="463468"/>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7" name="TextBox 6">
            <a:extLst>
              <a:ext uri="{FF2B5EF4-FFF2-40B4-BE49-F238E27FC236}">
                <a16:creationId xmlns:a16="http://schemas.microsoft.com/office/drawing/2014/main" id="{6E620972-D48A-4C75-AE33-0ADF5E6FD264}"/>
              </a:ext>
            </a:extLst>
          </p:cNvPr>
          <p:cNvSpPr txBox="1"/>
          <p:nvPr/>
        </p:nvSpPr>
        <p:spPr>
          <a:xfrm>
            <a:off x="153424" y="3327866"/>
            <a:ext cx="11684296" cy="2970685"/>
          </a:xfrm>
          <a:prstGeom prst="rect">
            <a:avLst/>
          </a:prstGeom>
          <a:noFill/>
        </p:spPr>
        <p:txBody>
          <a:bodyPr wrap="square">
            <a:spAutoFit/>
          </a:bodyPr>
          <a:lstStyle/>
          <a:p>
            <a:pPr marL="514350" indent="-514350">
              <a:lnSpc>
                <a:spcPct val="150000"/>
              </a:lnSpc>
              <a:buAutoNum type="arabicPeriod"/>
            </a:pPr>
            <a:r>
              <a:rPr lang="en-US" sz="3200" dirty="0"/>
              <a:t>They are creative and have good time management skills and</a:t>
            </a:r>
          </a:p>
          <a:p>
            <a:pPr>
              <a:lnSpc>
                <a:spcPct val="150000"/>
              </a:lnSpc>
            </a:pPr>
            <a:r>
              <a:rPr lang="en-US" sz="3200" dirty="0"/>
              <a:t>experience working part-time in an office. </a:t>
            </a:r>
          </a:p>
          <a:p>
            <a:pPr>
              <a:lnSpc>
                <a:spcPct val="150000"/>
              </a:lnSpc>
            </a:pPr>
            <a:r>
              <a:rPr lang="en-US" sz="3200" dirty="0"/>
              <a:t>2. They are well-organized and have good communication skills and experience working part-time.</a:t>
            </a:r>
            <a:r>
              <a:rPr lang="en-US" sz="3200" b="0" i="0" u="none" strike="noStrike" baseline="0" dirty="0">
                <a:solidFill>
                  <a:srgbClr val="221E1F"/>
                </a:solidFill>
              </a:rPr>
              <a:t> </a:t>
            </a:r>
            <a:endParaRPr lang="en-US" sz="3200" dirty="0"/>
          </a:p>
        </p:txBody>
      </p:sp>
      <p:sp>
        <p:nvSpPr>
          <p:cNvPr id="5" name="TextBox 4">
            <a:extLst>
              <a:ext uri="{FF2B5EF4-FFF2-40B4-BE49-F238E27FC236}">
                <a16:creationId xmlns:a16="http://schemas.microsoft.com/office/drawing/2014/main" id="{3E73034C-B06D-4B97-88E7-4F35811D5200}"/>
              </a:ext>
            </a:extLst>
          </p:cNvPr>
          <p:cNvSpPr txBox="1"/>
          <p:nvPr/>
        </p:nvSpPr>
        <p:spPr>
          <a:xfrm>
            <a:off x="1139811" y="875317"/>
            <a:ext cx="11195384" cy="707886"/>
          </a:xfrm>
          <a:prstGeom prst="rect">
            <a:avLst/>
          </a:prstGeom>
          <a:noFill/>
        </p:spPr>
        <p:txBody>
          <a:bodyPr wrap="square" rtlCol="0">
            <a:spAutoFit/>
          </a:bodyPr>
          <a:lstStyle/>
          <a:p>
            <a:r>
              <a:rPr lang="en-US" sz="4000" i="1" dirty="0">
                <a:solidFill>
                  <a:srgbClr val="0070C0"/>
                </a:solidFill>
              </a:rPr>
              <a:t>Read the statements and underline the key words. </a:t>
            </a:r>
          </a:p>
        </p:txBody>
      </p:sp>
      <p:cxnSp>
        <p:nvCxnSpPr>
          <p:cNvPr id="4" name="Straight Connector 3">
            <a:extLst>
              <a:ext uri="{FF2B5EF4-FFF2-40B4-BE49-F238E27FC236}">
                <a16:creationId xmlns:a16="http://schemas.microsoft.com/office/drawing/2014/main" id="{3F814F06-EDD7-3236-0143-B04F8ABE5F8C}"/>
              </a:ext>
            </a:extLst>
          </p:cNvPr>
          <p:cNvCxnSpPr/>
          <p:nvPr/>
        </p:nvCxnSpPr>
        <p:spPr>
          <a:xfrm>
            <a:off x="2424081" y="2430217"/>
            <a:ext cx="31850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9ECE53-C7B7-FECB-1786-DD137218C3C9}"/>
              </a:ext>
            </a:extLst>
          </p:cNvPr>
          <p:cNvCxnSpPr>
            <a:cxnSpLocks/>
          </p:cNvCxnSpPr>
          <p:nvPr/>
        </p:nvCxnSpPr>
        <p:spPr>
          <a:xfrm>
            <a:off x="250591" y="2993790"/>
            <a:ext cx="67025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0980251-7578-5CBC-E70B-6972E10FD6A1}"/>
              </a:ext>
            </a:extLst>
          </p:cNvPr>
          <p:cNvCxnSpPr>
            <a:cxnSpLocks/>
          </p:cNvCxnSpPr>
          <p:nvPr/>
        </p:nvCxnSpPr>
        <p:spPr>
          <a:xfrm flipV="1">
            <a:off x="7105523" y="2430217"/>
            <a:ext cx="2971288" cy="387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1D16F9-96C1-9B2B-9180-A0EE2519B114}"/>
              </a:ext>
            </a:extLst>
          </p:cNvPr>
          <p:cNvCxnSpPr>
            <a:cxnSpLocks/>
          </p:cNvCxnSpPr>
          <p:nvPr/>
        </p:nvCxnSpPr>
        <p:spPr>
          <a:xfrm>
            <a:off x="5406110" y="5490491"/>
            <a:ext cx="51432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265DE8-3E6E-4101-79D8-E58FD2C373C7}"/>
              </a:ext>
            </a:extLst>
          </p:cNvPr>
          <p:cNvCxnSpPr>
            <a:cxnSpLocks/>
          </p:cNvCxnSpPr>
          <p:nvPr/>
        </p:nvCxnSpPr>
        <p:spPr>
          <a:xfrm>
            <a:off x="2182696" y="5490491"/>
            <a:ext cx="24445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AA003D6-49EB-D789-A778-54A24F1C8651}"/>
              </a:ext>
            </a:extLst>
          </p:cNvPr>
          <p:cNvCxnSpPr>
            <a:cxnSpLocks/>
          </p:cNvCxnSpPr>
          <p:nvPr/>
        </p:nvCxnSpPr>
        <p:spPr>
          <a:xfrm>
            <a:off x="5609138" y="4732404"/>
            <a:ext cx="14100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3CBFAB-006A-C9ED-891B-014A9B855CFA}"/>
              </a:ext>
            </a:extLst>
          </p:cNvPr>
          <p:cNvCxnSpPr>
            <a:cxnSpLocks/>
          </p:cNvCxnSpPr>
          <p:nvPr/>
        </p:nvCxnSpPr>
        <p:spPr>
          <a:xfrm>
            <a:off x="250591" y="4733605"/>
            <a:ext cx="4806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6D4BDC9-2469-D610-31AB-347AC52E3CC6}"/>
              </a:ext>
            </a:extLst>
          </p:cNvPr>
          <p:cNvCxnSpPr>
            <a:cxnSpLocks/>
          </p:cNvCxnSpPr>
          <p:nvPr/>
        </p:nvCxnSpPr>
        <p:spPr>
          <a:xfrm>
            <a:off x="4403043" y="4019677"/>
            <a:ext cx="56123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650BEA1-8910-5ECF-1044-6B16D24D7B90}"/>
              </a:ext>
            </a:extLst>
          </p:cNvPr>
          <p:cNvCxnSpPr>
            <a:cxnSpLocks/>
          </p:cNvCxnSpPr>
          <p:nvPr/>
        </p:nvCxnSpPr>
        <p:spPr>
          <a:xfrm>
            <a:off x="2264522" y="4019677"/>
            <a:ext cx="1288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CCDBA34-F07D-C4F3-954C-79B480BA21DE}"/>
              </a:ext>
            </a:extLst>
          </p:cNvPr>
          <p:cNvCxnSpPr>
            <a:cxnSpLocks/>
          </p:cNvCxnSpPr>
          <p:nvPr/>
        </p:nvCxnSpPr>
        <p:spPr>
          <a:xfrm>
            <a:off x="219907" y="6191122"/>
            <a:ext cx="49105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BBA8392A-123C-8125-CDD9-DD20F76FD5C3}"/>
              </a:ext>
            </a:extLst>
          </p:cNvPr>
          <p:cNvSpPr/>
          <p:nvPr/>
        </p:nvSpPr>
        <p:spPr>
          <a:xfrm>
            <a:off x="71982" y="5018461"/>
            <a:ext cx="564596" cy="52777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30" name="CD1 TRACK 62">
            <a:hlinkClick r:id="" action="ppaction://media"/>
            <a:extLst>
              <a:ext uri="{FF2B5EF4-FFF2-40B4-BE49-F238E27FC236}">
                <a16:creationId xmlns:a16="http://schemas.microsoft.com/office/drawing/2014/main" id="{0D65EE27-F902-7DCA-B06D-7B6E35ADE9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11815" y="2548864"/>
            <a:ext cx="723922" cy="723922"/>
          </a:xfrm>
          <a:prstGeom prst="rect">
            <a:avLst/>
          </a:prstGeom>
        </p:spPr>
      </p:pic>
    </p:spTree>
    <p:extLst>
      <p:ext uri="{BB962C8B-B14F-4D97-AF65-F5344CB8AC3E}">
        <p14:creationId xmlns:p14="http://schemas.microsoft.com/office/powerpoint/2010/main" val="298139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74792" fill="hold"/>
                                        <p:tgtEl>
                                          <p:spTgt spid="30"/>
                                        </p:tgtEl>
                                      </p:cBhvr>
                                    </p:cmd>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0"/>
                </p:tgtEl>
              </p:cMediaNode>
            </p:audio>
          </p:childTnLst>
        </p:cTn>
      </p:par>
    </p:tnLst>
    <p:bldLst>
      <p:bldP spid="2" grpId="0" animBg="1"/>
      <p:bldP spid="7" grpId="0"/>
      <p:bldP spid="5" grpId="0"/>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0CC3FF-1445-4B5A-B0DE-DEEC8E9F6EC5}"/>
              </a:ext>
            </a:extLst>
          </p:cNvPr>
          <p:cNvSpPr txBox="1"/>
          <p:nvPr/>
        </p:nvSpPr>
        <p:spPr>
          <a:xfrm>
            <a:off x="296409" y="714931"/>
            <a:ext cx="5165443" cy="76944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4400" b="1" dirty="0">
                <a:solidFill>
                  <a:schemeClr val="bg1"/>
                </a:solidFill>
              </a:rPr>
              <a:t>Vocab in context</a:t>
            </a:r>
          </a:p>
        </p:txBody>
      </p:sp>
      <p:sp>
        <p:nvSpPr>
          <p:cNvPr id="3" name="Rectangle 2">
            <a:extLst>
              <a:ext uri="{FF2B5EF4-FFF2-40B4-BE49-F238E27FC236}">
                <a16:creationId xmlns:a16="http://schemas.microsoft.com/office/drawing/2014/main" id="{9E19D861-038C-4822-9C1C-C82824C92CD2}"/>
              </a:ext>
            </a:extLst>
          </p:cNvPr>
          <p:cNvSpPr/>
          <p:nvPr/>
        </p:nvSpPr>
        <p:spPr>
          <a:xfrm>
            <a:off x="296409" y="1666140"/>
            <a:ext cx="1173765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Can you guess the meaning of the words in bold in the reading text? </a:t>
            </a:r>
          </a:p>
        </p:txBody>
      </p:sp>
      <p:sp>
        <p:nvSpPr>
          <p:cNvPr id="4" name="Rectangle 3">
            <a:extLst>
              <a:ext uri="{FF2B5EF4-FFF2-40B4-BE49-F238E27FC236}">
                <a16:creationId xmlns:a16="http://schemas.microsoft.com/office/drawing/2014/main" id="{9DE75D9C-267A-4C52-B12A-18C6FDD10C8C}"/>
              </a:ext>
            </a:extLst>
          </p:cNvPr>
          <p:cNvSpPr/>
          <p:nvPr/>
        </p:nvSpPr>
        <p:spPr>
          <a:xfrm>
            <a:off x="296409" y="3095018"/>
            <a:ext cx="1173765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text again and find their meanings. </a:t>
            </a:r>
          </a:p>
        </p:txBody>
      </p:sp>
    </p:spTree>
    <p:extLst>
      <p:ext uri="{BB962C8B-B14F-4D97-AF65-F5344CB8AC3E}">
        <p14:creationId xmlns:p14="http://schemas.microsoft.com/office/powerpoint/2010/main" val="8652165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184D47-548B-4321-8EBD-C7F3D3D8DE83}"/>
              </a:ext>
            </a:extLst>
          </p:cNvPr>
          <p:cNvSpPr/>
          <p:nvPr/>
        </p:nvSpPr>
        <p:spPr>
          <a:xfrm>
            <a:off x="2192917" y="531685"/>
            <a:ext cx="9727736"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b. Match the bold words in the text with their definitions. </a:t>
            </a:r>
          </a:p>
        </p:txBody>
      </p:sp>
      <p:sp>
        <p:nvSpPr>
          <p:cNvPr id="3" name="TextBox 2">
            <a:extLst>
              <a:ext uri="{FF2B5EF4-FFF2-40B4-BE49-F238E27FC236}">
                <a16:creationId xmlns:a16="http://schemas.microsoft.com/office/drawing/2014/main" id="{4DB540EE-5EA0-4FFE-B663-F7D1A7278309}"/>
              </a:ext>
            </a:extLst>
          </p:cNvPr>
          <p:cNvSpPr txBox="1"/>
          <p:nvPr/>
        </p:nvSpPr>
        <p:spPr>
          <a:xfrm>
            <a:off x="93890" y="464105"/>
            <a:ext cx="2011071"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Vocab in context</a:t>
            </a:r>
          </a:p>
        </p:txBody>
      </p:sp>
      <p:sp>
        <p:nvSpPr>
          <p:cNvPr id="12" name="TextBox 11">
            <a:extLst>
              <a:ext uri="{FF2B5EF4-FFF2-40B4-BE49-F238E27FC236}">
                <a16:creationId xmlns:a16="http://schemas.microsoft.com/office/drawing/2014/main" id="{BD1A2D7B-FEDB-AA39-C8E1-75CC4DD2E349}"/>
              </a:ext>
            </a:extLst>
          </p:cNvPr>
          <p:cNvSpPr txBox="1"/>
          <p:nvPr/>
        </p:nvSpPr>
        <p:spPr>
          <a:xfrm>
            <a:off x="159560" y="2355997"/>
            <a:ext cx="11709229" cy="3970318"/>
          </a:xfrm>
          <a:prstGeom prst="rect">
            <a:avLst/>
          </a:prstGeom>
          <a:noFill/>
        </p:spPr>
        <p:txBody>
          <a:bodyPr wrap="square">
            <a:spAutoFit/>
          </a:bodyPr>
          <a:lstStyle/>
          <a:p>
            <a:r>
              <a:rPr lang="en-US" sz="3600" dirty="0"/>
              <a:t>1. __________: the act of buying </a:t>
            </a:r>
          </a:p>
          <a:p>
            <a:r>
              <a:rPr lang="en-US" sz="3600" dirty="0"/>
              <a:t>2. _______: the position that somebody has or is expected to have in an organization or society </a:t>
            </a:r>
          </a:p>
          <a:p>
            <a:r>
              <a:rPr lang="en-US" sz="3600" dirty="0"/>
              <a:t>3. ___________: improve, or add to something </a:t>
            </a:r>
          </a:p>
          <a:p>
            <a:r>
              <a:rPr lang="en-US" sz="3600" dirty="0"/>
              <a:t>4. ___________: the way of thinking of a person or group </a:t>
            </a:r>
          </a:p>
          <a:p>
            <a:r>
              <a:rPr lang="en-US" sz="3600" dirty="0"/>
              <a:t>5. _____________: connected with relationships between people</a:t>
            </a:r>
          </a:p>
        </p:txBody>
      </p:sp>
      <p:sp>
        <p:nvSpPr>
          <p:cNvPr id="13" name="TextBox 12">
            <a:extLst>
              <a:ext uri="{FF2B5EF4-FFF2-40B4-BE49-F238E27FC236}">
                <a16:creationId xmlns:a16="http://schemas.microsoft.com/office/drawing/2014/main" id="{52FB3A35-8B69-0446-CB93-931C84F58784}"/>
              </a:ext>
            </a:extLst>
          </p:cNvPr>
          <p:cNvSpPr txBox="1"/>
          <p:nvPr/>
        </p:nvSpPr>
        <p:spPr>
          <a:xfrm>
            <a:off x="854190" y="2383555"/>
            <a:ext cx="2088309" cy="646331"/>
          </a:xfrm>
          <a:prstGeom prst="rect">
            <a:avLst/>
          </a:prstGeom>
          <a:noFill/>
        </p:spPr>
        <p:txBody>
          <a:bodyPr wrap="square" rtlCol="0">
            <a:spAutoFit/>
          </a:bodyPr>
          <a:lstStyle/>
          <a:p>
            <a:r>
              <a:rPr lang="en-US" sz="3600" i="1" dirty="0">
                <a:solidFill>
                  <a:srgbClr val="FF0000"/>
                </a:solidFill>
                <a:effectLst/>
                <a:ea typeface="Times New Roman" panose="02020603050405020304" pitchFamily="18" charset="0"/>
              </a:rPr>
              <a:t>purchase</a:t>
            </a:r>
            <a:endParaRPr lang="en-US" sz="3600" dirty="0">
              <a:solidFill>
                <a:srgbClr val="FF0000"/>
              </a:solidFill>
            </a:endParaRPr>
          </a:p>
        </p:txBody>
      </p:sp>
      <p:sp>
        <p:nvSpPr>
          <p:cNvPr id="14" name="TextBox 13">
            <a:extLst>
              <a:ext uri="{FF2B5EF4-FFF2-40B4-BE49-F238E27FC236}">
                <a16:creationId xmlns:a16="http://schemas.microsoft.com/office/drawing/2014/main" id="{9BF7ACFF-16B3-6F68-2DBF-7C0B7186A195}"/>
              </a:ext>
            </a:extLst>
          </p:cNvPr>
          <p:cNvSpPr txBox="1"/>
          <p:nvPr/>
        </p:nvSpPr>
        <p:spPr>
          <a:xfrm>
            <a:off x="988043" y="2946621"/>
            <a:ext cx="1592017" cy="646331"/>
          </a:xfrm>
          <a:prstGeom prst="rect">
            <a:avLst/>
          </a:prstGeom>
          <a:noFill/>
        </p:spPr>
        <p:txBody>
          <a:bodyPr wrap="square" rtlCol="0">
            <a:spAutoFit/>
          </a:bodyPr>
          <a:lstStyle/>
          <a:p>
            <a:r>
              <a:rPr lang="en-US" sz="3600" i="1" dirty="0">
                <a:solidFill>
                  <a:srgbClr val="FF0000"/>
                </a:solidFill>
                <a:effectLst/>
                <a:ea typeface="Times New Roman" panose="02020603050405020304" pitchFamily="18" charset="0"/>
              </a:rPr>
              <a:t>role</a:t>
            </a:r>
            <a:endParaRPr lang="en-US" sz="3600" dirty="0">
              <a:solidFill>
                <a:srgbClr val="FF0000"/>
              </a:solidFill>
            </a:endParaRPr>
          </a:p>
        </p:txBody>
      </p:sp>
      <p:sp>
        <p:nvSpPr>
          <p:cNvPr id="15" name="TextBox 14">
            <a:extLst>
              <a:ext uri="{FF2B5EF4-FFF2-40B4-BE49-F238E27FC236}">
                <a16:creationId xmlns:a16="http://schemas.microsoft.com/office/drawing/2014/main" id="{92E6118C-13A5-EAE6-20B7-749D6996DDC2}"/>
              </a:ext>
            </a:extLst>
          </p:cNvPr>
          <p:cNvSpPr txBox="1"/>
          <p:nvPr/>
        </p:nvSpPr>
        <p:spPr>
          <a:xfrm>
            <a:off x="854190" y="4061922"/>
            <a:ext cx="2387259" cy="646331"/>
          </a:xfrm>
          <a:prstGeom prst="rect">
            <a:avLst/>
          </a:prstGeom>
          <a:noFill/>
        </p:spPr>
        <p:txBody>
          <a:bodyPr wrap="square" rtlCol="0">
            <a:spAutoFit/>
          </a:bodyPr>
          <a:lstStyle/>
          <a:p>
            <a:r>
              <a:rPr lang="en-US" sz="3600" i="1" dirty="0">
                <a:solidFill>
                  <a:srgbClr val="FF0000"/>
                </a:solidFill>
                <a:effectLst/>
                <a:ea typeface="Times New Roman" panose="02020603050405020304" pitchFamily="18" charset="0"/>
              </a:rPr>
              <a:t>contribute</a:t>
            </a:r>
            <a:endParaRPr lang="en-US" sz="3600" dirty="0">
              <a:solidFill>
                <a:srgbClr val="FF0000"/>
              </a:solidFill>
            </a:endParaRPr>
          </a:p>
        </p:txBody>
      </p:sp>
      <p:sp>
        <p:nvSpPr>
          <p:cNvPr id="16" name="TextBox 15">
            <a:extLst>
              <a:ext uri="{FF2B5EF4-FFF2-40B4-BE49-F238E27FC236}">
                <a16:creationId xmlns:a16="http://schemas.microsoft.com/office/drawing/2014/main" id="{BA64D13C-1CFF-0DCA-38C8-08D5F79D7EFE}"/>
              </a:ext>
            </a:extLst>
          </p:cNvPr>
          <p:cNvSpPr txBox="1"/>
          <p:nvPr/>
        </p:nvSpPr>
        <p:spPr>
          <a:xfrm>
            <a:off x="854190" y="4588061"/>
            <a:ext cx="2182235" cy="646331"/>
          </a:xfrm>
          <a:prstGeom prst="rect">
            <a:avLst/>
          </a:prstGeom>
          <a:noFill/>
        </p:spPr>
        <p:txBody>
          <a:bodyPr wrap="square" rtlCol="0">
            <a:spAutoFit/>
          </a:bodyPr>
          <a:lstStyle/>
          <a:p>
            <a:r>
              <a:rPr lang="en-US" sz="3600" i="1" dirty="0">
                <a:solidFill>
                  <a:srgbClr val="FF0000"/>
                </a:solidFill>
                <a:effectLst/>
                <a:ea typeface="Times New Roman" panose="02020603050405020304" pitchFamily="18" charset="0"/>
              </a:rPr>
              <a:t>mentality</a:t>
            </a:r>
            <a:endParaRPr lang="en-US" sz="3600" dirty="0">
              <a:solidFill>
                <a:srgbClr val="FF0000"/>
              </a:solidFill>
            </a:endParaRPr>
          </a:p>
        </p:txBody>
      </p:sp>
      <p:sp>
        <p:nvSpPr>
          <p:cNvPr id="17" name="TextBox 16">
            <a:extLst>
              <a:ext uri="{FF2B5EF4-FFF2-40B4-BE49-F238E27FC236}">
                <a16:creationId xmlns:a16="http://schemas.microsoft.com/office/drawing/2014/main" id="{227AEB5F-D9C6-BC56-2FB9-12707532F288}"/>
              </a:ext>
            </a:extLst>
          </p:cNvPr>
          <p:cNvSpPr txBox="1"/>
          <p:nvPr/>
        </p:nvSpPr>
        <p:spPr>
          <a:xfrm>
            <a:off x="854190" y="5134022"/>
            <a:ext cx="2705219" cy="646331"/>
          </a:xfrm>
          <a:prstGeom prst="rect">
            <a:avLst/>
          </a:prstGeom>
          <a:noFill/>
        </p:spPr>
        <p:txBody>
          <a:bodyPr wrap="square" rtlCol="0">
            <a:spAutoFit/>
          </a:bodyPr>
          <a:lstStyle/>
          <a:p>
            <a:r>
              <a:rPr lang="en-US" sz="3600" i="1" dirty="0">
                <a:solidFill>
                  <a:srgbClr val="FF0000"/>
                </a:solidFill>
                <a:effectLst/>
                <a:ea typeface="Times New Roman" panose="02020603050405020304" pitchFamily="18" charset="0"/>
              </a:rPr>
              <a:t>interpersonal</a:t>
            </a:r>
            <a:endParaRPr lang="en-US" sz="3600" dirty="0">
              <a:solidFill>
                <a:srgbClr val="FF0000"/>
              </a:solidFill>
            </a:endParaRPr>
          </a:p>
        </p:txBody>
      </p:sp>
      <p:graphicFrame>
        <p:nvGraphicFramePr>
          <p:cNvPr id="18" name="Table 17">
            <a:extLst>
              <a:ext uri="{FF2B5EF4-FFF2-40B4-BE49-F238E27FC236}">
                <a16:creationId xmlns:a16="http://schemas.microsoft.com/office/drawing/2014/main" id="{FDD08741-9CF7-AA1B-C799-633085CD1ED2}"/>
              </a:ext>
            </a:extLst>
          </p:cNvPr>
          <p:cNvGraphicFramePr>
            <a:graphicFrameLocks noGrp="1"/>
          </p:cNvGraphicFramePr>
          <p:nvPr>
            <p:extLst/>
          </p:nvPr>
        </p:nvGraphicFramePr>
        <p:xfrm>
          <a:off x="233883" y="1390354"/>
          <a:ext cx="11536715" cy="640080"/>
        </p:xfrm>
        <a:graphic>
          <a:graphicData uri="http://schemas.openxmlformats.org/drawingml/2006/table">
            <a:tbl>
              <a:tblPr firstRow="1" bandRow="1">
                <a:tableStyleId>{5C22544A-7EE6-4342-B048-85BDC9FD1C3A}</a:tableStyleId>
              </a:tblPr>
              <a:tblGrid>
                <a:gridCol w="2307343">
                  <a:extLst>
                    <a:ext uri="{9D8B030D-6E8A-4147-A177-3AD203B41FA5}">
                      <a16:colId xmlns:a16="http://schemas.microsoft.com/office/drawing/2014/main" val="520835847"/>
                    </a:ext>
                  </a:extLst>
                </a:gridCol>
                <a:gridCol w="2307343">
                  <a:extLst>
                    <a:ext uri="{9D8B030D-6E8A-4147-A177-3AD203B41FA5}">
                      <a16:colId xmlns:a16="http://schemas.microsoft.com/office/drawing/2014/main" val="2720056501"/>
                    </a:ext>
                  </a:extLst>
                </a:gridCol>
                <a:gridCol w="2307343">
                  <a:extLst>
                    <a:ext uri="{9D8B030D-6E8A-4147-A177-3AD203B41FA5}">
                      <a16:colId xmlns:a16="http://schemas.microsoft.com/office/drawing/2014/main" val="926253857"/>
                    </a:ext>
                  </a:extLst>
                </a:gridCol>
                <a:gridCol w="2307343">
                  <a:extLst>
                    <a:ext uri="{9D8B030D-6E8A-4147-A177-3AD203B41FA5}">
                      <a16:colId xmlns:a16="http://schemas.microsoft.com/office/drawing/2014/main" val="2578427102"/>
                    </a:ext>
                  </a:extLst>
                </a:gridCol>
                <a:gridCol w="2307343">
                  <a:extLst>
                    <a:ext uri="{9D8B030D-6E8A-4147-A177-3AD203B41FA5}">
                      <a16:colId xmlns:a16="http://schemas.microsoft.com/office/drawing/2014/main" val="540710020"/>
                    </a:ext>
                  </a:extLst>
                </a:gridCol>
              </a:tblGrid>
              <a:tr h="370840">
                <a:tc>
                  <a:txBody>
                    <a:bodyPr/>
                    <a:lstStyle/>
                    <a:p>
                      <a:endParaRPr lang="en-US" dirty="0"/>
                    </a:p>
                  </a:txBody>
                  <a:tcPr>
                    <a:solidFill>
                      <a:srgbClr val="FFFF00"/>
                    </a:solidFill>
                  </a:tcPr>
                </a:tc>
                <a:tc>
                  <a:txBody>
                    <a:bodyPr/>
                    <a:lstStyle/>
                    <a:p>
                      <a:endParaRPr lang="en-US" dirty="0"/>
                    </a:p>
                    <a:p>
                      <a:endParaRPr lang="en-US" dirty="0"/>
                    </a:p>
                  </a:txBody>
                  <a:tcPr>
                    <a:solidFill>
                      <a:srgbClr val="FFFF00"/>
                    </a:solidFill>
                  </a:tcPr>
                </a:tc>
                <a:tc>
                  <a:txBody>
                    <a:bodyPr/>
                    <a:lstStyle/>
                    <a:p>
                      <a:endParaRPr lang="en-US"/>
                    </a:p>
                  </a:txBody>
                  <a:tcPr>
                    <a:solidFill>
                      <a:srgbClr val="FFFF00"/>
                    </a:solidFill>
                  </a:tcPr>
                </a:tc>
                <a:tc>
                  <a:txBody>
                    <a:bodyPr/>
                    <a:lstStyle/>
                    <a:p>
                      <a:endParaRPr lang="en-US"/>
                    </a:p>
                  </a:txBody>
                  <a:tcPr>
                    <a:solidFill>
                      <a:srgbClr val="FFFF00"/>
                    </a:solidFill>
                  </a:tcPr>
                </a:tc>
                <a:tc>
                  <a:txBody>
                    <a:bodyPr/>
                    <a:lstStyle/>
                    <a:p>
                      <a:endParaRPr lang="en-US" dirty="0"/>
                    </a:p>
                  </a:txBody>
                  <a:tcPr>
                    <a:solidFill>
                      <a:srgbClr val="FFFF00"/>
                    </a:solidFill>
                  </a:tcPr>
                </a:tc>
                <a:extLst>
                  <a:ext uri="{0D108BD9-81ED-4DB2-BD59-A6C34878D82A}">
                    <a16:rowId xmlns:a16="http://schemas.microsoft.com/office/drawing/2014/main" val="1560875909"/>
                  </a:ext>
                </a:extLst>
              </a:tr>
            </a:tbl>
          </a:graphicData>
        </a:graphic>
      </p:graphicFrame>
      <p:sp>
        <p:nvSpPr>
          <p:cNvPr id="21" name="TextBox 20">
            <a:extLst>
              <a:ext uri="{FF2B5EF4-FFF2-40B4-BE49-F238E27FC236}">
                <a16:creationId xmlns:a16="http://schemas.microsoft.com/office/drawing/2014/main" id="{14058EE2-1F36-DCE9-FF2F-0A22FDCE302D}"/>
              </a:ext>
            </a:extLst>
          </p:cNvPr>
          <p:cNvSpPr txBox="1"/>
          <p:nvPr/>
        </p:nvSpPr>
        <p:spPr>
          <a:xfrm>
            <a:off x="744089" y="1384217"/>
            <a:ext cx="937425" cy="646331"/>
          </a:xfrm>
          <a:prstGeom prst="rect">
            <a:avLst/>
          </a:prstGeom>
          <a:noFill/>
        </p:spPr>
        <p:txBody>
          <a:bodyPr wrap="square" rtlCol="0">
            <a:spAutoFit/>
          </a:bodyPr>
          <a:lstStyle/>
          <a:p>
            <a:r>
              <a:rPr lang="en-US" sz="3600" i="1" dirty="0">
                <a:solidFill>
                  <a:srgbClr val="C00000"/>
                </a:solidFill>
                <a:effectLst/>
                <a:ea typeface="Times New Roman" panose="02020603050405020304" pitchFamily="18" charset="0"/>
              </a:rPr>
              <a:t>role</a:t>
            </a:r>
            <a:endParaRPr lang="en-US" sz="3600" dirty="0">
              <a:solidFill>
                <a:srgbClr val="C00000"/>
              </a:solidFill>
            </a:endParaRPr>
          </a:p>
        </p:txBody>
      </p:sp>
      <p:sp>
        <p:nvSpPr>
          <p:cNvPr id="22" name="TextBox 21">
            <a:extLst>
              <a:ext uri="{FF2B5EF4-FFF2-40B4-BE49-F238E27FC236}">
                <a16:creationId xmlns:a16="http://schemas.microsoft.com/office/drawing/2014/main" id="{22F8292B-E944-CD6C-3521-5740C4A73201}"/>
              </a:ext>
            </a:extLst>
          </p:cNvPr>
          <p:cNvSpPr txBox="1"/>
          <p:nvPr/>
        </p:nvSpPr>
        <p:spPr>
          <a:xfrm>
            <a:off x="1888109" y="1373295"/>
            <a:ext cx="2088309" cy="646331"/>
          </a:xfrm>
          <a:prstGeom prst="rect">
            <a:avLst/>
          </a:prstGeom>
          <a:noFill/>
        </p:spPr>
        <p:txBody>
          <a:bodyPr wrap="square" rtlCol="0">
            <a:spAutoFit/>
          </a:bodyPr>
          <a:lstStyle/>
          <a:p>
            <a:r>
              <a:rPr lang="en-US" sz="3600" i="1" dirty="0">
                <a:solidFill>
                  <a:srgbClr val="C00000"/>
                </a:solidFill>
                <a:effectLst/>
                <a:ea typeface="Times New Roman" panose="02020603050405020304" pitchFamily="18" charset="0"/>
              </a:rPr>
              <a:t>purchase</a:t>
            </a:r>
            <a:endParaRPr lang="en-US" sz="3600" dirty="0">
              <a:solidFill>
                <a:srgbClr val="C00000"/>
              </a:solidFill>
            </a:endParaRPr>
          </a:p>
        </p:txBody>
      </p:sp>
      <p:sp>
        <p:nvSpPr>
          <p:cNvPr id="23" name="TextBox 22">
            <a:extLst>
              <a:ext uri="{FF2B5EF4-FFF2-40B4-BE49-F238E27FC236}">
                <a16:creationId xmlns:a16="http://schemas.microsoft.com/office/drawing/2014/main" id="{B4BD42C2-CA10-25A8-BBBC-83EC8C748009}"/>
              </a:ext>
            </a:extLst>
          </p:cNvPr>
          <p:cNvSpPr txBox="1"/>
          <p:nvPr/>
        </p:nvSpPr>
        <p:spPr>
          <a:xfrm>
            <a:off x="3976418" y="1388515"/>
            <a:ext cx="2182235" cy="646331"/>
          </a:xfrm>
          <a:prstGeom prst="rect">
            <a:avLst/>
          </a:prstGeom>
          <a:noFill/>
        </p:spPr>
        <p:txBody>
          <a:bodyPr wrap="square" rtlCol="0">
            <a:spAutoFit/>
          </a:bodyPr>
          <a:lstStyle/>
          <a:p>
            <a:r>
              <a:rPr lang="en-US" sz="3600" i="1" dirty="0">
                <a:solidFill>
                  <a:srgbClr val="C00000"/>
                </a:solidFill>
                <a:effectLst/>
                <a:ea typeface="Times New Roman" panose="02020603050405020304" pitchFamily="18" charset="0"/>
              </a:rPr>
              <a:t>mentality</a:t>
            </a:r>
            <a:endParaRPr lang="en-US" sz="3600" dirty="0">
              <a:solidFill>
                <a:srgbClr val="C00000"/>
              </a:solidFill>
            </a:endParaRPr>
          </a:p>
        </p:txBody>
      </p:sp>
      <p:sp>
        <p:nvSpPr>
          <p:cNvPr id="24" name="TextBox 23">
            <a:extLst>
              <a:ext uri="{FF2B5EF4-FFF2-40B4-BE49-F238E27FC236}">
                <a16:creationId xmlns:a16="http://schemas.microsoft.com/office/drawing/2014/main" id="{9888F029-FBAB-3B43-B35D-96FE56C327A7}"/>
              </a:ext>
            </a:extLst>
          </p:cNvPr>
          <p:cNvSpPr txBox="1"/>
          <p:nvPr/>
        </p:nvSpPr>
        <p:spPr>
          <a:xfrm>
            <a:off x="6175882" y="1382378"/>
            <a:ext cx="2387259" cy="646331"/>
          </a:xfrm>
          <a:prstGeom prst="rect">
            <a:avLst/>
          </a:prstGeom>
          <a:noFill/>
        </p:spPr>
        <p:txBody>
          <a:bodyPr wrap="square" rtlCol="0">
            <a:spAutoFit/>
          </a:bodyPr>
          <a:lstStyle/>
          <a:p>
            <a:r>
              <a:rPr lang="en-US" sz="3600" i="1" dirty="0">
                <a:solidFill>
                  <a:srgbClr val="C00000"/>
                </a:solidFill>
                <a:effectLst/>
                <a:ea typeface="Times New Roman" panose="02020603050405020304" pitchFamily="18" charset="0"/>
              </a:rPr>
              <a:t>contribute</a:t>
            </a:r>
            <a:endParaRPr lang="en-US" sz="3600" dirty="0">
              <a:solidFill>
                <a:srgbClr val="C00000"/>
              </a:solidFill>
            </a:endParaRPr>
          </a:p>
        </p:txBody>
      </p:sp>
      <p:sp>
        <p:nvSpPr>
          <p:cNvPr id="25" name="TextBox 24">
            <a:extLst>
              <a:ext uri="{FF2B5EF4-FFF2-40B4-BE49-F238E27FC236}">
                <a16:creationId xmlns:a16="http://schemas.microsoft.com/office/drawing/2014/main" id="{A06EC2A1-561F-FE59-4F08-73F24CF667BF}"/>
              </a:ext>
            </a:extLst>
          </p:cNvPr>
          <p:cNvSpPr txBox="1"/>
          <p:nvPr/>
        </p:nvSpPr>
        <p:spPr>
          <a:xfrm>
            <a:off x="8583288" y="1374600"/>
            <a:ext cx="2705219" cy="646331"/>
          </a:xfrm>
          <a:prstGeom prst="rect">
            <a:avLst/>
          </a:prstGeom>
          <a:noFill/>
        </p:spPr>
        <p:txBody>
          <a:bodyPr wrap="square" rtlCol="0">
            <a:spAutoFit/>
          </a:bodyPr>
          <a:lstStyle/>
          <a:p>
            <a:r>
              <a:rPr lang="en-US" sz="3600" i="1" dirty="0">
                <a:solidFill>
                  <a:srgbClr val="C00000"/>
                </a:solidFill>
                <a:effectLst/>
                <a:ea typeface="Times New Roman" panose="02020603050405020304" pitchFamily="18" charset="0"/>
              </a:rPr>
              <a:t>interpersonal</a:t>
            </a:r>
            <a:endParaRPr lang="en-US" sz="3600" dirty="0">
              <a:solidFill>
                <a:srgbClr val="C00000"/>
              </a:solidFill>
            </a:endParaRPr>
          </a:p>
        </p:txBody>
      </p:sp>
    </p:spTree>
    <p:extLst>
      <p:ext uri="{BB962C8B-B14F-4D97-AF65-F5344CB8AC3E}">
        <p14:creationId xmlns:p14="http://schemas.microsoft.com/office/powerpoint/2010/main" val="100553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P spid="14" grpId="0"/>
      <p:bldP spid="15" grpId="0"/>
      <p:bldP spid="16" grpId="0"/>
      <p:bldP spid="17" grpId="0"/>
      <p:bldP spid="21" grpId="0"/>
      <p:bldP spid="22" grpId="0"/>
      <p:bldP spid="23" grpId="0"/>
      <p:bldP spid="24"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1534" y="470442"/>
            <a:ext cx="756229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c. Now, read and answer the questions.</a:t>
            </a:r>
          </a:p>
        </p:txBody>
      </p:sp>
      <p:sp>
        <p:nvSpPr>
          <p:cNvPr id="19" name="TextBox 18"/>
          <p:cNvSpPr txBox="1"/>
          <p:nvPr/>
        </p:nvSpPr>
        <p:spPr>
          <a:xfrm>
            <a:off x="93932" y="470442"/>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4" name="TextBox 3">
            <a:extLst>
              <a:ext uri="{FF2B5EF4-FFF2-40B4-BE49-F238E27FC236}">
                <a16:creationId xmlns:a16="http://schemas.microsoft.com/office/drawing/2014/main" id="{A5A34DDC-77E9-359B-090C-3D52BAC09E89}"/>
              </a:ext>
            </a:extLst>
          </p:cNvPr>
          <p:cNvSpPr txBox="1"/>
          <p:nvPr/>
        </p:nvSpPr>
        <p:spPr>
          <a:xfrm>
            <a:off x="93932" y="1236300"/>
            <a:ext cx="12098068" cy="646331"/>
          </a:xfrm>
          <a:prstGeom prst="rect">
            <a:avLst/>
          </a:prstGeom>
          <a:noFill/>
        </p:spPr>
        <p:txBody>
          <a:bodyPr wrap="square">
            <a:spAutoFit/>
          </a:bodyPr>
          <a:lstStyle/>
          <a:p>
            <a:pPr marL="342900" indent="-342900">
              <a:buAutoNum type="arabicPeriod"/>
            </a:pPr>
            <a:r>
              <a:rPr lang="en-US" sz="3600" dirty="0"/>
              <a:t>What type of job is the writer looking for? ________________</a:t>
            </a:r>
          </a:p>
        </p:txBody>
      </p:sp>
      <p:sp>
        <p:nvSpPr>
          <p:cNvPr id="6" name="TextBox 5">
            <a:hlinkClick r:id="rId3" action="ppaction://hlinksldjump"/>
            <a:extLst>
              <a:ext uri="{FF2B5EF4-FFF2-40B4-BE49-F238E27FC236}">
                <a16:creationId xmlns:a16="http://schemas.microsoft.com/office/drawing/2014/main" id="{1BCE0163-B860-C0EE-58ED-AA81F23EFEE2}"/>
              </a:ext>
            </a:extLst>
          </p:cNvPr>
          <p:cNvSpPr txBox="1"/>
          <p:nvPr/>
        </p:nvSpPr>
        <p:spPr>
          <a:xfrm>
            <a:off x="8443107" y="1236300"/>
            <a:ext cx="3654961" cy="646331"/>
          </a:xfrm>
          <a:prstGeom prst="rect">
            <a:avLst/>
          </a:prstGeom>
          <a:noFill/>
        </p:spPr>
        <p:txBody>
          <a:bodyPr wrap="square">
            <a:spAutoFit/>
          </a:bodyPr>
          <a:lstStyle/>
          <a:p>
            <a:r>
              <a:rPr lang="en-US" sz="3600" i="1" dirty="0">
                <a:solidFill>
                  <a:srgbClr val="FF0000"/>
                </a:solidFill>
                <a:effectLst/>
                <a:ea typeface="Times New Roman" panose="02020603050405020304" pitchFamily="18" charset="0"/>
              </a:rPr>
              <a:t>customer services</a:t>
            </a:r>
            <a:endParaRPr lang="en-US" sz="3600" dirty="0">
              <a:solidFill>
                <a:srgbClr val="FF0000"/>
              </a:solidFill>
            </a:endParaRPr>
          </a:p>
        </p:txBody>
      </p:sp>
      <p:sp>
        <p:nvSpPr>
          <p:cNvPr id="8" name="TextBox 7">
            <a:extLst>
              <a:ext uri="{FF2B5EF4-FFF2-40B4-BE49-F238E27FC236}">
                <a16:creationId xmlns:a16="http://schemas.microsoft.com/office/drawing/2014/main" id="{62EB9489-8E98-957D-2954-A9AD0182C89C}"/>
              </a:ext>
            </a:extLst>
          </p:cNvPr>
          <p:cNvSpPr txBox="1"/>
          <p:nvPr/>
        </p:nvSpPr>
        <p:spPr>
          <a:xfrm>
            <a:off x="214792" y="3429000"/>
            <a:ext cx="11660133" cy="1754326"/>
          </a:xfrm>
          <a:prstGeom prst="rect">
            <a:avLst/>
          </a:prstGeom>
          <a:noFill/>
        </p:spPr>
        <p:txBody>
          <a:bodyPr wrap="square" rtlCol="0">
            <a:spAutoFit/>
          </a:bodyPr>
          <a:lstStyle/>
          <a:p>
            <a:r>
              <a:rPr lang="en-US" sz="3600" dirty="0">
                <a:solidFill>
                  <a:srgbClr val="0070C0"/>
                </a:solidFill>
                <a:highlight>
                  <a:srgbClr val="FFFF00"/>
                </a:highlight>
              </a:rPr>
              <a:t>Motivated and responsible high school student with great interpersonal skills, looking for a full-time job in a customer service role in a sales company</a:t>
            </a:r>
          </a:p>
        </p:txBody>
      </p:sp>
      <p:cxnSp>
        <p:nvCxnSpPr>
          <p:cNvPr id="10" name="Straight Connector 9">
            <a:extLst>
              <a:ext uri="{FF2B5EF4-FFF2-40B4-BE49-F238E27FC236}">
                <a16:creationId xmlns:a16="http://schemas.microsoft.com/office/drawing/2014/main" id="{5BDC4C67-1553-6684-AFF4-299CAFCCB3D0}"/>
              </a:ext>
            </a:extLst>
          </p:cNvPr>
          <p:cNvCxnSpPr>
            <a:cxnSpLocks/>
          </p:cNvCxnSpPr>
          <p:nvPr/>
        </p:nvCxnSpPr>
        <p:spPr>
          <a:xfrm>
            <a:off x="9236054" y="4536995"/>
            <a:ext cx="2098824"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DC7D368B-9458-BAEE-1C39-57AF9A4E26A8}"/>
              </a:ext>
            </a:extLst>
          </p:cNvPr>
          <p:cNvCxnSpPr>
            <a:cxnSpLocks/>
          </p:cNvCxnSpPr>
          <p:nvPr/>
        </p:nvCxnSpPr>
        <p:spPr>
          <a:xfrm>
            <a:off x="324234" y="5100568"/>
            <a:ext cx="1295911"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3401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1534" y="470442"/>
            <a:ext cx="756229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c. Now, read and answer the questions.</a:t>
            </a:r>
          </a:p>
        </p:txBody>
      </p:sp>
      <p:sp>
        <p:nvSpPr>
          <p:cNvPr id="19" name="TextBox 18"/>
          <p:cNvSpPr txBox="1"/>
          <p:nvPr/>
        </p:nvSpPr>
        <p:spPr>
          <a:xfrm>
            <a:off x="93932" y="470442"/>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4" name="TextBox 3">
            <a:extLst>
              <a:ext uri="{FF2B5EF4-FFF2-40B4-BE49-F238E27FC236}">
                <a16:creationId xmlns:a16="http://schemas.microsoft.com/office/drawing/2014/main" id="{A5A34DDC-77E9-359B-090C-3D52BAC09E89}"/>
              </a:ext>
            </a:extLst>
          </p:cNvPr>
          <p:cNvSpPr txBox="1"/>
          <p:nvPr/>
        </p:nvSpPr>
        <p:spPr>
          <a:xfrm>
            <a:off x="93932" y="1236300"/>
            <a:ext cx="12098068" cy="2862322"/>
          </a:xfrm>
          <a:prstGeom prst="rect">
            <a:avLst/>
          </a:prstGeom>
          <a:noFill/>
        </p:spPr>
        <p:txBody>
          <a:bodyPr wrap="square">
            <a:spAutoFit/>
          </a:bodyPr>
          <a:lstStyle/>
          <a:p>
            <a:r>
              <a:rPr lang="en-US" sz="3600" dirty="0"/>
              <a:t>2. Which of the following can be inferred from "sometimes managed the store alone"? </a:t>
            </a:r>
          </a:p>
          <a:p>
            <a:pPr marL="342900" indent="-342900">
              <a:buAutoNum type="alphaUcPeriod"/>
            </a:pPr>
            <a:r>
              <a:rPr lang="en-US" sz="3600" dirty="0"/>
              <a:t>They like to work alone. </a:t>
            </a:r>
          </a:p>
          <a:p>
            <a:r>
              <a:rPr lang="en-US" sz="3600" dirty="0"/>
              <a:t>B. They are responsible. </a:t>
            </a:r>
          </a:p>
          <a:p>
            <a:r>
              <a:rPr lang="en-US" sz="3600" dirty="0"/>
              <a:t>C. They don't work well in a team. </a:t>
            </a:r>
          </a:p>
        </p:txBody>
      </p:sp>
      <p:sp>
        <p:nvSpPr>
          <p:cNvPr id="12" name="Oval 11">
            <a:extLst>
              <a:ext uri="{FF2B5EF4-FFF2-40B4-BE49-F238E27FC236}">
                <a16:creationId xmlns:a16="http://schemas.microsoft.com/office/drawing/2014/main" id="{9A044D01-7B2F-F8D7-B315-D82902D7D983}"/>
              </a:ext>
            </a:extLst>
          </p:cNvPr>
          <p:cNvSpPr/>
          <p:nvPr/>
        </p:nvSpPr>
        <p:spPr>
          <a:xfrm>
            <a:off x="81700" y="3496506"/>
            <a:ext cx="564596" cy="52777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 name="TextBox 2">
            <a:extLst>
              <a:ext uri="{FF2B5EF4-FFF2-40B4-BE49-F238E27FC236}">
                <a16:creationId xmlns:a16="http://schemas.microsoft.com/office/drawing/2014/main" id="{D97EBF56-0247-95F5-2FD6-E532105ABC8E}"/>
              </a:ext>
            </a:extLst>
          </p:cNvPr>
          <p:cNvSpPr txBox="1"/>
          <p:nvPr/>
        </p:nvSpPr>
        <p:spPr>
          <a:xfrm>
            <a:off x="220929" y="4780655"/>
            <a:ext cx="11298056" cy="1200329"/>
          </a:xfrm>
          <a:prstGeom prst="rect">
            <a:avLst/>
          </a:prstGeom>
          <a:noFill/>
        </p:spPr>
        <p:txBody>
          <a:bodyPr wrap="square" rtlCol="0">
            <a:spAutoFit/>
          </a:bodyPr>
          <a:lstStyle/>
          <a:p>
            <a:r>
              <a:rPr lang="en-US" sz="3600" dirty="0">
                <a:solidFill>
                  <a:srgbClr val="0070C0"/>
                </a:solidFill>
                <a:highlight>
                  <a:srgbClr val="FFFF00"/>
                </a:highlight>
              </a:rPr>
              <a:t>Sometimes managed the store alone while making sure all customers were happy</a:t>
            </a:r>
          </a:p>
        </p:txBody>
      </p:sp>
      <p:cxnSp>
        <p:nvCxnSpPr>
          <p:cNvPr id="5" name="Straight Connector 4">
            <a:extLst>
              <a:ext uri="{FF2B5EF4-FFF2-40B4-BE49-F238E27FC236}">
                <a16:creationId xmlns:a16="http://schemas.microsoft.com/office/drawing/2014/main" id="{FDF016B9-5E7B-AEC1-F210-591CC04A853D}"/>
              </a:ext>
            </a:extLst>
          </p:cNvPr>
          <p:cNvCxnSpPr>
            <a:cxnSpLocks/>
          </p:cNvCxnSpPr>
          <p:nvPr/>
        </p:nvCxnSpPr>
        <p:spPr>
          <a:xfrm>
            <a:off x="2485450" y="5340931"/>
            <a:ext cx="3485766"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9815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1534" y="470442"/>
            <a:ext cx="756229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c. Now, read and answer the questions.</a:t>
            </a:r>
          </a:p>
        </p:txBody>
      </p:sp>
      <p:sp>
        <p:nvSpPr>
          <p:cNvPr id="19" name="TextBox 18"/>
          <p:cNvSpPr txBox="1"/>
          <p:nvPr/>
        </p:nvSpPr>
        <p:spPr>
          <a:xfrm>
            <a:off x="93932" y="470442"/>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4" name="TextBox 3">
            <a:extLst>
              <a:ext uri="{FF2B5EF4-FFF2-40B4-BE49-F238E27FC236}">
                <a16:creationId xmlns:a16="http://schemas.microsoft.com/office/drawing/2014/main" id="{A5A34DDC-77E9-359B-090C-3D52BAC09E89}"/>
              </a:ext>
            </a:extLst>
          </p:cNvPr>
          <p:cNvSpPr txBox="1"/>
          <p:nvPr/>
        </p:nvSpPr>
        <p:spPr>
          <a:xfrm>
            <a:off x="182488" y="1279258"/>
            <a:ext cx="11790629" cy="1754326"/>
          </a:xfrm>
          <a:prstGeom prst="rect">
            <a:avLst/>
          </a:prstGeom>
          <a:noFill/>
        </p:spPr>
        <p:txBody>
          <a:bodyPr wrap="square">
            <a:spAutoFit/>
          </a:bodyPr>
          <a:lstStyle/>
          <a:p>
            <a:r>
              <a:rPr lang="en-US" sz="3600" dirty="0"/>
              <a:t>3. What did the writer develop from taking care of money at their place of work? _____________________</a:t>
            </a:r>
          </a:p>
          <a:p>
            <a:endParaRPr lang="en-US" sz="3600" dirty="0"/>
          </a:p>
        </p:txBody>
      </p:sp>
      <p:sp>
        <p:nvSpPr>
          <p:cNvPr id="5" name="TextBox 4">
            <a:hlinkClick r:id="rId3" action="ppaction://hlinksldjump"/>
            <a:extLst>
              <a:ext uri="{FF2B5EF4-FFF2-40B4-BE49-F238E27FC236}">
                <a16:creationId xmlns:a16="http://schemas.microsoft.com/office/drawing/2014/main" id="{4CBBAC4C-D139-AE56-4F5F-B931A5E09404}"/>
              </a:ext>
            </a:extLst>
          </p:cNvPr>
          <p:cNvSpPr txBox="1"/>
          <p:nvPr/>
        </p:nvSpPr>
        <p:spPr>
          <a:xfrm>
            <a:off x="4154690" y="1828570"/>
            <a:ext cx="6149186" cy="646331"/>
          </a:xfrm>
          <a:prstGeom prst="rect">
            <a:avLst/>
          </a:prstGeom>
          <a:noFill/>
        </p:spPr>
        <p:txBody>
          <a:bodyPr wrap="square">
            <a:spAutoFit/>
          </a:bodyPr>
          <a:lstStyle/>
          <a:p>
            <a:r>
              <a:rPr lang="en-US" sz="3600" i="1" dirty="0">
                <a:solidFill>
                  <a:srgbClr val="FF0000"/>
                </a:solidFill>
                <a:effectLst/>
                <a:ea typeface="Times New Roman" panose="02020603050405020304" pitchFamily="18" charset="0"/>
              </a:rPr>
              <a:t>a responsible mentality </a:t>
            </a:r>
            <a:endParaRPr lang="en-US" sz="3600" dirty="0">
              <a:solidFill>
                <a:srgbClr val="FF0000"/>
              </a:solidFill>
            </a:endParaRPr>
          </a:p>
        </p:txBody>
      </p:sp>
      <p:sp>
        <p:nvSpPr>
          <p:cNvPr id="6" name="TextBox 5">
            <a:extLst>
              <a:ext uri="{FF2B5EF4-FFF2-40B4-BE49-F238E27FC236}">
                <a16:creationId xmlns:a16="http://schemas.microsoft.com/office/drawing/2014/main" id="{966A5181-7F34-8C8D-A274-20571C0CDF18}"/>
              </a:ext>
            </a:extLst>
          </p:cNvPr>
          <p:cNvSpPr txBox="1"/>
          <p:nvPr/>
        </p:nvSpPr>
        <p:spPr>
          <a:xfrm>
            <a:off x="213982" y="4032508"/>
            <a:ext cx="11978018" cy="1200329"/>
          </a:xfrm>
          <a:prstGeom prst="rect">
            <a:avLst/>
          </a:prstGeom>
          <a:noFill/>
        </p:spPr>
        <p:txBody>
          <a:bodyPr wrap="square">
            <a:spAutoFit/>
          </a:bodyPr>
          <a:lstStyle/>
          <a:p>
            <a:r>
              <a:rPr lang="en-US" sz="3600" dirty="0">
                <a:solidFill>
                  <a:srgbClr val="0070C0"/>
                </a:solidFill>
                <a:highlight>
                  <a:srgbClr val="FFFF00"/>
                </a:highlight>
              </a:rPr>
              <a:t>Developed a responsible mentality from helping run a business and managing payments </a:t>
            </a:r>
          </a:p>
        </p:txBody>
      </p:sp>
      <p:cxnSp>
        <p:nvCxnSpPr>
          <p:cNvPr id="10" name="Straight Connector 9">
            <a:extLst>
              <a:ext uri="{FF2B5EF4-FFF2-40B4-BE49-F238E27FC236}">
                <a16:creationId xmlns:a16="http://schemas.microsoft.com/office/drawing/2014/main" id="{6593D403-F81F-1E8B-4580-A343FD4B7C26}"/>
              </a:ext>
            </a:extLst>
          </p:cNvPr>
          <p:cNvCxnSpPr>
            <a:cxnSpLocks/>
          </p:cNvCxnSpPr>
          <p:nvPr/>
        </p:nvCxnSpPr>
        <p:spPr>
          <a:xfrm>
            <a:off x="2712516" y="4598365"/>
            <a:ext cx="3964445"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3773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1534" y="470442"/>
            <a:ext cx="756229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c. Now, read and answer the questions.</a:t>
            </a:r>
          </a:p>
        </p:txBody>
      </p:sp>
      <p:sp>
        <p:nvSpPr>
          <p:cNvPr id="19" name="TextBox 18"/>
          <p:cNvSpPr txBox="1"/>
          <p:nvPr/>
        </p:nvSpPr>
        <p:spPr>
          <a:xfrm>
            <a:off x="93932" y="470442"/>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4" name="TextBox 3">
            <a:extLst>
              <a:ext uri="{FF2B5EF4-FFF2-40B4-BE49-F238E27FC236}">
                <a16:creationId xmlns:a16="http://schemas.microsoft.com/office/drawing/2014/main" id="{A5A34DDC-77E9-359B-090C-3D52BAC09E89}"/>
              </a:ext>
            </a:extLst>
          </p:cNvPr>
          <p:cNvSpPr txBox="1"/>
          <p:nvPr/>
        </p:nvSpPr>
        <p:spPr>
          <a:xfrm>
            <a:off x="182488" y="1279258"/>
            <a:ext cx="11790629" cy="2862322"/>
          </a:xfrm>
          <a:prstGeom prst="rect">
            <a:avLst/>
          </a:prstGeom>
          <a:noFill/>
        </p:spPr>
        <p:txBody>
          <a:bodyPr wrap="square">
            <a:spAutoFit/>
          </a:bodyPr>
          <a:lstStyle/>
          <a:p>
            <a:r>
              <a:rPr lang="en-US" sz="3600" dirty="0"/>
              <a:t>4. The word </a:t>
            </a:r>
            <a:r>
              <a:rPr lang="en-US" sz="3600" u="sng" dirty="0">
                <a:solidFill>
                  <a:srgbClr val="FF0000"/>
                </a:solidFill>
              </a:rPr>
              <a:t>finding</a:t>
            </a:r>
            <a:r>
              <a:rPr lang="en-US" sz="3600" dirty="0"/>
              <a:t> in the Experience section is closest in meaning to ______. </a:t>
            </a:r>
          </a:p>
          <a:p>
            <a:pPr marL="342900" indent="-342900">
              <a:buAutoNum type="alphaUcPeriod"/>
            </a:pPr>
            <a:r>
              <a:rPr lang="en-US" sz="3600" dirty="0"/>
              <a:t>discover something by chance </a:t>
            </a:r>
          </a:p>
          <a:p>
            <a:r>
              <a:rPr lang="en-US" sz="3600" dirty="0"/>
              <a:t>B. discover by searching carefully </a:t>
            </a:r>
          </a:p>
          <a:p>
            <a:r>
              <a:rPr lang="en-US" sz="3600" dirty="0"/>
              <a:t>C. get back something that was lost </a:t>
            </a:r>
          </a:p>
        </p:txBody>
      </p:sp>
      <p:sp>
        <p:nvSpPr>
          <p:cNvPr id="8" name="Oval 7">
            <a:extLst>
              <a:ext uri="{FF2B5EF4-FFF2-40B4-BE49-F238E27FC236}">
                <a16:creationId xmlns:a16="http://schemas.microsoft.com/office/drawing/2014/main" id="{4055289D-E513-0236-1EAF-52870567CB0F}"/>
              </a:ext>
            </a:extLst>
          </p:cNvPr>
          <p:cNvSpPr/>
          <p:nvPr/>
        </p:nvSpPr>
        <p:spPr>
          <a:xfrm>
            <a:off x="136891" y="3000530"/>
            <a:ext cx="564596" cy="52777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TextBox 5">
            <a:extLst>
              <a:ext uri="{FF2B5EF4-FFF2-40B4-BE49-F238E27FC236}">
                <a16:creationId xmlns:a16="http://schemas.microsoft.com/office/drawing/2014/main" id="{0EAF621B-637B-2A90-DFCC-5B726896981C}"/>
              </a:ext>
            </a:extLst>
          </p:cNvPr>
          <p:cNvSpPr txBox="1"/>
          <p:nvPr/>
        </p:nvSpPr>
        <p:spPr>
          <a:xfrm>
            <a:off x="325256" y="4841046"/>
            <a:ext cx="11721503" cy="1200329"/>
          </a:xfrm>
          <a:prstGeom prst="rect">
            <a:avLst/>
          </a:prstGeom>
          <a:noFill/>
        </p:spPr>
        <p:txBody>
          <a:bodyPr wrap="square">
            <a:spAutoFit/>
          </a:bodyPr>
          <a:lstStyle/>
          <a:p>
            <a:r>
              <a:rPr lang="en-US" sz="3600" dirty="0">
                <a:solidFill>
                  <a:srgbClr val="0070C0"/>
                </a:solidFill>
                <a:highlight>
                  <a:srgbClr val="FFFF00"/>
                </a:highlight>
              </a:rPr>
              <a:t>Assisted in organizing fundraising events by promoting them and finding volunteers</a:t>
            </a:r>
          </a:p>
        </p:txBody>
      </p:sp>
      <p:cxnSp>
        <p:nvCxnSpPr>
          <p:cNvPr id="10" name="Straight Connector 9">
            <a:extLst>
              <a:ext uri="{FF2B5EF4-FFF2-40B4-BE49-F238E27FC236}">
                <a16:creationId xmlns:a16="http://schemas.microsoft.com/office/drawing/2014/main" id="{9B911718-F969-5585-9808-5C699B698E3B}"/>
              </a:ext>
            </a:extLst>
          </p:cNvPr>
          <p:cNvCxnSpPr>
            <a:cxnSpLocks/>
          </p:cNvCxnSpPr>
          <p:nvPr/>
        </p:nvCxnSpPr>
        <p:spPr>
          <a:xfrm>
            <a:off x="1190562" y="5917801"/>
            <a:ext cx="1276477"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8792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1534" y="470442"/>
            <a:ext cx="756229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c. Now, read and answer the questions.</a:t>
            </a:r>
          </a:p>
        </p:txBody>
      </p:sp>
      <p:sp>
        <p:nvSpPr>
          <p:cNvPr id="19" name="TextBox 18"/>
          <p:cNvSpPr txBox="1"/>
          <p:nvPr/>
        </p:nvSpPr>
        <p:spPr>
          <a:xfrm>
            <a:off x="93932" y="470442"/>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4" name="TextBox 3">
            <a:extLst>
              <a:ext uri="{FF2B5EF4-FFF2-40B4-BE49-F238E27FC236}">
                <a16:creationId xmlns:a16="http://schemas.microsoft.com/office/drawing/2014/main" id="{A5A34DDC-77E9-359B-090C-3D52BAC09E89}"/>
              </a:ext>
            </a:extLst>
          </p:cNvPr>
          <p:cNvSpPr txBox="1"/>
          <p:nvPr/>
        </p:nvSpPr>
        <p:spPr>
          <a:xfrm>
            <a:off x="182488" y="1279258"/>
            <a:ext cx="11790629" cy="1754326"/>
          </a:xfrm>
          <a:prstGeom prst="rect">
            <a:avLst/>
          </a:prstGeom>
          <a:noFill/>
        </p:spPr>
        <p:txBody>
          <a:bodyPr wrap="square">
            <a:spAutoFit/>
          </a:bodyPr>
          <a:lstStyle/>
          <a:p>
            <a:r>
              <a:rPr lang="en-US" sz="3600" dirty="0"/>
              <a:t> </a:t>
            </a:r>
          </a:p>
          <a:p>
            <a:r>
              <a:rPr lang="en-US" sz="3600" dirty="0"/>
              <a:t>5. What skills did the writer learn from running the basketball club? ___________________</a:t>
            </a:r>
          </a:p>
        </p:txBody>
      </p:sp>
      <p:sp>
        <p:nvSpPr>
          <p:cNvPr id="7" name="TextBox 6">
            <a:hlinkClick r:id="rId3" action="ppaction://hlinksldjump"/>
            <a:extLst>
              <a:ext uri="{FF2B5EF4-FFF2-40B4-BE49-F238E27FC236}">
                <a16:creationId xmlns:a16="http://schemas.microsoft.com/office/drawing/2014/main" id="{8915CDC7-418E-CFD4-687D-A7621A665775}"/>
              </a:ext>
            </a:extLst>
          </p:cNvPr>
          <p:cNvSpPr txBox="1"/>
          <p:nvPr/>
        </p:nvSpPr>
        <p:spPr>
          <a:xfrm>
            <a:off x="1877896" y="2387253"/>
            <a:ext cx="4805203" cy="646331"/>
          </a:xfrm>
          <a:prstGeom prst="rect">
            <a:avLst/>
          </a:prstGeom>
          <a:noFill/>
        </p:spPr>
        <p:txBody>
          <a:bodyPr wrap="square">
            <a:spAutoFit/>
          </a:bodyPr>
          <a:lstStyle/>
          <a:p>
            <a:r>
              <a:rPr lang="en-US" sz="3600" i="1" dirty="0">
                <a:solidFill>
                  <a:srgbClr val="FF0000"/>
                </a:solidFill>
                <a:effectLst/>
                <a:ea typeface="Times New Roman" panose="02020603050405020304" pitchFamily="18" charset="0"/>
              </a:rPr>
              <a:t>interpersonal skills</a:t>
            </a:r>
            <a:endParaRPr lang="en-US" sz="3600" dirty="0">
              <a:solidFill>
                <a:srgbClr val="FF0000"/>
              </a:solidFill>
            </a:endParaRPr>
          </a:p>
        </p:txBody>
      </p:sp>
      <p:sp>
        <p:nvSpPr>
          <p:cNvPr id="6" name="TextBox 5">
            <a:extLst>
              <a:ext uri="{FF2B5EF4-FFF2-40B4-BE49-F238E27FC236}">
                <a16:creationId xmlns:a16="http://schemas.microsoft.com/office/drawing/2014/main" id="{36A4FC8D-4773-BC9C-A964-1998C2A4F49A}"/>
              </a:ext>
            </a:extLst>
          </p:cNvPr>
          <p:cNvSpPr txBox="1"/>
          <p:nvPr/>
        </p:nvSpPr>
        <p:spPr>
          <a:xfrm>
            <a:off x="368215" y="3582980"/>
            <a:ext cx="11488300" cy="1200329"/>
          </a:xfrm>
          <a:prstGeom prst="rect">
            <a:avLst/>
          </a:prstGeom>
          <a:noFill/>
        </p:spPr>
        <p:txBody>
          <a:bodyPr wrap="square">
            <a:spAutoFit/>
          </a:bodyPr>
          <a:lstStyle/>
          <a:p>
            <a:r>
              <a:rPr lang="en-US" sz="3600" dirty="0">
                <a:solidFill>
                  <a:srgbClr val="0070C0"/>
                </a:solidFill>
                <a:highlight>
                  <a:srgbClr val="FFFF00"/>
                </a:highlight>
              </a:rPr>
              <a:t>Developed interpersonal skills by building a strong relationship with club members</a:t>
            </a:r>
          </a:p>
        </p:txBody>
      </p:sp>
      <p:cxnSp>
        <p:nvCxnSpPr>
          <p:cNvPr id="10" name="Straight Connector 9">
            <a:extLst>
              <a:ext uri="{FF2B5EF4-FFF2-40B4-BE49-F238E27FC236}">
                <a16:creationId xmlns:a16="http://schemas.microsoft.com/office/drawing/2014/main" id="{46F91EBD-10C1-5E45-25CC-21FDB9BE2220}"/>
              </a:ext>
            </a:extLst>
          </p:cNvPr>
          <p:cNvCxnSpPr>
            <a:cxnSpLocks/>
          </p:cNvCxnSpPr>
          <p:nvPr/>
        </p:nvCxnSpPr>
        <p:spPr>
          <a:xfrm>
            <a:off x="2534546" y="4150370"/>
            <a:ext cx="3418259"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3887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9529" y="566862"/>
            <a:ext cx="5657273" cy="5822854"/>
          </a:xfrm>
          <a:prstGeom prst="rect">
            <a:avLst/>
          </a:prstGeom>
        </p:spPr>
      </p:pic>
      <p:sp>
        <p:nvSpPr>
          <p:cNvPr id="3" name="TextBox 2"/>
          <p:cNvSpPr txBox="1"/>
          <p:nvPr/>
        </p:nvSpPr>
        <p:spPr>
          <a:xfrm>
            <a:off x="5921045" y="566862"/>
            <a:ext cx="6270955" cy="5173789"/>
          </a:xfrm>
          <a:prstGeom prst="rect">
            <a:avLst/>
          </a:prstGeom>
          <a:noFill/>
        </p:spPr>
        <p:txBody>
          <a:bodyPr wrap="square" rtlCol="0">
            <a:spAutoFit/>
          </a:bodyPr>
          <a:lstStyle/>
          <a:p>
            <a:r>
              <a:rPr lang="en-US" sz="3600" dirty="0">
                <a:solidFill>
                  <a:srgbClr val="FF0000"/>
                </a:solidFill>
                <a:latin typeface="Bahnschrift SemiBold" panose="020B0502040204020203" pitchFamily="34" charset="0"/>
                <a:ea typeface="Times New Roman" panose="02020603050405020304" pitchFamily="18" charset="0"/>
              </a:rPr>
              <a:t>By the end of this lesson, students will be able to…</a:t>
            </a:r>
          </a:p>
          <a:p>
            <a:endParaRPr lang="en-US" sz="5400" dirty="0">
              <a:solidFill>
                <a:srgbClr val="FF0000"/>
              </a:solidFill>
              <a:latin typeface="Bahnschrift SemiBold" panose="020B0502040204020203" pitchFamily="34" charset="0"/>
              <a:ea typeface="Times New Roman" panose="02020603050405020304" pitchFamily="18" charset="0"/>
            </a:endParaRPr>
          </a:p>
          <a:p>
            <a:pPr lvl="0">
              <a:lnSpc>
                <a:spcPct val="115000"/>
              </a:lnSpc>
            </a:pPr>
            <a:r>
              <a:rPr lang="en-US" sz="3600" i="1" dirty="0">
                <a:solidFill>
                  <a:srgbClr val="0070C0"/>
                </a:solidFill>
                <a:latin typeface="Bahnschrift SemiBold" panose="020B0502040204020203" pitchFamily="34" charset="0"/>
              </a:rPr>
              <a:t>- practice listening and reading for gist and specific information</a:t>
            </a:r>
            <a:r>
              <a:rPr lang="vi-VN" sz="3600" i="1" dirty="0">
                <a:solidFill>
                  <a:srgbClr val="0070C0"/>
                </a:solidFill>
                <a:latin typeface="Bahnschrift SemiBold" panose="020B0502040204020203" pitchFamily="34" charset="0"/>
              </a:rPr>
              <a:t>.</a:t>
            </a:r>
            <a:endParaRPr lang="en-US" sz="3600" i="1" dirty="0">
              <a:solidFill>
                <a:srgbClr val="0070C0"/>
              </a:solidFill>
              <a:latin typeface="Bahnschrift SemiBold" panose="020B0502040204020203" pitchFamily="34" charset="0"/>
            </a:endParaRPr>
          </a:p>
          <a:p>
            <a:pPr lvl="0">
              <a:lnSpc>
                <a:spcPct val="115000"/>
              </a:lnSpc>
            </a:pPr>
            <a:r>
              <a:rPr lang="en-US" sz="3600" i="1" dirty="0">
                <a:solidFill>
                  <a:srgbClr val="0070C0"/>
                </a:solidFill>
                <a:effectLst/>
                <a:latin typeface="Bahnschrift SemiBold" panose="020B0502040204020203" pitchFamily="34" charset="0"/>
                <a:ea typeface="Times New Roman" panose="02020603050405020304" pitchFamily="18" charset="0"/>
              </a:rPr>
              <a:t>- express your qualifications and experience</a:t>
            </a:r>
            <a:r>
              <a:rPr lang="en-US" sz="3600" i="1" dirty="0">
                <a:solidFill>
                  <a:srgbClr val="0070C0"/>
                </a:solidFill>
                <a:effectLst/>
                <a:ea typeface="Times New Roman" panose="02020603050405020304" pitchFamily="18" charset="0"/>
              </a:rPr>
              <a:t>.</a:t>
            </a:r>
            <a:endParaRPr lang="en-US" sz="3600" i="1" dirty="0">
              <a:solidFill>
                <a:srgbClr val="0070C0"/>
              </a:solidFill>
            </a:endParaRPr>
          </a:p>
        </p:txBody>
      </p:sp>
    </p:spTree>
    <p:extLst>
      <p:ext uri="{BB962C8B-B14F-4D97-AF65-F5344CB8AC3E}">
        <p14:creationId xmlns:p14="http://schemas.microsoft.com/office/powerpoint/2010/main" val="2042103935"/>
      </p:ext>
    </p:extLst>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A557F3-2312-4474-B467-B517ADFAE154}"/>
              </a:ext>
            </a:extLst>
          </p:cNvPr>
          <p:cNvSpPr txBox="1"/>
          <p:nvPr/>
        </p:nvSpPr>
        <p:spPr>
          <a:xfrm>
            <a:off x="137057" y="871703"/>
            <a:ext cx="11917885" cy="5632311"/>
          </a:xfrm>
          <a:prstGeom prst="rect">
            <a:avLst/>
          </a:prstGeom>
          <a:noFill/>
        </p:spPr>
        <p:txBody>
          <a:bodyPr wrap="square">
            <a:spAutoFit/>
          </a:bodyPr>
          <a:lstStyle/>
          <a:p>
            <a:pPr algn="just"/>
            <a:r>
              <a:rPr lang="en-US" sz="3000" b="1" dirty="0">
                <a:solidFill>
                  <a:srgbClr val="FF0000"/>
                </a:solidFill>
              </a:rPr>
              <a:t>PROFILE:</a:t>
            </a:r>
            <a:r>
              <a:rPr lang="en-US" sz="3000" dirty="0"/>
              <a:t> </a:t>
            </a:r>
          </a:p>
          <a:p>
            <a:pPr algn="just"/>
            <a:r>
              <a:rPr lang="en-US" sz="3000" dirty="0"/>
              <a:t>Motivated and responsible high school student with great interpersonal skills, looking for a full-time job in </a:t>
            </a:r>
            <a:r>
              <a:rPr lang="en-US" sz="3000" dirty="0">
                <a:solidFill>
                  <a:srgbClr val="C00000"/>
                </a:solidFill>
              </a:rPr>
              <a:t>a customer service role in a sales company</a:t>
            </a:r>
            <a:r>
              <a:rPr lang="en-US" sz="3000" dirty="0"/>
              <a:t>. </a:t>
            </a:r>
          </a:p>
          <a:p>
            <a:pPr algn="just"/>
            <a:r>
              <a:rPr lang="en-US" sz="3000" b="1" dirty="0">
                <a:solidFill>
                  <a:srgbClr val="FF0000"/>
                </a:solidFill>
              </a:rPr>
              <a:t>EDUCATION:</a:t>
            </a:r>
            <a:r>
              <a:rPr lang="en-US" sz="3000" dirty="0"/>
              <a:t> </a:t>
            </a:r>
            <a:r>
              <a:rPr lang="en-US" sz="3000" dirty="0" err="1"/>
              <a:t>Nguyễn</a:t>
            </a:r>
            <a:r>
              <a:rPr lang="en-US" sz="3000" dirty="0"/>
              <a:t> </a:t>
            </a:r>
            <a:r>
              <a:rPr lang="en-US" sz="3000" dirty="0" err="1"/>
              <a:t>Ánh</a:t>
            </a:r>
            <a:r>
              <a:rPr lang="en-US" sz="3000" dirty="0"/>
              <a:t> School, Hanoi, Vietnam 2019 – present </a:t>
            </a:r>
          </a:p>
          <a:p>
            <a:pPr algn="just"/>
            <a:r>
              <a:rPr lang="en-US" sz="3000" dirty="0"/>
              <a:t>• Achieved high grades in all subjects last year and was top of class in math and English </a:t>
            </a:r>
          </a:p>
          <a:p>
            <a:pPr algn="just"/>
            <a:r>
              <a:rPr lang="en-US" sz="3000" dirty="0"/>
              <a:t>• Received excellent school reports from teachers about writing assignments and always submitted them on time </a:t>
            </a:r>
          </a:p>
          <a:p>
            <a:pPr algn="just"/>
            <a:r>
              <a:rPr lang="en-US" sz="3000" b="1" dirty="0">
                <a:solidFill>
                  <a:srgbClr val="FF0000"/>
                </a:solidFill>
              </a:rPr>
              <a:t>EXPERIENCE:</a:t>
            </a:r>
            <a:r>
              <a:rPr lang="en-US" sz="3000" dirty="0"/>
              <a:t> </a:t>
            </a:r>
          </a:p>
          <a:p>
            <a:pPr algn="just"/>
            <a:r>
              <a:rPr lang="en-US" sz="3000" dirty="0">
                <a:solidFill>
                  <a:srgbClr val="7030A0"/>
                </a:solidFill>
              </a:rPr>
              <a:t>Store Worker – My Store, Hanoi 2021 – present </a:t>
            </a:r>
          </a:p>
          <a:p>
            <a:pPr algn="just"/>
            <a:r>
              <a:rPr lang="en-US" sz="3000" dirty="0"/>
              <a:t>Responsibilities and Achievements:</a:t>
            </a:r>
            <a:endParaRPr lang="en-US" sz="3000" b="0" i="0" u="none" strike="noStrike" baseline="0" dirty="0">
              <a:solidFill>
                <a:srgbClr val="221E1F"/>
              </a:solidFill>
            </a:endParaRPr>
          </a:p>
        </p:txBody>
      </p:sp>
      <p:sp>
        <p:nvSpPr>
          <p:cNvPr id="2" name="TextBox 1">
            <a:extLst>
              <a:ext uri="{FF2B5EF4-FFF2-40B4-BE49-F238E27FC236}">
                <a16:creationId xmlns:a16="http://schemas.microsoft.com/office/drawing/2014/main" id="{CA3020ED-B9DC-45A9-86CC-844B3C99B8A2}"/>
              </a:ext>
            </a:extLst>
          </p:cNvPr>
          <p:cNvSpPr txBox="1"/>
          <p:nvPr/>
        </p:nvSpPr>
        <p:spPr>
          <a:xfrm>
            <a:off x="2131555" y="341456"/>
            <a:ext cx="8147774" cy="646331"/>
          </a:xfrm>
          <a:prstGeom prst="rect">
            <a:avLst/>
          </a:prstGeom>
          <a:noFill/>
        </p:spPr>
        <p:txBody>
          <a:bodyPr wrap="square" rtlCol="0">
            <a:spAutoFit/>
          </a:bodyPr>
          <a:lstStyle/>
          <a:p>
            <a:r>
              <a:rPr lang="en-US" sz="3600" dirty="0">
                <a:solidFill>
                  <a:srgbClr val="0070C0"/>
                </a:solidFill>
              </a:rPr>
              <a:t>Listen and read the text to find the answer. </a:t>
            </a:r>
          </a:p>
        </p:txBody>
      </p:sp>
      <p:sp>
        <p:nvSpPr>
          <p:cNvPr id="6" name="TextBox 5">
            <a:extLst>
              <a:ext uri="{FF2B5EF4-FFF2-40B4-BE49-F238E27FC236}">
                <a16:creationId xmlns:a16="http://schemas.microsoft.com/office/drawing/2014/main" id="{E2BDD7FA-0A49-4777-A4E8-D886BB254FB0}"/>
              </a:ext>
            </a:extLst>
          </p:cNvPr>
          <p:cNvSpPr txBox="1"/>
          <p:nvPr/>
        </p:nvSpPr>
        <p:spPr>
          <a:xfrm>
            <a:off x="110464" y="449573"/>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pic>
        <p:nvPicPr>
          <p:cNvPr id="4" name="CD1 TRACK 62">
            <a:hlinkClick r:id="" action="ppaction://media"/>
            <a:extLst>
              <a:ext uri="{FF2B5EF4-FFF2-40B4-BE49-F238E27FC236}">
                <a16:creationId xmlns:a16="http://schemas.microsoft.com/office/drawing/2014/main" id="{6E6B2150-8CE0-9C2B-2ECD-785FAF2267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1641" y="487722"/>
            <a:ext cx="723922" cy="723922"/>
          </a:xfrm>
          <a:prstGeom prst="rect">
            <a:avLst/>
          </a:prstGeom>
        </p:spPr>
      </p:pic>
      <p:cxnSp>
        <p:nvCxnSpPr>
          <p:cNvPr id="8" name="Straight Connector 7">
            <a:extLst>
              <a:ext uri="{FF2B5EF4-FFF2-40B4-BE49-F238E27FC236}">
                <a16:creationId xmlns:a16="http://schemas.microsoft.com/office/drawing/2014/main" id="{21BDF048-FE46-49F1-6BE6-65E21C1C2D60}"/>
              </a:ext>
            </a:extLst>
          </p:cNvPr>
          <p:cNvCxnSpPr/>
          <p:nvPr/>
        </p:nvCxnSpPr>
        <p:spPr>
          <a:xfrm>
            <a:off x="6253514" y="2258384"/>
            <a:ext cx="56030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F327CF7-DDC0-FD75-BF84-DD9EF80177BA}"/>
              </a:ext>
            </a:extLst>
          </p:cNvPr>
          <p:cNvCxnSpPr>
            <a:cxnSpLocks/>
          </p:cNvCxnSpPr>
          <p:nvPr/>
        </p:nvCxnSpPr>
        <p:spPr>
          <a:xfrm>
            <a:off x="201495" y="2736041"/>
            <a:ext cx="14922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Star: 5 Points 10">
            <a:hlinkClick r:id="rId6" action="ppaction://hlinksldjump"/>
            <a:extLst>
              <a:ext uri="{FF2B5EF4-FFF2-40B4-BE49-F238E27FC236}">
                <a16:creationId xmlns:a16="http://schemas.microsoft.com/office/drawing/2014/main" id="{404F842C-E4D0-325E-87A1-22851FC349FA}"/>
              </a:ext>
            </a:extLst>
          </p:cNvPr>
          <p:cNvSpPr/>
          <p:nvPr/>
        </p:nvSpPr>
        <p:spPr>
          <a:xfrm>
            <a:off x="10966663" y="5701192"/>
            <a:ext cx="632102" cy="62596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77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4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A557F3-2312-4474-B467-B517ADFAE154}"/>
              </a:ext>
            </a:extLst>
          </p:cNvPr>
          <p:cNvSpPr txBox="1"/>
          <p:nvPr/>
        </p:nvSpPr>
        <p:spPr>
          <a:xfrm>
            <a:off x="110464" y="891807"/>
            <a:ext cx="11917885" cy="5632311"/>
          </a:xfrm>
          <a:prstGeom prst="rect">
            <a:avLst/>
          </a:prstGeom>
          <a:noFill/>
        </p:spPr>
        <p:txBody>
          <a:bodyPr wrap="square">
            <a:spAutoFit/>
          </a:bodyPr>
          <a:lstStyle/>
          <a:p>
            <a:pPr algn="just"/>
            <a:r>
              <a:rPr lang="en-US" sz="3000" dirty="0"/>
              <a:t>• Learned about the importance of having good customer service skills in a business by handling customers' requests </a:t>
            </a:r>
          </a:p>
          <a:p>
            <a:pPr algn="just"/>
            <a:r>
              <a:rPr lang="en-US" sz="3000" dirty="0"/>
              <a:t>• Handled payments, operated cash registers, and made sure all purchases were recorded </a:t>
            </a:r>
          </a:p>
          <a:p>
            <a:pPr algn="just"/>
            <a:r>
              <a:rPr lang="en-US" sz="3000" dirty="0"/>
              <a:t>• Sometimes managed the store alone while making sure all customers were happy </a:t>
            </a:r>
          </a:p>
          <a:p>
            <a:pPr algn="just"/>
            <a:r>
              <a:rPr lang="en-US" sz="3000" dirty="0"/>
              <a:t>• Talked to customers and co-workers daily to maintain a positive and friendly working environment </a:t>
            </a:r>
          </a:p>
          <a:p>
            <a:pPr algn="just"/>
            <a:r>
              <a:rPr lang="en-US" sz="3000" dirty="0"/>
              <a:t>• </a:t>
            </a:r>
            <a:r>
              <a:rPr lang="en-US" sz="3000" dirty="0">
                <a:solidFill>
                  <a:srgbClr val="C00000"/>
                </a:solidFill>
              </a:rPr>
              <a:t>Developed a responsible mentality </a:t>
            </a:r>
            <a:r>
              <a:rPr lang="en-US" sz="3000" dirty="0"/>
              <a:t>from helping run a business and managing payments </a:t>
            </a:r>
          </a:p>
          <a:p>
            <a:pPr algn="just"/>
            <a:r>
              <a:rPr lang="en-US" sz="3000" dirty="0" err="1">
                <a:solidFill>
                  <a:srgbClr val="7030A0"/>
                </a:solidFill>
              </a:rPr>
              <a:t>Nguyễn</a:t>
            </a:r>
            <a:r>
              <a:rPr lang="en-US" sz="3000" dirty="0">
                <a:solidFill>
                  <a:srgbClr val="7030A0"/>
                </a:solidFill>
              </a:rPr>
              <a:t> </a:t>
            </a:r>
            <a:r>
              <a:rPr lang="en-US" sz="3000" dirty="0" err="1">
                <a:solidFill>
                  <a:srgbClr val="7030A0"/>
                </a:solidFill>
              </a:rPr>
              <a:t>Ánh</a:t>
            </a:r>
            <a:r>
              <a:rPr lang="en-US" sz="3000" dirty="0">
                <a:solidFill>
                  <a:srgbClr val="7030A0"/>
                </a:solidFill>
              </a:rPr>
              <a:t> Basketball Club 2020 – 2022 </a:t>
            </a:r>
          </a:p>
          <a:p>
            <a:pPr algn="just"/>
            <a:r>
              <a:rPr lang="en-US" sz="3000" dirty="0"/>
              <a:t>Responsibilities and Achievements:</a:t>
            </a:r>
            <a:endParaRPr lang="en-US" sz="3000" b="0" i="0" u="none" strike="noStrike" baseline="0" dirty="0">
              <a:solidFill>
                <a:srgbClr val="221E1F"/>
              </a:solidFill>
            </a:endParaRPr>
          </a:p>
        </p:txBody>
      </p:sp>
      <p:sp>
        <p:nvSpPr>
          <p:cNvPr id="2" name="TextBox 1">
            <a:extLst>
              <a:ext uri="{FF2B5EF4-FFF2-40B4-BE49-F238E27FC236}">
                <a16:creationId xmlns:a16="http://schemas.microsoft.com/office/drawing/2014/main" id="{CA3020ED-B9DC-45A9-86CC-844B3C99B8A2}"/>
              </a:ext>
            </a:extLst>
          </p:cNvPr>
          <p:cNvSpPr txBox="1"/>
          <p:nvPr/>
        </p:nvSpPr>
        <p:spPr>
          <a:xfrm>
            <a:off x="2131555" y="352036"/>
            <a:ext cx="8178458" cy="646331"/>
          </a:xfrm>
          <a:prstGeom prst="rect">
            <a:avLst/>
          </a:prstGeom>
          <a:noFill/>
        </p:spPr>
        <p:txBody>
          <a:bodyPr wrap="square" rtlCol="0">
            <a:spAutoFit/>
          </a:bodyPr>
          <a:lstStyle/>
          <a:p>
            <a:r>
              <a:rPr lang="en-US" sz="3600" dirty="0">
                <a:solidFill>
                  <a:srgbClr val="0070C0"/>
                </a:solidFill>
              </a:rPr>
              <a:t>Listen and read the text to find the answer. </a:t>
            </a:r>
          </a:p>
        </p:txBody>
      </p:sp>
      <p:sp>
        <p:nvSpPr>
          <p:cNvPr id="6" name="TextBox 5">
            <a:extLst>
              <a:ext uri="{FF2B5EF4-FFF2-40B4-BE49-F238E27FC236}">
                <a16:creationId xmlns:a16="http://schemas.microsoft.com/office/drawing/2014/main" id="{E2BDD7FA-0A49-4777-A4E8-D886BB254FB0}"/>
              </a:ext>
            </a:extLst>
          </p:cNvPr>
          <p:cNvSpPr txBox="1"/>
          <p:nvPr/>
        </p:nvSpPr>
        <p:spPr>
          <a:xfrm>
            <a:off x="110464" y="449573"/>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cxnSp>
        <p:nvCxnSpPr>
          <p:cNvPr id="4" name="Straight Connector 3">
            <a:extLst>
              <a:ext uri="{FF2B5EF4-FFF2-40B4-BE49-F238E27FC236}">
                <a16:creationId xmlns:a16="http://schemas.microsoft.com/office/drawing/2014/main" id="{2CF880A1-C82B-A5CE-EAC2-F1364364A8AF}"/>
              </a:ext>
            </a:extLst>
          </p:cNvPr>
          <p:cNvCxnSpPr>
            <a:cxnSpLocks/>
          </p:cNvCxnSpPr>
          <p:nvPr/>
        </p:nvCxnSpPr>
        <p:spPr>
          <a:xfrm>
            <a:off x="601417" y="5050679"/>
            <a:ext cx="57318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Star: 5 Points 7">
            <a:hlinkClick r:id="rId2" action="ppaction://hlinksldjump"/>
            <a:extLst>
              <a:ext uri="{FF2B5EF4-FFF2-40B4-BE49-F238E27FC236}">
                <a16:creationId xmlns:a16="http://schemas.microsoft.com/office/drawing/2014/main" id="{12D9D9D4-5E29-9A12-DB10-3D78147180D2}"/>
              </a:ext>
            </a:extLst>
          </p:cNvPr>
          <p:cNvSpPr/>
          <p:nvPr/>
        </p:nvSpPr>
        <p:spPr>
          <a:xfrm>
            <a:off x="11052580" y="5793246"/>
            <a:ext cx="460268" cy="38048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191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A557F3-2312-4474-B467-B517ADFAE154}"/>
              </a:ext>
            </a:extLst>
          </p:cNvPr>
          <p:cNvSpPr txBox="1"/>
          <p:nvPr/>
        </p:nvSpPr>
        <p:spPr>
          <a:xfrm>
            <a:off x="186152" y="942224"/>
            <a:ext cx="11917885" cy="5970865"/>
          </a:xfrm>
          <a:prstGeom prst="rect">
            <a:avLst/>
          </a:prstGeom>
          <a:noFill/>
        </p:spPr>
        <p:txBody>
          <a:bodyPr wrap="square">
            <a:spAutoFit/>
          </a:bodyPr>
          <a:lstStyle/>
          <a:p>
            <a:pPr algn="just"/>
            <a:r>
              <a:rPr lang="en-US" sz="3000" dirty="0"/>
              <a:t> • Played on the school basketball team for four years with a promotion to captain in 2021 </a:t>
            </a:r>
          </a:p>
          <a:p>
            <a:pPr algn="just"/>
            <a:r>
              <a:rPr lang="en-US" sz="3000" dirty="0"/>
              <a:t>• Organized the school basketball club and contributed to helping other students learn and play basketball after school </a:t>
            </a:r>
          </a:p>
          <a:p>
            <a:pPr algn="just"/>
            <a:r>
              <a:rPr lang="en-US" sz="3000" dirty="0"/>
              <a:t>• Organized practice sessions for players and encouraged new players to participate </a:t>
            </a:r>
          </a:p>
          <a:p>
            <a:pPr algn="just"/>
            <a:r>
              <a:rPr lang="en-US" sz="3000" dirty="0"/>
              <a:t>• Communicated with school managers to arrange practice sessions and basketball equipment </a:t>
            </a:r>
          </a:p>
          <a:p>
            <a:pPr algn="just"/>
            <a:r>
              <a:rPr lang="en-US" sz="2800" dirty="0"/>
              <a:t>• Increased the number of students in the club by 15% by designing posters and putting them up in school </a:t>
            </a:r>
          </a:p>
          <a:p>
            <a:pPr algn="just"/>
            <a:r>
              <a:rPr lang="en-US" sz="2800" dirty="0"/>
              <a:t>• </a:t>
            </a:r>
            <a:r>
              <a:rPr lang="en-US" sz="2800" dirty="0">
                <a:solidFill>
                  <a:srgbClr val="C00000"/>
                </a:solidFill>
              </a:rPr>
              <a:t>Developed interpersonal skills</a:t>
            </a:r>
            <a:r>
              <a:rPr lang="en-US" sz="2800" dirty="0"/>
              <a:t> by building a strong relationship with club members</a:t>
            </a:r>
            <a:endParaRPr lang="en-US" sz="3000" dirty="0"/>
          </a:p>
          <a:p>
            <a:pPr algn="just"/>
            <a:endParaRPr lang="en-US" sz="3000" b="0" i="0" u="none" strike="noStrike" baseline="0" dirty="0">
              <a:solidFill>
                <a:srgbClr val="221E1F"/>
              </a:solidFill>
            </a:endParaRPr>
          </a:p>
        </p:txBody>
      </p:sp>
      <p:sp>
        <p:nvSpPr>
          <p:cNvPr id="2" name="TextBox 1">
            <a:extLst>
              <a:ext uri="{FF2B5EF4-FFF2-40B4-BE49-F238E27FC236}">
                <a16:creationId xmlns:a16="http://schemas.microsoft.com/office/drawing/2014/main" id="{CA3020ED-B9DC-45A9-86CC-844B3C99B8A2}"/>
              </a:ext>
            </a:extLst>
          </p:cNvPr>
          <p:cNvSpPr txBox="1"/>
          <p:nvPr/>
        </p:nvSpPr>
        <p:spPr>
          <a:xfrm>
            <a:off x="2168377" y="332715"/>
            <a:ext cx="8178458" cy="646331"/>
          </a:xfrm>
          <a:prstGeom prst="rect">
            <a:avLst/>
          </a:prstGeom>
          <a:noFill/>
        </p:spPr>
        <p:txBody>
          <a:bodyPr wrap="square" rtlCol="0">
            <a:spAutoFit/>
          </a:bodyPr>
          <a:lstStyle/>
          <a:p>
            <a:r>
              <a:rPr lang="en-US" sz="3600" dirty="0">
                <a:solidFill>
                  <a:srgbClr val="0070C0"/>
                </a:solidFill>
              </a:rPr>
              <a:t>Listen and read the text to find the answer. </a:t>
            </a:r>
          </a:p>
        </p:txBody>
      </p:sp>
      <p:sp>
        <p:nvSpPr>
          <p:cNvPr id="6" name="TextBox 5">
            <a:extLst>
              <a:ext uri="{FF2B5EF4-FFF2-40B4-BE49-F238E27FC236}">
                <a16:creationId xmlns:a16="http://schemas.microsoft.com/office/drawing/2014/main" id="{E2BDD7FA-0A49-4777-A4E8-D886BB254FB0}"/>
              </a:ext>
            </a:extLst>
          </p:cNvPr>
          <p:cNvSpPr txBox="1"/>
          <p:nvPr/>
        </p:nvSpPr>
        <p:spPr>
          <a:xfrm>
            <a:off x="110464" y="449573"/>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cxnSp>
        <p:nvCxnSpPr>
          <p:cNvPr id="8" name="Straight Connector 7">
            <a:extLst>
              <a:ext uri="{FF2B5EF4-FFF2-40B4-BE49-F238E27FC236}">
                <a16:creationId xmlns:a16="http://schemas.microsoft.com/office/drawing/2014/main" id="{EE96EF71-802D-79D5-0C49-184B997574BD}"/>
              </a:ext>
            </a:extLst>
          </p:cNvPr>
          <p:cNvCxnSpPr/>
          <p:nvPr/>
        </p:nvCxnSpPr>
        <p:spPr>
          <a:xfrm>
            <a:off x="668923" y="5897572"/>
            <a:ext cx="43940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Star: 5 Points 10">
            <a:hlinkClick r:id="rId2" action="ppaction://hlinksldjump"/>
            <a:extLst>
              <a:ext uri="{FF2B5EF4-FFF2-40B4-BE49-F238E27FC236}">
                <a16:creationId xmlns:a16="http://schemas.microsoft.com/office/drawing/2014/main" id="{30302238-098D-0318-10B8-0B72728E76DB}"/>
              </a:ext>
            </a:extLst>
          </p:cNvPr>
          <p:cNvSpPr/>
          <p:nvPr/>
        </p:nvSpPr>
        <p:spPr>
          <a:xfrm>
            <a:off x="10678228" y="5897573"/>
            <a:ext cx="589144" cy="49095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32428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A557F3-2312-4474-B467-B517ADFAE154}"/>
              </a:ext>
            </a:extLst>
          </p:cNvPr>
          <p:cNvSpPr txBox="1"/>
          <p:nvPr/>
        </p:nvSpPr>
        <p:spPr>
          <a:xfrm>
            <a:off x="110464" y="849683"/>
            <a:ext cx="11917885" cy="5016758"/>
          </a:xfrm>
          <a:prstGeom prst="rect">
            <a:avLst/>
          </a:prstGeom>
          <a:noFill/>
        </p:spPr>
        <p:txBody>
          <a:bodyPr wrap="square">
            <a:spAutoFit/>
          </a:bodyPr>
          <a:lstStyle/>
          <a:p>
            <a:pPr algn="just"/>
            <a:r>
              <a:rPr lang="en-US" sz="3200" dirty="0">
                <a:solidFill>
                  <a:srgbClr val="FF0000"/>
                </a:solidFill>
              </a:rPr>
              <a:t> </a:t>
            </a:r>
            <a:r>
              <a:rPr lang="en-US" sz="3200" dirty="0">
                <a:solidFill>
                  <a:srgbClr val="7030A0"/>
                </a:solidFill>
              </a:rPr>
              <a:t>Happy Home Shelter 2019 – 2022 </a:t>
            </a:r>
          </a:p>
          <a:p>
            <a:pPr algn="just"/>
            <a:r>
              <a:rPr lang="en-US" sz="3200" dirty="0"/>
              <a:t>Responsibilities and Achievements: </a:t>
            </a:r>
          </a:p>
          <a:p>
            <a:pPr algn="just"/>
            <a:r>
              <a:rPr lang="en-US" sz="3200" dirty="0"/>
              <a:t>• Assisted in organizing fundraising events by promoting them and finding volunteers </a:t>
            </a:r>
          </a:p>
          <a:p>
            <a:pPr algn="just"/>
            <a:r>
              <a:rPr lang="en-US" sz="3200" dirty="0"/>
              <a:t>• Collected and organized weekly donations and kept an accurate budget </a:t>
            </a:r>
          </a:p>
          <a:p>
            <a:pPr algn="just"/>
            <a:r>
              <a:rPr lang="en-US" sz="3200" dirty="0"/>
              <a:t>• Learned event planning skills including organizational and problem-solving skills </a:t>
            </a:r>
          </a:p>
          <a:p>
            <a:pPr algn="just"/>
            <a:r>
              <a:rPr lang="en-US" sz="3200" dirty="0"/>
              <a:t>• Successfully organized over 10 fundraising events which raised over $1,000 for the shelter</a:t>
            </a:r>
            <a:r>
              <a:rPr lang="en-US" sz="3000" dirty="0"/>
              <a:t> </a:t>
            </a:r>
            <a:endParaRPr lang="en-US" sz="3000" b="0" i="0" u="none" strike="noStrike" baseline="0" dirty="0">
              <a:solidFill>
                <a:srgbClr val="221E1F"/>
              </a:solidFill>
            </a:endParaRPr>
          </a:p>
        </p:txBody>
      </p:sp>
      <p:sp>
        <p:nvSpPr>
          <p:cNvPr id="2" name="TextBox 1">
            <a:extLst>
              <a:ext uri="{FF2B5EF4-FFF2-40B4-BE49-F238E27FC236}">
                <a16:creationId xmlns:a16="http://schemas.microsoft.com/office/drawing/2014/main" id="{CA3020ED-B9DC-45A9-86CC-844B3C99B8A2}"/>
              </a:ext>
            </a:extLst>
          </p:cNvPr>
          <p:cNvSpPr txBox="1"/>
          <p:nvPr/>
        </p:nvSpPr>
        <p:spPr>
          <a:xfrm>
            <a:off x="2131555" y="341456"/>
            <a:ext cx="8178458" cy="646331"/>
          </a:xfrm>
          <a:prstGeom prst="rect">
            <a:avLst/>
          </a:prstGeom>
          <a:noFill/>
        </p:spPr>
        <p:txBody>
          <a:bodyPr wrap="square" rtlCol="0">
            <a:spAutoFit/>
          </a:bodyPr>
          <a:lstStyle/>
          <a:p>
            <a:r>
              <a:rPr lang="en-US" sz="3600" dirty="0">
                <a:solidFill>
                  <a:srgbClr val="0070C0"/>
                </a:solidFill>
              </a:rPr>
              <a:t>Listen and read the text to find the answer. </a:t>
            </a:r>
          </a:p>
        </p:txBody>
      </p:sp>
      <p:sp>
        <p:nvSpPr>
          <p:cNvPr id="6" name="TextBox 5">
            <a:extLst>
              <a:ext uri="{FF2B5EF4-FFF2-40B4-BE49-F238E27FC236}">
                <a16:creationId xmlns:a16="http://schemas.microsoft.com/office/drawing/2014/main" id="{E2BDD7FA-0A49-4777-A4E8-D886BB254FB0}"/>
              </a:ext>
            </a:extLst>
          </p:cNvPr>
          <p:cNvSpPr txBox="1"/>
          <p:nvPr/>
        </p:nvSpPr>
        <p:spPr>
          <a:xfrm>
            <a:off x="110464" y="449573"/>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25896502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0121" y="3985175"/>
            <a:ext cx="3117424" cy="19883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1849" y="136921"/>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reading</a:t>
            </a:r>
          </a:p>
        </p:txBody>
      </p:sp>
      <p:sp>
        <p:nvSpPr>
          <p:cNvPr id="9" name="TextBox 8">
            <a:extLst>
              <a:ext uri="{FF2B5EF4-FFF2-40B4-BE49-F238E27FC236}">
                <a16:creationId xmlns:a16="http://schemas.microsoft.com/office/drawing/2014/main" id="{346FC056-3192-2D84-52A4-2B223E36E921}"/>
              </a:ext>
            </a:extLst>
          </p:cNvPr>
          <p:cNvSpPr txBox="1"/>
          <p:nvPr/>
        </p:nvSpPr>
        <p:spPr>
          <a:xfrm>
            <a:off x="201849" y="395325"/>
            <a:ext cx="11328515" cy="1938992"/>
          </a:xfrm>
          <a:prstGeom prst="rect">
            <a:avLst/>
          </a:prstGeom>
          <a:noFill/>
        </p:spPr>
        <p:txBody>
          <a:bodyPr wrap="square">
            <a:spAutoFit/>
          </a:bodyPr>
          <a:lstStyle/>
          <a:p>
            <a:r>
              <a:rPr lang="en-US" sz="4000" b="1" dirty="0">
                <a:solidFill>
                  <a:srgbClr val="FF0000"/>
                </a:solidFill>
                <a:latin typeface="Times New Roman" panose="02020603050405020304" pitchFamily="18" charset="0"/>
                <a:cs typeface="Times New Roman" panose="02020603050405020304" pitchFamily="18" charset="0"/>
              </a:rPr>
              <a:t>e. In pairs: What part-time jobs or school projects have you done before? What did you learn from them?</a:t>
            </a:r>
          </a:p>
        </p:txBody>
      </p:sp>
      <p:sp>
        <p:nvSpPr>
          <p:cNvPr id="10" name="TextBox 9">
            <a:extLst>
              <a:ext uri="{FF2B5EF4-FFF2-40B4-BE49-F238E27FC236}">
                <a16:creationId xmlns:a16="http://schemas.microsoft.com/office/drawing/2014/main" id="{B3E6289A-A68E-DB2D-438D-B568FD7A9FE7}"/>
              </a:ext>
            </a:extLst>
          </p:cNvPr>
          <p:cNvSpPr txBox="1"/>
          <p:nvPr/>
        </p:nvSpPr>
        <p:spPr>
          <a:xfrm>
            <a:off x="201849" y="2109601"/>
            <a:ext cx="8254148" cy="2923877"/>
          </a:xfrm>
          <a:prstGeom prst="rect">
            <a:avLst/>
          </a:prstGeom>
          <a:noFill/>
        </p:spPr>
        <p:txBody>
          <a:bodyPr wrap="square" rtlCol="0">
            <a:spAutoFit/>
          </a:bodyPr>
          <a:lstStyle/>
          <a:p>
            <a:pPr>
              <a:lnSpc>
                <a:spcPct val="120000"/>
              </a:lnSpc>
            </a:pPr>
            <a:r>
              <a:rPr lang="en-US" sz="4000" i="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Suggested </a:t>
            </a:r>
            <a:r>
              <a:rPr lang="en-US" sz="40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answers:</a:t>
            </a:r>
          </a:p>
          <a:p>
            <a:pPr>
              <a:lnSpc>
                <a:spcPct val="120000"/>
              </a:lnSpc>
            </a:pP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1. Research papers or presentations</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pP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2. Group projects</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4000" i="1" dirty="0" err="1">
                <a:effectLst/>
                <a:latin typeface="Times New Roman" panose="02020603050405020304" pitchFamily="18" charset="0"/>
                <a:ea typeface="Calibri" panose="020F0502020204030204" pitchFamily="34" charset="0"/>
                <a:cs typeface="Times New Roman" panose="02020603050405020304" pitchFamily="18" charset="0"/>
              </a:rPr>
              <a:t>Interships</a:t>
            </a:r>
            <a:endParaRPr lang="en-US" sz="4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A5381FD-7FFE-A61E-9149-0BE706EF68A5}"/>
              </a:ext>
            </a:extLst>
          </p:cNvPr>
          <p:cNvPicPr>
            <a:picLocks noChangeAspect="1"/>
          </p:cNvPicPr>
          <p:nvPr/>
        </p:nvPicPr>
        <p:blipFill>
          <a:blip r:embed="rId3"/>
          <a:stretch>
            <a:fillRect/>
          </a:stretch>
        </p:blipFill>
        <p:spPr>
          <a:xfrm>
            <a:off x="7748834" y="1913641"/>
            <a:ext cx="4176074" cy="4098008"/>
          </a:xfrm>
          <a:prstGeom prst="rect">
            <a:avLst/>
          </a:prstGeom>
        </p:spPr>
      </p:pic>
    </p:spTree>
    <p:extLst>
      <p:ext uri="{BB962C8B-B14F-4D97-AF65-F5344CB8AC3E}">
        <p14:creationId xmlns:p14="http://schemas.microsoft.com/office/powerpoint/2010/main" val="264710198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85788" y="533400"/>
            <a:ext cx="9701212" cy="5943600"/>
          </a:xfrm>
        </p:spPr>
        <p:txBody>
          <a:bodyPr>
            <a:normAutofit/>
          </a:bodyPr>
          <a:lstStyle/>
          <a:p>
            <a:pPr marL="0" indent="0">
              <a:buNone/>
            </a:pPr>
            <a:r>
              <a:rPr lang="en-US" sz="3600">
                <a:latin typeface="Times New Roman" panose="02020603050405020304" pitchFamily="18" charset="0"/>
                <a:cs typeface="Times New Roman" panose="02020603050405020304" pitchFamily="18" charset="0"/>
                <a:hlinkClick r:id="rId2"/>
              </a:rPr>
              <a:t>https</a:t>
            </a:r>
            <a:r>
              <a:rPr lang="en-US" sz="3600">
                <a:latin typeface="Times New Roman" panose="02020603050405020304" pitchFamily="18" charset="0"/>
                <a:cs typeface="Times New Roman" panose="02020603050405020304" pitchFamily="18" charset="0"/>
                <a:hlinkClick r:id="rId2"/>
              </a:rPr>
              <a:t>://</a:t>
            </a:r>
            <a:r>
              <a:rPr lang="en-US" sz="3600" smtClean="0">
                <a:latin typeface="Times New Roman" panose="02020603050405020304" pitchFamily="18" charset="0"/>
                <a:cs typeface="Times New Roman" panose="02020603050405020304" pitchFamily="18" charset="0"/>
                <a:hlinkClick r:id="rId2"/>
              </a:rPr>
              <a:t>padlet.com/mynundc/unit-4-graduation-and-choosing-a-carrer-ndzpyrw288qiy6jw</a:t>
            </a:r>
            <a:endParaRPr lang="en-US" sz="3600" smtClean="0">
              <a:latin typeface="Times New Roman" panose="02020603050405020304" pitchFamily="18" charset="0"/>
              <a:cs typeface="Times New Roman" panose="02020603050405020304" pitchFamily="18" charset="0"/>
            </a:endParaRPr>
          </a:p>
          <a:p>
            <a:pPr marL="0" indent="0">
              <a:buNone/>
            </a:pPr>
            <a:endParaRPr lang="en-US" sz="3600" dirty="0">
              <a:latin typeface="Times New Roman" panose="02020603050405020304" pitchFamily="18" charset="0"/>
              <a:cs typeface="Times New Roman" panose="02020603050405020304" pitchFamily="18" charset="0"/>
            </a:endParaRP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801278" y="1602557"/>
            <a:ext cx="10265789" cy="5354424"/>
          </a:xfrm>
          <a:prstGeom prst="rect">
            <a:avLst/>
          </a:prstGeom>
        </p:spPr>
      </p:pic>
    </p:spTree>
    <p:extLst>
      <p:ext uri="{BB962C8B-B14F-4D97-AF65-F5344CB8AC3E}">
        <p14:creationId xmlns:p14="http://schemas.microsoft.com/office/powerpoint/2010/main" val="39093398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875"/>
            <a:ext cx="8840277" cy="5916249"/>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435301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2275"/>
            <a:ext cx="8494095" cy="5813449"/>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359865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2324099" y="1640614"/>
            <a:ext cx="9715501" cy="435811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400" b="1" i="1" dirty="0">
                <a:solidFill>
                  <a:srgbClr val="0070C0"/>
                </a:solidFill>
                <a:latin typeface="Times New Roman" panose="02020603050405020304" pitchFamily="18" charset="0"/>
                <a:cs typeface="Times New Roman" panose="02020603050405020304" pitchFamily="18" charset="0"/>
              </a:rPr>
              <a:t>Listening &amp; Reading</a:t>
            </a:r>
          </a:p>
          <a:p>
            <a:pPr lvl="0">
              <a:lnSpc>
                <a:spcPct val="115000"/>
              </a:lnSpc>
            </a:pPr>
            <a:r>
              <a:rPr lang="en-US" sz="4400" i="1" dirty="0">
                <a:solidFill>
                  <a:srgbClr val="0070C0"/>
                </a:solidFill>
                <a:latin typeface="Times New Roman" panose="02020603050405020304" pitchFamily="18" charset="0"/>
                <a:cs typeface="Times New Roman" panose="02020603050405020304" pitchFamily="18" charset="0"/>
              </a:rPr>
              <a:t>- practice listening and reading for gist and specific information</a:t>
            </a:r>
            <a:r>
              <a:rPr lang="vi-VN" sz="4400" i="1" dirty="0">
                <a:solidFill>
                  <a:srgbClr val="0070C0"/>
                </a:solidFill>
                <a:latin typeface="Times New Roman" panose="02020603050405020304" pitchFamily="18" charset="0"/>
                <a:cs typeface="Times New Roman" panose="02020603050405020304" pitchFamily="18" charset="0"/>
              </a:rPr>
              <a:t>.</a:t>
            </a:r>
            <a:endParaRPr lang="en-US" sz="4400" i="1" dirty="0">
              <a:solidFill>
                <a:srgbClr val="0070C0"/>
              </a:solidFill>
              <a:latin typeface="Times New Roman" panose="02020603050405020304" pitchFamily="18" charset="0"/>
              <a:cs typeface="Times New Roman" panose="02020603050405020304" pitchFamily="18" charset="0"/>
            </a:endParaRPr>
          </a:p>
          <a:p>
            <a:r>
              <a:rPr lang="en-US" sz="4400" b="1" i="1" dirty="0">
                <a:solidFill>
                  <a:srgbClr val="0070C0"/>
                </a:solidFill>
                <a:latin typeface="Times New Roman" panose="02020603050405020304" pitchFamily="18" charset="0"/>
                <a:cs typeface="Times New Roman" panose="02020603050405020304" pitchFamily="18" charset="0"/>
              </a:rPr>
              <a:t>Speaking:</a:t>
            </a:r>
          </a:p>
          <a:p>
            <a:r>
              <a:rPr lang="en-US" sz="44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express your qualifications and experience.</a:t>
            </a:r>
            <a:endParaRPr lang="en-US" sz="44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146906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Flowchart: Alternate Process 3"/>
          <p:cNvSpPr/>
          <p:nvPr/>
        </p:nvSpPr>
        <p:spPr>
          <a:xfrm>
            <a:off x="4638588" y="2696206"/>
            <a:ext cx="2895600" cy="1066800"/>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79892" y="858879"/>
            <a:ext cx="3829190" cy="2308324"/>
          </a:xfrm>
          <a:prstGeom prst="rect">
            <a:avLst/>
          </a:prstGeom>
          <a:noFill/>
        </p:spPr>
        <p:txBody>
          <a:bodyPr wrap="square" rtlCol="0">
            <a:spAutoFit/>
          </a:bodyPr>
          <a:lstStyle/>
          <a:p>
            <a:r>
              <a:rPr lang="en-US" sz="3600" b="1" smtClean="0">
                <a:solidFill>
                  <a:srgbClr val="FF0000"/>
                </a:solidFill>
                <a:latin typeface="Times New Roman" panose="02020603050405020304" pitchFamily="18" charset="0"/>
                <a:cs typeface="Times New Roman" panose="02020603050405020304" pitchFamily="18" charset="0"/>
              </a:rPr>
              <a:t>1. PERSONAL DETAILS &amp; CONTACT INFORMATION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7534188" y="1140643"/>
            <a:ext cx="4040213"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2</a:t>
            </a:r>
            <a:r>
              <a:rPr lang="en-US" sz="3600" b="1">
                <a:solidFill>
                  <a:srgbClr val="FF0000"/>
                </a:solidFill>
                <a:latin typeface="Times New Roman" panose="02020603050405020304" pitchFamily="18" charset="0"/>
                <a:cs typeface="Times New Roman" panose="02020603050405020304" pitchFamily="18" charset="0"/>
              </a:rPr>
              <a:t>. </a:t>
            </a:r>
            <a:r>
              <a:rPr lang="en-US" sz="3600" b="1" smtClean="0">
                <a:solidFill>
                  <a:srgbClr val="FF0000"/>
                </a:solidFill>
                <a:latin typeface="Times New Roman" panose="02020603050405020304" pitchFamily="18" charset="0"/>
                <a:cs typeface="Times New Roman" panose="02020603050405020304" pitchFamily="18" charset="0"/>
              </a:rPr>
              <a:t>PROFILE</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073431" y="4630453"/>
            <a:ext cx="4421171" cy="2308324"/>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4</a:t>
            </a:r>
            <a:r>
              <a:rPr lang="en-US" sz="3600" b="1">
                <a:solidFill>
                  <a:srgbClr val="FF0000"/>
                </a:solidFill>
                <a:latin typeface="Times New Roman" panose="02020603050405020304" pitchFamily="18" charset="0"/>
                <a:cs typeface="Times New Roman" panose="02020603050405020304" pitchFamily="18" charset="0"/>
              </a:rPr>
              <a:t>. </a:t>
            </a:r>
            <a:r>
              <a:rPr lang="en-US" sz="3600" b="1" smtClean="0">
                <a:solidFill>
                  <a:srgbClr val="FF0000"/>
                </a:solidFill>
                <a:latin typeface="Times New Roman" panose="02020603050405020304" pitchFamily="18" charset="0"/>
                <a:cs typeface="Times New Roman" panose="02020603050405020304" pitchFamily="18" charset="0"/>
              </a:rPr>
              <a:t>EDUCATION BACKGROUND/</a:t>
            </a:r>
          </a:p>
          <a:p>
            <a:r>
              <a:rPr lang="en-US" sz="3600" b="1" smtClean="0">
                <a:solidFill>
                  <a:srgbClr val="FF0000"/>
                </a:solidFill>
                <a:latin typeface="Times New Roman" panose="02020603050405020304" pitchFamily="18" charset="0"/>
                <a:cs typeface="Times New Roman" panose="02020603050405020304" pitchFamily="18" charset="0"/>
              </a:rPr>
              <a:t>EXPERIENCE</a:t>
            </a:r>
            <a:endParaRPr lang="en-US" sz="3600" b="1">
              <a:solidFill>
                <a:srgbClr val="FF0000"/>
              </a:solidFill>
              <a:latin typeface="Times New Roman" panose="02020603050405020304" pitchFamily="18" charset="0"/>
              <a:cs typeface="Times New Roman" panose="02020603050405020304" pitchFamily="18" charset="0"/>
            </a:endParaRPr>
          </a:p>
          <a:p>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79892" y="4970314"/>
            <a:ext cx="4698275"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3</a:t>
            </a:r>
            <a:r>
              <a:rPr lang="en-US" sz="3600" b="1">
                <a:solidFill>
                  <a:srgbClr val="FF0000"/>
                </a:solidFill>
                <a:latin typeface="Times New Roman" panose="02020603050405020304" pitchFamily="18" charset="0"/>
                <a:cs typeface="Times New Roman" panose="02020603050405020304" pitchFamily="18" charset="0"/>
              </a:rPr>
              <a:t>. </a:t>
            </a:r>
            <a:r>
              <a:rPr lang="en-US" sz="3600" b="1" smtClean="0">
                <a:solidFill>
                  <a:srgbClr val="FF0000"/>
                </a:solidFill>
                <a:latin typeface="Times New Roman" panose="02020603050405020304" pitchFamily="18" charset="0"/>
                <a:cs typeface="Times New Roman" panose="02020603050405020304" pitchFamily="18" charset="0"/>
              </a:rPr>
              <a:t>EDUCATION</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14" name="Up Arrow 13"/>
          <p:cNvSpPr/>
          <p:nvPr/>
        </p:nvSpPr>
        <p:spPr>
          <a:xfrm rot="19810765">
            <a:off x="4268932" y="1617974"/>
            <a:ext cx="118898" cy="1493042"/>
          </a:xfrm>
          <a:prstGeom prst="up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7938222" flipV="1">
            <a:off x="7098269" y="2132195"/>
            <a:ext cx="1282374" cy="15651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1566331" flipH="1">
            <a:off x="4254167" y="3630297"/>
            <a:ext cx="144675" cy="1713721"/>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20206729">
            <a:off x="7614644" y="3562543"/>
            <a:ext cx="132896" cy="1908917"/>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977217" y="3244334"/>
            <a:ext cx="237566" cy="369332"/>
          </a:xfrm>
          <a:prstGeom prst="rect">
            <a:avLst/>
          </a:prstGeom>
        </p:spPr>
        <p:txBody>
          <a:bodyPr wrap="none">
            <a:spAutoFit/>
          </a:bodyPr>
          <a:lstStyle/>
          <a:p>
            <a:r>
              <a:rPr lang="en-US"/>
              <a:t> </a:t>
            </a:r>
          </a:p>
        </p:txBody>
      </p:sp>
      <p:sp>
        <p:nvSpPr>
          <p:cNvPr id="3" name="Rectangle 2"/>
          <p:cNvSpPr/>
          <p:nvPr/>
        </p:nvSpPr>
        <p:spPr>
          <a:xfrm>
            <a:off x="5977217" y="3244334"/>
            <a:ext cx="237566" cy="369332"/>
          </a:xfrm>
          <a:prstGeom prst="rect">
            <a:avLst/>
          </a:prstGeom>
        </p:spPr>
        <p:txBody>
          <a:bodyPr wrap="none">
            <a:spAutoFit/>
          </a:bodyPr>
          <a:lstStyle/>
          <a:p>
            <a:r>
              <a:rPr lang="en-US"/>
              <a:t> </a:t>
            </a:r>
          </a:p>
        </p:txBody>
      </p:sp>
      <p:pic>
        <p:nvPicPr>
          <p:cNvPr id="19" name="Picture 18"/>
          <p:cNvPicPr/>
          <p:nvPr/>
        </p:nvPicPr>
        <p:blipFill>
          <a:blip r:embed="rId2">
            <a:extLst>
              <a:ext uri="{28A0092B-C50C-407E-A947-70E740481C1C}">
                <a14:useLocalDpi xmlns:a14="http://schemas.microsoft.com/office/drawing/2010/main" val="0"/>
              </a:ext>
            </a:extLst>
          </a:blip>
          <a:stretch>
            <a:fillRect/>
          </a:stretch>
        </p:blipFill>
        <p:spPr>
          <a:xfrm>
            <a:off x="5043340" y="2818614"/>
            <a:ext cx="2061341" cy="767702"/>
          </a:xfrm>
          <a:prstGeom prst="rect">
            <a:avLst/>
          </a:prstGeom>
        </p:spPr>
      </p:pic>
    </p:spTree>
    <p:extLst>
      <p:ext uri="{BB962C8B-B14F-4D97-AF65-F5344CB8AC3E}">
        <p14:creationId xmlns:p14="http://schemas.microsoft.com/office/powerpoint/2010/main" val="196979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22" presetClass="entr" presetSubtype="4"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P spid="11" grpId="0"/>
      <p:bldP spid="12" grpId="0"/>
      <p:bldP spid="14"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1"/>
          <p:cNvSpPr txBox="1">
            <a:spLocks noGrp="1"/>
          </p:cNvSpPr>
          <p:nvPr>
            <p:ph type="title"/>
          </p:nvPr>
        </p:nvSpPr>
        <p:spPr>
          <a:xfrm>
            <a:off x="1422861" y="1409504"/>
            <a:ext cx="9330068" cy="3532184"/>
          </a:xfrm>
          <a:prstGeom prst="rect">
            <a:avLst/>
          </a:prstGeom>
        </p:spPr>
        <p:txBody>
          <a:bodyPr spcFirstLastPara="1" vert="horz" wrap="square" lIns="121900" tIns="121900" rIns="121900" bIns="121900" rtlCol="0" anchor="ctr" anchorCtr="0">
            <a:noAutofit/>
          </a:bodyPr>
          <a:lstStyle/>
          <a:p>
            <a:r>
              <a:rPr lang="en-US" altLang="en-GB" sz="7200" b="1" dirty="0">
                <a:solidFill>
                  <a:srgbClr val="FF0000"/>
                </a:solidFill>
                <a:latin typeface="Bernard MT Condensed" panose="02050806060905020404" pitchFamily="18" charset="0"/>
              </a:rPr>
              <a:t>WARM - UP</a:t>
            </a:r>
          </a:p>
        </p:txBody>
      </p:sp>
      <p:sp>
        <p:nvSpPr>
          <p:cNvPr id="607" name="Google Shape;607;p31"/>
          <p:cNvSpPr/>
          <p:nvPr/>
        </p:nvSpPr>
        <p:spPr>
          <a:xfrm>
            <a:off x="3087666" y="6497974"/>
            <a:ext cx="145199" cy="107015"/>
          </a:xfrm>
          <a:custGeom>
            <a:avLst/>
            <a:gdLst/>
            <a:ahLst/>
            <a:cxnLst/>
            <a:rect l="l" t="t" r="r" b="b"/>
            <a:pathLst>
              <a:path w="7225" h="5325" extrusionOk="0">
                <a:moveTo>
                  <a:pt x="7224" y="1"/>
                </a:moveTo>
                <a:lnTo>
                  <a:pt x="0" y="3761"/>
                </a:lnTo>
                <a:lnTo>
                  <a:pt x="0" y="5324"/>
                </a:lnTo>
                <a:lnTo>
                  <a:pt x="7224" y="1480"/>
                </a:lnTo>
                <a:lnTo>
                  <a:pt x="7224"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nvGrpSpPr>
          <p:cNvPr id="608" name="Google Shape;608;p31"/>
          <p:cNvGrpSpPr/>
          <p:nvPr/>
        </p:nvGrpSpPr>
        <p:grpSpPr>
          <a:xfrm>
            <a:off x="413656" y="4341135"/>
            <a:ext cx="3934824" cy="2156840"/>
            <a:chOff x="-1063023" y="3598648"/>
            <a:chExt cx="3681247" cy="1467805"/>
          </a:xfrm>
        </p:grpSpPr>
        <p:grpSp>
          <p:nvGrpSpPr>
            <p:cNvPr id="609" name="Google Shape;609;p31"/>
            <p:cNvGrpSpPr/>
            <p:nvPr/>
          </p:nvGrpSpPr>
          <p:grpSpPr>
            <a:xfrm>
              <a:off x="-1063023" y="4873480"/>
              <a:ext cx="3681247" cy="192973"/>
              <a:chOff x="1217825" y="3356550"/>
              <a:chExt cx="6105900" cy="320075"/>
            </a:xfrm>
          </p:grpSpPr>
          <p:sp>
            <p:nvSpPr>
              <p:cNvPr id="610" name="Google Shape;610;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611" name="Google Shape;611;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612" name="Google Shape;612;p31"/>
              <p:cNvGrpSpPr/>
              <p:nvPr/>
            </p:nvGrpSpPr>
            <p:grpSpPr>
              <a:xfrm>
                <a:off x="1217825" y="3356550"/>
                <a:ext cx="6105900" cy="320075"/>
                <a:chOff x="1217825" y="3356550"/>
                <a:chExt cx="6105900" cy="320075"/>
              </a:xfrm>
            </p:grpSpPr>
            <p:sp>
              <p:nvSpPr>
                <p:cNvPr id="613" name="Google Shape;613;p31"/>
                <p:cNvSpPr/>
                <p:nvPr/>
              </p:nvSpPr>
              <p:spPr>
                <a:xfrm>
                  <a:off x="1217825" y="3516050"/>
                  <a:ext cx="5739400" cy="160575"/>
                </a:xfrm>
                <a:custGeom>
                  <a:avLst/>
                  <a:gdLst/>
                  <a:ahLst/>
                  <a:cxnLst/>
                  <a:rect l="l" t="t" r="r" b="b"/>
                  <a:pathLst>
                    <a:path w="229576" h="6423" extrusionOk="0">
                      <a:moveTo>
                        <a:pt x="0" y="0"/>
                      </a:moveTo>
                      <a:lnTo>
                        <a:pt x="0" y="6422"/>
                      </a:lnTo>
                      <a:lnTo>
                        <a:pt x="229576" y="6422"/>
                      </a:lnTo>
                      <a:lnTo>
                        <a:pt x="229576"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614" name="Google Shape;614;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15" name="Google Shape;615;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rgbClr val="191919">
                    <a:alpha val="66510"/>
                  </a:srgbClr>
                </a:solidFill>
                <a:ln>
                  <a:noFill/>
                </a:ln>
              </p:spPr>
              <p:txBody>
                <a:bodyPr spcFirstLastPara="1" wrap="square" lIns="121900" tIns="121900" rIns="121900" bIns="121900" anchor="ctr" anchorCtr="0">
                  <a:noAutofit/>
                </a:bodyPr>
                <a:lstStyle/>
                <a:p>
                  <a:endParaRPr sz="2400"/>
                </a:p>
              </p:txBody>
            </p:sp>
          </p:grpSp>
        </p:grpSp>
        <p:grpSp>
          <p:nvGrpSpPr>
            <p:cNvPr id="616" name="Google Shape;616;p31"/>
            <p:cNvGrpSpPr/>
            <p:nvPr/>
          </p:nvGrpSpPr>
          <p:grpSpPr>
            <a:xfrm>
              <a:off x="275490" y="3918305"/>
              <a:ext cx="555934" cy="1017605"/>
              <a:chOff x="3437950" y="1772250"/>
              <a:chExt cx="922100" cy="1687850"/>
            </a:xfrm>
          </p:grpSpPr>
          <p:sp>
            <p:nvSpPr>
              <p:cNvPr id="617" name="Google Shape;617;p31"/>
              <p:cNvSpPr/>
              <p:nvPr/>
            </p:nvSpPr>
            <p:spPr>
              <a:xfrm>
                <a:off x="3437950" y="1772250"/>
                <a:ext cx="547150" cy="1687850"/>
              </a:xfrm>
              <a:custGeom>
                <a:avLst/>
                <a:gdLst/>
                <a:ahLst/>
                <a:cxnLst/>
                <a:rect l="l" t="t" r="r" b="b"/>
                <a:pathLst>
                  <a:path w="21886" h="67514" extrusionOk="0">
                    <a:moveTo>
                      <a:pt x="14492" y="1"/>
                    </a:moveTo>
                    <a:lnTo>
                      <a:pt x="1648" y="1437"/>
                    </a:lnTo>
                    <a:cubicBezTo>
                      <a:pt x="677" y="1522"/>
                      <a:pt x="1" y="2409"/>
                      <a:pt x="127" y="3339"/>
                    </a:cubicBezTo>
                    <a:lnTo>
                      <a:pt x="7352" y="67513"/>
                    </a:lnTo>
                    <a:lnTo>
                      <a:pt x="21885" y="65908"/>
                    </a:lnTo>
                    <a:lnTo>
                      <a:pt x="14492"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18" name="Google Shape;618;p31"/>
              <p:cNvSpPr/>
              <p:nvPr/>
            </p:nvSpPr>
            <p:spPr>
              <a:xfrm>
                <a:off x="3560475" y="2879150"/>
                <a:ext cx="376025" cy="146850"/>
              </a:xfrm>
              <a:custGeom>
                <a:avLst/>
                <a:gdLst/>
                <a:ahLst/>
                <a:cxnLst/>
                <a:rect l="l" t="t" r="r" b="b"/>
                <a:pathLst>
                  <a:path w="15041" h="5874" extrusionOk="0">
                    <a:moveTo>
                      <a:pt x="14576" y="1"/>
                    </a:moveTo>
                    <a:lnTo>
                      <a:pt x="0" y="1649"/>
                    </a:lnTo>
                    <a:lnTo>
                      <a:pt x="465" y="5873"/>
                    </a:lnTo>
                    <a:lnTo>
                      <a:pt x="15041" y="4268"/>
                    </a:lnTo>
                    <a:lnTo>
                      <a:pt x="1457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19" name="Google Shape;619;p31"/>
              <p:cNvSpPr/>
              <p:nvPr/>
            </p:nvSpPr>
            <p:spPr>
              <a:xfrm>
                <a:off x="3449575" y="1899000"/>
                <a:ext cx="377075" cy="154225"/>
              </a:xfrm>
              <a:custGeom>
                <a:avLst/>
                <a:gdLst/>
                <a:ahLst/>
                <a:cxnLst/>
                <a:rect l="l" t="t" r="r" b="b"/>
                <a:pathLst>
                  <a:path w="15083" h="6169" extrusionOk="0">
                    <a:moveTo>
                      <a:pt x="14576" y="1"/>
                    </a:moveTo>
                    <a:lnTo>
                      <a:pt x="0" y="1648"/>
                    </a:lnTo>
                    <a:lnTo>
                      <a:pt x="550" y="6169"/>
                    </a:lnTo>
                    <a:lnTo>
                      <a:pt x="15083" y="4521"/>
                    </a:lnTo>
                    <a:lnTo>
                      <a:pt x="1457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20" name="Google Shape;620;p31"/>
              <p:cNvSpPr/>
              <p:nvPr/>
            </p:nvSpPr>
            <p:spPr>
              <a:xfrm>
                <a:off x="3800225" y="1772250"/>
                <a:ext cx="559825" cy="1647700"/>
              </a:xfrm>
              <a:custGeom>
                <a:avLst/>
                <a:gdLst/>
                <a:ahLst/>
                <a:cxnLst/>
                <a:rect l="l" t="t" r="r" b="b"/>
                <a:pathLst>
                  <a:path w="22393" h="65908" extrusionOk="0">
                    <a:moveTo>
                      <a:pt x="1" y="1"/>
                    </a:moveTo>
                    <a:lnTo>
                      <a:pt x="7394" y="65908"/>
                    </a:lnTo>
                    <a:lnTo>
                      <a:pt x="22392" y="58726"/>
                    </a:lnTo>
                    <a:lnTo>
                      <a:pt x="16013" y="1987"/>
                    </a:lnTo>
                    <a:lnTo>
                      <a:pt x="1"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1" name="Google Shape;621;p31"/>
              <p:cNvSpPr/>
              <p:nvPr/>
            </p:nvSpPr>
            <p:spPr>
              <a:xfrm>
                <a:off x="3621725" y="2099675"/>
                <a:ext cx="126775" cy="730925"/>
              </a:xfrm>
              <a:custGeom>
                <a:avLst/>
                <a:gdLst/>
                <a:ahLst/>
                <a:cxnLst/>
                <a:rect l="l" t="t" r="r" b="b"/>
                <a:pathLst>
                  <a:path w="5071" h="29237" extrusionOk="0">
                    <a:moveTo>
                      <a:pt x="1817" y="1"/>
                    </a:moveTo>
                    <a:lnTo>
                      <a:pt x="1" y="212"/>
                    </a:lnTo>
                    <a:lnTo>
                      <a:pt x="3296" y="29236"/>
                    </a:lnTo>
                    <a:lnTo>
                      <a:pt x="5070" y="29025"/>
                    </a:lnTo>
                    <a:lnTo>
                      <a:pt x="1817"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22" name="Google Shape;622;p31"/>
              <p:cNvSpPr/>
              <p:nvPr/>
            </p:nvSpPr>
            <p:spPr>
              <a:xfrm>
                <a:off x="3696725" y="1772250"/>
                <a:ext cx="288375" cy="1658275"/>
              </a:xfrm>
              <a:custGeom>
                <a:avLst/>
                <a:gdLst/>
                <a:ahLst/>
                <a:cxnLst/>
                <a:rect l="l" t="t" r="r" b="b"/>
                <a:pathLst>
                  <a:path w="11535" h="66331" extrusionOk="0">
                    <a:moveTo>
                      <a:pt x="4141" y="1"/>
                    </a:moveTo>
                    <a:lnTo>
                      <a:pt x="0" y="466"/>
                    </a:lnTo>
                    <a:lnTo>
                      <a:pt x="7858" y="66330"/>
                    </a:lnTo>
                    <a:lnTo>
                      <a:pt x="11534" y="65908"/>
                    </a:lnTo>
                    <a:lnTo>
                      <a:pt x="414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23" name="Google Shape;623;p31"/>
              <p:cNvSpPr/>
              <p:nvPr/>
            </p:nvSpPr>
            <p:spPr>
              <a:xfrm>
                <a:off x="4018850" y="1800775"/>
                <a:ext cx="69750" cy="1603350"/>
              </a:xfrm>
              <a:custGeom>
                <a:avLst/>
                <a:gdLst/>
                <a:ahLst/>
                <a:cxnLst/>
                <a:rect l="l" t="t" r="r" b="b"/>
                <a:pathLst>
                  <a:path w="2790" h="64134" extrusionOk="0">
                    <a:moveTo>
                      <a:pt x="1" y="1"/>
                    </a:moveTo>
                    <a:lnTo>
                      <a:pt x="1" y="64133"/>
                    </a:lnTo>
                    <a:lnTo>
                      <a:pt x="2789" y="62781"/>
                    </a:lnTo>
                    <a:lnTo>
                      <a:pt x="2747" y="296"/>
                    </a:ln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624" name="Google Shape;624;p31"/>
            <p:cNvGrpSpPr/>
            <p:nvPr/>
          </p:nvGrpSpPr>
          <p:grpSpPr>
            <a:xfrm>
              <a:off x="667752" y="3598648"/>
              <a:ext cx="392277" cy="1355726"/>
              <a:chOff x="4088575" y="1242050"/>
              <a:chExt cx="650650" cy="2248675"/>
            </a:xfrm>
          </p:grpSpPr>
          <p:sp>
            <p:nvSpPr>
              <p:cNvPr id="625" name="Google Shape;625;p31"/>
              <p:cNvSpPr/>
              <p:nvPr/>
            </p:nvSpPr>
            <p:spPr>
              <a:xfrm>
                <a:off x="4088575" y="1242050"/>
                <a:ext cx="289425" cy="2248675"/>
              </a:xfrm>
              <a:custGeom>
                <a:avLst/>
                <a:gdLst/>
                <a:ahLst/>
                <a:cxnLst/>
                <a:rect l="l" t="t" r="r" b="b"/>
                <a:pathLst>
                  <a:path w="11577" h="89947" extrusionOk="0">
                    <a:moveTo>
                      <a:pt x="845" y="0"/>
                    </a:moveTo>
                    <a:cubicBezTo>
                      <a:pt x="381" y="0"/>
                      <a:pt x="0" y="381"/>
                      <a:pt x="0" y="845"/>
                    </a:cubicBezTo>
                    <a:lnTo>
                      <a:pt x="0" y="89946"/>
                    </a:lnTo>
                    <a:lnTo>
                      <a:pt x="11576" y="89946"/>
                    </a:lnTo>
                    <a:lnTo>
                      <a:pt x="11576"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26" name="Google Shape;626;p31"/>
              <p:cNvSpPr/>
              <p:nvPr/>
            </p:nvSpPr>
            <p:spPr>
              <a:xfrm>
                <a:off x="4088575" y="1482875"/>
                <a:ext cx="289425" cy="125700"/>
              </a:xfrm>
              <a:custGeom>
                <a:avLst/>
                <a:gdLst/>
                <a:ahLst/>
                <a:cxnLst/>
                <a:rect l="l" t="t" r="r" b="b"/>
                <a:pathLst>
                  <a:path w="11577" h="5028" extrusionOk="0">
                    <a:moveTo>
                      <a:pt x="0" y="0"/>
                    </a:moveTo>
                    <a:lnTo>
                      <a:pt x="0" y="5028"/>
                    </a:lnTo>
                    <a:lnTo>
                      <a:pt x="11576" y="5028"/>
                    </a:lnTo>
                    <a:lnTo>
                      <a:pt x="11576"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7" name="Google Shape;627;p31"/>
              <p:cNvSpPr/>
              <p:nvPr/>
            </p:nvSpPr>
            <p:spPr>
              <a:xfrm>
                <a:off x="4088575" y="1728950"/>
                <a:ext cx="289425" cy="103550"/>
              </a:xfrm>
              <a:custGeom>
                <a:avLst/>
                <a:gdLst/>
                <a:ahLst/>
                <a:cxnLst/>
                <a:rect l="l" t="t" r="r" b="b"/>
                <a:pathLst>
                  <a:path w="11577" h="4142" extrusionOk="0">
                    <a:moveTo>
                      <a:pt x="0" y="1"/>
                    </a:moveTo>
                    <a:lnTo>
                      <a:pt x="0" y="4141"/>
                    </a:lnTo>
                    <a:lnTo>
                      <a:pt x="11576" y="4141"/>
                    </a:lnTo>
                    <a:lnTo>
                      <a:pt x="11576"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8" name="Google Shape;628;p31"/>
              <p:cNvSpPr/>
              <p:nvPr/>
            </p:nvSpPr>
            <p:spPr>
              <a:xfrm>
                <a:off x="4088575" y="3084050"/>
                <a:ext cx="289425" cy="135225"/>
              </a:xfrm>
              <a:custGeom>
                <a:avLst/>
                <a:gdLst/>
                <a:ahLst/>
                <a:cxnLst/>
                <a:rect l="l" t="t" r="r" b="b"/>
                <a:pathLst>
                  <a:path w="11577" h="5409" extrusionOk="0">
                    <a:moveTo>
                      <a:pt x="0" y="1"/>
                    </a:moveTo>
                    <a:lnTo>
                      <a:pt x="0" y="5409"/>
                    </a:lnTo>
                    <a:lnTo>
                      <a:pt x="11576" y="5409"/>
                    </a:lnTo>
                    <a:lnTo>
                      <a:pt x="11576"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9" name="Google Shape;629;p31"/>
              <p:cNvSpPr/>
              <p:nvPr/>
            </p:nvSpPr>
            <p:spPr>
              <a:xfrm>
                <a:off x="4377975" y="1242050"/>
                <a:ext cx="361250" cy="2248675"/>
              </a:xfrm>
              <a:custGeom>
                <a:avLst/>
                <a:gdLst/>
                <a:ahLst/>
                <a:cxnLst/>
                <a:rect l="l" t="t" r="r" b="b"/>
                <a:pathLst>
                  <a:path w="14450" h="89947" extrusionOk="0">
                    <a:moveTo>
                      <a:pt x="0" y="0"/>
                    </a:moveTo>
                    <a:lnTo>
                      <a:pt x="0" y="89946"/>
                    </a:lnTo>
                    <a:lnTo>
                      <a:pt x="14449" y="83525"/>
                    </a:lnTo>
                    <a:lnTo>
                      <a:pt x="14449" y="3676"/>
                    </a:ln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30" name="Google Shape;630;p31"/>
              <p:cNvSpPr/>
              <p:nvPr/>
            </p:nvSpPr>
            <p:spPr>
              <a:xfrm>
                <a:off x="4188900" y="1927525"/>
                <a:ext cx="81350" cy="1025600"/>
              </a:xfrm>
              <a:custGeom>
                <a:avLst/>
                <a:gdLst/>
                <a:ahLst/>
                <a:cxnLst/>
                <a:rect l="l" t="t" r="r" b="b"/>
                <a:pathLst>
                  <a:path w="3254" h="41024" extrusionOk="0">
                    <a:moveTo>
                      <a:pt x="1649" y="0"/>
                    </a:moveTo>
                    <a:cubicBezTo>
                      <a:pt x="719" y="0"/>
                      <a:pt x="1" y="719"/>
                      <a:pt x="1" y="1606"/>
                    </a:cubicBezTo>
                    <a:lnTo>
                      <a:pt x="1" y="39376"/>
                    </a:lnTo>
                    <a:cubicBezTo>
                      <a:pt x="1" y="40263"/>
                      <a:pt x="719" y="41023"/>
                      <a:pt x="1649" y="41023"/>
                    </a:cubicBezTo>
                    <a:cubicBezTo>
                      <a:pt x="2536" y="41023"/>
                      <a:pt x="3254" y="40263"/>
                      <a:pt x="3254" y="39376"/>
                    </a:cubicBezTo>
                    <a:lnTo>
                      <a:pt x="3254" y="1606"/>
                    </a:lnTo>
                    <a:cubicBezTo>
                      <a:pt x="3254" y="719"/>
                      <a:pt x="2536" y="0"/>
                      <a:pt x="164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631" name="Google Shape;631;p31"/>
            <p:cNvGrpSpPr/>
            <p:nvPr/>
          </p:nvGrpSpPr>
          <p:grpSpPr>
            <a:xfrm>
              <a:off x="897623" y="3793505"/>
              <a:ext cx="421563" cy="1160869"/>
              <a:chOff x="4469850" y="1565250"/>
              <a:chExt cx="699225" cy="1925475"/>
            </a:xfrm>
          </p:grpSpPr>
          <p:sp>
            <p:nvSpPr>
              <p:cNvPr id="632" name="Google Shape;632;p31"/>
              <p:cNvSpPr/>
              <p:nvPr/>
            </p:nvSpPr>
            <p:spPr>
              <a:xfrm>
                <a:off x="4469850" y="1565250"/>
                <a:ext cx="380275" cy="1925475"/>
              </a:xfrm>
              <a:custGeom>
                <a:avLst/>
                <a:gdLst/>
                <a:ahLst/>
                <a:cxnLst/>
                <a:rect l="l" t="t" r="r" b="b"/>
                <a:pathLst>
                  <a:path w="15211" h="77019" extrusionOk="0">
                    <a:moveTo>
                      <a:pt x="930" y="0"/>
                    </a:moveTo>
                    <a:cubicBezTo>
                      <a:pt x="423" y="0"/>
                      <a:pt x="1" y="423"/>
                      <a:pt x="1" y="972"/>
                    </a:cubicBezTo>
                    <a:lnTo>
                      <a:pt x="1" y="77018"/>
                    </a:lnTo>
                    <a:lnTo>
                      <a:pt x="15210" y="77018"/>
                    </a:lnTo>
                    <a:lnTo>
                      <a:pt x="15210"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33" name="Google Shape;633;p31"/>
              <p:cNvSpPr/>
              <p:nvPr/>
            </p:nvSpPr>
            <p:spPr>
              <a:xfrm>
                <a:off x="4850100" y="1565250"/>
                <a:ext cx="318975" cy="1925475"/>
              </a:xfrm>
              <a:custGeom>
                <a:avLst/>
                <a:gdLst/>
                <a:ahLst/>
                <a:cxnLst/>
                <a:rect l="l" t="t" r="r" b="b"/>
                <a:pathLst>
                  <a:path w="12759" h="77019" extrusionOk="0">
                    <a:moveTo>
                      <a:pt x="0" y="0"/>
                    </a:moveTo>
                    <a:lnTo>
                      <a:pt x="0" y="77018"/>
                    </a:lnTo>
                    <a:lnTo>
                      <a:pt x="12759" y="72118"/>
                    </a:lnTo>
                    <a:lnTo>
                      <a:pt x="12759" y="3676"/>
                    </a:lnTo>
                    <a:lnTo>
                      <a:pt x="0"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34" name="Google Shape;634;p31"/>
              <p:cNvSpPr/>
              <p:nvPr/>
            </p:nvSpPr>
            <p:spPr>
              <a:xfrm>
                <a:off x="4469850" y="177225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35" name="Google Shape;635;p31"/>
              <p:cNvSpPr/>
              <p:nvPr/>
            </p:nvSpPr>
            <p:spPr>
              <a:xfrm>
                <a:off x="4469850" y="197610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36" name="Google Shape;636;p31"/>
              <p:cNvSpPr/>
              <p:nvPr/>
            </p:nvSpPr>
            <p:spPr>
              <a:xfrm>
                <a:off x="4522675" y="3201300"/>
                <a:ext cx="274625" cy="136275"/>
              </a:xfrm>
              <a:custGeom>
                <a:avLst/>
                <a:gdLst/>
                <a:ahLst/>
                <a:cxnLst/>
                <a:rect l="l" t="t" r="r" b="b"/>
                <a:pathLst>
                  <a:path w="10985" h="5451" extrusionOk="0">
                    <a:moveTo>
                      <a:pt x="1268" y="0"/>
                    </a:moveTo>
                    <a:cubicBezTo>
                      <a:pt x="549" y="0"/>
                      <a:pt x="0" y="550"/>
                      <a:pt x="0" y="1268"/>
                    </a:cubicBezTo>
                    <a:lnTo>
                      <a:pt x="0" y="4225"/>
                    </a:lnTo>
                    <a:cubicBezTo>
                      <a:pt x="0" y="4901"/>
                      <a:pt x="549" y="5450"/>
                      <a:pt x="1268" y="5450"/>
                    </a:cubicBezTo>
                    <a:lnTo>
                      <a:pt x="9717" y="5450"/>
                    </a:lnTo>
                    <a:cubicBezTo>
                      <a:pt x="10435" y="5450"/>
                      <a:pt x="10985" y="4901"/>
                      <a:pt x="10985" y="4225"/>
                    </a:cubicBezTo>
                    <a:lnTo>
                      <a:pt x="10985" y="1268"/>
                    </a:lnTo>
                    <a:cubicBezTo>
                      <a:pt x="10985" y="550"/>
                      <a:pt x="10435" y="0"/>
                      <a:pt x="971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37" name="Google Shape;637;p31"/>
              <p:cNvSpPr/>
              <p:nvPr/>
            </p:nvSpPr>
            <p:spPr>
              <a:xfrm>
                <a:off x="4705400" y="1565250"/>
                <a:ext cx="144725" cy="1925475"/>
              </a:xfrm>
              <a:custGeom>
                <a:avLst/>
                <a:gdLst/>
                <a:ahLst/>
                <a:cxnLst/>
                <a:rect l="l" t="t" r="r" b="b"/>
                <a:pathLst>
                  <a:path w="5789" h="77019" extrusionOk="0">
                    <a:moveTo>
                      <a:pt x="0" y="0"/>
                    </a:moveTo>
                    <a:lnTo>
                      <a:pt x="0" y="77018"/>
                    </a:lnTo>
                    <a:lnTo>
                      <a:pt x="5788" y="77018"/>
                    </a:lnTo>
                    <a:lnTo>
                      <a:pt x="5788"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sp>
          <p:nvSpPr>
            <p:cNvPr id="638" name="Google Shape;638;p31"/>
            <p:cNvSpPr/>
            <p:nvPr/>
          </p:nvSpPr>
          <p:spPr>
            <a:xfrm>
              <a:off x="1126875" y="3903037"/>
              <a:ext cx="90435" cy="1051337"/>
            </a:xfrm>
            <a:custGeom>
              <a:avLst/>
              <a:gdLst/>
              <a:ahLst/>
              <a:cxnLst/>
              <a:rect l="l" t="t" r="r" b="b"/>
              <a:pathLst>
                <a:path w="6000" h="69752" extrusionOk="0">
                  <a:moveTo>
                    <a:pt x="169" y="0"/>
                  </a:moveTo>
                  <a:lnTo>
                    <a:pt x="0" y="169"/>
                  </a:lnTo>
                  <a:lnTo>
                    <a:pt x="0" y="69751"/>
                  </a:lnTo>
                  <a:lnTo>
                    <a:pt x="5999" y="67428"/>
                  </a:lnTo>
                  <a:lnTo>
                    <a:pt x="169" y="0"/>
                  </a:lnTo>
                  <a:close/>
                </a:path>
              </a:pathLst>
            </a:custGeom>
            <a:solidFill>
              <a:srgbClr val="191919">
                <a:alpha val="66510"/>
              </a:srgbClr>
            </a:solidFill>
            <a:ln>
              <a:noFill/>
            </a:ln>
          </p:spPr>
          <p:txBody>
            <a:bodyPr spcFirstLastPara="1" wrap="square" lIns="121900" tIns="121900" rIns="121900" bIns="121900" anchor="ctr" anchorCtr="0">
              <a:noAutofit/>
            </a:bodyPr>
            <a:lstStyle/>
            <a:p>
              <a:endParaRPr sz="2400"/>
            </a:p>
          </p:txBody>
        </p:sp>
        <p:grpSp>
          <p:nvGrpSpPr>
            <p:cNvPr id="639" name="Google Shape;639;p31"/>
            <p:cNvGrpSpPr/>
            <p:nvPr/>
          </p:nvGrpSpPr>
          <p:grpSpPr>
            <a:xfrm>
              <a:off x="1129423" y="3883925"/>
              <a:ext cx="434932" cy="1060893"/>
              <a:chOff x="4854325" y="1715225"/>
              <a:chExt cx="721400" cy="1759650"/>
            </a:xfrm>
          </p:grpSpPr>
          <p:sp>
            <p:nvSpPr>
              <p:cNvPr id="640" name="Google Shape;640;p31"/>
              <p:cNvSpPr/>
              <p:nvPr/>
            </p:nvSpPr>
            <p:spPr>
              <a:xfrm>
                <a:off x="4854325" y="1715225"/>
                <a:ext cx="508050" cy="1759650"/>
              </a:xfrm>
              <a:custGeom>
                <a:avLst/>
                <a:gdLst/>
                <a:ahLst/>
                <a:cxnLst/>
                <a:rect l="l" t="t" r="r" b="b"/>
                <a:pathLst>
                  <a:path w="20322" h="70386" extrusionOk="0">
                    <a:moveTo>
                      <a:pt x="14364" y="1"/>
                    </a:moveTo>
                    <a:lnTo>
                      <a:pt x="0" y="1226"/>
                    </a:lnTo>
                    <a:lnTo>
                      <a:pt x="5957" y="70386"/>
                    </a:lnTo>
                    <a:lnTo>
                      <a:pt x="20321" y="69161"/>
                    </a:lnTo>
                    <a:lnTo>
                      <a:pt x="14364"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41" name="Google Shape;641;p31"/>
              <p:cNvSpPr/>
              <p:nvPr/>
            </p:nvSpPr>
            <p:spPr>
              <a:xfrm>
                <a:off x="4969450" y="3053425"/>
                <a:ext cx="363350" cy="82425"/>
              </a:xfrm>
              <a:custGeom>
                <a:avLst/>
                <a:gdLst/>
                <a:ahLst/>
                <a:cxnLst/>
                <a:rect l="l" t="t" r="r" b="b"/>
                <a:pathLst>
                  <a:path w="14534" h="3297" extrusionOk="0">
                    <a:moveTo>
                      <a:pt x="14364" y="1"/>
                    </a:moveTo>
                    <a:lnTo>
                      <a:pt x="0" y="1226"/>
                    </a:lnTo>
                    <a:lnTo>
                      <a:pt x="211" y="3296"/>
                    </a:lnTo>
                    <a:lnTo>
                      <a:pt x="14533" y="2071"/>
                    </a:lnTo>
                    <a:lnTo>
                      <a:pt x="14364"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42" name="Google Shape;642;p31"/>
              <p:cNvSpPr/>
              <p:nvPr/>
            </p:nvSpPr>
            <p:spPr>
              <a:xfrm>
                <a:off x="4980000" y="3171725"/>
                <a:ext cx="363350" cy="82400"/>
              </a:xfrm>
              <a:custGeom>
                <a:avLst/>
                <a:gdLst/>
                <a:ahLst/>
                <a:cxnLst/>
                <a:rect l="l" t="t" r="r" b="b"/>
                <a:pathLst>
                  <a:path w="14534" h="3296" extrusionOk="0">
                    <a:moveTo>
                      <a:pt x="14365" y="1"/>
                    </a:moveTo>
                    <a:lnTo>
                      <a:pt x="1" y="1268"/>
                    </a:lnTo>
                    <a:lnTo>
                      <a:pt x="170" y="3296"/>
                    </a:lnTo>
                    <a:lnTo>
                      <a:pt x="14534" y="2071"/>
                    </a:lnTo>
                    <a:lnTo>
                      <a:pt x="14365"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43" name="Google Shape;643;p31"/>
              <p:cNvSpPr/>
              <p:nvPr/>
            </p:nvSpPr>
            <p:spPr>
              <a:xfrm>
                <a:off x="4953600" y="1926400"/>
                <a:ext cx="241900" cy="544100"/>
              </a:xfrm>
              <a:custGeom>
                <a:avLst/>
                <a:gdLst/>
                <a:ahLst/>
                <a:cxnLst/>
                <a:rect l="l" t="t" r="r" b="b"/>
                <a:pathLst>
                  <a:path w="9676" h="21764" extrusionOk="0">
                    <a:moveTo>
                      <a:pt x="6798" y="0"/>
                    </a:moveTo>
                    <a:cubicBezTo>
                      <a:pt x="6771" y="0"/>
                      <a:pt x="6745" y="1"/>
                      <a:pt x="6718" y="3"/>
                    </a:cubicBezTo>
                    <a:lnTo>
                      <a:pt x="1099" y="468"/>
                    </a:lnTo>
                    <a:cubicBezTo>
                      <a:pt x="465" y="552"/>
                      <a:pt x="0" y="1102"/>
                      <a:pt x="43" y="1735"/>
                    </a:cubicBezTo>
                    <a:lnTo>
                      <a:pt x="1690" y="20705"/>
                    </a:lnTo>
                    <a:cubicBezTo>
                      <a:pt x="1731" y="21312"/>
                      <a:pt x="2236" y="21764"/>
                      <a:pt x="2836" y="21764"/>
                    </a:cubicBezTo>
                    <a:cubicBezTo>
                      <a:pt x="2862" y="21764"/>
                      <a:pt x="2889" y="21763"/>
                      <a:pt x="2915" y="21761"/>
                    </a:cubicBezTo>
                    <a:lnTo>
                      <a:pt x="8577" y="21254"/>
                    </a:lnTo>
                    <a:cubicBezTo>
                      <a:pt x="9210" y="21212"/>
                      <a:pt x="9675" y="20662"/>
                      <a:pt x="9633" y="20029"/>
                    </a:cubicBezTo>
                    <a:lnTo>
                      <a:pt x="7985" y="1059"/>
                    </a:lnTo>
                    <a:cubicBezTo>
                      <a:pt x="7904" y="452"/>
                      <a:pt x="7397" y="0"/>
                      <a:pt x="679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44" name="Google Shape;644;p31"/>
              <p:cNvSpPr/>
              <p:nvPr/>
            </p:nvSpPr>
            <p:spPr>
              <a:xfrm>
                <a:off x="5213425" y="1715225"/>
                <a:ext cx="362300" cy="1729025"/>
              </a:xfrm>
              <a:custGeom>
                <a:avLst/>
                <a:gdLst/>
                <a:ahLst/>
                <a:cxnLst/>
                <a:rect l="l" t="t" r="r" b="b"/>
                <a:pathLst>
                  <a:path w="14492" h="69161" extrusionOk="0">
                    <a:moveTo>
                      <a:pt x="0" y="1"/>
                    </a:moveTo>
                    <a:lnTo>
                      <a:pt x="5957" y="69161"/>
                    </a:lnTo>
                    <a:lnTo>
                      <a:pt x="14491" y="64936"/>
                    </a:lnTo>
                    <a:lnTo>
                      <a:pt x="9084" y="2071"/>
                    </a:lnTo>
                    <a:lnTo>
                      <a:pt x="0"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45" name="Google Shape;645;p31"/>
              <p:cNvSpPr/>
              <p:nvPr/>
            </p:nvSpPr>
            <p:spPr>
              <a:xfrm>
                <a:off x="5074000" y="1715225"/>
                <a:ext cx="288375" cy="1739575"/>
              </a:xfrm>
              <a:custGeom>
                <a:avLst/>
                <a:gdLst/>
                <a:ahLst/>
                <a:cxnLst/>
                <a:rect l="l" t="t" r="r" b="b"/>
                <a:pathLst>
                  <a:path w="11535" h="69583" extrusionOk="0">
                    <a:moveTo>
                      <a:pt x="5577" y="1"/>
                    </a:moveTo>
                    <a:lnTo>
                      <a:pt x="1" y="550"/>
                    </a:lnTo>
                    <a:lnTo>
                      <a:pt x="6634" y="69583"/>
                    </a:lnTo>
                    <a:lnTo>
                      <a:pt x="11534" y="69161"/>
                    </a:lnTo>
                    <a:lnTo>
                      <a:pt x="5577"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646" name="Google Shape;646;p31"/>
            <p:cNvGrpSpPr/>
            <p:nvPr/>
          </p:nvGrpSpPr>
          <p:grpSpPr>
            <a:xfrm>
              <a:off x="1507667" y="4686912"/>
              <a:ext cx="916981" cy="266828"/>
              <a:chOff x="5481700" y="3047100"/>
              <a:chExt cx="1520950" cy="442575"/>
            </a:xfrm>
          </p:grpSpPr>
          <p:sp>
            <p:nvSpPr>
              <p:cNvPr id="647" name="Google Shape;647;p31"/>
              <p:cNvSpPr/>
              <p:nvPr/>
            </p:nvSpPr>
            <p:spPr>
              <a:xfrm>
                <a:off x="5595775" y="3047100"/>
                <a:ext cx="1406875" cy="104575"/>
              </a:xfrm>
              <a:custGeom>
                <a:avLst/>
                <a:gdLst/>
                <a:ahLst/>
                <a:cxnLst/>
                <a:rect l="l" t="t" r="r" b="b"/>
                <a:pathLst>
                  <a:path w="56275" h="4183" extrusionOk="0">
                    <a:moveTo>
                      <a:pt x="8407" y="0"/>
                    </a:moveTo>
                    <a:lnTo>
                      <a:pt x="0" y="4183"/>
                    </a:lnTo>
                    <a:lnTo>
                      <a:pt x="0" y="4183"/>
                    </a:lnTo>
                    <a:lnTo>
                      <a:pt x="49050" y="3718"/>
                    </a:lnTo>
                    <a:lnTo>
                      <a:pt x="56274"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48" name="Google Shape;648;p31"/>
              <p:cNvSpPr/>
              <p:nvPr/>
            </p:nvSpPr>
            <p:spPr>
              <a:xfrm>
                <a:off x="5481700" y="3140050"/>
                <a:ext cx="1340325" cy="349625"/>
              </a:xfrm>
              <a:custGeom>
                <a:avLst/>
                <a:gdLst/>
                <a:ahLst/>
                <a:cxnLst/>
                <a:rect l="l" t="t" r="r" b="b"/>
                <a:pathLst>
                  <a:path w="53613" h="13985" extrusionOk="0">
                    <a:moveTo>
                      <a:pt x="6971" y="0"/>
                    </a:moveTo>
                    <a:cubicBezTo>
                      <a:pt x="3127" y="0"/>
                      <a:pt x="0" y="3126"/>
                      <a:pt x="0" y="7013"/>
                    </a:cubicBezTo>
                    <a:cubicBezTo>
                      <a:pt x="0" y="10858"/>
                      <a:pt x="3127" y="13984"/>
                      <a:pt x="6971" y="13984"/>
                    </a:cubicBezTo>
                    <a:lnTo>
                      <a:pt x="53613" y="13984"/>
                    </a:lnTo>
                    <a:lnTo>
                      <a:pt x="53613"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49" name="Google Shape;649;p31"/>
              <p:cNvSpPr/>
              <p:nvPr/>
            </p:nvSpPr>
            <p:spPr>
              <a:xfrm>
                <a:off x="5539775" y="3180175"/>
                <a:ext cx="1282250" cy="270400"/>
              </a:xfrm>
              <a:custGeom>
                <a:avLst/>
                <a:gdLst/>
                <a:ahLst/>
                <a:cxnLst/>
                <a:rect l="l" t="t" r="r" b="b"/>
                <a:pathLst>
                  <a:path w="51290" h="10816" extrusionOk="0">
                    <a:moveTo>
                      <a:pt x="5409" y="1"/>
                    </a:moveTo>
                    <a:cubicBezTo>
                      <a:pt x="2409" y="1"/>
                      <a:pt x="1" y="2409"/>
                      <a:pt x="1" y="5408"/>
                    </a:cubicBezTo>
                    <a:cubicBezTo>
                      <a:pt x="1" y="8366"/>
                      <a:pt x="2409" y="10816"/>
                      <a:pt x="5409" y="10816"/>
                    </a:cubicBezTo>
                    <a:lnTo>
                      <a:pt x="51290" y="10816"/>
                    </a:lnTo>
                    <a:lnTo>
                      <a:pt x="51290"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0" name="Google Shape;650;p31"/>
              <p:cNvSpPr/>
              <p:nvPr/>
            </p:nvSpPr>
            <p:spPr>
              <a:xfrm>
                <a:off x="6822025" y="3047100"/>
                <a:ext cx="180625" cy="133100"/>
              </a:xfrm>
              <a:custGeom>
                <a:avLst/>
                <a:gdLst/>
                <a:ahLst/>
                <a:cxnLst/>
                <a:rect l="l" t="t" r="r" b="b"/>
                <a:pathLst>
                  <a:path w="7225" h="5324" extrusionOk="0">
                    <a:moveTo>
                      <a:pt x="7224" y="0"/>
                    </a:moveTo>
                    <a:lnTo>
                      <a:pt x="0" y="3718"/>
                    </a:lnTo>
                    <a:lnTo>
                      <a:pt x="0" y="5324"/>
                    </a:lnTo>
                    <a:lnTo>
                      <a:pt x="7224" y="1479"/>
                    </a:lnTo>
                    <a:lnTo>
                      <a:pt x="7224"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51" name="Google Shape;651;p31"/>
              <p:cNvSpPr/>
              <p:nvPr/>
            </p:nvSpPr>
            <p:spPr>
              <a:xfrm>
                <a:off x="6822025" y="3094625"/>
                <a:ext cx="160550" cy="355950"/>
              </a:xfrm>
              <a:custGeom>
                <a:avLst/>
                <a:gdLst/>
                <a:ahLst/>
                <a:cxnLst/>
                <a:rect l="l" t="t" r="r" b="b"/>
                <a:pathLst>
                  <a:path w="6422" h="14238" extrusionOk="0">
                    <a:moveTo>
                      <a:pt x="6422" y="0"/>
                    </a:moveTo>
                    <a:lnTo>
                      <a:pt x="0" y="3423"/>
                    </a:lnTo>
                    <a:lnTo>
                      <a:pt x="0" y="14238"/>
                    </a:lnTo>
                    <a:lnTo>
                      <a:pt x="6422" y="10900"/>
                    </a:lnTo>
                    <a:lnTo>
                      <a:pt x="6422"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652" name="Google Shape;652;p31"/>
              <p:cNvSpPr/>
              <p:nvPr/>
            </p:nvSpPr>
            <p:spPr>
              <a:xfrm>
                <a:off x="5737300" y="3180175"/>
                <a:ext cx="161625" cy="228175"/>
              </a:xfrm>
              <a:custGeom>
                <a:avLst/>
                <a:gdLst/>
                <a:ahLst/>
                <a:cxnLst/>
                <a:rect l="l" t="t" r="r" b="b"/>
                <a:pathLst>
                  <a:path w="6465" h="9127" extrusionOk="0">
                    <a:moveTo>
                      <a:pt x="0" y="1"/>
                    </a:moveTo>
                    <a:lnTo>
                      <a:pt x="0" y="9126"/>
                    </a:lnTo>
                    <a:lnTo>
                      <a:pt x="3253" y="7394"/>
                    </a:lnTo>
                    <a:lnTo>
                      <a:pt x="6464" y="8830"/>
                    </a:lnTo>
                    <a:lnTo>
                      <a:pt x="6464"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53" name="Google Shape;653;p31"/>
              <p:cNvSpPr/>
              <p:nvPr/>
            </p:nvSpPr>
            <p:spPr>
              <a:xfrm>
                <a:off x="6031975" y="3306400"/>
                <a:ext cx="602050" cy="15850"/>
              </a:xfrm>
              <a:custGeom>
                <a:avLst/>
                <a:gdLst/>
                <a:ahLst/>
                <a:cxnLst/>
                <a:rect l="l" t="t" r="r" b="b"/>
                <a:pathLst>
                  <a:path w="24082" h="634" extrusionOk="0">
                    <a:moveTo>
                      <a:pt x="12041" y="0"/>
                    </a:moveTo>
                    <a:cubicBezTo>
                      <a:pt x="8017" y="0"/>
                      <a:pt x="3993" y="106"/>
                      <a:pt x="1" y="317"/>
                    </a:cubicBezTo>
                    <a:cubicBezTo>
                      <a:pt x="3993" y="528"/>
                      <a:pt x="8017" y="634"/>
                      <a:pt x="12041" y="634"/>
                    </a:cubicBezTo>
                    <a:cubicBezTo>
                      <a:pt x="16065" y="634"/>
                      <a:pt x="20089" y="528"/>
                      <a:pt x="24082" y="317"/>
                    </a:cubicBezTo>
                    <a:cubicBezTo>
                      <a:pt x="20089" y="106"/>
                      <a:pt x="16065" y="0"/>
                      <a:pt x="12041" y="0"/>
                    </a:cubicBez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654" name="Google Shape;654;p31"/>
            <p:cNvGrpSpPr/>
            <p:nvPr/>
          </p:nvGrpSpPr>
          <p:grpSpPr>
            <a:xfrm>
              <a:off x="1592359" y="3954615"/>
              <a:ext cx="606231" cy="788352"/>
              <a:chOff x="5622175" y="1832475"/>
              <a:chExt cx="1005525" cy="1307600"/>
            </a:xfrm>
          </p:grpSpPr>
          <p:sp>
            <p:nvSpPr>
              <p:cNvPr id="655" name="Google Shape;655;p31"/>
              <p:cNvSpPr/>
              <p:nvPr/>
            </p:nvSpPr>
            <p:spPr>
              <a:xfrm>
                <a:off x="5703500" y="1835625"/>
                <a:ext cx="874550" cy="1304450"/>
              </a:xfrm>
              <a:custGeom>
                <a:avLst/>
                <a:gdLst/>
                <a:ahLst/>
                <a:cxnLst/>
                <a:rect l="l" t="t" r="r" b="b"/>
                <a:pathLst>
                  <a:path w="34982" h="52178" extrusionOk="0">
                    <a:moveTo>
                      <a:pt x="0" y="1"/>
                    </a:moveTo>
                    <a:lnTo>
                      <a:pt x="0" y="52177"/>
                    </a:lnTo>
                    <a:lnTo>
                      <a:pt x="34982" y="52177"/>
                    </a:lnTo>
                    <a:lnTo>
                      <a:pt x="34982"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56" name="Google Shape;656;p31"/>
              <p:cNvSpPr/>
              <p:nvPr/>
            </p:nvSpPr>
            <p:spPr>
              <a:xfrm>
                <a:off x="6578025" y="1835625"/>
                <a:ext cx="49675" cy="1304450"/>
              </a:xfrm>
              <a:custGeom>
                <a:avLst/>
                <a:gdLst/>
                <a:ahLst/>
                <a:cxnLst/>
                <a:rect l="l" t="t" r="r" b="b"/>
                <a:pathLst>
                  <a:path w="1987" h="52178" extrusionOk="0">
                    <a:moveTo>
                      <a:pt x="1" y="1"/>
                    </a:moveTo>
                    <a:lnTo>
                      <a:pt x="1" y="52177"/>
                    </a:lnTo>
                    <a:lnTo>
                      <a:pt x="1986" y="52177"/>
                    </a:lnTo>
                    <a:lnTo>
                      <a:pt x="1986"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57" name="Google Shape;657;p31"/>
              <p:cNvSpPr/>
              <p:nvPr/>
            </p:nvSpPr>
            <p:spPr>
              <a:xfrm>
                <a:off x="5703500" y="1883150"/>
                <a:ext cx="874550" cy="1256925"/>
              </a:xfrm>
              <a:custGeom>
                <a:avLst/>
                <a:gdLst/>
                <a:ahLst/>
                <a:cxnLst/>
                <a:rect l="l" t="t" r="r" b="b"/>
                <a:pathLst>
                  <a:path w="34982" h="50277" extrusionOk="0">
                    <a:moveTo>
                      <a:pt x="0" y="1"/>
                    </a:moveTo>
                    <a:lnTo>
                      <a:pt x="0" y="50276"/>
                    </a:lnTo>
                    <a:lnTo>
                      <a:pt x="34982" y="50276"/>
                    </a:lnTo>
                    <a:lnTo>
                      <a:pt x="34982"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8" name="Google Shape;658;p31"/>
              <p:cNvSpPr/>
              <p:nvPr/>
            </p:nvSpPr>
            <p:spPr>
              <a:xfrm>
                <a:off x="5622175" y="1835625"/>
                <a:ext cx="759425" cy="1304450"/>
              </a:xfrm>
              <a:custGeom>
                <a:avLst/>
                <a:gdLst/>
                <a:ahLst/>
                <a:cxnLst/>
                <a:rect l="l" t="t" r="r" b="b"/>
                <a:pathLst>
                  <a:path w="30377" h="52178" extrusionOk="0">
                    <a:moveTo>
                      <a:pt x="2324" y="1"/>
                    </a:moveTo>
                    <a:cubicBezTo>
                      <a:pt x="1014" y="1"/>
                      <a:pt x="0" y="1057"/>
                      <a:pt x="0" y="2324"/>
                    </a:cubicBezTo>
                    <a:lnTo>
                      <a:pt x="0" y="49853"/>
                    </a:lnTo>
                    <a:cubicBezTo>
                      <a:pt x="0" y="51163"/>
                      <a:pt x="1014" y="52177"/>
                      <a:pt x="2324" y="52177"/>
                    </a:cubicBezTo>
                    <a:lnTo>
                      <a:pt x="30377" y="52177"/>
                    </a:lnTo>
                    <a:lnTo>
                      <a:pt x="30377"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59" name="Google Shape;659;p31"/>
              <p:cNvSpPr/>
              <p:nvPr/>
            </p:nvSpPr>
            <p:spPr>
              <a:xfrm>
                <a:off x="6381575" y="1835625"/>
                <a:ext cx="49675" cy="1304450"/>
              </a:xfrm>
              <a:custGeom>
                <a:avLst/>
                <a:gdLst/>
                <a:ahLst/>
                <a:cxnLst/>
                <a:rect l="l" t="t" r="r" b="b"/>
                <a:pathLst>
                  <a:path w="1987" h="52178" extrusionOk="0">
                    <a:moveTo>
                      <a:pt x="1" y="1"/>
                    </a:moveTo>
                    <a:lnTo>
                      <a:pt x="1" y="52177"/>
                    </a:lnTo>
                    <a:lnTo>
                      <a:pt x="1986" y="52177"/>
                    </a:lnTo>
                    <a:lnTo>
                      <a:pt x="1986"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60" name="Google Shape;660;p31"/>
              <p:cNvSpPr/>
              <p:nvPr/>
            </p:nvSpPr>
            <p:spPr>
              <a:xfrm>
                <a:off x="5622175" y="1835625"/>
                <a:ext cx="81350" cy="1304450"/>
              </a:xfrm>
              <a:custGeom>
                <a:avLst/>
                <a:gdLst/>
                <a:ahLst/>
                <a:cxnLst/>
                <a:rect l="l" t="t" r="r" b="b"/>
                <a:pathLst>
                  <a:path w="3254" h="52178" extrusionOk="0">
                    <a:moveTo>
                      <a:pt x="1986" y="1"/>
                    </a:moveTo>
                    <a:cubicBezTo>
                      <a:pt x="888" y="1"/>
                      <a:pt x="0" y="1226"/>
                      <a:pt x="0" y="2705"/>
                    </a:cubicBezTo>
                    <a:lnTo>
                      <a:pt x="0" y="49473"/>
                    </a:lnTo>
                    <a:cubicBezTo>
                      <a:pt x="0" y="50994"/>
                      <a:pt x="888" y="52177"/>
                      <a:pt x="1986" y="52177"/>
                    </a:cubicBezTo>
                    <a:lnTo>
                      <a:pt x="3253" y="52177"/>
                    </a:lnTo>
                    <a:lnTo>
                      <a:pt x="3253"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61" name="Google Shape;661;p31"/>
              <p:cNvSpPr/>
              <p:nvPr/>
            </p:nvSpPr>
            <p:spPr>
              <a:xfrm>
                <a:off x="5819675" y="2054275"/>
                <a:ext cx="410900" cy="162675"/>
              </a:xfrm>
              <a:custGeom>
                <a:avLst/>
                <a:gdLst/>
                <a:ahLst/>
                <a:cxnLst/>
                <a:rect l="l" t="t" r="r" b="b"/>
                <a:pathLst>
                  <a:path w="16436" h="6507" extrusionOk="0">
                    <a:moveTo>
                      <a:pt x="1437" y="0"/>
                    </a:moveTo>
                    <a:cubicBezTo>
                      <a:pt x="634" y="0"/>
                      <a:pt x="1" y="634"/>
                      <a:pt x="1" y="1437"/>
                    </a:cubicBezTo>
                    <a:lnTo>
                      <a:pt x="1" y="5070"/>
                    </a:lnTo>
                    <a:cubicBezTo>
                      <a:pt x="1" y="5873"/>
                      <a:pt x="634" y="6506"/>
                      <a:pt x="1437" y="6506"/>
                    </a:cubicBezTo>
                    <a:lnTo>
                      <a:pt x="14999" y="6506"/>
                    </a:lnTo>
                    <a:cubicBezTo>
                      <a:pt x="15801" y="6506"/>
                      <a:pt x="16435" y="5873"/>
                      <a:pt x="16435" y="5070"/>
                    </a:cubicBezTo>
                    <a:lnTo>
                      <a:pt x="16435" y="1437"/>
                    </a:lnTo>
                    <a:cubicBezTo>
                      <a:pt x="16435" y="634"/>
                      <a:pt x="15801" y="0"/>
                      <a:pt x="1499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2" name="Google Shape;662;p31"/>
              <p:cNvSpPr/>
              <p:nvPr/>
            </p:nvSpPr>
            <p:spPr>
              <a:xfrm>
                <a:off x="5819675" y="2253900"/>
                <a:ext cx="410900" cy="46475"/>
              </a:xfrm>
              <a:custGeom>
                <a:avLst/>
                <a:gdLst/>
                <a:ahLst/>
                <a:cxnLst/>
                <a:rect l="l" t="t" r="r" b="b"/>
                <a:pathLst>
                  <a:path w="16436" h="1859" extrusionOk="0">
                    <a:moveTo>
                      <a:pt x="930" y="0"/>
                    </a:moveTo>
                    <a:cubicBezTo>
                      <a:pt x="423" y="0"/>
                      <a:pt x="1" y="423"/>
                      <a:pt x="1" y="929"/>
                    </a:cubicBezTo>
                    <a:cubicBezTo>
                      <a:pt x="1" y="1436"/>
                      <a:pt x="423" y="1859"/>
                      <a:pt x="930" y="1859"/>
                    </a:cubicBezTo>
                    <a:lnTo>
                      <a:pt x="15506" y="1859"/>
                    </a:lnTo>
                    <a:cubicBezTo>
                      <a:pt x="16013" y="1859"/>
                      <a:pt x="16435" y="1436"/>
                      <a:pt x="16435" y="929"/>
                    </a:cubicBezTo>
                    <a:cubicBezTo>
                      <a:pt x="16435" y="423"/>
                      <a:pt x="16013" y="0"/>
                      <a:pt x="1550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3" name="Google Shape;663;p31"/>
              <p:cNvSpPr/>
              <p:nvPr/>
            </p:nvSpPr>
            <p:spPr>
              <a:xfrm>
                <a:off x="6477700" y="2365850"/>
                <a:ext cx="21150" cy="602050"/>
              </a:xfrm>
              <a:custGeom>
                <a:avLst/>
                <a:gdLst/>
                <a:ahLst/>
                <a:cxnLst/>
                <a:rect l="l" t="t" r="r" b="b"/>
                <a:pathLst>
                  <a:path w="846" h="24082" extrusionOk="0">
                    <a:moveTo>
                      <a:pt x="423" y="0"/>
                    </a:moveTo>
                    <a:cubicBezTo>
                      <a:pt x="0" y="7985"/>
                      <a:pt x="0" y="16097"/>
                      <a:pt x="423" y="24082"/>
                    </a:cubicBezTo>
                    <a:cubicBezTo>
                      <a:pt x="845" y="16097"/>
                      <a:pt x="845" y="7985"/>
                      <a:pt x="423" y="0"/>
                    </a:cubicBez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64" name="Google Shape;664;p31"/>
              <p:cNvSpPr/>
              <p:nvPr/>
            </p:nvSpPr>
            <p:spPr>
              <a:xfrm>
                <a:off x="6518875" y="2165175"/>
                <a:ext cx="20100" cy="602050"/>
              </a:xfrm>
              <a:custGeom>
                <a:avLst/>
                <a:gdLst/>
                <a:ahLst/>
                <a:cxnLst/>
                <a:rect l="l" t="t" r="r" b="b"/>
                <a:pathLst>
                  <a:path w="804" h="24082" extrusionOk="0">
                    <a:moveTo>
                      <a:pt x="423" y="0"/>
                    </a:moveTo>
                    <a:cubicBezTo>
                      <a:pt x="1" y="7985"/>
                      <a:pt x="1" y="16097"/>
                      <a:pt x="423" y="24082"/>
                    </a:cubicBezTo>
                    <a:cubicBezTo>
                      <a:pt x="804" y="16097"/>
                      <a:pt x="804" y="7985"/>
                      <a:pt x="423" y="0"/>
                    </a:cubicBez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65" name="Google Shape;665;p31"/>
              <p:cNvSpPr/>
              <p:nvPr/>
            </p:nvSpPr>
            <p:spPr>
              <a:xfrm>
                <a:off x="5866150" y="1832475"/>
                <a:ext cx="515450" cy="1307600"/>
              </a:xfrm>
              <a:custGeom>
                <a:avLst/>
                <a:gdLst/>
                <a:ahLst/>
                <a:cxnLst/>
                <a:rect l="l" t="t" r="r" b="b"/>
                <a:pathLst>
                  <a:path w="20618" h="52304" extrusionOk="0">
                    <a:moveTo>
                      <a:pt x="18167" y="0"/>
                    </a:moveTo>
                    <a:cubicBezTo>
                      <a:pt x="18167" y="0"/>
                      <a:pt x="19688" y="39080"/>
                      <a:pt x="1" y="52303"/>
                    </a:cubicBezTo>
                    <a:lnTo>
                      <a:pt x="20618" y="52303"/>
                    </a:lnTo>
                    <a:lnTo>
                      <a:pt x="20618" y="127"/>
                    </a:lnTo>
                    <a:lnTo>
                      <a:pt x="18167"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grpSp>
        <p:nvGrpSpPr>
          <p:cNvPr id="666" name="Google Shape;666;p31"/>
          <p:cNvGrpSpPr/>
          <p:nvPr/>
        </p:nvGrpSpPr>
        <p:grpSpPr>
          <a:xfrm>
            <a:off x="7894321" y="690880"/>
            <a:ext cx="4114799" cy="1916874"/>
            <a:chOff x="5917964" y="168261"/>
            <a:chExt cx="4613618" cy="1853921"/>
          </a:xfrm>
        </p:grpSpPr>
        <p:grpSp>
          <p:nvGrpSpPr>
            <p:cNvPr id="667" name="Google Shape;667;p31"/>
            <p:cNvGrpSpPr/>
            <p:nvPr/>
          </p:nvGrpSpPr>
          <p:grpSpPr>
            <a:xfrm>
              <a:off x="5917964" y="1780333"/>
              <a:ext cx="4613618" cy="241849"/>
              <a:chOff x="1217825" y="3356550"/>
              <a:chExt cx="6105900" cy="320075"/>
            </a:xfrm>
          </p:grpSpPr>
          <p:sp>
            <p:nvSpPr>
              <p:cNvPr id="668" name="Google Shape;668;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669" name="Google Shape;669;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nvGrpSpPr>
              <p:cNvPr id="670" name="Google Shape;670;p31"/>
              <p:cNvGrpSpPr/>
              <p:nvPr/>
            </p:nvGrpSpPr>
            <p:grpSpPr>
              <a:xfrm>
                <a:off x="1217825" y="3356550"/>
                <a:ext cx="6105900" cy="320075"/>
                <a:chOff x="1217825" y="3356550"/>
                <a:chExt cx="6105900" cy="320075"/>
              </a:xfrm>
            </p:grpSpPr>
            <p:sp>
              <p:nvSpPr>
                <p:cNvPr id="671" name="Google Shape;671;p31"/>
                <p:cNvSpPr/>
                <p:nvPr/>
              </p:nvSpPr>
              <p:spPr>
                <a:xfrm>
                  <a:off x="1217825" y="3516050"/>
                  <a:ext cx="5739400" cy="160575"/>
                </a:xfrm>
                <a:custGeom>
                  <a:avLst/>
                  <a:gdLst/>
                  <a:ahLst/>
                  <a:cxnLst/>
                  <a:rect l="l" t="t" r="r" b="b"/>
                  <a:pathLst>
                    <a:path w="229576" h="6423" extrusionOk="0">
                      <a:moveTo>
                        <a:pt x="0" y="0"/>
                      </a:moveTo>
                      <a:lnTo>
                        <a:pt x="0" y="6422"/>
                      </a:lnTo>
                      <a:lnTo>
                        <a:pt x="229576" y="6422"/>
                      </a:lnTo>
                      <a:lnTo>
                        <a:pt x="229576"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672" name="Google Shape;672;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73" name="Google Shape;673;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rgbClr val="191919">
                    <a:alpha val="60930"/>
                  </a:srgbClr>
                </a:solidFill>
                <a:ln>
                  <a:noFill/>
                </a:ln>
              </p:spPr>
              <p:txBody>
                <a:bodyPr spcFirstLastPara="1" wrap="square" lIns="121900" tIns="121900" rIns="121900" bIns="121900" anchor="ctr" anchorCtr="0">
                  <a:noAutofit/>
                </a:bodyPr>
                <a:lstStyle/>
                <a:p>
                  <a:endParaRPr sz="2400"/>
                </a:p>
              </p:txBody>
            </p:sp>
          </p:grpSp>
        </p:grpSp>
        <p:grpSp>
          <p:nvGrpSpPr>
            <p:cNvPr id="674" name="Google Shape;674;p31"/>
            <p:cNvGrpSpPr/>
            <p:nvPr/>
          </p:nvGrpSpPr>
          <p:grpSpPr>
            <a:xfrm>
              <a:off x="6251561" y="168261"/>
              <a:ext cx="535513" cy="1693507"/>
              <a:chOff x="1659325" y="1223050"/>
              <a:chExt cx="708725" cy="2241275"/>
            </a:xfrm>
          </p:grpSpPr>
          <p:sp>
            <p:nvSpPr>
              <p:cNvPr id="675" name="Google Shape;675;p31"/>
              <p:cNvSpPr/>
              <p:nvPr/>
            </p:nvSpPr>
            <p:spPr>
              <a:xfrm>
                <a:off x="1881125" y="1223050"/>
                <a:ext cx="486925" cy="2241275"/>
              </a:xfrm>
              <a:custGeom>
                <a:avLst/>
                <a:gdLst/>
                <a:ahLst/>
                <a:cxnLst/>
                <a:rect l="l" t="t" r="r" b="b"/>
                <a:pathLst>
                  <a:path w="19477" h="89651" extrusionOk="0">
                    <a:moveTo>
                      <a:pt x="0" y="0"/>
                    </a:moveTo>
                    <a:lnTo>
                      <a:pt x="0" y="89650"/>
                    </a:lnTo>
                    <a:lnTo>
                      <a:pt x="19476" y="84580"/>
                    </a:lnTo>
                    <a:lnTo>
                      <a:pt x="19476" y="5957"/>
                    </a:lnTo>
                    <a:cubicBezTo>
                      <a:pt x="19476" y="5281"/>
                      <a:pt x="19012" y="4732"/>
                      <a:pt x="18378" y="4563"/>
                    </a:cubicBez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76" name="Google Shape;676;p31"/>
              <p:cNvSpPr/>
              <p:nvPr/>
            </p:nvSpPr>
            <p:spPr>
              <a:xfrm>
                <a:off x="1659325" y="1223050"/>
                <a:ext cx="221825" cy="2241275"/>
              </a:xfrm>
              <a:custGeom>
                <a:avLst/>
                <a:gdLst/>
                <a:ahLst/>
                <a:cxnLst/>
                <a:rect l="l" t="t" r="r" b="b"/>
                <a:pathLst>
                  <a:path w="8873" h="89651" extrusionOk="0">
                    <a:moveTo>
                      <a:pt x="1563" y="0"/>
                    </a:moveTo>
                    <a:cubicBezTo>
                      <a:pt x="676" y="0"/>
                      <a:pt x="0" y="676"/>
                      <a:pt x="0" y="1563"/>
                    </a:cubicBezTo>
                    <a:lnTo>
                      <a:pt x="0" y="89650"/>
                    </a:lnTo>
                    <a:lnTo>
                      <a:pt x="8872" y="89650"/>
                    </a:lnTo>
                    <a:lnTo>
                      <a:pt x="8872"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77" name="Google Shape;677;p31"/>
              <p:cNvSpPr/>
              <p:nvPr/>
            </p:nvSpPr>
            <p:spPr>
              <a:xfrm>
                <a:off x="1659325" y="3073500"/>
                <a:ext cx="221825" cy="63400"/>
              </a:xfrm>
              <a:custGeom>
                <a:avLst/>
                <a:gdLst/>
                <a:ahLst/>
                <a:cxnLst/>
                <a:rect l="l" t="t" r="r" b="b"/>
                <a:pathLst>
                  <a:path w="8873" h="2536" extrusionOk="0">
                    <a:moveTo>
                      <a:pt x="0" y="0"/>
                    </a:moveTo>
                    <a:lnTo>
                      <a:pt x="0" y="2535"/>
                    </a:lnTo>
                    <a:lnTo>
                      <a:pt x="8872" y="2535"/>
                    </a:lnTo>
                    <a:lnTo>
                      <a:pt x="8872"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78" name="Google Shape;678;p31"/>
              <p:cNvSpPr/>
              <p:nvPr/>
            </p:nvSpPr>
            <p:spPr>
              <a:xfrm>
                <a:off x="1659325" y="3201300"/>
                <a:ext cx="221825" cy="63400"/>
              </a:xfrm>
              <a:custGeom>
                <a:avLst/>
                <a:gdLst/>
                <a:ahLst/>
                <a:cxnLst/>
                <a:rect l="l" t="t" r="r" b="b"/>
                <a:pathLst>
                  <a:path w="8873" h="2536" extrusionOk="0">
                    <a:moveTo>
                      <a:pt x="0" y="0"/>
                    </a:moveTo>
                    <a:lnTo>
                      <a:pt x="0" y="2535"/>
                    </a:lnTo>
                    <a:lnTo>
                      <a:pt x="8872" y="2535"/>
                    </a:lnTo>
                    <a:lnTo>
                      <a:pt x="8872"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79" name="Google Shape;679;p31"/>
              <p:cNvSpPr/>
              <p:nvPr/>
            </p:nvSpPr>
            <p:spPr>
              <a:xfrm>
                <a:off x="1659325" y="1533550"/>
                <a:ext cx="221825" cy="63400"/>
              </a:xfrm>
              <a:custGeom>
                <a:avLst/>
                <a:gdLst/>
                <a:ahLst/>
                <a:cxnLst/>
                <a:rect l="l" t="t" r="r" b="b"/>
                <a:pathLst>
                  <a:path w="8873" h="2536" extrusionOk="0">
                    <a:moveTo>
                      <a:pt x="0" y="1"/>
                    </a:moveTo>
                    <a:lnTo>
                      <a:pt x="0" y="2536"/>
                    </a:lnTo>
                    <a:lnTo>
                      <a:pt x="8872" y="2536"/>
                    </a:lnTo>
                    <a:lnTo>
                      <a:pt x="8872"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80" name="Google Shape;680;p31"/>
              <p:cNvSpPr/>
              <p:nvPr/>
            </p:nvSpPr>
            <p:spPr>
              <a:xfrm>
                <a:off x="1659325" y="1854650"/>
                <a:ext cx="221825" cy="934750"/>
              </a:xfrm>
              <a:custGeom>
                <a:avLst/>
                <a:gdLst/>
                <a:ahLst/>
                <a:cxnLst/>
                <a:rect l="l" t="t" r="r" b="b"/>
                <a:pathLst>
                  <a:path w="8873" h="37390" extrusionOk="0">
                    <a:moveTo>
                      <a:pt x="0" y="0"/>
                    </a:moveTo>
                    <a:lnTo>
                      <a:pt x="0" y="37390"/>
                    </a:lnTo>
                    <a:lnTo>
                      <a:pt x="8872" y="37390"/>
                    </a:lnTo>
                    <a:lnTo>
                      <a:pt x="8872"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81" name="Google Shape;681;p31"/>
              <p:cNvSpPr/>
              <p:nvPr/>
            </p:nvSpPr>
            <p:spPr>
              <a:xfrm>
                <a:off x="1792400" y="1223050"/>
                <a:ext cx="88750" cy="2241275"/>
              </a:xfrm>
              <a:custGeom>
                <a:avLst/>
                <a:gdLst/>
                <a:ahLst/>
                <a:cxnLst/>
                <a:rect l="l" t="t" r="r" b="b"/>
                <a:pathLst>
                  <a:path w="3550" h="89651" extrusionOk="0">
                    <a:moveTo>
                      <a:pt x="0" y="0"/>
                    </a:moveTo>
                    <a:lnTo>
                      <a:pt x="0" y="89650"/>
                    </a:lnTo>
                    <a:lnTo>
                      <a:pt x="3549" y="89650"/>
                    </a:lnTo>
                    <a:lnTo>
                      <a:pt x="3549"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682" name="Google Shape;682;p31"/>
            <p:cNvGrpSpPr/>
            <p:nvPr/>
          </p:nvGrpSpPr>
          <p:grpSpPr>
            <a:xfrm>
              <a:off x="6528488" y="459544"/>
              <a:ext cx="700706" cy="1402224"/>
              <a:chOff x="2025825" y="1608550"/>
              <a:chExt cx="927350" cy="1855775"/>
            </a:xfrm>
          </p:grpSpPr>
          <p:sp>
            <p:nvSpPr>
              <p:cNvPr id="683" name="Google Shape;683;p31"/>
              <p:cNvSpPr/>
              <p:nvPr/>
            </p:nvSpPr>
            <p:spPr>
              <a:xfrm>
                <a:off x="2420825" y="1608550"/>
                <a:ext cx="532350" cy="1855775"/>
              </a:xfrm>
              <a:custGeom>
                <a:avLst/>
                <a:gdLst/>
                <a:ahLst/>
                <a:cxnLst/>
                <a:rect l="l" t="t" r="r" b="b"/>
                <a:pathLst>
                  <a:path w="21294" h="74231" extrusionOk="0">
                    <a:moveTo>
                      <a:pt x="1" y="1"/>
                    </a:moveTo>
                    <a:lnTo>
                      <a:pt x="1" y="74230"/>
                    </a:lnTo>
                    <a:lnTo>
                      <a:pt x="21294" y="69160"/>
                    </a:lnTo>
                    <a:lnTo>
                      <a:pt x="21294" y="5197"/>
                    </a:lnTo>
                    <a:lnTo>
                      <a:pt x="1"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84" name="Google Shape;684;p31"/>
              <p:cNvSpPr/>
              <p:nvPr/>
            </p:nvSpPr>
            <p:spPr>
              <a:xfrm>
                <a:off x="2025825" y="1608550"/>
                <a:ext cx="395025" cy="1855775"/>
              </a:xfrm>
              <a:custGeom>
                <a:avLst/>
                <a:gdLst/>
                <a:ahLst/>
                <a:cxnLst/>
                <a:rect l="l" t="t" r="r" b="b"/>
                <a:pathLst>
                  <a:path w="15801" h="74231" extrusionOk="0">
                    <a:moveTo>
                      <a:pt x="1099" y="1"/>
                    </a:moveTo>
                    <a:cubicBezTo>
                      <a:pt x="507" y="1"/>
                      <a:pt x="0" y="507"/>
                      <a:pt x="0" y="1141"/>
                    </a:cubicBezTo>
                    <a:lnTo>
                      <a:pt x="0" y="74230"/>
                    </a:lnTo>
                    <a:lnTo>
                      <a:pt x="15801" y="74230"/>
                    </a:lnTo>
                    <a:lnTo>
                      <a:pt x="15801"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85" name="Google Shape;685;p31"/>
              <p:cNvSpPr/>
              <p:nvPr/>
            </p:nvSpPr>
            <p:spPr>
              <a:xfrm>
                <a:off x="2025825" y="1762750"/>
                <a:ext cx="395025" cy="110925"/>
              </a:xfrm>
              <a:custGeom>
                <a:avLst/>
                <a:gdLst/>
                <a:ahLst/>
                <a:cxnLst/>
                <a:rect l="l" t="t" r="r" b="b"/>
                <a:pathLst>
                  <a:path w="15801" h="4437" extrusionOk="0">
                    <a:moveTo>
                      <a:pt x="0" y="1"/>
                    </a:moveTo>
                    <a:lnTo>
                      <a:pt x="0" y="4437"/>
                    </a:lnTo>
                    <a:lnTo>
                      <a:pt x="15801" y="4437"/>
                    </a:lnTo>
                    <a:lnTo>
                      <a:pt x="15801"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86" name="Google Shape;686;p31"/>
              <p:cNvSpPr/>
              <p:nvPr/>
            </p:nvSpPr>
            <p:spPr>
              <a:xfrm>
                <a:off x="2025825" y="2429225"/>
                <a:ext cx="395025" cy="110925"/>
              </a:xfrm>
              <a:custGeom>
                <a:avLst/>
                <a:gdLst/>
                <a:ahLst/>
                <a:cxnLst/>
                <a:rect l="l" t="t" r="r" b="b"/>
                <a:pathLst>
                  <a:path w="15801" h="4437" extrusionOk="0">
                    <a:moveTo>
                      <a:pt x="0" y="0"/>
                    </a:moveTo>
                    <a:lnTo>
                      <a:pt x="0" y="4436"/>
                    </a:lnTo>
                    <a:lnTo>
                      <a:pt x="15801" y="4436"/>
                    </a:lnTo>
                    <a:lnTo>
                      <a:pt x="1580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87" name="Google Shape;687;p31"/>
              <p:cNvSpPr/>
              <p:nvPr/>
            </p:nvSpPr>
            <p:spPr>
              <a:xfrm>
                <a:off x="2025825" y="3272075"/>
                <a:ext cx="395025" cy="84500"/>
              </a:xfrm>
              <a:custGeom>
                <a:avLst/>
                <a:gdLst/>
                <a:ahLst/>
                <a:cxnLst/>
                <a:rect l="l" t="t" r="r" b="b"/>
                <a:pathLst>
                  <a:path w="15801" h="3380" extrusionOk="0">
                    <a:moveTo>
                      <a:pt x="0" y="0"/>
                    </a:moveTo>
                    <a:lnTo>
                      <a:pt x="0" y="3380"/>
                    </a:lnTo>
                    <a:lnTo>
                      <a:pt x="15801" y="3380"/>
                    </a:lnTo>
                    <a:lnTo>
                      <a:pt x="1580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88" name="Google Shape;688;p31"/>
              <p:cNvSpPr/>
              <p:nvPr/>
            </p:nvSpPr>
            <p:spPr>
              <a:xfrm>
                <a:off x="2076500" y="1961325"/>
                <a:ext cx="291550" cy="50725"/>
              </a:xfrm>
              <a:custGeom>
                <a:avLst/>
                <a:gdLst/>
                <a:ahLst/>
                <a:cxnLst/>
                <a:rect l="l" t="t" r="r" b="b"/>
                <a:pathLst>
                  <a:path w="11662" h="2029" extrusionOk="0">
                    <a:moveTo>
                      <a:pt x="1015" y="0"/>
                    </a:moveTo>
                    <a:cubicBezTo>
                      <a:pt x="466" y="0"/>
                      <a:pt x="1" y="465"/>
                      <a:pt x="1" y="1014"/>
                    </a:cubicBezTo>
                    <a:cubicBezTo>
                      <a:pt x="1" y="1564"/>
                      <a:pt x="423" y="2028"/>
                      <a:pt x="1015" y="2028"/>
                    </a:cubicBezTo>
                    <a:lnTo>
                      <a:pt x="10647" y="2028"/>
                    </a:lnTo>
                    <a:cubicBezTo>
                      <a:pt x="11197" y="2028"/>
                      <a:pt x="11661" y="1564"/>
                      <a:pt x="11661" y="1014"/>
                    </a:cubicBezTo>
                    <a:cubicBezTo>
                      <a:pt x="11661" y="465"/>
                      <a:pt x="11197" y="0"/>
                      <a:pt x="1064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89" name="Google Shape;689;p31"/>
              <p:cNvSpPr/>
              <p:nvPr/>
            </p:nvSpPr>
            <p:spPr>
              <a:xfrm>
                <a:off x="2076500" y="2050050"/>
                <a:ext cx="291550" cy="49650"/>
              </a:xfrm>
              <a:custGeom>
                <a:avLst/>
                <a:gdLst/>
                <a:ahLst/>
                <a:cxnLst/>
                <a:rect l="l" t="t" r="r" b="b"/>
                <a:pathLst>
                  <a:path w="11662" h="1986" extrusionOk="0">
                    <a:moveTo>
                      <a:pt x="1015" y="0"/>
                    </a:moveTo>
                    <a:cubicBezTo>
                      <a:pt x="466" y="0"/>
                      <a:pt x="1" y="423"/>
                      <a:pt x="1" y="1014"/>
                    </a:cubicBezTo>
                    <a:cubicBezTo>
                      <a:pt x="1" y="1563"/>
                      <a:pt x="423" y="1986"/>
                      <a:pt x="1015" y="1986"/>
                    </a:cubicBezTo>
                    <a:lnTo>
                      <a:pt x="10647" y="1986"/>
                    </a:lnTo>
                    <a:cubicBezTo>
                      <a:pt x="11197" y="1986"/>
                      <a:pt x="11661" y="1563"/>
                      <a:pt x="11661" y="1014"/>
                    </a:cubicBezTo>
                    <a:cubicBezTo>
                      <a:pt x="11661" y="423"/>
                      <a:pt x="11197" y="0"/>
                      <a:pt x="1064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90" name="Google Shape;690;p31"/>
              <p:cNvSpPr/>
              <p:nvPr/>
            </p:nvSpPr>
            <p:spPr>
              <a:xfrm>
                <a:off x="2076500" y="2137700"/>
                <a:ext cx="291550" cy="50725"/>
              </a:xfrm>
              <a:custGeom>
                <a:avLst/>
                <a:gdLst/>
                <a:ahLst/>
                <a:cxnLst/>
                <a:rect l="l" t="t" r="r" b="b"/>
                <a:pathLst>
                  <a:path w="11662" h="2029" extrusionOk="0">
                    <a:moveTo>
                      <a:pt x="1015" y="1"/>
                    </a:moveTo>
                    <a:cubicBezTo>
                      <a:pt x="466" y="1"/>
                      <a:pt x="1" y="465"/>
                      <a:pt x="1" y="1015"/>
                    </a:cubicBezTo>
                    <a:cubicBezTo>
                      <a:pt x="1" y="1564"/>
                      <a:pt x="423" y="2029"/>
                      <a:pt x="1015" y="2029"/>
                    </a:cubicBezTo>
                    <a:lnTo>
                      <a:pt x="10647" y="2029"/>
                    </a:lnTo>
                    <a:cubicBezTo>
                      <a:pt x="11197" y="2029"/>
                      <a:pt x="11661" y="1564"/>
                      <a:pt x="11661" y="1015"/>
                    </a:cubicBezTo>
                    <a:cubicBezTo>
                      <a:pt x="11661" y="465"/>
                      <a:pt x="11197" y="1"/>
                      <a:pt x="1064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91" name="Google Shape;691;p31"/>
              <p:cNvSpPr/>
              <p:nvPr/>
            </p:nvSpPr>
            <p:spPr>
              <a:xfrm>
                <a:off x="2272975" y="1608550"/>
                <a:ext cx="147875" cy="1855775"/>
              </a:xfrm>
              <a:custGeom>
                <a:avLst/>
                <a:gdLst/>
                <a:ahLst/>
                <a:cxnLst/>
                <a:rect l="l" t="t" r="r" b="b"/>
                <a:pathLst>
                  <a:path w="5915" h="74231" extrusionOk="0">
                    <a:moveTo>
                      <a:pt x="0" y="1"/>
                    </a:moveTo>
                    <a:lnTo>
                      <a:pt x="0" y="74230"/>
                    </a:lnTo>
                    <a:lnTo>
                      <a:pt x="5915" y="74230"/>
                    </a:lnTo>
                    <a:lnTo>
                      <a:pt x="5915"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92" name="Google Shape;692;p31"/>
              <p:cNvSpPr/>
              <p:nvPr/>
            </p:nvSpPr>
            <p:spPr>
              <a:xfrm>
                <a:off x="2513775" y="1772250"/>
                <a:ext cx="361250" cy="177475"/>
              </a:xfrm>
              <a:custGeom>
                <a:avLst/>
                <a:gdLst/>
                <a:ahLst/>
                <a:cxnLst/>
                <a:rect l="l" t="t" r="r" b="b"/>
                <a:pathLst>
                  <a:path w="14450" h="7099" extrusionOk="0">
                    <a:moveTo>
                      <a:pt x="1" y="1"/>
                    </a:moveTo>
                    <a:lnTo>
                      <a:pt x="1" y="4310"/>
                    </a:lnTo>
                    <a:lnTo>
                      <a:pt x="14449" y="7099"/>
                    </a:lnTo>
                    <a:lnTo>
                      <a:pt x="14449" y="2958"/>
                    </a:lnTo>
                    <a:lnTo>
                      <a:pt x="1"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grpSp>
          <p:nvGrpSpPr>
            <p:cNvPr id="693" name="Google Shape;693;p31"/>
            <p:cNvGrpSpPr/>
            <p:nvPr/>
          </p:nvGrpSpPr>
          <p:grpSpPr>
            <a:xfrm>
              <a:off x="6869245" y="932002"/>
              <a:ext cx="449336" cy="929766"/>
              <a:chOff x="2476800" y="2233825"/>
              <a:chExt cx="594675" cy="1230500"/>
            </a:xfrm>
          </p:grpSpPr>
          <p:sp>
            <p:nvSpPr>
              <p:cNvPr id="694" name="Google Shape;694;p31"/>
              <p:cNvSpPr/>
              <p:nvPr/>
            </p:nvSpPr>
            <p:spPr>
              <a:xfrm>
                <a:off x="2833800" y="2233825"/>
                <a:ext cx="237675" cy="1230500"/>
              </a:xfrm>
              <a:custGeom>
                <a:avLst/>
                <a:gdLst/>
                <a:ahLst/>
                <a:cxnLst/>
                <a:rect l="l" t="t" r="r" b="b"/>
                <a:pathLst>
                  <a:path w="9507" h="49220" extrusionOk="0">
                    <a:moveTo>
                      <a:pt x="1" y="0"/>
                    </a:moveTo>
                    <a:lnTo>
                      <a:pt x="1" y="49219"/>
                    </a:lnTo>
                    <a:lnTo>
                      <a:pt x="9507" y="46135"/>
                    </a:lnTo>
                    <a:lnTo>
                      <a:pt x="9507" y="2366"/>
                    </a:lnTo>
                    <a:lnTo>
                      <a:pt x="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95" name="Google Shape;695;p31"/>
              <p:cNvSpPr/>
              <p:nvPr/>
            </p:nvSpPr>
            <p:spPr>
              <a:xfrm>
                <a:off x="2476800" y="2233825"/>
                <a:ext cx="357025" cy="1230500"/>
              </a:xfrm>
              <a:custGeom>
                <a:avLst/>
                <a:gdLst/>
                <a:ahLst/>
                <a:cxnLst/>
                <a:rect l="l" t="t" r="r" b="b"/>
                <a:pathLst>
                  <a:path w="14281" h="49220" extrusionOk="0">
                    <a:moveTo>
                      <a:pt x="1775" y="0"/>
                    </a:moveTo>
                    <a:cubicBezTo>
                      <a:pt x="804" y="0"/>
                      <a:pt x="1" y="803"/>
                      <a:pt x="1" y="1775"/>
                    </a:cubicBezTo>
                    <a:lnTo>
                      <a:pt x="1" y="49219"/>
                    </a:lnTo>
                    <a:lnTo>
                      <a:pt x="14281" y="49219"/>
                    </a:lnTo>
                    <a:lnTo>
                      <a:pt x="1428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96" name="Google Shape;696;p31"/>
              <p:cNvSpPr/>
              <p:nvPr/>
            </p:nvSpPr>
            <p:spPr>
              <a:xfrm>
                <a:off x="2476800" y="2385925"/>
                <a:ext cx="357025" cy="43325"/>
              </a:xfrm>
              <a:custGeom>
                <a:avLst/>
                <a:gdLst/>
                <a:ahLst/>
                <a:cxnLst/>
                <a:rect l="l" t="t" r="r" b="b"/>
                <a:pathLst>
                  <a:path w="14281" h="1733" extrusionOk="0">
                    <a:moveTo>
                      <a:pt x="1" y="0"/>
                    </a:moveTo>
                    <a:lnTo>
                      <a:pt x="1" y="1732"/>
                    </a:lnTo>
                    <a:lnTo>
                      <a:pt x="14281" y="1732"/>
                    </a:lnTo>
                    <a:lnTo>
                      <a:pt x="1428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97" name="Google Shape;697;p31"/>
              <p:cNvSpPr/>
              <p:nvPr/>
            </p:nvSpPr>
            <p:spPr>
              <a:xfrm>
                <a:off x="2476800" y="2573925"/>
                <a:ext cx="357025" cy="43325"/>
              </a:xfrm>
              <a:custGeom>
                <a:avLst/>
                <a:gdLst/>
                <a:ahLst/>
                <a:cxnLst/>
                <a:rect l="l" t="t" r="r" b="b"/>
                <a:pathLst>
                  <a:path w="14281" h="1733" extrusionOk="0">
                    <a:moveTo>
                      <a:pt x="1" y="0"/>
                    </a:moveTo>
                    <a:lnTo>
                      <a:pt x="1" y="1732"/>
                    </a:lnTo>
                    <a:lnTo>
                      <a:pt x="14281" y="1732"/>
                    </a:lnTo>
                    <a:lnTo>
                      <a:pt x="1428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98" name="Google Shape;698;p31"/>
              <p:cNvSpPr/>
              <p:nvPr/>
            </p:nvSpPr>
            <p:spPr>
              <a:xfrm>
                <a:off x="2674325" y="2233825"/>
                <a:ext cx="159500" cy="1230500"/>
              </a:xfrm>
              <a:custGeom>
                <a:avLst/>
                <a:gdLst/>
                <a:ahLst/>
                <a:cxnLst/>
                <a:rect l="l" t="t" r="r" b="b"/>
                <a:pathLst>
                  <a:path w="6380" h="49220" extrusionOk="0">
                    <a:moveTo>
                      <a:pt x="0" y="0"/>
                    </a:moveTo>
                    <a:lnTo>
                      <a:pt x="0" y="49219"/>
                    </a:lnTo>
                    <a:lnTo>
                      <a:pt x="6380" y="49219"/>
                    </a:lnTo>
                    <a:lnTo>
                      <a:pt x="6380"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699" name="Google Shape;699;p31"/>
              <p:cNvSpPr/>
              <p:nvPr/>
            </p:nvSpPr>
            <p:spPr>
              <a:xfrm>
                <a:off x="2476800" y="2573925"/>
                <a:ext cx="357025" cy="25"/>
              </a:xfrm>
              <a:custGeom>
                <a:avLst/>
                <a:gdLst/>
                <a:ahLst/>
                <a:cxnLst/>
                <a:rect l="l" t="t" r="r" b="b"/>
                <a:pathLst>
                  <a:path w="14281" h="1" fill="none" extrusionOk="0">
                    <a:moveTo>
                      <a:pt x="1" y="0"/>
                    </a:moveTo>
                    <a:lnTo>
                      <a:pt x="14281" y="0"/>
                    </a:lnTo>
                  </a:path>
                </a:pathLst>
              </a:custGeom>
              <a:noFill/>
              <a:ln w="12675" cap="flat" cmpd="sng">
                <a:solidFill>
                  <a:schemeClr val="lt1"/>
                </a:solidFill>
                <a:prstDash val="solid"/>
                <a:miter lim="42247"/>
                <a:headEnd type="none" w="sm" len="sm"/>
                <a:tailEnd type="none" w="sm" len="sm"/>
              </a:ln>
            </p:spPr>
            <p:txBody>
              <a:bodyPr spcFirstLastPara="1" wrap="square" lIns="121900" tIns="121900" rIns="121900" bIns="121900" anchor="ctr" anchorCtr="0">
                <a:noAutofit/>
              </a:bodyPr>
              <a:lstStyle/>
              <a:p>
                <a:endParaRPr sz="2400"/>
              </a:p>
            </p:txBody>
          </p:sp>
          <p:sp>
            <p:nvSpPr>
              <p:cNvPr id="700" name="Google Shape;700;p31"/>
              <p:cNvSpPr/>
              <p:nvPr/>
            </p:nvSpPr>
            <p:spPr>
              <a:xfrm>
                <a:off x="2476800" y="2385925"/>
                <a:ext cx="357025" cy="25"/>
              </a:xfrm>
              <a:custGeom>
                <a:avLst/>
                <a:gdLst/>
                <a:ahLst/>
                <a:cxnLst/>
                <a:rect l="l" t="t" r="r" b="b"/>
                <a:pathLst>
                  <a:path w="14281" h="1" fill="none" extrusionOk="0">
                    <a:moveTo>
                      <a:pt x="1" y="0"/>
                    </a:moveTo>
                    <a:lnTo>
                      <a:pt x="14281" y="0"/>
                    </a:lnTo>
                  </a:path>
                </a:pathLst>
              </a:custGeom>
              <a:noFill/>
              <a:ln w="12675" cap="flat" cmpd="sng">
                <a:solidFill>
                  <a:schemeClr val="lt1"/>
                </a:solidFill>
                <a:prstDash val="solid"/>
                <a:miter lim="42247"/>
                <a:headEnd type="none" w="sm" len="sm"/>
                <a:tailEnd type="none" w="sm" len="sm"/>
              </a:ln>
            </p:spPr>
            <p:txBody>
              <a:bodyPr spcFirstLastPara="1" wrap="square" lIns="121900" tIns="121900" rIns="121900" bIns="121900" anchor="ctr" anchorCtr="0">
                <a:noAutofit/>
              </a:bodyPr>
              <a:lstStyle/>
              <a:p>
                <a:endParaRPr sz="2400"/>
              </a:p>
            </p:txBody>
          </p:sp>
        </p:grpSp>
        <p:grpSp>
          <p:nvGrpSpPr>
            <p:cNvPr id="701" name="Google Shape;701;p31"/>
            <p:cNvGrpSpPr/>
            <p:nvPr/>
          </p:nvGrpSpPr>
          <p:grpSpPr>
            <a:xfrm>
              <a:off x="7257907" y="861769"/>
              <a:ext cx="483641" cy="999999"/>
              <a:chOff x="2991175" y="2140875"/>
              <a:chExt cx="640075" cy="1323450"/>
            </a:xfrm>
          </p:grpSpPr>
          <p:sp>
            <p:nvSpPr>
              <p:cNvPr id="702" name="Google Shape;702;p31"/>
              <p:cNvSpPr/>
              <p:nvPr/>
            </p:nvSpPr>
            <p:spPr>
              <a:xfrm>
                <a:off x="3375625" y="2140875"/>
                <a:ext cx="255625" cy="1323450"/>
              </a:xfrm>
              <a:custGeom>
                <a:avLst/>
                <a:gdLst/>
                <a:ahLst/>
                <a:cxnLst/>
                <a:rect l="l" t="t" r="r" b="b"/>
                <a:pathLst>
                  <a:path w="10225" h="52938" extrusionOk="0">
                    <a:moveTo>
                      <a:pt x="1" y="0"/>
                    </a:moveTo>
                    <a:lnTo>
                      <a:pt x="1" y="52937"/>
                    </a:lnTo>
                    <a:lnTo>
                      <a:pt x="10225" y="49600"/>
                    </a:lnTo>
                    <a:lnTo>
                      <a:pt x="10225" y="2493"/>
                    </a:lnTo>
                    <a:lnTo>
                      <a:pt x="1"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703" name="Google Shape;703;p31"/>
              <p:cNvSpPr/>
              <p:nvPr/>
            </p:nvSpPr>
            <p:spPr>
              <a:xfrm>
                <a:off x="3467525" y="2163050"/>
                <a:ext cx="163725" cy="1266425"/>
              </a:xfrm>
              <a:custGeom>
                <a:avLst/>
                <a:gdLst/>
                <a:ahLst/>
                <a:cxnLst/>
                <a:rect l="l" t="t" r="r" b="b"/>
                <a:pathLst>
                  <a:path w="6549" h="50657" extrusionOk="0">
                    <a:moveTo>
                      <a:pt x="1" y="1"/>
                    </a:moveTo>
                    <a:lnTo>
                      <a:pt x="634" y="50656"/>
                    </a:lnTo>
                    <a:lnTo>
                      <a:pt x="6549" y="48713"/>
                    </a:ln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704" name="Google Shape;704;p31"/>
              <p:cNvSpPr/>
              <p:nvPr/>
            </p:nvSpPr>
            <p:spPr>
              <a:xfrm>
                <a:off x="2991175" y="2140875"/>
                <a:ext cx="384475" cy="1323450"/>
              </a:xfrm>
              <a:custGeom>
                <a:avLst/>
                <a:gdLst/>
                <a:ahLst/>
                <a:cxnLst/>
                <a:rect l="l" t="t" r="r" b="b"/>
                <a:pathLst>
                  <a:path w="15379" h="52938" extrusionOk="0">
                    <a:moveTo>
                      <a:pt x="1310" y="0"/>
                    </a:moveTo>
                    <a:cubicBezTo>
                      <a:pt x="592" y="0"/>
                      <a:pt x="1" y="550"/>
                      <a:pt x="1" y="1310"/>
                    </a:cubicBezTo>
                    <a:lnTo>
                      <a:pt x="1" y="52937"/>
                    </a:lnTo>
                    <a:lnTo>
                      <a:pt x="15379" y="52937"/>
                    </a:lnTo>
                    <a:lnTo>
                      <a:pt x="15379"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05" name="Google Shape;705;p31"/>
              <p:cNvSpPr/>
              <p:nvPr/>
            </p:nvSpPr>
            <p:spPr>
              <a:xfrm>
                <a:off x="3066175" y="2315150"/>
                <a:ext cx="232375" cy="70800"/>
              </a:xfrm>
              <a:custGeom>
                <a:avLst/>
                <a:gdLst/>
                <a:ahLst/>
                <a:cxnLst/>
                <a:rect l="l" t="t" r="r" b="b"/>
                <a:pathLst>
                  <a:path w="9295" h="2832" extrusionOk="0">
                    <a:moveTo>
                      <a:pt x="1394" y="0"/>
                    </a:moveTo>
                    <a:cubicBezTo>
                      <a:pt x="592" y="0"/>
                      <a:pt x="0" y="634"/>
                      <a:pt x="0" y="1437"/>
                    </a:cubicBezTo>
                    <a:cubicBezTo>
                      <a:pt x="0" y="2197"/>
                      <a:pt x="634" y="2831"/>
                      <a:pt x="1394" y="2831"/>
                    </a:cubicBezTo>
                    <a:lnTo>
                      <a:pt x="7901" y="2831"/>
                    </a:lnTo>
                    <a:cubicBezTo>
                      <a:pt x="8661" y="2831"/>
                      <a:pt x="9295" y="2197"/>
                      <a:pt x="9295" y="1437"/>
                    </a:cubicBezTo>
                    <a:cubicBezTo>
                      <a:pt x="9295" y="634"/>
                      <a:pt x="8661" y="0"/>
                      <a:pt x="790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06" name="Google Shape;706;p31"/>
              <p:cNvSpPr/>
              <p:nvPr/>
            </p:nvSpPr>
            <p:spPr>
              <a:xfrm>
                <a:off x="3066175" y="2430275"/>
                <a:ext cx="232375" cy="71850"/>
              </a:xfrm>
              <a:custGeom>
                <a:avLst/>
                <a:gdLst/>
                <a:ahLst/>
                <a:cxnLst/>
                <a:rect l="l" t="t" r="r" b="b"/>
                <a:pathLst>
                  <a:path w="9295" h="2874" extrusionOk="0">
                    <a:moveTo>
                      <a:pt x="1394" y="0"/>
                    </a:moveTo>
                    <a:cubicBezTo>
                      <a:pt x="592" y="0"/>
                      <a:pt x="0" y="676"/>
                      <a:pt x="0" y="1437"/>
                    </a:cubicBezTo>
                    <a:cubicBezTo>
                      <a:pt x="0" y="2240"/>
                      <a:pt x="634" y="2873"/>
                      <a:pt x="1394" y="2873"/>
                    </a:cubicBezTo>
                    <a:lnTo>
                      <a:pt x="7901" y="2873"/>
                    </a:lnTo>
                    <a:cubicBezTo>
                      <a:pt x="8661" y="2873"/>
                      <a:pt x="9295" y="2240"/>
                      <a:pt x="9295" y="1437"/>
                    </a:cubicBezTo>
                    <a:cubicBezTo>
                      <a:pt x="9295" y="676"/>
                      <a:pt x="8661" y="0"/>
                      <a:pt x="790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07" name="Google Shape;707;p31"/>
              <p:cNvSpPr/>
              <p:nvPr/>
            </p:nvSpPr>
            <p:spPr>
              <a:xfrm>
                <a:off x="3245725" y="2140875"/>
                <a:ext cx="129925" cy="1323450"/>
              </a:xfrm>
              <a:custGeom>
                <a:avLst/>
                <a:gdLst/>
                <a:ahLst/>
                <a:cxnLst/>
                <a:rect l="l" t="t" r="r" b="b"/>
                <a:pathLst>
                  <a:path w="5197" h="52938" extrusionOk="0">
                    <a:moveTo>
                      <a:pt x="0" y="0"/>
                    </a:moveTo>
                    <a:lnTo>
                      <a:pt x="0" y="52937"/>
                    </a:lnTo>
                    <a:lnTo>
                      <a:pt x="5197" y="52937"/>
                    </a:lnTo>
                    <a:lnTo>
                      <a:pt x="5197"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708" name="Google Shape;708;p31"/>
            <p:cNvGrpSpPr/>
            <p:nvPr/>
          </p:nvGrpSpPr>
          <p:grpSpPr>
            <a:xfrm>
              <a:off x="7595490" y="583236"/>
              <a:ext cx="696739" cy="1275339"/>
              <a:chOff x="3437950" y="1772250"/>
              <a:chExt cx="922100" cy="1687850"/>
            </a:xfrm>
          </p:grpSpPr>
          <p:sp>
            <p:nvSpPr>
              <p:cNvPr id="709" name="Google Shape;709;p31"/>
              <p:cNvSpPr/>
              <p:nvPr/>
            </p:nvSpPr>
            <p:spPr>
              <a:xfrm>
                <a:off x="3437950" y="1772250"/>
                <a:ext cx="547150" cy="1687850"/>
              </a:xfrm>
              <a:custGeom>
                <a:avLst/>
                <a:gdLst/>
                <a:ahLst/>
                <a:cxnLst/>
                <a:rect l="l" t="t" r="r" b="b"/>
                <a:pathLst>
                  <a:path w="21886" h="67514" extrusionOk="0">
                    <a:moveTo>
                      <a:pt x="14492" y="1"/>
                    </a:moveTo>
                    <a:lnTo>
                      <a:pt x="1648" y="1437"/>
                    </a:lnTo>
                    <a:cubicBezTo>
                      <a:pt x="677" y="1522"/>
                      <a:pt x="1" y="2409"/>
                      <a:pt x="127" y="3339"/>
                    </a:cubicBezTo>
                    <a:lnTo>
                      <a:pt x="7352" y="67513"/>
                    </a:lnTo>
                    <a:lnTo>
                      <a:pt x="21885" y="65908"/>
                    </a:lnTo>
                    <a:lnTo>
                      <a:pt x="14492"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710" name="Google Shape;710;p31"/>
              <p:cNvSpPr/>
              <p:nvPr/>
            </p:nvSpPr>
            <p:spPr>
              <a:xfrm>
                <a:off x="3560475" y="2879150"/>
                <a:ext cx="376025" cy="146850"/>
              </a:xfrm>
              <a:custGeom>
                <a:avLst/>
                <a:gdLst/>
                <a:ahLst/>
                <a:cxnLst/>
                <a:rect l="l" t="t" r="r" b="b"/>
                <a:pathLst>
                  <a:path w="15041" h="5874" extrusionOk="0">
                    <a:moveTo>
                      <a:pt x="14576" y="1"/>
                    </a:moveTo>
                    <a:lnTo>
                      <a:pt x="0" y="1649"/>
                    </a:lnTo>
                    <a:lnTo>
                      <a:pt x="465" y="5873"/>
                    </a:lnTo>
                    <a:lnTo>
                      <a:pt x="15041" y="4268"/>
                    </a:lnTo>
                    <a:lnTo>
                      <a:pt x="1457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11" name="Google Shape;711;p31"/>
              <p:cNvSpPr/>
              <p:nvPr/>
            </p:nvSpPr>
            <p:spPr>
              <a:xfrm>
                <a:off x="3449575" y="1899000"/>
                <a:ext cx="377075" cy="154225"/>
              </a:xfrm>
              <a:custGeom>
                <a:avLst/>
                <a:gdLst/>
                <a:ahLst/>
                <a:cxnLst/>
                <a:rect l="l" t="t" r="r" b="b"/>
                <a:pathLst>
                  <a:path w="15083" h="6169" extrusionOk="0">
                    <a:moveTo>
                      <a:pt x="14576" y="1"/>
                    </a:moveTo>
                    <a:lnTo>
                      <a:pt x="0" y="1648"/>
                    </a:lnTo>
                    <a:lnTo>
                      <a:pt x="550" y="6169"/>
                    </a:lnTo>
                    <a:lnTo>
                      <a:pt x="15083" y="4521"/>
                    </a:lnTo>
                    <a:lnTo>
                      <a:pt x="1457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12" name="Google Shape;712;p31"/>
              <p:cNvSpPr/>
              <p:nvPr/>
            </p:nvSpPr>
            <p:spPr>
              <a:xfrm>
                <a:off x="3800225" y="1772250"/>
                <a:ext cx="559825" cy="1647700"/>
              </a:xfrm>
              <a:custGeom>
                <a:avLst/>
                <a:gdLst/>
                <a:ahLst/>
                <a:cxnLst/>
                <a:rect l="l" t="t" r="r" b="b"/>
                <a:pathLst>
                  <a:path w="22393" h="65908" extrusionOk="0">
                    <a:moveTo>
                      <a:pt x="1" y="1"/>
                    </a:moveTo>
                    <a:lnTo>
                      <a:pt x="7394" y="65908"/>
                    </a:lnTo>
                    <a:lnTo>
                      <a:pt x="22392" y="58726"/>
                    </a:lnTo>
                    <a:lnTo>
                      <a:pt x="16013" y="1987"/>
                    </a:lnTo>
                    <a:lnTo>
                      <a:pt x="1"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3" name="Google Shape;713;p31"/>
              <p:cNvSpPr/>
              <p:nvPr/>
            </p:nvSpPr>
            <p:spPr>
              <a:xfrm>
                <a:off x="3621725" y="2099675"/>
                <a:ext cx="126775" cy="730925"/>
              </a:xfrm>
              <a:custGeom>
                <a:avLst/>
                <a:gdLst/>
                <a:ahLst/>
                <a:cxnLst/>
                <a:rect l="l" t="t" r="r" b="b"/>
                <a:pathLst>
                  <a:path w="5071" h="29237" extrusionOk="0">
                    <a:moveTo>
                      <a:pt x="1817" y="1"/>
                    </a:moveTo>
                    <a:lnTo>
                      <a:pt x="1" y="212"/>
                    </a:lnTo>
                    <a:lnTo>
                      <a:pt x="3296" y="29236"/>
                    </a:lnTo>
                    <a:lnTo>
                      <a:pt x="5070" y="29025"/>
                    </a:lnTo>
                    <a:lnTo>
                      <a:pt x="1817"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14" name="Google Shape;714;p31"/>
              <p:cNvSpPr/>
              <p:nvPr/>
            </p:nvSpPr>
            <p:spPr>
              <a:xfrm>
                <a:off x="3696725" y="1772250"/>
                <a:ext cx="288375" cy="1658275"/>
              </a:xfrm>
              <a:custGeom>
                <a:avLst/>
                <a:gdLst/>
                <a:ahLst/>
                <a:cxnLst/>
                <a:rect l="l" t="t" r="r" b="b"/>
                <a:pathLst>
                  <a:path w="11535" h="66331" extrusionOk="0">
                    <a:moveTo>
                      <a:pt x="4141" y="1"/>
                    </a:moveTo>
                    <a:lnTo>
                      <a:pt x="0" y="466"/>
                    </a:lnTo>
                    <a:lnTo>
                      <a:pt x="7858" y="66330"/>
                    </a:lnTo>
                    <a:lnTo>
                      <a:pt x="11534" y="65908"/>
                    </a:lnTo>
                    <a:lnTo>
                      <a:pt x="414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715" name="Google Shape;715;p31"/>
              <p:cNvSpPr/>
              <p:nvPr/>
            </p:nvSpPr>
            <p:spPr>
              <a:xfrm>
                <a:off x="4018850" y="1800775"/>
                <a:ext cx="69750" cy="1603350"/>
              </a:xfrm>
              <a:custGeom>
                <a:avLst/>
                <a:gdLst/>
                <a:ahLst/>
                <a:cxnLst/>
                <a:rect l="l" t="t" r="r" b="b"/>
                <a:pathLst>
                  <a:path w="2790" h="64134" extrusionOk="0">
                    <a:moveTo>
                      <a:pt x="1" y="1"/>
                    </a:moveTo>
                    <a:lnTo>
                      <a:pt x="1" y="64133"/>
                    </a:lnTo>
                    <a:lnTo>
                      <a:pt x="2789" y="62781"/>
                    </a:lnTo>
                    <a:lnTo>
                      <a:pt x="2747" y="296"/>
                    </a:ln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716" name="Google Shape;716;p31"/>
            <p:cNvGrpSpPr/>
            <p:nvPr/>
          </p:nvGrpSpPr>
          <p:grpSpPr>
            <a:xfrm>
              <a:off x="8087102" y="182617"/>
              <a:ext cx="491631" cy="1699099"/>
              <a:chOff x="4088575" y="1242050"/>
              <a:chExt cx="650650" cy="2248675"/>
            </a:xfrm>
          </p:grpSpPr>
          <p:sp>
            <p:nvSpPr>
              <p:cNvPr id="717" name="Google Shape;717;p31"/>
              <p:cNvSpPr/>
              <p:nvPr/>
            </p:nvSpPr>
            <p:spPr>
              <a:xfrm>
                <a:off x="4088575" y="1242050"/>
                <a:ext cx="289425" cy="2248675"/>
              </a:xfrm>
              <a:custGeom>
                <a:avLst/>
                <a:gdLst/>
                <a:ahLst/>
                <a:cxnLst/>
                <a:rect l="l" t="t" r="r" b="b"/>
                <a:pathLst>
                  <a:path w="11577" h="89947" extrusionOk="0">
                    <a:moveTo>
                      <a:pt x="845" y="0"/>
                    </a:moveTo>
                    <a:cubicBezTo>
                      <a:pt x="381" y="0"/>
                      <a:pt x="0" y="381"/>
                      <a:pt x="0" y="845"/>
                    </a:cubicBezTo>
                    <a:lnTo>
                      <a:pt x="0" y="89946"/>
                    </a:lnTo>
                    <a:lnTo>
                      <a:pt x="11576" y="89946"/>
                    </a:lnTo>
                    <a:lnTo>
                      <a:pt x="11576"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18" name="Google Shape;718;p31"/>
              <p:cNvSpPr/>
              <p:nvPr/>
            </p:nvSpPr>
            <p:spPr>
              <a:xfrm>
                <a:off x="4088575" y="1482875"/>
                <a:ext cx="289425" cy="125700"/>
              </a:xfrm>
              <a:custGeom>
                <a:avLst/>
                <a:gdLst/>
                <a:ahLst/>
                <a:cxnLst/>
                <a:rect l="l" t="t" r="r" b="b"/>
                <a:pathLst>
                  <a:path w="11577" h="5028" extrusionOk="0">
                    <a:moveTo>
                      <a:pt x="0" y="0"/>
                    </a:moveTo>
                    <a:lnTo>
                      <a:pt x="0" y="5028"/>
                    </a:lnTo>
                    <a:lnTo>
                      <a:pt x="11576" y="5028"/>
                    </a:lnTo>
                    <a:lnTo>
                      <a:pt x="11576"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19" name="Google Shape;719;p31"/>
              <p:cNvSpPr/>
              <p:nvPr/>
            </p:nvSpPr>
            <p:spPr>
              <a:xfrm>
                <a:off x="4088575" y="1728950"/>
                <a:ext cx="289425" cy="103550"/>
              </a:xfrm>
              <a:custGeom>
                <a:avLst/>
                <a:gdLst/>
                <a:ahLst/>
                <a:cxnLst/>
                <a:rect l="l" t="t" r="r" b="b"/>
                <a:pathLst>
                  <a:path w="11577" h="4142" extrusionOk="0">
                    <a:moveTo>
                      <a:pt x="0" y="1"/>
                    </a:moveTo>
                    <a:lnTo>
                      <a:pt x="0" y="4141"/>
                    </a:lnTo>
                    <a:lnTo>
                      <a:pt x="11576" y="4141"/>
                    </a:lnTo>
                    <a:lnTo>
                      <a:pt x="11576"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20" name="Google Shape;720;p31"/>
              <p:cNvSpPr/>
              <p:nvPr/>
            </p:nvSpPr>
            <p:spPr>
              <a:xfrm>
                <a:off x="4088575" y="3084050"/>
                <a:ext cx="289425" cy="135225"/>
              </a:xfrm>
              <a:custGeom>
                <a:avLst/>
                <a:gdLst/>
                <a:ahLst/>
                <a:cxnLst/>
                <a:rect l="l" t="t" r="r" b="b"/>
                <a:pathLst>
                  <a:path w="11577" h="5409" extrusionOk="0">
                    <a:moveTo>
                      <a:pt x="0" y="1"/>
                    </a:moveTo>
                    <a:lnTo>
                      <a:pt x="0" y="5409"/>
                    </a:lnTo>
                    <a:lnTo>
                      <a:pt x="11576" y="5409"/>
                    </a:lnTo>
                    <a:lnTo>
                      <a:pt x="11576"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21" name="Google Shape;721;p31"/>
              <p:cNvSpPr/>
              <p:nvPr/>
            </p:nvSpPr>
            <p:spPr>
              <a:xfrm>
                <a:off x="4377975" y="1242050"/>
                <a:ext cx="361250" cy="2248675"/>
              </a:xfrm>
              <a:custGeom>
                <a:avLst/>
                <a:gdLst/>
                <a:ahLst/>
                <a:cxnLst/>
                <a:rect l="l" t="t" r="r" b="b"/>
                <a:pathLst>
                  <a:path w="14450" h="89947" extrusionOk="0">
                    <a:moveTo>
                      <a:pt x="0" y="0"/>
                    </a:moveTo>
                    <a:lnTo>
                      <a:pt x="0" y="89946"/>
                    </a:lnTo>
                    <a:lnTo>
                      <a:pt x="14449" y="83525"/>
                    </a:lnTo>
                    <a:lnTo>
                      <a:pt x="14449" y="3676"/>
                    </a:lnTo>
                    <a:lnTo>
                      <a:pt x="0"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722" name="Google Shape;722;p31"/>
              <p:cNvSpPr/>
              <p:nvPr/>
            </p:nvSpPr>
            <p:spPr>
              <a:xfrm>
                <a:off x="4188900" y="1927525"/>
                <a:ext cx="81350" cy="1025600"/>
              </a:xfrm>
              <a:custGeom>
                <a:avLst/>
                <a:gdLst/>
                <a:ahLst/>
                <a:cxnLst/>
                <a:rect l="l" t="t" r="r" b="b"/>
                <a:pathLst>
                  <a:path w="3254" h="41024" extrusionOk="0">
                    <a:moveTo>
                      <a:pt x="1649" y="0"/>
                    </a:moveTo>
                    <a:cubicBezTo>
                      <a:pt x="719" y="0"/>
                      <a:pt x="1" y="719"/>
                      <a:pt x="1" y="1606"/>
                    </a:cubicBezTo>
                    <a:lnTo>
                      <a:pt x="1" y="39376"/>
                    </a:lnTo>
                    <a:cubicBezTo>
                      <a:pt x="1" y="40263"/>
                      <a:pt x="719" y="41023"/>
                      <a:pt x="1649" y="41023"/>
                    </a:cubicBezTo>
                    <a:cubicBezTo>
                      <a:pt x="2536" y="41023"/>
                      <a:pt x="3254" y="40263"/>
                      <a:pt x="3254" y="39376"/>
                    </a:cubicBezTo>
                    <a:lnTo>
                      <a:pt x="3254" y="1606"/>
                    </a:lnTo>
                    <a:cubicBezTo>
                      <a:pt x="3254" y="719"/>
                      <a:pt x="2536" y="0"/>
                      <a:pt x="164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723" name="Google Shape;723;p31"/>
            <p:cNvGrpSpPr/>
            <p:nvPr/>
          </p:nvGrpSpPr>
          <p:grpSpPr>
            <a:xfrm>
              <a:off x="8375194" y="426827"/>
              <a:ext cx="528334" cy="1454889"/>
              <a:chOff x="4469850" y="1565250"/>
              <a:chExt cx="699225" cy="1925475"/>
            </a:xfrm>
          </p:grpSpPr>
          <p:sp>
            <p:nvSpPr>
              <p:cNvPr id="724" name="Google Shape;724;p31"/>
              <p:cNvSpPr/>
              <p:nvPr/>
            </p:nvSpPr>
            <p:spPr>
              <a:xfrm>
                <a:off x="4469850" y="1565250"/>
                <a:ext cx="380275" cy="1925475"/>
              </a:xfrm>
              <a:custGeom>
                <a:avLst/>
                <a:gdLst/>
                <a:ahLst/>
                <a:cxnLst/>
                <a:rect l="l" t="t" r="r" b="b"/>
                <a:pathLst>
                  <a:path w="15211" h="77019" extrusionOk="0">
                    <a:moveTo>
                      <a:pt x="930" y="0"/>
                    </a:moveTo>
                    <a:cubicBezTo>
                      <a:pt x="423" y="0"/>
                      <a:pt x="1" y="423"/>
                      <a:pt x="1" y="972"/>
                    </a:cubicBezTo>
                    <a:lnTo>
                      <a:pt x="1" y="77018"/>
                    </a:lnTo>
                    <a:lnTo>
                      <a:pt x="15210" y="77018"/>
                    </a:lnTo>
                    <a:lnTo>
                      <a:pt x="15210"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25" name="Google Shape;725;p31"/>
              <p:cNvSpPr/>
              <p:nvPr/>
            </p:nvSpPr>
            <p:spPr>
              <a:xfrm>
                <a:off x="4850100" y="1565250"/>
                <a:ext cx="318975" cy="1925475"/>
              </a:xfrm>
              <a:custGeom>
                <a:avLst/>
                <a:gdLst/>
                <a:ahLst/>
                <a:cxnLst/>
                <a:rect l="l" t="t" r="r" b="b"/>
                <a:pathLst>
                  <a:path w="12759" h="77019" extrusionOk="0">
                    <a:moveTo>
                      <a:pt x="0" y="0"/>
                    </a:moveTo>
                    <a:lnTo>
                      <a:pt x="0" y="77018"/>
                    </a:lnTo>
                    <a:lnTo>
                      <a:pt x="12759" y="72118"/>
                    </a:lnTo>
                    <a:lnTo>
                      <a:pt x="12759" y="3676"/>
                    </a:lnTo>
                    <a:lnTo>
                      <a:pt x="0"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26" name="Google Shape;726;p31"/>
              <p:cNvSpPr/>
              <p:nvPr/>
            </p:nvSpPr>
            <p:spPr>
              <a:xfrm>
                <a:off x="4469850" y="177225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27" name="Google Shape;727;p31"/>
              <p:cNvSpPr/>
              <p:nvPr/>
            </p:nvSpPr>
            <p:spPr>
              <a:xfrm>
                <a:off x="4469850" y="197610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28" name="Google Shape;728;p31"/>
              <p:cNvSpPr/>
              <p:nvPr/>
            </p:nvSpPr>
            <p:spPr>
              <a:xfrm>
                <a:off x="4522675" y="3201300"/>
                <a:ext cx="274625" cy="136275"/>
              </a:xfrm>
              <a:custGeom>
                <a:avLst/>
                <a:gdLst/>
                <a:ahLst/>
                <a:cxnLst/>
                <a:rect l="l" t="t" r="r" b="b"/>
                <a:pathLst>
                  <a:path w="10985" h="5451" extrusionOk="0">
                    <a:moveTo>
                      <a:pt x="1268" y="0"/>
                    </a:moveTo>
                    <a:cubicBezTo>
                      <a:pt x="549" y="0"/>
                      <a:pt x="0" y="550"/>
                      <a:pt x="0" y="1268"/>
                    </a:cubicBezTo>
                    <a:lnTo>
                      <a:pt x="0" y="4225"/>
                    </a:lnTo>
                    <a:cubicBezTo>
                      <a:pt x="0" y="4901"/>
                      <a:pt x="549" y="5450"/>
                      <a:pt x="1268" y="5450"/>
                    </a:cubicBezTo>
                    <a:lnTo>
                      <a:pt x="9717" y="5450"/>
                    </a:lnTo>
                    <a:cubicBezTo>
                      <a:pt x="10435" y="5450"/>
                      <a:pt x="10985" y="4901"/>
                      <a:pt x="10985" y="4225"/>
                    </a:cubicBezTo>
                    <a:lnTo>
                      <a:pt x="10985" y="1268"/>
                    </a:lnTo>
                    <a:cubicBezTo>
                      <a:pt x="10985" y="550"/>
                      <a:pt x="10435" y="0"/>
                      <a:pt x="971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29" name="Google Shape;729;p31"/>
              <p:cNvSpPr/>
              <p:nvPr/>
            </p:nvSpPr>
            <p:spPr>
              <a:xfrm>
                <a:off x="4705400" y="1565250"/>
                <a:ext cx="144725" cy="1925475"/>
              </a:xfrm>
              <a:custGeom>
                <a:avLst/>
                <a:gdLst/>
                <a:ahLst/>
                <a:cxnLst/>
                <a:rect l="l" t="t" r="r" b="b"/>
                <a:pathLst>
                  <a:path w="5789" h="77019" extrusionOk="0">
                    <a:moveTo>
                      <a:pt x="0" y="0"/>
                    </a:moveTo>
                    <a:lnTo>
                      <a:pt x="0" y="77018"/>
                    </a:lnTo>
                    <a:lnTo>
                      <a:pt x="5788" y="77018"/>
                    </a:lnTo>
                    <a:lnTo>
                      <a:pt x="5788"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grpSp>
        <p:nvGrpSpPr>
          <p:cNvPr id="730" name="Google Shape;730;p31"/>
          <p:cNvGrpSpPr/>
          <p:nvPr/>
        </p:nvGrpSpPr>
        <p:grpSpPr>
          <a:xfrm>
            <a:off x="10594151" y="2844633"/>
            <a:ext cx="138867" cy="138867"/>
            <a:chOff x="7648113" y="3202125"/>
            <a:chExt cx="104150" cy="104150"/>
          </a:xfrm>
        </p:grpSpPr>
        <p:sp>
          <p:nvSpPr>
            <p:cNvPr id="731" name="Google Shape;731;p31"/>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732" name="Google Shape;732;p31"/>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grpSp>
        <p:nvGrpSpPr>
          <p:cNvPr id="733" name="Google Shape;733;p31"/>
          <p:cNvGrpSpPr/>
          <p:nvPr/>
        </p:nvGrpSpPr>
        <p:grpSpPr>
          <a:xfrm>
            <a:off x="11129451" y="3968201"/>
            <a:ext cx="145733" cy="146167"/>
            <a:chOff x="9043313" y="2299825"/>
            <a:chExt cx="109300" cy="109625"/>
          </a:xfrm>
        </p:grpSpPr>
        <p:sp>
          <p:nvSpPr>
            <p:cNvPr id="734" name="Google Shape;734;p31"/>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35" name="Google Shape;735;p31"/>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736" name="Google Shape;736;p31"/>
          <p:cNvSpPr/>
          <p:nvPr/>
        </p:nvSpPr>
        <p:spPr>
          <a:xfrm>
            <a:off x="10908251" y="3468200"/>
            <a:ext cx="129400" cy="14060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737" name="Google Shape;737;p31"/>
          <p:cNvSpPr/>
          <p:nvPr/>
        </p:nvSpPr>
        <p:spPr>
          <a:xfrm>
            <a:off x="1992434" y="4250867"/>
            <a:ext cx="79967" cy="90267"/>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738" name="Google Shape;738;p31"/>
          <p:cNvSpPr/>
          <p:nvPr/>
        </p:nvSpPr>
        <p:spPr>
          <a:xfrm>
            <a:off x="1563085" y="4700101"/>
            <a:ext cx="65367" cy="6536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39" name="Google Shape;739;p31"/>
          <p:cNvSpPr/>
          <p:nvPr/>
        </p:nvSpPr>
        <p:spPr>
          <a:xfrm>
            <a:off x="1672985" y="3886151"/>
            <a:ext cx="65367" cy="65367"/>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40" name="Google Shape;740;p31"/>
          <p:cNvSpPr/>
          <p:nvPr/>
        </p:nvSpPr>
        <p:spPr>
          <a:xfrm>
            <a:off x="2391717" y="4430033"/>
            <a:ext cx="129400" cy="14060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741" name="Google Shape;741;p31"/>
          <p:cNvSpPr/>
          <p:nvPr/>
        </p:nvSpPr>
        <p:spPr>
          <a:xfrm>
            <a:off x="10903535" y="2388798"/>
            <a:ext cx="138871" cy="156748"/>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nvGrpSpPr>
          <p:cNvPr id="742" name="Google Shape;742;p31"/>
          <p:cNvGrpSpPr/>
          <p:nvPr/>
        </p:nvGrpSpPr>
        <p:grpSpPr>
          <a:xfrm rot="850416">
            <a:off x="870459" y="2913044"/>
            <a:ext cx="631088" cy="581229"/>
            <a:chOff x="6578186" y="3304323"/>
            <a:chExt cx="592215" cy="545427"/>
          </a:xfrm>
        </p:grpSpPr>
        <p:sp>
          <p:nvSpPr>
            <p:cNvPr id="743" name="Google Shape;743;p31"/>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744" name="Google Shape;744;p31"/>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745" name="Google Shape;745;p31"/>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746" name="Google Shape;746;p31"/>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grpSp>
        <p:nvGrpSpPr>
          <p:cNvPr id="747" name="Google Shape;747;p31"/>
          <p:cNvGrpSpPr/>
          <p:nvPr/>
        </p:nvGrpSpPr>
        <p:grpSpPr>
          <a:xfrm rot="-316612">
            <a:off x="10759826" y="4727887"/>
            <a:ext cx="631053" cy="581199"/>
            <a:chOff x="6578186" y="3304323"/>
            <a:chExt cx="592215" cy="545427"/>
          </a:xfrm>
        </p:grpSpPr>
        <p:sp>
          <p:nvSpPr>
            <p:cNvPr id="748" name="Google Shape;748;p31"/>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749" name="Google Shape;749;p31"/>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750" name="Google Shape;750;p31"/>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sp>
          <p:nvSpPr>
            <p:cNvPr id="751" name="Google Shape;751;p31"/>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121900" tIns="121900" rIns="121900" bIns="121900" anchor="ctr" anchorCtr="0">
              <a:noAutofit/>
            </a:bodyPr>
            <a:lstStyle/>
            <a:p>
              <a:endParaRPr sz="2400"/>
            </a:p>
          </p:txBody>
        </p:sp>
      </p:grpSp>
      <p:sp>
        <p:nvSpPr>
          <p:cNvPr id="2" name="Text Box 1"/>
          <p:cNvSpPr txBox="1"/>
          <p:nvPr/>
        </p:nvSpPr>
        <p:spPr>
          <a:xfrm>
            <a:off x="8372687" y="1807634"/>
            <a:ext cx="184731" cy="461665"/>
          </a:xfrm>
          <a:prstGeom prst="rect">
            <a:avLst/>
          </a:prstGeom>
          <a:noFill/>
        </p:spPr>
        <p:txBody>
          <a:bodyPr wrap="none" rtlCol="0">
            <a:spAutoFit/>
          </a:bodyPr>
          <a:lstStyle/>
          <a:p>
            <a:endParaRPr lang="en-US" sz="2400"/>
          </a:p>
        </p:txBody>
      </p:sp>
    </p:spTree>
    <p:extLst>
      <p:ext uri="{BB962C8B-B14F-4D97-AF65-F5344CB8AC3E}">
        <p14:creationId xmlns:p14="http://schemas.microsoft.com/office/powerpoint/2010/main" val="111156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2171"/>
        <p:cNvGrpSpPr/>
        <p:nvPr/>
      </p:nvGrpSpPr>
      <p:grpSpPr>
        <a:xfrm>
          <a:off x="0" y="0"/>
          <a:ext cx="0" cy="0"/>
          <a:chOff x="0" y="0"/>
          <a:chExt cx="0" cy="0"/>
        </a:xfrm>
      </p:grpSpPr>
      <p:sp>
        <p:nvSpPr>
          <p:cNvPr id="2172" name="!!Homework"/>
          <p:cNvSpPr txBox="1">
            <a:spLocks noGrp="1"/>
          </p:cNvSpPr>
          <p:nvPr>
            <p:ph type="title"/>
          </p:nvPr>
        </p:nvSpPr>
        <p:spPr>
          <a:xfrm>
            <a:off x="412369" y="430711"/>
            <a:ext cx="7005200" cy="1430000"/>
          </a:xfrm>
          <a:prstGeom prst="rect">
            <a:avLst/>
          </a:prstGeom>
        </p:spPr>
        <p:txBody>
          <a:bodyPr spcFirstLastPara="1" vert="horz" wrap="square" lIns="121900" tIns="121900" rIns="121900" bIns="121900" rtlCol="0" anchor="t" anchorCtr="0">
            <a:noAutofit/>
          </a:bodyPr>
          <a:lstStyle/>
          <a:p>
            <a:r>
              <a:rPr lang="en-US" altLang="en-GB" sz="6667" b="1" dirty="0">
                <a:latin typeface="Times New Roman" panose="02020603050405020304" pitchFamily="18" charset="0"/>
                <a:cs typeface="Times New Roman" panose="02020603050405020304" pitchFamily="18" charset="0"/>
              </a:rPr>
              <a:t>Homework</a:t>
            </a:r>
          </a:p>
        </p:txBody>
      </p:sp>
      <p:sp>
        <p:nvSpPr>
          <p:cNvPr id="2173" name="Google Shape;2173;p72"/>
          <p:cNvSpPr txBox="1">
            <a:spLocks noGrp="1"/>
          </p:cNvSpPr>
          <p:nvPr>
            <p:ph type="subTitle" idx="1"/>
          </p:nvPr>
        </p:nvSpPr>
        <p:spPr>
          <a:xfrm>
            <a:off x="5313265" y="886121"/>
            <a:ext cx="6547810" cy="1269438"/>
          </a:xfrm>
          <a:prstGeom prst="rect">
            <a:avLst/>
          </a:prstGeom>
        </p:spPr>
        <p:txBody>
          <a:bodyPr spcFirstLastPara="1" vert="horz" wrap="square" lIns="121900" tIns="121900" rIns="121900" bIns="121900" rtlCol="0" anchor="ctr" anchorCtr="0">
            <a:noAutofit/>
          </a:bodyPr>
          <a:lstStyle/>
          <a:p>
            <a:pPr marL="0" indent="0"/>
            <a:endParaRPr lang="en-US" sz="3200" i="1" smtClean="0">
              <a:solidFill>
                <a:srgbClr val="0070C0"/>
              </a:solidFill>
              <a:latin typeface="Times New Roman" panose="02020603050405020304" pitchFamily="18" charset="0"/>
              <a:cs typeface="Times New Roman" panose="02020603050405020304" pitchFamily="18" charset="0"/>
            </a:endParaRPr>
          </a:p>
          <a:p>
            <a:pPr marL="0" indent="0"/>
            <a:r>
              <a:rPr lang="en-US" sz="3200" i="1" smtClean="0">
                <a:solidFill>
                  <a:srgbClr val="0070C0"/>
                </a:solidFill>
                <a:latin typeface="Times New Roman" panose="02020603050405020304" pitchFamily="18" charset="0"/>
                <a:cs typeface="Times New Roman" panose="02020603050405020304" pitchFamily="18" charset="0"/>
              </a:rPr>
              <a:t>- Practice </a:t>
            </a:r>
            <a:r>
              <a:rPr lang="en-US" sz="3200" i="1">
                <a:solidFill>
                  <a:srgbClr val="0070C0"/>
                </a:solidFill>
                <a:latin typeface="Times New Roman" panose="02020603050405020304" pitchFamily="18" charset="0"/>
                <a:cs typeface="Times New Roman" panose="02020603050405020304" pitchFamily="18" charset="0"/>
              </a:rPr>
              <a:t>listening and reading for gist and specific information</a:t>
            </a:r>
          </a:p>
          <a:p>
            <a:pPr marL="0" indent="0"/>
            <a:endParaRPr lang="en-US" altLang="en-GB" sz="3200" dirty="0">
              <a:latin typeface="Times New Roman" panose="02020603050405020304" pitchFamily="18" charset="0"/>
              <a:cs typeface="Times New Roman" panose="02020603050405020304" pitchFamily="18" charset="0"/>
            </a:endParaRPr>
          </a:p>
        </p:txBody>
      </p:sp>
      <p:sp>
        <p:nvSpPr>
          <p:cNvPr id="2175" name="Google Shape;2175;p72"/>
          <p:cNvSpPr txBox="1">
            <a:spLocks noGrp="1"/>
          </p:cNvSpPr>
          <p:nvPr>
            <p:ph type="subTitle" idx="3"/>
          </p:nvPr>
        </p:nvSpPr>
        <p:spPr>
          <a:xfrm>
            <a:off x="5362405" y="2287715"/>
            <a:ext cx="6402876" cy="2558781"/>
          </a:xfrm>
          <a:prstGeom prst="rect">
            <a:avLst/>
          </a:prstGeom>
        </p:spPr>
        <p:txBody>
          <a:bodyPr spcFirstLastPara="1" vert="horz" wrap="square" lIns="121900" tIns="121900" rIns="121900" bIns="121900" rtlCol="0" anchor="ctr" anchorCtr="0">
            <a:noAutofit/>
          </a:bodyPr>
          <a:lstStyle/>
          <a:p>
            <a:pPr marL="0" indent="0"/>
            <a:endParaRPr lang="en-US" sz="3200" i="1" smtClean="0">
              <a:solidFill>
                <a:srgbClr val="0070C0"/>
              </a:solidFill>
              <a:latin typeface="Times New Roman" panose="02020603050405020304" pitchFamily="18" charset="0"/>
              <a:cs typeface="Times New Roman" panose="02020603050405020304" pitchFamily="18" charset="0"/>
            </a:endParaRPr>
          </a:p>
          <a:p>
            <a:pPr marL="0" indent="0"/>
            <a:r>
              <a:rPr lang="en-US" sz="3200" i="1" smtClean="0">
                <a:solidFill>
                  <a:srgbClr val="0070C0"/>
                </a:solidFill>
                <a:latin typeface="Times New Roman" panose="02020603050405020304" pitchFamily="18" charset="0"/>
                <a:cs typeface="Times New Roman" panose="02020603050405020304" pitchFamily="18" charset="0"/>
              </a:rPr>
              <a:t>- Do </a:t>
            </a:r>
            <a:r>
              <a:rPr lang="en-US" sz="3200" i="1">
                <a:solidFill>
                  <a:srgbClr val="0070C0"/>
                </a:solidFill>
                <a:latin typeface="Times New Roman" panose="02020603050405020304" pitchFamily="18" charset="0"/>
                <a:cs typeface="Times New Roman" panose="02020603050405020304" pitchFamily="18" charset="0"/>
              </a:rPr>
              <a:t>Listening &amp; Reading exercises in the workbook on page 24</a:t>
            </a:r>
            <a:r>
              <a:rPr lang="en-US" sz="3200" i="1">
                <a:solidFill>
                  <a:srgbClr val="0070C0"/>
                </a:solidFill>
                <a:latin typeface="Times New Roman" panose="02020603050405020304" pitchFamily="18" charset="0"/>
                <a:cs typeface="Times New Roman" panose="02020603050405020304" pitchFamily="18" charset="0"/>
              </a:rPr>
              <a:t>. </a:t>
            </a:r>
            <a:endParaRPr lang="en-US" sz="3200" i="1" smtClean="0">
              <a:solidFill>
                <a:srgbClr val="0070C0"/>
              </a:solidFill>
              <a:latin typeface="Times New Roman" panose="02020603050405020304" pitchFamily="18" charset="0"/>
              <a:cs typeface="Times New Roman" panose="02020603050405020304" pitchFamily="18" charset="0"/>
            </a:endParaRPr>
          </a:p>
          <a:p>
            <a:pPr marL="0" indent="0"/>
            <a:r>
              <a:rPr lang="en-US" sz="3200" i="1" smtClean="0">
                <a:solidFill>
                  <a:srgbClr val="0070C0"/>
                </a:solidFill>
                <a:latin typeface="Times New Roman" panose="02020603050405020304" pitchFamily="18" charset="0"/>
                <a:cs typeface="Times New Roman" panose="02020603050405020304" pitchFamily="18" charset="0"/>
              </a:rPr>
              <a:t>-  Prepare </a:t>
            </a:r>
            <a:r>
              <a:rPr lang="en-US" sz="3200" i="1">
                <a:solidFill>
                  <a:srgbClr val="0070C0"/>
                </a:solidFill>
                <a:latin typeface="Times New Roman" panose="02020603050405020304" pitchFamily="18" charset="0"/>
                <a:cs typeface="Times New Roman" panose="02020603050405020304" pitchFamily="18" charset="0"/>
              </a:rPr>
              <a:t>the next lesson: Lesson 3.2 – Speaking &amp; Writing, pages 48 &amp; 49</a:t>
            </a:r>
          </a:p>
          <a:p>
            <a:pPr marL="0" indent="0"/>
            <a:endParaRPr lang="en-US" altLang="en-GB" sz="3200" smtClean="0">
              <a:latin typeface="Times New Roman" panose="02020603050405020304" pitchFamily="18" charset="0"/>
              <a:cs typeface="Times New Roman" panose="02020603050405020304" pitchFamily="18" charset="0"/>
            </a:endParaRPr>
          </a:p>
        </p:txBody>
      </p:sp>
      <p:grpSp>
        <p:nvGrpSpPr>
          <p:cNvPr id="16" name="Google Shape;2177;p72"/>
          <p:cNvGrpSpPr/>
          <p:nvPr/>
        </p:nvGrpSpPr>
        <p:grpSpPr>
          <a:xfrm>
            <a:off x="547382" y="1716985"/>
            <a:ext cx="3982777" cy="4019705"/>
            <a:chOff x="1069748" y="1517523"/>
            <a:chExt cx="3078515" cy="3107059"/>
          </a:xfrm>
        </p:grpSpPr>
        <p:sp>
          <p:nvSpPr>
            <p:cNvPr id="17" name="Google Shape;2178;p72"/>
            <p:cNvSpPr/>
            <p:nvPr/>
          </p:nvSpPr>
          <p:spPr>
            <a:xfrm rot="-3942703">
              <a:off x="1535418" y="2460277"/>
              <a:ext cx="1424167" cy="1921628"/>
            </a:xfrm>
            <a:custGeom>
              <a:avLst/>
              <a:gdLst/>
              <a:ahLst/>
              <a:cxnLst/>
              <a:rect l="l" t="t" r="r" b="b"/>
              <a:pathLst>
                <a:path w="17913" h="24170" extrusionOk="0">
                  <a:moveTo>
                    <a:pt x="17628" y="0"/>
                  </a:moveTo>
                  <a:cubicBezTo>
                    <a:pt x="17615" y="0"/>
                    <a:pt x="17602" y="2"/>
                    <a:pt x="17589" y="4"/>
                  </a:cubicBezTo>
                  <a:cubicBezTo>
                    <a:pt x="13912" y="914"/>
                    <a:pt x="10704" y="2054"/>
                    <a:pt x="7764" y="3621"/>
                  </a:cubicBezTo>
                  <a:lnTo>
                    <a:pt x="1" y="24169"/>
                  </a:lnTo>
                  <a:lnTo>
                    <a:pt x="9396" y="21027"/>
                  </a:lnTo>
                  <a:lnTo>
                    <a:pt x="17878" y="327"/>
                  </a:lnTo>
                  <a:cubicBezTo>
                    <a:pt x="17913" y="247"/>
                    <a:pt x="17887" y="156"/>
                    <a:pt x="17817" y="100"/>
                  </a:cubicBezTo>
                  <a:lnTo>
                    <a:pt x="17736" y="35"/>
                  </a:lnTo>
                  <a:cubicBezTo>
                    <a:pt x="17706" y="12"/>
                    <a:pt x="17667" y="0"/>
                    <a:pt x="17628" y="0"/>
                  </a:cubicBezTo>
                  <a:close/>
                </a:path>
              </a:pathLst>
            </a:custGeom>
            <a:solidFill>
              <a:srgbClr val="1F6ADD"/>
            </a:solidFill>
            <a:ln>
              <a:noFill/>
            </a:ln>
          </p:spPr>
          <p:txBody>
            <a:bodyPr spcFirstLastPara="1" wrap="square" lIns="121900" tIns="121900" rIns="121900" bIns="121900" anchor="ctr" anchorCtr="0">
              <a:noAutofit/>
            </a:bodyPr>
            <a:lstStyle/>
            <a:p>
              <a:endParaRPr sz="2400"/>
            </a:p>
          </p:txBody>
        </p:sp>
        <p:sp>
          <p:nvSpPr>
            <p:cNvPr id="18" name="Google Shape;2179;p72"/>
            <p:cNvSpPr/>
            <p:nvPr/>
          </p:nvSpPr>
          <p:spPr>
            <a:xfrm rot="-3942703">
              <a:off x="1529117" y="2455975"/>
              <a:ext cx="1437365" cy="1936257"/>
            </a:xfrm>
            <a:custGeom>
              <a:avLst/>
              <a:gdLst/>
              <a:ahLst/>
              <a:cxnLst/>
              <a:rect l="l" t="t" r="r" b="b"/>
              <a:pathLst>
                <a:path w="18079" h="24354" extrusionOk="0">
                  <a:moveTo>
                    <a:pt x="17745" y="143"/>
                  </a:moveTo>
                  <a:cubicBezTo>
                    <a:pt x="17771" y="143"/>
                    <a:pt x="17791" y="148"/>
                    <a:pt x="17812" y="162"/>
                  </a:cubicBezTo>
                  <a:lnTo>
                    <a:pt x="17892" y="229"/>
                  </a:lnTo>
                  <a:cubicBezTo>
                    <a:pt x="17922" y="253"/>
                    <a:pt x="17943" y="289"/>
                    <a:pt x="17943" y="329"/>
                  </a:cubicBezTo>
                  <a:cubicBezTo>
                    <a:pt x="17943" y="344"/>
                    <a:pt x="17938" y="360"/>
                    <a:pt x="17933" y="374"/>
                  </a:cubicBezTo>
                  <a:lnTo>
                    <a:pt x="9459" y="21046"/>
                  </a:lnTo>
                  <a:lnTo>
                    <a:pt x="9459" y="21046"/>
                  </a:lnTo>
                  <a:lnTo>
                    <a:pt x="233" y="24131"/>
                  </a:lnTo>
                  <a:lnTo>
                    <a:pt x="233" y="24131"/>
                  </a:lnTo>
                  <a:lnTo>
                    <a:pt x="7937" y="3743"/>
                  </a:lnTo>
                  <a:lnTo>
                    <a:pt x="7937" y="3743"/>
                  </a:lnTo>
                  <a:cubicBezTo>
                    <a:pt x="10861" y="2182"/>
                    <a:pt x="14056" y="1050"/>
                    <a:pt x="17721" y="143"/>
                  </a:cubicBezTo>
                  <a:close/>
                  <a:moveTo>
                    <a:pt x="17745" y="1"/>
                  </a:moveTo>
                  <a:cubicBezTo>
                    <a:pt x="17726" y="1"/>
                    <a:pt x="17705" y="6"/>
                    <a:pt x="17684" y="11"/>
                  </a:cubicBezTo>
                  <a:cubicBezTo>
                    <a:pt x="14008" y="920"/>
                    <a:pt x="10795" y="2062"/>
                    <a:pt x="7850" y="3633"/>
                  </a:cubicBezTo>
                  <a:lnTo>
                    <a:pt x="7825" y="3643"/>
                  </a:lnTo>
                  <a:lnTo>
                    <a:pt x="0" y="24354"/>
                  </a:lnTo>
                  <a:lnTo>
                    <a:pt x="9562" y="21156"/>
                  </a:lnTo>
                  <a:lnTo>
                    <a:pt x="9578" y="21126"/>
                  </a:lnTo>
                  <a:lnTo>
                    <a:pt x="18059" y="430"/>
                  </a:lnTo>
                  <a:cubicBezTo>
                    <a:pt x="18074" y="395"/>
                    <a:pt x="18078" y="360"/>
                    <a:pt x="18078" y="329"/>
                  </a:cubicBezTo>
                  <a:cubicBezTo>
                    <a:pt x="18078" y="248"/>
                    <a:pt x="18043" y="168"/>
                    <a:pt x="17978" y="117"/>
                  </a:cubicBezTo>
                  <a:lnTo>
                    <a:pt x="17897" y="57"/>
                  </a:lnTo>
                  <a:cubicBezTo>
                    <a:pt x="17852" y="22"/>
                    <a:pt x="17801" y="1"/>
                    <a:pt x="17745" y="1"/>
                  </a:cubicBezTo>
                  <a:close/>
                </a:path>
              </a:pathLst>
            </a:custGeom>
            <a:solidFill>
              <a:srgbClr val="030C33"/>
            </a:solidFill>
            <a:ln>
              <a:noFill/>
            </a:ln>
          </p:spPr>
          <p:txBody>
            <a:bodyPr spcFirstLastPara="1" wrap="square" lIns="121900" tIns="121900" rIns="121900" bIns="121900" anchor="ctr" anchorCtr="0">
              <a:noAutofit/>
            </a:bodyPr>
            <a:lstStyle/>
            <a:p>
              <a:endParaRPr sz="2400"/>
            </a:p>
          </p:txBody>
        </p:sp>
        <p:sp>
          <p:nvSpPr>
            <p:cNvPr id="19" name="Google Shape;2180;p72"/>
            <p:cNvSpPr/>
            <p:nvPr/>
          </p:nvSpPr>
          <p:spPr>
            <a:xfrm rot="-3942703">
              <a:off x="1636227" y="2415646"/>
              <a:ext cx="1489202" cy="2005267"/>
            </a:xfrm>
            <a:custGeom>
              <a:avLst/>
              <a:gdLst/>
              <a:ahLst/>
              <a:cxnLst/>
              <a:rect l="l" t="t" r="r" b="b"/>
              <a:pathLst>
                <a:path w="18731" h="25222" extrusionOk="0">
                  <a:moveTo>
                    <a:pt x="17857" y="1"/>
                  </a:moveTo>
                  <a:lnTo>
                    <a:pt x="7694" y="3850"/>
                  </a:lnTo>
                  <a:lnTo>
                    <a:pt x="1" y="23212"/>
                  </a:lnTo>
                  <a:lnTo>
                    <a:pt x="3234" y="25222"/>
                  </a:lnTo>
                  <a:lnTo>
                    <a:pt x="8962" y="24960"/>
                  </a:lnTo>
                  <a:lnTo>
                    <a:pt x="18731" y="369"/>
                  </a:lnTo>
                  <a:lnTo>
                    <a:pt x="17857" y="1"/>
                  </a:lnTo>
                  <a:close/>
                </a:path>
              </a:pathLst>
            </a:custGeom>
            <a:solidFill>
              <a:srgbClr val="FFF5EF"/>
            </a:solidFill>
            <a:ln>
              <a:noFill/>
            </a:ln>
          </p:spPr>
          <p:txBody>
            <a:bodyPr spcFirstLastPara="1" wrap="square" lIns="121900" tIns="121900" rIns="121900" bIns="121900" anchor="ctr" anchorCtr="0">
              <a:noAutofit/>
            </a:bodyPr>
            <a:lstStyle/>
            <a:p>
              <a:endParaRPr sz="2400"/>
            </a:p>
          </p:txBody>
        </p:sp>
        <p:sp>
          <p:nvSpPr>
            <p:cNvPr id="20" name="Google Shape;2181;p72"/>
            <p:cNvSpPr/>
            <p:nvPr/>
          </p:nvSpPr>
          <p:spPr>
            <a:xfrm rot="-3942703">
              <a:off x="1629561" y="2409573"/>
              <a:ext cx="1502479" cy="2016954"/>
            </a:xfrm>
            <a:custGeom>
              <a:avLst/>
              <a:gdLst/>
              <a:ahLst/>
              <a:cxnLst/>
              <a:rect l="l" t="t" r="r" b="b"/>
              <a:pathLst>
                <a:path w="18898" h="25369" extrusionOk="0">
                  <a:moveTo>
                    <a:pt x="17938" y="152"/>
                  </a:moveTo>
                  <a:lnTo>
                    <a:pt x="18720" y="479"/>
                  </a:lnTo>
                  <a:lnTo>
                    <a:pt x="8992" y="24968"/>
                  </a:lnTo>
                  <a:lnTo>
                    <a:pt x="3334" y="25226"/>
                  </a:lnTo>
                  <a:lnTo>
                    <a:pt x="168" y="23261"/>
                  </a:lnTo>
                  <a:lnTo>
                    <a:pt x="7826" y="3981"/>
                  </a:lnTo>
                  <a:lnTo>
                    <a:pt x="17938" y="152"/>
                  </a:lnTo>
                  <a:close/>
                  <a:moveTo>
                    <a:pt x="17938" y="1"/>
                  </a:moveTo>
                  <a:lnTo>
                    <a:pt x="7719" y="3874"/>
                  </a:lnTo>
                  <a:lnTo>
                    <a:pt x="0" y="23317"/>
                  </a:lnTo>
                  <a:lnTo>
                    <a:pt x="3299" y="25368"/>
                  </a:lnTo>
                  <a:lnTo>
                    <a:pt x="9088" y="25105"/>
                  </a:lnTo>
                  <a:lnTo>
                    <a:pt x="18898" y="404"/>
                  </a:lnTo>
                  <a:lnTo>
                    <a:pt x="18837" y="379"/>
                  </a:lnTo>
                  <a:lnTo>
                    <a:pt x="17938" y="1"/>
                  </a:lnTo>
                  <a:close/>
                </a:path>
              </a:pathLst>
            </a:custGeom>
            <a:solidFill>
              <a:srgbClr val="030C33"/>
            </a:solidFill>
            <a:ln>
              <a:noFill/>
            </a:ln>
          </p:spPr>
          <p:txBody>
            <a:bodyPr spcFirstLastPara="1" wrap="square" lIns="121900" tIns="121900" rIns="121900" bIns="121900" anchor="ctr" anchorCtr="0">
              <a:noAutofit/>
            </a:bodyPr>
            <a:lstStyle/>
            <a:p>
              <a:endParaRPr sz="2400"/>
            </a:p>
          </p:txBody>
        </p:sp>
        <p:sp>
          <p:nvSpPr>
            <p:cNvPr id="21" name="Google Shape;2182;p72"/>
            <p:cNvSpPr/>
            <p:nvPr/>
          </p:nvSpPr>
          <p:spPr>
            <a:xfrm rot="-3942703">
              <a:off x="1325940" y="2599973"/>
              <a:ext cx="877573" cy="409529"/>
            </a:xfrm>
            <a:custGeom>
              <a:avLst/>
              <a:gdLst/>
              <a:ahLst/>
              <a:cxnLst/>
              <a:rect l="l" t="t" r="r" b="b"/>
              <a:pathLst>
                <a:path w="11038" h="5151" extrusionOk="0">
                  <a:moveTo>
                    <a:pt x="9706" y="0"/>
                  </a:moveTo>
                  <a:cubicBezTo>
                    <a:pt x="9683" y="0"/>
                    <a:pt x="9660" y="5"/>
                    <a:pt x="9639" y="11"/>
                  </a:cubicBezTo>
                  <a:cubicBezTo>
                    <a:pt x="6012" y="1117"/>
                    <a:pt x="2824" y="2476"/>
                    <a:pt x="1" y="4052"/>
                  </a:cubicBezTo>
                  <a:lnTo>
                    <a:pt x="1223" y="5047"/>
                  </a:lnTo>
                  <a:cubicBezTo>
                    <a:pt x="1531" y="5118"/>
                    <a:pt x="1820" y="5151"/>
                    <a:pt x="2096" y="5151"/>
                  </a:cubicBezTo>
                  <a:cubicBezTo>
                    <a:pt x="4643" y="5151"/>
                    <a:pt x="6089" y="2353"/>
                    <a:pt x="11038" y="571"/>
                  </a:cubicBezTo>
                  <a:cubicBezTo>
                    <a:pt x="10674" y="319"/>
                    <a:pt x="10189" y="102"/>
                    <a:pt x="9750" y="6"/>
                  </a:cubicBezTo>
                  <a:cubicBezTo>
                    <a:pt x="9736" y="2"/>
                    <a:pt x="9721" y="0"/>
                    <a:pt x="970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2" name="Google Shape;2183;p72"/>
            <p:cNvSpPr/>
            <p:nvPr/>
          </p:nvSpPr>
          <p:spPr>
            <a:xfrm rot="-3942703">
              <a:off x="1315359" y="2593615"/>
              <a:ext cx="899277" cy="420659"/>
            </a:xfrm>
            <a:custGeom>
              <a:avLst/>
              <a:gdLst/>
              <a:ahLst/>
              <a:cxnLst/>
              <a:rect l="l" t="t" r="r" b="b"/>
              <a:pathLst>
                <a:path w="11311" h="5291" extrusionOk="0">
                  <a:moveTo>
                    <a:pt x="9861" y="143"/>
                  </a:moveTo>
                  <a:cubicBezTo>
                    <a:pt x="10245" y="229"/>
                    <a:pt x="10667" y="412"/>
                    <a:pt x="11009" y="624"/>
                  </a:cubicBezTo>
                  <a:lnTo>
                    <a:pt x="11009" y="624"/>
                  </a:lnTo>
                  <a:cubicBezTo>
                    <a:pt x="8602" y="1511"/>
                    <a:pt x="7029" y="2633"/>
                    <a:pt x="5755" y="3542"/>
                  </a:cubicBezTo>
                  <a:cubicBezTo>
                    <a:pt x="5102" y="4002"/>
                    <a:pt x="4531" y="4405"/>
                    <a:pt x="3966" y="4694"/>
                  </a:cubicBezTo>
                  <a:cubicBezTo>
                    <a:pt x="3405" y="4981"/>
                    <a:pt x="2850" y="5148"/>
                    <a:pt x="2223" y="5153"/>
                  </a:cubicBezTo>
                  <a:cubicBezTo>
                    <a:pt x="1955" y="5153"/>
                    <a:pt x="1678" y="5119"/>
                    <a:pt x="1382" y="5052"/>
                  </a:cubicBezTo>
                  <a:lnTo>
                    <a:pt x="1382" y="5052"/>
                  </a:lnTo>
                  <a:lnTo>
                    <a:pt x="247" y="4136"/>
                  </a:lnTo>
                  <a:lnTo>
                    <a:pt x="247" y="4136"/>
                  </a:lnTo>
                  <a:cubicBezTo>
                    <a:pt x="3044" y="2585"/>
                    <a:pt x="6199" y="1242"/>
                    <a:pt x="9785" y="148"/>
                  </a:cubicBezTo>
                  <a:cubicBezTo>
                    <a:pt x="9800" y="143"/>
                    <a:pt x="9816" y="143"/>
                    <a:pt x="9830" y="143"/>
                  </a:cubicBezTo>
                  <a:close/>
                  <a:moveTo>
                    <a:pt x="9830" y="1"/>
                  </a:moveTo>
                  <a:cubicBezTo>
                    <a:pt x="9800" y="1"/>
                    <a:pt x="9775" y="6"/>
                    <a:pt x="9744" y="17"/>
                  </a:cubicBezTo>
                  <a:cubicBezTo>
                    <a:pt x="6118" y="1122"/>
                    <a:pt x="2925" y="2486"/>
                    <a:pt x="92" y="4062"/>
                  </a:cubicBezTo>
                  <a:lnTo>
                    <a:pt x="1" y="4113"/>
                  </a:lnTo>
                  <a:lnTo>
                    <a:pt x="81" y="4179"/>
                  </a:lnTo>
                  <a:lnTo>
                    <a:pt x="1319" y="5179"/>
                  </a:lnTo>
                  <a:lnTo>
                    <a:pt x="1334" y="5184"/>
                  </a:lnTo>
                  <a:cubicBezTo>
                    <a:pt x="1647" y="5254"/>
                    <a:pt x="1941" y="5290"/>
                    <a:pt x="2223" y="5290"/>
                  </a:cubicBezTo>
                  <a:cubicBezTo>
                    <a:pt x="2875" y="5290"/>
                    <a:pt x="3456" y="5108"/>
                    <a:pt x="4032" y="4815"/>
                  </a:cubicBezTo>
                  <a:cubicBezTo>
                    <a:pt x="4466" y="4598"/>
                    <a:pt x="4895" y="4314"/>
                    <a:pt x="5361" y="3992"/>
                  </a:cubicBezTo>
                  <a:cubicBezTo>
                    <a:pt x="6749" y="3022"/>
                    <a:pt x="8411" y="1703"/>
                    <a:pt x="11184" y="703"/>
                  </a:cubicBezTo>
                  <a:lnTo>
                    <a:pt x="11311" y="658"/>
                  </a:lnTo>
                  <a:lnTo>
                    <a:pt x="11199" y="582"/>
                  </a:lnTo>
                  <a:cubicBezTo>
                    <a:pt x="10830" y="329"/>
                    <a:pt x="10341" y="108"/>
                    <a:pt x="9891" y="6"/>
                  </a:cubicBezTo>
                  <a:cubicBezTo>
                    <a:pt x="9870" y="6"/>
                    <a:pt x="9851" y="1"/>
                    <a:pt x="9830" y="1"/>
                  </a:cubicBezTo>
                  <a:close/>
                </a:path>
              </a:pathLst>
            </a:custGeom>
            <a:solidFill>
              <a:srgbClr val="030C33"/>
            </a:solidFill>
            <a:ln>
              <a:noFill/>
            </a:ln>
          </p:spPr>
          <p:txBody>
            <a:bodyPr spcFirstLastPara="1" wrap="square" lIns="121900" tIns="121900" rIns="121900" bIns="121900" anchor="ctr" anchorCtr="0">
              <a:noAutofit/>
            </a:bodyPr>
            <a:lstStyle/>
            <a:p>
              <a:endParaRPr sz="2400"/>
            </a:p>
          </p:txBody>
        </p:sp>
        <p:sp>
          <p:nvSpPr>
            <p:cNvPr id="23" name="Google Shape;2184;p72"/>
            <p:cNvSpPr/>
            <p:nvPr/>
          </p:nvSpPr>
          <p:spPr>
            <a:xfrm rot="-3942703">
              <a:off x="1773248" y="2358226"/>
              <a:ext cx="1441579" cy="1849915"/>
            </a:xfrm>
            <a:custGeom>
              <a:avLst/>
              <a:gdLst/>
              <a:ahLst/>
              <a:cxnLst/>
              <a:rect l="l" t="t" r="r" b="b"/>
              <a:pathLst>
                <a:path w="18132" h="23268" extrusionOk="0">
                  <a:moveTo>
                    <a:pt x="18131" y="1"/>
                  </a:moveTo>
                  <a:lnTo>
                    <a:pt x="18131" y="1"/>
                  </a:lnTo>
                  <a:cubicBezTo>
                    <a:pt x="13777" y="452"/>
                    <a:pt x="10882" y="3357"/>
                    <a:pt x="7777" y="3357"/>
                  </a:cubicBezTo>
                  <a:cubicBezTo>
                    <a:pt x="7579" y="3357"/>
                    <a:pt x="7380" y="3345"/>
                    <a:pt x="7179" y="3320"/>
                  </a:cubicBezTo>
                  <a:lnTo>
                    <a:pt x="1" y="21661"/>
                  </a:lnTo>
                  <a:lnTo>
                    <a:pt x="9149" y="23267"/>
                  </a:lnTo>
                  <a:lnTo>
                    <a:pt x="18131" y="1"/>
                  </a:lnTo>
                  <a:close/>
                </a:path>
              </a:pathLst>
            </a:custGeom>
            <a:solidFill>
              <a:srgbClr val="FFF5EF"/>
            </a:solidFill>
            <a:ln>
              <a:noFill/>
            </a:ln>
          </p:spPr>
          <p:txBody>
            <a:bodyPr spcFirstLastPara="1" wrap="square" lIns="121900" tIns="121900" rIns="121900" bIns="121900" anchor="ctr" anchorCtr="0">
              <a:noAutofit/>
            </a:bodyPr>
            <a:lstStyle/>
            <a:p>
              <a:endParaRPr sz="2400"/>
            </a:p>
          </p:txBody>
        </p:sp>
        <p:sp>
          <p:nvSpPr>
            <p:cNvPr id="24" name="Google Shape;2185;p72"/>
            <p:cNvSpPr/>
            <p:nvPr/>
          </p:nvSpPr>
          <p:spPr>
            <a:xfrm rot="-3942703">
              <a:off x="1765425" y="2351448"/>
              <a:ext cx="1457480" cy="1862715"/>
            </a:xfrm>
            <a:custGeom>
              <a:avLst/>
              <a:gdLst/>
              <a:ahLst/>
              <a:cxnLst/>
              <a:rect l="l" t="t" r="r" b="b"/>
              <a:pathLst>
                <a:path w="18332" h="23429" extrusionOk="0">
                  <a:moveTo>
                    <a:pt x="18118" y="164"/>
                  </a:moveTo>
                  <a:lnTo>
                    <a:pt x="9204" y="23272"/>
                  </a:lnTo>
                  <a:lnTo>
                    <a:pt x="193" y="21691"/>
                  </a:lnTo>
                  <a:lnTo>
                    <a:pt x="7319" y="3478"/>
                  </a:lnTo>
                  <a:lnTo>
                    <a:pt x="7319" y="3478"/>
                  </a:lnTo>
                  <a:cubicBezTo>
                    <a:pt x="7507" y="3498"/>
                    <a:pt x="7691" y="3506"/>
                    <a:pt x="7875" y="3506"/>
                  </a:cubicBezTo>
                  <a:cubicBezTo>
                    <a:pt x="8658" y="3506"/>
                    <a:pt x="9431" y="3325"/>
                    <a:pt x="10214" y="3042"/>
                  </a:cubicBezTo>
                  <a:cubicBezTo>
                    <a:pt x="11381" y="2623"/>
                    <a:pt x="12578" y="1981"/>
                    <a:pt x="13881" y="1406"/>
                  </a:cubicBezTo>
                  <a:cubicBezTo>
                    <a:pt x="15159" y="843"/>
                    <a:pt x="16543" y="343"/>
                    <a:pt x="18118" y="164"/>
                  </a:cubicBezTo>
                  <a:close/>
                  <a:moveTo>
                    <a:pt x="18332" y="0"/>
                  </a:moveTo>
                  <a:lnTo>
                    <a:pt x="18215" y="16"/>
                  </a:lnTo>
                  <a:cubicBezTo>
                    <a:pt x="16028" y="238"/>
                    <a:pt x="14210" y="1082"/>
                    <a:pt x="12552" y="1865"/>
                  </a:cubicBezTo>
                  <a:cubicBezTo>
                    <a:pt x="11724" y="2259"/>
                    <a:pt x="10936" y="2632"/>
                    <a:pt x="10164" y="2910"/>
                  </a:cubicBezTo>
                  <a:cubicBezTo>
                    <a:pt x="9396" y="3194"/>
                    <a:pt x="8638" y="3371"/>
                    <a:pt x="7875" y="3371"/>
                  </a:cubicBezTo>
                  <a:cubicBezTo>
                    <a:pt x="7679" y="3371"/>
                    <a:pt x="7481" y="3360"/>
                    <a:pt x="7285" y="3334"/>
                  </a:cubicBezTo>
                  <a:lnTo>
                    <a:pt x="7229" y="3325"/>
                  </a:lnTo>
                  <a:lnTo>
                    <a:pt x="7209" y="3376"/>
                  </a:lnTo>
                  <a:lnTo>
                    <a:pt x="0" y="21798"/>
                  </a:lnTo>
                  <a:lnTo>
                    <a:pt x="9290" y="23428"/>
                  </a:lnTo>
                  <a:lnTo>
                    <a:pt x="18332" y="0"/>
                  </a:lnTo>
                  <a:close/>
                </a:path>
              </a:pathLst>
            </a:custGeom>
            <a:solidFill>
              <a:srgbClr val="030C33"/>
            </a:solidFill>
            <a:ln>
              <a:noFill/>
            </a:ln>
          </p:spPr>
          <p:txBody>
            <a:bodyPr spcFirstLastPara="1" wrap="square" lIns="121900" tIns="121900" rIns="121900" bIns="121900" anchor="ctr" anchorCtr="0">
              <a:noAutofit/>
            </a:bodyPr>
            <a:lstStyle/>
            <a:p>
              <a:endParaRPr sz="2400"/>
            </a:p>
          </p:txBody>
        </p:sp>
        <p:sp>
          <p:nvSpPr>
            <p:cNvPr id="25" name="Google Shape;2186;p72"/>
            <p:cNvSpPr/>
            <p:nvPr/>
          </p:nvSpPr>
          <p:spPr>
            <a:xfrm rot="-3942703">
              <a:off x="1448767" y="2558940"/>
              <a:ext cx="882422" cy="277630"/>
            </a:xfrm>
            <a:custGeom>
              <a:avLst/>
              <a:gdLst/>
              <a:ahLst/>
              <a:cxnLst/>
              <a:rect l="l" t="t" r="r" b="b"/>
              <a:pathLst>
                <a:path w="11099" h="3492" extrusionOk="0">
                  <a:moveTo>
                    <a:pt x="11027" y="1"/>
                  </a:moveTo>
                  <a:cubicBezTo>
                    <a:pt x="11024" y="1"/>
                    <a:pt x="11021" y="1"/>
                    <a:pt x="11017" y="1"/>
                  </a:cubicBezTo>
                  <a:cubicBezTo>
                    <a:pt x="8830" y="223"/>
                    <a:pt x="7012" y="1067"/>
                    <a:pt x="5354" y="1850"/>
                  </a:cubicBezTo>
                  <a:cubicBezTo>
                    <a:pt x="4526" y="2244"/>
                    <a:pt x="3738" y="2617"/>
                    <a:pt x="2966" y="2895"/>
                  </a:cubicBezTo>
                  <a:cubicBezTo>
                    <a:pt x="2198" y="3179"/>
                    <a:pt x="1440" y="3356"/>
                    <a:pt x="677" y="3356"/>
                  </a:cubicBezTo>
                  <a:cubicBezTo>
                    <a:pt x="481" y="3356"/>
                    <a:pt x="283" y="3345"/>
                    <a:pt x="87" y="3319"/>
                  </a:cubicBezTo>
                  <a:cubicBezTo>
                    <a:pt x="84" y="3319"/>
                    <a:pt x="80" y="3319"/>
                    <a:pt x="77" y="3319"/>
                  </a:cubicBezTo>
                  <a:cubicBezTo>
                    <a:pt x="40" y="3319"/>
                    <a:pt x="10" y="3343"/>
                    <a:pt x="6" y="3380"/>
                  </a:cubicBezTo>
                  <a:cubicBezTo>
                    <a:pt x="1" y="3416"/>
                    <a:pt x="31" y="3451"/>
                    <a:pt x="66" y="3456"/>
                  </a:cubicBezTo>
                  <a:cubicBezTo>
                    <a:pt x="274" y="3482"/>
                    <a:pt x="475" y="3491"/>
                    <a:pt x="677" y="3491"/>
                  </a:cubicBezTo>
                  <a:cubicBezTo>
                    <a:pt x="1460" y="3491"/>
                    <a:pt x="2233" y="3310"/>
                    <a:pt x="3016" y="3027"/>
                  </a:cubicBezTo>
                  <a:cubicBezTo>
                    <a:pt x="4183" y="2608"/>
                    <a:pt x="5380" y="1966"/>
                    <a:pt x="6683" y="1391"/>
                  </a:cubicBezTo>
                  <a:cubicBezTo>
                    <a:pt x="7991" y="815"/>
                    <a:pt x="9411" y="304"/>
                    <a:pt x="11033" y="137"/>
                  </a:cubicBezTo>
                  <a:cubicBezTo>
                    <a:pt x="11073" y="132"/>
                    <a:pt x="11098" y="97"/>
                    <a:pt x="11098" y="62"/>
                  </a:cubicBezTo>
                  <a:cubicBezTo>
                    <a:pt x="11094" y="25"/>
                    <a:pt x="11064" y="1"/>
                    <a:pt x="11027" y="1"/>
                  </a:cubicBezTo>
                  <a:close/>
                </a:path>
              </a:pathLst>
            </a:custGeom>
            <a:solidFill>
              <a:srgbClr val="030C33"/>
            </a:solidFill>
            <a:ln>
              <a:noFill/>
            </a:ln>
          </p:spPr>
          <p:txBody>
            <a:bodyPr spcFirstLastPara="1" wrap="square" lIns="121900" tIns="121900" rIns="121900" bIns="121900" anchor="ctr" anchorCtr="0">
              <a:noAutofit/>
            </a:bodyPr>
            <a:lstStyle/>
            <a:p>
              <a:endParaRPr sz="2400"/>
            </a:p>
          </p:txBody>
        </p:sp>
        <p:sp>
          <p:nvSpPr>
            <p:cNvPr id="26" name="Google Shape;2187;p72"/>
            <p:cNvSpPr/>
            <p:nvPr/>
          </p:nvSpPr>
          <p:spPr>
            <a:xfrm rot="-3942703">
              <a:off x="1753725" y="2223105"/>
              <a:ext cx="2079524" cy="1684068"/>
            </a:xfrm>
            <a:custGeom>
              <a:avLst/>
              <a:gdLst/>
              <a:ahLst/>
              <a:cxnLst/>
              <a:rect l="l" t="t" r="r" b="b"/>
              <a:pathLst>
                <a:path w="26156" h="21182" extrusionOk="0">
                  <a:moveTo>
                    <a:pt x="10122" y="0"/>
                  </a:moveTo>
                  <a:cubicBezTo>
                    <a:pt x="9126" y="0"/>
                    <a:pt x="8143" y="43"/>
                    <a:pt x="7177" y="148"/>
                  </a:cubicBezTo>
                  <a:lnTo>
                    <a:pt x="0" y="20212"/>
                  </a:lnTo>
                  <a:lnTo>
                    <a:pt x="17761" y="21181"/>
                  </a:lnTo>
                  <a:lnTo>
                    <a:pt x="26156" y="1653"/>
                  </a:lnTo>
                  <a:lnTo>
                    <a:pt x="25075" y="739"/>
                  </a:lnTo>
                  <a:cubicBezTo>
                    <a:pt x="25008" y="682"/>
                    <a:pt x="24926" y="652"/>
                    <a:pt x="24838" y="652"/>
                  </a:cubicBezTo>
                  <a:cubicBezTo>
                    <a:pt x="24826" y="652"/>
                    <a:pt x="24814" y="652"/>
                    <a:pt x="24802" y="653"/>
                  </a:cubicBezTo>
                  <a:cubicBezTo>
                    <a:pt x="24105" y="704"/>
                    <a:pt x="23400" y="725"/>
                    <a:pt x="22689" y="725"/>
                  </a:cubicBezTo>
                  <a:cubicBezTo>
                    <a:pt x="18564" y="725"/>
                    <a:pt x="14239" y="0"/>
                    <a:pt x="1012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7" name="Google Shape;2188;p72"/>
            <p:cNvSpPr/>
            <p:nvPr/>
          </p:nvSpPr>
          <p:spPr>
            <a:xfrm rot="-3942703">
              <a:off x="1746511" y="2217834"/>
              <a:ext cx="2093994" cy="1695676"/>
            </a:xfrm>
            <a:custGeom>
              <a:avLst/>
              <a:gdLst/>
              <a:ahLst/>
              <a:cxnLst/>
              <a:rect l="l" t="t" r="r" b="b"/>
              <a:pathLst>
                <a:path w="26338" h="21328" extrusionOk="0">
                  <a:moveTo>
                    <a:pt x="10225" y="143"/>
                  </a:moveTo>
                  <a:cubicBezTo>
                    <a:pt x="14331" y="143"/>
                    <a:pt x="18651" y="865"/>
                    <a:pt x="22777" y="865"/>
                  </a:cubicBezTo>
                  <a:cubicBezTo>
                    <a:pt x="23495" y="865"/>
                    <a:pt x="24202" y="840"/>
                    <a:pt x="24904" y="789"/>
                  </a:cubicBezTo>
                  <a:lnTo>
                    <a:pt x="24924" y="789"/>
                  </a:lnTo>
                  <a:cubicBezTo>
                    <a:pt x="24999" y="789"/>
                    <a:pt x="25071" y="814"/>
                    <a:pt x="25126" y="865"/>
                  </a:cubicBezTo>
                  <a:lnTo>
                    <a:pt x="26172" y="1744"/>
                  </a:lnTo>
                  <a:lnTo>
                    <a:pt x="17816" y="21181"/>
                  </a:lnTo>
                  <a:lnTo>
                    <a:pt x="198" y="20216"/>
                  </a:lnTo>
                  <a:lnTo>
                    <a:pt x="7326" y="285"/>
                  </a:lnTo>
                  <a:lnTo>
                    <a:pt x="7326" y="285"/>
                  </a:lnTo>
                  <a:cubicBezTo>
                    <a:pt x="8272" y="182"/>
                    <a:pt x="9244" y="143"/>
                    <a:pt x="10225" y="143"/>
                  </a:cubicBezTo>
                  <a:close/>
                  <a:moveTo>
                    <a:pt x="10225" y="1"/>
                  </a:moveTo>
                  <a:cubicBezTo>
                    <a:pt x="9225" y="1"/>
                    <a:pt x="8239" y="47"/>
                    <a:pt x="7269" y="152"/>
                  </a:cubicBezTo>
                  <a:lnTo>
                    <a:pt x="7224" y="157"/>
                  </a:lnTo>
                  <a:lnTo>
                    <a:pt x="7209" y="198"/>
                  </a:lnTo>
                  <a:lnTo>
                    <a:pt x="0" y="20348"/>
                  </a:lnTo>
                  <a:lnTo>
                    <a:pt x="17903" y="21328"/>
                  </a:lnTo>
                  <a:lnTo>
                    <a:pt x="26338" y="1703"/>
                  </a:lnTo>
                  <a:lnTo>
                    <a:pt x="25216" y="758"/>
                  </a:lnTo>
                  <a:cubicBezTo>
                    <a:pt x="25136" y="688"/>
                    <a:pt x="25030" y="653"/>
                    <a:pt x="24924" y="653"/>
                  </a:cubicBezTo>
                  <a:lnTo>
                    <a:pt x="24894" y="653"/>
                  </a:lnTo>
                  <a:cubicBezTo>
                    <a:pt x="24197" y="703"/>
                    <a:pt x="23489" y="723"/>
                    <a:pt x="22777" y="723"/>
                  </a:cubicBezTo>
                  <a:cubicBezTo>
                    <a:pt x="18665" y="723"/>
                    <a:pt x="14347" y="1"/>
                    <a:pt x="10225" y="1"/>
                  </a:cubicBezTo>
                  <a:close/>
                </a:path>
              </a:pathLst>
            </a:custGeom>
            <a:solidFill>
              <a:srgbClr val="030C33"/>
            </a:solidFill>
            <a:ln>
              <a:noFill/>
            </a:ln>
          </p:spPr>
          <p:txBody>
            <a:bodyPr spcFirstLastPara="1" wrap="square" lIns="121900" tIns="121900" rIns="121900" bIns="121900" anchor="ctr" anchorCtr="0">
              <a:noAutofit/>
            </a:bodyPr>
            <a:lstStyle/>
            <a:p>
              <a:endParaRPr sz="2400"/>
            </a:p>
          </p:txBody>
        </p:sp>
        <p:sp>
          <p:nvSpPr>
            <p:cNvPr id="28" name="Google Shape;2189;p72"/>
            <p:cNvSpPr/>
            <p:nvPr/>
          </p:nvSpPr>
          <p:spPr>
            <a:xfrm rot="-3942703">
              <a:off x="1904183" y="2780671"/>
              <a:ext cx="1037138" cy="1934269"/>
            </a:xfrm>
            <a:custGeom>
              <a:avLst/>
              <a:gdLst/>
              <a:ahLst/>
              <a:cxnLst/>
              <a:rect l="l" t="t" r="r" b="b"/>
              <a:pathLst>
                <a:path w="13045" h="24329" extrusionOk="0">
                  <a:moveTo>
                    <a:pt x="8169" y="1"/>
                  </a:moveTo>
                  <a:cubicBezTo>
                    <a:pt x="5376" y="6042"/>
                    <a:pt x="2689" y="12942"/>
                    <a:pt x="72" y="20363"/>
                  </a:cubicBezTo>
                  <a:cubicBezTo>
                    <a:pt x="1" y="20554"/>
                    <a:pt x="1" y="20766"/>
                    <a:pt x="77" y="20953"/>
                  </a:cubicBezTo>
                  <a:cubicBezTo>
                    <a:pt x="728" y="22615"/>
                    <a:pt x="2456" y="23661"/>
                    <a:pt x="4840" y="24328"/>
                  </a:cubicBezTo>
                  <a:lnTo>
                    <a:pt x="13044" y="3682"/>
                  </a:lnTo>
                  <a:cubicBezTo>
                    <a:pt x="11023" y="3031"/>
                    <a:pt x="9427" y="1763"/>
                    <a:pt x="8169" y="1"/>
                  </a:cubicBezTo>
                  <a:close/>
                </a:path>
              </a:pathLst>
            </a:custGeom>
            <a:solidFill>
              <a:srgbClr val="FC4040"/>
            </a:solidFill>
            <a:ln>
              <a:noFill/>
            </a:ln>
          </p:spPr>
          <p:txBody>
            <a:bodyPr spcFirstLastPara="1" wrap="square" lIns="121900" tIns="121900" rIns="121900" bIns="121900" anchor="ctr" anchorCtr="0">
              <a:noAutofit/>
            </a:bodyPr>
            <a:lstStyle/>
            <a:p>
              <a:endParaRPr sz="2400"/>
            </a:p>
          </p:txBody>
        </p:sp>
        <p:sp>
          <p:nvSpPr>
            <p:cNvPr id="29" name="Google Shape;2190;p72"/>
            <p:cNvSpPr/>
            <p:nvPr/>
          </p:nvSpPr>
          <p:spPr>
            <a:xfrm rot="-3942703">
              <a:off x="1897384" y="2769497"/>
              <a:ext cx="1048269" cy="1951840"/>
            </a:xfrm>
            <a:custGeom>
              <a:avLst/>
              <a:gdLst/>
              <a:ahLst/>
              <a:cxnLst/>
              <a:rect l="l" t="t" r="r" b="b"/>
              <a:pathLst>
                <a:path w="13185" h="24550" extrusionOk="0">
                  <a:moveTo>
                    <a:pt x="8234" y="276"/>
                  </a:moveTo>
                  <a:lnTo>
                    <a:pt x="8234" y="276"/>
                  </a:lnTo>
                  <a:cubicBezTo>
                    <a:pt x="8848" y="1119"/>
                    <a:pt x="9547" y="1853"/>
                    <a:pt x="10330" y="2451"/>
                  </a:cubicBezTo>
                  <a:cubicBezTo>
                    <a:pt x="11124" y="3058"/>
                    <a:pt x="12010" y="3535"/>
                    <a:pt x="12998" y="3863"/>
                  </a:cubicBezTo>
                  <a:lnTo>
                    <a:pt x="12998" y="3863"/>
                  </a:lnTo>
                  <a:lnTo>
                    <a:pt x="4847" y="24381"/>
                  </a:lnTo>
                  <a:lnTo>
                    <a:pt x="4847" y="24381"/>
                  </a:lnTo>
                  <a:cubicBezTo>
                    <a:pt x="3687" y="24050"/>
                    <a:pt x="2683" y="23631"/>
                    <a:pt x="1894" y="23090"/>
                  </a:cubicBezTo>
                  <a:cubicBezTo>
                    <a:pt x="1495" y="22818"/>
                    <a:pt x="1147" y="22515"/>
                    <a:pt x="863" y="22176"/>
                  </a:cubicBezTo>
                  <a:cubicBezTo>
                    <a:pt x="576" y="21843"/>
                    <a:pt x="348" y="21474"/>
                    <a:pt x="192" y="21065"/>
                  </a:cubicBezTo>
                  <a:cubicBezTo>
                    <a:pt x="157" y="20980"/>
                    <a:pt x="141" y="20883"/>
                    <a:pt x="141" y="20792"/>
                  </a:cubicBezTo>
                  <a:cubicBezTo>
                    <a:pt x="141" y="20701"/>
                    <a:pt x="157" y="20610"/>
                    <a:pt x="187" y="20525"/>
                  </a:cubicBezTo>
                  <a:cubicBezTo>
                    <a:pt x="2787" y="13149"/>
                    <a:pt x="5459" y="6287"/>
                    <a:pt x="8234" y="276"/>
                  </a:cubicBezTo>
                  <a:close/>
                  <a:moveTo>
                    <a:pt x="8209" y="1"/>
                  </a:moveTo>
                  <a:lnTo>
                    <a:pt x="8158" y="107"/>
                  </a:lnTo>
                  <a:cubicBezTo>
                    <a:pt x="5360" y="6153"/>
                    <a:pt x="2677" y="13058"/>
                    <a:pt x="56" y="20479"/>
                  </a:cubicBezTo>
                  <a:cubicBezTo>
                    <a:pt x="20" y="20580"/>
                    <a:pt x="0" y="20686"/>
                    <a:pt x="0" y="20792"/>
                  </a:cubicBezTo>
                  <a:cubicBezTo>
                    <a:pt x="0" y="20903"/>
                    <a:pt x="20" y="21010"/>
                    <a:pt x="61" y="21116"/>
                  </a:cubicBezTo>
                  <a:cubicBezTo>
                    <a:pt x="227" y="21540"/>
                    <a:pt x="460" y="21919"/>
                    <a:pt x="758" y="22267"/>
                  </a:cubicBezTo>
                  <a:cubicBezTo>
                    <a:pt x="1197" y="22787"/>
                    <a:pt x="1777" y="23227"/>
                    <a:pt x="2475" y="23601"/>
                  </a:cubicBezTo>
                  <a:cubicBezTo>
                    <a:pt x="3167" y="23974"/>
                    <a:pt x="3975" y="24277"/>
                    <a:pt x="4869" y="24531"/>
                  </a:cubicBezTo>
                  <a:lnTo>
                    <a:pt x="4929" y="24550"/>
                  </a:lnTo>
                  <a:lnTo>
                    <a:pt x="4955" y="24489"/>
                  </a:lnTo>
                  <a:lnTo>
                    <a:pt x="13184" y="3775"/>
                  </a:lnTo>
                  <a:lnTo>
                    <a:pt x="13113" y="3749"/>
                  </a:lnTo>
                  <a:cubicBezTo>
                    <a:pt x="12112" y="3431"/>
                    <a:pt x="11214" y="2956"/>
                    <a:pt x="10410" y="2340"/>
                  </a:cubicBezTo>
                  <a:cubicBezTo>
                    <a:pt x="9613" y="1728"/>
                    <a:pt x="8900" y="977"/>
                    <a:pt x="8274" y="98"/>
                  </a:cubicBezTo>
                  <a:lnTo>
                    <a:pt x="8209" y="1"/>
                  </a:lnTo>
                  <a:close/>
                </a:path>
              </a:pathLst>
            </a:custGeom>
            <a:solidFill>
              <a:srgbClr val="030C33"/>
            </a:solidFill>
            <a:ln>
              <a:noFill/>
            </a:ln>
          </p:spPr>
          <p:txBody>
            <a:bodyPr spcFirstLastPara="1" wrap="square" lIns="121900" tIns="121900" rIns="121900" bIns="121900" anchor="ctr" anchorCtr="0">
              <a:noAutofit/>
            </a:bodyPr>
            <a:lstStyle/>
            <a:p>
              <a:endParaRPr sz="2400"/>
            </a:p>
          </p:txBody>
        </p:sp>
        <p:sp>
          <p:nvSpPr>
            <p:cNvPr id="30" name="Google Shape;2191;p72"/>
            <p:cNvSpPr/>
            <p:nvPr/>
          </p:nvSpPr>
          <p:spPr>
            <a:xfrm rot="-3942703">
              <a:off x="1822018" y="3203943"/>
              <a:ext cx="415730" cy="300846"/>
            </a:xfrm>
            <a:custGeom>
              <a:avLst/>
              <a:gdLst/>
              <a:ahLst/>
              <a:cxnLst/>
              <a:rect l="l" t="t" r="r" b="b"/>
              <a:pathLst>
                <a:path w="5229" h="3784" extrusionOk="0">
                  <a:moveTo>
                    <a:pt x="117" y="0"/>
                  </a:moveTo>
                  <a:cubicBezTo>
                    <a:pt x="81" y="91"/>
                    <a:pt x="40" y="182"/>
                    <a:pt x="0" y="268"/>
                  </a:cubicBezTo>
                  <a:cubicBezTo>
                    <a:pt x="1404" y="1768"/>
                    <a:pt x="3127" y="2945"/>
                    <a:pt x="5132" y="3784"/>
                  </a:cubicBezTo>
                  <a:lnTo>
                    <a:pt x="5229" y="3537"/>
                  </a:lnTo>
                  <a:cubicBezTo>
                    <a:pt x="3222" y="2698"/>
                    <a:pt x="1511" y="1516"/>
                    <a:pt x="117" y="0"/>
                  </a:cubicBezTo>
                  <a:close/>
                </a:path>
              </a:pathLst>
            </a:custGeom>
            <a:solidFill>
              <a:srgbClr val="FFAC3E"/>
            </a:solidFill>
            <a:ln>
              <a:noFill/>
            </a:ln>
          </p:spPr>
          <p:txBody>
            <a:bodyPr spcFirstLastPara="1" wrap="square" lIns="121900" tIns="121900" rIns="121900" bIns="121900" anchor="ctr" anchorCtr="0">
              <a:noAutofit/>
            </a:bodyPr>
            <a:lstStyle/>
            <a:p>
              <a:endParaRPr sz="2400"/>
            </a:p>
          </p:txBody>
        </p:sp>
        <p:sp>
          <p:nvSpPr>
            <p:cNvPr id="31" name="Google Shape;2192;p72"/>
            <p:cNvSpPr/>
            <p:nvPr/>
          </p:nvSpPr>
          <p:spPr>
            <a:xfrm rot="-3942703">
              <a:off x="1737776" y="3111469"/>
              <a:ext cx="411357" cy="300766"/>
            </a:xfrm>
            <a:custGeom>
              <a:avLst/>
              <a:gdLst/>
              <a:ahLst/>
              <a:cxnLst/>
              <a:rect l="l" t="t" r="r" b="b"/>
              <a:pathLst>
                <a:path w="5174" h="3783" extrusionOk="0">
                  <a:moveTo>
                    <a:pt x="117" y="0"/>
                  </a:moveTo>
                  <a:cubicBezTo>
                    <a:pt x="82" y="85"/>
                    <a:pt x="42" y="176"/>
                    <a:pt x="0" y="262"/>
                  </a:cubicBezTo>
                  <a:cubicBezTo>
                    <a:pt x="1390" y="1763"/>
                    <a:pt x="3087" y="2940"/>
                    <a:pt x="5073" y="3782"/>
                  </a:cubicBezTo>
                  <a:lnTo>
                    <a:pt x="5173" y="3540"/>
                  </a:lnTo>
                  <a:cubicBezTo>
                    <a:pt x="3188" y="2691"/>
                    <a:pt x="1496" y="1509"/>
                    <a:pt x="117" y="0"/>
                  </a:cubicBezTo>
                  <a:close/>
                </a:path>
              </a:pathLst>
            </a:custGeom>
            <a:solidFill>
              <a:srgbClr val="FFAC3E"/>
            </a:solidFill>
            <a:ln>
              <a:noFill/>
            </a:ln>
          </p:spPr>
          <p:txBody>
            <a:bodyPr spcFirstLastPara="1" wrap="square" lIns="121900" tIns="121900" rIns="121900" bIns="121900" anchor="ctr" anchorCtr="0">
              <a:noAutofit/>
            </a:bodyPr>
            <a:lstStyle/>
            <a:p>
              <a:endParaRPr sz="2400"/>
            </a:p>
          </p:txBody>
        </p:sp>
        <p:sp>
          <p:nvSpPr>
            <p:cNvPr id="32" name="Google Shape;2193;p72"/>
            <p:cNvSpPr/>
            <p:nvPr/>
          </p:nvSpPr>
          <p:spPr>
            <a:xfrm rot="-3942703">
              <a:off x="2751792" y="4157937"/>
              <a:ext cx="408018" cy="290828"/>
            </a:xfrm>
            <a:custGeom>
              <a:avLst/>
              <a:gdLst/>
              <a:ahLst/>
              <a:cxnLst/>
              <a:rect l="l" t="t" r="r" b="b"/>
              <a:pathLst>
                <a:path w="5132" h="3658" extrusionOk="0">
                  <a:moveTo>
                    <a:pt x="96" y="0"/>
                  </a:moveTo>
                  <a:cubicBezTo>
                    <a:pt x="66" y="91"/>
                    <a:pt x="30" y="182"/>
                    <a:pt x="0" y="279"/>
                  </a:cubicBezTo>
                  <a:cubicBezTo>
                    <a:pt x="1390" y="1713"/>
                    <a:pt x="3071" y="2844"/>
                    <a:pt x="5031" y="3658"/>
                  </a:cubicBezTo>
                  <a:lnTo>
                    <a:pt x="5132" y="3411"/>
                  </a:lnTo>
                  <a:cubicBezTo>
                    <a:pt x="3162" y="2597"/>
                    <a:pt x="1480" y="1455"/>
                    <a:pt x="96" y="0"/>
                  </a:cubicBezTo>
                  <a:close/>
                </a:path>
              </a:pathLst>
            </a:custGeom>
            <a:solidFill>
              <a:srgbClr val="FFAC3E"/>
            </a:solidFill>
            <a:ln>
              <a:noFill/>
            </a:ln>
          </p:spPr>
          <p:txBody>
            <a:bodyPr spcFirstLastPara="1" wrap="square" lIns="121900" tIns="121900" rIns="121900" bIns="121900" anchor="ctr" anchorCtr="0">
              <a:noAutofit/>
            </a:bodyPr>
            <a:lstStyle/>
            <a:p>
              <a:endParaRPr sz="2400"/>
            </a:p>
          </p:txBody>
        </p:sp>
        <p:sp>
          <p:nvSpPr>
            <p:cNvPr id="33" name="Google Shape;2194;p72"/>
            <p:cNvSpPr/>
            <p:nvPr/>
          </p:nvSpPr>
          <p:spPr>
            <a:xfrm rot="-3942703">
              <a:off x="2659401" y="4063351"/>
              <a:ext cx="410085" cy="298461"/>
            </a:xfrm>
            <a:custGeom>
              <a:avLst/>
              <a:gdLst/>
              <a:ahLst/>
              <a:cxnLst/>
              <a:rect l="l" t="t" r="r" b="b"/>
              <a:pathLst>
                <a:path w="5158" h="3754" extrusionOk="0">
                  <a:moveTo>
                    <a:pt x="101" y="0"/>
                  </a:moveTo>
                  <a:cubicBezTo>
                    <a:pt x="66" y="96"/>
                    <a:pt x="36" y="192"/>
                    <a:pt x="0" y="283"/>
                  </a:cubicBezTo>
                  <a:cubicBezTo>
                    <a:pt x="1390" y="1763"/>
                    <a:pt x="3082" y="2919"/>
                    <a:pt x="5062" y="3754"/>
                  </a:cubicBezTo>
                  <a:lnTo>
                    <a:pt x="5158" y="3511"/>
                  </a:lnTo>
                  <a:cubicBezTo>
                    <a:pt x="3173" y="2672"/>
                    <a:pt x="1481" y="1495"/>
                    <a:pt x="101" y="0"/>
                  </a:cubicBezTo>
                  <a:close/>
                </a:path>
              </a:pathLst>
            </a:custGeom>
            <a:solidFill>
              <a:srgbClr val="FFAC3E"/>
            </a:solidFill>
            <a:ln>
              <a:noFill/>
            </a:ln>
          </p:spPr>
          <p:txBody>
            <a:bodyPr spcFirstLastPara="1" wrap="square" lIns="121900" tIns="121900" rIns="121900" bIns="121900" anchor="ctr" anchorCtr="0">
              <a:noAutofit/>
            </a:bodyPr>
            <a:lstStyle/>
            <a:p>
              <a:endParaRPr sz="2400"/>
            </a:p>
          </p:txBody>
        </p:sp>
        <p:sp>
          <p:nvSpPr>
            <p:cNvPr id="34" name="Google Shape;2195;p72"/>
            <p:cNvSpPr/>
            <p:nvPr/>
          </p:nvSpPr>
          <p:spPr>
            <a:xfrm rot="-3942703">
              <a:off x="1939444" y="2171154"/>
              <a:ext cx="2014092" cy="1709827"/>
            </a:xfrm>
            <a:custGeom>
              <a:avLst/>
              <a:gdLst/>
              <a:ahLst/>
              <a:cxnLst/>
              <a:rect l="l" t="t" r="r" b="b"/>
              <a:pathLst>
                <a:path w="25333" h="21506" extrusionOk="0">
                  <a:moveTo>
                    <a:pt x="8204" y="0"/>
                  </a:moveTo>
                  <a:cubicBezTo>
                    <a:pt x="4910" y="7017"/>
                    <a:pt x="2122" y="13912"/>
                    <a:pt x="0" y="20646"/>
                  </a:cubicBezTo>
                  <a:cubicBezTo>
                    <a:pt x="4247" y="21102"/>
                    <a:pt x="7952" y="21506"/>
                    <a:pt x="11215" y="21506"/>
                  </a:cubicBezTo>
                  <a:cubicBezTo>
                    <a:pt x="12897" y="21506"/>
                    <a:pt x="14462" y="21399"/>
                    <a:pt x="15922" y="21136"/>
                  </a:cubicBezTo>
                  <a:cubicBezTo>
                    <a:pt x="16124" y="21101"/>
                    <a:pt x="16292" y="20973"/>
                    <a:pt x="16376" y="20792"/>
                  </a:cubicBezTo>
                  <a:cubicBezTo>
                    <a:pt x="19453" y="14286"/>
                    <a:pt x="22999" y="7335"/>
                    <a:pt x="25333" y="279"/>
                  </a:cubicBezTo>
                  <a:lnTo>
                    <a:pt x="25333" y="279"/>
                  </a:lnTo>
                  <a:cubicBezTo>
                    <a:pt x="22682" y="548"/>
                    <a:pt x="20068" y="693"/>
                    <a:pt x="17495" y="693"/>
                  </a:cubicBezTo>
                  <a:cubicBezTo>
                    <a:pt x="14332" y="693"/>
                    <a:pt x="11232" y="474"/>
                    <a:pt x="8204" y="0"/>
                  </a:cubicBezTo>
                  <a:close/>
                </a:path>
              </a:pathLst>
            </a:custGeom>
            <a:solidFill>
              <a:srgbClr val="1F6ADD"/>
            </a:solidFill>
            <a:ln>
              <a:noFill/>
            </a:ln>
          </p:spPr>
          <p:txBody>
            <a:bodyPr spcFirstLastPara="1" wrap="square" lIns="121900" tIns="121900" rIns="121900" bIns="121900" anchor="ctr" anchorCtr="0">
              <a:noAutofit/>
            </a:bodyPr>
            <a:lstStyle/>
            <a:p>
              <a:endParaRPr sz="2400"/>
            </a:p>
          </p:txBody>
        </p:sp>
        <p:sp>
          <p:nvSpPr>
            <p:cNvPr id="35" name="Google Shape;2196;p72"/>
            <p:cNvSpPr/>
            <p:nvPr/>
          </p:nvSpPr>
          <p:spPr>
            <a:xfrm rot="-3942703">
              <a:off x="1931577" y="2164688"/>
              <a:ext cx="2029357" cy="1721674"/>
            </a:xfrm>
            <a:custGeom>
              <a:avLst/>
              <a:gdLst/>
              <a:ahLst/>
              <a:cxnLst/>
              <a:rect l="l" t="t" r="r" b="b"/>
              <a:pathLst>
                <a:path w="25525" h="21655" extrusionOk="0">
                  <a:moveTo>
                    <a:pt x="8333" y="155"/>
                  </a:moveTo>
                  <a:lnTo>
                    <a:pt x="8333" y="155"/>
                  </a:lnTo>
                  <a:cubicBezTo>
                    <a:pt x="11351" y="624"/>
                    <a:pt x="14436" y="844"/>
                    <a:pt x="17584" y="844"/>
                  </a:cubicBezTo>
                  <a:cubicBezTo>
                    <a:pt x="20125" y="844"/>
                    <a:pt x="22706" y="701"/>
                    <a:pt x="25325" y="436"/>
                  </a:cubicBezTo>
                  <a:lnTo>
                    <a:pt x="25325" y="436"/>
                  </a:lnTo>
                  <a:cubicBezTo>
                    <a:pt x="22991" y="7458"/>
                    <a:pt x="19469" y="14363"/>
                    <a:pt x="16402" y="20841"/>
                  </a:cubicBezTo>
                  <a:cubicBezTo>
                    <a:pt x="16327" y="21004"/>
                    <a:pt x="16180" y="21120"/>
                    <a:pt x="16003" y="21150"/>
                  </a:cubicBezTo>
                  <a:cubicBezTo>
                    <a:pt x="14548" y="21412"/>
                    <a:pt x="12988" y="21519"/>
                    <a:pt x="11310" y="21519"/>
                  </a:cubicBezTo>
                  <a:cubicBezTo>
                    <a:pt x="8073" y="21519"/>
                    <a:pt x="4391" y="21119"/>
                    <a:pt x="181" y="20668"/>
                  </a:cubicBezTo>
                  <a:lnTo>
                    <a:pt x="181" y="20668"/>
                  </a:lnTo>
                  <a:cubicBezTo>
                    <a:pt x="2295" y="13980"/>
                    <a:pt x="5066" y="7128"/>
                    <a:pt x="8333" y="155"/>
                  </a:cubicBezTo>
                  <a:close/>
                  <a:moveTo>
                    <a:pt x="8249" y="0"/>
                  </a:moveTo>
                  <a:lnTo>
                    <a:pt x="8230" y="50"/>
                  </a:lnTo>
                  <a:cubicBezTo>
                    <a:pt x="4941" y="7067"/>
                    <a:pt x="2148" y="13967"/>
                    <a:pt x="26" y="20706"/>
                  </a:cubicBezTo>
                  <a:lnTo>
                    <a:pt x="1" y="20787"/>
                  </a:lnTo>
                  <a:lnTo>
                    <a:pt x="87" y="20796"/>
                  </a:lnTo>
                  <a:cubicBezTo>
                    <a:pt x="4330" y="21251"/>
                    <a:pt x="8037" y="21655"/>
                    <a:pt x="11310" y="21655"/>
                  </a:cubicBezTo>
                  <a:cubicBezTo>
                    <a:pt x="12993" y="21655"/>
                    <a:pt x="14564" y="21549"/>
                    <a:pt x="16029" y="21286"/>
                  </a:cubicBezTo>
                  <a:cubicBezTo>
                    <a:pt x="16250" y="21246"/>
                    <a:pt x="16432" y="21100"/>
                    <a:pt x="16528" y="20897"/>
                  </a:cubicBezTo>
                  <a:cubicBezTo>
                    <a:pt x="19605" y="14397"/>
                    <a:pt x="23151" y="7445"/>
                    <a:pt x="25489" y="379"/>
                  </a:cubicBezTo>
                  <a:lnTo>
                    <a:pt x="25525" y="278"/>
                  </a:lnTo>
                  <a:lnTo>
                    <a:pt x="25525" y="278"/>
                  </a:lnTo>
                  <a:lnTo>
                    <a:pt x="25419" y="288"/>
                  </a:lnTo>
                  <a:cubicBezTo>
                    <a:pt x="22771" y="560"/>
                    <a:pt x="20155" y="702"/>
                    <a:pt x="17584" y="702"/>
                  </a:cubicBezTo>
                  <a:cubicBezTo>
                    <a:pt x="14427" y="702"/>
                    <a:pt x="11326" y="485"/>
                    <a:pt x="8305" y="10"/>
                  </a:cubicBezTo>
                  <a:lnTo>
                    <a:pt x="8249" y="0"/>
                  </a:lnTo>
                  <a:close/>
                </a:path>
              </a:pathLst>
            </a:custGeom>
            <a:solidFill>
              <a:srgbClr val="030C33"/>
            </a:solidFill>
            <a:ln>
              <a:noFill/>
            </a:ln>
          </p:spPr>
          <p:txBody>
            <a:bodyPr spcFirstLastPara="1" wrap="square" lIns="121900" tIns="121900" rIns="121900" bIns="121900" anchor="ctr" anchorCtr="0">
              <a:noAutofit/>
            </a:bodyPr>
            <a:lstStyle/>
            <a:p>
              <a:endParaRPr sz="2400"/>
            </a:p>
          </p:txBody>
        </p:sp>
        <p:sp>
          <p:nvSpPr>
            <p:cNvPr id="36" name="Google Shape;2197;p72"/>
            <p:cNvSpPr/>
            <p:nvPr/>
          </p:nvSpPr>
          <p:spPr>
            <a:xfrm rot="-3942703">
              <a:off x="2304668" y="2807633"/>
              <a:ext cx="661161" cy="1650040"/>
            </a:xfrm>
            <a:custGeom>
              <a:avLst/>
              <a:gdLst/>
              <a:ahLst/>
              <a:cxnLst/>
              <a:rect l="l" t="t" r="r" b="b"/>
              <a:pathLst>
                <a:path w="8316" h="20754" extrusionOk="0">
                  <a:moveTo>
                    <a:pt x="8260" y="1"/>
                  </a:moveTo>
                  <a:cubicBezTo>
                    <a:pt x="8240" y="1"/>
                    <a:pt x="8221" y="11"/>
                    <a:pt x="8209" y="30"/>
                  </a:cubicBezTo>
                  <a:cubicBezTo>
                    <a:pt x="4921" y="7051"/>
                    <a:pt x="2133" y="13946"/>
                    <a:pt x="6" y="20684"/>
                  </a:cubicBezTo>
                  <a:cubicBezTo>
                    <a:pt x="1" y="20710"/>
                    <a:pt x="16" y="20740"/>
                    <a:pt x="42" y="20750"/>
                  </a:cubicBezTo>
                  <a:cubicBezTo>
                    <a:pt x="47" y="20752"/>
                    <a:pt x="53" y="20753"/>
                    <a:pt x="58" y="20753"/>
                  </a:cubicBezTo>
                  <a:cubicBezTo>
                    <a:pt x="78" y="20753"/>
                    <a:pt x="99" y="20738"/>
                    <a:pt x="107" y="20715"/>
                  </a:cubicBezTo>
                  <a:cubicBezTo>
                    <a:pt x="2229" y="13981"/>
                    <a:pt x="5017" y="7092"/>
                    <a:pt x="8305" y="75"/>
                  </a:cubicBezTo>
                  <a:cubicBezTo>
                    <a:pt x="8316" y="50"/>
                    <a:pt x="8305" y="19"/>
                    <a:pt x="8280" y="5"/>
                  </a:cubicBezTo>
                  <a:cubicBezTo>
                    <a:pt x="8273" y="2"/>
                    <a:pt x="8267" y="1"/>
                    <a:pt x="8260" y="1"/>
                  </a:cubicBezTo>
                  <a:close/>
                </a:path>
              </a:pathLst>
            </a:custGeom>
            <a:solidFill>
              <a:srgbClr val="030C33"/>
            </a:solidFill>
            <a:ln>
              <a:noFill/>
            </a:ln>
          </p:spPr>
          <p:txBody>
            <a:bodyPr spcFirstLastPara="1" wrap="square" lIns="121900" tIns="121900" rIns="121900" bIns="121900" anchor="ctr" anchorCtr="0">
              <a:noAutofit/>
            </a:bodyPr>
            <a:lstStyle/>
            <a:p>
              <a:endParaRPr sz="2400"/>
            </a:p>
          </p:txBody>
        </p:sp>
        <p:sp>
          <p:nvSpPr>
            <p:cNvPr id="37" name="Google Shape;2198;p72"/>
            <p:cNvSpPr/>
            <p:nvPr/>
          </p:nvSpPr>
          <p:spPr>
            <a:xfrm rot="-3942703">
              <a:off x="1105319" y="2128847"/>
              <a:ext cx="1752203" cy="636117"/>
            </a:xfrm>
            <a:custGeom>
              <a:avLst/>
              <a:gdLst/>
              <a:ahLst/>
              <a:cxnLst/>
              <a:rect l="l" t="t" r="r" b="b"/>
              <a:pathLst>
                <a:path w="22039" h="8001" extrusionOk="0">
                  <a:moveTo>
                    <a:pt x="9914" y="0"/>
                  </a:moveTo>
                  <a:cubicBezTo>
                    <a:pt x="9905" y="0"/>
                    <a:pt x="9895" y="2"/>
                    <a:pt x="9886" y="4"/>
                  </a:cubicBezTo>
                  <a:cubicBezTo>
                    <a:pt x="6249" y="904"/>
                    <a:pt x="3001" y="1990"/>
                    <a:pt x="91" y="3526"/>
                  </a:cubicBezTo>
                  <a:cubicBezTo>
                    <a:pt x="20" y="3561"/>
                    <a:pt x="0" y="3652"/>
                    <a:pt x="45" y="3718"/>
                  </a:cubicBezTo>
                  <a:cubicBezTo>
                    <a:pt x="1293" y="5420"/>
                    <a:pt x="2935" y="6672"/>
                    <a:pt x="4910" y="7308"/>
                  </a:cubicBezTo>
                  <a:cubicBezTo>
                    <a:pt x="5602" y="7415"/>
                    <a:pt x="6304" y="7511"/>
                    <a:pt x="7006" y="7592"/>
                  </a:cubicBezTo>
                  <a:cubicBezTo>
                    <a:pt x="9361" y="7870"/>
                    <a:pt x="11758" y="8000"/>
                    <a:pt x="14193" y="8000"/>
                  </a:cubicBezTo>
                  <a:cubicBezTo>
                    <a:pt x="16768" y="8000"/>
                    <a:pt x="19386" y="7854"/>
                    <a:pt x="22039" y="7581"/>
                  </a:cubicBezTo>
                  <a:lnTo>
                    <a:pt x="21589" y="7284"/>
                  </a:lnTo>
                  <a:cubicBezTo>
                    <a:pt x="21555" y="7258"/>
                    <a:pt x="21513" y="7247"/>
                    <a:pt x="21474" y="7247"/>
                  </a:cubicBezTo>
                  <a:cubicBezTo>
                    <a:pt x="21467" y="7247"/>
                    <a:pt x="21460" y="7247"/>
                    <a:pt x="21453" y="7248"/>
                  </a:cubicBezTo>
                  <a:cubicBezTo>
                    <a:pt x="19193" y="7530"/>
                    <a:pt x="16926" y="7666"/>
                    <a:pt x="14633" y="7666"/>
                  </a:cubicBezTo>
                  <a:cubicBezTo>
                    <a:pt x="11376" y="7666"/>
                    <a:pt x="8069" y="7391"/>
                    <a:pt x="4663" y="6870"/>
                  </a:cubicBezTo>
                  <a:cubicBezTo>
                    <a:pt x="3081" y="6389"/>
                    <a:pt x="1707" y="5324"/>
                    <a:pt x="686" y="3990"/>
                  </a:cubicBezTo>
                  <a:cubicBezTo>
                    <a:pt x="621" y="3909"/>
                    <a:pt x="651" y="3793"/>
                    <a:pt x="737" y="3748"/>
                  </a:cubicBezTo>
                  <a:cubicBezTo>
                    <a:pt x="3486" y="2308"/>
                    <a:pt x="6566" y="1177"/>
                    <a:pt x="9906" y="283"/>
                  </a:cubicBezTo>
                  <a:lnTo>
                    <a:pt x="10098" y="227"/>
                  </a:lnTo>
                  <a:cubicBezTo>
                    <a:pt x="10143" y="216"/>
                    <a:pt x="10153" y="156"/>
                    <a:pt x="10118" y="125"/>
                  </a:cubicBezTo>
                  <a:lnTo>
                    <a:pt x="9986" y="25"/>
                  </a:lnTo>
                  <a:cubicBezTo>
                    <a:pt x="9967" y="10"/>
                    <a:pt x="9941" y="0"/>
                    <a:pt x="9914" y="0"/>
                  </a:cubicBezTo>
                  <a:close/>
                </a:path>
              </a:pathLst>
            </a:custGeom>
            <a:solidFill>
              <a:srgbClr val="A4D4FF"/>
            </a:solidFill>
            <a:ln>
              <a:noFill/>
            </a:ln>
          </p:spPr>
          <p:txBody>
            <a:bodyPr spcFirstLastPara="1" wrap="square" lIns="121900" tIns="121900" rIns="121900" bIns="121900" anchor="ctr" anchorCtr="0">
              <a:noAutofit/>
            </a:bodyPr>
            <a:lstStyle/>
            <a:p>
              <a:endParaRPr sz="2400"/>
            </a:p>
          </p:txBody>
        </p:sp>
        <p:sp>
          <p:nvSpPr>
            <p:cNvPr id="38" name="Google Shape;2199;p72"/>
            <p:cNvSpPr/>
            <p:nvPr/>
          </p:nvSpPr>
          <p:spPr>
            <a:xfrm rot="-3942703">
              <a:off x="2675672" y="2855225"/>
              <a:ext cx="807290" cy="539439"/>
            </a:xfrm>
            <a:custGeom>
              <a:avLst/>
              <a:gdLst/>
              <a:ahLst/>
              <a:cxnLst/>
              <a:rect l="l" t="t" r="r" b="b"/>
              <a:pathLst>
                <a:path w="10154" h="6785" extrusionOk="0">
                  <a:moveTo>
                    <a:pt x="1712" y="1"/>
                  </a:moveTo>
                  <a:cubicBezTo>
                    <a:pt x="1556" y="92"/>
                    <a:pt x="1399" y="183"/>
                    <a:pt x="1248" y="280"/>
                  </a:cubicBezTo>
                  <a:cubicBezTo>
                    <a:pt x="940" y="471"/>
                    <a:pt x="647" y="683"/>
                    <a:pt x="379" y="905"/>
                  </a:cubicBezTo>
                  <a:cubicBezTo>
                    <a:pt x="248" y="1012"/>
                    <a:pt x="122" y="1122"/>
                    <a:pt x="0" y="1234"/>
                  </a:cubicBezTo>
                  <a:lnTo>
                    <a:pt x="1288" y="2062"/>
                  </a:lnTo>
                  <a:lnTo>
                    <a:pt x="1960" y="2497"/>
                  </a:lnTo>
                  <a:lnTo>
                    <a:pt x="3097" y="3234"/>
                  </a:lnTo>
                  <a:lnTo>
                    <a:pt x="3481" y="3481"/>
                  </a:lnTo>
                  <a:lnTo>
                    <a:pt x="4284" y="3997"/>
                  </a:lnTo>
                  <a:lnTo>
                    <a:pt x="4668" y="4250"/>
                  </a:lnTo>
                  <a:lnTo>
                    <a:pt x="5561" y="4826"/>
                  </a:lnTo>
                  <a:lnTo>
                    <a:pt x="5946" y="5073"/>
                  </a:lnTo>
                  <a:lnTo>
                    <a:pt x="8603" y="6785"/>
                  </a:lnTo>
                  <a:cubicBezTo>
                    <a:pt x="8748" y="6694"/>
                    <a:pt x="8890" y="6598"/>
                    <a:pt x="9027" y="6498"/>
                  </a:cubicBezTo>
                  <a:cubicBezTo>
                    <a:pt x="9315" y="6295"/>
                    <a:pt x="9578" y="6073"/>
                    <a:pt x="9820" y="5836"/>
                  </a:cubicBezTo>
                  <a:cubicBezTo>
                    <a:pt x="9941" y="5724"/>
                    <a:pt x="10052" y="5608"/>
                    <a:pt x="10154" y="5487"/>
                  </a:cubicBezTo>
                  <a:lnTo>
                    <a:pt x="9608" y="5129"/>
                  </a:lnTo>
                  <a:lnTo>
                    <a:pt x="8946" y="4699"/>
                  </a:lnTo>
                  <a:lnTo>
                    <a:pt x="6976" y="3416"/>
                  </a:lnTo>
                  <a:lnTo>
                    <a:pt x="6587" y="3169"/>
                  </a:lnTo>
                  <a:lnTo>
                    <a:pt x="5789" y="2649"/>
                  </a:lnTo>
                  <a:lnTo>
                    <a:pt x="5400" y="2395"/>
                  </a:lnTo>
                  <a:lnTo>
                    <a:pt x="4496" y="1810"/>
                  </a:lnTo>
                  <a:lnTo>
                    <a:pt x="4111" y="1557"/>
                  </a:lnTo>
                  <a:lnTo>
                    <a:pt x="1712"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9" name="Google Shape;2200;p72"/>
            <p:cNvSpPr/>
            <p:nvPr/>
          </p:nvSpPr>
          <p:spPr>
            <a:xfrm rot="-3942703">
              <a:off x="2667162" y="2848918"/>
              <a:ext cx="824622" cy="552716"/>
            </a:xfrm>
            <a:custGeom>
              <a:avLst/>
              <a:gdLst/>
              <a:ahLst/>
              <a:cxnLst/>
              <a:rect l="l" t="t" r="r" b="b"/>
              <a:pathLst>
                <a:path w="10372" h="6952" extrusionOk="0">
                  <a:moveTo>
                    <a:pt x="1821" y="163"/>
                  </a:moveTo>
                  <a:lnTo>
                    <a:pt x="4183" y="1698"/>
                  </a:lnTo>
                  <a:lnTo>
                    <a:pt x="4573" y="1950"/>
                  </a:lnTo>
                  <a:lnTo>
                    <a:pt x="5477" y="2536"/>
                  </a:lnTo>
                  <a:lnTo>
                    <a:pt x="5876" y="2799"/>
                  </a:lnTo>
                  <a:lnTo>
                    <a:pt x="5881" y="2799"/>
                  </a:lnTo>
                  <a:lnTo>
                    <a:pt x="6664" y="3304"/>
                  </a:lnTo>
                  <a:lnTo>
                    <a:pt x="7048" y="3557"/>
                  </a:lnTo>
                  <a:lnTo>
                    <a:pt x="9023" y="4839"/>
                  </a:lnTo>
                  <a:lnTo>
                    <a:pt x="9685" y="5270"/>
                  </a:lnTo>
                  <a:lnTo>
                    <a:pt x="10164" y="5579"/>
                  </a:lnTo>
                  <a:lnTo>
                    <a:pt x="10164" y="5579"/>
                  </a:lnTo>
                  <a:cubicBezTo>
                    <a:pt x="10077" y="5676"/>
                    <a:pt x="9983" y="5773"/>
                    <a:pt x="9886" y="5865"/>
                  </a:cubicBezTo>
                  <a:cubicBezTo>
                    <a:pt x="9644" y="6102"/>
                    <a:pt x="9382" y="6319"/>
                    <a:pt x="9098" y="6522"/>
                  </a:cubicBezTo>
                  <a:cubicBezTo>
                    <a:pt x="8974" y="6614"/>
                    <a:pt x="8844" y="6702"/>
                    <a:pt x="8714" y="6786"/>
                  </a:cubicBezTo>
                  <a:lnTo>
                    <a:pt x="8714" y="6786"/>
                  </a:lnTo>
                  <a:lnTo>
                    <a:pt x="6098" y="5097"/>
                  </a:lnTo>
                  <a:lnTo>
                    <a:pt x="5715" y="4845"/>
                  </a:lnTo>
                  <a:lnTo>
                    <a:pt x="4815" y="4269"/>
                  </a:lnTo>
                  <a:lnTo>
                    <a:pt x="4431" y="4021"/>
                  </a:lnTo>
                  <a:lnTo>
                    <a:pt x="3633" y="3506"/>
                  </a:lnTo>
                  <a:lnTo>
                    <a:pt x="3244" y="3253"/>
                  </a:lnTo>
                  <a:lnTo>
                    <a:pt x="2108" y="2521"/>
                  </a:lnTo>
                  <a:lnTo>
                    <a:pt x="1435" y="2087"/>
                  </a:lnTo>
                  <a:lnTo>
                    <a:pt x="226" y="1305"/>
                  </a:lnTo>
                  <a:lnTo>
                    <a:pt x="226" y="1305"/>
                  </a:lnTo>
                  <a:cubicBezTo>
                    <a:pt x="324" y="1215"/>
                    <a:pt x="428" y="1128"/>
                    <a:pt x="537" y="1036"/>
                  </a:cubicBezTo>
                  <a:lnTo>
                    <a:pt x="537" y="1036"/>
                  </a:lnTo>
                  <a:lnTo>
                    <a:pt x="532" y="1041"/>
                  </a:lnTo>
                  <a:cubicBezTo>
                    <a:pt x="805" y="819"/>
                    <a:pt x="1092" y="612"/>
                    <a:pt x="1400" y="414"/>
                  </a:cubicBezTo>
                  <a:cubicBezTo>
                    <a:pt x="1535" y="331"/>
                    <a:pt x="1678" y="243"/>
                    <a:pt x="1821" y="163"/>
                  </a:cubicBezTo>
                  <a:close/>
                  <a:moveTo>
                    <a:pt x="1829" y="1"/>
                  </a:moveTo>
                  <a:lnTo>
                    <a:pt x="1794" y="20"/>
                  </a:lnTo>
                  <a:cubicBezTo>
                    <a:pt x="1633" y="111"/>
                    <a:pt x="1476" y="202"/>
                    <a:pt x="1325" y="299"/>
                  </a:cubicBezTo>
                  <a:cubicBezTo>
                    <a:pt x="1011" y="495"/>
                    <a:pt x="719" y="708"/>
                    <a:pt x="446" y="929"/>
                  </a:cubicBezTo>
                  <a:cubicBezTo>
                    <a:pt x="314" y="1041"/>
                    <a:pt x="188" y="1153"/>
                    <a:pt x="66" y="1263"/>
                  </a:cubicBezTo>
                  <a:lnTo>
                    <a:pt x="1" y="1323"/>
                  </a:lnTo>
                  <a:lnTo>
                    <a:pt x="1360" y="2202"/>
                  </a:lnTo>
                  <a:lnTo>
                    <a:pt x="2032" y="2638"/>
                  </a:lnTo>
                  <a:lnTo>
                    <a:pt x="3169" y="3370"/>
                  </a:lnTo>
                  <a:lnTo>
                    <a:pt x="3557" y="3622"/>
                  </a:lnTo>
                  <a:lnTo>
                    <a:pt x="4356" y="4137"/>
                  </a:lnTo>
                  <a:lnTo>
                    <a:pt x="4745" y="4385"/>
                  </a:lnTo>
                  <a:lnTo>
                    <a:pt x="5638" y="4960"/>
                  </a:lnTo>
                  <a:lnTo>
                    <a:pt x="6022" y="5214"/>
                  </a:lnTo>
                  <a:lnTo>
                    <a:pt x="8715" y="6951"/>
                  </a:lnTo>
                  <a:lnTo>
                    <a:pt x="8750" y="6926"/>
                  </a:lnTo>
                  <a:cubicBezTo>
                    <a:pt x="8897" y="6835"/>
                    <a:pt x="9042" y="6739"/>
                    <a:pt x="9179" y="6638"/>
                  </a:cubicBezTo>
                  <a:cubicBezTo>
                    <a:pt x="9467" y="6426"/>
                    <a:pt x="9735" y="6203"/>
                    <a:pt x="9982" y="5967"/>
                  </a:cubicBezTo>
                  <a:cubicBezTo>
                    <a:pt x="10098" y="5850"/>
                    <a:pt x="10215" y="5734"/>
                    <a:pt x="10321" y="5613"/>
                  </a:cubicBezTo>
                  <a:lnTo>
                    <a:pt x="10371" y="5552"/>
                  </a:lnTo>
                  <a:lnTo>
                    <a:pt x="10306" y="5506"/>
                  </a:lnTo>
                  <a:lnTo>
                    <a:pt x="9755" y="5153"/>
                  </a:lnTo>
                  <a:lnTo>
                    <a:pt x="9098" y="4724"/>
                  </a:lnTo>
                  <a:lnTo>
                    <a:pt x="7123" y="3440"/>
                  </a:lnTo>
                  <a:lnTo>
                    <a:pt x="6739" y="3188"/>
                  </a:lnTo>
                  <a:lnTo>
                    <a:pt x="5921" y="2657"/>
                  </a:lnTo>
                  <a:lnTo>
                    <a:pt x="5552" y="2421"/>
                  </a:lnTo>
                  <a:lnTo>
                    <a:pt x="4648" y="1834"/>
                  </a:lnTo>
                  <a:lnTo>
                    <a:pt x="4260" y="1582"/>
                  </a:lnTo>
                  <a:lnTo>
                    <a:pt x="1829" y="1"/>
                  </a:lnTo>
                  <a:close/>
                </a:path>
              </a:pathLst>
            </a:custGeom>
            <a:solidFill>
              <a:srgbClr val="030C33"/>
            </a:solidFill>
            <a:ln>
              <a:noFill/>
            </a:ln>
          </p:spPr>
          <p:txBody>
            <a:bodyPr spcFirstLastPara="1" wrap="square" lIns="121900" tIns="121900" rIns="121900" bIns="121900" anchor="ctr" anchorCtr="0">
              <a:noAutofit/>
            </a:bodyPr>
            <a:lstStyle/>
            <a:p>
              <a:endParaRPr sz="2400"/>
            </a:p>
          </p:txBody>
        </p:sp>
        <p:sp>
          <p:nvSpPr>
            <p:cNvPr id="40" name="Google Shape;2201;p72"/>
            <p:cNvSpPr/>
            <p:nvPr/>
          </p:nvSpPr>
          <p:spPr>
            <a:xfrm rot="-3942703">
              <a:off x="2704382" y="2875963"/>
              <a:ext cx="750763" cy="494440"/>
            </a:xfrm>
            <a:custGeom>
              <a:avLst/>
              <a:gdLst/>
              <a:ahLst/>
              <a:cxnLst/>
              <a:rect l="l" t="t" r="r" b="b"/>
              <a:pathLst>
                <a:path w="9443" h="6219" extrusionOk="0">
                  <a:moveTo>
                    <a:pt x="870" y="1"/>
                  </a:moveTo>
                  <a:cubicBezTo>
                    <a:pt x="562" y="192"/>
                    <a:pt x="269" y="404"/>
                    <a:pt x="1" y="626"/>
                  </a:cubicBezTo>
                  <a:lnTo>
                    <a:pt x="1865" y="1829"/>
                  </a:lnTo>
                  <a:lnTo>
                    <a:pt x="2537" y="2263"/>
                  </a:lnTo>
                  <a:lnTo>
                    <a:pt x="3285" y="2748"/>
                  </a:lnTo>
                  <a:lnTo>
                    <a:pt x="3668" y="3001"/>
                  </a:lnTo>
                  <a:lnTo>
                    <a:pt x="4472" y="3516"/>
                  </a:lnTo>
                  <a:lnTo>
                    <a:pt x="4855" y="3764"/>
                  </a:lnTo>
                  <a:lnTo>
                    <a:pt x="5649" y="4279"/>
                  </a:lnTo>
                  <a:lnTo>
                    <a:pt x="6316" y="4708"/>
                  </a:lnTo>
                  <a:lnTo>
                    <a:pt x="8649" y="6219"/>
                  </a:lnTo>
                  <a:cubicBezTo>
                    <a:pt x="8937" y="6016"/>
                    <a:pt x="9200" y="5794"/>
                    <a:pt x="9442" y="5557"/>
                  </a:cubicBezTo>
                  <a:lnTo>
                    <a:pt x="8280" y="4804"/>
                  </a:lnTo>
                  <a:lnTo>
                    <a:pt x="7619" y="4375"/>
                  </a:lnTo>
                  <a:lnTo>
                    <a:pt x="6027" y="3344"/>
                  </a:lnTo>
                  <a:lnTo>
                    <a:pt x="5643" y="3092"/>
                  </a:lnTo>
                  <a:lnTo>
                    <a:pt x="4840" y="2577"/>
                  </a:lnTo>
                  <a:lnTo>
                    <a:pt x="4456" y="2323"/>
                  </a:lnTo>
                  <a:lnTo>
                    <a:pt x="3941" y="1990"/>
                  </a:lnTo>
                  <a:lnTo>
                    <a:pt x="3552" y="1738"/>
                  </a:lnTo>
                  <a:lnTo>
                    <a:pt x="870" y="1"/>
                  </a:lnTo>
                  <a:close/>
                </a:path>
              </a:pathLst>
            </a:custGeom>
            <a:solidFill>
              <a:srgbClr val="FC4040"/>
            </a:solidFill>
            <a:ln>
              <a:noFill/>
            </a:ln>
          </p:spPr>
          <p:txBody>
            <a:bodyPr spcFirstLastPara="1" wrap="square" lIns="121900" tIns="121900" rIns="121900" bIns="121900" anchor="ctr" anchorCtr="0">
              <a:noAutofit/>
            </a:bodyPr>
            <a:lstStyle/>
            <a:p>
              <a:endParaRPr sz="2400"/>
            </a:p>
          </p:txBody>
        </p:sp>
        <p:sp>
          <p:nvSpPr>
            <p:cNvPr id="41" name="Google Shape;2202;p72"/>
            <p:cNvSpPr/>
            <p:nvPr/>
          </p:nvSpPr>
          <p:spPr>
            <a:xfrm rot="-3942703">
              <a:off x="2695481" y="2869623"/>
              <a:ext cx="768731" cy="507717"/>
            </a:xfrm>
            <a:custGeom>
              <a:avLst/>
              <a:gdLst/>
              <a:ahLst/>
              <a:cxnLst/>
              <a:rect l="l" t="t" r="r" b="b"/>
              <a:pathLst>
                <a:path w="9669" h="6386" extrusionOk="0">
                  <a:moveTo>
                    <a:pt x="988" y="161"/>
                  </a:moveTo>
                  <a:lnTo>
                    <a:pt x="3632" y="1875"/>
                  </a:lnTo>
                  <a:lnTo>
                    <a:pt x="4017" y="2127"/>
                  </a:lnTo>
                  <a:lnTo>
                    <a:pt x="4532" y="2465"/>
                  </a:lnTo>
                  <a:lnTo>
                    <a:pt x="4921" y="2712"/>
                  </a:lnTo>
                  <a:lnTo>
                    <a:pt x="5719" y="3234"/>
                  </a:lnTo>
                  <a:lnTo>
                    <a:pt x="6108" y="3481"/>
                  </a:lnTo>
                  <a:lnTo>
                    <a:pt x="7698" y="4516"/>
                  </a:lnTo>
                  <a:lnTo>
                    <a:pt x="8356" y="4941"/>
                  </a:lnTo>
                  <a:lnTo>
                    <a:pt x="9447" y="5649"/>
                  </a:lnTo>
                  <a:lnTo>
                    <a:pt x="9447" y="5649"/>
                  </a:lnTo>
                  <a:cubicBezTo>
                    <a:pt x="9234" y="5852"/>
                    <a:pt x="9007" y="6040"/>
                    <a:pt x="8763" y="6216"/>
                  </a:cubicBezTo>
                  <a:lnTo>
                    <a:pt x="8763" y="6216"/>
                  </a:lnTo>
                  <a:lnTo>
                    <a:pt x="6467" y="4733"/>
                  </a:lnTo>
                  <a:lnTo>
                    <a:pt x="5805" y="4304"/>
                  </a:lnTo>
                  <a:lnTo>
                    <a:pt x="5007" y="3789"/>
                  </a:lnTo>
                  <a:lnTo>
                    <a:pt x="4623" y="3542"/>
                  </a:lnTo>
                  <a:lnTo>
                    <a:pt x="3825" y="3022"/>
                  </a:lnTo>
                  <a:lnTo>
                    <a:pt x="3436" y="2773"/>
                  </a:lnTo>
                  <a:lnTo>
                    <a:pt x="2688" y="2288"/>
                  </a:lnTo>
                  <a:lnTo>
                    <a:pt x="2016" y="1854"/>
                  </a:lnTo>
                  <a:lnTo>
                    <a:pt x="235" y="701"/>
                  </a:lnTo>
                  <a:lnTo>
                    <a:pt x="235" y="701"/>
                  </a:lnTo>
                  <a:cubicBezTo>
                    <a:pt x="474" y="511"/>
                    <a:pt x="723" y="332"/>
                    <a:pt x="988" y="161"/>
                  </a:cubicBezTo>
                  <a:close/>
                  <a:moveTo>
                    <a:pt x="986" y="0"/>
                  </a:moveTo>
                  <a:lnTo>
                    <a:pt x="951" y="21"/>
                  </a:lnTo>
                  <a:cubicBezTo>
                    <a:pt x="637" y="217"/>
                    <a:pt x="345" y="430"/>
                    <a:pt x="72" y="651"/>
                  </a:cubicBezTo>
                  <a:lnTo>
                    <a:pt x="0" y="712"/>
                  </a:lnTo>
                  <a:lnTo>
                    <a:pt x="1940" y="1970"/>
                  </a:lnTo>
                  <a:lnTo>
                    <a:pt x="2613" y="2404"/>
                  </a:lnTo>
                  <a:lnTo>
                    <a:pt x="3360" y="2889"/>
                  </a:lnTo>
                  <a:lnTo>
                    <a:pt x="3749" y="3137"/>
                  </a:lnTo>
                  <a:lnTo>
                    <a:pt x="4546" y="3658"/>
                  </a:lnTo>
                  <a:lnTo>
                    <a:pt x="4931" y="3905"/>
                  </a:lnTo>
                  <a:lnTo>
                    <a:pt x="5728" y="4421"/>
                  </a:lnTo>
                  <a:lnTo>
                    <a:pt x="6390" y="4850"/>
                  </a:lnTo>
                  <a:lnTo>
                    <a:pt x="8770" y="6386"/>
                  </a:lnTo>
                  <a:lnTo>
                    <a:pt x="8805" y="6360"/>
                  </a:lnTo>
                  <a:cubicBezTo>
                    <a:pt x="9093" y="6148"/>
                    <a:pt x="9361" y="5925"/>
                    <a:pt x="9608" y="5689"/>
                  </a:cubicBezTo>
                  <a:lnTo>
                    <a:pt x="9668" y="5628"/>
                  </a:lnTo>
                  <a:lnTo>
                    <a:pt x="9598" y="5582"/>
                  </a:lnTo>
                  <a:lnTo>
                    <a:pt x="8432" y="4824"/>
                  </a:lnTo>
                  <a:lnTo>
                    <a:pt x="7775" y="4400"/>
                  </a:lnTo>
                  <a:lnTo>
                    <a:pt x="6183" y="3365"/>
                  </a:lnTo>
                  <a:lnTo>
                    <a:pt x="5795" y="3117"/>
                  </a:lnTo>
                  <a:lnTo>
                    <a:pt x="4996" y="2597"/>
                  </a:lnTo>
                  <a:lnTo>
                    <a:pt x="4607" y="2349"/>
                  </a:lnTo>
                  <a:lnTo>
                    <a:pt x="4092" y="2010"/>
                  </a:lnTo>
                  <a:lnTo>
                    <a:pt x="3709" y="1758"/>
                  </a:lnTo>
                  <a:lnTo>
                    <a:pt x="986" y="0"/>
                  </a:lnTo>
                  <a:close/>
                </a:path>
              </a:pathLst>
            </a:custGeom>
            <a:solidFill>
              <a:srgbClr val="030C33"/>
            </a:solidFill>
            <a:ln>
              <a:noFill/>
            </a:ln>
          </p:spPr>
          <p:txBody>
            <a:bodyPr spcFirstLastPara="1" wrap="square" lIns="121900" tIns="121900" rIns="121900" bIns="121900" anchor="ctr" anchorCtr="0">
              <a:noAutofit/>
            </a:bodyPr>
            <a:lstStyle/>
            <a:p>
              <a:endParaRPr sz="2400"/>
            </a:p>
          </p:txBody>
        </p:sp>
        <p:sp>
          <p:nvSpPr>
            <p:cNvPr id="42" name="Google Shape;2203;p72"/>
            <p:cNvSpPr/>
            <p:nvPr/>
          </p:nvSpPr>
          <p:spPr>
            <a:xfrm rot="-3942703">
              <a:off x="2562106" y="2911075"/>
              <a:ext cx="1020124" cy="462717"/>
            </a:xfrm>
            <a:custGeom>
              <a:avLst/>
              <a:gdLst/>
              <a:ahLst/>
              <a:cxnLst/>
              <a:rect l="l" t="t" r="r" b="b"/>
              <a:pathLst>
                <a:path w="12831" h="5820" extrusionOk="0">
                  <a:moveTo>
                    <a:pt x="12240" y="1"/>
                  </a:moveTo>
                  <a:lnTo>
                    <a:pt x="8876" y="1218"/>
                  </a:lnTo>
                  <a:lnTo>
                    <a:pt x="8305" y="1425"/>
                  </a:lnTo>
                  <a:lnTo>
                    <a:pt x="6976" y="1904"/>
                  </a:lnTo>
                  <a:lnTo>
                    <a:pt x="6410" y="2111"/>
                  </a:lnTo>
                  <a:lnTo>
                    <a:pt x="5239" y="2536"/>
                  </a:lnTo>
                  <a:lnTo>
                    <a:pt x="4673" y="2743"/>
                  </a:lnTo>
                  <a:lnTo>
                    <a:pt x="1784" y="3789"/>
                  </a:lnTo>
                  <a:lnTo>
                    <a:pt x="819" y="4137"/>
                  </a:lnTo>
                  <a:lnTo>
                    <a:pt x="0" y="4436"/>
                  </a:lnTo>
                  <a:cubicBezTo>
                    <a:pt x="15" y="4557"/>
                    <a:pt x="40" y="4678"/>
                    <a:pt x="66" y="4794"/>
                  </a:cubicBezTo>
                  <a:cubicBezTo>
                    <a:pt x="126" y="5042"/>
                    <a:pt x="213" y="5279"/>
                    <a:pt x="323" y="5501"/>
                  </a:cubicBezTo>
                  <a:cubicBezTo>
                    <a:pt x="379" y="5613"/>
                    <a:pt x="439" y="5718"/>
                    <a:pt x="505" y="5820"/>
                  </a:cubicBezTo>
                  <a:lnTo>
                    <a:pt x="4370" y="4431"/>
                  </a:lnTo>
                  <a:lnTo>
                    <a:pt x="4930" y="4228"/>
                  </a:lnTo>
                  <a:lnTo>
                    <a:pt x="6244" y="3759"/>
                  </a:lnTo>
                  <a:lnTo>
                    <a:pt x="6809" y="3552"/>
                  </a:lnTo>
                  <a:lnTo>
                    <a:pt x="7981" y="3132"/>
                  </a:lnTo>
                  <a:lnTo>
                    <a:pt x="8552" y="2925"/>
                  </a:lnTo>
                  <a:lnTo>
                    <a:pt x="10219" y="2324"/>
                  </a:lnTo>
                  <a:lnTo>
                    <a:pt x="11209" y="1971"/>
                  </a:lnTo>
                  <a:lnTo>
                    <a:pt x="12830" y="1389"/>
                  </a:lnTo>
                  <a:cubicBezTo>
                    <a:pt x="12805" y="1263"/>
                    <a:pt x="12779" y="1146"/>
                    <a:pt x="12739" y="1025"/>
                  </a:cubicBezTo>
                  <a:cubicBezTo>
                    <a:pt x="12669" y="783"/>
                    <a:pt x="12567" y="546"/>
                    <a:pt x="12441" y="318"/>
                  </a:cubicBezTo>
                  <a:cubicBezTo>
                    <a:pt x="12381" y="207"/>
                    <a:pt x="12315" y="101"/>
                    <a:pt x="12240"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3" name="Google Shape;2204;p72"/>
            <p:cNvSpPr/>
            <p:nvPr/>
          </p:nvSpPr>
          <p:spPr>
            <a:xfrm rot="-3942703">
              <a:off x="2556134" y="2903935"/>
              <a:ext cx="1032289" cy="476312"/>
            </a:xfrm>
            <a:custGeom>
              <a:avLst/>
              <a:gdLst/>
              <a:ahLst/>
              <a:cxnLst/>
              <a:rect l="l" t="t" r="r" b="b"/>
              <a:pathLst>
                <a:path w="12984" h="5991" extrusionOk="0">
                  <a:moveTo>
                    <a:pt x="12288" y="170"/>
                  </a:moveTo>
                  <a:lnTo>
                    <a:pt x="12288" y="170"/>
                  </a:lnTo>
                  <a:cubicBezTo>
                    <a:pt x="12346" y="260"/>
                    <a:pt x="12401" y="350"/>
                    <a:pt x="12453" y="440"/>
                  </a:cubicBezTo>
                  <a:cubicBezTo>
                    <a:pt x="12574" y="663"/>
                    <a:pt x="12676" y="894"/>
                    <a:pt x="12746" y="1132"/>
                  </a:cubicBezTo>
                  <a:cubicBezTo>
                    <a:pt x="12776" y="1230"/>
                    <a:pt x="12802" y="1328"/>
                    <a:pt x="12824" y="1428"/>
                  </a:cubicBezTo>
                  <a:lnTo>
                    <a:pt x="12824" y="1428"/>
                  </a:lnTo>
                  <a:lnTo>
                    <a:pt x="11261" y="1990"/>
                  </a:lnTo>
                  <a:lnTo>
                    <a:pt x="10270" y="2344"/>
                  </a:lnTo>
                  <a:lnTo>
                    <a:pt x="8599" y="2945"/>
                  </a:lnTo>
                  <a:lnTo>
                    <a:pt x="8032" y="3153"/>
                  </a:lnTo>
                  <a:lnTo>
                    <a:pt x="6857" y="3577"/>
                  </a:lnTo>
                  <a:lnTo>
                    <a:pt x="6290" y="3778"/>
                  </a:lnTo>
                  <a:lnTo>
                    <a:pt x="4982" y="4249"/>
                  </a:lnTo>
                  <a:lnTo>
                    <a:pt x="4421" y="4451"/>
                  </a:lnTo>
                  <a:lnTo>
                    <a:pt x="605" y="5826"/>
                  </a:lnTo>
                  <a:lnTo>
                    <a:pt x="605" y="5826"/>
                  </a:lnTo>
                  <a:cubicBezTo>
                    <a:pt x="551" y="5739"/>
                    <a:pt x="503" y="5648"/>
                    <a:pt x="456" y="5557"/>
                  </a:cubicBezTo>
                  <a:cubicBezTo>
                    <a:pt x="350" y="5340"/>
                    <a:pt x="264" y="5107"/>
                    <a:pt x="208" y="4865"/>
                  </a:cubicBezTo>
                  <a:cubicBezTo>
                    <a:pt x="182" y="4765"/>
                    <a:pt x="164" y="4666"/>
                    <a:pt x="150" y="4564"/>
                  </a:cubicBezTo>
                  <a:lnTo>
                    <a:pt x="150" y="4564"/>
                  </a:lnTo>
                  <a:lnTo>
                    <a:pt x="916" y="4289"/>
                  </a:lnTo>
                  <a:lnTo>
                    <a:pt x="1880" y="3941"/>
                  </a:lnTo>
                  <a:lnTo>
                    <a:pt x="4765" y="2895"/>
                  </a:lnTo>
                  <a:lnTo>
                    <a:pt x="5330" y="2687"/>
                  </a:lnTo>
                  <a:lnTo>
                    <a:pt x="6507" y="2263"/>
                  </a:lnTo>
                  <a:lnTo>
                    <a:pt x="7074" y="2057"/>
                  </a:lnTo>
                  <a:lnTo>
                    <a:pt x="8402" y="1577"/>
                  </a:lnTo>
                  <a:lnTo>
                    <a:pt x="8972" y="1369"/>
                  </a:lnTo>
                  <a:lnTo>
                    <a:pt x="12288" y="170"/>
                  </a:lnTo>
                  <a:close/>
                  <a:moveTo>
                    <a:pt x="12336" y="1"/>
                  </a:moveTo>
                  <a:lnTo>
                    <a:pt x="8927" y="1239"/>
                  </a:lnTo>
                  <a:lnTo>
                    <a:pt x="8351" y="1445"/>
                  </a:lnTo>
                  <a:lnTo>
                    <a:pt x="7027" y="1925"/>
                  </a:lnTo>
                  <a:lnTo>
                    <a:pt x="6456" y="2132"/>
                  </a:lnTo>
                  <a:lnTo>
                    <a:pt x="5285" y="2556"/>
                  </a:lnTo>
                  <a:lnTo>
                    <a:pt x="4719" y="2764"/>
                  </a:lnTo>
                  <a:lnTo>
                    <a:pt x="1830" y="3809"/>
                  </a:lnTo>
                  <a:lnTo>
                    <a:pt x="870" y="4158"/>
                  </a:lnTo>
                  <a:lnTo>
                    <a:pt x="1" y="4471"/>
                  </a:lnTo>
                  <a:lnTo>
                    <a:pt x="7" y="4526"/>
                  </a:lnTo>
                  <a:cubicBezTo>
                    <a:pt x="21" y="4652"/>
                    <a:pt x="42" y="4779"/>
                    <a:pt x="72" y="4900"/>
                  </a:cubicBezTo>
                  <a:cubicBezTo>
                    <a:pt x="133" y="5148"/>
                    <a:pt x="219" y="5391"/>
                    <a:pt x="334" y="5617"/>
                  </a:cubicBezTo>
                  <a:cubicBezTo>
                    <a:pt x="390" y="5729"/>
                    <a:pt x="451" y="5839"/>
                    <a:pt x="516" y="5946"/>
                  </a:cubicBezTo>
                  <a:lnTo>
                    <a:pt x="546" y="5991"/>
                  </a:lnTo>
                  <a:lnTo>
                    <a:pt x="4467" y="4582"/>
                  </a:lnTo>
                  <a:lnTo>
                    <a:pt x="5027" y="4380"/>
                  </a:lnTo>
                  <a:lnTo>
                    <a:pt x="6341" y="3910"/>
                  </a:lnTo>
                  <a:lnTo>
                    <a:pt x="6901" y="3703"/>
                  </a:lnTo>
                  <a:lnTo>
                    <a:pt x="8079" y="3284"/>
                  </a:lnTo>
                  <a:lnTo>
                    <a:pt x="8645" y="3076"/>
                  </a:lnTo>
                  <a:lnTo>
                    <a:pt x="10316" y="2475"/>
                  </a:lnTo>
                  <a:lnTo>
                    <a:pt x="11306" y="2122"/>
                  </a:lnTo>
                  <a:lnTo>
                    <a:pt x="12984" y="1521"/>
                  </a:lnTo>
                  <a:lnTo>
                    <a:pt x="12968" y="1460"/>
                  </a:lnTo>
                  <a:cubicBezTo>
                    <a:pt x="12948" y="1334"/>
                    <a:pt x="12918" y="1213"/>
                    <a:pt x="12877" y="1092"/>
                  </a:cubicBezTo>
                  <a:cubicBezTo>
                    <a:pt x="12807" y="845"/>
                    <a:pt x="12700" y="602"/>
                    <a:pt x="12574" y="374"/>
                  </a:cubicBezTo>
                  <a:cubicBezTo>
                    <a:pt x="12513" y="258"/>
                    <a:pt x="12443" y="152"/>
                    <a:pt x="12366" y="46"/>
                  </a:cubicBezTo>
                  <a:lnTo>
                    <a:pt x="12336" y="1"/>
                  </a:lnTo>
                  <a:close/>
                </a:path>
              </a:pathLst>
            </a:custGeom>
            <a:solidFill>
              <a:srgbClr val="030C33"/>
            </a:solidFill>
            <a:ln>
              <a:noFill/>
            </a:ln>
          </p:spPr>
          <p:txBody>
            <a:bodyPr spcFirstLastPara="1" wrap="square" lIns="121900" tIns="121900" rIns="121900" bIns="121900" anchor="ctr" anchorCtr="0">
              <a:noAutofit/>
            </a:bodyPr>
            <a:lstStyle/>
            <a:p>
              <a:endParaRPr sz="2400"/>
            </a:p>
          </p:txBody>
        </p:sp>
        <p:sp>
          <p:nvSpPr>
            <p:cNvPr id="44" name="Google Shape;2205;p72"/>
            <p:cNvSpPr/>
            <p:nvPr/>
          </p:nvSpPr>
          <p:spPr>
            <a:xfrm rot="-3942703">
              <a:off x="2567882" y="2937299"/>
              <a:ext cx="1007722" cy="412152"/>
            </a:xfrm>
            <a:custGeom>
              <a:avLst/>
              <a:gdLst/>
              <a:ahLst/>
              <a:cxnLst/>
              <a:rect l="l" t="t" r="r" b="b"/>
              <a:pathLst>
                <a:path w="12675" h="5184" extrusionOk="0">
                  <a:moveTo>
                    <a:pt x="12376" y="0"/>
                  </a:moveTo>
                  <a:lnTo>
                    <a:pt x="8629" y="1359"/>
                  </a:lnTo>
                  <a:lnTo>
                    <a:pt x="8053" y="1567"/>
                  </a:lnTo>
                  <a:lnTo>
                    <a:pt x="7300" y="1840"/>
                  </a:lnTo>
                  <a:lnTo>
                    <a:pt x="6729" y="2047"/>
                  </a:lnTo>
                  <a:lnTo>
                    <a:pt x="5557" y="2471"/>
                  </a:lnTo>
                  <a:lnTo>
                    <a:pt x="4992" y="2672"/>
                  </a:lnTo>
                  <a:lnTo>
                    <a:pt x="2663" y="3516"/>
                  </a:lnTo>
                  <a:lnTo>
                    <a:pt x="1698" y="3865"/>
                  </a:lnTo>
                  <a:lnTo>
                    <a:pt x="1" y="4476"/>
                  </a:lnTo>
                  <a:cubicBezTo>
                    <a:pt x="61" y="4724"/>
                    <a:pt x="148" y="4961"/>
                    <a:pt x="258" y="5183"/>
                  </a:cubicBezTo>
                  <a:lnTo>
                    <a:pt x="3658" y="3961"/>
                  </a:lnTo>
                  <a:lnTo>
                    <a:pt x="4628" y="3612"/>
                  </a:lnTo>
                  <a:lnTo>
                    <a:pt x="5795" y="3188"/>
                  </a:lnTo>
                  <a:lnTo>
                    <a:pt x="6361" y="2986"/>
                  </a:lnTo>
                  <a:lnTo>
                    <a:pt x="7532" y="2562"/>
                  </a:lnTo>
                  <a:lnTo>
                    <a:pt x="8098" y="2360"/>
                  </a:lnTo>
                  <a:lnTo>
                    <a:pt x="9199" y="1961"/>
                  </a:lnTo>
                  <a:lnTo>
                    <a:pt x="10184" y="1607"/>
                  </a:lnTo>
                  <a:lnTo>
                    <a:pt x="12674" y="707"/>
                  </a:lnTo>
                  <a:cubicBezTo>
                    <a:pt x="12604" y="465"/>
                    <a:pt x="12502" y="228"/>
                    <a:pt x="12376" y="0"/>
                  </a:cubicBezTo>
                  <a:close/>
                </a:path>
              </a:pathLst>
            </a:custGeom>
            <a:solidFill>
              <a:srgbClr val="FC4040"/>
            </a:solidFill>
            <a:ln>
              <a:noFill/>
            </a:ln>
          </p:spPr>
          <p:txBody>
            <a:bodyPr spcFirstLastPara="1" wrap="square" lIns="121900" tIns="121900" rIns="121900" bIns="121900" anchor="ctr" anchorCtr="0">
              <a:noAutofit/>
            </a:bodyPr>
            <a:lstStyle/>
            <a:p>
              <a:endParaRPr sz="2400"/>
            </a:p>
          </p:txBody>
        </p:sp>
        <p:sp>
          <p:nvSpPr>
            <p:cNvPr id="45" name="Google Shape;2206;p72"/>
            <p:cNvSpPr/>
            <p:nvPr/>
          </p:nvSpPr>
          <p:spPr>
            <a:xfrm rot="-3942703">
              <a:off x="2561506" y="2930561"/>
              <a:ext cx="1020999" cy="425429"/>
            </a:xfrm>
            <a:custGeom>
              <a:avLst/>
              <a:gdLst/>
              <a:ahLst/>
              <a:cxnLst/>
              <a:rect l="l" t="t" r="r" b="b"/>
              <a:pathLst>
                <a:path w="12842" h="5351" extrusionOk="0">
                  <a:moveTo>
                    <a:pt x="12424" y="168"/>
                  </a:moveTo>
                  <a:lnTo>
                    <a:pt x="12424" y="168"/>
                  </a:lnTo>
                  <a:cubicBezTo>
                    <a:pt x="12523" y="355"/>
                    <a:pt x="12607" y="549"/>
                    <a:pt x="12671" y="746"/>
                  </a:cubicBezTo>
                  <a:lnTo>
                    <a:pt x="12671" y="746"/>
                  </a:lnTo>
                  <a:lnTo>
                    <a:pt x="10245" y="1622"/>
                  </a:lnTo>
                  <a:lnTo>
                    <a:pt x="9255" y="1976"/>
                  </a:lnTo>
                  <a:lnTo>
                    <a:pt x="8158" y="2375"/>
                  </a:lnTo>
                  <a:lnTo>
                    <a:pt x="7589" y="2576"/>
                  </a:lnTo>
                  <a:lnTo>
                    <a:pt x="6416" y="3001"/>
                  </a:lnTo>
                  <a:lnTo>
                    <a:pt x="5850" y="3208"/>
                  </a:lnTo>
                  <a:lnTo>
                    <a:pt x="4684" y="3628"/>
                  </a:lnTo>
                  <a:lnTo>
                    <a:pt x="3714" y="3977"/>
                  </a:lnTo>
                  <a:lnTo>
                    <a:pt x="373" y="5178"/>
                  </a:lnTo>
                  <a:lnTo>
                    <a:pt x="373" y="5178"/>
                  </a:lnTo>
                  <a:cubicBezTo>
                    <a:pt x="288" y="4995"/>
                    <a:pt x="217" y="4802"/>
                    <a:pt x="167" y="4601"/>
                  </a:cubicBezTo>
                  <a:lnTo>
                    <a:pt x="167" y="4601"/>
                  </a:lnTo>
                  <a:lnTo>
                    <a:pt x="1805" y="4012"/>
                  </a:lnTo>
                  <a:lnTo>
                    <a:pt x="2770" y="3663"/>
                  </a:lnTo>
                  <a:lnTo>
                    <a:pt x="5097" y="2819"/>
                  </a:lnTo>
                  <a:lnTo>
                    <a:pt x="5663" y="2618"/>
                  </a:lnTo>
                  <a:lnTo>
                    <a:pt x="6836" y="2193"/>
                  </a:lnTo>
                  <a:lnTo>
                    <a:pt x="7387" y="1991"/>
                  </a:lnTo>
                  <a:lnTo>
                    <a:pt x="7391" y="1991"/>
                  </a:lnTo>
                  <a:lnTo>
                    <a:pt x="8158" y="1713"/>
                  </a:lnTo>
                  <a:lnTo>
                    <a:pt x="8729" y="1506"/>
                  </a:lnTo>
                  <a:lnTo>
                    <a:pt x="12424" y="168"/>
                  </a:lnTo>
                  <a:close/>
                  <a:moveTo>
                    <a:pt x="12487" y="0"/>
                  </a:moveTo>
                  <a:lnTo>
                    <a:pt x="8684" y="1375"/>
                  </a:lnTo>
                  <a:lnTo>
                    <a:pt x="8113" y="1582"/>
                  </a:lnTo>
                  <a:lnTo>
                    <a:pt x="7373" y="1849"/>
                  </a:lnTo>
                  <a:lnTo>
                    <a:pt x="7370" y="1849"/>
                  </a:lnTo>
                  <a:lnTo>
                    <a:pt x="6790" y="2061"/>
                  </a:lnTo>
                  <a:lnTo>
                    <a:pt x="5619" y="2486"/>
                  </a:lnTo>
                  <a:lnTo>
                    <a:pt x="5052" y="2688"/>
                  </a:lnTo>
                  <a:lnTo>
                    <a:pt x="2724" y="3532"/>
                  </a:lnTo>
                  <a:lnTo>
                    <a:pt x="1754" y="3880"/>
                  </a:lnTo>
                  <a:lnTo>
                    <a:pt x="1" y="4516"/>
                  </a:lnTo>
                  <a:lnTo>
                    <a:pt x="16" y="4577"/>
                  </a:lnTo>
                  <a:cubicBezTo>
                    <a:pt x="77" y="4825"/>
                    <a:pt x="163" y="5068"/>
                    <a:pt x="278" y="5294"/>
                  </a:cubicBezTo>
                  <a:lnTo>
                    <a:pt x="304" y="5350"/>
                  </a:lnTo>
                  <a:lnTo>
                    <a:pt x="3759" y="4108"/>
                  </a:lnTo>
                  <a:lnTo>
                    <a:pt x="4734" y="3754"/>
                  </a:lnTo>
                  <a:lnTo>
                    <a:pt x="5896" y="3334"/>
                  </a:lnTo>
                  <a:lnTo>
                    <a:pt x="6461" y="3133"/>
                  </a:lnTo>
                  <a:lnTo>
                    <a:pt x="7633" y="2709"/>
                  </a:lnTo>
                  <a:lnTo>
                    <a:pt x="8204" y="2506"/>
                  </a:lnTo>
                  <a:lnTo>
                    <a:pt x="9300" y="2107"/>
                  </a:lnTo>
                  <a:lnTo>
                    <a:pt x="10291" y="1753"/>
                  </a:lnTo>
                  <a:lnTo>
                    <a:pt x="12841" y="834"/>
                  </a:lnTo>
                  <a:lnTo>
                    <a:pt x="12821" y="769"/>
                  </a:lnTo>
                  <a:cubicBezTo>
                    <a:pt x="12751" y="522"/>
                    <a:pt x="12644" y="279"/>
                    <a:pt x="12518" y="51"/>
                  </a:cubicBezTo>
                  <a:lnTo>
                    <a:pt x="12487" y="0"/>
                  </a:lnTo>
                  <a:close/>
                </a:path>
              </a:pathLst>
            </a:custGeom>
            <a:solidFill>
              <a:srgbClr val="030C33"/>
            </a:solidFill>
            <a:ln>
              <a:noFill/>
            </a:ln>
          </p:spPr>
          <p:txBody>
            <a:bodyPr spcFirstLastPara="1" wrap="square" lIns="121900" tIns="121900" rIns="121900" bIns="121900" anchor="ctr" anchorCtr="0">
              <a:noAutofit/>
            </a:bodyPr>
            <a:lstStyle/>
            <a:p>
              <a:endParaRPr sz="2400"/>
            </a:p>
          </p:txBody>
        </p:sp>
        <p:sp>
          <p:nvSpPr>
            <p:cNvPr id="46" name="Google Shape;2207;p72"/>
            <p:cNvSpPr/>
            <p:nvPr/>
          </p:nvSpPr>
          <p:spPr>
            <a:xfrm rot="-3942703">
              <a:off x="2565757" y="2760524"/>
              <a:ext cx="1027359" cy="766982"/>
            </a:xfrm>
            <a:custGeom>
              <a:avLst/>
              <a:gdLst/>
              <a:ahLst/>
              <a:cxnLst/>
              <a:rect l="l" t="t" r="r" b="b"/>
              <a:pathLst>
                <a:path w="12922" h="9647" extrusionOk="0">
                  <a:moveTo>
                    <a:pt x="8255" y="0"/>
                  </a:moveTo>
                  <a:cubicBezTo>
                    <a:pt x="7947" y="0"/>
                    <a:pt x="7632" y="19"/>
                    <a:pt x="7315" y="54"/>
                  </a:cubicBezTo>
                  <a:cubicBezTo>
                    <a:pt x="7138" y="70"/>
                    <a:pt x="6967" y="95"/>
                    <a:pt x="6795" y="126"/>
                  </a:cubicBezTo>
                  <a:lnTo>
                    <a:pt x="5466" y="3520"/>
                  </a:lnTo>
                  <a:lnTo>
                    <a:pt x="936" y="3302"/>
                  </a:lnTo>
                  <a:cubicBezTo>
                    <a:pt x="834" y="3429"/>
                    <a:pt x="743" y="3560"/>
                    <a:pt x="663" y="3691"/>
                  </a:cubicBezTo>
                  <a:cubicBezTo>
                    <a:pt x="496" y="3949"/>
                    <a:pt x="360" y="4222"/>
                    <a:pt x="258" y="4500"/>
                  </a:cubicBezTo>
                  <a:cubicBezTo>
                    <a:pt x="127" y="4848"/>
                    <a:pt x="46" y="5192"/>
                    <a:pt x="15" y="5525"/>
                  </a:cubicBezTo>
                  <a:cubicBezTo>
                    <a:pt x="6" y="5656"/>
                    <a:pt x="1" y="5787"/>
                    <a:pt x="6" y="5919"/>
                  </a:cubicBezTo>
                  <a:lnTo>
                    <a:pt x="4440" y="6131"/>
                  </a:lnTo>
                  <a:lnTo>
                    <a:pt x="3153" y="9440"/>
                  </a:lnTo>
                  <a:cubicBezTo>
                    <a:pt x="3295" y="9475"/>
                    <a:pt x="3435" y="9510"/>
                    <a:pt x="3587" y="9536"/>
                  </a:cubicBezTo>
                  <a:cubicBezTo>
                    <a:pt x="3860" y="9587"/>
                    <a:pt x="4143" y="9622"/>
                    <a:pt x="4440" y="9636"/>
                  </a:cubicBezTo>
                  <a:cubicBezTo>
                    <a:pt x="4584" y="9643"/>
                    <a:pt x="4729" y="9647"/>
                    <a:pt x="4876" y="9647"/>
                  </a:cubicBezTo>
                  <a:cubicBezTo>
                    <a:pt x="5175" y="9647"/>
                    <a:pt x="5480" y="9632"/>
                    <a:pt x="5785" y="9601"/>
                  </a:cubicBezTo>
                  <a:cubicBezTo>
                    <a:pt x="5951" y="9587"/>
                    <a:pt x="6118" y="9561"/>
                    <a:pt x="6289" y="9536"/>
                  </a:cubicBezTo>
                  <a:lnTo>
                    <a:pt x="7599" y="6288"/>
                  </a:lnTo>
                  <a:lnTo>
                    <a:pt x="12013" y="6500"/>
                  </a:lnTo>
                  <a:cubicBezTo>
                    <a:pt x="12108" y="6374"/>
                    <a:pt x="12194" y="6248"/>
                    <a:pt x="12276" y="6116"/>
                  </a:cubicBezTo>
                  <a:cubicBezTo>
                    <a:pt x="12397" y="5919"/>
                    <a:pt x="12502" y="5717"/>
                    <a:pt x="12588" y="5510"/>
                  </a:cubicBezTo>
                  <a:cubicBezTo>
                    <a:pt x="12761" y="5096"/>
                    <a:pt x="12866" y="4681"/>
                    <a:pt x="12907" y="4272"/>
                  </a:cubicBezTo>
                  <a:cubicBezTo>
                    <a:pt x="12917" y="4141"/>
                    <a:pt x="12922" y="4005"/>
                    <a:pt x="12922" y="3873"/>
                  </a:cubicBezTo>
                  <a:lnTo>
                    <a:pt x="8648" y="3672"/>
                  </a:lnTo>
                  <a:lnTo>
                    <a:pt x="10028" y="247"/>
                  </a:lnTo>
                  <a:cubicBezTo>
                    <a:pt x="9881" y="201"/>
                    <a:pt x="9735" y="161"/>
                    <a:pt x="9578" y="130"/>
                  </a:cubicBezTo>
                  <a:cubicBezTo>
                    <a:pt x="9280" y="65"/>
                    <a:pt x="8956" y="24"/>
                    <a:pt x="8623" y="9"/>
                  </a:cubicBezTo>
                  <a:cubicBezTo>
                    <a:pt x="8502" y="3"/>
                    <a:pt x="8379" y="0"/>
                    <a:pt x="8255"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7" name="Google Shape;2208;p72"/>
            <p:cNvSpPr/>
            <p:nvPr/>
          </p:nvSpPr>
          <p:spPr>
            <a:xfrm rot="-3942703">
              <a:off x="2560389" y="2754569"/>
              <a:ext cx="1038251" cy="778351"/>
            </a:xfrm>
            <a:custGeom>
              <a:avLst/>
              <a:gdLst/>
              <a:ahLst/>
              <a:cxnLst/>
              <a:rect l="l" t="t" r="r" b="b"/>
              <a:pathLst>
                <a:path w="13059" h="9790" extrusionOk="0">
                  <a:moveTo>
                    <a:pt x="8330" y="142"/>
                  </a:moveTo>
                  <a:cubicBezTo>
                    <a:pt x="8452" y="142"/>
                    <a:pt x="8567" y="142"/>
                    <a:pt x="8688" y="147"/>
                  </a:cubicBezTo>
                  <a:cubicBezTo>
                    <a:pt x="9016" y="161"/>
                    <a:pt x="9330" y="202"/>
                    <a:pt x="9627" y="268"/>
                  </a:cubicBezTo>
                  <a:cubicBezTo>
                    <a:pt x="9753" y="297"/>
                    <a:pt x="9880" y="326"/>
                    <a:pt x="10000" y="362"/>
                  </a:cubicBezTo>
                  <a:lnTo>
                    <a:pt x="10000" y="362"/>
                  </a:lnTo>
                  <a:lnTo>
                    <a:pt x="8613" y="3804"/>
                  </a:lnTo>
                  <a:lnTo>
                    <a:pt x="12916" y="4007"/>
                  </a:lnTo>
                  <a:lnTo>
                    <a:pt x="12916" y="4007"/>
                  </a:lnTo>
                  <a:cubicBezTo>
                    <a:pt x="12916" y="4115"/>
                    <a:pt x="12911" y="4227"/>
                    <a:pt x="12901" y="4339"/>
                  </a:cubicBezTo>
                  <a:cubicBezTo>
                    <a:pt x="12861" y="4738"/>
                    <a:pt x="12760" y="5147"/>
                    <a:pt x="12588" y="5556"/>
                  </a:cubicBezTo>
                  <a:cubicBezTo>
                    <a:pt x="12502" y="5759"/>
                    <a:pt x="12401" y="5961"/>
                    <a:pt x="12285" y="6148"/>
                  </a:cubicBezTo>
                  <a:cubicBezTo>
                    <a:pt x="12210" y="6268"/>
                    <a:pt x="12133" y="6383"/>
                    <a:pt x="12046" y="6500"/>
                  </a:cubicBezTo>
                  <a:lnTo>
                    <a:pt x="12046" y="6500"/>
                  </a:lnTo>
                  <a:lnTo>
                    <a:pt x="7617" y="6283"/>
                  </a:lnTo>
                  <a:lnTo>
                    <a:pt x="6303" y="9548"/>
                  </a:lnTo>
                  <a:lnTo>
                    <a:pt x="6303" y="9548"/>
                  </a:lnTo>
                  <a:cubicBezTo>
                    <a:pt x="6148" y="9570"/>
                    <a:pt x="5994" y="9588"/>
                    <a:pt x="5845" y="9603"/>
                  </a:cubicBezTo>
                  <a:cubicBezTo>
                    <a:pt x="5536" y="9633"/>
                    <a:pt x="5228" y="9648"/>
                    <a:pt x="4925" y="9648"/>
                  </a:cubicBezTo>
                  <a:cubicBezTo>
                    <a:pt x="4784" y="9648"/>
                    <a:pt x="4647" y="9648"/>
                    <a:pt x="4505" y="9638"/>
                  </a:cubicBezTo>
                  <a:cubicBezTo>
                    <a:pt x="4218" y="9623"/>
                    <a:pt x="3936" y="9593"/>
                    <a:pt x="3668" y="9542"/>
                  </a:cubicBezTo>
                  <a:cubicBezTo>
                    <a:pt x="3543" y="9521"/>
                    <a:pt x="3424" y="9494"/>
                    <a:pt x="3307" y="9465"/>
                  </a:cubicBezTo>
                  <a:lnTo>
                    <a:pt x="3307" y="9465"/>
                  </a:lnTo>
                  <a:lnTo>
                    <a:pt x="4607" y="6143"/>
                  </a:lnTo>
                  <a:lnTo>
                    <a:pt x="136" y="5923"/>
                  </a:lnTo>
                  <a:lnTo>
                    <a:pt x="136" y="5923"/>
                  </a:lnTo>
                  <a:lnTo>
                    <a:pt x="136" y="5900"/>
                  </a:lnTo>
                  <a:cubicBezTo>
                    <a:pt x="136" y="5805"/>
                    <a:pt x="141" y="5703"/>
                    <a:pt x="152" y="5602"/>
                  </a:cubicBezTo>
                  <a:cubicBezTo>
                    <a:pt x="182" y="5274"/>
                    <a:pt x="257" y="4935"/>
                    <a:pt x="390" y="4592"/>
                  </a:cubicBezTo>
                  <a:cubicBezTo>
                    <a:pt x="490" y="4319"/>
                    <a:pt x="621" y="4056"/>
                    <a:pt x="784" y="3798"/>
                  </a:cubicBezTo>
                  <a:cubicBezTo>
                    <a:pt x="861" y="3683"/>
                    <a:pt x="940" y="3563"/>
                    <a:pt x="1031" y="3447"/>
                  </a:cubicBezTo>
                  <a:lnTo>
                    <a:pt x="1031" y="3447"/>
                  </a:lnTo>
                  <a:lnTo>
                    <a:pt x="5577" y="3662"/>
                  </a:lnTo>
                  <a:lnTo>
                    <a:pt x="6906" y="258"/>
                  </a:lnTo>
                  <a:lnTo>
                    <a:pt x="6906" y="258"/>
                  </a:lnTo>
                  <a:cubicBezTo>
                    <a:pt x="7066" y="234"/>
                    <a:pt x="7226" y="211"/>
                    <a:pt x="7385" y="192"/>
                  </a:cubicBezTo>
                  <a:cubicBezTo>
                    <a:pt x="7704" y="156"/>
                    <a:pt x="8021" y="142"/>
                    <a:pt x="8330" y="142"/>
                  </a:cubicBezTo>
                  <a:close/>
                  <a:moveTo>
                    <a:pt x="8330" y="0"/>
                  </a:moveTo>
                  <a:cubicBezTo>
                    <a:pt x="8016" y="0"/>
                    <a:pt x="7694" y="21"/>
                    <a:pt x="7370" y="56"/>
                  </a:cubicBezTo>
                  <a:cubicBezTo>
                    <a:pt x="7198" y="76"/>
                    <a:pt x="7021" y="96"/>
                    <a:pt x="6845" y="126"/>
                  </a:cubicBezTo>
                  <a:lnTo>
                    <a:pt x="6809" y="131"/>
                  </a:lnTo>
                  <a:lnTo>
                    <a:pt x="5486" y="3521"/>
                  </a:lnTo>
                  <a:lnTo>
                    <a:pt x="965" y="3304"/>
                  </a:lnTo>
                  <a:lnTo>
                    <a:pt x="945" y="3334"/>
                  </a:lnTo>
                  <a:cubicBezTo>
                    <a:pt x="844" y="3460"/>
                    <a:pt x="753" y="3592"/>
                    <a:pt x="667" y="3728"/>
                  </a:cubicBezTo>
                  <a:cubicBezTo>
                    <a:pt x="500" y="3991"/>
                    <a:pt x="364" y="4264"/>
                    <a:pt x="257" y="4546"/>
                  </a:cubicBezTo>
                  <a:cubicBezTo>
                    <a:pt x="127" y="4900"/>
                    <a:pt x="45" y="5248"/>
                    <a:pt x="15" y="5586"/>
                  </a:cubicBezTo>
                  <a:cubicBezTo>
                    <a:pt x="5" y="5693"/>
                    <a:pt x="0" y="5799"/>
                    <a:pt x="0" y="5900"/>
                  </a:cubicBezTo>
                  <a:lnTo>
                    <a:pt x="0" y="5991"/>
                  </a:lnTo>
                  <a:lnTo>
                    <a:pt x="0" y="6057"/>
                  </a:lnTo>
                  <a:lnTo>
                    <a:pt x="4410" y="6269"/>
                  </a:lnTo>
                  <a:lnTo>
                    <a:pt x="3122" y="9557"/>
                  </a:lnTo>
                  <a:lnTo>
                    <a:pt x="3197" y="9577"/>
                  </a:lnTo>
                  <a:cubicBezTo>
                    <a:pt x="3344" y="9617"/>
                    <a:pt x="3491" y="9648"/>
                    <a:pt x="3642" y="9678"/>
                  </a:cubicBezTo>
                  <a:cubicBezTo>
                    <a:pt x="3915" y="9729"/>
                    <a:pt x="4202" y="9764"/>
                    <a:pt x="4501" y="9780"/>
                  </a:cubicBezTo>
                  <a:cubicBezTo>
                    <a:pt x="4642" y="9785"/>
                    <a:pt x="4784" y="9789"/>
                    <a:pt x="4925" y="9789"/>
                  </a:cubicBezTo>
                  <a:cubicBezTo>
                    <a:pt x="5233" y="9789"/>
                    <a:pt x="5542" y="9775"/>
                    <a:pt x="5855" y="9739"/>
                  </a:cubicBezTo>
                  <a:cubicBezTo>
                    <a:pt x="6027" y="9724"/>
                    <a:pt x="6193" y="9703"/>
                    <a:pt x="6365" y="9678"/>
                  </a:cubicBezTo>
                  <a:lnTo>
                    <a:pt x="6400" y="9673"/>
                  </a:lnTo>
                  <a:lnTo>
                    <a:pt x="7708" y="6430"/>
                  </a:lnTo>
                  <a:lnTo>
                    <a:pt x="12113" y="6642"/>
                  </a:lnTo>
                  <a:lnTo>
                    <a:pt x="12133" y="6612"/>
                  </a:lnTo>
                  <a:cubicBezTo>
                    <a:pt x="12229" y="6486"/>
                    <a:pt x="12320" y="6355"/>
                    <a:pt x="12401" y="6223"/>
                  </a:cubicBezTo>
                  <a:cubicBezTo>
                    <a:pt x="12522" y="6026"/>
                    <a:pt x="12628" y="5819"/>
                    <a:pt x="12714" y="5612"/>
                  </a:cubicBezTo>
                  <a:cubicBezTo>
                    <a:pt x="12891" y="5188"/>
                    <a:pt x="12998" y="4768"/>
                    <a:pt x="13038" y="4355"/>
                  </a:cubicBezTo>
                  <a:cubicBezTo>
                    <a:pt x="13052" y="4229"/>
                    <a:pt x="13058" y="4101"/>
                    <a:pt x="13058" y="3980"/>
                  </a:cubicBezTo>
                  <a:lnTo>
                    <a:pt x="13058" y="3945"/>
                  </a:lnTo>
                  <a:lnTo>
                    <a:pt x="13058" y="3879"/>
                  </a:lnTo>
                  <a:lnTo>
                    <a:pt x="8815" y="3677"/>
                  </a:lnTo>
                  <a:lnTo>
                    <a:pt x="10184" y="273"/>
                  </a:lnTo>
                  <a:lnTo>
                    <a:pt x="10112" y="252"/>
                  </a:lnTo>
                  <a:cubicBezTo>
                    <a:pt x="9967" y="207"/>
                    <a:pt x="9815" y="167"/>
                    <a:pt x="9658" y="131"/>
                  </a:cubicBezTo>
                  <a:cubicBezTo>
                    <a:pt x="9355" y="65"/>
                    <a:pt x="9032" y="25"/>
                    <a:pt x="8694" y="10"/>
                  </a:cubicBezTo>
                  <a:cubicBezTo>
                    <a:pt x="8573" y="5"/>
                    <a:pt x="8452" y="0"/>
                    <a:pt x="8330" y="0"/>
                  </a:cubicBezTo>
                  <a:close/>
                </a:path>
              </a:pathLst>
            </a:custGeom>
            <a:solidFill>
              <a:srgbClr val="030C33"/>
            </a:solidFill>
            <a:ln>
              <a:noFill/>
            </a:ln>
          </p:spPr>
          <p:txBody>
            <a:bodyPr spcFirstLastPara="1" wrap="square" lIns="121900" tIns="121900" rIns="121900" bIns="121900" anchor="ctr" anchorCtr="0">
              <a:noAutofit/>
            </a:bodyPr>
            <a:lstStyle/>
            <a:p>
              <a:endParaRPr sz="2400"/>
            </a:p>
          </p:txBody>
        </p:sp>
        <p:sp>
          <p:nvSpPr>
            <p:cNvPr id="48" name="Google Shape;2209;p72"/>
            <p:cNvSpPr/>
            <p:nvPr/>
          </p:nvSpPr>
          <p:spPr>
            <a:xfrm rot="-3942703">
              <a:off x="2566926" y="2760488"/>
              <a:ext cx="1025054" cy="766982"/>
            </a:xfrm>
            <a:custGeom>
              <a:avLst/>
              <a:gdLst/>
              <a:ahLst/>
              <a:cxnLst/>
              <a:rect l="l" t="t" r="r" b="b"/>
              <a:pathLst>
                <a:path w="12893" h="9647" extrusionOk="0">
                  <a:moveTo>
                    <a:pt x="8240" y="0"/>
                  </a:moveTo>
                  <a:cubicBezTo>
                    <a:pt x="7932" y="0"/>
                    <a:pt x="7617" y="19"/>
                    <a:pt x="7300" y="54"/>
                  </a:cubicBezTo>
                  <a:lnTo>
                    <a:pt x="5775" y="3933"/>
                  </a:lnTo>
                  <a:lnTo>
                    <a:pt x="648" y="3691"/>
                  </a:lnTo>
                  <a:cubicBezTo>
                    <a:pt x="481" y="3949"/>
                    <a:pt x="345" y="4222"/>
                    <a:pt x="243" y="4500"/>
                  </a:cubicBezTo>
                  <a:cubicBezTo>
                    <a:pt x="112" y="4848"/>
                    <a:pt x="31" y="5192"/>
                    <a:pt x="0" y="5525"/>
                  </a:cubicBezTo>
                  <a:lnTo>
                    <a:pt x="5052" y="5768"/>
                  </a:lnTo>
                  <a:lnTo>
                    <a:pt x="3572" y="9536"/>
                  </a:lnTo>
                  <a:cubicBezTo>
                    <a:pt x="3845" y="9587"/>
                    <a:pt x="4128" y="9622"/>
                    <a:pt x="4425" y="9636"/>
                  </a:cubicBezTo>
                  <a:cubicBezTo>
                    <a:pt x="4569" y="9643"/>
                    <a:pt x="4714" y="9647"/>
                    <a:pt x="4861" y="9647"/>
                  </a:cubicBezTo>
                  <a:cubicBezTo>
                    <a:pt x="5160" y="9647"/>
                    <a:pt x="5465" y="9632"/>
                    <a:pt x="5770" y="9601"/>
                  </a:cubicBezTo>
                  <a:lnTo>
                    <a:pt x="7265" y="5873"/>
                  </a:lnTo>
                  <a:lnTo>
                    <a:pt x="12261" y="6116"/>
                  </a:lnTo>
                  <a:cubicBezTo>
                    <a:pt x="12382" y="5919"/>
                    <a:pt x="12487" y="5717"/>
                    <a:pt x="12573" y="5510"/>
                  </a:cubicBezTo>
                  <a:cubicBezTo>
                    <a:pt x="12746" y="5096"/>
                    <a:pt x="12851" y="4681"/>
                    <a:pt x="12892" y="4272"/>
                  </a:cubicBezTo>
                  <a:lnTo>
                    <a:pt x="7997" y="4040"/>
                  </a:lnTo>
                  <a:lnTo>
                    <a:pt x="9563" y="130"/>
                  </a:lnTo>
                  <a:cubicBezTo>
                    <a:pt x="9265" y="65"/>
                    <a:pt x="8941" y="24"/>
                    <a:pt x="8608" y="9"/>
                  </a:cubicBezTo>
                  <a:cubicBezTo>
                    <a:pt x="8487" y="3"/>
                    <a:pt x="8364" y="0"/>
                    <a:pt x="8240" y="0"/>
                  </a:cubicBezTo>
                  <a:close/>
                </a:path>
              </a:pathLst>
            </a:custGeom>
            <a:solidFill>
              <a:srgbClr val="FC4040"/>
            </a:solidFill>
            <a:ln>
              <a:noFill/>
            </a:ln>
          </p:spPr>
          <p:txBody>
            <a:bodyPr spcFirstLastPara="1" wrap="square" lIns="121900" tIns="121900" rIns="121900" bIns="121900" anchor="ctr" anchorCtr="0">
              <a:noAutofit/>
            </a:bodyPr>
            <a:lstStyle/>
            <a:p>
              <a:endParaRPr sz="2400"/>
            </a:p>
          </p:txBody>
        </p:sp>
        <p:sp>
          <p:nvSpPr>
            <p:cNvPr id="49" name="Google Shape;2210;p72"/>
            <p:cNvSpPr/>
            <p:nvPr/>
          </p:nvSpPr>
          <p:spPr>
            <a:xfrm rot="-3942703">
              <a:off x="2560927" y="2754787"/>
              <a:ext cx="1036979" cy="778351"/>
            </a:xfrm>
            <a:custGeom>
              <a:avLst/>
              <a:gdLst/>
              <a:ahLst/>
              <a:cxnLst/>
              <a:rect l="l" t="t" r="r" b="b"/>
              <a:pathLst>
                <a:path w="13043" h="9790" extrusionOk="0">
                  <a:moveTo>
                    <a:pt x="8325" y="142"/>
                  </a:moveTo>
                  <a:cubicBezTo>
                    <a:pt x="8447" y="142"/>
                    <a:pt x="8562" y="142"/>
                    <a:pt x="8683" y="147"/>
                  </a:cubicBezTo>
                  <a:cubicBezTo>
                    <a:pt x="8984" y="160"/>
                    <a:pt x="9273" y="196"/>
                    <a:pt x="9548" y="252"/>
                  </a:cubicBezTo>
                  <a:lnTo>
                    <a:pt x="9548" y="252"/>
                  </a:lnTo>
                  <a:lnTo>
                    <a:pt x="7971" y="4178"/>
                  </a:lnTo>
                  <a:lnTo>
                    <a:pt x="12888" y="4412"/>
                  </a:lnTo>
                  <a:lnTo>
                    <a:pt x="12888" y="4412"/>
                  </a:lnTo>
                  <a:cubicBezTo>
                    <a:pt x="12843" y="4788"/>
                    <a:pt x="12745" y="5172"/>
                    <a:pt x="12583" y="5556"/>
                  </a:cubicBezTo>
                  <a:cubicBezTo>
                    <a:pt x="12502" y="5747"/>
                    <a:pt x="12408" y="5938"/>
                    <a:pt x="12300" y="6115"/>
                  </a:cubicBezTo>
                  <a:lnTo>
                    <a:pt x="12300" y="6115"/>
                  </a:lnTo>
                  <a:lnTo>
                    <a:pt x="7289" y="5875"/>
                  </a:lnTo>
                  <a:lnTo>
                    <a:pt x="5796" y="9607"/>
                  </a:lnTo>
                  <a:lnTo>
                    <a:pt x="5796" y="9607"/>
                  </a:lnTo>
                  <a:cubicBezTo>
                    <a:pt x="5501" y="9634"/>
                    <a:pt x="5208" y="9648"/>
                    <a:pt x="4920" y="9648"/>
                  </a:cubicBezTo>
                  <a:cubicBezTo>
                    <a:pt x="4779" y="9648"/>
                    <a:pt x="4642" y="9648"/>
                    <a:pt x="4500" y="9638"/>
                  </a:cubicBezTo>
                  <a:cubicBezTo>
                    <a:pt x="4241" y="9625"/>
                    <a:pt x="3986" y="9599"/>
                    <a:pt x="3742" y="9557"/>
                  </a:cubicBezTo>
                  <a:lnTo>
                    <a:pt x="3742" y="9557"/>
                  </a:lnTo>
                  <a:lnTo>
                    <a:pt x="5228" y="5774"/>
                  </a:lnTo>
                  <a:lnTo>
                    <a:pt x="154" y="5529"/>
                  </a:lnTo>
                  <a:lnTo>
                    <a:pt x="154" y="5529"/>
                  </a:lnTo>
                  <a:cubicBezTo>
                    <a:pt x="189" y="5224"/>
                    <a:pt x="262" y="4910"/>
                    <a:pt x="385" y="4592"/>
                  </a:cubicBezTo>
                  <a:cubicBezTo>
                    <a:pt x="480" y="4333"/>
                    <a:pt x="603" y="4082"/>
                    <a:pt x="755" y="3836"/>
                  </a:cubicBezTo>
                  <a:lnTo>
                    <a:pt x="755" y="3836"/>
                  </a:lnTo>
                  <a:lnTo>
                    <a:pt x="5895" y="4082"/>
                  </a:lnTo>
                  <a:lnTo>
                    <a:pt x="7422" y="187"/>
                  </a:lnTo>
                  <a:lnTo>
                    <a:pt x="7422" y="187"/>
                  </a:lnTo>
                  <a:cubicBezTo>
                    <a:pt x="7726" y="155"/>
                    <a:pt x="8030" y="142"/>
                    <a:pt x="8325" y="142"/>
                  </a:cubicBezTo>
                  <a:close/>
                  <a:moveTo>
                    <a:pt x="8325" y="0"/>
                  </a:moveTo>
                  <a:cubicBezTo>
                    <a:pt x="8011" y="0"/>
                    <a:pt x="7689" y="21"/>
                    <a:pt x="7365" y="56"/>
                  </a:cubicBezTo>
                  <a:lnTo>
                    <a:pt x="7325" y="61"/>
                  </a:lnTo>
                  <a:lnTo>
                    <a:pt x="5804" y="3935"/>
                  </a:lnTo>
                  <a:lnTo>
                    <a:pt x="688" y="3693"/>
                  </a:lnTo>
                  <a:lnTo>
                    <a:pt x="662" y="3728"/>
                  </a:lnTo>
                  <a:cubicBezTo>
                    <a:pt x="495" y="3991"/>
                    <a:pt x="359" y="4264"/>
                    <a:pt x="252" y="4546"/>
                  </a:cubicBezTo>
                  <a:cubicBezTo>
                    <a:pt x="122" y="4900"/>
                    <a:pt x="40" y="5248"/>
                    <a:pt x="10" y="5586"/>
                  </a:cubicBezTo>
                  <a:lnTo>
                    <a:pt x="0" y="5663"/>
                  </a:lnTo>
                  <a:lnTo>
                    <a:pt x="5031" y="5905"/>
                  </a:lnTo>
                  <a:lnTo>
                    <a:pt x="3551" y="9663"/>
                  </a:lnTo>
                  <a:lnTo>
                    <a:pt x="3637" y="9678"/>
                  </a:lnTo>
                  <a:cubicBezTo>
                    <a:pt x="3910" y="9729"/>
                    <a:pt x="4197" y="9764"/>
                    <a:pt x="4496" y="9780"/>
                  </a:cubicBezTo>
                  <a:cubicBezTo>
                    <a:pt x="4637" y="9785"/>
                    <a:pt x="4779" y="9789"/>
                    <a:pt x="4920" y="9789"/>
                  </a:cubicBezTo>
                  <a:cubicBezTo>
                    <a:pt x="5228" y="9789"/>
                    <a:pt x="5537" y="9775"/>
                    <a:pt x="5850" y="9739"/>
                  </a:cubicBezTo>
                  <a:lnTo>
                    <a:pt x="5895" y="9739"/>
                  </a:lnTo>
                  <a:lnTo>
                    <a:pt x="7386" y="6017"/>
                  </a:lnTo>
                  <a:lnTo>
                    <a:pt x="12376" y="6259"/>
                  </a:lnTo>
                  <a:lnTo>
                    <a:pt x="12396" y="6223"/>
                  </a:lnTo>
                  <a:cubicBezTo>
                    <a:pt x="12517" y="6026"/>
                    <a:pt x="12623" y="5819"/>
                    <a:pt x="12709" y="5612"/>
                  </a:cubicBezTo>
                  <a:cubicBezTo>
                    <a:pt x="12886" y="5188"/>
                    <a:pt x="12993" y="4768"/>
                    <a:pt x="13033" y="4355"/>
                  </a:cubicBezTo>
                  <a:lnTo>
                    <a:pt x="13042" y="4278"/>
                  </a:lnTo>
                  <a:lnTo>
                    <a:pt x="8174" y="4052"/>
                  </a:lnTo>
                  <a:lnTo>
                    <a:pt x="9734" y="152"/>
                  </a:lnTo>
                  <a:lnTo>
                    <a:pt x="9653" y="131"/>
                  </a:lnTo>
                  <a:cubicBezTo>
                    <a:pt x="9350" y="65"/>
                    <a:pt x="9027" y="25"/>
                    <a:pt x="8689" y="10"/>
                  </a:cubicBezTo>
                  <a:cubicBezTo>
                    <a:pt x="8568" y="5"/>
                    <a:pt x="8447" y="0"/>
                    <a:pt x="8325" y="0"/>
                  </a:cubicBezTo>
                  <a:close/>
                </a:path>
              </a:pathLst>
            </a:custGeom>
            <a:solidFill>
              <a:srgbClr val="030C33"/>
            </a:solidFill>
            <a:ln>
              <a:noFill/>
            </a:ln>
          </p:spPr>
          <p:txBody>
            <a:bodyPr spcFirstLastPara="1" wrap="square" lIns="121900" tIns="121900" rIns="121900" bIns="121900" anchor="ctr" anchorCtr="0">
              <a:noAutofit/>
            </a:bodyPr>
            <a:lstStyle/>
            <a:p>
              <a:endParaRPr sz="2400"/>
            </a:p>
          </p:txBody>
        </p:sp>
        <p:sp>
          <p:nvSpPr>
            <p:cNvPr id="50" name="Google Shape;2211;p72"/>
            <p:cNvSpPr/>
            <p:nvPr/>
          </p:nvSpPr>
          <p:spPr>
            <a:xfrm rot="-3942703">
              <a:off x="2726737" y="4065183"/>
              <a:ext cx="86819" cy="114089"/>
            </a:xfrm>
            <a:custGeom>
              <a:avLst/>
              <a:gdLst/>
              <a:ahLst/>
              <a:cxnLst/>
              <a:rect l="l" t="t" r="r" b="b"/>
              <a:pathLst>
                <a:path w="1092" h="1435" extrusionOk="0">
                  <a:moveTo>
                    <a:pt x="273" y="0"/>
                  </a:moveTo>
                  <a:lnTo>
                    <a:pt x="0" y="763"/>
                  </a:lnTo>
                  <a:lnTo>
                    <a:pt x="819" y="1434"/>
                  </a:lnTo>
                  <a:lnTo>
                    <a:pt x="1092" y="657"/>
                  </a:lnTo>
                  <a:lnTo>
                    <a:pt x="951" y="541"/>
                  </a:lnTo>
                  <a:lnTo>
                    <a:pt x="739" y="1131"/>
                  </a:lnTo>
                  <a:lnTo>
                    <a:pt x="511" y="949"/>
                  </a:lnTo>
                  <a:lnTo>
                    <a:pt x="693" y="429"/>
                  </a:lnTo>
                  <a:lnTo>
                    <a:pt x="557" y="318"/>
                  </a:lnTo>
                  <a:lnTo>
                    <a:pt x="375" y="833"/>
                  </a:lnTo>
                  <a:lnTo>
                    <a:pt x="213" y="702"/>
                  </a:lnTo>
                  <a:lnTo>
                    <a:pt x="420" y="116"/>
                  </a:lnTo>
                  <a:lnTo>
                    <a:pt x="273"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1" name="Google Shape;2212;p72"/>
            <p:cNvSpPr/>
            <p:nvPr/>
          </p:nvSpPr>
          <p:spPr>
            <a:xfrm rot="-3942703">
              <a:off x="2690839" y="4018849"/>
              <a:ext cx="71554" cy="89840"/>
            </a:xfrm>
            <a:custGeom>
              <a:avLst/>
              <a:gdLst/>
              <a:ahLst/>
              <a:cxnLst/>
              <a:rect l="l" t="t" r="r" b="b"/>
              <a:pathLst>
                <a:path w="900" h="1130" extrusionOk="0">
                  <a:moveTo>
                    <a:pt x="374" y="0"/>
                  </a:moveTo>
                  <a:cubicBezTo>
                    <a:pt x="355" y="0"/>
                    <a:pt x="337" y="3"/>
                    <a:pt x="319" y="8"/>
                  </a:cubicBezTo>
                  <a:cubicBezTo>
                    <a:pt x="278" y="13"/>
                    <a:pt x="243" y="38"/>
                    <a:pt x="212" y="68"/>
                  </a:cubicBezTo>
                  <a:cubicBezTo>
                    <a:pt x="187" y="99"/>
                    <a:pt x="161" y="144"/>
                    <a:pt x="142" y="194"/>
                  </a:cubicBezTo>
                  <a:cubicBezTo>
                    <a:pt x="126" y="234"/>
                    <a:pt x="117" y="276"/>
                    <a:pt x="112" y="325"/>
                  </a:cubicBezTo>
                  <a:cubicBezTo>
                    <a:pt x="107" y="376"/>
                    <a:pt x="107" y="432"/>
                    <a:pt x="117" y="497"/>
                  </a:cubicBezTo>
                  <a:lnTo>
                    <a:pt x="61" y="451"/>
                  </a:lnTo>
                  <a:lnTo>
                    <a:pt x="0" y="624"/>
                  </a:lnTo>
                  <a:lnTo>
                    <a:pt x="616" y="1129"/>
                  </a:lnTo>
                  <a:lnTo>
                    <a:pt x="677" y="957"/>
                  </a:lnTo>
                  <a:lnTo>
                    <a:pt x="263" y="619"/>
                  </a:lnTo>
                  <a:cubicBezTo>
                    <a:pt x="258" y="593"/>
                    <a:pt x="252" y="568"/>
                    <a:pt x="247" y="542"/>
                  </a:cubicBezTo>
                  <a:cubicBezTo>
                    <a:pt x="243" y="518"/>
                    <a:pt x="243" y="493"/>
                    <a:pt x="243" y="472"/>
                  </a:cubicBezTo>
                  <a:cubicBezTo>
                    <a:pt x="243" y="447"/>
                    <a:pt x="247" y="421"/>
                    <a:pt x="247" y="402"/>
                  </a:cubicBezTo>
                  <a:cubicBezTo>
                    <a:pt x="252" y="381"/>
                    <a:pt x="258" y="361"/>
                    <a:pt x="263" y="341"/>
                  </a:cubicBezTo>
                  <a:cubicBezTo>
                    <a:pt x="278" y="306"/>
                    <a:pt x="294" y="280"/>
                    <a:pt x="313" y="260"/>
                  </a:cubicBezTo>
                  <a:cubicBezTo>
                    <a:pt x="334" y="239"/>
                    <a:pt x="354" y="225"/>
                    <a:pt x="380" y="220"/>
                  </a:cubicBezTo>
                  <a:cubicBezTo>
                    <a:pt x="404" y="220"/>
                    <a:pt x="434" y="220"/>
                    <a:pt x="464" y="230"/>
                  </a:cubicBezTo>
                  <a:cubicBezTo>
                    <a:pt x="495" y="245"/>
                    <a:pt x="525" y="265"/>
                    <a:pt x="561" y="290"/>
                  </a:cubicBezTo>
                  <a:lnTo>
                    <a:pt x="839" y="518"/>
                  </a:lnTo>
                  <a:lnTo>
                    <a:pt x="900" y="351"/>
                  </a:lnTo>
                  <a:lnTo>
                    <a:pt x="597" y="103"/>
                  </a:lnTo>
                  <a:cubicBezTo>
                    <a:pt x="546" y="57"/>
                    <a:pt x="495" y="27"/>
                    <a:pt x="445" y="13"/>
                  </a:cubicBezTo>
                  <a:cubicBezTo>
                    <a:pt x="420" y="4"/>
                    <a:pt x="397" y="0"/>
                    <a:pt x="374"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2" name="Google Shape;2213;p72"/>
            <p:cNvSpPr/>
            <p:nvPr/>
          </p:nvSpPr>
          <p:spPr>
            <a:xfrm rot="-3942703">
              <a:off x="2631434" y="3938792"/>
              <a:ext cx="78710" cy="114089"/>
            </a:xfrm>
            <a:custGeom>
              <a:avLst/>
              <a:gdLst/>
              <a:ahLst/>
              <a:cxnLst/>
              <a:rect l="l" t="t" r="r" b="b"/>
              <a:pathLst>
                <a:path w="990" h="1435" extrusionOk="0">
                  <a:moveTo>
                    <a:pt x="338" y="329"/>
                  </a:moveTo>
                  <a:lnTo>
                    <a:pt x="541" y="495"/>
                  </a:lnTo>
                  <a:cubicBezTo>
                    <a:pt x="550" y="520"/>
                    <a:pt x="555" y="546"/>
                    <a:pt x="555" y="571"/>
                  </a:cubicBezTo>
                  <a:cubicBezTo>
                    <a:pt x="560" y="601"/>
                    <a:pt x="560" y="626"/>
                    <a:pt x="560" y="651"/>
                  </a:cubicBezTo>
                  <a:cubicBezTo>
                    <a:pt x="560" y="681"/>
                    <a:pt x="560" y="707"/>
                    <a:pt x="555" y="732"/>
                  </a:cubicBezTo>
                  <a:cubicBezTo>
                    <a:pt x="550" y="758"/>
                    <a:pt x="546" y="783"/>
                    <a:pt x="535" y="807"/>
                  </a:cubicBezTo>
                  <a:cubicBezTo>
                    <a:pt x="520" y="844"/>
                    <a:pt x="504" y="868"/>
                    <a:pt x="485" y="893"/>
                  </a:cubicBezTo>
                  <a:cubicBezTo>
                    <a:pt x="464" y="914"/>
                    <a:pt x="444" y="924"/>
                    <a:pt x="420" y="935"/>
                  </a:cubicBezTo>
                  <a:cubicBezTo>
                    <a:pt x="409" y="937"/>
                    <a:pt x="398" y="938"/>
                    <a:pt x="385" y="938"/>
                  </a:cubicBezTo>
                  <a:cubicBezTo>
                    <a:pt x="372" y="938"/>
                    <a:pt x="358" y="937"/>
                    <a:pt x="343" y="935"/>
                  </a:cubicBezTo>
                  <a:cubicBezTo>
                    <a:pt x="318" y="924"/>
                    <a:pt x="292" y="914"/>
                    <a:pt x="273" y="893"/>
                  </a:cubicBezTo>
                  <a:cubicBezTo>
                    <a:pt x="247" y="874"/>
                    <a:pt x="222" y="849"/>
                    <a:pt x="207" y="818"/>
                  </a:cubicBezTo>
                  <a:cubicBezTo>
                    <a:pt x="187" y="788"/>
                    <a:pt x="177" y="758"/>
                    <a:pt x="166" y="723"/>
                  </a:cubicBezTo>
                  <a:cubicBezTo>
                    <a:pt x="161" y="692"/>
                    <a:pt x="156" y="656"/>
                    <a:pt x="156" y="616"/>
                  </a:cubicBezTo>
                  <a:cubicBezTo>
                    <a:pt x="161" y="581"/>
                    <a:pt x="166" y="541"/>
                    <a:pt x="182" y="499"/>
                  </a:cubicBezTo>
                  <a:cubicBezTo>
                    <a:pt x="187" y="485"/>
                    <a:pt x="196" y="464"/>
                    <a:pt x="207" y="444"/>
                  </a:cubicBezTo>
                  <a:cubicBezTo>
                    <a:pt x="217" y="429"/>
                    <a:pt x="227" y="413"/>
                    <a:pt x="243" y="399"/>
                  </a:cubicBezTo>
                  <a:cubicBezTo>
                    <a:pt x="257" y="383"/>
                    <a:pt x="268" y="369"/>
                    <a:pt x="287" y="359"/>
                  </a:cubicBezTo>
                  <a:cubicBezTo>
                    <a:pt x="303" y="343"/>
                    <a:pt x="318" y="333"/>
                    <a:pt x="338" y="329"/>
                  </a:cubicBezTo>
                  <a:close/>
                  <a:moveTo>
                    <a:pt x="207" y="0"/>
                  </a:moveTo>
                  <a:lnTo>
                    <a:pt x="141" y="171"/>
                  </a:lnTo>
                  <a:lnTo>
                    <a:pt x="187" y="207"/>
                  </a:lnTo>
                  <a:cubicBezTo>
                    <a:pt x="177" y="212"/>
                    <a:pt x="161" y="227"/>
                    <a:pt x="147" y="238"/>
                  </a:cubicBezTo>
                  <a:cubicBezTo>
                    <a:pt x="131" y="252"/>
                    <a:pt x="121" y="268"/>
                    <a:pt x="106" y="287"/>
                  </a:cubicBezTo>
                  <a:cubicBezTo>
                    <a:pt x="91" y="303"/>
                    <a:pt x="80" y="322"/>
                    <a:pt x="70" y="343"/>
                  </a:cubicBezTo>
                  <a:cubicBezTo>
                    <a:pt x="56" y="369"/>
                    <a:pt x="45" y="389"/>
                    <a:pt x="40" y="413"/>
                  </a:cubicBezTo>
                  <a:cubicBezTo>
                    <a:pt x="15" y="469"/>
                    <a:pt x="5" y="530"/>
                    <a:pt x="0" y="590"/>
                  </a:cubicBezTo>
                  <a:cubicBezTo>
                    <a:pt x="0" y="651"/>
                    <a:pt x="5" y="712"/>
                    <a:pt x="19" y="767"/>
                  </a:cubicBezTo>
                  <a:cubicBezTo>
                    <a:pt x="35" y="828"/>
                    <a:pt x="56" y="879"/>
                    <a:pt x="86" y="935"/>
                  </a:cubicBezTo>
                  <a:cubicBezTo>
                    <a:pt x="116" y="984"/>
                    <a:pt x="156" y="1030"/>
                    <a:pt x="207" y="1070"/>
                  </a:cubicBezTo>
                  <a:cubicBezTo>
                    <a:pt x="252" y="1106"/>
                    <a:pt x="298" y="1131"/>
                    <a:pt x="343" y="1147"/>
                  </a:cubicBezTo>
                  <a:cubicBezTo>
                    <a:pt x="366" y="1152"/>
                    <a:pt x="389" y="1154"/>
                    <a:pt x="411" y="1154"/>
                  </a:cubicBezTo>
                  <a:cubicBezTo>
                    <a:pt x="433" y="1154"/>
                    <a:pt x="454" y="1152"/>
                    <a:pt x="474" y="1147"/>
                  </a:cubicBezTo>
                  <a:cubicBezTo>
                    <a:pt x="510" y="1136"/>
                    <a:pt x="550" y="1111"/>
                    <a:pt x="581" y="1075"/>
                  </a:cubicBezTo>
                  <a:cubicBezTo>
                    <a:pt x="616" y="1045"/>
                    <a:pt x="641" y="1000"/>
                    <a:pt x="662" y="944"/>
                  </a:cubicBezTo>
                  <a:cubicBezTo>
                    <a:pt x="672" y="919"/>
                    <a:pt x="677" y="889"/>
                    <a:pt x="686" y="858"/>
                  </a:cubicBezTo>
                  <a:cubicBezTo>
                    <a:pt x="692" y="828"/>
                    <a:pt x="697" y="803"/>
                    <a:pt x="697" y="772"/>
                  </a:cubicBezTo>
                  <a:cubicBezTo>
                    <a:pt x="702" y="747"/>
                    <a:pt x="702" y="717"/>
                    <a:pt x="697" y="692"/>
                  </a:cubicBezTo>
                  <a:cubicBezTo>
                    <a:pt x="697" y="667"/>
                    <a:pt x="697" y="641"/>
                    <a:pt x="692" y="621"/>
                  </a:cubicBezTo>
                  <a:lnTo>
                    <a:pt x="692" y="621"/>
                  </a:lnTo>
                  <a:lnTo>
                    <a:pt x="717" y="641"/>
                  </a:lnTo>
                  <a:cubicBezTo>
                    <a:pt x="742" y="662"/>
                    <a:pt x="763" y="686"/>
                    <a:pt x="783" y="717"/>
                  </a:cubicBezTo>
                  <a:cubicBezTo>
                    <a:pt x="803" y="742"/>
                    <a:pt x="814" y="777"/>
                    <a:pt x="823" y="813"/>
                  </a:cubicBezTo>
                  <a:cubicBezTo>
                    <a:pt x="828" y="849"/>
                    <a:pt x="833" y="889"/>
                    <a:pt x="833" y="929"/>
                  </a:cubicBezTo>
                  <a:cubicBezTo>
                    <a:pt x="828" y="970"/>
                    <a:pt x="818" y="1015"/>
                    <a:pt x="803" y="1056"/>
                  </a:cubicBezTo>
                  <a:cubicBezTo>
                    <a:pt x="798" y="1070"/>
                    <a:pt x="793" y="1091"/>
                    <a:pt x="783" y="1106"/>
                  </a:cubicBezTo>
                  <a:cubicBezTo>
                    <a:pt x="772" y="1126"/>
                    <a:pt x="763" y="1141"/>
                    <a:pt x="753" y="1161"/>
                  </a:cubicBezTo>
                  <a:cubicBezTo>
                    <a:pt x="742" y="1182"/>
                    <a:pt x="732" y="1197"/>
                    <a:pt x="717" y="1217"/>
                  </a:cubicBezTo>
                  <a:cubicBezTo>
                    <a:pt x="707" y="1232"/>
                    <a:pt x="692" y="1252"/>
                    <a:pt x="677" y="1268"/>
                  </a:cubicBezTo>
                  <a:lnTo>
                    <a:pt x="783" y="1434"/>
                  </a:lnTo>
                  <a:cubicBezTo>
                    <a:pt x="798" y="1420"/>
                    <a:pt x="814" y="1399"/>
                    <a:pt x="828" y="1374"/>
                  </a:cubicBezTo>
                  <a:cubicBezTo>
                    <a:pt x="844" y="1353"/>
                    <a:pt x="858" y="1329"/>
                    <a:pt x="874" y="1308"/>
                  </a:cubicBezTo>
                  <a:cubicBezTo>
                    <a:pt x="884" y="1283"/>
                    <a:pt x="898" y="1257"/>
                    <a:pt x="909" y="1232"/>
                  </a:cubicBezTo>
                  <a:cubicBezTo>
                    <a:pt x="924" y="1207"/>
                    <a:pt x="935" y="1187"/>
                    <a:pt x="940" y="1161"/>
                  </a:cubicBezTo>
                  <a:cubicBezTo>
                    <a:pt x="970" y="1091"/>
                    <a:pt x="980" y="1026"/>
                    <a:pt x="984" y="959"/>
                  </a:cubicBezTo>
                  <a:cubicBezTo>
                    <a:pt x="989" y="893"/>
                    <a:pt x="984" y="828"/>
                    <a:pt x="970" y="772"/>
                  </a:cubicBezTo>
                  <a:cubicBezTo>
                    <a:pt x="954" y="712"/>
                    <a:pt x="929" y="651"/>
                    <a:pt x="889" y="601"/>
                  </a:cubicBezTo>
                  <a:cubicBezTo>
                    <a:pt x="854" y="546"/>
                    <a:pt x="807" y="495"/>
                    <a:pt x="753" y="450"/>
                  </a:cubicBezTo>
                  <a:lnTo>
                    <a:pt x="207"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3" name="Google Shape;2214;p72"/>
            <p:cNvSpPr/>
            <p:nvPr/>
          </p:nvSpPr>
          <p:spPr>
            <a:xfrm rot="-3942703">
              <a:off x="2572643" y="3933274"/>
              <a:ext cx="73860" cy="69964"/>
            </a:xfrm>
            <a:custGeom>
              <a:avLst/>
              <a:gdLst/>
              <a:ahLst/>
              <a:cxnLst/>
              <a:rect l="l" t="t" r="r" b="b"/>
              <a:pathLst>
                <a:path w="929" h="880" extrusionOk="0">
                  <a:moveTo>
                    <a:pt x="61" y="1"/>
                  </a:moveTo>
                  <a:lnTo>
                    <a:pt x="0" y="168"/>
                  </a:lnTo>
                  <a:lnTo>
                    <a:pt x="868" y="880"/>
                  </a:lnTo>
                  <a:lnTo>
                    <a:pt x="929" y="714"/>
                  </a:lnTo>
                  <a:lnTo>
                    <a:pt x="61"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4" name="Google Shape;2215;p72"/>
            <p:cNvSpPr/>
            <p:nvPr/>
          </p:nvSpPr>
          <p:spPr>
            <a:xfrm rot="-3942703">
              <a:off x="2551486" y="3910610"/>
              <a:ext cx="72349" cy="68215"/>
            </a:xfrm>
            <a:custGeom>
              <a:avLst/>
              <a:gdLst/>
              <a:ahLst/>
              <a:cxnLst/>
              <a:rect l="l" t="t" r="r" b="b"/>
              <a:pathLst>
                <a:path w="910" h="858" extrusionOk="0">
                  <a:moveTo>
                    <a:pt x="84" y="0"/>
                  </a:moveTo>
                  <a:cubicBezTo>
                    <a:pt x="78" y="0"/>
                    <a:pt x="71" y="2"/>
                    <a:pt x="66" y="4"/>
                  </a:cubicBezTo>
                  <a:cubicBezTo>
                    <a:pt x="56" y="9"/>
                    <a:pt x="47" y="15"/>
                    <a:pt x="36" y="25"/>
                  </a:cubicBezTo>
                  <a:cubicBezTo>
                    <a:pt x="26" y="34"/>
                    <a:pt x="21" y="45"/>
                    <a:pt x="11" y="65"/>
                  </a:cubicBezTo>
                  <a:cubicBezTo>
                    <a:pt x="5" y="80"/>
                    <a:pt x="0" y="95"/>
                    <a:pt x="0" y="116"/>
                  </a:cubicBezTo>
                  <a:cubicBezTo>
                    <a:pt x="0" y="130"/>
                    <a:pt x="0" y="146"/>
                    <a:pt x="5" y="160"/>
                  </a:cubicBezTo>
                  <a:cubicBezTo>
                    <a:pt x="11" y="176"/>
                    <a:pt x="16" y="191"/>
                    <a:pt x="26" y="206"/>
                  </a:cubicBezTo>
                  <a:cubicBezTo>
                    <a:pt x="31" y="216"/>
                    <a:pt x="42" y="232"/>
                    <a:pt x="51" y="242"/>
                  </a:cubicBezTo>
                  <a:cubicBezTo>
                    <a:pt x="66" y="246"/>
                    <a:pt x="77" y="257"/>
                    <a:pt x="87" y="257"/>
                  </a:cubicBezTo>
                  <a:cubicBezTo>
                    <a:pt x="94" y="260"/>
                    <a:pt x="101" y="261"/>
                    <a:pt x="106" y="261"/>
                  </a:cubicBezTo>
                  <a:cubicBezTo>
                    <a:pt x="112" y="261"/>
                    <a:pt x="117" y="260"/>
                    <a:pt x="122" y="257"/>
                  </a:cubicBezTo>
                  <a:cubicBezTo>
                    <a:pt x="133" y="257"/>
                    <a:pt x="142" y="246"/>
                    <a:pt x="152" y="237"/>
                  </a:cubicBezTo>
                  <a:cubicBezTo>
                    <a:pt x="163" y="227"/>
                    <a:pt x="173" y="216"/>
                    <a:pt x="177" y="197"/>
                  </a:cubicBezTo>
                  <a:cubicBezTo>
                    <a:pt x="182" y="181"/>
                    <a:pt x="187" y="166"/>
                    <a:pt x="187" y="146"/>
                  </a:cubicBezTo>
                  <a:cubicBezTo>
                    <a:pt x="187" y="130"/>
                    <a:pt x="187" y="116"/>
                    <a:pt x="182" y="100"/>
                  </a:cubicBezTo>
                  <a:cubicBezTo>
                    <a:pt x="177" y="85"/>
                    <a:pt x="173" y="69"/>
                    <a:pt x="168" y="55"/>
                  </a:cubicBezTo>
                  <a:cubicBezTo>
                    <a:pt x="157" y="45"/>
                    <a:pt x="147" y="29"/>
                    <a:pt x="137" y="25"/>
                  </a:cubicBezTo>
                  <a:cubicBezTo>
                    <a:pt x="127" y="15"/>
                    <a:pt x="112" y="4"/>
                    <a:pt x="102" y="4"/>
                  </a:cubicBezTo>
                  <a:cubicBezTo>
                    <a:pt x="97" y="2"/>
                    <a:pt x="90" y="0"/>
                    <a:pt x="84" y="0"/>
                  </a:cubicBezTo>
                  <a:close/>
                  <a:moveTo>
                    <a:pt x="294" y="186"/>
                  </a:moveTo>
                  <a:lnTo>
                    <a:pt x="228" y="353"/>
                  </a:lnTo>
                  <a:lnTo>
                    <a:pt x="844" y="857"/>
                  </a:lnTo>
                  <a:lnTo>
                    <a:pt x="910" y="691"/>
                  </a:lnTo>
                  <a:lnTo>
                    <a:pt x="294" y="186"/>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5" name="Google Shape;2216;p72"/>
            <p:cNvSpPr/>
            <p:nvPr/>
          </p:nvSpPr>
          <p:spPr>
            <a:xfrm rot="-3942703">
              <a:off x="2532372" y="3857956"/>
              <a:ext cx="59072" cy="87217"/>
            </a:xfrm>
            <a:custGeom>
              <a:avLst/>
              <a:gdLst/>
              <a:ahLst/>
              <a:cxnLst/>
              <a:rect l="l" t="t" r="r" b="b"/>
              <a:pathLst>
                <a:path w="743" h="1097" extrusionOk="0">
                  <a:moveTo>
                    <a:pt x="217" y="1"/>
                  </a:moveTo>
                  <a:cubicBezTo>
                    <a:pt x="203" y="16"/>
                    <a:pt x="187" y="31"/>
                    <a:pt x="173" y="52"/>
                  </a:cubicBezTo>
                  <a:cubicBezTo>
                    <a:pt x="157" y="71"/>
                    <a:pt x="142" y="96"/>
                    <a:pt x="126" y="122"/>
                  </a:cubicBezTo>
                  <a:cubicBezTo>
                    <a:pt x="106" y="143"/>
                    <a:pt x="91" y="173"/>
                    <a:pt x="82" y="198"/>
                  </a:cubicBezTo>
                  <a:cubicBezTo>
                    <a:pt x="66" y="223"/>
                    <a:pt x="51" y="248"/>
                    <a:pt x="40" y="278"/>
                  </a:cubicBezTo>
                  <a:cubicBezTo>
                    <a:pt x="26" y="329"/>
                    <a:pt x="10" y="380"/>
                    <a:pt x="5" y="430"/>
                  </a:cubicBezTo>
                  <a:cubicBezTo>
                    <a:pt x="0" y="481"/>
                    <a:pt x="0" y="526"/>
                    <a:pt x="10" y="572"/>
                  </a:cubicBezTo>
                  <a:cubicBezTo>
                    <a:pt x="15" y="617"/>
                    <a:pt x="31" y="658"/>
                    <a:pt x="51" y="698"/>
                  </a:cubicBezTo>
                  <a:cubicBezTo>
                    <a:pt x="71" y="733"/>
                    <a:pt x="101" y="763"/>
                    <a:pt x="131" y="789"/>
                  </a:cubicBezTo>
                  <a:cubicBezTo>
                    <a:pt x="157" y="809"/>
                    <a:pt x="182" y="824"/>
                    <a:pt x="203" y="835"/>
                  </a:cubicBezTo>
                  <a:cubicBezTo>
                    <a:pt x="215" y="840"/>
                    <a:pt x="227" y="842"/>
                    <a:pt x="240" y="842"/>
                  </a:cubicBezTo>
                  <a:cubicBezTo>
                    <a:pt x="253" y="842"/>
                    <a:pt x="265" y="840"/>
                    <a:pt x="278" y="835"/>
                  </a:cubicBezTo>
                  <a:cubicBezTo>
                    <a:pt x="299" y="829"/>
                    <a:pt x="324" y="814"/>
                    <a:pt x="343" y="789"/>
                  </a:cubicBezTo>
                  <a:cubicBezTo>
                    <a:pt x="364" y="763"/>
                    <a:pt x="385" y="728"/>
                    <a:pt x="404" y="688"/>
                  </a:cubicBezTo>
                  <a:cubicBezTo>
                    <a:pt x="409" y="663"/>
                    <a:pt x="415" y="642"/>
                    <a:pt x="425" y="623"/>
                  </a:cubicBezTo>
                  <a:cubicBezTo>
                    <a:pt x="430" y="602"/>
                    <a:pt x="434" y="581"/>
                    <a:pt x="439" y="562"/>
                  </a:cubicBezTo>
                  <a:cubicBezTo>
                    <a:pt x="445" y="541"/>
                    <a:pt x="450" y="521"/>
                    <a:pt x="455" y="501"/>
                  </a:cubicBezTo>
                  <a:cubicBezTo>
                    <a:pt x="460" y="486"/>
                    <a:pt x="465" y="465"/>
                    <a:pt x="470" y="450"/>
                  </a:cubicBezTo>
                  <a:cubicBezTo>
                    <a:pt x="480" y="420"/>
                    <a:pt x="495" y="404"/>
                    <a:pt x="511" y="400"/>
                  </a:cubicBezTo>
                  <a:cubicBezTo>
                    <a:pt x="516" y="398"/>
                    <a:pt x="521" y="397"/>
                    <a:pt x="527" y="397"/>
                  </a:cubicBezTo>
                  <a:cubicBezTo>
                    <a:pt x="536" y="397"/>
                    <a:pt x="546" y="400"/>
                    <a:pt x="556" y="410"/>
                  </a:cubicBezTo>
                  <a:cubicBezTo>
                    <a:pt x="567" y="415"/>
                    <a:pt x="576" y="425"/>
                    <a:pt x="586" y="441"/>
                  </a:cubicBezTo>
                  <a:cubicBezTo>
                    <a:pt x="591" y="455"/>
                    <a:pt x="597" y="476"/>
                    <a:pt x="597" y="495"/>
                  </a:cubicBezTo>
                  <a:cubicBezTo>
                    <a:pt x="602" y="516"/>
                    <a:pt x="597" y="541"/>
                    <a:pt x="591" y="572"/>
                  </a:cubicBezTo>
                  <a:cubicBezTo>
                    <a:pt x="586" y="602"/>
                    <a:pt x="576" y="637"/>
                    <a:pt x="560" y="672"/>
                  </a:cubicBezTo>
                  <a:cubicBezTo>
                    <a:pt x="541" y="733"/>
                    <a:pt x="516" y="784"/>
                    <a:pt x="480" y="824"/>
                  </a:cubicBezTo>
                  <a:cubicBezTo>
                    <a:pt x="450" y="870"/>
                    <a:pt x="409" y="905"/>
                    <a:pt x="369" y="931"/>
                  </a:cubicBezTo>
                  <a:lnTo>
                    <a:pt x="460" y="1097"/>
                  </a:lnTo>
                  <a:cubicBezTo>
                    <a:pt x="480" y="1082"/>
                    <a:pt x="500" y="1066"/>
                    <a:pt x="520" y="1047"/>
                  </a:cubicBezTo>
                  <a:cubicBezTo>
                    <a:pt x="541" y="1026"/>
                    <a:pt x="560" y="1006"/>
                    <a:pt x="581" y="975"/>
                  </a:cubicBezTo>
                  <a:cubicBezTo>
                    <a:pt x="602" y="950"/>
                    <a:pt x="621" y="920"/>
                    <a:pt x="637" y="889"/>
                  </a:cubicBezTo>
                  <a:cubicBezTo>
                    <a:pt x="657" y="859"/>
                    <a:pt x="672" y="824"/>
                    <a:pt x="688" y="784"/>
                  </a:cubicBezTo>
                  <a:cubicBezTo>
                    <a:pt x="712" y="723"/>
                    <a:pt x="728" y="663"/>
                    <a:pt x="733" y="607"/>
                  </a:cubicBezTo>
                  <a:cubicBezTo>
                    <a:pt x="742" y="546"/>
                    <a:pt x="737" y="495"/>
                    <a:pt x="733" y="446"/>
                  </a:cubicBezTo>
                  <a:cubicBezTo>
                    <a:pt x="723" y="400"/>
                    <a:pt x="707" y="355"/>
                    <a:pt x="688" y="313"/>
                  </a:cubicBezTo>
                  <a:cubicBezTo>
                    <a:pt x="667" y="278"/>
                    <a:pt x="637" y="243"/>
                    <a:pt x="607" y="218"/>
                  </a:cubicBezTo>
                  <a:cubicBezTo>
                    <a:pt x="581" y="198"/>
                    <a:pt x="556" y="183"/>
                    <a:pt x="530" y="173"/>
                  </a:cubicBezTo>
                  <a:cubicBezTo>
                    <a:pt x="518" y="170"/>
                    <a:pt x="506" y="169"/>
                    <a:pt x="494" y="169"/>
                  </a:cubicBezTo>
                  <a:cubicBezTo>
                    <a:pt x="482" y="169"/>
                    <a:pt x="470" y="170"/>
                    <a:pt x="460" y="173"/>
                  </a:cubicBezTo>
                  <a:cubicBezTo>
                    <a:pt x="434" y="178"/>
                    <a:pt x="415" y="192"/>
                    <a:pt x="394" y="218"/>
                  </a:cubicBezTo>
                  <a:cubicBezTo>
                    <a:pt x="374" y="238"/>
                    <a:pt x="354" y="273"/>
                    <a:pt x="339" y="309"/>
                  </a:cubicBezTo>
                  <a:cubicBezTo>
                    <a:pt x="334" y="334"/>
                    <a:pt x="324" y="355"/>
                    <a:pt x="318" y="374"/>
                  </a:cubicBezTo>
                  <a:cubicBezTo>
                    <a:pt x="313" y="400"/>
                    <a:pt x="308" y="420"/>
                    <a:pt x="303" y="441"/>
                  </a:cubicBezTo>
                  <a:cubicBezTo>
                    <a:pt x="299" y="460"/>
                    <a:pt x="288" y="481"/>
                    <a:pt x="283" y="501"/>
                  </a:cubicBezTo>
                  <a:cubicBezTo>
                    <a:pt x="283" y="521"/>
                    <a:pt x="273" y="537"/>
                    <a:pt x="268" y="551"/>
                  </a:cubicBezTo>
                  <a:cubicBezTo>
                    <a:pt x="263" y="572"/>
                    <a:pt x="257" y="581"/>
                    <a:pt x="248" y="592"/>
                  </a:cubicBezTo>
                  <a:cubicBezTo>
                    <a:pt x="243" y="602"/>
                    <a:pt x="233" y="612"/>
                    <a:pt x="227" y="612"/>
                  </a:cubicBezTo>
                  <a:cubicBezTo>
                    <a:pt x="222" y="617"/>
                    <a:pt x="213" y="617"/>
                    <a:pt x="208" y="617"/>
                  </a:cubicBezTo>
                  <a:cubicBezTo>
                    <a:pt x="197" y="617"/>
                    <a:pt x="192" y="612"/>
                    <a:pt x="182" y="607"/>
                  </a:cubicBezTo>
                  <a:cubicBezTo>
                    <a:pt x="173" y="597"/>
                    <a:pt x="166" y="586"/>
                    <a:pt x="157" y="572"/>
                  </a:cubicBezTo>
                  <a:cubicBezTo>
                    <a:pt x="152" y="556"/>
                    <a:pt x="147" y="541"/>
                    <a:pt x="147" y="521"/>
                  </a:cubicBezTo>
                  <a:cubicBezTo>
                    <a:pt x="142" y="501"/>
                    <a:pt x="147" y="481"/>
                    <a:pt x="147" y="455"/>
                  </a:cubicBezTo>
                  <a:cubicBezTo>
                    <a:pt x="152" y="430"/>
                    <a:pt x="162" y="400"/>
                    <a:pt x="173" y="369"/>
                  </a:cubicBezTo>
                  <a:cubicBezTo>
                    <a:pt x="192" y="324"/>
                    <a:pt x="213" y="289"/>
                    <a:pt x="238" y="253"/>
                  </a:cubicBezTo>
                  <a:cubicBezTo>
                    <a:pt x="263" y="218"/>
                    <a:pt x="288" y="183"/>
                    <a:pt x="318" y="152"/>
                  </a:cubicBezTo>
                  <a:lnTo>
                    <a:pt x="217"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6" name="Google Shape;2217;p72"/>
            <p:cNvSpPr/>
            <p:nvPr/>
          </p:nvSpPr>
          <p:spPr>
            <a:xfrm rot="-3942703">
              <a:off x="2460286" y="3812036"/>
              <a:ext cx="92941" cy="89681"/>
            </a:xfrm>
            <a:custGeom>
              <a:avLst/>
              <a:gdLst/>
              <a:ahLst/>
              <a:cxnLst/>
              <a:rect l="l" t="t" r="r" b="b"/>
              <a:pathLst>
                <a:path w="1169" h="1128" extrusionOk="0">
                  <a:moveTo>
                    <a:pt x="632" y="1"/>
                  </a:moveTo>
                  <a:cubicBezTo>
                    <a:pt x="619" y="1"/>
                    <a:pt x="606" y="2"/>
                    <a:pt x="593" y="6"/>
                  </a:cubicBezTo>
                  <a:cubicBezTo>
                    <a:pt x="553" y="10"/>
                    <a:pt x="516" y="31"/>
                    <a:pt x="481" y="61"/>
                  </a:cubicBezTo>
                  <a:cubicBezTo>
                    <a:pt x="451" y="97"/>
                    <a:pt x="425" y="138"/>
                    <a:pt x="401" y="192"/>
                  </a:cubicBezTo>
                  <a:cubicBezTo>
                    <a:pt x="385" y="238"/>
                    <a:pt x="371" y="289"/>
                    <a:pt x="365" y="339"/>
                  </a:cubicBezTo>
                  <a:cubicBezTo>
                    <a:pt x="360" y="390"/>
                    <a:pt x="360" y="441"/>
                    <a:pt x="360" y="491"/>
                  </a:cubicBezTo>
                  <a:lnTo>
                    <a:pt x="68" y="248"/>
                  </a:lnTo>
                  <a:lnTo>
                    <a:pt x="1" y="415"/>
                  </a:lnTo>
                  <a:lnTo>
                    <a:pt x="865" y="1127"/>
                  </a:lnTo>
                  <a:lnTo>
                    <a:pt x="931" y="961"/>
                  </a:lnTo>
                  <a:lnTo>
                    <a:pt x="506" y="607"/>
                  </a:lnTo>
                  <a:cubicBezTo>
                    <a:pt x="497" y="567"/>
                    <a:pt x="492" y="521"/>
                    <a:pt x="492" y="471"/>
                  </a:cubicBezTo>
                  <a:cubicBezTo>
                    <a:pt x="497" y="425"/>
                    <a:pt x="506" y="380"/>
                    <a:pt x="522" y="339"/>
                  </a:cubicBezTo>
                  <a:cubicBezTo>
                    <a:pt x="537" y="304"/>
                    <a:pt x="553" y="278"/>
                    <a:pt x="572" y="259"/>
                  </a:cubicBezTo>
                  <a:cubicBezTo>
                    <a:pt x="593" y="238"/>
                    <a:pt x="618" y="223"/>
                    <a:pt x="643" y="218"/>
                  </a:cubicBezTo>
                  <a:cubicBezTo>
                    <a:pt x="649" y="217"/>
                    <a:pt x="654" y="216"/>
                    <a:pt x="661" y="216"/>
                  </a:cubicBezTo>
                  <a:cubicBezTo>
                    <a:pt x="678" y="216"/>
                    <a:pt x="700" y="221"/>
                    <a:pt x="719" y="229"/>
                  </a:cubicBezTo>
                  <a:cubicBezTo>
                    <a:pt x="749" y="234"/>
                    <a:pt x="779" y="253"/>
                    <a:pt x="805" y="278"/>
                  </a:cubicBezTo>
                  <a:lnTo>
                    <a:pt x="1103" y="521"/>
                  </a:lnTo>
                  <a:lnTo>
                    <a:pt x="1168" y="355"/>
                  </a:lnTo>
                  <a:lnTo>
                    <a:pt x="865" y="107"/>
                  </a:lnTo>
                  <a:cubicBezTo>
                    <a:pt x="814" y="66"/>
                    <a:pt x="765" y="36"/>
                    <a:pt x="719" y="21"/>
                  </a:cubicBezTo>
                  <a:cubicBezTo>
                    <a:pt x="689" y="8"/>
                    <a:pt x="660" y="1"/>
                    <a:pt x="632"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7" name="Google Shape;2218;p72"/>
            <p:cNvSpPr/>
            <p:nvPr/>
          </p:nvSpPr>
          <p:spPr>
            <a:xfrm rot="-3942703">
              <a:off x="2392710" y="3743805"/>
              <a:ext cx="86819" cy="67579"/>
            </a:xfrm>
            <a:custGeom>
              <a:avLst/>
              <a:gdLst/>
              <a:ahLst/>
              <a:cxnLst/>
              <a:rect l="l" t="t" r="r" b="b"/>
              <a:pathLst>
                <a:path w="1092" h="850" extrusionOk="0">
                  <a:moveTo>
                    <a:pt x="71" y="0"/>
                  </a:moveTo>
                  <a:lnTo>
                    <a:pt x="1" y="177"/>
                  </a:lnTo>
                  <a:lnTo>
                    <a:pt x="819" y="849"/>
                  </a:lnTo>
                  <a:lnTo>
                    <a:pt x="1092" y="163"/>
                  </a:lnTo>
                  <a:lnTo>
                    <a:pt x="945" y="42"/>
                  </a:lnTo>
                  <a:lnTo>
                    <a:pt x="743" y="552"/>
                  </a:lnTo>
                  <a:lnTo>
                    <a:pt x="71"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8" name="Google Shape;2219;p72"/>
            <p:cNvSpPr/>
            <p:nvPr/>
          </p:nvSpPr>
          <p:spPr>
            <a:xfrm rot="-3942703">
              <a:off x="2345731" y="3671758"/>
              <a:ext cx="60662" cy="76961"/>
            </a:xfrm>
            <a:custGeom>
              <a:avLst/>
              <a:gdLst/>
              <a:ahLst/>
              <a:cxnLst/>
              <a:rect l="l" t="t" r="r" b="b"/>
              <a:pathLst>
                <a:path w="763" h="968" extrusionOk="0">
                  <a:moveTo>
                    <a:pt x="351" y="191"/>
                  </a:moveTo>
                  <a:cubicBezTo>
                    <a:pt x="366" y="191"/>
                    <a:pt x="380" y="196"/>
                    <a:pt x="394" y="203"/>
                  </a:cubicBezTo>
                  <a:lnTo>
                    <a:pt x="213" y="653"/>
                  </a:lnTo>
                  <a:cubicBezTo>
                    <a:pt x="203" y="632"/>
                    <a:pt x="187" y="607"/>
                    <a:pt x="182" y="587"/>
                  </a:cubicBezTo>
                  <a:cubicBezTo>
                    <a:pt x="173" y="562"/>
                    <a:pt x="163" y="531"/>
                    <a:pt x="163" y="506"/>
                  </a:cubicBezTo>
                  <a:cubicBezTo>
                    <a:pt x="157" y="476"/>
                    <a:pt x="157" y="445"/>
                    <a:pt x="163" y="415"/>
                  </a:cubicBezTo>
                  <a:cubicBezTo>
                    <a:pt x="163" y="385"/>
                    <a:pt x="173" y="354"/>
                    <a:pt x="187" y="324"/>
                  </a:cubicBezTo>
                  <a:cubicBezTo>
                    <a:pt x="198" y="294"/>
                    <a:pt x="213" y="268"/>
                    <a:pt x="228" y="248"/>
                  </a:cubicBezTo>
                  <a:cubicBezTo>
                    <a:pt x="243" y="228"/>
                    <a:pt x="259" y="213"/>
                    <a:pt x="278" y="203"/>
                  </a:cubicBezTo>
                  <a:cubicBezTo>
                    <a:pt x="299" y="198"/>
                    <a:pt x="314" y="193"/>
                    <a:pt x="334" y="193"/>
                  </a:cubicBezTo>
                  <a:cubicBezTo>
                    <a:pt x="339" y="192"/>
                    <a:pt x="345" y="191"/>
                    <a:pt x="351" y="191"/>
                  </a:cubicBezTo>
                  <a:close/>
                  <a:moveTo>
                    <a:pt x="311" y="0"/>
                  </a:moveTo>
                  <a:cubicBezTo>
                    <a:pt x="295" y="0"/>
                    <a:pt x="279" y="2"/>
                    <a:pt x="263" y="5"/>
                  </a:cubicBezTo>
                  <a:cubicBezTo>
                    <a:pt x="217" y="16"/>
                    <a:pt x="177" y="42"/>
                    <a:pt x="137" y="77"/>
                  </a:cubicBezTo>
                  <a:cubicBezTo>
                    <a:pt x="102" y="112"/>
                    <a:pt x="72" y="163"/>
                    <a:pt x="46" y="224"/>
                  </a:cubicBezTo>
                  <a:cubicBezTo>
                    <a:pt x="21" y="284"/>
                    <a:pt x="5" y="350"/>
                    <a:pt x="5" y="415"/>
                  </a:cubicBezTo>
                  <a:cubicBezTo>
                    <a:pt x="0" y="476"/>
                    <a:pt x="5" y="536"/>
                    <a:pt x="21" y="597"/>
                  </a:cubicBezTo>
                  <a:cubicBezTo>
                    <a:pt x="42" y="658"/>
                    <a:pt x="61" y="708"/>
                    <a:pt x="91" y="758"/>
                  </a:cubicBezTo>
                  <a:cubicBezTo>
                    <a:pt x="122" y="809"/>
                    <a:pt x="163" y="849"/>
                    <a:pt x="203" y="884"/>
                  </a:cubicBezTo>
                  <a:cubicBezTo>
                    <a:pt x="248" y="921"/>
                    <a:pt x="294" y="945"/>
                    <a:pt x="339" y="961"/>
                  </a:cubicBezTo>
                  <a:cubicBezTo>
                    <a:pt x="359" y="965"/>
                    <a:pt x="380" y="967"/>
                    <a:pt x="400" y="967"/>
                  </a:cubicBezTo>
                  <a:cubicBezTo>
                    <a:pt x="425" y="967"/>
                    <a:pt x="450" y="964"/>
                    <a:pt x="476" y="956"/>
                  </a:cubicBezTo>
                  <a:cubicBezTo>
                    <a:pt x="520" y="945"/>
                    <a:pt x="562" y="915"/>
                    <a:pt x="602" y="875"/>
                  </a:cubicBezTo>
                  <a:cubicBezTo>
                    <a:pt x="637" y="835"/>
                    <a:pt x="672" y="774"/>
                    <a:pt x="702" y="698"/>
                  </a:cubicBezTo>
                  <a:cubicBezTo>
                    <a:pt x="713" y="672"/>
                    <a:pt x="723" y="642"/>
                    <a:pt x="733" y="611"/>
                  </a:cubicBezTo>
                  <a:cubicBezTo>
                    <a:pt x="739" y="587"/>
                    <a:pt x="748" y="557"/>
                    <a:pt x="753" y="531"/>
                  </a:cubicBezTo>
                  <a:cubicBezTo>
                    <a:pt x="758" y="501"/>
                    <a:pt x="758" y="476"/>
                    <a:pt x="763" y="445"/>
                  </a:cubicBezTo>
                  <a:lnTo>
                    <a:pt x="763" y="359"/>
                  </a:lnTo>
                  <a:lnTo>
                    <a:pt x="622" y="319"/>
                  </a:lnTo>
                  <a:cubicBezTo>
                    <a:pt x="622" y="364"/>
                    <a:pt x="617" y="405"/>
                    <a:pt x="607" y="450"/>
                  </a:cubicBezTo>
                  <a:cubicBezTo>
                    <a:pt x="602" y="496"/>
                    <a:pt x="587" y="536"/>
                    <a:pt x="571" y="571"/>
                  </a:cubicBezTo>
                  <a:cubicBezTo>
                    <a:pt x="557" y="611"/>
                    <a:pt x="541" y="642"/>
                    <a:pt x="520" y="667"/>
                  </a:cubicBezTo>
                  <a:cubicBezTo>
                    <a:pt x="506" y="693"/>
                    <a:pt x="485" y="718"/>
                    <a:pt x="466" y="728"/>
                  </a:cubicBezTo>
                  <a:cubicBezTo>
                    <a:pt x="445" y="744"/>
                    <a:pt x="420" y="753"/>
                    <a:pt x="399" y="758"/>
                  </a:cubicBezTo>
                  <a:cubicBezTo>
                    <a:pt x="380" y="758"/>
                    <a:pt x="359" y="758"/>
                    <a:pt x="334" y="748"/>
                  </a:cubicBezTo>
                  <a:lnTo>
                    <a:pt x="587" y="127"/>
                  </a:lnTo>
                  <a:cubicBezTo>
                    <a:pt x="581" y="122"/>
                    <a:pt x="576" y="117"/>
                    <a:pt x="567" y="112"/>
                  </a:cubicBezTo>
                  <a:cubicBezTo>
                    <a:pt x="562" y="107"/>
                    <a:pt x="557" y="102"/>
                    <a:pt x="546" y="96"/>
                  </a:cubicBezTo>
                  <a:cubicBezTo>
                    <a:pt x="501" y="56"/>
                    <a:pt x="455" y="31"/>
                    <a:pt x="405" y="16"/>
                  </a:cubicBezTo>
                  <a:cubicBezTo>
                    <a:pt x="372" y="6"/>
                    <a:pt x="341" y="0"/>
                    <a:pt x="31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9" name="Google Shape;2220;p72"/>
            <p:cNvSpPr/>
            <p:nvPr/>
          </p:nvSpPr>
          <p:spPr>
            <a:xfrm rot="-3942703">
              <a:off x="2293701" y="3612595"/>
              <a:ext cx="59549" cy="86422"/>
            </a:xfrm>
            <a:custGeom>
              <a:avLst/>
              <a:gdLst/>
              <a:ahLst/>
              <a:cxnLst/>
              <a:rect l="l" t="t" r="r" b="b"/>
              <a:pathLst>
                <a:path w="749" h="1087" extrusionOk="0">
                  <a:moveTo>
                    <a:pt x="228" y="0"/>
                  </a:moveTo>
                  <a:cubicBezTo>
                    <a:pt x="212" y="10"/>
                    <a:pt x="198" y="30"/>
                    <a:pt x="182" y="51"/>
                  </a:cubicBezTo>
                  <a:cubicBezTo>
                    <a:pt x="161" y="70"/>
                    <a:pt x="147" y="91"/>
                    <a:pt x="131" y="116"/>
                  </a:cubicBezTo>
                  <a:cubicBezTo>
                    <a:pt x="117" y="142"/>
                    <a:pt x="101" y="167"/>
                    <a:pt x="86" y="192"/>
                  </a:cubicBezTo>
                  <a:cubicBezTo>
                    <a:pt x="71" y="217"/>
                    <a:pt x="56" y="243"/>
                    <a:pt x="46" y="268"/>
                  </a:cubicBezTo>
                  <a:cubicBezTo>
                    <a:pt x="26" y="319"/>
                    <a:pt x="16" y="369"/>
                    <a:pt x="5" y="420"/>
                  </a:cubicBezTo>
                  <a:cubicBezTo>
                    <a:pt x="0" y="470"/>
                    <a:pt x="5" y="515"/>
                    <a:pt x="10" y="561"/>
                  </a:cubicBezTo>
                  <a:cubicBezTo>
                    <a:pt x="21" y="606"/>
                    <a:pt x="31" y="646"/>
                    <a:pt x="51" y="687"/>
                  </a:cubicBezTo>
                  <a:cubicBezTo>
                    <a:pt x="71" y="723"/>
                    <a:pt x="96" y="753"/>
                    <a:pt x="131" y="778"/>
                  </a:cubicBezTo>
                  <a:cubicBezTo>
                    <a:pt x="157" y="798"/>
                    <a:pt x="177" y="814"/>
                    <a:pt x="203" y="823"/>
                  </a:cubicBezTo>
                  <a:cubicBezTo>
                    <a:pt x="217" y="829"/>
                    <a:pt x="231" y="832"/>
                    <a:pt x="246" y="832"/>
                  </a:cubicBezTo>
                  <a:cubicBezTo>
                    <a:pt x="256" y="832"/>
                    <a:pt x="267" y="831"/>
                    <a:pt x="278" y="828"/>
                  </a:cubicBezTo>
                  <a:cubicBezTo>
                    <a:pt x="303" y="818"/>
                    <a:pt x="324" y="804"/>
                    <a:pt x="343" y="778"/>
                  </a:cubicBezTo>
                  <a:cubicBezTo>
                    <a:pt x="369" y="758"/>
                    <a:pt x="389" y="723"/>
                    <a:pt x="404" y="677"/>
                  </a:cubicBezTo>
                  <a:cubicBezTo>
                    <a:pt x="415" y="657"/>
                    <a:pt x="420" y="637"/>
                    <a:pt x="425" y="616"/>
                  </a:cubicBezTo>
                  <a:cubicBezTo>
                    <a:pt x="434" y="592"/>
                    <a:pt x="440" y="571"/>
                    <a:pt x="445" y="550"/>
                  </a:cubicBezTo>
                  <a:cubicBezTo>
                    <a:pt x="450" y="536"/>
                    <a:pt x="455" y="515"/>
                    <a:pt x="460" y="495"/>
                  </a:cubicBezTo>
                  <a:cubicBezTo>
                    <a:pt x="465" y="480"/>
                    <a:pt x="471" y="460"/>
                    <a:pt x="475" y="450"/>
                  </a:cubicBezTo>
                  <a:cubicBezTo>
                    <a:pt x="490" y="415"/>
                    <a:pt x="506" y="399"/>
                    <a:pt x="520" y="394"/>
                  </a:cubicBezTo>
                  <a:cubicBezTo>
                    <a:pt x="525" y="393"/>
                    <a:pt x="529" y="392"/>
                    <a:pt x="533" y="392"/>
                  </a:cubicBezTo>
                  <a:cubicBezTo>
                    <a:pt x="544" y="392"/>
                    <a:pt x="555" y="397"/>
                    <a:pt x="566" y="404"/>
                  </a:cubicBezTo>
                  <a:cubicBezTo>
                    <a:pt x="576" y="415"/>
                    <a:pt x="586" y="424"/>
                    <a:pt x="592" y="440"/>
                  </a:cubicBezTo>
                  <a:cubicBezTo>
                    <a:pt x="597" y="450"/>
                    <a:pt x="602" y="470"/>
                    <a:pt x="606" y="490"/>
                  </a:cubicBezTo>
                  <a:cubicBezTo>
                    <a:pt x="606" y="510"/>
                    <a:pt x="602" y="541"/>
                    <a:pt x="597" y="566"/>
                  </a:cubicBezTo>
                  <a:cubicBezTo>
                    <a:pt x="592" y="597"/>
                    <a:pt x="581" y="632"/>
                    <a:pt x="566" y="667"/>
                  </a:cubicBezTo>
                  <a:cubicBezTo>
                    <a:pt x="546" y="723"/>
                    <a:pt x="515" y="774"/>
                    <a:pt x="485" y="818"/>
                  </a:cubicBezTo>
                  <a:cubicBezTo>
                    <a:pt x="450" y="858"/>
                    <a:pt x="410" y="895"/>
                    <a:pt x="369" y="919"/>
                  </a:cubicBezTo>
                  <a:lnTo>
                    <a:pt x="455" y="1086"/>
                  </a:lnTo>
                  <a:cubicBezTo>
                    <a:pt x="480" y="1071"/>
                    <a:pt x="501" y="1056"/>
                    <a:pt x="520" y="1035"/>
                  </a:cubicBezTo>
                  <a:cubicBezTo>
                    <a:pt x="541" y="1016"/>
                    <a:pt x="562" y="995"/>
                    <a:pt x="581" y="970"/>
                  </a:cubicBezTo>
                  <a:cubicBezTo>
                    <a:pt x="602" y="944"/>
                    <a:pt x="622" y="914"/>
                    <a:pt x="642" y="884"/>
                  </a:cubicBezTo>
                  <a:cubicBezTo>
                    <a:pt x="662" y="849"/>
                    <a:pt x="677" y="814"/>
                    <a:pt x="692" y="778"/>
                  </a:cubicBezTo>
                  <a:cubicBezTo>
                    <a:pt x="718" y="718"/>
                    <a:pt x="732" y="657"/>
                    <a:pt x="743" y="601"/>
                  </a:cubicBezTo>
                  <a:cubicBezTo>
                    <a:pt x="748" y="546"/>
                    <a:pt x="748" y="490"/>
                    <a:pt x="743" y="445"/>
                  </a:cubicBezTo>
                  <a:cubicBezTo>
                    <a:pt x="732" y="394"/>
                    <a:pt x="718" y="354"/>
                    <a:pt x="697" y="313"/>
                  </a:cubicBezTo>
                  <a:cubicBezTo>
                    <a:pt x="677" y="273"/>
                    <a:pt x="646" y="243"/>
                    <a:pt x="616" y="217"/>
                  </a:cubicBezTo>
                  <a:cubicBezTo>
                    <a:pt x="592" y="192"/>
                    <a:pt x="566" y="182"/>
                    <a:pt x="541" y="172"/>
                  </a:cubicBezTo>
                  <a:cubicBezTo>
                    <a:pt x="526" y="169"/>
                    <a:pt x="511" y="166"/>
                    <a:pt x="497" y="166"/>
                  </a:cubicBezTo>
                  <a:cubicBezTo>
                    <a:pt x="488" y="166"/>
                    <a:pt x="479" y="168"/>
                    <a:pt x="471" y="172"/>
                  </a:cubicBezTo>
                  <a:cubicBezTo>
                    <a:pt x="445" y="177"/>
                    <a:pt x="425" y="192"/>
                    <a:pt x="399" y="212"/>
                  </a:cubicBezTo>
                  <a:cubicBezTo>
                    <a:pt x="380" y="238"/>
                    <a:pt x="364" y="268"/>
                    <a:pt x="349" y="308"/>
                  </a:cubicBezTo>
                  <a:cubicBezTo>
                    <a:pt x="338" y="329"/>
                    <a:pt x="329" y="349"/>
                    <a:pt x="324" y="369"/>
                  </a:cubicBezTo>
                  <a:cubicBezTo>
                    <a:pt x="319" y="394"/>
                    <a:pt x="313" y="415"/>
                    <a:pt x="308" y="434"/>
                  </a:cubicBezTo>
                  <a:cubicBezTo>
                    <a:pt x="298" y="455"/>
                    <a:pt x="294" y="475"/>
                    <a:pt x="289" y="490"/>
                  </a:cubicBezTo>
                  <a:cubicBezTo>
                    <a:pt x="283" y="510"/>
                    <a:pt x="278" y="531"/>
                    <a:pt x="273" y="546"/>
                  </a:cubicBezTo>
                  <a:cubicBezTo>
                    <a:pt x="263" y="561"/>
                    <a:pt x="258" y="576"/>
                    <a:pt x="252" y="586"/>
                  </a:cubicBezTo>
                  <a:cubicBezTo>
                    <a:pt x="243" y="597"/>
                    <a:pt x="238" y="601"/>
                    <a:pt x="233" y="606"/>
                  </a:cubicBezTo>
                  <a:cubicBezTo>
                    <a:pt x="226" y="606"/>
                    <a:pt x="221" y="608"/>
                    <a:pt x="216" y="608"/>
                  </a:cubicBezTo>
                  <a:cubicBezTo>
                    <a:pt x="213" y="608"/>
                    <a:pt x="211" y="608"/>
                    <a:pt x="208" y="606"/>
                  </a:cubicBezTo>
                  <a:cubicBezTo>
                    <a:pt x="203" y="606"/>
                    <a:pt x="192" y="601"/>
                    <a:pt x="187" y="597"/>
                  </a:cubicBezTo>
                  <a:cubicBezTo>
                    <a:pt x="177" y="586"/>
                    <a:pt x="168" y="576"/>
                    <a:pt x="161" y="561"/>
                  </a:cubicBezTo>
                  <a:cubicBezTo>
                    <a:pt x="157" y="550"/>
                    <a:pt x="152" y="531"/>
                    <a:pt x="147" y="515"/>
                  </a:cubicBezTo>
                  <a:cubicBezTo>
                    <a:pt x="147" y="495"/>
                    <a:pt x="147" y="475"/>
                    <a:pt x="152" y="450"/>
                  </a:cubicBezTo>
                  <a:cubicBezTo>
                    <a:pt x="157" y="424"/>
                    <a:pt x="168" y="394"/>
                    <a:pt x="177" y="364"/>
                  </a:cubicBezTo>
                  <a:cubicBezTo>
                    <a:pt x="198" y="319"/>
                    <a:pt x="217" y="283"/>
                    <a:pt x="243" y="247"/>
                  </a:cubicBezTo>
                  <a:cubicBezTo>
                    <a:pt x="268" y="212"/>
                    <a:pt x="298" y="177"/>
                    <a:pt x="329" y="147"/>
                  </a:cubicBezTo>
                  <a:lnTo>
                    <a:pt x="228"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0" name="Google Shape;2221;p72"/>
            <p:cNvSpPr/>
            <p:nvPr/>
          </p:nvSpPr>
          <p:spPr>
            <a:xfrm rot="-3942703">
              <a:off x="2243069" y="3559132"/>
              <a:ext cx="59469" cy="86819"/>
            </a:xfrm>
            <a:custGeom>
              <a:avLst/>
              <a:gdLst/>
              <a:ahLst/>
              <a:cxnLst/>
              <a:rect l="l" t="t" r="r" b="b"/>
              <a:pathLst>
                <a:path w="748" h="1092" extrusionOk="0">
                  <a:moveTo>
                    <a:pt x="227" y="1"/>
                  </a:moveTo>
                  <a:cubicBezTo>
                    <a:pt x="213" y="15"/>
                    <a:pt x="197" y="31"/>
                    <a:pt x="176" y="50"/>
                  </a:cubicBezTo>
                  <a:cubicBezTo>
                    <a:pt x="162" y="71"/>
                    <a:pt x="146" y="97"/>
                    <a:pt x="126" y="122"/>
                  </a:cubicBezTo>
                  <a:cubicBezTo>
                    <a:pt x="111" y="141"/>
                    <a:pt x="96" y="167"/>
                    <a:pt x="80" y="192"/>
                  </a:cubicBezTo>
                  <a:cubicBezTo>
                    <a:pt x="66" y="223"/>
                    <a:pt x="55" y="248"/>
                    <a:pt x="45" y="274"/>
                  </a:cubicBezTo>
                  <a:cubicBezTo>
                    <a:pt x="25" y="323"/>
                    <a:pt x="10" y="374"/>
                    <a:pt x="5" y="425"/>
                  </a:cubicBezTo>
                  <a:cubicBezTo>
                    <a:pt x="0" y="475"/>
                    <a:pt x="0" y="521"/>
                    <a:pt x="10" y="566"/>
                  </a:cubicBezTo>
                  <a:cubicBezTo>
                    <a:pt x="15" y="612"/>
                    <a:pt x="31" y="652"/>
                    <a:pt x="50" y="687"/>
                  </a:cubicBezTo>
                  <a:cubicBezTo>
                    <a:pt x="71" y="728"/>
                    <a:pt x="96" y="758"/>
                    <a:pt x="126" y="784"/>
                  </a:cubicBezTo>
                  <a:cubicBezTo>
                    <a:pt x="152" y="803"/>
                    <a:pt x="176" y="819"/>
                    <a:pt x="202" y="824"/>
                  </a:cubicBezTo>
                  <a:cubicBezTo>
                    <a:pt x="217" y="830"/>
                    <a:pt x="231" y="832"/>
                    <a:pt x="245" y="832"/>
                  </a:cubicBezTo>
                  <a:cubicBezTo>
                    <a:pt x="255" y="832"/>
                    <a:pt x="265" y="831"/>
                    <a:pt x="273" y="829"/>
                  </a:cubicBezTo>
                  <a:cubicBezTo>
                    <a:pt x="297" y="824"/>
                    <a:pt x="323" y="808"/>
                    <a:pt x="343" y="784"/>
                  </a:cubicBezTo>
                  <a:cubicBezTo>
                    <a:pt x="364" y="758"/>
                    <a:pt x="383" y="723"/>
                    <a:pt x="404" y="682"/>
                  </a:cubicBezTo>
                  <a:cubicBezTo>
                    <a:pt x="409" y="663"/>
                    <a:pt x="419" y="642"/>
                    <a:pt x="425" y="617"/>
                  </a:cubicBezTo>
                  <a:cubicBezTo>
                    <a:pt x="430" y="596"/>
                    <a:pt x="434" y="577"/>
                    <a:pt x="439" y="556"/>
                  </a:cubicBezTo>
                  <a:cubicBezTo>
                    <a:pt x="449" y="535"/>
                    <a:pt x="455" y="516"/>
                    <a:pt x="460" y="500"/>
                  </a:cubicBezTo>
                  <a:cubicBezTo>
                    <a:pt x="465" y="481"/>
                    <a:pt x="470" y="465"/>
                    <a:pt x="474" y="451"/>
                  </a:cubicBezTo>
                  <a:cubicBezTo>
                    <a:pt x="485" y="420"/>
                    <a:pt x="500" y="400"/>
                    <a:pt x="516" y="395"/>
                  </a:cubicBezTo>
                  <a:cubicBezTo>
                    <a:pt x="519" y="394"/>
                    <a:pt x="523" y="393"/>
                    <a:pt x="527" y="393"/>
                  </a:cubicBezTo>
                  <a:cubicBezTo>
                    <a:pt x="538" y="393"/>
                    <a:pt x="550" y="398"/>
                    <a:pt x="560" y="409"/>
                  </a:cubicBezTo>
                  <a:cubicBezTo>
                    <a:pt x="570" y="414"/>
                    <a:pt x="581" y="425"/>
                    <a:pt x="591" y="440"/>
                  </a:cubicBezTo>
                  <a:cubicBezTo>
                    <a:pt x="596" y="455"/>
                    <a:pt x="600" y="475"/>
                    <a:pt x="600" y="495"/>
                  </a:cubicBezTo>
                  <a:cubicBezTo>
                    <a:pt x="600" y="516"/>
                    <a:pt x="600" y="541"/>
                    <a:pt x="596" y="572"/>
                  </a:cubicBezTo>
                  <a:cubicBezTo>
                    <a:pt x="591" y="602"/>
                    <a:pt x="581" y="632"/>
                    <a:pt x="565" y="672"/>
                  </a:cubicBezTo>
                  <a:cubicBezTo>
                    <a:pt x="540" y="728"/>
                    <a:pt x="516" y="778"/>
                    <a:pt x="479" y="819"/>
                  </a:cubicBezTo>
                  <a:cubicBezTo>
                    <a:pt x="449" y="864"/>
                    <a:pt x="409" y="899"/>
                    <a:pt x="364" y="920"/>
                  </a:cubicBezTo>
                  <a:lnTo>
                    <a:pt x="455" y="1092"/>
                  </a:lnTo>
                  <a:cubicBezTo>
                    <a:pt x="474" y="1076"/>
                    <a:pt x="495" y="1062"/>
                    <a:pt x="516" y="1041"/>
                  </a:cubicBezTo>
                  <a:cubicBezTo>
                    <a:pt x="540" y="1020"/>
                    <a:pt x="560" y="996"/>
                    <a:pt x="581" y="971"/>
                  </a:cubicBezTo>
                  <a:cubicBezTo>
                    <a:pt x="600" y="945"/>
                    <a:pt x="621" y="915"/>
                    <a:pt x="637" y="885"/>
                  </a:cubicBezTo>
                  <a:cubicBezTo>
                    <a:pt x="656" y="854"/>
                    <a:pt x="677" y="819"/>
                    <a:pt x="691" y="784"/>
                  </a:cubicBezTo>
                  <a:cubicBezTo>
                    <a:pt x="712" y="717"/>
                    <a:pt x="733" y="663"/>
                    <a:pt x="737" y="607"/>
                  </a:cubicBezTo>
                  <a:cubicBezTo>
                    <a:pt x="747" y="546"/>
                    <a:pt x="747" y="495"/>
                    <a:pt x="737" y="451"/>
                  </a:cubicBezTo>
                  <a:cubicBezTo>
                    <a:pt x="733" y="400"/>
                    <a:pt x="717" y="354"/>
                    <a:pt x="697" y="318"/>
                  </a:cubicBezTo>
                  <a:cubicBezTo>
                    <a:pt x="672" y="278"/>
                    <a:pt x="647" y="248"/>
                    <a:pt x="616" y="218"/>
                  </a:cubicBezTo>
                  <a:cubicBezTo>
                    <a:pt x="591" y="197"/>
                    <a:pt x="565" y="183"/>
                    <a:pt x="540" y="178"/>
                  </a:cubicBezTo>
                  <a:cubicBezTo>
                    <a:pt x="525" y="171"/>
                    <a:pt x="510" y="169"/>
                    <a:pt x="495" y="169"/>
                  </a:cubicBezTo>
                  <a:cubicBezTo>
                    <a:pt x="485" y="169"/>
                    <a:pt x="475" y="170"/>
                    <a:pt x="465" y="172"/>
                  </a:cubicBezTo>
                  <a:cubicBezTo>
                    <a:pt x="444" y="183"/>
                    <a:pt x="419" y="197"/>
                    <a:pt x="399" y="218"/>
                  </a:cubicBezTo>
                  <a:cubicBezTo>
                    <a:pt x="379" y="238"/>
                    <a:pt x="358" y="269"/>
                    <a:pt x="343" y="309"/>
                  </a:cubicBezTo>
                  <a:cubicBezTo>
                    <a:pt x="334" y="329"/>
                    <a:pt x="328" y="354"/>
                    <a:pt x="323" y="374"/>
                  </a:cubicBezTo>
                  <a:cubicBezTo>
                    <a:pt x="313" y="395"/>
                    <a:pt x="308" y="414"/>
                    <a:pt x="303" y="435"/>
                  </a:cubicBezTo>
                  <a:cubicBezTo>
                    <a:pt x="297" y="455"/>
                    <a:pt x="293" y="475"/>
                    <a:pt x="288" y="495"/>
                  </a:cubicBezTo>
                  <a:cubicBezTo>
                    <a:pt x="283" y="516"/>
                    <a:pt x="278" y="531"/>
                    <a:pt x="267" y="546"/>
                  </a:cubicBezTo>
                  <a:cubicBezTo>
                    <a:pt x="262" y="566"/>
                    <a:pt x="257" y="577"/>
                    <a:pt x="248" y="586"/>
                  </a:cubicBezTo>
                  <a:cubicBezTo>
                    <a:pt x="243" y="596"/>
                    <a:pt x="232" y="607"/>
                    <a:pt x="227" y="607"/>
                  </a:cubicBezTo>
                  <a:cubicBezTo>
                    <a:pt x="222" y="612"/>
                    <a:pt x="213" y="612"/>
                    <a:pt x="206" y="612"/>
                  </a:cubicBezTo>
                  <a:cubicBezTo>
                    <a:pt x="197" y="607"/>
                    <a:pt x="192" y="607"/>
                    <a:pt x="182" y="602"/>
                  </a:cubicBezTo>
                  <a:cubicBezTo>
                    <a:pt x="171" y="591"/>
                    <a:pt x="166" y="581"/>
                    <a:pt x="157" y="566"/>
                  </a:cubicBezTo>
                  <a:cubicBezTo>
                    <a:pt x="152" y="551"/>
                    <a:pt x="146" y="535"/>
                    <a:pt x="146" y="516"/>
                  </a:cubicBezTo>
                  <a:cubicBezTo>
                    <a:pt x="146" y="495"/>
                    <a:pt x="146" y="475"/>
                    <a:pt x="152" y="451"/>
                  </a:cubicBezTo>
                  <a:cubicBezTo>
                    <a:pt x="152" y="425"/>
                    <a:pt x="162" y="400"/>
                    <a:pt x="176" y="369"/>
                  </a:cubicBezTo>
                  <a:cubicBezTo>
                    <a:pt x="192" y="323"/>
                    <a:pt x="213" y="283"/>
                    <a:pt x="237" y="248"/>
                  </a:cubicBezTo>
                  <a:cubicBezTo>
                    <a:pt x="262" y="213"/>
                    <a:pt x="293" y="183"/>
                    <a:pt x="323" y="152"/>
                  </a:cubicBezTo>
                  <a:lnTo>
                    <a:pt x="227"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1" name="Google Shape;2222;p72"/>
            <p:cNvSpPr/>
            <p:nvPr/>
          </p:nvSpPr>
          <p:spPr>
            <a:xfrm rot="-3942703">
              <a:off x="2188863" y="3507511"/>
              <a:ext cx="58674" cy="78153"/>
            </a:xfrm>
            <a:custGeom>
              <a:avLst/>
              <a:gdLst/>
              <a:ahLst/>
              <a:cxnLst/>
              <a:rect l="l" t="t" r="r" b="b"/>
              <a:pathLst>
                <a:path w="738" h="983" extrusionOk="0">
                  <a:moveTo>
                    <a:pt x="346" y="207"/>
                  </a:moveTo>
                  <a:cubicBezTo>
                    <a:pt x="359" y="207"/>
                    <a:pt x="373" y="210"/>
                    <a:pt x="388" y="214"/>
                  </a:cubicBezTo>
                  <a:cubicBezTo>
                    <a:pt x="413" y="220"/>
                    <a:pt x="439" y="235"/>
                    <a:pt x="464" y="256"/>
                  </a:cubicBezTo>
                  <a:cubicBezTo>
                    <a:pt x="490" y="275"/>
                    <a:pt x="509" y="300"/>
                    <a:pt x="525" y="331"/>
                  </a:cubicBezTo>
                  <a:cubicBezTo>
                    <a:pt x="546" y="356"/>
                    <a:pt x="560" y="391"/>
                    <a:pt x="565" y="422"/>
                  </a:cubicBezTo>
                  <a:cubicBezTo>
                    <a:pt x="576" y="457"/>
                    <a:pt x="581" y="493"/>
                    <a:pt x="576" y="533"/>
                  </a:cubicBezTo>
                  <a:cubicBezTo>
                    <a:pt x="576" y="568"/>
                    <a:pt x="565" y="604"/>
                    <a:pt x="550" y="645"/>
                  </a:cubicBezTo>
                  <a:cubicBezTo>
                    <a:pt x="535" y="680"/>
                    <a:pt x="520" y="710"/>
                    <a:pt x="495" y="730"/>
                  </a:cubicBezTo>
                  <a:cubicBezTo>
                    <a:pt x="474" y="750"/>
                    <a:pt x="449" y="766"/>
                    <a:pt x="424" y="771"/>
                  </a:cubicBezTo>
                  <a:cubicBezTo>
                    <a:pt x="414" y="773"/>
                    <a:pt x="403" y="774"/>
                    <a:pt x="393" y="774"/>
                  </a:cubicBezTo>
                  <a:cubicBezTo>
                    <a:pt x="378" y="774"/>
                    <a:pt x="363" y="772"/>
                    <a:pt x="348" y="766"/>
                  </a:cubicBezTo>
                  <a:cubicBezTo>
                    <a:pt x="323" y="760"/>
                    <a:pt x="297" y="745"/>
                    <a:pt x="273" y="725"/>
                  </a:cubicBezTo>
                  <a:cubicBezTo>
                    <a:pt x="247" y="705"/>
                    <a:pt x="227" y="680"/>
                    <a:pt x="206" y="654"/>
                  </a:cubicBezTo>
                  <a:cubicBezTo>
                    <a:pt x="192" y="624"/>
                    <a:pt x="176" y="594"/>
                    <a:pt x="166" y="559"/>
                  </a:cubicBezTo>
                  <a:cubicBezTo>
                    <a:pt x="161" y="524"/>
                    <a:pt x="156" y="487"/>
                    <a:pt x="156" y="452"/>
                  </a:cubicBezTo>
                  <a:cubicBezTo>
                    <a:pt x="161" y="412"/>
                    <a:pt x="166" y="377"/>
                    <a:pt x="182" y="342"/>
                  </a:cubicBezTo>
                  <a:cubicBezTo>
                    <a:pt x="196" y="300"/>
                    <a:pt x="217" y="275"/>
                    <a:pt x="236" y="256"/>
                  </a:cubicBezTo>
                  <a:cubicBezTo>
                    <a:pt x="262" y="230"/>
                    <a:pt x="283" y="220"/>
                    <a:pt x="308" y="214"/>
                  </a:cubicBezTo>
                  <a:cubicBezTo>
                    <a:pt x="321" y="210"/>
                    <a:pt x="333" y="207"/>
                    <a:pt x="346" y="207"/>
                  </a:cubicBezTo>
                  <a:close/>
                  <a:moveTo>
                    <a:pt x="324" y="1"/>
                  </a:moveTo>
                  <a:cubicBezTo>
                    <a:pt x="304" y="1"/>
                    <a:pt x="283" y="3"/>
                    <a:pt x="262" y="8"/>
                  </a:cubicBezTo>
                  <a:cubicBezTo>
                    <a:pt x="222" y="23"/>
                    <a:pt x="182" y="43"/>
                    <a:pt x="141" y="79"/>
                  </a:cubicBezTo>
                  <a:cubicBezTo>
                    <a:pt x="106" y="119"/>
                    <a:pt x="75" y="165"/>
                    <a:pt x="50" y="230"/>
                  </a:cubicBezTo>
                  <a:cubicBezTo>
                    <a:pt x="24" y="291"/>
                    <a:pt x="10" y="356"/>
                    <a:pt x="5" y="417"/>
                  </a:cubicBezTo>
                  <a:cubicBezTo>
                    <a:pt x="0" y="482"/>
                    <a:pt x="5" y="543"/>
                    <a:pt x="19" y="604"/>
                  </a:cubicBezTo>
                  <a:cubicBezTo>
                    <a:pt x="35" y="664"/>
                    <a:pt x="61" y="715"/>
                    <a:pt x="91" y="766"/>
                  </a:cubicBezTo>
                  <a:cubicBezTo>
                    <a:pt x="121" y="821"/>
                    <a:pt x="156" y="862"/>
                    <a:pt x="201" y="897"/>
                  </a:cubicBezTo>
                  <a:cubicBezTo>
                    <a:pt x="247" y="937"/>
                    <a:pt x="292" y="958"/>
                    <a:pt x="338" y="972"/>
                  </a:cubicBezTo>
                  <a:cubicBezTo>
                    <a:pt x="363" y="978"/>
                    <a:pt x="388" y="982"/>
                    <a:pt x="412" y="982"/>
                  </a:cubicBezTo>
                  <a:cubicBezTo>
                    <a:pt x="433" y="982"/>
                    <a:pt x="454" y="979"/>
                    <a:pt x="474" y="972"/>
                  </a:cubicBezTo>
                  <a:cubicBezTo>
                    <a:pt x="515" y="962"/>
                    <a:pt x="555" y="937"/>
                    <a:pt x="595" y="902"/>
                  </a:cubicBezTo>
                  <a:cubicBezTo>
                    <a:pt x="630" y="867"/>
                    <a:pt x="661" y="816"/>
                    <a:pt x="686" y="755"/>
                  </a:cubicBezTo>
                  <a:cubicBezTo>
                    <a:pt x="712" y="690"/>
                    <a:pt x="727" y="629"/>
                    <a:pt x="732" y="564"/>
                  </a:cubicBezTo>
                  <a:cubicBezTo>
                    <a:pt x="737" y="498"/>
                    <a:pt x="727" y="437"/>
                    <a:pt x="717" y="382"/>
                  </a:cubicBezTo>
                  <a:cubicBezTo>
                    <a:pt x="702" y="321"/>
                    <a:pt x="677" y="265"/>
                    <a:pt x="646" y="214"/>
                  </a:cubicBezTo>
                  <a:cubicBezTo>
                    <a:pt x="616" y="165"/>
                    <a:pt x="581" y="119"/>
                    <a:pt x="535" y="83"/>
                  </a:cubicBezTo>
                  <a:cubicBezTo>
                    <a:pt x="490" y="48"/>
                    <a:pt x="444" y="23"/>
                    <a:pt x="399" y="13"/>
                  </a:cubicBezTo>
                  <a:cubicBezTo>
                    <a:pt x="374" y="5"/>
                    <a:pt x="349" y="1"/>
                    <a:pt x="32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2" name="Google Shape;2223;p72"/>
            <p:cNvSpPr/>
            <p:nvPr/>
          </p:nvSpPr>
          <p:spPr>
            <a:xfrm rot="-3942703">
              <a:off x="2130567" y="3445939"/>
              <a:ext cx="73621" cy="88091"/>
            </a:xfrm>
            <a:custGeom>
              <a:avLst/>
              <a:gdLst/>
              <a:ahLst/>
              <a:cxnLst/>
              <a:rect l="l" t="t" r="r" b="b"/>
              <a:pathLst>
                <a:path w="926" h="1108" extrusionOk="0">
                  <a:moveTo>
                    <a:pt x="385" y="1"/>
                  </a:moveTo>
                  <a:cubicBezTo>
                    <a:pt x="369" y="1"/>
                    <a:pt x="354" y="3"/>
                    <a:pt x="338" y="7"/>
                  </a:cubicBezTo>
                  <a:cubicBezTo>
                    <a:pt x="298" y="16"/>
                    <a:pt x="263" y="37"/>
                    <a:pt x="233" y="67"/>
                  </a:cubicBezTo>
                  <a:cubicBezTo>
                    <a:pt x="203" y="98"/>
                    <a:pt x="177" y="138"/>
                    <a:pt x="157" y="189"/>
                  </a:cubicBezTo>
                  <a:cubicBezTo>
                    <a:pt x="142" y="224"/>
                    <a:pt x="132" y="269"/>
                    <a:pt x="121" y="315"/>
                  </a:cubicBezTo>
                  <a:cubicBezTo>
                    <a:pt x="117" y="364"/>
                    <a:pt x="117" y="415"/>
                    <a:pt x="121" y="481"/>
                  </a:cubicBezTo>
                  <a:lnTo>
                    <a:pt x="66" y="436"/>
                  </a:lnTo>
                  <a:lnTo>
                    <a:pt x="0" y="602"/>
                  </a:lnTo>
                  <a:lnTo>
                    <a:pt x="617" y="1108"/>
                  </a:lnTo>
                  <a:lnTo>
                    <a:pt x="688" y="946"/>
                  </a:lnTo>
                  <a:lnTo>
                    <a:pt x="268" y="602"/>
                  </a:lnTo>
                  <a:cubicBezTo>
                    <a:pt x="263" y="577"/>
                    <a:pt x="258" y="557"/>
                    <a:pt x="258" y="532"/>
                  </a:cubicBezTo>
                  <a:cubicBezTo>
                    <a:pt x="254" y="506"/>
                    <a:pt x="254" y="481"/>
                    <a:pt x="254" y="461"/>
                  </a:cubicBezTo>
                  <a:cubicBezTo>
                    <a:pt x="254" y="436"/>
                    <a:pt x="258" y="415"/>
                    <a:pt x="258" y="390"/>
                  </a:cubicBezTo>
                  <a:cubicBezTo>
                    <a:pt x="263" y="370"/>
                    <a:pt x="268" y="350"/>
                    <a:pt x="278" y="334"/>
                  </a:cubicBezTo>
                  <a:cubicBezTo>
                    <a:pt x="294" y="299"/>
                    <a:pt x="308" y="273"/>
                    <a:pt x="329" y="254"/>
                  </a:cubicBezTo>
                  <a:cubicBezTo>
                    <a:pt x="349" y="233"/>
                    <a:pt x="375" y="224"/>
                    <a:pt x="399" y="219"/>
                  </a:cubicBezTo>
                  <a:cubicBezTo>
                    <a:pt x="406" y="217"/>
                    <a:pt x="414" y="216"/>
                    <a:pt x="421" y="216"/>
                  </a:cubicBezTo>
                  <a:cubicBezTo>
                    <a:pt x="441" y="216"/>
                    <a:pt x="463" y="222"/>
                    <a:pt x="485" y="229"/>
                  </a:cubicBezTo>
                  <a:cubicBezTo>
                    <a:pt x="515" y="243"/>
                    <a:pt x="546" y="264"/>
                    <a:pt x="581" y="289"/>
                  </a:cubicBezTo>
                  <a:lnTo>
                    <a:pt x="860" y="516"/>
                  </a:lnTo>
                  <a:lnTo>
                    <a:pt x="925" y="355"/>
                  </a:lnTo>
                  <a:lnTo>
                    <a:pt x="622" y="107"/>
                  </a:lnTo>
                  <a:cubicBezTo>
                    <a:pt x="571" y="61"/>
                    <a:pt x="520" y="31"/>
                    <a:pt x="471" y="16"/>
                  </a:cubicBezTo>
                  <a:cubicBezTo>
                    <a:pt x="441" y="6"/>
                    <a:pt x="413" y="1"/>
                    <a:pt x="38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3" name="Google Shape;2224;p72"/>
            <p:cNvSpPr/>
            <p:nvPr/>
          </p:nvSpPr>
          <p:spPr>
            <a:xfrm rot="-3942703">
              <a:off x="2242658" y="3023322"/>
              <a:ext cx="109239" cy="93179"/>
            </a:xfrm>
            <a:custGeom>
              <a:avLst/>
              <a:gdLst/>
              <a:ahLst/>
              <a:cxnLst/>
              <a:rect l="l" t="t" r="r" b="b"/>
              <a:pathLst>
                <a:path w="1374" h="1172" extrusionOk="0">
                  <a:moveTo>
                    <a:pt x="469" y="0"/>
                  </a:moveTo>
                  <a:lnTo>
                    <a:pt x="0" y="1066"/>
                  </a:lnTo>
                  <a:lnTo>
                    <a:pt x="924" y="1171"/>
                  </a:lnTo>
                  <a:lnTo>
                    <a:pt x="1005" y="980"/>
                  </a:lnTo>
                  <a:lnTo>
                    <a:pt x="303" y="905"/>
                  </a:lnTo>
                  <a:lnTo>
                    <a:pt x="429" y="606"/>
                  </a:lnTo>
                  <a:lnTo>
                    <a:pt x="1040" y="677"/>
                  </a:lnTo>
                  <a:lnTo>
                    <a:pt x="1122" y="495"/>
                  </a:lnTo>
                  <a:lnTo>
                    <a:pt x="511" y="429"/>
                  </a:lnTo>
                  <a:lnTo>
                    <a:pt x="601" y="217"/>
                  </a:lnTo>
                  <a:lnTo>
                    <a:pt x="1294" y="292"/>
                  </a:lnTo>
                  <a:lnTo>
                    <a:pt x="1374" y="106"/>
                  </a:lnTo>
                  <a:lnTo>
                    <a:pt x="469"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266" name="Google Shape;2225;p72"/>
            <p:cNvSpPr/>
            <p:nvPr/>
          </p:nvSpPr>
          <p:spPr>
            <a:xfrm rot="-3942703">
              <a:off x="2302979" y="2968052"/>
              <a:ext cx="92066" cy="71077"/>
            </a:xfrm>
            <a:custGeom>
              <a:avLst/>
              <a:gdLst/>
              <a:ahLst/>
              <a:cxnLst/>
              <a:rect l="l" t="t" r="r" b="b"/>
              <a:pathLst>
                <a:path w="1158" h="894" extrusionOk="0">
                  <a:moveTo>
                    <a:pt x="354" y="0"/>
                  </a:moveTo>
                  <a:lnTo>
                    <a:pt x="0" y="803"/>
                  </a:lnTo>
                  <a:lnTo>
                    <a:pt x="203" y="824"/>
                  </a:lnTo>
                  <a:lnTo>
                    <a:pt x="440" y="283"/>
                  </a:lnTo>
                  <a:cubicBezTo>
                    <a:pt x="466" y="267"/>
                    <a:pt x="491" y="253"/>
                    <a:pt x="515" y="243"/>
                  </a:cubicBezTo>
                  <a:cubicBezTo>
                    <a:pt x="541" y="232"/>
                    <a:pt x="566" y="227"/>
                    <a:pt x="592" y="217"/>
                  </a:cubicBezTo>
                  <a:cubicBezTo>
                    <a:pt x="622" y="213"/>
                    <a:pt x="647" y="206"/>
                    <a:pt x="673" y="206"/>
                  </a:cubicBezTo>
                  <a:cubicBezTo>
                    <a:pt x="685" y="204"/>
                    <a:pt x="696" y="203"/>
                    <a:pt x="708" y="203"/>
                  </a:cubicBezTo>
                  <a:cubicBezTo>
                    <a:pt x="719" y="203"/>
                    <a:pt x="730" y="204"/>
                    <a:pt x="743" y="206"/>
                  </a:cubicBezTo>
                  <a:cubicBezTo>
                    <a:pt x="783" y="206"/>
                    <a:pt x="818" y="217"/>
                    <a:pt x="844" y="237"/>
                  </a:cubicBezTo>
                  <a:cubicBezTo>
                    <a:pt x="874" y="253"/>
                    <a:pt x="895" y="273"/>
                    <a:pt x="909" y="297"/>
                  </a:cubicBezTo>
                  <a:cubicBezTo>
                    <a:pt x="920" y="323"/>
                    <a:pt x="925" y="353"/>
                    <a:pt x="925" y="388"/>
                  </a:cubicBezTo>
                  <a:cubicBezTo>
                    <a:pt x="920" y="425"/>
                    <a:pt x="909" y="465"/>
                    <a:pt x="890" y="510"/>
                  </a:cubicBezTo>
                  <a:lnTo>
                    <a:pt x="734" y="873"/>
                  </a:lnTo>
                  <a:lnTo>
                    <a:pt x="935" y="894"/>
                  </a:lnTo>
                  <a:lnTo>
                    <a:pt x="1107" y="495"/>
                  </a:lnTo>
                  <a:cubicBezTo>
                    <a:pt x="1137" y="430"/>
                    <a:pt x="1152" y="364"/>
                    <a:pt x="1158" y="313"/>
                  </a:cubicBezTo>
                  <a:cubicBezTo>
                    <a:pt x="1158" y="257"/>
                    <a:pt x="1147" y="206"/>
                    <a:pt x="1121" y="171"/>
                  </a:cubicBezTo>
                  <a:cubicBezTo>
                    <a:pt x="1102" y="131"/>
                    <a:pt x="1067" y="101"/>
                    <a:pt x="1021" y="76"/>
                  </a:cubicBezTo>
                  <a:cubicBezTo>
                    <a:pt x="976" y="55"/>
                    <a:pt x="925" y="40"/>
                    <a:pt x="860" y="36"/>
                  </a:cubicBezTo>
                  <a:cubicBezTo>
                    <a:pt x="837" y="33"/>
                    <a:pt x="813" y="32"/>
                    <a:pt x="787" y="32"/>
                  </a:cubicBezTo>
                  <a:cubicBezTo>
                    <a:pt x="762" y="32"/>
                    <a:pt x="736" y="33"/>
                    <a:pt x="708" y="36"/>
                  </a:cubicBezTo>
                  <a:cubicBezTo>
                    <a:pt x="652" y="45"/>
                    <a:pt x="592" y="61"/>
                    <a:pt x="526" y="85"/>
                  </a:cubicBezTo>
                  <a:lnTo>
                    <a:pt x="557" y="20"/>
                  </a:lnTo>
                  <a:lnTo>
                    <a:pt x="354"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267" name="Google Shape;2226;p72"/>
            <p:cNvSpPr/>
            <p:nvPr/>
          </p:nvSpPr>
          <p:spPr>
            <a:xfrm rot="-3942703">
              <a:off x="2353772" y="2877314"/>
              <a:ext cx="109716" cy="94054"/>
            </a:xfrm>
            <a:custGeom>
              <a:avLst/>
              <a:gdLst/>
              <a:ahLst/>
              <a:cxnLst/>
              <a:rect l="l" t="t" r="r" b="b"/>
              <a:pathLst>
                <a:path w="1380" h="1183" extrusionOk="0">
                  <a:moveTo>
                    <a:pt x="788" y="177"/>
                  </a:moveTo>
                  <a:cubicBezTo>
                    <a:pt x="800" y="177"/>
                    <a:pt x="812" y="178"/>
                    <a:pt x="824" y="179"/>
                  </a:cubicBezTo>
                  <a:cubicBezTo>
                    <a:pt x="850" y="179"/>
                    <a:pt x="870" y="184"/>
                    <a:pt x="894" y="189"/>
                  </a:cubicBezTo>
                  <a:cubicBezTo>
                    <a:pt x="915" y="194"/>
                    <a:pt x="940" y="205"/>
                    <a:pt x="961" y="210"/>
                  </a:cubicBezTo>
                  <a:cubicBezTo>
                    <a:pt x="980" y="219"/>
                    <a:pt x="1001" y="229"/>
                    <a:pt x="1016" y="245"/>
                  </a:cubicBezTo>
                  <a:cubicBezTo>
                    <a:pt x="1036" y="259"/>
                    <a:pt x="1052" y="275"/>
                    <a:pt x="1067" y="290"/>
                  </a:cubicBezTo>
                  <a:lnTo>
                    <a:pt x="950" y="558"/>
                  </a:lnTo>
                  <a:cubicBezTo>
                    <a:pt x="925" y="573"/>
                    <a:pt x="900" y="588"/>
                    <a:pt x="870" y="599"/>
                  </a:cubicBezTo>
                  <a:cubicBezTo>
                    <a:pt x="845" y="608"/>
                    <a:pt x="814" y="618"/>
                    <a:pt x="784" y="629"/>
                  </a:cubicBezTo>
                  <a:cubicBezTo>
                    <a:pt x="754" y="634"/>
                    <a:pt x="723" y="639"/>
                    <a:pt x="693" y="644"/>
                  </a:cubicBezTo>
                  <a:cubicBezTo>
                    <a:pt x="673" y="644"/>
                    <a:pt x="653" y="646"/>
                    <a:pt x="634" y="646"/>
                  </a:cubicBezTo>
                  <a:cubicBezTo>
                    <a:pt x="625" y="646"/>
                    <a:pt x="616" y="645"/>
                    <a:pt x="607" y="644"/>
                  </a:cubicBezTo>
                  <a:cubicBezTo>
                    <a:pt x="561" y="639"/>
                    <a:pt x="526" y="634"/>
                    <a:pt x="496" y="618"/>
                  </a:cubicBezTo>
                  <a:cubicBezTo>
                    <a:pt x="465" y="604"/>
                    <a:pt x="446" y="583"/>
                    <a:pt x="430" y="558"/>
                  </a:cubicBezTo>
                  <a:cubicBezTo>
                    <a:pt x="416" y="538"/>
                    <a:pt x="405" y="513"/>
                    <a:pt x="405" y="482"/>
                  </a:cubicBezTo>
                  <a:cubicBezTo>
                    <a:pt x="405" y="452"/>
                    <a:pt x="409" y="422"/>
                    <a:pt x="425" y="391"/>
                  </a:cubicBezTo>
                  <a:cubicBezTo>
                    <a:pt x="440" y="356"/>
                    <a:pt x="460" y="326"/>
                    <a:pt x="486" y="301"/>
                  </a:cubicBezTo>
                  <a:cubicBezTo>
                    <a:pt x="511" y="275"/>
                    <a:pt x="542" y="250"/>
                    <a:pt x="577" y="229"/>
                  </a:cubicBezTo>
                  <a:cubicBezTo>
                    <a:pt x="612" y="210"/>
                    <a:pt x="647" y="199"/>
                    <a:pt x="693" y="189"/>
                  </a:cubicBezTo>
                  <a:cubicBezTo>
                    <a:pt x="722" y="182"/>
                    <a:pt x="755" y="177"/>
                    <a:pt x="788" y="177"/>
                  </a:cubicBezTo>
                  <a:close/>
                  <a:moveTo>
                    <a:pt x="822" y="0"/>
                  </a:moveTo>
                  <a:cubicBezTo>
                    <a:pt x="770" y="0"/>
                    <a:pt x="720" y="6"/>
                    <a:pt x="668" y="17"/>
                  </a:cubicBezTo>
                  <a:cubicBezTo>
                    <a:pt x="602" y="28"/>
                    <a:pt x="537" y="53"/>
                    <a:pt x="481" y="88"/>
                  </a:cubicBezTo>
                  <a:cubicBezTo>
                    <a:pt x="420" y="119"/>
                    <a:pt x="365" y="159"/>
                    <a:pt x="319" y="210"/>
                  </a:cubicBezTo>
                  <a:cubicBezTo>
                    <a:pt x="274" y="254"/>
                    <a:pt x="239" y="310"/>
                    <a:pt x="208" y="376"/>
                  </a:cubicBezTo>
                  <a:cubicBezTo>
                    <a:pt x="183" y="436"/>
                    <a:pt x="173" y="492"/>
                    <a:pt x="173" y="543"/>
                  </a:cubicBezTo>
                  <a:cubicBezTo>
                    <a:pt x="173" y="593"/>
                    <a:pt x="188" y="639"/>
                    <a:pt x="213" y="679"/>
                  </a:cubicBezTo>
                  <a:cubicBezTo>
                    <a:pt x="239" y="720"/>
                    <a:pt x="274" y="750"/>
                    <a:pt x="325" y="775"/>
                  </a:cubicBezTo>
                  <a:cubicBezTo>
                    <a:pt x="374" y="800"/>
                    <a:pt x="430" y="816"/>
                    <a:pt x="496" y="821"/>
                  </a:cubicBezTo>
                  <a:lnTo>
                    <a:pt x="597" y="821"/>
                  </a:lnTo>
                  <a:cubicBezTo>
                    <a:pt x="633" y="816"/>
                    <a:pt x="663" y="811"/>
                    <a:pt x="698" y="805"/>
                  </a:cubicBezTo>
                  <a:cubicBezTo>
                    <a:pt x="728" y="800"/>
                    <a:pt x="759" y="790"/>
                    <a:pt x="789" y="785"/>
                  </a:cubicBezTo>
                  <a:cubicBezTo>
                    <a:pt x="814" y="775"/>
                    <a:pt x="840" y="765"/>
                    <a:pt x="864" y="755"/>
                  </a:cubicBezTo>
                  <a:lnTo>
                    <a:pt x="864" y="755"/>
                  </a:lnTo>
                  <a:lnTo>
                    <a:pt x="850" y="790"/>
                  </a:lnTo>
                  <a:cubicBezTo>
                    <a:pt x="834" y="821"/>
                    <a:pt x="814" y="851"/>
                    <a:pt x="789" y="876"/>
                  </a:cubicBezTo>
                  <a:cubicBezTo>
                    <a:pt x="763" y="907"/>
                    <a:pt x="728" y="932"/>
                    <a:pt x="693" y="952"/>
                  </a:cubicBezTo>
                  <a:cubicBezTo>
                    <a:pt x="658" y="967"/>
                    <a:pt x="617" y="982"/>
                    <a:pt x="572" y="993"/>
                  </a:cubicBezTo>
                  <a:cubicBezTo>
                    <a:pt x="538" y="1000"/>
                    <a:pt x="503" y="1004"/>
                    <a:pt x="464" y="1004"/>
                  </a:cubicBezTo>
                  <a:cubicBezTo>
                    <a:pt x="450" y="1004"/>
                    <a:pt x="435" y="1004"/>
                    <a:pt x="420" y="1002"/>
                  </a:cubicBezTo>
                  <a:cubicBezTo>
                    <a:pt x="400" y="1002"/>
                    <a:pt x="379" y="998"/>
                    <a:pt x="360" y="998"/>
                  </a:cubicBezTo>
                  <a:cubicBezTo>
                    <a:pt x="334" y="993"/>
                    <a:pt x="314" y="987"/>
                    <a:pt x="288" y="982"/>
                  </a:cubicBezTo>
                  <a:cubicBezTo>
                    <a:pt x="269" y="977"/>
                    <a:pt x="243" y="967"/>
                    <a:pt x="218" y="962"/>
                  </a:cubicBezTo>
                  <a:cubicBezTo>
                    <a:pt x="192" y="952"/>
                    <a:pt x="173" y="942"/>
                    <a:pt x="148" y="932"/>
                  </a:cubicBezTo>
                  <a:lnTo>
                    <a:pt x="1" y="1098"/>
                  </a:lnTo>
                  <a:cubicBezTo>
                    <a:pt x="26" y="1108"/>
                    <a:pt x="52" y="1119"/>
                    <a:pt x="82" y="1124"/>
                  </a:cubicBezTo>
                  <a:cubicBezTo>
                    <a:pt x="106" y="1133"/>
                    <a:pt x="137" y="1144"/>
                    <a:pt x="167" y="1149"/>
                  </a:cubicBezTo>
                  <a:cubicBezTo>
                    <a:pt x="197" y="1159"/>
                    <a:pt x="228" y="1164"/>
                    <a:pt x="264" y="1169"/>
                  </a:cubicBezTo>
                  <a:cubicBezTo>
                    <a:pt x="294" y="1175"/>
                    <a:pt x="325" y="1179"/>
                    <a:pt x="355" y="1179"/>
                  </a:cubicBezTo>
                  <a:cubicBezTo>
                    <a:pt x="383" y="1181"/>
                    <a:pt x="412" y="1182"/>
                    <a:pt x="440" y="1182"/>
                  </a:cubicBezTo>
                  <a:cubicBezTo>
                    <a:pt x="491" y="1182"/>
                    <a:pt x="541" y="1179"/>
                    <a:pt x="586" y="1169"/>
                  </a:cubicBezTo>
                  <a:cubicBezTo>
                    <a:pt x="663" y="1154"/>
                    <a:pt x="728" y="1129"/>
                    <a:pt x="789" y="1093"/>
                  </a:cubicBezTo>
                  <a:cubicBezTo>
                    <a:pt x="850" y="1058"/>
                    <a:pt x="905" y="1012"/>
                    <a:pt x="950" y="956"/>
                  </a:cubicBezTo>
                  <a:cubicBezTo>
                    <a:pt x="996" y="907"/>
                    <a:pt x="1036" y="841"/>
                    <a:pt x="1071" y="765"/>
                  </a:cubicBezTo>
                  <a:lnTo>
                    <a:pt x="1379" y="53"/>
                  </a:lnTo>
                  <a:lnTo>
                    <a:pt x="1178" y="37"/>
                  </a:lnTo>
                  <a:lnTo>
                    <a:pt x="1153" y="98"/>
                  </a:lnTo>
                  <a:cubicBezTo>
                    <a:pt x="1137" y="84"/>
                    <a:pt x="1122" y="73"/>
                    <a:pt x="1102" y="63"/>
                  </a:cubicBezTo>
                  <a:cubicBezTo>
                    <a:pt x="1082" y="53"/>
                    <a:pt x="1062" y="42"/>
                    <a:pt x="1036" y="33"/>
                  </a:cubicBezTo>
                  <a:cubicBezTo>
                    <a:pt x="1011" y="28"/>
                    <a:pt x="985" y="17"/>
                    <a:pt x="961" y="12"/>
                  </a:cubicBezTo>
                  <a:cubicBezTo>
                    <a:pt x="931" y="7"/>
                    <a:pt x="905" y="2"/>
                    <a:pt x="875" y="2"/>
                  </a:cubicBezTo>
                  <a:cubicBezTo>
                    <a:pt x="857" y="1"/>
                    <a:pt x="840" y="0"/>
                    <a:pt x="82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268" name="Google Shape;2227;p72"/>
            <p:cNvSpPr/>
            <p:nvPr/>
          </p:nvSpPr>
          <p:spPr>
            <a:xfrm rot="-3942703">
              <a:off x="2391079" y="2802519"/>
              <a:ext cx="55892" cy="90874"/>
            </a:xfrm>
            <a:custGeom>
              <a:avLst/>
              <a:gdLst/>
              <a:ahLst/>
              <a:cxnLst/>
              <a:rect l="l" t="t" r="r" b="b"/>
              <a:pathLst>
                <a:path w="703" h="1143" extrusionOk="0">
                  <a:moveTo>
                    <a:pt x="496" y="0"/>
                  </a:moveTo>
                  <a:lnTo>
                    <a:pt x="1" y="1132"/>
                  </a:lnTo>
                  <a:lnTo>
                    <a:pt x="208" y="1142"/>
                  </a:lnTo>
                  <a:lnTo>
                    <a:pt x="703" y="11"/>
                  </a:lnTo>
                  <a:lnTo>
                    <a:pt x="496"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269" name="Google Shape;2228;p72"/>
            <p:cNvSpPr/>
            <p:nvPr/>
          </p:nvSpPr>
          <p:spPr>
            <a:xfrm rot="-3942703">
              <a:off x="2409426" y="2769329"/>
              <a:ext cx="55494" cy="90158"/>
            </a:xfrm>
            <a:custGeom>
              <a:avLst/>
              <a:gdLst/>
              <a:ahLst/>
              <a:cxnLst/>
              <a:rect l="l" t="t" r="r" b="b"/>
              <a:pathLst>
                <a:path w="698" h="1134" extrusionOk="0">
                  <a:moveTo>
                    <a:pt x="578" y="0"/>
                  </a:moveTo>
                  <a:cubicBezTo>
                    <a:pt x="564" y="0"/>
                    <a:pt x="549" y="4"/>
                    <a:pt x="535" y="7"/>
                  </a:cubicBezTo>
                  <a:cubicBezTo>
                    <a:pt x="520" y="7"/>
                    <a:pt x="500" y="17"/>
                    <a:pt x="485" y="28"/>
                  </a:cubicBezTo>
                  <a:cubicBezTo>
                    <a:pt x="469" y="33"/>
                    <a:pt x="455" y="42"/>
                    <a:pt x="444" y="58"/>
                  </a:cubicBezTo>
                  <a:cubicBezTo>
                    <a:pt x="429" y="68"/>
                    <a:pt x="424" y="82"/>
                    <a:pt x="413" y="98"/>
                  </a:cubicBezTo>
                  <a:cubicBezTo>
                    <a:pt x="409" y="113"/>
                    <a:pt x="404" y="128"/>
                    <a:pt x="409" y="138"/>
                  </a:cubicBezTo>
                  <a:cubicBezTo>
                    <a:pt x="409" y="154"/>
                    <a:pt x="413" y="164"/>
                    <a:pt x="418" y="173"/>
                  </a:cubicBezTo>
                  <a:cubicBezTo>
                    <a:pt x="424" y="189"/>
                    <a:pt x="439" y="194"/>
                    <a:pt x="449" y="204"/>
                  </a:cubicBezTo>
                  <a:cubicBezTo>
                    <a:pt x="464" y="210"/>
                    <a:pt x="485" y="214"/>
                    <a:pt x="504" y="214"/>
                  </a:cubicBezTo>
                  <a:cubicBezTo>
                    <a:pt x="525" y="214"/>
                    <a:pt x="546" y="214"/>
                    <a:pt x="565" y="210"/>
                  </a:cubicBezTo>
                  <a:cubicBezTo>
                    <a:pt x="581" y="204"/>
                    <a:pt x="600" y="199"/>
                    <a:pt x="616" y="189"/>
                  </a:cubicBezTo>
                  <a:cubicBezTo>
                    <a:pt x="630" y="179"/>
                    <a:pt x="646" y="168"/>
                    <a:pt x="656" y="154"/>
                  </a:cubicBezTo>
                  <a:cubicBezTo>
                    <a:pt x="672" y="143"/>
                    <a:pt x="677" y="128"/>
                    <a:pt x="686" y="113"/>
                  </a:cubicBezTo>
                  <a:cubicBezTo>
                    <a:pt x="691" y="98"/>
                    <a:pt x="697" y="88"/>
                    <a:pt x="691" y="73"/>
                  </a:cubicBezTo>
                  <a:cubicBezTo>
                    <a:pt x="691" y="58"/>
                    <a:pt x="686" y="47"/>
                    <a:pt x="681" y="37"/>
                  </a:cubicBezTo>
                  <a:cubicBezTo>
                    <a:pt x="672" y="28"/>
                    <a:pt x="661" y="17"/>
                    <a:pt x="651" y="12"/>
                  </a:cubicBezTo>
                  <a:cubicBezTo>
                    <a:pt x="637" y="7"/>
                    <a:pt x="616" y="2"/>
                    <a:pt x="595" y="2"/>
                  </a:cubicBezTo>
                  <a:cubicBezTo>
                    <a:pt x="590" y="1"/>
                    <a:pt x="584" y="0"/>
                    <a:pt x="578" y="0"/>
                  </a:cubicBezTo>
                  <a:close/>
                  <a:moveTo>
                    <a:pt x="353" y="315"/>
                  </a:moveTo>
                  <a:lnTo>
                    <a:pt x="0" y="1124"/>
                  </a:lnTo>
                  <a:lnTo>
                    <a:pt x="206" y="1133"/>
                  </a:lnTo>
                  <a:lnTo>
                    <a:pt x="560" y="331"/>
                  </a:lnTo>
                  <a:lnTo>
                    <a:pt x="353" y="315"/>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270" name="Google Shape;2229;p72"/>
            <p:cNvSpPr/>
            <p:nvPr/>
          </p:nvSpPr>
          <p:spPr>
            <a:xfrm rot="-3942703">
              <a:off x="2428412" y="2738624"/>
              <a:ext cx="90794" cy="66704"/>
            </a:xfrm>
            <a:custGeom>
              <a:avLst/>
              <a:gdLst/>
              <a:ahLst/>
              <a:cxnLst/>
              <a:rect l="l" t="t" r="r" b="b"/>
              <a:pathLst>
                <a:path w="1142" h="839" extrusionOk="0">
                  <a:moveTo>
                    <a:pt x="722" y="0"/>
                  </a:moveTo>
                  <a:cubicBezTo>
                    <a:pt x="676" y="0"/>
                    <a:pt x="632" y="5"/>
                    <a:pt x="591" y="13"/>
                  </a:cubicBezTo>
                  <a:cubicBezTo>
                    <a:pt x="530" y="28"/>
                    <a:pt x="480" y="43"/>
                    <a:pt x="430" y="68"/>
                  </a:cubicBezTo>
                  <a:cubicBezTo>
                    <a:pt x="384" y="88"/>
                    <a:pt x="344" y="119"/>
                    <a:pt x="309" y="154"/>
                  </a:cubicBezTo>
                  <a:cubicBezTo>
                    <a:pt x="273" y="184"/>
                    <a:pt x="248" y="225"/>
                    <a:pt x="227" y="265"/>
                  </a:cubicBezTo>
                  <a:cubicBezTo>
                    <a:pt x="213" y="296"/>
                    <a:pt x="207" y="326"/>
                    <a:pt x="207" y="356"/>
                  </a:cubicBezTo>
                  <a:cubicBezTo>
                    <a:pt x="207" y="387"/>
                    <a:pt x="213" y="407"/>
                    <a:pt x="227" y="431"/>
                  </a:cubicBezTo>
                  <a:cubicBezTo>
                    <a:pt x="243" y="452"/>
                    <a:pt x="267" y="473"/>
                    <a:pt x="304" y="482"/>
                  </a:cubicBezTo>
                  <a:cubicBezTo>
                    <a:pt x="339" y="498"/>
                    <a:pt x="384" y="508"/>
                    <a:pt x="440" y="508"/>
                  </a:cubicBezTo>
                  <a:lnTo>
                    <a:pt x="516" y="508"/>
                  </a:lnTo>
                  <a:cubicBezTo>
                    <a:pt x="546" y="508"/>
                    <a:pt x="570" y="508"/>
                    <a:pt x="591" y="503"/>
                  </a:cubicBezTo>
                  <a:lnTo>
                    <a:pt x="661" y="503"/>
                  </a:lnTo>
                  <a:cubicBezTo>
                    <a:pt x="674" y="500"/>
                    <a:pt x="686" y="499"/>
                    <a:pt x="696" y="499"/>
                  </a:cubicBezTo>
                  <a:cubicBezTo>
                    <a:pt x="706" y="499"/>
                    <a:pt x="715" y="500"/>
                    <a:pt x="722" y="503"/>
                  </a:cubicBezTo>
                  <a:cubicBezTo>
                    <a:pt x="763" y="503"/>
                    <a:pt x="789" y="513"/>
                    <a:pt x="798" y="522"/>
                  </a:cubicBezTo>
                  <a:cubicBezTo>
                    <a:pt x="808" y="538"/>
                    <a:pt x="813" y="559"/>
                    <a:pt x="803" y="573"/>
                  </a:cubicBezTo>
                  <a:cubicBezTo>
                    <a:pt x="798" y="589"/>
                    <a:pt x="789" y="604"/>
                    <a:pt x="773" y="613"/>
                  </a:cubicBezTo>
                  <a:cubicBezTo>
                    <a:pt x="763" y="624"/>
                    <a:pt x="743" y="639"/>
                    <a:pt x="717" y="644"/>
                  </a:cubicBezTo>
                  <a:cubicBezTo>
                    <a:pt x="698" y="654"/>
                    <a:pt x="667" y="659"/>
                    <a:pt x="631" y="664"/>
                  </a:cubicBezTo>
                  <a:cubicBezTo>
                    <a:pt x="606" y="668"/>
                    <a:pt x="579" y="671"/>
                    <a:pt x="547" y="671"/>
                  </a:cubicBezTo>
                  <a:cubicBezTo>
                    <a:pt x="534" y="671"/>
                    <a:pt x="520" y="670"/>
                    <a:pt x="505" y="669"/>
                  </a:cubicBezTo>
                  <a:cubicBezTo>
                    <a:pt x="435" y="669"/>
                    <a:pt x="369" y="654"/>
                    <a:pt x="309" y="639"/>
                  </a:cubicBezTo>
                  <a:cubicBezTo>
                    <a:pt x="248" y="619"/>
                    <a:pt x="197" y="594"/>
                    <a:pt x="157" y="559"/>
                  </a:cubicBezTo>
                  <a:lnTo>
                    <a:pt x="1" y="704"/>
                  </a:lnTo>
                  <a:cubicBezTo>
                    <a:pt x="20" y="720"/>
                    <a:pt x="50" y="734"/>
                    <a:pt x="76" y="750"/>
                  </a:cubicBezTo>
                  <a:cubicBezTo>
                    <a:pt x="106" y="765"/>
                    <a:pt x="141" y="781"/>
                    <a:pt x="176" y="790"/>
                  </a:cubicBezTo>
                  <a:cubicBezTo>
                    <a:pt x="213" y="801"/>
                    <a:pt x="253" y="811"/>
                    <a:pt x="293" y="821"/>
                  </a:cubicBezTo>
                  <a:cubicBezTo>
                    <a:pt x="334" y="825"/>
                    <a:pt x="379" y="831"/>
                    <a:pt x="430" y="836"/>
                  </a:cubicBezTo>
                  <a:cubicBezTo>
                    <a:pt x="448" y="837"/>
                    <a:pt x="467" y="838"/>
                    <a:pt x="485" y="838"/>
                  </a:cubicBezTo>
                  <a:cubicBezTo>
                    <a:pt x="540" y="838"/>
                    <a:pt x="593" y="832"/>
                    <a:pt x="642" y="821"/>
                  </a:cubicBezTo>
                  <a:cubicBezTo>
                    <a:pt x="707" y="811"/>
                    <a:pt x="768" y="790"/>
                    <a:pt x="819" y="765"/>
                  </a:cubicBezTo>
                  <a:cubicBezTo>
                    <a:pt x="869" y="745"/>
                    <a:pt x="915" y="715"/>
                    <a:pt x="950" y="680"/>
                  </a:cubicBezTo>
                  <a:cubicBezTo>
                    <a:pt x="985" y="644"/>
                    <a:pt x="1015" y="604"/>
                    <a:pt x="1031" y="564"/>
                  </a:cubicBezTo>
                  <a:cubicBezTo>
                    <a:pt x="1046" y="528"/>
                    <a:pt x="1055" y="498"/>
                    <a:pt x="1055" y="468"/>
                  </a:cubicBezTo>
                  <a:cubicBezTo>
                    <a:pt x="1055" y="442"/>
                    <a:pt x="1046" y="417"/>
                    <a:pt x="1031" y="396"/>
                  </a:cubicBezTo>
                  <a:cubicBezTo>
                    <a:pt x="1015" y="371"/>
                    <a:pt x="990" y="356"/>
                    <a:pt x="960" y="340"/>
                  </a:cubicBezTo>
                  <a:cubicBezTo>
                    <a:pt x="924" y="331"/>
                    <a:pt x="884" y="321"/>
                    <a:pt x="838" y="321"/>
                  </a:cubicBezTo>
                  <a:cubicBezTo>
                    <a:pt x="823" y="319"/>
                    <a:pt x="809" y="317"/>
                    <a:pt x="796" y="317"/>
                  </a:cubicBezTo>
                  <a:cubicBezTo>
                    <a:pt x="783" y="317"/>
                    <a:pt x="771" y="319"/>
                    <a:pt x="758" y="321"/>
                  </a:cubicBezTo>
                  <a:lnTo>
                    <a:pt x="677" y="321"/>
                  </a:lnTo>
                  <a:cubicBezTo>
                    <a:pt x="652" y="326"/>
                    <a:pt x="631" y="326"/>
                    <a:pt x="607" y="326"/>
                  </a:cubicBezTo>
                  <a:lnTo>
                    <a:pt x="546" y="326"/>
                  </a:lnTo>
                  <a:cubicBezTo>
                    <a:pt x="521" y="326"/>
                    <a:pt x="505" y="326"/>
                    <a:pt x="490" y="321"/>
                  </a:cubicBezTo>
                  <a:cubicBezTo>
                    <a:pt x="475" y="316"/>
                    <a:pt x="465" y="310"/>
                    <a:pt x="460" y="305"/>
                  </a:cubicBezTo>
                  <a:cubicBezTo>
                    <a:pt x="455" y="300"/>
                    <a:pt x="449" y="291"/>
                    <a:pt x="449" y="286"/>
                  </a:cubicBezTo>
                  <a:cubicBezTo>
                    <a:pt x="449" y="275"/>
                    <a:pt x="449" y="265"/>
                    <a:pt x="455" y="260"/>
                  </a:cubicBezTo>
                  <a:cubicBezTo>
                    <a:pt x="460" y="245"/>
                    <a:pt x="470" y="235"/>
                    <a:pt x="486" y="219"/>
                  </a:cubicBezTo>
                  <a:cubicBezTo>
                    <a:pt x="495" y="210"/>
                    <a:pt x="516" y="200"/>
                    <a:pt x="535" y="189"/>
                  </a:cubicBezTo>
                  <a:cubicBezTo>
                    <a:pt x="556" y="184"/>
                    <a:pt x="581" y="174"/>
                    <a:pt x="612" y="170"/>
                  </a:cubicBezTo>
                  <a:cubicBezTo>
                    <a:pt x="629" y="170"/>
                    <a:pt x="650" y="167"/>
                    <a:pt x="674" y="167"/>
                  </a:cubicBezTo>
                  <a:cubicBezTo>
                    <a:pt x="686" y="167"/>
                    <a:pt x="699" y="168"/>
                    <a:pt x="712" y="170"/>
                  </a:cubicBezTo>
                  <a:cubicBezTo>
                    <a:pt x="768" y="170"/>
                    <a:pt x="819" y="179"/>
                    <a:pt x="869" y="189"/>
                  </a:cubicBezTo>
                  <a:cubicBezTo>
                    <a:pt x="915" y="205"/>
                    <a:pt x="960" y="225"/>
                    <a:pt x="1006" y="245"/>
                  </a:cubicBezTo>
                  <a:lnTo>
                    <a:pt x="1141" y="93"/>
                  </a:lnTo>
                  <a:cubicBezTo>
                    <a:pt x="1122" y="79"/>
                    <a:pt x="1097" y="68"/>
                    <a:pt x="1066" y="58"/>
                  </a:cubicBezTo>
                  <a:cubicBezTo>
                    <a:pt x="1036" y="48"/>
                    <a:pt x="1006" y="43"/>
                    <a:pt x="975" y="33"/>
                  </a:cubicBezTo>
                  <a:cubicBezTo>
                    <a:pt x="940" y="23"/>
                    <a:pt x="910" y="18"/>
                    <a:pt x="874" y="13"/>
                  </a:cubicBezTo>
                  <a:cubicBezTo>
                    <a:pt x="838" y="7"/>
                    <a:pt x="803" y="2"/>
                    <a:pt x="773" y="2"/>
                  </a:cubicBezTo>
                  <a:cubicBezTo>
                    <a:pt x="756" y="1"/>
                    <a:pt x="739" y="0"/>
                    <a:pt x="72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271" name="Google Shape;2230;p72"/>
            <p:cNvSpPr/>
            <p:nvPr/>
          </p:nvSpPr>
          <p:spPr>
            <a:xfrm rot="-3942703">
              <a:off x="2454437" y="2640580"/>
              <a:ext cx="94849" cy="92464"/>
            </a:xfrm>
            <a:custGeom>
              <a:avLst/>
              <a:gdLst/>
              <a:ahLst/>
              <a:cxnLst/>
              <a:rect l="l" t="t" r="r" b="b"/>
              <a:pathLst>
                <a:path w="1193" h="1163" extrusionOk="0">
                  <a:moveTo>
                    <a:pt x="495" y="1"/>
                  </a:moveTo>
                  <a:lnTo>
                    <a:pt x="1" y="1132"/>
                  </a:lnTo>
                  <a:lnTo>
                    <a:pt x="213" y="1137"/>
                  </a:lnTo>
                  <a:lnTo>
                    <a:pt x="455" y="581"/>
                  </a:lnTo>
                  <a:cubicBezTo>
                    <a:pt x="500" y="556"/>
                    <a:pt x="551" y="537"/>
                    <a:pt x="602" y="521"/>
                  </a:cubicBezTo>
                  <a:cubicBezTo>
                    <a:pt x="642" y="510"/>
                    <a:pt x="681" y="504"/>
                    <a:pt x="720" y="504"/>
                  </a:cubicBezTo>
                  <a:cubicBezTo>
                    <a:pt x="734" y="504"/>
                    <a:pt x="749" y="505"/>
                    <a:pt x="763" y="506"/>
                  </a:cubicBezTo>
                  <a:cubicBezTo>
                    <a:pt x="803" y="506"/>
                    <a:pt x="844" y="511"/>
                    <a:pt x="875" y="526"/>
                  </a:cubicBezTo>
                  <a:cubicBezTo>
                    <a:pt x="905" y="541"/>
                    <a:pt x="924" y="556"/>
                    <a:pt x="940" y="581"/>
                  </a:cubicBezTo>
                  <a:cubicBezTo>
                    <a:pt x="955" y="607"/>
                    <a:pt x="960" y="632"/>
                    <a:pt x="960" y="668"/>
                  </a:cubicBezTo>
                  <a:cubicBezTo>
                    <a:pt x="960" y="698"/>
                    <a:pt x="950" y="733"/>
                    <a:pt x="935" y="768"/>
                  </a:cubicBezTo>
                  <a:lnTo>
                    <a:pt x="763" y="1157"/>
                  </a:lnTo>
                  <a:lnTo>
                    <a:pt x="970" y="1162"/>
                  </a:lnTo>
                  <a:lnTo>
                    <a:pt x="1147" y="768"/>
                  </a:lnTo>
                  <a:cubicBezTo>
                    <a:pt x="1172" y="703"/>
                    <a:pt x="1187" y="642"/>
                    <a:pt x="1192" y="591"/>
                  </a:cubicBezTo>
                  <a:cubicBezTo>
                    <a:pt x="1192" y="537"/>
                    <a:pt x="1183" y="491"/>
                    <a:pt x="1162" y="455"/>
                  </a:cubicBezTo>
                  <a:cubicBezTo>
                    <a:pt x="1141" y="415"/>
                    <a:pt x="1106" y="390"/>
                    <a:pt x="1061" y="364"/>
                  </a:cubicBezTo>
                  <a:cubicBezTo>
                    <a:pt x="1010" y="344"/>
                    <a:pt x="955" y="334"/>
                    <a:pt x="884" y="329"/>
                  </a:cubicBezTo>
                  <a:cubicBezTo>
                    <a:pt x="829" y="329"/>
                    <a:pt x="768" y="334"/>
                    <a:pt x="707" y="344"/>
                  </a:cubicBezTo>
                  <a:cubicBezTo>
                    <a:pt x="647" y="360"/>
                    <a:pt x="591" y="374"/>
                    <a:pt x="535" y="395"/>
                  </a:cubicBezTo>
                  <a:lnTo>
                    <a:pt x="703" y="10"/>
                  </a:lnTo>
                  <a:lnTo>
                    <a:pt x="49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272" name="Google Shape;2231;p72"/>
            <p:cNvSpPr/>
            <p:nvPr/>
          </p:nvSpPr>
          <p:spPr>
            <a:xfrm rot="-3942703">
              <a:off x="2520979" y="2530257"/>
              <a:ext cx="76404" cy="85547"/>
            </a:xfrm>
            <a:custGeom>
              <a:avLst/>
              <a:gdLst/>
              <a:ahLst/>
              <a:cxnLst/>
              <a:rect l="l" t="t" r="r" b="b"/>
              <a:pathLst>
                <a:path w="961" h="1076" extrusionOk="0">
                  <a:moveTo>
                    <a:pt x="471" y="0"/>
                  </a:moveTo>
                  <a:lnTo>
                    <a:pt x="0" y="1066"/>
                  </a:lnTo>
                  <a:lnTo>
                    <a:pt x="879" y="1076"/>
                  </a:lnTo>
                  <a:lnTo>
                    <a:pt x="960" y="884"/>
                  </a:lnTo>
                  <a:lnTo>
                    <a:pt x="314" y="879"/>
                  </a:lnTo>
                  <a:lnTo>
                    <a:pt x="697" y="5"/>
                  </a:lnTo>
                  <a:lnTo>
                    <a:pt x="471"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273" name="Google Shape;2232;p72"/>
            <p:cNvSpPr/>
            <p:nvPr/>
          </p:nvSpPr>
          <p:spPr>
            <a:xfrm rot="-3942703">
              <a:off x="2565540" y="2454183"/>
              <a:ext cx="88091" cy="65909"/>
            </a:xfrm>
            <a:custGeom>
              <a:avLst/>
              <a:gdLst/>
              <a:ahLst/>
              <a:cxnLst/>
              <a:rect l="l" t="t" r="r" b="b"/>
              <a:pathLst>
                <a:path w="1108" h="829" extrusionOk="0">
                  <a:moveTo>
                    <a:pt x="706" y="175"/>
                  </a:moveTo>
                  <a:cubicBezTo>
                    <a:pt x="732" y="175"/>
                    <a:pt x="755" y="180"/>
                    <a:pt x="774" y="187"/>
                  </a:cubicBezTo>
                  <a:cubicBezTo>
                    <a:pt x="804" y="192"/>
                    <a:pt x="824" y="208"/>
                    <a:pt x="844" y="217"/>
                  </a:cubicBezTo>
                  <a:cubicBezTo>
                    <a:pt x="859" y="233"/>
                    <a:pt x="875" y="252"/>
                    <a:pt x="879" y="268"/>
                  </a:cubicBezTo>
                  <a:cubicBezTo>
                    <a:pt x="889" y="289"/>
                    <a:pt x="895" y="308"/>
                    <a:pt x="889" y="334"/>
                  </a:cubicBezTo>
                  <a:lnTo>
                    <a:pt x="308" y="334"/>
                  </a:lnTo>
                  <a:cubicBezTo>
                    <a:pt x="329" y="313"/>
                    <a:pt x="350" y="294"/>
                    <a:pt x="374" y="273"/>
                  </a:cubicBezTo>
                  <a:cubicBezTo>
                    <a:pt x="399" y="252"/>
                    <a:pt x="425" y="238"/>
                    <a:pt x="460" y="222"/>
                  </a:cubicBezTo>
                  <a:cubicBezTo>
                    <a:pt x="490" y="208"/>
                    <a:pt x="525" y="198"/>
                    <a:pt x="562" y="187"/>
                  </a:cubicBezTo>
                  <a:cubicBezTo>
                    <a:pt x="597" y="177"/>
                    <a:pt x="637" y="177"/>
                    <a:pt x="677" y="177"/>
                  </a:cubicBezTo>
                  <a:cubicBezTo>
                    <a:pt x="687" y="176"/>
                    <a:pt x="696" y="175"/>
                    <a:pt x="706" y="175"/>
                  </a:cubicBezTo>
                  <a:close/>
                  <a:moveTo>
                    <a:pt x="738" y="0"/>
                  </a:moveTo>
                  <a:cubicBezTo>
                    <a:pt x="658" y="0"/>
                    <a:pt x="576" y="10"/>
                    <a:pt x="506" y="35"/>
                  </a:cubicBezTo>
                  <a:cubicBezTo>
                    <a:pt x="430" y="56"/>
                    <a:pt x="364" y="86"/>
                    <a:pt x="304" y="126"/>
                  </a:cubicBezTo>
                  <a:cubicBezTo>
                    <a:pt x="243" y="162"/>
                    <a:pt x="187" y="208"/>
                    <a:pt x="142" y="259"/>
                  </a:cubicBezTo>
                  <a:cubicBezTo>
                    <a:pt x="96" y="308"/>
                    <a:pt x="61" y="359"/>
                    <a:pt x="41" y="415"/>
                  </a:cubicBezTo>
                  <a:cubicBezTo>
                    <a:pt x="16" y="476"/>
                    <a:pt x="1" y="525"/>
                    <a:pt x="5" y="576"/>
                  </a:cubicBezTo>
                  <a:cubicBezTo>
                    <a:pt x="5" y="627"/>
                    <a:pt x="21" y="672"/>
                    <a:pt x="56" y="713"/>
                  </a:cubicBezTo>
                  <a:cubicBezTo>
                    <a:pt x="87" y="748"/>
                    <a:pt x="131" y="779"/>
                    <a:pt x="198" y="798"/>
                  </a:cubicBezTo>
                  <a:cubicBezTo>
                    <a:pt x="259" y="819"/>
                    <a:pt x="339" y="828"/>
                    <a:pt x="435" y="828"/>
                  </a:cubicBezTo>
                  <a:cubicBezTo>
                    <a:pt x="471" y="828"/>
                    <a:pt x="506" y="828"/>
                    <a:pt x="541" y="823"/>
                  </a:cubicBezTo>
                  <a:cubicBezTo>
                    <a:pt x="576" y="823"/>
                    <a:pt x="612" y="819"/>
                    <a:pt x="647" y="814"/>
                  </a:cubicBezTo>
                  <a:cubicBezTo>
                    <a:pt x="677" y="804"/>
                    <a:pt x="713" y="798"/>
                    <a:pt x="744" y="788"/>
                  </a:cubicBezTo>
                  <a:cubicBezTo>
                    <a:pt x="779" y="779"/>
                    <a:pt x="809" y="768"/>
                    <a:pt x="844" y="753"/>
                  </a:cubicBezTo>
                  <a:lnTo>
                    <a:pt x="839" y="602"/>
                  </a:lnTo>
                  <a:cubicBezTo>
                    <a:pt x="789" y="616"/>
                    <a:pt x="738" y="627"/>
                    <a:pt x="683" y="637"/>
                  </a:cubicBezTo>
                  <a:cubicBezTo>
                    <a:pt x="632" y="646"/>
                    <a:pt x="581" y="653"/>
                    <a:pt x="532" y="653"/>
                  </a:cubicBezTo>
                  <a:cubicBezTo>
                    <a:pt x="481" y="653"/>
                    <a:pt x="441" y="653"/>
                    <a:pt x="404" y="642"/>
                  </a:cubicBezTo>
                  <a:cubicBezTo>
                    <a:pt x="364" y="637"/>
                    <a:pt x="334" y="622"/>
                    <a:pt x="313" y="611"/>
                  </a:cubicBezTo>
                  <a:cubicBezTo>
                    <a:pt x="289" y="597"/>
                    <a:pt x="268" y="576"/>
                    <a:pt x="259" y="556"/>
                  </a:cubicBezTo>
                  <a:cubicBezTo>
                    <a:pt x="248" y="541"/>
                    <a:pt x="238" y="516"/>
                    <a:pt x="243" y="490"/>
                  </a:cubicBezTo>
                  <a:lnTo>
                    <a:pt x="1047" y="490"/>
                  </a:lnTo>
                  <a:cubicBezTo>
                    <a:pt x="1052" y="480"/>
                    <a:pt x="1052" y="476"/>
                    <a:pt x="1056" y="465"/>
                  </a:cubicBezTo>
                  <a:cubicBezTo>
                    <a:pt x="1061" y="455"/>
                    <a:pt x="1066" y="445"/>
                    <a:pt x="1071" y="440"/>
                  </a:cubicBezTo>
                  <a:cubicBezTo>
                    <a:pt x="1096" y="380"/>
                    <a:pt x="1107" y="319"/>
                    <a:pt x="1107" y="268"/>
                  </a:cubicBezTo>
                  <a:cubicBezTo>
                    <a:pt x="1107" y="212"/>
                    <a:pt x="1092" y="168"/>
                    <a:pt x="1066" y="126"/>
                  </a:cubicBezTo>
                  <a:cubicBezTo>
                    <a:pt x="1036" y="86"/>
                    <a:pt x="996" y="56"/>
                    <a:pt x="940" y="31"/>
                  </a:cubicBezTo>
                  <a:cubicBezTo>
                    <a:pt x="884" y="10"/>
                    <a:pt x="819" y="0"/>
                    <a:pt x="738"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274" name="Google Shape;2233;p72"/>
            <p:cNvSpPr/>
            <p:nvPr/>
          </p:nvSpPr>
          <p:spPr>
            <a:xfrm rot="-3942703">
              <a:off x="2599781" y="2370491"/>
              <a:ext cx="92782" cy="66307"/>
            </a:xfrm>
            <a:custGeom>
              <a:avLst/>
              <a:gdLst/>
              <a:ahLst/>
              <a:cxnLst/>
              <a:rect l="l" t="t" r="r" b="b"/>
              <a:pathLst>
                <a:path w="1167" h="834" extrusionOk="0">
                  <a:moveTo>
                    <a:pt x="788" y="1"/>
                  </a:moveTo>
                  <a:cubicBezTo>
                    <a:pt x="723" y="1"/>
                    <a:pt x="662" y="10"/>
                    <a:pt x="601" y="25"/>
                  </a:cubicBezTo>
                  <a:cubicBezTo>
                    <a:pt x="541" y="41"/>
                    <a:pt x="485" y="61"/>
                    <a:pt x="439" y="86"/>
                  </a:cubicBezTo>
                  <a:cubicBezTo>
                    <a:pt x="389" y="111"/>
                    <a:pt x="348" y="141"/>
                    <a:pt x="313" y="177"/>
                  </a:cubicBezTo>
                  <a:cubicBezTo>
                    <a:pt x="278" y="213"/>
                    <a:pt x="247" y="248"/>
                    <a:pt x="233" y="288"/>
                  </a:cubicBezTo>
                  <a:cubicBezTo>
                    <a:pt x="217" y="323"/>
                    <a:pt x="212" y="354"/>
                    <a:pt x="212" y="379"/>
                  </a:cubicBezTo>
                  <a:cubicBezTo>
                    <a:pt x="207" y="409"/>
                    <a:pt x="217" y="430"/>
                    <a:pt x="233" y="449"/>
                  </a:cubicBezTo>
                  <a:cubicBezTo>
                    <a:pt x="252" y="470"/>
                    <a:pt x="278" y="486"/>
                    <a:pt x="313" y="500"/>
                  </a:cubicBezTo>
                  <a:cubicBezTo>
                    <a:pt x="348" y="510"/>
                    <a:pt x="394" y="516"/>
                    <a:pt x="455" y="516"/>
                  </a:cubicBezTo>
                  <a:cubicBezTo>
                    <a:pt x="480" y="510"/>
                    <a:pt x="506" y="510"/>
                    <a:pt x="530" y="510"/>
                  </a:cubicBezTo>
                  <a:cubicBezTo>
                    <a:pt x="560" y="505"/>
                    <a:pt x="586" y="500"/>
                    <a:pt x="611" y="500"/>
                  </a:cubicBezTo>
                  <a:cubicBezTo>
                    <a:pt x="637" y="495"/>
                    <a:pt x="662" y="495"/>
                    <a:pt x="681" y="491"/>
                  </a:cubicBezTo>
                  <a:cubicBezTo>
                    <a:pt x="707" y="491"/>
                    <a:pt x="727" y="486"/>
                    <a:pt x="742" y="486"/>
                  </a:cubicBezTo>
                  <a:cubicBezTo>
                    <a:pt x="783" y="486"/>
                    <a:pt x="814" y="491"/>
                    <a:pt x="823" y="505"/>
                  </a:cubicBezTo>
                  <a:cubicBezTo>
                    <a:pt x="833" y="521"/>
                    <a:pt x="839" y="535"/>
                    <a:pt x="828" y="556"/>
                  </a:cubicBezTo>
                  <a:cubicBezTo>
                    <a:pt x="823" y="566"/>
                    <a:pt x="814" y="581"/>
                    <a:pt x="798" y="591"/>
                  </a:cubicBezTo>
                  <a:cubicBezTo>
                    <a:pt x="783" y="607"/>
                    <a:pt x="767" y="617"/>
                    <a:pt x="742" y="626"/>
                  </a:cubicBezTo>
                  <a:cubicBezTo>
                    <a:pt x="718" y="637"/>
                    <a:pt x="687" y="647"/>
                    <a:pt x="651" y="652"/>
                  </a:cubicBezTo>
                  <a:cubicBezTo>
                    <a:pt x="616" y="661"/>
                    <a:pt x="576" y="668"/>
                    <a:pt x="525" y="668"/>
                  </a:cubicBezTo>
                  <a:cubicBezTo>
                    <a:pt x="450" y="668"/>
                    <a:pt x="384" y="661"/>
                    <a:pt x="324" y="647"/>
                  </a:cubicBezTo>
                  <a:cubicBezTo>
                    <a:pt x="257" y="631"/>
                    <a:pt x="207" y="612"/>
                    <a:pt x="161" y="577"/>
                  </a:cubicBezTo>
                  <a:lnTo>
                    <a:pt x="0" y="733"/>
                  </a:lnTo>
                  <a:cubicBezTo>
                    <a:pt x="26" y="748"/>
                    <a:pt x="51" y="763"/>
                    <a:pt x="81" y="773"/>
                  </a:cubicBezTo>
                  <a:cubicBezTo>
                    <a:pt x="112" y="783"/>
                    <a:pt x="147" y="798"/>
                    <a:pt x="187" y="803"/>
                  </a:cubicBezTo>
                  <a:cubicBezTo>
                    <a:pt x="222" y="813"/>
                    <a:pt x="263" y="819"/>
                    <a:pt x="308" y="824"/>
                  </a:cubicBezTo>
                  <a:cubicBezTo>
                    <a:pt x="348" y="829"/>
                    <a:pt x="394" y="834"/>
                    <a:pt x="445" y="834"/>
                  </a:cubicBezTo>
                  <a:cubicBezTo>
                    <a:pt x="525" y="829"/>
                    <a:pt x="601" y="819"/>
                    <a:pt x="667" y="803"/>
                  </a:cubicBezTo>
                  <a:cubicBezTo>
                    <a:pt x="732" y="789"/>
                    <a:pt x="793" y="768"/>
                    <a:pt x="849" y="738"/>
                  </a:cubicBezTo>
                  <a:cubicBezTo>
                    <a:pt x="900" y="712"/>
                    <a:pt x="944" y="682"/>
                    <a:pt x="980" y="642"/>
                  </a:cubicBezTo>
                  <a:cubicBezTo>
                    <a:pt x="1015" y="607"/>
                    <a:pt x="1045" y="566"/>
                    <a:pt x="1066" y="526"/>
                  </a:cubicBezTo>
                  <a:cubicBezTo>
                    <a:pt x="1075" y="491"/>
                    <a:pt x="1086" y="460"/>
                    <a:pt x="1086" y="435"/>
                  </a:cubicBezTo>
                  <a:cubicBezTo>
                    <a:pt x="1086" y="409"/>
                    <a:pt x="1075" y="384"/>
                    <a:pt x="1061" y="364"/>
                  </a:cubicBezTo>
                  <a:cubicBezTo>
                    <a:pt x="1045" y="344"/>
                    <a:pt x="1021" y="328"/>
                    <a:pt x="985" y="318"/>
                  </a:cubicBezTo>
                  <a:cubicBezTo>
                    <a:pt x="949" y="309"/>
                    <a:pt x="909" y="304"/>
                    <a:pt x="858" y="304"/>
                  </a:cubicBezTo>
                  <a:cubicBezTo>
                    <a:pt x="828" y="304"/>
                    <a:pt x="803" y="304"/>
                    <a:pt x="778" y="309"/>
                  </a:cubicBezTo>
                  <a:cubicBezTo>
                    <a:pt x="748" y="314"/>
                    <a:pt x="723" y="314"/>
                    <a:pt x="697" y="318"/>
                  </a:cubicBezTo>
                  <a:cubicBezTo>
                    <a:pt x="672" y="318"/>
                    <a:pt x="646" y="323"/>
                    <a:pt x="621" y="323"/>
                  </a:cubicBezTo>
                  <a:cubicBezTo>
                    <a:pt x="601" y="328"/>
                    <a:pt x="576" y="328"/>
                    <a:pt x="555" y="328"/>
                  </a:cubicBezTo>
                  <a:lnTo>
                    <a:pt x="500" y="328"/>
                  </a:lnTo>
                  <a:cubicBezTo>
                    <a:pt x="490" y="323"/>
                    <a:pt x="480" y="318"/>
                    <a:pt x="469" y="314"/>
                  </a:cubicBezTo>
                  <a:cubicBezTo>
                    <a:pt x="464" y="309"/>
                    <a:pt x="460" y="304"/>
                    <a:pt x="460" y="293"/>
                  </a:cubicBezTo>
                  <a:cubicBezTo>
                    <a:pt x="460" y="288"/>
                    <a:pt x="460" y="278"/>
                    <a:pt x="464" y="267"/>
                  </a:cubicBezTo>
                  <a:cubicBezTo>
                    <a:pt x="469" y="258"/>
                    <a:pt x="480" y="243"/>
                    <a:pt x="495" y="232"/>
                  </a:cubicBezTo>
                  <a:cubicBezTo>
                    <a:pt x="506" y="218"/>
                    <a:pt x="525" y="207"/>
                    <a:pt x="546" y="197"/>
                  </a:cubicBezTo>
                  <a:cubicBezTo>
                    <a:pt x="566" y="187"/>
                    <a:pt x="591" y="183"/>
                    <a:pt x="621" y="172"/>
                  </a:cubicBezTo>
                  <a:cubicBezTo>
                    <a:pt x="651" y="167"/>
                    <a:pt x="687" y="167"/>
                    <a:pt x="727" y="162"/>
                  </a:cubicBezTo>
                  <a:cubicBezTo>
                    <a:pt x="788" y="162"/>
                    <a:pt x="839" y="167"/>
                    <a:pt x="889" y="177"/>
                  </a:cubicBezTo>
                  <a:cubicBezTo>
                    <a:pt x="940" y="187"/>
                    <a:pt x="985" y="202"/>
                    <a:pt x="1031" y="218"/>
                  </a:cubicBezTo>
                  <a:lnTo>
                    <a:pt x="1166" y="61"/>
                  </a:lnTo>
                  <a:cubicBezTo>
                    <a:pt x="1147" y="50"/>
                    <a:pt x="1121" y="46"/>
                    <a:pt x="1091" y="36"/>
                  </a:cubicBezTo>
                  <a:cubicBezTo>
                    <a:pt x="1061" y="31"/>
                    <a:pt x="1031" y="20"/>
                    <a:pt x="995" y="15"/>
                  </a:cubicBezTo>
                  <a:cubicBezTo>
                    <a:pt x="965" y="10"/>
                    <a:pt x="930" y="6"/>
                    <a:pt x="894" y="6"/>
                  </a:cubicBezTo>
                  <a:cubicBezTo>
                    <a:pt x="858" y="1"/>
                    <a:pt x="823" y="1"/>
                    <a:pt x="788"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275" name="Google Shape;2234;p72"/>
            <p:cNvSpPr/>
            <p:nvPr/>
          </p:nvSpPr>
          <p:spPr>
            <a:xfrm rot="-3942703">
              <a:off x="2633822" y="2288816"/>
              <a:ext cx="93179" cy="66307"/>
            </a:xfrm>
            <a:custGeom>
              <a:avLst/>
              <a:gdLst/>
              <a:ahLst/>
              <a:cxnLst/>
              <a:rect l="l" t="t" r="r" b="b"/>
              <a:pathLst>
                <a:path w="1172" h="834" extrusionOk="0">
                  <a:moveTo>
                    <a:pt x="789" y="0"/>
                  </a:moveTo>
                  <a:cubicBezTo>
                    <a:pt x="722" y="0"/>
                    <a:pt x="662" y="10"/>
                    <a:pt x="601" y="25"/>
                  </a:cubicBezTo>
                  <a:cubicBezTo>
                    <a:pt x="540" y="40"/>
                    <a:pt x="486" y="66"/>
                    <a:pt x="440" y="91"/>
                  </a:cubicBezTo>
                  <a:cubicBezTo>
                    <a:pt x="389" y="116"/>
                    <a:pt x="349" y="146"/>
                    <a:pt x="314" y="182"/>
                  </a:cubicBezTo>
                  <a:cubicBezTo>
                    <a:pt x="278" y="217"/>
                    <a:pt x="248" y="257"/>
                    <a:pt x="232" y="297"/>
                  </a:cubicBezTo>
                  <a:cubicBezTo>
                    <a:pt x="218" y="328"/>
                    <a:pt x="213" y="358"/>
                    <a:pt x="207" y="388"/>
                  </a:cubicBezTo>
                  <a:cubicBezTo>
                    <a:pt x="207" y="414"/>
                    <a:pt x="218" y="439"/>
                    <a:pt x="232" y="460"/>
                  </a:cubicBezTo>
                  <a:cubicBezTo>
                    <a:pt x="253" y="474"/>
                    <a:pt x="278" y="490"/>
                    <a:pt x="314" y="500"/>
                  </a:cubicBezTo>
                  <a:cubicBezTo>
                    <a:pt x="349" y="516"/>
                    <a:pt x="395" y="516"/>
                    <a:pt x="455" y="516"/>
                  </a:cubicBezTo>
                  <a:cubicBezTo>
                    <a:pt x="480" y="516"/>
                    <a:pt x="505" y="510"/>
                    <a:pt x="535" y="510"/>
                  </a:cubicBezTo>
                  <a:cubicBezTo>
                    <a:pt x="561" y="505"/>
                    <a:pt x="586" y="505"/>
                    <a:pt x="612" y="500"/>
                  </a:cubicBezTo>
                  <a:cubicBezTo>
                    <a:pt x="637" y="495"/>
                    <a:pt x="662" y="495"/>
                    <a:pt x="682" y="490"/>
                  </a:cubicBezTo>
                  <a:cubicBezTo>
                    <a:pt x="708" y="485"/>
                    <a:pt x="728" y="485"/>
                    <a:pt x="748" y="485"/>
                  </a:cubicBezTo>
                  <a:cubicBezTo>
                    <a:pt x="789" y="485"/>
                    <a:pt x="813" y="490"/>
                    <a:pt x="824" y="500"/>
                  </a:cubicBezTo>
                  <a:cubicBezTo>
                    <a:pt x="839" y="516"/>
                    <a:pt x="839" y="530"/>
                    <a:pt x="829" y="551"/>
                  </a:cubicBezTo>
                  <a:cubicBezTo>
                    <a:pt x="824" y="565"/>
                    <a:pt x="813" y="576"/>
                    <a:pt x="803" y="591"/>
                  </a:cubicBezTo>
                  <a:cubicBezTo>
                    <a:pt x="789" y="601"/>
                    <a:pt x="768" y="616"/>
                    <a:pt x="743" y="626"/>
                  </a:cubicBezTo>
                  <a:cubicBezTo>
                    <a:pt x="722" y="637"/>
                    <a:pt x="692" y="647"/>
                    <a:pt x="657" y="651"/>
                  </a:cubicBezTo>
                  <a:cubicBezTo>
                    <a:pt x="617" y="661"/>
                    <a:pt x="577" y="661"/>
                    <a:pt x="526" y="667"/>
                  </a:cubicBezTo>
                  <a:cubicBezTo>
                    <a:pt x="455" y="667"/>
                    <a:pt x="384" y="661"/>
                    <a:pt x="323" y="651"/>
                  </a:cubicBezTo>
                  <a:cubicBezTo>
                    <a:pt x="258" y="637"/>
                    <a:pt x="207" y="616"/>
                    <a:pt x="162" y="586"/>
                  </a:cubicBezTo>
                  <a:lnTo>
                    <a:pt x="1" y="738"/>
                  </a:lnTo>
                  <a:cubicBezTo>
                    <a:pt x="25" y="752"/>
                    <a:pt x="51" y="768"/>
                    <a:pt x="81" y="778"/>
                  </a:cubicBezTo>
                  <a:cubicBezTo>
                    <a:pt x="111" y="793"/>
                    <a:pt x="146" y="803"/>
                    <a:pt x="187" y="808"/>
                  </a:cubicBezTo>
                  <a:cubicBezTo>
                    <a:pt x="223" y="819"/>
                    <a:pt x="263" y="824"/>
                    <a:pt x="309" y="828"/>
                  </a:cubicBezTo>
                  <a:cubicBezTo>
                    <a:pt x="349" y="833"/>
                    <a:pt x="400" y="833"/>
                    <a:pt x="445" y="833"/>
                  </a:cubicBezTo>
                  <a:cubicBezTo>
                    <a:pt x="526" y="828"/>
                    <a:pt x="601" y="819"/>
                    <a:pt x="672" y="803"/>
                  </a:cubicBezTo>
                  <a:cubicBezTo>
                    <a:pt x="738" y="782"/>
                    <a:pt x="799" y="763"/>
                    <a:pt x="849" y="733"/>
                  </a:cubicBezTo>
                  <a:cubicBezTo>
                    <a:pt x="904" y="707"/>
                    <a:pt x="950" y="672"/>
                    <a:pt x="985" y="637"/>
                  </a:cubicBezTo>
                  <a:cubicBezTo>
                    <a:pt x="1020" y="601"/>
                    <a:pt x="1051" y="561"/>
                    <a:pt x="1066" y="521"/>
                  </a:cubicBezTo>
                  <a:cubicBezTo>
                    <a:pt x="1081" y="485"/>
                    <a:pt x="1092" y="455"/>
                    <a:pt x="1092" y="430"/>
                  </a:cubicBezTo>
                  <a:cubicBezTo>
                    <a:pt x="1086" y="399"/>
                    <a:pt x="1081" y="379"/>
                    <a:pt x="1066" y="358"/>
                  </a:cubicBezTo>
                  <a:cubicBezTo>
                    <a:pt x="1046" y="339"/>
                    <a:pt x="1020" y="323"/>
                    <a:pt x="990" y="313"/>
                  </a:cubicBezTo>
                  <a:cubicBezTo>
                    <a:pt x="965" y="306"/>
                    <a:pt x="937" y="301"/>
                    <a:pt x="902" y="301"/>
                  </a:cubicBezTo>
                  <a:cubicBezTo>
                    <a:pt x="889" y="301"/>
                    <a:pt x="875" y="302"/>
                    <a:pt x="859" y="304"/>
                  </a:cubicBezTo>
                  <a:cubicBezTo>
                    <a:pt x="834" y="304"/>
                    <a:pt x="808" y="304"/>
                    <a:pt x="778" y="308"/>
                  </a:cubicBezTo>
                  <a:cubicBezTo>
                    <a:pt x="752" y="308"/>
                    <a:pt x="722" y="313"/>
                    <a:pt x="698" y="318"/>
                  </a:cubicBezTo>
                  <a:cubicBezTo>
                    <a:pt x="672" y="318"/>
                    <a:pt x="647" y="323"/>
                    <a:pt x="626" y="328"/>
                  </a:cubicBezTo>
                  <a:cubicBezTo>
                    <a:pt x="601" y="328"/>
                    <a:pt x="577" y="334"/>
                    <a:pt x="556" y="334"/>
                  </a:cubicBezTo>
                  <a:cubicBezTo>
                    <a:pt x="535" y="334"/>
                    <a:pt x="516" y="334"/>
                    <a:pt x="505" y="328"/>
                  </a:cubicBezTo>
                  <a:cubicBezTo>
                    <a:pt x="491" y="328"/>
                    <a:pt x="480" y="323"/>
                    <a:pt x="470" y="318"/>
                  </a:cubicBezTo>
                  <a:cubicBezTo>
                    <a:pt x="465" y="313"/>
                    <a:pt x="460" y="308"/>
                    <a:pt x="460" y="297"/>
                  </a:cubicBezTo>
                  <a:cubicBezTo>
                    <a:pt x="460" y="293"/>
                    <a:pt x="460" y="283"/>
                    <a:pt x="465" y="273"/>
                  </a:cubicBezTo>
                  <a:cubicBezTo>
                    <a:pt x="470" y="257"/>
                    <a:pt x="480" y="248"/>
                    <a:pt x="495" y="232"/>
                  </a:cubicBezTo>
                  <a:cubicBezTo>
                    <a:pt x="505" y="222"/>
                    <a:pt x="526" y="213"/>
                    <a:pt x="546" y="202"/>
                  </a:cubicBezTo>
                  <a:cubicBezTo>
                    <a:pt x="566" y="192"/>
                    <a:pt x="591" y="182"/>
                    <a:pt x="626" y="176"/>
                  </a:cubicBezTo>
                  <a:cubicBezTo>
                    <a:pt x="657" y="171"/>
                    <a:pt x="692" y="167"/>
                    <a:pt x="733" y="167"/>
                  </a:cubicBezTo>
                  <a:cubicBezTo>
                    <a:pt x="748" y="165"/>
                    <a:pt x="763" y="165"/>
                    <a:pt x="777" y="165"/>
                  </a:cubicBezTo>
                  <a:cubicBezTo>
                    <a:pt x="817" y="165"/>
                    <a:pt x="856" y="169"/>
                    <a:pt x="889" y="176"/>
                  </a:cubicBezTo>
                  <a:cubicBezTo>
                    <a:pt x="940" y="187"/>
                    <a:pt x="990" y="197"/>
                    <a:pt x="1036" y="217"/>
                  </a:cubicBezTo>
                  <a:lnTo>
                    <a:pt x="1172" y="55"/>
                  </a:lnTo>
                  <a:cubicBezTo>
                    <a:pt x="1152" y="45"/>
                    <a:pt x="1127" y="40"/>
                    <a:pt x="1097" y="31"/>
                  </a:cubicBezTo>
                  <a:cubicBezTo>
                    <a:pt x="1066" y="25"/>
                    <a:pt x="1036" y="20"/>
                    <a:pt x="1001" y="15"/>
                  </a:cubicBezTo>
                  <a:cubicBezTo>
                    <a:pt x="965" y="10"/>
                    <a:pt x="929" y="5"/>
                    <a:pt x="894"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276" name="Google Shape;2235;p72"/>
            <p:cNvSpPr/>
            <p:nvPr/>
          </p:nvSpPr>
          <p:spPr>
            <a:xfrm rot="-3942703">
              <a:off x="2670885" y="2199053"/>
              <a:ext cx="91271" cy="66466"/>
            </a:xfrm>
            <a:custGeom>
              <a:avLst/>
              <a:gdLst/>
              <a:ahLst/>
              <a:cxnLst/>
              <a:rect l="l" t="t" r="r" b="b"/>
              <a:pathLst>
                <a:path w="1148" h="836" extrusionOk="0">
                  <a:moveTo>
                    <a:pt x="677" y="178"/>
                  </a:moveTo>
                  <a:cubicBezTo>
                    <a:pt x="728" y="178"/>
                    <a:pt x="768" y="182"/>
                    <a:pt x="804" y="192"/>
                  </a:cubicBezTo>
                  <a:cubicBezTo>
                    <a:pt x="835" y="203"/>
                    <a:pt x="859" y="218"/>
                    <a:pt x="875" y="238"/>
                  </a:cubicBezTo>
                  <a:cubicBezTo>
                    <a:pt x="895" y="258"/>
                    <a:pt x="900" y="283"/>
                    <a:pt x="905" y="313"/>
                  </a:cubicBezTo>
                  <a:cubicBezTo>
                    <a:pt x="905" y="339"/>
                    <a:pt x="900" y="369"/>
                    <a:pt x="884" y="404"/>
                  </a:cubicBezTo>
                  <a:cubicBezTo>
                    <a:pt x="870" y="435"/>
                    <a:pt x="849" y="465"/>
                    <a:pt x="824" y="495"/>
                  </a:cubicBezTo>
                  <a:cubicBezTo>
                    <a:pt x="798" y="525"/>
                    <a:pt x="763" y="551"/>
                    <a:pt x="728" y="576"/>
                  </a:cubicBezTo>
                  <a:cubicBezTo>
                    <a:pt x="693" y="597"/>
                    <a:pt x="653" y="616"/>
                    <a:pt x="607" y="632"/>
                  </a:cubicBezTo>
                  <a:cubicBezTo>
                    <a:pt x="567" y="647"/>
                    <a:pt x="516" y="658"/>
                    <a:pt x="471" y="658"/>
                  </a:cubicBezTo>
                  <a:cubicBezTo>
                    <a:pt x="458" y="659"/>
                    <a:pt x="445" y="659"/>
                    <a:pt x="433" y="659"/>
                  </a:cubicBezTo>
                  <a:cubicBezTo>
                    <a:pt x="399" y="659"/>
                    <a:pt x="371" y="655"/>
                    <a:pt x="344" y="647"/>
                  </a:cubicBezTo>
                  <a:cubicBezTo>
                    <a:pt x="313" y="632"/>
                    <a:pt x="289" y="616"/>
                    <a:pt x="273" y="597"/>
                  </a:cubicBezTo>
                  <a:cubicBezTo>
                    <a:pt x="253" y="576"/>
                    <a:pt x="248" y="551"/>
                    <a:pt x="243" y="525"/>
                  </a:cubicBezTo>
                  <a:cubicBezTo>
                    <a:pt x="243" y="495"/>
                    <a:pt x="248" y="465"/>
                    <a:pt x="264" y="435"/>
                  </a:cubicBezTo>
                  <a:cubicBezTo>
                    <a:pt x="278" y="399"/>
                    <a:pt x="299" y="369"/>
                    <a:pt x="324" y="339"/>
                  </a:cubicBezTo>
                  <a:cubicBezTo>
                    <a:pt x="355" y="308"/>
                    <a:pt x="385" y="283"/>
                    <a:pt x="420" y="264"/>
                  </a:cubicBezTo>
                  <a:cubicBezTo>
                    <a:pt x="455" y="238"/>
                    <a:pt x="495" y="218"/>
                    <a:pt x="541" y="203"/>
                  </a:cubicBezTo>
                  <a:cubicBezTo>
                    <a:pt x="581" y="187"/>
                    <a:pt x="632" y="182"/>
                    <a:pt x="677" y="178"/>
                  </a:cubicBezTo>
                  <a:close/>
                  <a:moveTo>
                    <a:pt x="758" y="1"/>
                  </a:moveTo>
                  <a:cubicBezTo>
                    <a:pt x="672" y="5"/>
                    <a:pt x="597" y="21"/>
                    <a:pt x="521" y="45"/>
                  </a:cubicBezTo>
                  <a:cubicBezTo>
                    <a:pt x="446" y="71"/>
                    <a:pt x="374" y="101"/>
                    <a:pt x="309" y="142"/>
                  </a:cubicBezTo>
                  <a:cubicBezTo>
                    <a:pt x="248" y="182"/>
                    <a:pt x="192" y="227"/>
                    <a:pt x="147" y="278"/>
                  </a:cubicBezTo>
                  <a:cubicBezTo>
                    <a:pt x="96" y="334"/>
                    <a:pt x="61" y="385"/>
                    <a:pt x="36" y="445"/>
                  </a:cubicBezTo>
                  <a:cubicBezTo>
                    <a:pt x="10" y="500"/>
                    <a:pt x="1" y="556"/>
                    <a:pt x="1" y="607"/>
                  </a:cubicBezTo>
                  <a:cubicBezTo>
                    <a:pt x="6" y="652"/>
                    <a:pt x="21" y="698"/>
                    <a:pt x="52" y="733"/>
                  </a:cubicBezTo>
                  <a:cubicBezTo>
                    <a:pt x="82" y="768"/>
                    <a:pt x="127" y="793"/>
                    <a:pt x="183" y="814"/>
                  </a:cubicBezTo>
                  <a:cubicBezTo>
                    <a:pt x="227" y="826"/>
                    <a:pt x="282" y="835"/>
                    <a:pt x="344" y="835"/>
                  </a:cubicBezTo>
                  <a:cubicBezTo>
                    <a:pt x="359" y="835"/>
                    <a:pt x="374" y="835"/>
                    <a:pt x="390" y="833"/>
                  </a:cubicBezTo>
                  <a:cubicBezTo>
                    <a:pt x="476" y="829"/>
                    <a:pt x="551" y="814"/>
                    <a:pt x="627" y="793"/>
                  </a:cubicBezTo>
                  <a:cubicBezTo>
                    <a:pt x="703" y="768"/>
                    <a:pt x="774" y="733"/>
                    <a:pt x="840" y="693"/>
                  </a:cubicBezTo>
                  <a:cubicBezTo>
                    <a:pt x="900" y="652"/>
                    <a:pt x="956" y="607"/>
                    <a:pt x="1001" y="556"/>
                  </a:cubicBezTo>
                  <a:cubicBezTo>
                    <a:pt x="1052" y="506"/>
                    <a:pt x="1087" y="450"/>
                    <a:pt x="1112" y="395"/>
                  </a:cubicBezTo>
                  <a:cubicBezTo>
                    <a:pt x="1138" y="334"/>
                    <a:pt x="1148" y="283"/>
                    <a:pt x="1148" y="233"/>
                  </a:cubicBezTo>
                  <a:cubicBezTo>
                    <a:pt x="1143" y="182"/>
                    <a:pt x="1127" y="142"/>
                    <a:pt x="1097" y="106"/>
                  </a:cubicBezTo>
                  <a:cubicBezTo>
                    <a:pt x="1066" y="71"/>
                    <a:pt x="1021" y="41"/>
                    <a:pt x="966" y="26"/>
                  </a:cubicBezTo>
                  <a:cubicBezTo>
                    <a:pt x="910" y="5"/>
                    <a:pt x="840" y="1"/>
                    <a:pt x="758"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277" name="Google Shape;2236;p72"/>
            <p:cNvSpPr/>
            <p:nvPr/>
          </p:nvSpPr>
          <p:spPr>
            <a:xfrm rot="-3942703">
              <a:off x="2702554" y="2109793"/>
              <a:ext cx="96837" cy="68135"/>
            </a:xfrm>
            <a:custGeom>
              <a:avLst/>
              <a:gdLst/>
              <a:ahLst/>
              <a:cxnLst/>
              <a:rect l="l" t="t" r="r" b="b"/>
              <a:pathLst>
                <a:path w="1218" h="857" extrusionOk="0">
                  <a:moveTo>
                    <a:pt x="945" y="1"/>
                  </a:moveTo>
                  <a:cubicBezTo>
                    <a:pt x="929" y="1"/>
                    <a:pt x="912" y="2"/>
                    <a:pt x="895" y="3"/>
                  </a:cubicBezTo>
                  <a:cubicBezTo>
                    <a:pt x="844" y="8"/>
                    <a:pt x="788" y="13"/>
                    <a:pt x="732" y="34"/>
                  </a:cubicBezTo>
                  <a:cubicBezTo>
                    <a:pt x="672" y="48"/>
                    <a:pt x="611" y="74"/>
                    <a:pt x="536" y="104"/>
                  </a:cubicBezTo>
                  <a:lnTo>
                    <a:pt x="566" y="38"/>
                  </a:lnTo>
                  <a:lnTo>
                    <a:pt x="349" y="53"/>
                  </a:lnTo>
                  <a:lnTo>
                    <a:pt x="0" y="857"/>
                  </a:lnTo>
                  <a:lnTo>
                    <a:pt x="217" y="841"/>
                  </a:lnTo>
                  <a:lnTo>
                    <a:pt x="455" y="300"/>
                  </a:lnTo>
                  <a:cubicBezTo>
                    <a:pt x="480" y="281"/>
                    <a:pt x="506" y="265"/>
                    <a:pt x="531" y="255"/>
                  </a:cubicBezTo>
                  <a:cubicBezTo>
                    <a:pt x="562" y="240"/>
                    <a:pt x="587" y="225"/>
                    <a:pt x="617" y="215"/>
                  </a:cubicBezTo>
                  <a:cubicBezTo>
                    <a:pt x="642" y="204"/>
                    <a:pt x="667" y="200"/>
                    <a:pt x="697" y="195"/>
                  </a:cubicBezTo>
                  <a:cubicBezTo>
                    <a:pt x="723" y="185"/>
                    <a:pt x="748" y="185"/>
                    <a:pt x="774" y="179"/>
                  </a:cubicBezTo>
                  <a:cubicBezTo>
                    <a:pt x="819" y="179"/>
                    <a:pt x="854" y="185"/>
                    <a:pt x="884" y="195"/>
                  </a:cubicBezTo>
                  <a:cubicBezTo>
                    <a:pt x="914" y="204"/>
                    <a:pt x="940" y="220"/>
                    <a:pt x="956" y="240"/>
                  </a:cubicBezTo>
                  <a:cubicBezTo>
                    <a:pt x="970" y="265"/>
                    <a:pt x="975" y="291"/>
                    <a:pt x="970" y="326"/>
                  </a:cubicBezTo>
                  <a:cubicBezTo>
                    <a:pt x="970" y="361"/>
                    <a:pt x="960" y="397"/>
                    <a:pt x="940" y="442"/>
                  </a:cubicBezTo>
                  <a:lnTo>
                    <a:pt x="783" y="806"/>
                  </a:lnTo>
                  <a:lnTo>
                    <a:pt x="1000" y="791"/>
                  </a:lnTo>
                  <a:lnTo>
                    <a:pt x="1173" y="397"/>
                  </a:lnTo>
                  <a:cubicBezTo>
                    <a:pt x="1203" y="326"/>
                    <a:pt x="1217" y="265"/>
                    <a:pt x="1217" y="215"/>
                  </a:cubicBezTo>
                  <a:cubicBezTo>
                    <a:pt x="1217" y="164"/>
                    <a:pt x="1208" y="118"/>
                    <a:pt x="1177" y="88"/>
                  </a:cubicBezTo>
                  <a:cubicBezTo>
                    <a:pt x="1152" y="53"/>
                    <a:pt x="1117" y="34"/>
                    <a:pt x="1066" y="18"/>
                  </a:cubicBezTo>
                  <a:cubicBezTo>
                    <a:pt x="1033" y="7"/>
                    <a:pt x="991" y="1"/>
                    <a:pt x="94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278" name="Google Shape;2237;p72"/>
            <p:cNvSpPr/>
            <p:nvPr/>
          </p:nvSpPr>
          <p:spPr>
            <a:xfrm rot="-3942703">
              <a:off x="2391377" y="3157723"/>
              <a:ext cx="81572" cy="67181"/>
            </a:xfrm>
            <a:custGeom>
              <a:avLst/>
              <a:gdLst/>
              <a:ahLst/>
              <a:cxnLst/>
              <a:rect l="l" t="t" r="r" b="b"/>
              <a:pathLst>
                <a:path w="1026" h="845" extrusionOk="0">
                  <a:moveTo>
                    <a:pt x="338" y="1"/>
                  </a:moveTo>
                  <a:lnTo>
                    <a:pt x="0" y="773"/>
                  </a:lnTo>
                  <a:lnTo>
                    <a:pt x="697" y="845"/>
                  </a:lnTo>
                  <a:lnTo>
                    <a:pt x="758" y="708"/>
                  </a:lnTo>
                  <a:lnTo>
                    <a:pt x="222" y="652"/>
                  </a:lnTo>
                  <a:lnTo>
                    <a:pt x="318" y="435"/>
                  </a:lnTo>
                  <a:lnTo>
                    <a:pt x="783" y="486"/>
                  </a:lnTo>
                  <a:lnTo>
                    <a:pt x="838" y="355"/>
                  </a:lnTo>
                  <a:lnTo>
                    <a:pt x="373" y="309"/>
                  </a:lnTo>
                  <a:lnTo>
                    <a:pt x="439" y="152"/>
                  </a:lnTo>
                  <a:lnTo>
                    <a:pt x="965" y="208"/>
                  </a:lnTo>
                  <a:lnTo>
                    <a:pt x="1026" y="71"/>
                  </a:lnTo>
                  <a:lnTo>
                    <a:pt x="338" y="1"/>
                  </a:lnTo>
                  <a:close/>
                </a:path>
              </a:pathLst>
            </a:custGeom>
            <a:solidFill>
              <a:srgbClr val="FFAC3E"/>
            </a:solidFill>
            <a:ln>
              <a:noFill/>
            </a:ln>
          </p:spPr>
          <p:txBody>
            <a:bodyPr spcFirstLastPara="1" wrap="square" lIns="121900" tIns="121900" rIns="121900" bIns="121900" anchor="ctr" anchorCtr="0">
              <a:noAutofit/>
            </a:bodyPr>
            <a:lstStyle/>
            <a:p>
              <a:endParaRPr sz="2400"/>
            </a:p>
          </p:txBody>
        </p:sp>
        <p:sp>
          <p:nvSpPr>
            <p:cNvPr id="2279" name="Google Shape;2238;p72"/>
            <p:cNvSpPr/>
            <p:nvPr/>
          </p:nvSpPr>
          <p:spPr>
            <a:xfrm rot="-3942703">
              <a:off x="2438975" y="3115132"/>
              <a:ext cx="65114" cy="50167"/>
            </a:xfrm>
            <a:custGeom>
              <a:avLst/>
              <a:gdLst/>
              <a:ahLst/>
              <a:cxnLst/>
              <a:rect l="l" t="t" r="r" b="b"/>
              <a:pathLst>
                <a:path w="819" h="631" extrusionOk="0">
                  <a:moveTo>
                    <a:pt x="289" y="334"/>
                  </a:moveTo>
                  <a:cubicBezTo>
                    <a:pt x="308" y="334"/>
                    <a:pt x="334" y="334"/>
                    <a:pt x="364" y="338"/>
                  </a:cubicBezTo>
                  <a:cubicBezTo>
                    <a:pt x="380" y="338"/>
                    <a:pt x="395" y="338"/>
                    <a:pt x="410" y="343"/>
                  </a:cubicBezTo>
                  <a:cubicBezTo>
                    <a:pt x="430" y="343"/>
                    <a:pt x="450" y="348"/>
                    <a:pt x="471" y="353"/>
                  </a:cubicBezTo>
                  <a:cubicBezTo>
                    <a:pt x="490" y="358"/>
                    <a:pt x="511" y="364"/>
                    <a:pt x="532" y="369"/>
                  </a:cubicBezTo>
                  <a:cubicBezTo>
                    <a:pt x="551" y="374"/>
                    <a:pt x="572" y="383"/>
                    <a:pt x="592" y="388"/>
                  </a:cubicBezTo>
                  <a:lnTo>
                    <a:pt x="581" y="418"/>
                  </a:lnTo>
                  <a:cubicBezTo>
                    <a:pt x="567" y="424"/>
                    <a:pt x="546" y="434"/>
                    <a:pt x="527" y="444"/>
                  </a:cubicBezTo>
                  <a:cubicBezTo>
                    <a:pt x="501" y="455"/>
                    <a:pt x="481" y="460"/>
                    <a:pt x="455" y="464"/>
                  </a:cubicBezTo>
                  <a:cubicBezTo>
                    <a:pt x="430" y="469"/>
                    <a:pt x="399" y="474"/>
                    <a:pt x="375" y="474"/>
                  </a:cubicBezTo>
                  <a:cubicBezTo>
                    <a:pt x="362" y="477"/>
                    <a:pt x="348" y="478"/>
                    <a:pt x="335" y="478"/>
                  </a:cubicBezTo>
                  <a:cubicBezTo>
                    <a:pt x="321" y="478"/>
                    <a:pt x="307" y="477"/>
                    <a:pt x="294" y="474"/>
                  </a:cubicBezTo>
                  <a:cubicBezTo>
                    <a:pt x="268" y="474"/>
                    <a:pt x="248" y="469"/>
                    <a:pt x="233" y="464"/>
                  </a:cubicBezTo>
                  <a:cubicBezTo>
                    <a:pt x="213" y="460"/>
                    <a:pt x="203" y="449"/>
                    <a:pt x="193" y="444"/>
                  </a:cubicBezTo>
                  <a:cubicBezTo>
                    <a:pt x="187" y="434"/>
                    <a:pt x="182" y="429"/>
                    <a:pt x="178" y="418"/>
                  </a:cubicBezTo>
                  <a:cubicBezTo>
                    <a:pt x="178" y="409"/>
                    <a:pt x="178" y="399"/>
                    <a:pt x="182" y="388"/>
                  </a:cubicBezTo>
                  <a:cubicBezTo>
                    <a:pt x="187" y="383"/>
                    <a:pt x="193" y="374"/>
                    <a:pt x="203" y="364"/>
                  </a:cubicBezTo>
                  <a:cubicBezTo>
                    <a:pt x="213" y="358"/>
                    <a:pt x="224" y="348"/>
                    <a:pt x="238" y="343"/>
                  </a:cubicBezTo>
                  <a:cubicBezTo>
                    <a:pt x="254" y="338"/>
                    <a:pt x="268" y="338"/>
                    <a:pt x="289" y="334"/>
                  </a:cubicBezTo>
                  <a:close/>
                  <a:moveTo>
                    <a:pt x="485" y="0"/>
                  </a:moveTo>
                  <a:cubicBezTo>
                    <a:pt x="460" y="0"/>
                    <a:pt x="430" y="0"/>
                    <a:pt x="399" y="5"/>
                  </a:cubicBezTo>
                  <a:cubicBezTo>
                    <a:pt x="369" y="5"/>
                    <a:pt x="339" y="10"/>
                    <a:pt x="308" y="15"/>
                  </a:cubicBezTo>
                  <a:cubicBezTo>
                    <a:pt x="284" y="15"/>
                    <a:pt x="254" y="20"/>
                    <a:pt x="228" y="30"/>
                  </a:cubicBezTo>
                  <a:lnTo>
                    <a:pt x="224" y="152"/>
                  </a:lnTo>
                  <a:cubicBezTo>
                    <a:pt x="243" y="146"/>
                    <a:pt x="268" y="141"/>
                    <a:pt x="289" y="136"/>
                  </a:cubicBezTo>
                  <a:cubicBezTo>
                    <a:pt x="315" y="131"/>
                    <a:pt x="339" y="131"/>
                    <a:pt x="364" y="126"/>
                  </a:cubicBezTo>
                  <a:lnTo>
                    <a:pt x="490" y="126"/>
                  </a:lnTo>
                  <a:cubicBezTo>
                    <a:pt x="521" y="131"/>
                    <a:pt x="551" y="136"/>
                    <a:pt x="572" y="146"/>
                  </a:cubicBezTo>
                  <a:cubicBezTo>
                    <a:pt x="592" y="152"/>
                    <a:pt x="612" y="161"/>
                    <a:pt x="622" y="176"/>
                  </a:cubicBezTo>
                  <a:cubicBezTo>
                    <a:pt x="637" y="192"/>
                    <a:pt x="648" y="206"/>
                    <a:pt x="648" y="222"/>
                  </a:cubicBezTo>
                  <a:cubicBezTo>
                    <a:pt x="653" y="237"/>
                    <a:pt x="653" y="257"/>
                    <a:pt x="642" y="273"/>
                  </a:cubicBezTo>
                  <a:cubicBezTo>
                    <a:pt x="602" y="257"/>
                    <a:pt x="567" y="247"/>
                    <a:pt x="527" y="237"/>
                  </a:cubicBezTo>
                  <a:cubicBezTo>
                    <a:pt x="485" y="227"/>
                    <a:pt x="445" y="222"/>
                    <a:pt x="410" y="217"/>
                  </a:cubicBezTo>
                  <a:cubicBezTo>
                    <a:pt x="359" y="217"/>
                    <a:pt x="308" y="217"/>
                    <a:pt x="268" y="222"/>
                  </a:cubicBezTo>
                  <a:cubicBezTo>
                    <a:pt x="228" y="227"/>
                    <a:pt x="187" y="237"/>
                    <a:pt x="157" y="252"/>
                  </a:cubicBezTo>
                  <a:cubicBezTo>
                    <a:pt x="122" y="267"/>
                    <a:pt x="96" y="283"/>
                    <a:pt x="72" y="308"/>
                  </a:cubicBezTo>
                  <a:cubicBezTo>
                    <a:pt x="51" y="327"/>
                    <a:pt x="31" y="353"/>
                    <a:pt x="21" y="378"/>
                  </a:cubicBezTo>
                  <a:cubicBezTo>
                    <a:pt x="5" y="409"/>
                    <a:pt x="1" y="434"/>
                    <a:pt x="5" y="460"/>
                  </a:cubicBezTo>
                  <a:cubicBezTo>
                    <a:pt x="5" y="485"/>
                    <a:pt x="16" y="504"/>
                    <a:pt x="31" y="525"/>
                  </a:cubicBezTo>
                  <a:cubicBezTo>
                    <a:pt x="47" y="546"/>
                    <a:pt x="72" y="560"/>
                    <a:pt x="107" y="576"/>
                  </a:cubicBezTo>
                  <a:cubicBezTo>
                    <a:pt x="138" y="591"/>
                    <a:pt x="178" y="595"/>
                    <a:pt x="224" y="600"/>
                  </a:cubicBezTo>
                  <a:cubicBezTo>
                    <a:pt x="254" y="606"/>
                    <a:pt x="278" y="606"/>
                    <a:pt x="308" y="606"/>
                  </a:cubicBezTo>
                  <a:cubicBezTo>
                    <a:pt x="334" y="600"/>
                    <a:pt x="359" y="600"/>
                    <a:pt x="385" y="595"/>
                  </a:cubicBezTo>
                  <a:cubicBezTo>
                    <a:pt x="410" y="591"/>
                    <a:pt x="436" y="586"/>
                    <a:pt x="455" y="581"/>
                  </a:cubicBezTo>
                  <a:cubicBezTo>
                    <a:pt x="481" y="576"/>
                    <a:pt x="501" y="565"/>
                    <a:pt x="521" y="560"/>
                  </a:cubicBezTo>
                  <a:lnTo>
                    <a:pt x="521" y="560"/>
                  </a:lnTo>
                  <a:lnTo>
                    <a:pt x="496" y="616"/>
                  </a:lnTo>
                  <a:lnTo>
                    <a:pt x="648" y="631"/>
                  </a:lnTo>
                  <a:lnTo>
                    <a:pt x="758" y="374"/>
                  </a:lnTo>
                  <a:cubicBezTo>
                    <a:pt x="809" y="257"/>
                    <a:pt x="819" y="171"/>
                    <a:pt x="789" y="110"/>
                  </a:cubicBezTo>
                  <a:cubicBezTo>
                    <a:pt x="758" y="50"/>
                    <a:pt x="683" y="15"/>
                    <a:pt x="572" y="5"/>
                  </a:cubicBezTo>
                  <a:cubicBezTo>
                    <a:pt x="546" y="0"/>
                    <a:pt x="516" y="0"/>
                    <a:pt x="485" y="0"/>
                  </a:cubicBezTo>
                  <a:close/>
                </a:path>
              </a:pathLst>
            </a:custGeom>
            <a:solidFill>
              <a:srgbClr val="FFAC3E"/>
            </a:solidFill>
            <a:ln>
              <a:noFill/>
            </a:ln>
          </p:spPr>
          <p:txBody>
            <a:bodyPr spcFirstLastPara="1" wrap="square" lIns="121900" tIns="121900" rIns="121900" bIns="121900" anchor="ctr" anchorCtr="0">
              <a:noAutofit/>
            </a:bodyPr>
            <a:lstStyle/>
            <a:p>
              <a:endParaRPr sz="2400"/>
            </a:p>
          </p:txBody>
        </p:sp>
        <p:sp>
          <p:nvSpPr>
            <p:cNvPr id="2280" name="Google Shape;2239;p72"/>
            <p:cNvSpPr/>
            <p:nvPr/>
          </p:nvSpPr>
          <p:spPr>
            <a:xfrm rot="-3942703">
              <a:off x="2470496" y="3055826"/>
              <a:ext cx="67181" cy="48657"/>
            </a:xfrm>
            <a:custGeom>
              <a:avLst/>
              <a:gdLst/>
              <a:ahLst/>
              <a:cxnLst/>
              <a:rect l="l" t="t" r="r" b="b"/>
              <a:pathLst>
                <a:path w="845" h="612" extrusionOk="0">
                  <a:moveTo>
                    <a:pt x="511" y="0"/>
                  </a:moveTo>
                  <a:cubicBezTo>
                    <a:pt x="484" y="0"/>
                    <a:pt x="458" y="2"/>
                    <a:pt x="434" y="8"/>
                  </a:cubicBezTo>
                  <a:cubicBezTo>
                    <a:pt x="389" y="13"/>
                    <a:pt x="349" y="29"/>
                    <a:pt x="313" y="43"/>
                  </a:cubicBezTo>
                  <a:cubicBezTo>
                    <a:pt x="278" y="59"/>
                    <a:pt x="248" y="80"/>
                    <a:pt x="222" y="104"/>
                  </a:cubicBezTo>
                  <a:cubicBezTo>
                    <a:pt x="198" y="125"/>
                    <a:pt x="177" y="155"/>
                    <a:pt x="168" y="185"/>
                  </a:cubicBezTo>
                  <a:cubicBezTo>
                    <a:pt x="157" y="206"/>
                    <a:pt x="152" y="231"/>
                    <a:pt x="152" y="251"/>
                  </a:cubicBezTo>
                  <a:cubicBezTo>
                    <a:pt x="152" y="271"/>
                    <a:pt x="157" y="292"/>
                    <a:pt x="168" y="306"/>
                  </a:cubicBezTo>
                  <a:cubicBezTo>
                    <a:pt x="177" y="322"/>
                    <a:pt x="198" y="337"/>
                    <a:pt x="222" y="346"/>
                  </a:cubicBezTo>
                  <a:cubicBezTo>
                    <a:pt x="248" y="357"/>
                    <a:pt x="283" y="367"/>
                    <a:pt x="324" y="367"/>
                  </a:cubicBezTo>
                  <a:cubicBezTo>
                    <a:pt x="343" y="372"/>
                    <a:pt x="364" y="372"/>
                    <a:pt x="385" y="372"/>
                  </a:cubicBezTo>
                  <a:cubicBezTo>
                    <a:pt x="404" y="372"/>
                    <a:pt x="420" y="367"/>
                    <a:pt x="440" y="367"/>
                  </a:cubicBezTo>
                  <a:lnTo>
                    <a:pt x="536" y="367"/>
                  </a:lnTo>
                  <a:cubicBezTo>
                    <a:pt x="566" y="372"/>
                    <a:pt x="586" y="377"/>
                    <a:pt x="592" y="388"/>
                  </a:cubicBezTo>
                  <a:cubicBezTo>
                    <a:pt x="602" y="397"/>
                    <a:pt x="602" y="413"/>
                    <a:pt x="597" y="428"/>
                  </a:cubicBezTo>
                  <a:cubicBezTo>
                    <a:pt x="592" y="437"/>
                    <a:pt x="586" y="443"/>
                    <a:pt x="576" y="453"/>
                  </a:cubicBezTo>
                  <a:cubicBezTo>
                    <a:pt x="566" y="463"/>
                    <a:pt x="551" y="468"/>
                    <a:pt x="536" y="474"/>
                  </a:cubicBezTo>
                  <a:cubicBezTo>
                    <a:pt x="516" y="483"/>
                    <a:pt x="495" y="488"/>
                    <a:pt x="471" y="488"/>
                  </a:cubicBezTo>
                  <a:cubicBezTo>
                    <a:pt x="458" y="491"/>
                    <a:pt x="444" y="492"/>
                    <a:pt x="429" y="492"/>
                  </a:cubicBezTo>
                  <a:cubicBezTo>
                    <a:pt x="414" y="492"/>
                    <a:pt x="397" y="491"/>
                    <a:pt x="380" y="488"/>
                  </a:cubicBezTo>
                  <a:cubicBezTo>
                    <a:pt x="324" y="483"/>
                    <a:pt x="273" y="474"/>
                    <a:pt x="228" y="458"/>
                  </a:cubicBezTo>
                  <a:cubicBezTo>
                    <a:pt x="182" y="443"/>
                    <a:pt x="147" y="423"/>
                    <a:pt x="117" y="397"/>
                  </a:cubicBezTo>
                  <a:lnTo>
                    <a:pt x="0" y="504"/>
                  </a:lnTo>
                  <a:cubicBezTo>
                    <a:pt x="16" y="514"/>
                    <a:pt x="35" y="528"/>
                    <a:pt x="56" y="539"/>
                  </a:cubicBezTo>
                  <a:cubicBezTo>
                    <a:pt x="82" y="549"/>
                    <a:pt x="107" y="559"/>
                    <a:pt x="131" y="569"/>
                  </a:cubicBezTo>
                  <a:cubicBezTo>
                    <a:pt x="157" y="579"/>
                    <a:pt x="187" y="589"/>
                    <a:pt x="217" y="595"/>
                  </a:cubicBezTo>
                  <a:cubicBezTo>
                    <a:pt x="248" y="600"/>
                    <a:pt x="283" y="605"/>
                    <a:pt x="319" y="609"/>
                  </a:cubicBezTo>
                  <a:cubicBezTo>
                    <a:pt x="337" y="611"/>
                    <a:pt x="354" y="611"/>
                    <a:pt x="370" y="611"/>
                  </a:cubicBezTo>
                  <a:cubicBezTo>
                    <a:pt x="409" y="611"/>
                    <a:pt x="444" y="608"/>
                    <a:pt x="480" y="605"/>
                  </a:cubicBezTo>
                  <a:cubicBezTo>
                    <a:pt x="531" y="600"/>
                    <a:pt x="571" y="584"/>
                    <a:pt x="611" y="569"/>
                  </a:cubicBezTo>
                  <a:cubicBezTo>
                    <a:pt x="646" y="549"/>
                    <a:pt x="683" y="528"/>
                    <a:pt x="707" y="504"/>
                  </a:cubicBezTo>
                  <a:cubicBezTo>
                    <a:pt x="733" y="479"/>
                    <a:pt x="753" y="453"/>
                    <a:pt x="768" y="423"/>
                  </a:cubicBezTo>
                  <a:cubicBezTo>
                    <a:pt x="779" y="397"/>
                    <a:pt x="783" y="372"/>
                    <a:pt x="783" y="352"/>
                  </a:cubicBezTo>
                  <a:cubicBezTo>
                    <a:pt x="783" y="332"/>
                    <a:pt x="779" y="316"/>
                    <a:pt x="763" y="297"/>
                  </a:cubicBezTo>
                  <a:cubicBezTo>
                    <a:pt x="753" y="281"/>
                    <a:pt x="733" y="266"/>
                    <a:pt x="713" y="255"/>
                  </a:cubicBezTo>
                  <a:cubicBezTo>
                    <a:pt x="688" y="246"/>
                    <a:pt x="657" y="241"/>
                    <a:pt x="616" y="236"/>
                  </a:cubicBezTo>
                  <a:lnTo>
                    <a:pt x="399" y="236"/>
                  </a:lnTo>
                  <a:cubicBezTo>
                    <a:pt x="385" y="236"/>
                    <a:pt x="374" y="236"/>
                    <a:pt x="364" y="231"/>
                  </a:cubicBezTo>
                  <a:cubicBezTo>
                    <a:pt x="354" y="225"/>
                    <a:pt x="343" y="225"/>
                    <a:pt x="339" y="220"/>
                  </a:cubicBezTo>
                  <a:cubicBezTo>
                    <a:pt x="334" y="215"/>
                    <a:pt x="329" y="211"/>
                    <a:pt x="329" y="201"/>
                  </a:cubicBezTo>
                  <a:cubicBezTo>
                    <a:pt x="329" y="195"/>
                    <a:pt x="334" y="190"/>
                    <a:pt x="334" y="185"/>
                  </a:cubicBezTo>
                  <a:cubicBezTo>
                    <a:pt x="339" y="175"/>
                    <a:pt x="343" y="165"/>
                    <a:pt x="354" y="155"/>
                  </a:cubicBezTo>
                  <a:cubicBezTo>
                    <a:pt x="364" y="150"/>
                    <a:pt x="380" y="140"/>
                    <a:pt x="394" y="134"/>
                  </a:cubicBezTo>
                  <a:cubicBezTo>
                    <a:pt x="410" y="129"/>
                    <a:pt x="425" y="125"/>
                    <a:pt x="450" y="125"/>
                  </a:cubicBezTo>
                  <a:cubicBezTo>
                    <a:pt x="460" y="122"/>
                    <a:pt x="472" y="121"/>
                    <a:pt x="484" y="121"/>
                  </a:cubicBezTo>
                  <a:cubicBezTo>
                    <a:pt x="496" y="121"/>
                    <a:pt x="510" y="122"/>
                    <a:pt x="525" y="125"/>
                  </a:cubicBezTo>
                  <a:cubicBezTo>
                    <a:pt x="566" y="125"/>
                    <a:pt x="606" y="134"/>
                    <a:pt x="642" y="145"/>
                  </a:cubicBezTo>
                  <a:cubicBezTo>
                    <a:pt x="677" y="155"/>
                    <a:pt x="713" y="171"/>
                    <a:pt x="743" y="185"/>
                  </a:cubicBezTo>
                  <a:lnTo>
                    <a:pt x="844" y="74"/>
                  </a:lnTo>
                  <a:cubicBezTo>
                    <a:pt x="828" y="69"/>
                    <a:pt x="809" y="59"/>
                    <a:pt x="788" y="54"/>
                  </a:cubicBezTo>
                  <a:cubicBezTo>
                    <a:pt x="768" y="43"/>
                    <a:pt x="743" y="38"/>
                    <a:pt x="718" y="29"/>
                  </a:cubicBezTo>
                  <a:cubicBezTo>
                    <a:pt x="697" y="24"/>
                    <a:pt x="672" y="19"/>
                    <a:pt x="646" y="13"/>
                  </a:cubicBezTo>
                  <a:cubicBezTo>
                    <a:pt x="616" y="8"/>
                    <a:pt x="592" y="3"/>
                    <a:pt x="571" y="3"/>
                  </a:cubicBezTo>
                  <a:cubicBezTo>
                    <a:pt x="550" y="1"/>
                    <a:pt x="530" y="0"/>
                    <a:pt x="511" y="0"/>
                  </a:cubicBezTo>
                  <a:close/>
                </a:path>
              </a:pathLst>
            </a:custGeom>
            <a:solidFill>
              <a:srgbClr val="FFAC3E"/>
            </a:solidFill>
            <a:ln>
              <a:noFill/>
            </a:ln>
          </p:spPr>
          <p:txBody>
            <a:bodyPr spcFirstLastPara="1" wrap="square" lIns="121900" tIns="121900" rIns="121900" bIns="121900" anchor="ctr" anchorCtr="0">
              <a:noAutofit/>
            </a:bodyPr>
            <a:lstStyle/>
            <a:p>
              <a:endParaRPr sz="2400"/>
            </a:p>
          </p:txBody>
        </p:sp>
        <p:sp>
          <p:nvSpPr>
            <p:cNvPr id="2281" name="Google Shape;2240;p72"/>
            <p:cNvSpPr/>
            <p:nvPr/>
          </p:nvSpPr>
          <p:spPr>
            <a:xfrm rot="-3942703">
              <a:off x="2503815" y="2991463"/>
              <a:ext cx="81095" cy="68851"/>
            </a:xfrm>
            <a:custGeom>
              <a:avLst/>
              <a:gdLst/>
              <a:ahLst/>
              <a:cxnLst/>
              <a:rect l="l" t="t" r="r" b="b"/>
              <a:pathLst>
                <a:path w="1020" h="866" extrusionOk="0">
                  <a:moveTo>
                    <a:pt x="334" y="0"/>
                  </a:moveTo>
                  <a:lnTo>
                    <a:pt x="207" y="283"/>
                  </a:lnTo>
                  <a:cubicBezTo>
                    <a:pt x="187" y="334"/>
                    <a:pt x="176" y="374"/>
                    <a:pt x="171" y="414"/>
                  </a:cubicBezTo>
                  <a:cubicBezTo>
                    <a:pt x="171" y="450"/>
                    <a:pt x="176" y="485"/>
                    <a:pt x="192" y="511"/>
                  </a:cubicBezTo>
                  <a:cubicBezTo>
                    <a:pt x="207" y="535"/>
                    <a:pt x="232" y="560"/>
                    <a:pt x="262" y="576"/>
                  </a:cubicBezTo>
                  <a:cubicBezTo>
                    <a:pt x="293" y="591"/>
                    <a:pt x="334" y="602"/>
                    <a:pt x="379" y="602"/>
                  </a:cubicBezTo>
                  <a:cubicBezTo>
                    <a:pt x="391" y="604"/>
                    <a:pt x="403" y="605"/>
                    <a:pt x="414" y="605"/>
                  </a:cubicBezTo>
                  <a:cubicBezTo>
                    <a:pt x="426" y="605"/>
                    <a:pt x="437" y="604"/>
                    <a:pt x="449" y="602"/>
                  </a:cubicBezTo>
                  <a:cubicBezTo>
                    <a:pt x="470" y="602"/>
                    <a:pt x="495" y="602"/>
                    <a:pt x="516" y="595"/>
                  </a:cubicBezTo>
                  <a:cubicBezTo>
                    <a:pt x="535" y="591"/>
                    <a:pt x="556" y="586"/>
                    <a:pt x="576" y="581"/>
                  </a:cubicBezTo>
                  <a:cubicBezTo>
                    <a:pt x="596" y="571"/>
                    <a:pt x="616" y="565"/>
                    <a:pt x="637" y="555"/>
                  </a:cubicBezTo>
                  <a:lnTo>
                    <a:pt x="637" y="555"/>
                  </a:lnTo>
                  <a:lnTo>
                    <a:pt x="626" y="576"/>
                  </a:lnTo>
                  <a:cubicBezTo>
                    <a:pt x="601" y="637"/>
                    <a:pt x="561" y="677"/>
                    <a:pt x="510" y="702"/>
                  </a:cubicBezTo>
                  <a:cubicBezTo>
                    <a:pt x="468" y="728"/>
                    <a:pt x="419" y="738"/>
                    <a:pt x="362" y="738"/>
                  </a:cubicBezTo>
                  <a:cubicBezTo>
                    <a:pt x="351" y="738"/>
                    <a:pt x="339" y="738"/>
                    <a:pt x="328" y="737"/>
                  </a:cubicBezTo>
                  <a:cubicBezTo>
                    <a:pt x="304" y="732"/>
                    <a:pt x="283" y="732"/>
                    <a:pt x="262" y="728"/>
                  </a:cubicBezTo>
                  <a:cubicBezTo>
                    <a:pt x="243" y="723"/>
                    <a:pt x="227" y="717"/>
                    <a:pt x="207" y="712"/>
                  </a:cubicBezTo>
                  <a:cubicBezTo>
                    <a:pt x="187" y="707"/>
                    <a:pt x="171" y="697"/>
                    <a:pt x="157" y="692"/>
                  </a:cubicBezTo>
                  <a:cubicBezTo>
                    <a:pt x="141" y="682"/>
                    <a:pt x="127" y="672"/>
                    <a:pt x="116" y="662"/>
                  </a:cubicBezTo>
                  <a:lnTo>
                    <a:pt x="0" y="783"/>
                  </a:lnTo>
                  <a:cubicBezTo>
                    <a:pt x="36" y="803"/>
                    <a:pt x="76" y="823"/>
                    <a:pt x="122" y="838"/>
                  </a:cubicBezTo>
                  <a:cubicBezTo>
                    <a:pt x="167" y="854"/>
                    <a:pt x="217" y="859"/>
                    <a:pt x="273" y="863"/>
                  </a:cubicBezTo>
                  <a:cubicBezTo>
                    <a:pt x="289" y="865"/>
                    <a:pt x="305" y="865"/>
                    <a:pt x="321" y="865"/>
                  </a:cubicBezTo>
                  <a:cubicBezTo>
                    <a:pt x="363" y="865"/>
                    <a:pt x="402" y="861"/>
                    <a:pt x="439" y="854"/>
                  </a:cubicBezTo>
                  <a:cubicBezTo>
                    <a:pt x="495" y="844"/>
                    <a:pt x="540" y="828"/>
                    <a:pt x="586" y="803"/>
                  </a:cubicBezTo>
                  <a:cubicBezTo>
                    <a:pt x="631" y="777"/>
                    <a:pt x="672" y="747"/>
                    <a:pt x="707" y="707"/>
                  </a:cubicBezTo>
                  <a:cubicBezTo>
                    <a:pt x="738" y="667"/>
                    <a:pt x="768" y="616"/>
                    <a:pt x="793" y="560"/>
                  </a:cubicBezTo>
                  <a:lnTo>
                    <a:pt x="1020" y="45"/>
                  </a:lnTo>
                  <a:lnTo>
                    <a:pt x="864" y="35"/>
                  </a:lnTo>
                  <a:lnTo>
                    <a:pt x="702" y="409"/>
                  </a:lnTo>
                  <a:cubicBezTo>
                    <a:pt x="672" y="429"/>
                    <a:pt x="637" y="450"/>
                    <a:pt x="596" y="460"/>
                  </a:cubicBezTo>
                  <a:cubicBezTo>
                    <a:pt x="556" y="469"/>
                    <a:pt x="516" y="474"/>
                    <a:pt x="470" y="474"/>
                  </a:cubicBezTo>
                  <a:cubicBezTo>
                    <a:pt x="409" y="469"/>
                    <a:pt x="369" y="450"/>
                    <a:pt x="358" y="414"/>
                  </a:cubicBezTo>
                  <a:cubicBezTo>
                    <a:pt x="344" y="378"/>
                    <a:pt x="353" y="323"/>
                    <a:pt x="384" y="257"/>
                  </a:cubicBezTo>
                  <a:lnTo>
                    <a:pt x="490" y="10"/>
                  </a:lnTo>
                  <a:lnTo>
                    <a:pt x="334" y="0"/>
                  </a:lnTo>
                  <a:close/>
                </a:path>
              </a:pathLst>
            </a:custGeom>
            <a:solidFill>
              <a:srgbClr val="FFAC3E"/>
            </a:solidFill>
            <a:ln>
              <a:noFill/>
            </a:ln>
          </p:spPr>
          <p:txBody>
            <a:bodyPr spcFirstLastPara="1" wrap="square" lIns="121900" tIns="121900" rIns="121900" bIns="121900" anchor="ctr" anchorCtr="0">
              <a:noAutofit/>
            </a:bodyPr>
            <a:lstStyle/>
            <a:p>
              <a:endParaRPr sz="2400"/>
            </a:p>
          </p:txBody>
        </p:sp>
        <p:sp>
          <p:nvSpPr>
            <p:cNvPr id="2282" name="Google Shape;2241;p72"/>
            <p:cNvSpPr/>
            <p:nvPr/>
          </p:nvSpPr>
          <p:spPr>
            <a:xfrm rot="-3942703">
              <a:off x="2537120" y="2890446"/>
              <a:ext cx="83241" cy="64399"/>
            </a:xfrm>
            <a:custGeom>
              <a:avLst/>
              <a:gdLst/>
              <a:ahLst/>
              <a:cxnLst/>
              <a:rect l="l" t="t" r="r" b="b"/>
              <a:pathLst>
                <a:path w="1047" h="810" extrusionOk="0">
                  <a:moveTo>
                    <a:pt x="339" y="1"/>
                  </a:moveTo>
                  <a:lnTo>
                    <a:pt x="1" y="774"/>
                  </a:lnTo>
                  <a:lnTo>
                    <a:pt x="718" y="809"/>
                  </a:lnTo>
                  <a:lnTo>
                    <a:pt x="779" y="672"/>
                  </a:lnTo>
                  <a:lnTo>
                    <a:pt x="228" y="647"/>
                  </a:lnTo>
                  <a:lnTo>
                    <a:pt x="324" y="430"/>
                  </a:lnTo>
                  <a:lnTo>
                    <a:pt x="798" y="455"/>
                  </a:lnTo>
                  <a:lnTo>
                    <a:pt x="854" y="324"/>
                  </a:lnTo>
                  <a:lnTo>
                    <a:pt x="380" y="299"/>
                  </a:lnTo>
                  <a:lnTo>
                    <a:pt x="445" y="147"/>
                  </a:lnTo>
                  <a:lnTo>
                    <a:pt x="986" y="173"/>
                  </a:lnTo>
                  <a:lnTo>
                    <a:pt x="1047" y="36"/>
                  </a:lnTo>
                  <a:lnTo>
                    <a:pt x="339" y="1"/>
                  </a:lnTo>
                  <a:close/>
                </a:path>
              </a:pathLst>
            </a:custGeom>
            <a:solidFill>
              <a:srgbClr val="FFAC3E"/>
            </a:solidFill>
            <a:ln>
              <a:noFill/>
            </a:ln>
          </p:spPr>
          <p:txBody>
            <a:bodyPr spcFirstLastPara="1" wrap="square" lIns="121900" tIns="121900" rIns="121900" bIns="121900" anchor="ctr" anchorCtr="0">
              <a:noAutofit/>
            </a:bodyPr>
            <a:lstStyle/>
            <a:p>
              <a:endParaRPr sz="2400"/>
            </a:p>
          </p:txBody>
        </p:sp>
        <p:sp>
          <p:nvSpPr>
            <p:cNvPr id="2283" name="Google Shape;2242;p72"/>
            <p:cNvSpPr/>
            <p:nvPr/>
          </p:nvSpPr>
          <p:spPr>
            <a:xfrm rot="-3942703">
              <a:off x="2579530" y="2844507"/>
              <a:ext cx="70362" cy="48657"/>
            </a:xfrm>
            <a:custGeom>
              <a:avLst/>
              <a:gdLst/>
              <a:ahLst/>
              <a:cxnLst/>
              <a:rect l="l" t="t" r="r" b="b"/>
              <a:pathLst>
                <a:path w="885" h="612" extrusionOk="0">
                  <a:moveTo>
                    <a:pt x="259" y="0"/>
                  </a:moveTo>
                  <a:lnTo>
                    <a:pt x="0" y="586"/>
                  </a:lnTo>
                  <a:lnTo>
                    <a:pt x="157" y="591"/>
                  </a:lnTo>
                  <a:lnTo>
                    <a:pt x="329" y="197"/>
                  </a:lnTo>
                  <a:cubicBezTo>
                    <a:pt x="349" y="182"/>
                    <a:pt x="369" y="177"/>
                    <a:pt x="389" y="167"/>
                  </a:cubicBezTo>
                  <a:cubicBezTo>
                    <a:pt x="410" y="157"/>
                    <a:pt x="429" y="152"/>
                    <a:pt x="450" y="147"/>
                  </a:cubicBezTo>
                  <a:cubicBezTo>
                    <a:pt x="471" y="141"/>
                    <a:pt x="485" y="136"/>
                    <a:pt x="506" y="131"/>
                  </a:cubicBezTo>
                  <a:lnTo>
                    <a:pt x="562" y="131"/>
                  </a:lnTo>
                  <a:cubicBezTo>
                    <a:pt x="597" y="131"/>
                    <a:pt x="622" y="136"/>
                    <a:pt x="642" y="147"/>
                  </a:cubicBezTo>
                  <a:cubicBezTo>
                    <a:pt x="667" y="157"/>
                    <a:pt x="683" y="171"/>
                    <a:pt x="693" y="187"/>
                  </a:cubicBezTo>
                  <a:cubicBezTo>
                    <a:pt x="702" y="208"/>
                    <a:pt x="708" y="227"/>
                    <a:pt x="708" y="253"/>
                  </a:cubicBezTo>
                  <a:cubicBezTo>
                    <a:pt x="708" y="278"/>
                    <a:pt x="697" y="308"/>
                    <a:pt x="683" y="344"/>
                  </a:cubicBezTo>
                  <a:lnTo>
                    <a:pt x="571" y="607"/>
                  </a:lnTo>
                  <a:lnTo>
                    <a:pt x="728" y="611"/>
                  </a:lnTo>
                  <a:lnTo>
                    <a:pt x="854" y="323"/>
                  </a:lnTo>
                  <a:cubicBezTo>
                    <a:pt x="874" y="273"/>
                    <a:pt x="884" y="227"/>
                    <a:pt x="884" y="187"/>
                  </a:cubicBezTo>
                  <a:cubicBezTo>
                    <a:pt x="884" y="152"/>
                    <a:pt x="874" y="117"/>
                    <a:pt x="860" y="91"/>
                  </a:cubicBezTo>
                  <a:cubicBezTo>
                    <a:pt x="839" y="61"/>
                    <a:pt x="814" y="40"/>
                    <a:pt x="779" y="26"/>
                  </a:cubicBezTo>
                  <a:cubicBezTo>
                    <a:pt x="743" y="15"/>
                    <a:pt x="697" y="5"/>
                    <a:pt x="653" y="5"/>
                  </a:cubicBezTo>
                  <a:cubicBezTo>
                    <a:pt x="642" y="4"/>
                    <a:pt x="631" y="3"/>
                    <a:pt x="620" y="3"/>
                  </a:cubicBezTo>
                  <a:cubicBezTo>
                    <a:pt x="593" y="3"/>
                    <a:pt x="564" y="7"/>
                    <a:pt x="536" y="10"/>
                  </a:cubicBezTo>
                  <a:cubicBezTo>
                    <a:pt x="490" y="20"/>
                    <a:pt x="445" y="36"/>
                    <a:pt x="394" y="56"/>
                  </a:cubicBezTo>
                  <a:lnTo>
                    <a:pt x="415" y="5"/>
                  </a:lnTo>
                  <a:lnTo>
                    <a:pt x="259" y="0"/>
                  </a:lnTo>
                  <a:close/>
                </a:path>
              </a:pathLst>
            </a:custGeom>
            <a:solidFill>
              <a:srgbClr val="FFAC3E"/>
            </a:solidFill>
            <a:ln>
              <a:noFill/>
            </a:ln>
          </p:spPr>
          <p:txBody>
            <a:bodyPr spcFirstLastPara="1" wrap="square" lIns="121900" tIns="121900" rIns="121900" bIns="121900" anchor="ctr" anchorCtr="0">
              <a:noAutofit/>
            </a:bodyPr>
            <a:lstStyle/>
            <a:p>
              <a:endParaRPr sz="2400"/>
            </a:p>
          </p:txBody>
        </p:sp>
        <p:sp>
          <p:nvSpPr>
            <p:cNvPr id="2284" name="Google Shape;2243;p72"/>
            <p:cNvSpPr/>
            <p:nvPr/>
          </p:nvSpPr>
          <p:spPr>
            <a:xfrm rot="-3942703">
              <a:off x="2615177" y="2771239"/>
              <a:ext cx="83162" cy="68374"/>
            </a:xfrm>
            <a:custGeom>
              <a:avLst/>
              <a:gdLst/>
              <a:ahLst/>
              <a:cxnLst/>
              <a:rect l="l" t="t" r="r" b="b"/>
              <a:pathLst>
                <a:path w="1046" h="860" extrusionOk="0">
                  <a:moveTo>
                    <a:pt x="617" y="127"/>
                  </a:moveTo>
                  <a:cubicBezTo>
                    <a:pt x="637" y="132"/>
                    <a:pt x="652" y="132"/>
                    <a:pt x="672" y="137"/>
                  </a:cubicBezTo>
                  <a:cubicBezTo>
                    <a:pt x="693" y="137"/>
                    <a:pt x="707" y="141"/>
                    <a:pt x="723" y="147"/>
                  </a:cubicBezTo>
                  <a:cubicBezTo>
                    <a:pt x="738" y="152"/>
                    <a:pt x="754" y="162"/>
                    <a:pt x="768" y="167"/>
                  </a:cubicBezTo>
                  <a:cubicBezTo>
                    <a:pt x="784" y="178"/>
                    <a:pt x="798" y="187"/>
                    <a:pt x="808" y="202"/>
                  </a:cubicBezTo>
                  <a:lnTo>
                    <a:pt x="723" y="395"/>
                  </a:lnTo>
                  <a:cubicBezTo>
                    <a:pt x="703" y="404"/>
                    <a:pt x="682" y="414"/>
                    <a:pt x="663" y="425"/>
                  </a:cubicBezTo>
                  <a:cubicBezTo>
                    <a:pt x="642" y="435"/>
                    <a:pt x="617" y="444"/>
                    <a:pt x="596" y="451"/>
                  </a:cubicBezTo>
                  <a:cubicBezTo>
                    <a:pt x="572" y="455"/>
                    <a:pt x="551" y="460"/>
                    <a:pt x="526" y="465"/>
                  </a:cubicBezTo>
                  <a:cubicBezTo>
                    <a:pt x="505" y="465"/>
                    <a:pt x="481" y="470"/>
                    <a:pt x="460" y="470"/>
                  </a:cubicBezTo>
                  <a:cubicBezTo>
                    <a:pt x="425" y="465"/>
                    <a:pt x="400" y="460"/>
                    <a:pt x="374" y="451"/>
                  </a:cubicBezTo>
                  <a:cubicBezTo>
                    <a:pt x="349" y="444"/>
                    <a:pt x="334" y="430"/>
                    <a:pt x="318" y="414"/>
                  </a:cubicBezTo>
                  <a:cubicBezTo>
                    <a:pt x="309" y="400"/>
                    <a:pt x="304" y="379"/>
                    <a:pt x="299" y="360"/>
                  </a:cubicBezTo>
                  <a:cubicBezTo>
                    <a:pt x="299" y="339"/>
                    <a:pt x="304" y="318"/>
                    <a:pt x="313" y="293"/>
                  </a:cubicBezTo>
                  <a:cubicBezTo>
                    <a:pt x="323" y="269"/>
                    <a:pt x="339" y="248"/>
                    <a:pt x="360" y="227"/>
                  </a:cubicBezTo>
                  <a:cubicBezTo>
                    <a:pt x="379" y="208"/>
                    <a:pt x="400" y="187"/>
                    <a:pt x="430" y="172"/>
                  </a:cubicBezTo>
                  <a:cubicBezTo>
                    <a:pt x="455" y="162"/>
                    <a:pt x="486" y="147"/>
                    <a:pt x="516" y="141"/>
                  </a:cubicBezTo>
                  <a:cubicBezTo>
                    <a:pt x="546" y="132"/>
                    <a:pt x="581" y="127"/>
                    <a:pt x="617" y="127"/>
                  </a:cubicBezTo>
                  <a:close/>
                  <a:moveTo>
                    <a:pt x="652" y="1"/>
                  </a:moveTo>
                  <a:cubicBezTo>
                    <a:pt x="602" y="1"/>
                    <a:pt x="546" y="6"/>
                    <a:pt x="495" y="15"/>
                  </a:cubicBezTo>
                  <a:cubicBezTo>
                    <a:pt x="444" y="31"/>
                    <a:pt x="395" y="50"/>
                    <a:pt x="349" y="76"/>
                  </a:cubicBezTo>
                  <a:cubicBezTo>
                    <a:pt x="304" y="101"/>
                    <a:pt x="263" y="132"/>
                    <a:pt x="227" y="167"/>
                  </a:cubicBezTo>
                  <a:cubicBezTo>
                    <a:pt x="192" y="202"/>
                    <a:pt x="167" y="243"/>
                    <a:pt x="147" y="288"/>
                  </a:cubicBezTo>
                  <a:cubicBezTo>
                    <a:pt x="127" y="334"/>
                    <a:pt x="117" y="374"/>
                    <a:pt x="122" y="409"/>
                  </a:cubicBezTo>
                  <a:cubicBezTo>
                    <a:pt x="122" y="451"/>
                    <a:pt x="136" y="481"/>
                    <a:pt x="157" y="505"/>
                  </a:cubicBezTo>
                  <a:cubicBezTo>
                    <a:pt x="178" y="535"/>
                    <a:pt x="208" y="556"/>
                    <a:pt x="243" y="572"/>
                  </a:cubicBezTo>
                  <a:cubicBezTo>
                    <a:pt x="283" y="586"/>
                    <a:pt x="323" y="596"/>
                    <a:pt x="379" y="596"/>
                  </a:cubicBezTo>
                  <a:cubicBezTo>
                    <a:pt x="404" y="596"/>
                    <a:pt x="430" y="596"/>
                    <a:pt x="455" y="591"/>
                  </a:cubicBezTo>
                  <a:cubicBezTo>
                    <a:pt x="481" y="591"/>
                    <a:pt x="505" y="586"/>
                    <a:pt x="530" y="581"/>
                  </a:cubicBezTo>
                  <a:cubicBezTo>
                    <a:pt x="556" y="577"/>
                    <a:pt x="581" y="566"/>
                    <a:pt x="602" y="561"/>
                  </a:cubicBezTo>
                  <a:cubicBezTo>
                    <a:pt x="621" y="551"/>
                    <a:pt x="642" y="546"/>
                    <a:pt x="663" y="535"/>
                  </a:cubicBezTo>
                  <a:lnTo>
                    <a:pt x="663" y="535"/>
                  </a:lnTo>
                  <a:lnTo>
                    <a:pt x="647" y="561"/>
                  </a:lnTo>
                  <a:cubicBezTo>
                    <a:pt x="637" y="586"/>
                    <a:pt x="621" y="607"/>
                    <a:pt x="607" y="626"/>
                  </a:cubicBezTo>
                  <a:cubicBezTo>
                    <a:pt x="586" y="647"/>
                    <a:pt x="561" y="668"/>
                    <a:pt x="530" y="682"/>
                  </a:cubicBezTo>
                  <a:cubicBezTo>
                    <a:pt x="505" y="698"/>
                    <a:pt x="475" y="708"/>
                    <a:pt x="440" y="717"/>
                  </a:cubicBezTo>
                  <a:cubicBezTo>
                    <a:pt x="414" y="725"/>
                    <a:pt x="385" y="730"/>
                    <a:pt x="355" y="730"/>
                  </a:cubicBezTo>
                  <a:cubicBezTo>
                    <a:pt x="345" y="730"/>
                    <a:pt x="334" y="729"/>
                    <a:pt x="323" y="728"/>
                  </a:cubicBezTo>
                  <a:lnTo>
                    <a:pt x="273" y="728"/>
                  </a:lnTo>
                  <a:cubicBezTo>
                    <a:pt x="258" y="723"/>
                    <a:pt x="238" y="723"/>
                    <a:pt x="223" y="717"/>
                  </a:cubicBezTo>
                  <a:cubicBezTo>
                    <a:pt x="202" y="717"/>
                    <a:pt x="183" y="712"/>
                    <a:pt x="167" y="708"/>
                  </a:cubicBezTo>
                  <a:cubicBezTo>
                    <a:pt x="147" y="703"/>
                    <a:pt x="127" y="698"/>
                    <a:pt x="111" y="687"/>
                  </a:cubicBezTo>
                  <a:lnTo>
                    <a:pt x="1" y="808"/>
                  </a:lnTo>
                  <a:cubicBezTo>
                    <a:pt x="15" y="819"/>
                    <a:pt x="41" y="824"/>
                    <a:pt x="61" y="829"/>
                  </a:cubicBezTo>
                  <a:cubicBezTo>
                    <a:pt x="87" y="834"/>
                    <a:pt x="106" y="838"/>
                    <a:pt x="132" y="845"/>
                  </a:cubicBezTo>
                  <a:cubicBezTo>
                    <a:pt x="157" y="849"/>
                    <a:pt x="178" y="849"/>
                    <a:pt x="202" y="854"/>
                  </a:cubicBezTo>
                  <a:cubicBezTo>
                    <a:pt x="227" y="854"/>
                    <a:pt x="253" y="859"/>
                    <a:pt x="273" y="859"/>
                  </a:cubicBezTo>
                  <a:cubicBezTo>
                    <a:pt x="339" y="859"/>
                    <a:pt x="400" y="854"/>
                    <a:pt x="455" y="838"/>
                  </a:cubicBezTo>
                  <a:cubicBezTo>
                    <a:pt x="511" y="829"/>
                    <a:pt x="561" y="808"/>
                    <a:pt x="612" y="778"/>
                  </a:cubicBezTo>
                  <a:cubicBezTo>
                    <a:pt x="657" y="754"/>
                    <a:pt x="698" y="717"/>
                    <a:pt x="733" y="677"/>
                  </a:cubicBezTo>
                  <a:cubicBezTo>
                    <a:pt x="768" y="637"/>
                    <a:pt x="798" y="591"/>
                    <a:pt x="819" y="541"/>
                  </a:cubicBezTo>
                  <a:lnTo>
                    <a:pt x="1046" y="20"/>
                  </a:lnTo>
                  <a:lnTo>
                    <a:pt x="889" y="15"/>
                  </a:lnTo>
                  <a:lnTo>
                    <a:pt x="869" y="61"/>
                  </a:lnTo>
                  <a:cubicBezTo>
                    <a:pt x="859" y="50"/>
                    <a:pt x="844" y="46"/>
                    <a:pt x="829" y="36"/>
                  </a:cubicBezTo>
                  <a:cubicBezTo>
                    <a:pt x="814" y="31"/>
                    <a:pt x="798" y="26"/>
                    <a:pt x="778" y="20"/>
                  </a:cubicBezTo>
                  <a:cubicBezTo>
                    <a:pt x="763" y="15"/>
                    <a:pt x="743" y="10"/>
                    <a:pt x="717" y="6"/>
                  </a:cubicBezTo>
                  <a:cubicBezTo>
                    <a:pt x="698" y="1"/>
                    <a:pt x="677" y="1"/>
                    <a:pt x="652" y="1"/>
                  </a:cubicBezTo>
                  <a:close/>
                </a:path>
              </a:pathLst>
            </a:custGeom>
            <a:solidFill>
              <a:srgbClr val="FFAC3E"/>
            </a:solidFill>
            <a:ln>
              <a:noFill/>
            </a:ln>
          </p:spPr>
          <p:txBody>
            <a:bodyPr spcFirstLastPara="1" wrap="square" lIns="121900" tIns="121900" rIns="121900" bIns="121900" anchor="ctr" anchorCtr="0">
              <a:noAutofit/>
            </a:bodyPr>
            <a:lstStyle/>
            <a:p>
              <a:endParaRPr sz="2400"/>
            </a:p>
          </p:txBody>
        </p:sp>
        <p:sp>
          <p:nvSpPr>
            <p:cNvPr id="2285" name="Google Shape;2244;p72"/>
            <p:cNvSpPr/>
            <p:nvPr/>
          </p:nvSpPr>
          <p:spPr>
            <a:xfrm rot="-3942703">
              <a:off x="2642843" y="2713152"/>
              <a:ext cx="41422" cy="65512"/>
            </a:xfrm>
            <a:custGeom>
              <a:avLst/>
              <a:gdLst/>
              <a:ahLst/>
              <a:cxnLst/>
              <a:rect l="l" t="t" r="r" b="b"/>
              <a:pathLst>
                <a:path w="521" h="824" extrusionOk="0">
                  <a:moveTo>
                    <a:pt x="359" y="1"/>
                  </a:moveTo>
                  <a:lnTo>
                    <a:pt x="0" y="819"/>
                  </a:lnTo>
                  <a:lnTo>
                    <a:pt x="157" y="824"/>
                  </a:lnTo>
                  <a:lnTo>
                    <a:pt x="520" y="1"/>
                  </a:lnTo>
                  <a:close/>
                </a:path>
              </a:pathLst>
            </a:custGeom>
            <a:solidFill>
              <a:srgbClr val="FFAC3E"/>
            </a:solidFill>
            <a:ln>
              <a:noFill/>
            </a:ln>
          </p:spPr>
          <p:txBody>
            <a:bodyPr spcFirstLastPara="1" wrap="square" lIns="121900" tIns="121900" rIns="121900" bIns="121900" anchor="ctr" anchorCtr="0">
              <a:noAutofit/>
            </a:bodyPr>
            <a:lstStyle/>
            <a:p>
              <a:endParaRPr sz="2400"/>
            </a:p>
          </p:txBody>
        </p:sp>
        <p:sp>
          <p:nvSpPr>
            <p:cNvPr id="2286" name="Google Shape;2245;p72"/>
            <p:cNvSpPr/>
            <p:nvPr/>
          </p:nvSpPr>
          <p:spPr>
            <a:xfrm rot="-3942703">
              <a:off x="2655333" y="2686793"/>
              <a:ext cx="41104" cy="65512"/>
            </a:xfrm>
            <a:custGeom>
              <a:avLst/>
              <a:gdLst/>
              <a:ahLst/>
              <a:cxnLst/>
              <a:rect l="l" t="t" r="r" b="b"/>
              <a:pathLst>
                <a:path w="517" h="824" extrusionOk="0">
                  <a:moveTo>
                    <a:pt x="436" y="0"/>
                  </a:moveTo>
                  <a:cubicBezTo>
                    <a:pt x="420" y="0"/>
                    <a:pt x="406" y="5"/>
                    <a:pt x="390" y="5"/>
                  </a:cubicBezTo>
                  <a:cubicBezTo>
                    <a:pt x="380" y="10"/>
                    <a:pt x="364" y="15"/>
                    <a:pt x="355" y="26"/>
                  </a:cubicBezTo>
                  <a:cubicBezTo>
                    <a:pt x="339" y="31"/>
                    <a:pt x="329" y="40"/>
                    <a:pt x="320" y="45"/>
                  </a:cubicBezTo>
                  <a:cubicBezTo>
                    <a:pt x="309" y="56"/>
                    <a:pt x="304" y="66"/>
                    <a:pt x="299" y="76"/>
                  </a:cubicBezTo>
                  <a:cubicBezTo>
                    <a:pt x="294" y="91"/>
                    <a:pt x="294" y="101"/>
                    <a:pt x="294" y="106"/>
                  </a:cubicBezTo>
                  <a:cubicBezTo>
                    <a:pt x="294" y="117"/>
                    <a:pt x="299" y="127"/>
                    <a:pt x="304" y="131"/>
                  </a:cubicBezTo>
                  <a:cubicBezTo>
                    <a:pt x="309" y="142"/>
                    <a:pt x="320" y="147"/>
                    <a:pt x="329" y="152"/>
                  </a:cubicBezTo>
                  <a:cubicBezTo>
                    <a:pt x="339" y="157"/>
                    <a:pt x="355" y="157"/>
                    <a:pt x="369" y="157"/>
                  </a:cubicBezTo>
                  <a:cubicBezTo>
                    <a:pt x="385" y="157"/>
                    <a:pt x="400" y="157"/>
                    <a:pt x="415" y="152"/>
                  </a:cubicBezTo>
                  <a:cubicBezTo>
                    <a:pt x="430" y="147"/>
                    <a:pt x="446" y="142"/>
                    <a:pt x="455" y="136"/>
                  </a:cubicBezTo>
                  <a:cubicBezTo>
                    <a:pt x="466" y="127"/>
                    <a:pt x="481" y="122"/>
                    <a:pt x="486" y="112"/>
                  </a:cubicBezTo>
                  <a:cubicBezTo>
                    <a:pt x="497" y="101"/>
                    <a:pt x="501" y="91"/>
                    <a:pt x="506" y="82"/>
                  </a:cubicBezTo>
                  <a:cubicBezTo>
                    <a:pt x="511" y="71"/>
                    <a:pt x="516" y="61"/>
                    <a:pt x="516" y="51"/>
                  </a:cubicBezTo>
                  <a:cubicBezTo>
                    <a:pt x="511" y="40"/>
                    <a:pt x="511" y="31"/>
                    <a:pt x="506" y="26"/>
                  </a:cubicBezTo>
                  <a:cubicBezTo>
                    <a:pt x="497" y="21"/>
                    <a:pt x="491" y="15"/>
                    <a:pt x="481" y="10"/>
                  </a:cubicBezTo>
                  <a:cubicBezTo>
                    <a:pt x="466" y="5"/>
                    <a:pt x="455" y="0"/>
                    <a:pt x="436" y="0"/>
                  </a:cubicBezTo>
                  <a:close/>
                  <a:moveTo>
                    <a:pt x="254" y="238"/>
                  </a:moveTo>
                  <a:lnTo>
                    <a:pt x="1" y="824"/>
                  </a:lnTo>
                  <a:lnTo>
                    <a:pt x="157" y="824"/>
                  </a:lnTo>
                  <a:lnTo>
                    <a:pt x="415" y="238"/>
                  </a:lnTo>
                  <a:close/>
                </a:path>
              </a:pathLst>
            </a:custGeom>
            <a:solidFill>
              <a:srgbClr val="FFAC3E"/>
            </a:solidFill>
            <a:ln>
              <a:noFill/>
            </a:ln>
          </p:spPr>
          <p:txBody>
            <a:bodyPr spcFirstLastPara="1" wrap="square" lIns="121900" tIns="121900" rIns="121900" bIns="121900" anchor="ctr" anchorCtr="0">
              <a:noAutofit/>
            </a:bodyPr>
            <a:lstStyle/>
            <a:p>
              <a:endParaRPr sz="2400"/>
            </a:p>
          </p:txBody>
        </p:sp>
        <p:sp>
          <p:nvSpPr>
            <p:cNvPr id="2287" name="Google Shape;2246;p72"/>
            <p:cNvSpPr/>
            <p:nvPr/>
          </p:nvSpPr>
          <p:spPr>
            <a:xfrm rot="-3942703">
              <a:off x="2667624" y="2661589"/>
              <a:ext cx="68772" cy="48259"/>
            </a:xfrm>
            <a:custGeom>
              <a:avLst/>
              <a:gdLst/>
              <a:ahLst/>
              <a:cxnLst/>
              <a:rect l="l" t="t" r="r" b="b"/>
              <a:pathLst>
                <a:path w="865" h="607" extrusionOk="0">
                  <a:moveTo>
                    <a:pt x="582" y="0"/>
                  </a:moveTo>
                  <a:cubicBezTo>
                    <a:pt x="531" y="0"/>
                    <a:pt x="486" y="5"/>
                    <a:pt x="440" y="15"/>
                  </a:cubicBezTo>
                  <a:cubicBezTo>
                    <a:pt x="395" y="24"/>
                    <a:pt x="354" y="40"/>
                    <a:pt x="319" y="55"/>
                  </a:cubicBezTo>
                  <a:cubicBezTo>
                    <a:pt x="283" y="75"/>
                    <a:pt x="253" y="96"/>
                    <a:pt x="228" y="121"/>
                  </a:cubicBezTo>
                  <a:cubicBezTo>
                    <a:pt x="197" y="146"/>
                    <a:pt x="178" y="171"/>
                    <a:pt x="167" y="201"/>
                  </a:cubicBezTo>
                  <a:cubicBezTo>
                    <a:pt x="157" y="227"/>
                    <a:pt x="152" y="248"/>
                    <a:pt x="152" y="267"/>
                  </a:cubicBezTo>
                  <a:cubicBezTo>
                    <a:pt x="152" y="288"/>
                    <a:pt x="157" y="308"/>
                    <a:pt x="167" y="323"/>
                  </a:cubicBezTo>
                  <a:cubicBezTo>
                    <a:pt x="183" y="338"/>
                    <a:pt x="202" y="348"/>
                    <a:pt x="228" y="358"/>
                  </a:cubicBezTo>
                  <a:cubicBezTo>
                    <a:pt x="253" y="369"/>
                    <a:pt x="288" y="369"/>
                    <a:pt x="334" y="369"/>
                  </a:cubicBezTo>
                  <a:cubicBezTo>
                    <a:pt x="341" y="370"/>
                    <a:pt x="347" y="371"/>
                    <a:pt x="354" y="371"/>
                  </a:cubicBezTo>
                  <a:cubicBezTo>
                    <a:pt x="367" y="371"/>
                    <a:pt x="381" y="369"/>
                    <a:pt x="395" y="369"/>
                  </a:cubicBezTo>
                  <a:cubicBezTo>
                    <a:pt x="414" y="369"/>
                    <a:pt x="435" y="364"/>
                    <a:pt x="451" y="364"/>
                  </a:cubicBezTo>
                  <a:cubicBezTo>
                    <a:pt x="470" y="364"/>
                    <a:pt x="491" y="358"/>
                    <a:pt x="505" y="358"/>
                  </a:cubicBezTo>
                  <a:lnTo>
                    <a:pt x="551" y="358"/>
                  </a:lnTo>
                  <a:cubicBezTo>
                    <a:pt x="582" y="358"/>
                    <a:pt x="602" y="364"/>
                    <a:pt x="612" y="374"/>
                  </a:cubicBezTo>
                  <a:cubicBezTo>
                    <a:pt x="622" y="383"/>
                    <a:pt x="622" y="394"/>
                    <a:pt x="617" y="409"/>
                  </a:cubicBezTo>
                  <a:cubicBezTo>
                    <a:pt x="612" y="418"/>
                    <a:pt x="602" y="429"/>
                    <a:pt x="591" y="434"/>
                  </a:cubicBezTo>
                  <a:cubicBezTo>
                    <a:pt x="582" y="444"/>
                    <a:pt x="572" y="455"/>
                    <a:pt x="551" y="460"/>
                  </a:cubicBezTo>
                  <a:cubicBezTo>
                    <a:pt x="531" y="469"/>
                    <a:pt x="511" y="474"/>
                    <a:pt x="486" y="479"/>
                  </a:cubicBezTo>
                  <a:cubicBezTo>
                    <a:pt x="456" y="485"/>
                    <a:pt x="425" y="485"/>
                    <a:pt x="390" y="485"/>
                  </a:cubicBezTo>
                  <a:cubicBezTo>
                    <a:pt x="334" y="485"/>
                    <a:pt x="283" y="479"/>
                    <a:pt x="239" y="469"/>
                  </a:cubicBezTo>
                  <a:cubicBezTo>
                    <a:pt x="188" y="455"/>
                    <a:pt x="148" y="439"/>
                    <a:pt x="117" y="414"/>
                  </a:cubicBezTo>
                  <a:lnTo>
                    <a:pt x="1" y="525"/>
                  </a:lnTo>
                  <a:cubicBezTo>
                    <a:pt x="15" y="535"/>
                    <a:pt x="36" y="546"/>
                    <a:pt x="62" y="555"/>
                  </a:cubicBezTo>
                  <a:cubicBezTo>
                    <a:pt x="81" y="565"/>
                    <a:pt x="106" y="576"/>
                    <a:pt x="137" y="581"/>
                  </a:cubicBezTo>
                  <a:cubicBezTo>
                    <a:pt x="162" y="586"/>
                    <a:pt x="192" y="595"/>
                    <a:pt x="228" y="600"/>
                  </a:cubicBezTo>
                  <a:cubicBezTo>
                    <a:pt x="258" y="600"/>
                    <a:pt x="293" y="606"/>
                    <a:pt x="329" y="606"/>
                  </a:cubicBezTo>
                  <a:cubicBezTo>
                    <a:pt x="390" y="606"/>
                    <a:pt x="445" y="600"/>
                    <a:pt x="496" y="591"/>
                  </a:cubicBezTo>
                  <a:cubicBezTo>
                    <a:pt x="546" y="581"/>
                    <a:pt x="591" y="565"/>
                    <a:pt x="633" y="546"/>
                  </a:cubicBezTo>
                  <a:cubicBezTo>
                    <a:pt x="673" y="525"/>
                    <a:pt x="703" y="505"/>
                    <a:pt x="728" y="474"/>
                  </a:cubicBezTo>
                  <a:cubicBezTo>
                    <a:pt x="759" y="449"/>
                    <a:pt x="778" y="425"/>
                    <a:pt x="794" y="388"/>
                  </a:cubicBezTo>
                  <a:cubicBezTo>
                    <a:pt x="803" y="369"/>
                    <a:pt x="808" y="343"/>
                    <a:pt x="803" y="323"/>
                  </a:cubicBezTo>
                  <a:cubicBezTo>
                    <a:pt x="803" y="303"/>
                    <a:pt x="799" y="288"/>
                    <a:pt x="789" y="273"/>
                  </a:cubicBezTo>
                  <a:cubicBezTo>
                    <a:pt x="773" y="257"/>
                    <a:pt x="759" y="248"/>
                    <a:pt x="733" y="237"/>
                  </a:cubicBezTo>
                  <a:cubicBezTo>
                    <a:pt x="708" y="227"/>
                    <a:pt x="673" y="222"/>
                    <a:pt x="637" y="222"/>
                  </a:cubicBezTo>
                  <a:cubicBezTo>
                    <a:pt x="617" y="222"/>
                    <a:pt x="596" y="227"/>
                    <a:pt x="577" y="227"/>
                  </a:cubicBezTo>
                  <a:cubicBezTo>
                    <a:pt x="556" y="227"/>
                    <a:pt x="536" y="227"/>
                    <a:pt x="516" y="232"/>
                  </a:cubicBezTo>
                  <a:cubicBezTo>
                    <a:pt x="496" y="232"/>
                    <a:pt x="475" y="237"/>
                    <a:pt x="460" y="237"/>
                  </a:cubicBezTo>
                  <a:lnTo>
                    <a:pt x="369" y="237"/>
                  </a:lnTo>
                  <a:cubicBezTo>
                    <a:pt x="360" y="232"/>
                    <a:pt x="349" y="227"/>
                    <a:pt x="344" y="227"/>
                  </a:cubicBezTo>
                  <a:cubicBezTo>
                    <a:pt x="339" y="222"/>
                    <a:pt x="339" y="217"/>
                    <a:pt x="339" y="212"/>
                  </a:cubicBezTo>
                  <a:cubicBezTo>
                    <a:pt x="334" y="206"/>
                    <a:pt x="339" y="197"/>
                    <a:pt x="339" y="192"/>
                  </a:cubicBezTo>
                  <a:cubicBezTo>
                    <a:pt x="344" y="182"/>
                    <a:pt x="354" y="171"/>
                    <a:pt x="360" y="166"/>
                  </a:cubicBezTo>
                  <a:cubicBezTo>
                    <a:pt x="369" y="157"/>
                    <a:pt x="384" y="146"/>
                    <a:pt x="400" y="141"/>
                  </a:cubicBezTo>
                  <a:cubicBezTo>
                    <a:pt x="414" y="136"/>
                    <a:pt x="435" y="131"/>
                    <a:pt x="460" y="126"/>
                  </a:cubicBezTo>
                  <a:cubicBezTo>
                    <a:pt x="481" y="121"/>
                    <a:pt x="505" y="121"/>
                    <a:pt x="536" y="121"/>
                  </a:cubicBezTo>
                  <a:cubicBezTo>
                    <a:pt x="582" y="121"/>
                    <a:pt x="622" y="126"/>
                    <a:pt x="657" y="131"/>
                  </a:cubicBezTo>
                  <a:cubicBezTo>
                    <a:pt x="693" y="141"/>
                    <a:pt x="728" y="152"/>
                    <a:pt x="763" y="166"/>
                  </a:cubicBezTo>
                  <a:lnTo>
                    <a:pt x="864" y="50"/>
                  </a:lnTo>
                  <a:cubicBezTo>
                    <a:pt x="850" y="45"/>
                    <a:pt x="829" y="40"/>
                    <a:pt x="808" y="31"/>
                  </a:cubicBezTo>
                  <a:cubicBezTo>
                    <a:pt x="784" y="24"/>
                    <a:pt x="763" y="20"/>
                    <a:pt x="738" y="15"/>
                  </a:cubicBezTo>
                  <a:cubicBezTo>
                    <a:pt x="713" y="10"/>
                    <a:pt x="687" y="5"/>
                    <a:pt x="657" y="5"/>
                  </a:cubicBezTo>
                  <a:cubicBezTo>
                    <a:pt x="633" y="0"/>
                    <a:pt x="607" y="0"/>
                    <a:pt x="582" y="0"/>
                  </a:cubicBezTo>
                  <a:close/>
                </a:path>
              </a:pathLst>
            </a:custGeom>
            <a:solidFill>
              <a:srgbClr val="FFAC3E"/>
            </a:solidFill>
            <a:ln>
              <a:noFill/>
            </a:ln>
          </p:spPr>
          <p:txBody>
            <a:bodyPr spcFirstLastPara="1" wrap="square" lIns="121900" tIns="121900" rIns="121900" bIns="121900" anchor="ctr" anchorCtr="0">
              <a:noAutofit/>
            </a:bodyPr>
            <a:lstStyle/>
            <a:p>
              <a:endParaRPr sz="2400"/>
            </a:p>
          </p:txBody>
        </p:sp>
        <p:sp>
          <p:nvSpPr>
            <p:cNvPr id="2288" name="Google Shape;2247;p72"/>
            <p:cNvSpPr/>
            <p:nvPr/>
          </p:nvSpPr>
          <p:spPr>
            <a:xfrm rot="-3942703">
              <a:off x="2685792" y="2586081"/>
              <a:ext cx="71952" cy="65512"/>
            </a:xfrm>
            <a:custGeom>
              <a:avLst/>
              <a:gdLst/>
              <a:ahLst/>
              <a:cxnLst/>
              <a:rect l="l" t="t" r="r" b="b"/>
              <a:pathLst>
                <a:path w="905" h="824" extrusionOk="0">
                  <a:moveTo>
                    <a:pt x="359" y="0"/>
                  </a:moveTo>
                  <a:lnTo>
                    <a:pt x="1" y="823"/>
                  </a:lnTo>
                  <a:lnTo>
                    <a:pt x="162" y="823"/>
                  </a:lnTo>
                  <a:lnTo>
                    <a:pt x="339" y="420"/>
                  </a:lnTo>
                  <a:cubicBezTo>
                    <a:pt x="374" y="399"/>
                    <a:pt x="409" y="385"/>
                    <a:pt x="450" y="374"/>
                  </a:cubicBezTo>
                  <a:cubicBezTo>
                    <a:pt x="490" y="359"/>
                    <a:pt x="530" y="354"/>
                    <a:pt x="572" y="354"/>
                  </a:cubicBezTo>
                  <a:cubicBezTo>
                    <a:pt x="607" y="354"/>
                    <a:pt x="637" y="359"/>
                    <a:pt x="656" y="364"/>
                  </a:cubicBezTo>
                  <a:cubicBezTo>
                    <a:pt x="682" y="374"/>
                    <a:pt x="698" y="389"/>
                    <a:pt x="712" y="404"/>
                  </a:cubicBezTo>
                  <a:cubicBezTo>
                    <a:pt x="723" y="420"/>
                    <a:pt x="728" y="440"/>
                    <a:pt x="728" y="465"/>
                  </a:cubicBezTo>
                  <a:cubicBezTo>
                    <a:pt x="728" y="485"/>
                    <a:pt x="723" y="511"/>
                    <a:pt x="707" y="541"/>
                  </a:cubicBezTo>
                  <a:lnTo>
                    <a:pt x="586" y="819"/>
                  </a:lnTo>
                  <a:lnTo>
                    <a:pt x="747" y="819"/>
                  </a:lnTo>
                  <a:lnTo>
                    <a:pt x="875" y="531"/>
                  </a:lnTo>
                  <a:cubicBezTo>
                    <a:pt x="894" y="485"/>
                    <a:pt x="905" y="440"/>
                    <a:pt x="905" y="404"/>
                  </a:cubicBezTo>
                  <a:cubicBezTo>
                    <a:pt x="905" y="364"/>
                    <a:pt x="894" y="334"/>
                    <a:pt x="879" y="308"/>
                  </a:cubicBezTo>
                  <a:cubicBezTo>
                    <a:pt x="859" y="283"/>
                    <a:pt x="833" y="263"/>
                    <a:pt x="798" y="248"/>
                  </a:cubicBezTo>
                  <a:cubicBezTo>
                    <a:pt x="763" y="233"/>
                    <a:pt x="717" y="228"/>
                    <a:pt x="667" y="228"/>
                  </a:cubicBezTo>
                  <a:cubicBezTo>
                    <a:pt x="621" y="228"/>
                    <a:pt x="572" y="233"/>
                    <a:pt x="525" y="243"/>
                  </a:cubicBezTo>
                  <a:cubicBezTo>
                    <a:pt x="481" y="252"/>
                    <a:pt x="439" y="268"/>
                    <a:pt x="399" y="283"/>
                  </a:cubicBezTo>
                  <a:lnTo>
                    <a:pt x="521" y="0"/>
                  </a:lnTo>
                  <a:close/>
                </a:path>
              </a:pathLst>
            </a:custGeom>
            <a:solidFill>
              <a:srgbClr val="FFAC3E"/>
            </a:solidFill>
            <a:ln>
              <a:noFill/>
            </a:ln>
          </p:spPr>
          <p:txBody>
            <a:bodyPr spcFirstLastPara="1" wrap="square" lIns="121900" tIns="121900" rIns="121900" bIns="121900" anchor="ctr" anchorCtr="0">
              <a:noAutofit/>
            </a:bodyPr>
            <a:lstStyle/>
            <a:p>
              <a:endParaRPr sz="2400"/>
            </a:p>
          </p:txBody>
        </p:sp>
        <p:sp>
          <p:nvSpPr>
            <p:cNvPr id="2289" name="Google Shape;2248;p72"/>
            <p:cNvSpPr/>
            <p:nvPr/>
          </p:nvSpPr>
          <p:spPr>
            <a:xfrm rot="-3942703">
              <a:off x="2725997" y="2486878"/>
              <a:ext cx="83639" cy="62729"/>
            </a:xfrm>
            <a:custGeom>
              <a:avLst/>
              <a:gdLst/>
              <a:ahLst/>
              <a:cxnLst/>
              <a:rect l="l" t="t" r="r" b="b"/>
              <a:pathLst>
                <a:path w="1052" h="789" extrusionOk="0">
                  <a:moveTo>
                    <a:pt x="765" y="141"/>
                  </a:moveTo>
                  <a:cubicBezTo>
                    <a:pt x="800" y="141"/>
                    <a:pt x="822" y="150"/>
                    <a:pt x="834" y="162"/>
                  </a:cubicBezTo>
                  <a:cubicBezTo>
                    <a:pt x="854" y="178"/>
                    <a:pt x="854" y="197"/>
                    <a:pt x="844" y="227"/>
                  </a:cubicBezTo>
                  <a:cubicBezTo>
                    <a:pt x="834" y="253"/>
                    <a:pt x="809" y="278"/>
                    <a:pt x="774" y="299"/>
                  </a:cubicBezTo>
                  <a:lnTo>
                    <a:pt x="733" y="299"/>
                  </a:lnTo>
                  <a:lnTo>
                    <a:pt x="380" y="304"/>
                  </a:lnTo>
                  <a:lnTo>
                    <a:pt x="450" y="147"/>
                  </a:lnTo>
                  <a:lnTo>
                    <a:pt x="739" y="143"/>
                  </a:lnTo>
                  <a:cubicBezTo>
                    <a:pt x="748" y="141"/>
                    <a:pt x="757" y="141"/>
                    <a:pt x="765" y="141"/>
                  </a:cubicBezTo>
                  <a:close/>
                  <a:moveTo>
                    <a:pt x="678" y="430"/>
                  </a:moveTo>
                  <a:cubicBezTo>
                    <a:pt x="723" y="430"/>
                    <a:pt x="758" y="435"/>
                    <a:pt x="774" y="455"/>
                  </a:cubicBezTo>
                  <a:cubicBezTo>
                    <a:pt x="788" y="470"/>
                    <a:pt x="788" y="500"/>
                    <a:pt x="774" y="531"/>
                  </a:cubicBezTo>
                  <a:cubicBezTo>
                    <a:pt x="763" y="567"/>
                    <a:pt x="739" y="591"/>
                    <a:pt x="708" y="607"/>
                  </a:cubicBezTo>
                  <a:cubicBezTo>
                    <a:pt x="672" y="628"/>
                    <a:pt x="632" y="637"/>
                    <a:pt x="587" y="637"/>
                  </a:cubicBezTo>
                  <a:lnTo>
                    <a:pt x="233" y="647"/>
                  </a:lnTo>
                  <a:lnTo>
                    <a:pt x="324" y="435"/>
                  </a:lnTo>
                  <a:lnTo>
                    <a:pt x="678" y="430"/>
                  </a:lnTo>
                  <a:close/>
                  <a:moveTo>
                    <a:pt x="793" y="1"/>
                  </a:moveTo>
                  <a:lnTo>
                    <a:pt x="339" y="10"/>
                  </a:lnTo>
                  <a:lnTo>
                    <a:pt x="0" y="789"/>
                  </a:lnTo>
                  <a:lnTo>
                    <a:pt x="520" y="773"/>
                  </a:lnTo>
                  <a:cubicBezTo>
                    <a:pt x="576" y="773"/>
                    <a:pt x="632" y="768"/>
                    <a:pt x="678" y="754"/>
                  </a:cubicBezTo>
                  <a:cubicBezTo>
                    <a:pt x="723" y="743"/>
                    <a:pt x="763" y="728"/>
                    <a:pt x="799" y="708"/>
                  </a:cubicBezTo>
                  <a:cubicBezTo>
                    <a:pt x="834" y="682"/>
                    <a:pt x="870" y="658"/>
                    <a:pt x="895" y="632"/>
                  </a:cubicBezTo>
                  <a:cubicBezTo>
                    <a:pt x="920" y="602"/>
                    <a:pt x="940" y="567"/>
                    <a:pt x="956" y="531"/>
                  </a:cubicBezTo>
                  <a:cubicBezTo>
                    <a:pt x="975" y="491"/>
                    <a:pt x="981" y="451"/>
                    <a:pt x="975" y="415"/>
                  </a:cubicBezTo>
                  <a:cubicBezTo>
                    <a:pt x="975" y="385"/>
                    <a:pt x="956" y="360"/>
                    <a:pt x="925" y="339"/>
                  </a:cubicBezTo>
                  <a:cubicBezTo>
                    <a:pt x="975" y="299"/>
                    <a:pt x="1011" y="253"/>
                    <a:pt x="1036" y="208"/>
                  </a:cubicBezTo>
                  <a:cubicBezTo>
                    <a:pt x="1047" y="178"/>
                    <a:pt x="1051" y="147"/>
                    <a:pt x="1051" y="122"/>
                  </a:cubicBezTo>
                  <a:cubicBezTo>
                    <a:pt x="1047" y="97"/>
                    <a:pt x="1036" y="76"/>
                    <a:pt x="1021" y="57"/>
                  </a:cubicBezTo>
                  <a:cubicBezTo>
                    <a:pt x="1000" y="41"/>
                    <a:pt x="970" y="26"/>
                    <a:pt x="935" y="15"/>
                  </a:cubicBezTo>
                  <a:cubicBezTo>
                    <a:pt x="900" y="6"/>
                    <a:pt x="849" y="1"/>
                    <a:pt x="793" y="1"/>
                  </a:cubicBezTo>
                  <a:close/>
                </a:path>
              </a:pathLst>
            </a:custGeom>
            <a:solidFill>
              <a:srgbClr val="FFAC3E"/>
            </a:solidFill>
            <a:ln>
              <a:noFill/>
            </a:ln>
          </p:spPr>
          <p:txBody>
            <a:bodyPr spcFirstLastPara="1" wrap="square" lIns="121900" tIns="121900" rIns="121900" bIns="121900" anchor="ctr" anchorCtr="0">
              <a:noAutofit/>
            </a:bodyPr>
            <a:lstStyle/>
            <a:p>
              <a:endParaRPr sz="2400"/>
            </a:p>
          </p:txBody>
        </p:sp>
        <p:sp>
          <p:nvSpPr>
            <p:cNvPr id="2290" name="Google Shape;2249;p72"/>
            <p:cNvSpPr/>
            <p:nvPr/>
          </p:nvSpPr>
          <p:spPr>
            <a:xfrm rot="-3942703">
              <a:off x="2770163" y="2425285"/>
              <a:ext cx="68692" cy="48418"/>
            </a:xfrm>
            <a:custGeom>
              <a:avLst/>
              <a:gdLst/>
              <a:ahLst/>
              <a:cxnLst/>
              <a:rect l="l" t="t" r="r" b="b"/>
              <a:pathLst>
                <a:path w="864" h="609" extrusionOk="0">
                  <a:moveTo>
                    <a:pt x="509" y="128"/>
                  </a:moveTo>
                  <a:cubicBezTo>
                    <a:pt x="546" y="128"/>
                    <a:pt x="576" y="128"/>
                    <a:pt x="600" y="139"/>
                  </a:cubicBezTo>
                  <a:cubicBezTo>
                    <a:pt x="626" y="149"/>
                    <a:pt x="641" y="159"/>
                    <a:pt x="656" y="174"/>
                  </a:cubicBezTo>
                  <a:cubicBezTo>
                    <a:pt x="672" y="189"/>
                    <a:pt x="676" y="209"/>
                    <a:pt x="676" y="230"/>
                  </a:cubicBezTo>
                  <a:cubicBezTo>
                    <a:pt x="676" y="249"/>
                    <a:pt x="676" y="270"/>
                    <a:pt x="667" y="296"/>
                  </a:cubicBezTo>
                  <a:cubicBezTo>
                    <a:pt x="651" y="321"/>
                    <a:pt x="641" y="340"/>
                    <a:pt x="621" y="361"/>
                  </a:cubicBezTo>
                  <a:cubicBezTo>
                    <a:pt x="600" y="386"/>
                    <a:pt x="576" y="401"/>
                    <a:pt x="550" y="422"/>
                  </a:cubicBezTo>
                  <a:cubicBezTo>
                    <a:pt x="520" y="436"/>
                    <a:pt x="490" y="452"/>
                    <a:pt x="459" y="462"/>
                  </a:cubicBezTo>
                  <a:cubicBezTo>
                    <a:pt x="424" y="473"/>
                    <a:pt x="394" y="477"/>
                    <a:pt x="353" y="477"/>
                  </a:cubicBezTo>
                  <a:cubicBezTo>
                    <a:pt x="318" y="477"/>
                    <a:pt x="287" y="477"/>
                    <a:pt x="262" y="466"/>
                  </a:cubicBezTo>
                  <a:cubicBezTo>
                    <a:pt x="236" y="457"/>
                    <a:pt x="217" y="447"/>
                    <a:pt x="206" y="431"/>
                  </a:cubicBezTo>
                  <a:cubicBezTo>
                    <a:pt x="192" y="417"/>
                    <a:pt x="187" y="396"/>
                    <a:pt x="187" y="376"/>
                  </a:cubicBezTo>
                  <a:cubicBezTo>
                    <a:pt x="182" y="356"/>
                    <a:pt x="187" y="336"/>
                    <a:pt x="196" y="310"/>
                  </a:cubicBezTo>
                  <a:cubicBezTo>
                    <a:pt x="206" y="291"/>
                    <a:pt x="222" y="265"/>
                    <a:pt x="242" y="245"/>
                  </a:cubicBezTo>
                  <a:cubicBezTo>
                    <a:pt x="262" y="224"/>
                    <a:pt x="287" y="205"/>
                    <a:pt x="313" y="184"/>
                  </a:cubicBezTo>
                  <a:cubicBezTo>
                    <a:pt x="338" y="169"/>
                    <a:pt x="369" y="154"/>
                    <a:pt x="404" y="144"/>
                  </a:cubicBezTo>
                  <a:cubicBezTo>
                    <a:pt x="434" y="133"/>
                    <a:pt x="469" y="128"/>
                    <a:pt x="509" y="128"/>
                  </a:cubicBezTo>
                  <a:close/>
                  <a:moveTo>
                    <a:pt x="608" y="0"/>
                  </a:moveTo>
                  <a:cubicBezTo>
                    <a:pt x="594" y="0"/>
                    <a:pt x="580" y="1"/>
                    <a:pt x="565" y="2"/>
                  </a:cubicBezTo>
                  <a:cubicBezTo>
                    <a:pt x="499" y="2"/>
                    <a:pt x="444" y="12"/>
                    <a:pt x="383" y="32"/>
                  </a:cubicBezTo>
                  <a:cubicBezTo>
                    <a:pt x="327" y="48"/>
                    <a:pt x="278" y="72"/>
                    <a:pt x="232" y="98"/>
                  </a:cubicBezTo>
                  <a:cubicBezTo>
                    <a:pt x="182" y="128"/>
                    <a:pt x="141" y="159"/>
                    <a:pt x="105" y="200"/>
                  </a:cubicBezTo>
                  <a:cubicBezTo>
                    <a:pt x="70" y="235"/>
                    <a:pt x="45" y="275"/>
                    <a:pt x="24" y="315"/>
                  </a:cubicBezTo>
                  <a:cubicBezTo>
                    <a:pt x="10" y="361"/>
                    <a:pt x="0" y="396"/>
                    <a:pt x="5" y="431"/>
                  </a:cubicBezTo>
                  <a:cubicBezTo>
                    <a:pt x="5" y="473"/>
                    <a:pt x="19" y="503"/>
                    <a:pt x="40" y="527"/>
                  </a:cubicBezTo>
                  <a:cubicBezTo>
                    <a:pt x="65" y="553"/>
                    <a:pt x="101" y="573"/>
                    <a:pt x="141" y="588"/>
                  </a:cubicBezTo>
                  <a:cubicBezTo>
                    <a:pt x="182" y="603"/>
                    <a:pt x="236" y="608"/>
                    <a:pt x="297" y="608"/>
                  </a:cubicBezTo>
                  <a:cubicBezTo>
                    <a:pt x="358" y="603"/>
                    <a:pt x="418" y="594"/>
                    <a:pt x="474" y="578"/>
                  </a:cubicBezTo>
                  <a:cubicBezTo>
                    <a:pt x="535" y="557"/>
                    <a:pt x="586" y="538"/>
                    <a:pt x="630" y="508"/>
                  </a:cubicBezTo>
                  <a:cubicBezTo>
                    <a:pt x="681" y="477"/>
                    <a:pt x="721" y="447"/>
                    <a:pt x="758" y="406"/>
                  </a:cubicBezTo>
                  <a:cubicBezTo>
                    <a:pt x="788" y="371"/>
                    <a:pt x="818" y="331"/>
                    <a:pt x="833" y="291"/>
                  </a:cubicBezTo>
                  <a:cubicBezTo>
                    <a:pt x="853" y="249"/>
                    <a:pt x="863" y="209"/>
                    <a:pt x="858" y="174"/>
                  </a:cubicBezTo>
                  <a:cubicBezTo>
                    <a:pt x="853" y="139"/>
                    <a:pt x="843" y="103"/>
                    <a:pt x="818" y="79"/>
                  </a:cubicBezTo>
                  <a:cubicBezTo>
                    <a:pt x="798" y="53"/>
                    <a:pt x="763" y="32"/>
                    <a:pt x="721" y="18"/>
                  </a:cubicBezTo>
                  <a:cubicBezTo>
                    <a:pt x="688" y="6"/>
                    <a:pt x="650" y="0"/>
                    <a:pt x="608" y="0"/>
                  </a:cubicBezTo>
                  <a:close/>
                </a:path>
              </a:pathLst>
            </a:custGeom>
            <a:solidFill>
              <a:srgbClr val="FFAC3E"/>
            </a:solidFill>
            <a:ln>
              <a:noFill/>
            </a:ln>
          </p:spPr>
          <p:txBody>
            <a:bodyPr spcFirstLastPara="1" wrap="square" lIns="121900" tIns="121900" rIns="121900" bIns="121900" anchor="ctr" anchorCtr="0">
              <a:noAutofit/>
            </a:bodyPr>
            <a:lstStyle/>
            <a:p>
              <a:endParaRPr sz="2400"/>
            </a:p>
          </p:txBody>
        </p:sp>
        <p:sp>
          <p:nvSpPr>
            <p:cNvPr id="2291" name="Google Shape;2250;p72"/>
            <p:cNvSpPr/>
            <p:nvPr/>
          </p:nvSpPr>
          <p:spPr>
            <a:xfrm rot="-3942703">
              <a:off x="2797897" y="2356394"/>
              <a:ext cx="68772" cy="48418"/>
            </a:xfrm>
            <a:custGeom>
              <a:avLst/>
              <a:gdLst/>
              <a:ahLst/>
              <a:cxnLst/>
              <a:rect l="l" t="t" r="r" b="b"/>
              <a:pathLst>
                <a:path w="865" h="609" extrusionOk="0">
                  <a:moveTo>
                    <a:pt x="538" y="129"/>
                  </a:moveTo>
                  <a:cubicBezTo>
                    <a:pt x="562" y="129"/>
                    <a:pt x="583" y="134"/>
                    <a:pt x="602" y="141"/>
                  </a:cubicBezTo>
                  <a:cubicBezTo>
                    <a:pt x="627" y="147"/>
                    <a:pt x="648" y="157"/>
                    <a:pt x="658" y="171"/>
                  </a:cubicBezTo>
                  <a:cubicBezTo>
                    <a:pt x="673" y="187"/>
                    <a:pt x="678" y="207"/>
                    <a:pt x="683" y="227"/>
                  </a:cubicBezTo>
                  <a:cubicBezTo>
                    <a:pt x="683" y="247"/>
                    <a:pt x="678" y="273"/>
                    <a:pt x="667" y="292"/>
                  </a:cubicBezTo>
                  <a:cubicBezTo>
                    <a:pt x="658" y="318"/>
                    <a:pt x="643" y="338"/>
                    <a:pt x="622" y="364"/>
                  </a:cubicBezTo>
                  <a:cubicBezTo>
                    <a:pt x="602" y="383"/>
                    <a:pt x="576" y="404"/>
                    <a:pt x="552" y="420"/>
                  </a:cubicBezTo>
                  <a:cubicBezTo>
                    <a:pt x="527" y="434"/>
                    <a:pt x="496" y="450"/>
                    <a:pt x="461" y="460"/>
                  </a:cubicBezTo>
                  <a:cubicBezTo>
                    <a:pt x="431" y="469"/>
                    <a:pt x="395" y="474"/>
                    <a:pt x="355" y="480"/>
                  </a:cubicBezTo>
                  <a:cubicBezTo>
                    <a:pt x="319" y="480"/>
                    <a:pt x="289" y="474"/>
                    <a:pt x="264" y="469"/>
                  </a:cubicBezTo>
                  <a:cubicBezTo>
                    <a:pt x="238" y="460"/>
                    <a:pt x="219" y="450"/>
                    <a:pt x="208" y="434"/>
                  </a:cubicBezTo>
                  <a:cubicBezTo>
                    <a:pt x="193" y="420"/>
                    <a:pt x="188" y="399"/>
                    <a:pt x="188" y="378"/>
                  </a:cubicBezTo>
                  <a:cubicBezTo>
                    <a:pt x="182" y="359"/>
                    <a:pt x="188" y="338"/>
                    <a:pt x="198" y="313"/>
                  </a:cubicBezTo>
                  <a:cubicBezTo>
                    <a:pt x="208" y="292"/>
                    <a:pt x="224" y="268"/>
                    <a:pt x="243" y="247"/>
                  </a:cubicBezTo>
                  <a:cubicBezTo>
                    <a:pt x="264" y="227"/>
                    <a:pt x="289" y="207"/>
                    <a:pt x="314" y="192"/>
                  </a:cubicBezTo>
                  <a:cubicBezTo>
                    <a:pt x="340" y="171"/>
                    <a:pt x="370" y="157"/>
                    <a:pt x="405" y="147"/>
                  </a:cubicBezTo>
                  <a:cubicBezTo>
                    <a:pt x="441" y="136"/>
                    <a:pt x="471" y="131"/>
                    <a:pt x="511" y="131"/>
                  </a:cubicBezTo>
                  <a:cubicBezTo>
                    <a:pt x="520" y="130"/>
                    <a:pt x="529" y="129"/>
                    <a:pt x="538" y="129"/>
                  </a:cubicBezTo>
                  <a:close/>
                  <a:moveTo>
                    <a:pt x="567" y="0"/>
                  </a:moveTo>
                  <a:cubicBezTo>
                    <a:pt x="501" y="5"/>
                    <a:pt x="445" y="15"/>
                    <a:pt x="385" y="35"/>
                  </a:cubicBezTo>
                  <a:cubicBezTo>
                    <a:pt x="329" y="50"/>
                    <a:pt x="279" y="75"/>
                    <a:pt x="233" y="106"/>
                  </a:cubicBezTo>
                  <a:cubicBezTo>
                    <a:pt x="182" y="131"/>
                    <a:pt x="142" y="166"/>
                    <a:pt x="107" y="201"/>
                  </a:cubicBezTo>
                  <a:cubicBezTo>
                    <a:pt x="72" y="243"/>
                    <a:pt x="47" y="283"/>
                    <a:pt x="26" y="323"/>
                  </a:cubicBezTo>
                  <a:cubicBezTo>
                    <a:pt x="11" y="364"/>
                    <a:pt x="1" y="404"/>
                    <a:pt x="7" y="439"/>
                  </a:cubicBezTo>
                  <a:cubicBezTo>
                    <a:pt x="7" y="474"/>
                    <a:pt x="21" y="504"/>
                    <a:pt x="42" y="530"/>
                  </a:cubicBezTo>
                  <a:cubicBezTo>
                    <a:pt x="67" y="555"/>
                    <a:pt x="102" y="576"/>
                    <a:pt x="142" y="591"/>
                  </a:cubicBezTo>
                  <a:cubicBezTo>
                    <a:pt x="177" y="602"/>
                    <a:pt x="214" y="608"/>
                    <a:pt x="256" y="608"/>
                  </a:cubicBezTo>
                  <a:cubicBezTo>
                    <a:pt x="270" y="608"/>
                    <a:pt x="284" y="607"/>
                    <a:pt x="299" y="606"/>
                  </a:cubicBezTo>
                  <a:cubicBezTo>
                    <a:pt x="364" y="606"/>
                    <a:pt x="420" y="595"/>
                    <a:pt x="481" y="576"/>
                  </a:cubicBezTo>
                  <a:cubicBezTo>
                    <a:pt x="536" y="555"/>
                    <a:pt x="587" y="535"/>
                    <a:pt x="637" y="504"/>
                  </a:cubicBezTo>
                  <a:cubicBezTo>
                    <a:pt x="683" y="474"/>
                    <a:pt x="723" y="444"/>
                    <a:pt x="758" y="404"/>
                  </a:cubicBezTo>
                  <a:cubicBezTo>
                    <a:pt x="795" y="369"/>
                    <a:pt x="819" y="329"/>
                    <a:pt x="839" y="287"/>
                  </a:cubicBezTo>
                  <a:cubicBezTo>
                    <a:pt x="860" y="243"/>
                    <a:pt x="865" y="207"/>
                    <a:pt x="865" y="171"/>
                  </a:cubicBezTo>
                  <a:cubicBezTo>
                    <a:pt x="860" y="131"/>
                    <a:pt x="844" y="101"/>
                    <a:pt x="825" y="75"/>
                  </a:cubicBezTo>
                  <a:cubicBezTo>
                    <a:pt x="799" y="50"/>
                    <a:pt x="769" y="30"/>
                    <a:pt x="723" y="20"/>
                  </a:cubicBezTo>
                  <a:cubicBezTo>
                    <a:pt x="683" y="5"/>
                    <a:pt x="627" y="0"/>
                    <a:pt x="567" y="0"/>
                  </a:cubicBezTo>
                  <a:close/>
                </a:path>
              </a:pathLst>
            </a:custGeom>
            <a:solidFill>
              <a:srgbClr val="FFAC3E"/>
            </a:solidFill>
            <a:ln>
              <a:noFill/>
            </a:ln>
          </p:spPr>
          <p:txBody>
            <a:bodyPr spcFirstLastPara="1" wrap="square" lIns="121900" tIns="121900" rIns="121900" bIns="121900" anchor="ctr" anchorCtr="0">
              <a:noAutofit/>
            </a:bodyPr>
            <a:lstStyle/>
            <a:p>
              <a:endParaRPr sz="2400"/>
            </a:p>
          </p:txBody>
        </p:sp>
        <p:sp>
          <p:nvSpPr>
            <p:cNvPr id="2292" name="Google Shape;2251;p72"/>
            <p:cNvSpPr/>
            <p:nvPr/>
          </p:nvSpPr>
          <p:spPr>
            <a:xfrm rot="-3942703">
              <a:off x="2813151" y="2274747"/>
              <a:ext cx="77676" cy="66386"/>
            </a:xfrm>
            <a:custGeom>
              <a:avLst/>
              <a:gdLst/>
              <a:ahLst/>
              <a:cxnLst/>
              <a:rect l="l" t="t" r="r" b="b"/>
              <a:pathLst>
                <a:path w="977" h="835" extrusionOk="0">
                  <a:moveTo>
                    <a:pt x="527" y="0"/>
                  </a:moveTo>
                  <a:lnTo>
                    <a:pt x="359" y="10"/>
                  </a:lnTo>
                  <a:lnTo>
                    <a:pt x="0" y="834"/>
                  </a:lnTo>
                  <a:lnTo>
                    <a:pt x="163" y="823"/>
                  </a:lnTo>
                  <a:lnTo>
                    <a:pt x="224" y="683"/>
                  </a:lnTo>
                  <a:lnTo>
                    <a:pt x="345" y="606"/>
                  </a:lnTo>
                  <a:lnTo>
                    <a:pt x="496" y="804"/>
                  </a:lnTo>
                  <a:lnTo>
                    <a:pt x="744" y="793"/>
                  </a:lnTo>
                  <a:lnTo>
                    <a:pt x="516" y="501"/>
                  </a:lnTo>
                  <a:lnTo>
                    <a:pt x="976" y="207"/>
                  </a:lnTo>
                  <a:lnTo>
                    <a:pt x="976" y="207"/>
                  </a:lnTo>
                  <a:lnTo>
                    <a:pt x="728" y="222"/>
                  </a:lnTo>
                  <a:lnTo>
                    <a:pt x="310" y="485"/>
                  </a:lnTo>
                  <a:lnTo>
                    <a:pt x="310" y="485"/>
                  </a:lnTo>
                  <a:lnTo>
                    <a:pt x="527" y="0"/>
                  </a:lnTo>
                  <a:close/>
                </a:path>
              </a:pathLst>
            </a:custGeom>
            <a:solidFill>
              <a:srgbClr val="FFAC3E"/>
            </a:solidFill>
            <a:ln>
              <a:noFill/>
            </a:ln>
          </p:spPr>
          <p:txBody>
            <a:bodyPr spcFirstLastPara="1" wrap="square" lIns="121900" tIns="121900" rIns="121900" bIns="121900" anchor="ctr" anchorCtr="0">
              <a:noAutofit/>
            </a:bodyPr>
            <a:lstStyle/>
            <a:p>
              <a:endParaRPr sz="2400"/>
            </a:p>
          </p:txBody>
        </p:sp>
      </p:grpSp>
      <p:grpSp>
        <p:nvGrpSpPr>
          <p:cNvPr id="2293" name="Google Shape;2252;p72"/>
          <p:cNvGrpSpPr/>
          <p:nvPr/>
        </p:nvGrpSpPr>
        <p:grpSpPr>
          <a:xfrm rot="-1406868">
            <a:off x="3838975" y="2872495"/>
            <a:ext cx="1805675" cy="1917247"/>
            <a:chOff x="455904" y="535000"/>
            <a:chExt cx="1447036" cy="1536449"/>
          </a:xfrm>
        </p:grpSpPr>
        <p:sp>
          <p:nvSpPr>
            <p:cNvPr id="2294" name="Google Shape;2253;p72"/>
            <p:cNvSpPr/>
            <p:nvPr/>
          </p:nvSpPr>
          <p:spPr>
            <a:xfrm rot="-7199818">
              <a:off x="1494066" y="601930"/>
              <a:ext cx="321501" cy="345720"/>
            </a:xfrm>
            <a:custGeom>
              <a:avLst/>
              <a:gdLst/>
              <a:ahLst/>
              <a:cxnLst/>
              <a:rect l="l" t="t" r="r" b="b"/>
              <a:pathLst>
                <a:path w="2082" h="2239" extrusionOk="0">
                  <a:moveTo>
                    <a:pt x="2082" y="1"/>
                  </a:moveTo>
                  <a:lnTo>
                    <a:pt x="0" y="728"/>
                  </a:lnTo>
                  <a:lnTo>
                    <a:pt x="1067" y="1678"/>
                  </a:lnTo>
                  <a:lnTo>
                    <a:pt x="1693" y="2238"/>
                  </a:lnTo>
                  <a:lnTo>
                    <a:pt x="1835" y="1410"/>
                  </a:lnTo>
                  <a:lnTo>
                    <a:pt x="2082"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295" name="Google Shape;2254;p72"/>
            <p:cNvSpPr/>
            <p:nvPr/>
          </p:nvSpPr>
          <p:spPr>
            <a:xfrm rot="-7199818">
              <a:off x="1485703" y="591401"/>
              <a:ext cx="343274" cy="369035"/>
            </a:xfrm>
            <a:custGeom>
              <a:avLst/>
              <a:gdLst/>
              <a:ahLst/>
              <a:cxnLst/>
              <a:rect l="l" t="t" r="r" b="b"/>
              <a:pathLst>
                <a:path w="2223" h="2390" extrusionOk="0">
                  <a:moveTo>
                    <a:pt x="2109" y="135"/>
                  </a:moveTo>
                  <a:lnTo>
                    <a:pt x="1880" y="1465"/>
                  </a:lnTo>
                  <a:lnTo>
                    <a:pt x="1747" y="2217"/>
                  </a:lnTo>
                  <a:lnTo>
                    <a:pt x="1183" y="1707"/>
                  </a:lnTo>
                  <a:lnTo>
                    <a:pt x="171" y="809"/>
                  </a:lnTo>
                  <a:lnTo>
                    <a:pt x="2109" y="135"/>
                  </a:lnTo>
                  <a:close/>
                  <a:moveTo>
                    <a:pt x="2223" y="0"/>
                  </a:moveTo>
                  <a:lnTo>
                    <a:pt x="2152" y="26"/>
                  </a:lnTo>
                  <a:lnTo>
                    <a:pt x="1" y="774"/>
                  </a:lnTo>
                  <a:lnTo>
                    <a:pt x="1122" y="1774"/>
                  </a:lnTo>
                  <a:lnTo>
                    <a:pt x="1808" y="2390"/>
                  </a:lnTo>
                  <a:lnTo>
                    <a:pt x="1965" y="1480"/>
                  </a:lnTo>
                  <a:lnTo>
                    <a:pt x="2223" y="0"/>
                  </a:lnTo>
                  <a:close/>
                </a:path>
              </a:pathLst>
            </a:custGeom>
            <a:solidFill>
              <a:srgbClr val="030C33"/>
            </a:solidFill>
            <a:ln>
              <a:noFill/>
            </a:ln>
          </p:spPr>
          <p:txBody>
            <a:bodyPr spcFirstLastPara="1" wrap="square" lIns="121900" tIns="121900" rIns="121900" bIns="121900" anchor="ctr" anchorCtr="0">
              <a:noAutofit/>
            </a:bodyPr>
            <a:lstStyle/>
            <a:p>
              <a:endParaRPr sz="2400"/>
            </a:p>
          </p:txBody>
        </p:sp>
        <p:sp>
          <p:nvSpPr>
            <p:cNvPr id="2296" name="Google Shape;2255;p72"/>
            <p:cNvSpPr/>
            <p:nvPr/>
          </p:nvSpPr>
          <p:spPr>
            <a:xfrm rot="-7199818">
              <a:off x="810654" y="676339"/>
              <a:ext cx="713725" cy="1209015"/>
            </a:xfrm>
            <a:custGeom>
              <a:avLst/>
              <a:gdLst/>
              <a:ahLst/>
              <a:cxnLst/>
              <a:rect l="l" t="t" r="r" b="b"/>
              <a:pathLst>
                <a:path w="4622" h="7830" extrusionOk="0">
                  <a:moveTo>
                    <a:pt x="2152" y="0"/>
                  </a:moveTo>
                  <a:lnTo>
                    <a:pt x="0" y="747"/>
                  </a:lnTo>
                  <a:lnTo>
                    <a:pt x="2470" y="7829"/>
                  </a:lnTo>
                  <a:lnTo>
                    <a:pt x="4622" y="7081"/>
                  </a:lnTo>
                  <a:lnTo>
                    <a:pt x="2152"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297" name="Google Shape;2256;p72"/>
            <p:cNvSpPr/>
            <p:nvPr/>
          </p:nvSpPr>
          <p:spPr>
            <a:xfrm rot="-7199818">
              <a:off x="803551" y="669236"/>
              <a:ext cx="727932" cy="1223221"/>
            </a:xfrm>
            <a:custGeom>
              <a:avLst/>
              <a:gdLst/>
              <a:ahLst/>
              <a:cxnLst/>
              <a:rect l="l" t="t" r="r" b="b"/>
              <a:pathLst>
                <a:path w="4714" h="7922" extrusionOk="0">
                  <a:moveTo>
                    <a:pt x="2178" y="91"/>
                  </a:moveTo>
                  <a:lnTo>
                    <a:pt x="4623" y="7108"/>
                  </a:lnTo>
                  <a:lnTo>
                    <a:pt x="2535" y="7833"/>
                  </a:lnTo>
                  <a:lnTo>
                    <a:pt x="91" y="814"/>
                  </a:lnTo>
                  <a:lnTo>
                    <a:pt x="2178" y="91"/>
                  </a:lnTo>
                  <a:close/>
                  <a:moveTo>
                    <a:pt x="2224" y="0"/>
                  </a:moveTo>
                  <a:lnTo>
                    <a:pt x="0" y="774"/>
                  </a:lnTo>
                  <a:lnTo>
                    <a:pt x="2492" y="7922"/>
                  </a:lnTo>
                  <a:lnTo>
                    <a:pt x="2527" y="7911"/>
                  </a:lnTo>
                  <a:lnTo>
                    <a:pt x="4714" y="7148"/>
                  </a:lnTo>
                  <a:lnTo>
                    <a:pt x="2224"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98" name="Google Shape;2257;p72"/>
            <p:cNvSpPr/>
            <p:nvPr/>
          </p:nvSpPr>
          <p:spPr>
            <a:xfrm rot="-7199818">
              <a:off x="921258" y="714408"/>
              <a:ext cx="492443" cy="1132738"/>
            </a:xfrm>
            <a:custGeom>
              <a:avLst/>
              <a:gdLst/>
              <a:ahLst/>
              <a:cxnLst/>
              <a:rect l="l" t="t" r="r" b="b"/>
              <a:pathLst>
                <a:path w="3189" h="7336" extrusionOk="0">
                  <a:moveTo>
                    <a:pt x="717" y="1"/>
                  </a:moveTo>
                  <a:lnTo>
                    <a:pt x="1" y="253"/>
                  </a:lnTo>
                  <a:lnTo>
                    <a:pt x="2470" y="7335"/>
                  </a:lnTo>
                  <a:lnTo>
                    <a:pt x="3188" y="7088"/>
                  </a:lnTo>
                  <a:lnTo>
                    <a:pt x="717"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299" name="Google Shape;2258;p72"/>
            <p:cNvSpPr/>
            <p:nvPr/>
          </p:nvSpPr>
          <p:spPr>
            <a:xfrm rot="-7199818">
              <a:off x="910409" y="703666"/>
              <a:ext cx="514216" cy="1154355"/>
            </a:xfrm>
            <a:custGeom>
              <a:avLst/>
              <a:gdLst/>
              <a:ahLst/>
              <a:cxnLst/>
              <a:rect l="l" t="t" r="r" b="b"/>
              <a:pathLst>
                <a:path w="3330" h="7476" extrusionOk="0">
                  <a:moveTo>
                    <a:pt x="753" y="146"/>
                  </a:moveTo>
                  <a:lnTo>
                    <a:pt x="3183" y="7123"/>
                  </a:lnTo>
                  <a:lnTo>
                    <a:pt x="2574" y="7331"/>
                  </a:lnTo>
                  <a:lnTo>
                    <a:pt x="2574" y="7331"/>
                  </a:lnTo>
                  <a:lnTo>
                    <a:pt x="147" y="358"/>
                  </a:lnTo>
                  <a:lnTo>
                    <a:pt x="753" y="146"/>
                  </a:lnTo>
                  <a:close/>
                  <a:moveTo>
                    <a:pt x="824" y="0"/>
                  </a:moveTo>
                  <a:lnTo>
                    <a:pt x="0" y="288"/>
                  </a:lnTo>
                  <a:lnTo>
                    <a:pt x="2506" y="7475"/>
                  </a:lnTo>
                  <a:lnTo>
                    <a:pt x="2557" y="7461"/>
                  </a:lnTo>
                  <a:lnTo>
                    <a:pt x="3329" y="7193"/>
                  </a:lnTo>
                  <a:lnTo>
                    <a:pt x="824"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00" name="Google Shape;2259;p72"/>
            <p:cNvSpPr/>
            <p:nvPr/>
          </p:nvSpPr>
          <p:spPr>
            <a:xfrm rot="-7199818">
              <a:off x="832922" y="637772"/>
              <a:ext cx="492288" cy="1132583"/>
            </a:xfrm>
            <a:custGeom>
              <a:avLst/>
              <a:gdLst/>
              <a:ahLst/>
              <a:cxnLst/>
              <a:rect l="l" t="t" r="r" b="b"/>
              <a:pathLst>
                <a:path w="3188" h="7335" extrusionOk="0">
                  <a:moveTo>
                    <a:pt x="718" y="0"/>
                  </a:moveTo>
                  <a:lnTo>
                    <a:pt x="0" y="248"/>
                  </a:lnTo>
                  <a:lnTo>
                    <a:pt x="2471" y="7335"/>
                  </a:lnTo>
                  <a:lnTo>
                    <a:pt x="3188" y="7081"/>
                  </a:lnTo>
                  <a:lnTo>
                    <a:pt x="718"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301" name="Google Shape;2260;p72"/>
            <p:cNvSpPr/>
            <p:nvPr/>
          </p:nvSpPr>
          <p:spPr>
            <a:xfrm rot="-7199818">
              <a:off x="825649" y="630963"/>
              <a:ext cx="505568" cy="1145862"/>
            </a:xfrm>
            <a:custGeom>
              <a:avLst/>
              <a:gdLst/>
              <a:ahLst/>
              <a:cxnLst/>
              <a:rect l="l" t="t" r="r" b="b"/>
              <a:pathLst>
                <a:path w="3274" h="7421" extrusionOk="0">
                  <a:moveTo>
                    <a:pt x="738" y="91"/>
                  </a:moveTo>
                  <a:lnTo>
                    <a:pt x="3183" y="7108"/>
                  </a:lnTo>
                  <a:lnTo>
                    <a:pt x="2531" y="7334"/>
                  </a:lnTo>
                  <a:lnTo>
                    <a:pt x="2531" y="7334"/>
                  </a:lnTo>
                  <a:lnTo>
                    <a:pt x="87" y="319"/>
                  </a:lnTo>
                  <a:lnTo>
                    <a:pt x="738" y="91"/>
                  </a:lnTo>
                  <a:close/>
                  <a:moveTo>
                    <a:pt x="784" y="0"/>
                  </a:moveTo>
                  <a:lnTo>
                    <a:pt x="0" y="273"/>
                  </a:lnTo>
                  <a:lnTo>
                    <a:pt x="2486" y="7421"/>
                  </a:lnTo>
                  <a:lnTo>
                    <a:pt x="2521" y="7411"/>
                  </a:lnTo>
                  <a:lnTo>
                    <a:pt x="3274" y="7148"/>
                  </a:lnTo>
                  <a:lnTo>
                    <a:pt x="784" y="0"/>
                  </a:lnTo>
                  <a:close/>
                </a:path>
              </a:pathLst>
            </a:custGeom>
            <a:solidFill>
              <a:srgbClr val="030C33"/>
            </a:solidFill>
            <a:ln>
              <a:noFill/>
            </a:ln>
          </p:spPr>
          <p:txBody>
            <a:bodyPr spcFirstLastPara="1" wrap="square" lIns="121900" tIns="121900" rIns="121900" bIns="121900" anchor="ctr" anchorCtr="0">
              <a:noAutofit/>
            </a:bodyPr>
            <a:lstStyle/>
            <a:p>
              <a:endParaRPr sz="2400"/>
            </a:p>
          </p:txBody>
        </p:sp>
        <p:sp>
          <p:nvSpPr>
            <p:cNvPr id="2302" name="Google Shape;2261;p72"/>
            <p:cNvSpPr/>
            <p:nvPr/>
          </p:nvSpPr>
          <p:spPr>
            <a:xfrm rot="-7199818">
              <a:off x="1658143" y="601516"/>
              <a:ext cx="118594" cy="128004"/>
            </a:xfrm>
            <a:custGeom>
              <a:avLst/>
              <a:gdLst/>
              <a:ahLst/>
              <a:cxnLst/>
              <a:rect l="l" t="t" r="r" b="b"/>
              <a:pathLst>
                <a:path w="768" h="829" extrusionOk="0">
                  <a:moveTo>
                    <a:pt x="768" y="0"/>
                  </a:moveTo>
                  <a:lnTo>
                    <a:pt x="0" y="268"/>
                  </a:lnTo>
                  <a:lnTo>
                    <a:pt x="626" y="828"/>
                  </a:lnTo>
                  <a:lnTo>
                    <a:pt x="768"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03" name="Google Shape;2262;p72"/>
            <p:cNvSpPr/>
            <p:nvPr/>
          </p:nvSpPr>
          <p:spPr>
            <a:xfrm rot="-7199818">
              <a:off x="585886" y="1634307"/>
              <a:ext cx="366900" cy="214782"/>
            </a:xfrm>
            <a:custGeom>
              <a:avLst/>
              <a:gdLst/>
              <a:ahLst/>
              <a:cxnLst/>
              <a:rect l="l" t="t" r="r" b="b"/>
              <a:pathLst>
                <a:path w="2376" h="1391" extrusionOk="0">
                  <a:moveTo>
                    <a:pt x="2152" y="1"/>
                  </a:moveTo>
                  <a:lnTo>
                    <a:pt x="0" y="749"/>
                  </a:lnTo>
                  <a:lnTo>
                    <a:pt x="223" y="1390"/>
                  </a:lnTo>
                  <a:lnTo>
                    <a:pt x="2375" y="637"/>
                  </a:lnTo>
                  <a:lnTo>
                    <a:pt x="2152" y="1"/>
                  </a:lnTo>
                  <a:close/>
                </a:path>
              </a:pathLst>
            </a:custGeom>
            <a:solidFill>
              <a:srgbClr val="030C33"/>
            </a:solidFill>
            <a:ln>
              <a:noFill/>
            </a:ln>
          </p:spPr>
          <p:txBody>
            <a:bodyPr spcFirstLastPara="1" wrap="square" lIns="121900" tIns="121900" rIns="121900" bIns="121900" anchor="ctr" anchorCtr="0">
              <a:noAutofit/>
            </a:bodyPr>
            <a:lstStyle/>
            <a:p>
              <a:endParaRPr sz="2400"/>
            </a:p>
          </p:txBody>
        </p:sp>
        <p:sp>
          <p:nvSpPr>
            <p:cNvPr id="2112" name="Google Shape;2263;p72"/>
            <p:cNvSpPr/>
            <p:nvPr/>
          </p:nvSpPr>
          <p:spPr>
            <a:xfrm rot="-7199818">
              <a:off x="577813" y="1627310"/>
              <a:ext cx="382187" cy="229450"/>
            </a:xfrm>
            <a:custGeom>
              <a:avLst/>
              <a:gdLst/>
              <a:ahLst/>
              <a:cxnLst/>
              <a:rect l="l" t="t" r="r" b="b"/>
              <a:pathLst>
                <a:path w="2475" h="1486" extrusionOk="0">
                  <a:moveTo>
                    <a:pt x="2177" y="103"/>
                  </a:moveTo>
                  <a:lnTo>
                    <a:pt x="2374" y="663"/>
                  </a:lnTo>
                  <a:lnTo>
                    <a:pt x="293" y="1390"/>
                  </a:lnTo>
                  <a:lnTo>
                    <a:pt x="98" y="827"/>
                  </a:lnTo>
                  <a:lnTo>
                    <a:pt x="2177" y="103"/>
                  </a:lnTo>
                  <a:close/>
                  <a:moveTo>
                    <a:pt x="2223" y="1"/>
                  </a:moveTo>
                  <a:lnTo>
                    <a:pt x="0" y="779"/>
                  </a:lnTo>
                  <a:lnTo>
                    <a:pt x="10" y="814"/>
                  </a:lnTo>
                  <a:lnTo>
                    <a:pt x="248" y="1486"/>
                  </a:lnTo>
                  <a:lnTo>
                    <a:pt x="2475" y="714"/>
                  </a:lnTo>
                  <a:lnTo>
                    <a:pt x="2223" y="1"/>
                  </a:lnTo>
                  <a:close/>
                </a:path>
              </a:pathLst>
            </a:custGeom>
            <a:solidFill>
              <a:srgbClr val="030C33"/>
            </a:solidFill>
            <a:ln>
              <a:noFill/>
            </a:ln>
          </p:spPr>
          <p:txBody>
            <a:bodyPr spcFirstLastPara="1" wrap="square" lIns="121900" tIns="121900" rIns="121900" bIns="121900" anchor="ctr" anchorCtr="0">
              <a:noAutofit/>
            </a:bodyPr>
            <a:lstStyle/>
            <a:p>
              <a:endParaRPr sz="2400"/>
            </a:p>
          </p:txBody>
        </p:sp>
        <p:sp>
          <p:nvSpPr>
            <p:cNvPr id="2113" name="Google Shape;2264;p72"/>
            <p:cNvSpPr/>
            <p:nvPr/>
          </p:nvSpPr>
          <p:spPr>
            <a:xfrm rot="-7199818">
              <a:off x="491105" y="1706186"/>
              <a:ext cx="380026" cy="267589"/>
            </a:xfrm>
            <a:custGeom>
              <a:avLst/>
              <a:gdLst/>
              <a:ahLst/>
              <a:cxnLst/>
              <a:rect l="l" t="t" r="r" b="b"/>
              <a:pathLst>
                <a:path w="2461" h="1733" extrusionOk="0">
                  <a:moveTo>
                    <a:pt x="1604" y="0"/>
                  </a:moveTo>
                  <a:cubicBezTo>
                    <a:pt x="1526" y="0"/>
                    <a:pt x="1447" y="13"/>
                    <a:pt x="1369" y="40"/>
                  </a:cubicBezTo>
                  <a:lnTo>
                    <a:pt x="576" y="318"/>
                  </a:lnTo>
                  <a:cubicBezTo>
                    <a:pt x="203" y="449"/>
                    <a:pt x="0" y="859"/>
                    <a:pt x="131" y="1232"/>
                  </a:cubicBezTo>
                  <a:lnTo>
                    <a:pt x="308" y="1733"/>
                  </a:lnTo>
                  <a:lnTo>
                    <a:pt x="2460" y="985"/>
                  </a:lnTo>
                  <a:lnTo>
                    <a:pt x="2283" y="485"/>
                  </a:lnTo>
                  <a:cubicBezTo>
                    <a:pt x="2179" y="188"/>
                    <a:pt x="1901" y="0"/>
                    <a:pt x="1604" y="0"/>
                  </a:cubicBezTo>
                  <a:close/>
                </a:path>
              </a:pathLst>
            </a:custGeom>
            <a:solidFill>
              <a:srgbClr val="FC4040"/>
            </a:solidFill>
            <a:ln>
              <a:noFill/>
            </a:ln>
          </p:spPr>
          <p:txBody>
            <a:bodyPr spcFirstLastPara="1" wrap="square" lIns="121900" tIns="121900" rIns="121900" bIns="121900" anchor="ctr" anchorCtr="0">
              <a:noAutofit/>
            </a:bodyPr>
            <a:lstStyle/>
            <a:p>
              <a:endParaRPr sz="2400"/>
            </a:p>
          </p:txBody>
        </p:sp>
        <p:sp>
          <p:nvSpPr>
            <p:cNvPr id="2114" name="Google Shape;2265;p72"/>
            <p:cNvSpPr/>
            <p:nvPr/>
          </p:nvSpPr>
          <p:spPr>
            <a:xfrm rot="-7199818">
              <a:off x="488503" y="1692832"/>
              <a:ext cx="378636" cy="280096"/>
            </a:xfrm>
            <a:custGeom>
              <a:avLst/>
              <a:gdLst/>
              <a:ahLst/>
              <a:cxnLst/>
              <a:rect l="l" t="t" r="r" b="b"/>
              <a:pathLst>
                <a:path w="2452" h="1814" extrusionOk="0">
                  <a:moveTo>
                    <a:pt x="1552" y="72"/>
                  </a:moveTo>
                  <a:cubicBezTo>
                    <a:pt x="1693" y="72"/>
                    <a:pt x="1829" y="116"/>
                    <a:pt x="1941" y="198"/>
                  </a:cubicBezTo>
                  <a:cubicBezTo>
                    <a:pt x="2057" y="273"/>
                    <a:pt x="2148" y="389"/>
                    <a:pt x="2198" y="531"/>
                  </a:cubicBezTo>
                  <a:lnTo>
                    <a:pt x="2360" y="1000"/>
                  </a:lnTo>
                  <a:lnTo>
                    <a:pt x="274" y="1723"/>
                  </a:lnTo>
                  <a:lnTo>
                    <a:pt x="113" y="1258"/>
                  </a:lnTo>
                  <a:cubicBezTo>
                    <a:pt x="87" y="1182"/>
                    <a:pt x="71" y="1107"/>
                    <a:pt x="71" y="1030"/>
                  </a:cubicBezTo>
                  <a:cubicBezTo>
                    <a:pt x="71" y="890"/>
                    <a:pt x="117" y="753"/>
                    <a:pt x="197" y="643"/>
                  </a:cubicBezTo>
                  <a:cubicBezTo>
                    <a:pt x="274" y="526"/>
                    <a:pt x="390" y="435"/>
                    <a:pt x="531" y="384"/>
                  </a:cubicBezTo>
                  <a:lnTo>
                    <a:pt x="1325" y="112"/>
                  </a:lnTo>
                  <a:cubicBezTo>
                    <a:pt x="1400" y="86"/>
                    <a:pt x="1476" y="72"/>
                    <a:pt x="1552" y="72"/>
                  </a:cubicBezTo>
                  <a:close/>
                  <a:moveTo>
                    <a:pt x="1552" y="0"/>
                  </a:moveTo>
                  <a:cubicBezTo>
                    <a:pt x="1465" y="0"/>
                    <a:pt x="1385" y="16"/>
                    <a:pt x="1299" y="46"/>
                  </a:cubicBezTo>
                  <a:lnTo>
                    <a:pt x="511" y="319"/>
                  </a:lnTo>
                  <a:cubicBezTo>
                    <a:pt x="355" y="375"/>
                    <a:pt x="228" y="475"/>
                    <a:pt x="137" y="601"/>
                  </a:cubicBezTo>
                  <a:cubicBezTo>
                    <a:pt x="52" y="727"/>
                    <a:pt x="1" y="874"/>
                    <a:pt x="1" y="1030"/>
                  </a:cubicBezTo>
                  <a:cubicBezTo>
                    <a:pt x="1" y="1117"/>
                    <a:pt x="16" y="1198"/>
                    <a:pt x="46" y="1284"/>
                  </a:cubicBezTo>
                  <a:lnTo>
                    <a:pt x="228" y="1814"/>
                  </a:lnTo>
                  <a:lnTo>
                    <a:pt x="2451" y="1041"/>
                  </a:lnTo>
                  <a:lnTo>
                    <a:pt x="2264" y="510"/>
                  </a:lnTo>
                  <a:cubicBezTo>
                    <a:pt x="2209" y="354"/>
                    <a:pt x="2107" y="228"/>
                    <a:pt x="1981" y="137"/>
                  </a:cubicBezTo>
                  <a:cubicBezTo>
                    <a:pt x="1855" y="51"/>
                    <a:pt x="1708" y="0"/>
                    <a:pt x="155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94" name="Google Shape;2173;p72"/>
          <p:cNvSpPr txBox="1">
            <a:spLocks noGrp="1"/>
          </p:cNvSpPr>
          <p:nvPr>
            <p:ph type="subTitle" idx="1"/>
          </p:nvPr>
        </p:nvSpPr>
        <p:spPr>
          <a:xfrm>
            <a:off x="5336288" y="5048638"/>
            <a:ext cx="6428992" cy="1427576"/>
          </a:xfrm>
          <a:prstGeom prst="rect">
            <a:avLst/>
          </a:prstGeom>
        </p:spPr>
        <p:txBody>
          <a:bodyPr spcFirstLastPara="1" vert="horz" wrap="square" lIns="121900" tIns="121900" rIns="121900" bIns="121900" rtlCol="0" anchor="ctr" anchorCtr="0">
            <a:noAutofit/>
          </a:bodyPr>
          <a:lstStyle/>
          <a:p>
            <a:r>
              <a:rPr lang="en-US" sz="3200" i="1" smtClean="0">
                <a:solidFill>
                  <a:srgbClr val="0070C0"/>
                </a:solidFill>
                <a:latin typeface="Times New Roman" panose="02020603050405020304" pitchFamily="18" charset="0"/>
                <a:cs typeface="Times New Roman" panose="02020603050405020304" pitchFamily="18" charset="0"/>
              </a:rPr>
              <a:t>- </a:t>
            </a:r>
            <a:r>
              <a:rPr lang="en-US" sz="3200" i="1">
                <a:solidFill>
                  <a:srgbClr val="0070C0"/>
                </a:solidFill>
                <a:latin typeface="Times New Roman" panose="02020603050405020304" pitchFamily="18" charset="0"/>
                <a:cs typeface="Times New Roman" panose="02020603050405020304" pitchFamily="18" charset="0"/>
              </a:rPr>
              <a:t>Play the consolidation games on </a:t>
            </a:r>
            <a:r>
              <a:rPr lang="en-US" sz="3200" b="1" i="1">
                <a:latin typeface="Times New Roman" panose="02020603050405020304" pitchFamily="18" charset="0"/>
                <a:cs typeface="Times New Roman" panose="02020603050405020304" pitchFamily="18" charset="0"/>
                <a:hlinkClick r:id="rId3"/>
              </a:rPr>
              <a:t>www.eduhome.com.vn</a:t>
            </a:r>
            <a:r>
              <a:rPr lang="en-US" sz="3200" b="1" i="1">
                <a:latin typeface="Times New Roman" panose="02020603050405020304" pitchFamily="18" charset="0"/>
                <a:cs typeface="Times New Roman" panose="02020603050405020304" pitchFamily="18" charset="0"/>
              </a:rPr>
              <a:t> </a:t>
            </a:r>
          </a:p>
          <a:p>
            <a:pPr marL="0" indent="0"/>
            <a:endParaRPr lang="en-US" altLang="en-GB" sz="3200" dirty="0"/>
          </a:p>
        </p:txBody>
      </p:sp>
    </p:spTree>
    <p:extLst>
      <p:ext uri="{BB962C8B-B14F-4D97-AF65-F5344CB8AC3E}">
        <p14:creationId xmlns:p14="http://schemas.microsoft.com/office/powerpoint/2010/main" val="1703549594"/>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WordArt 3"/>
          <p:cNvSpPr>
            <a:spLocks noChangeArrowheads="1" noChangeShapeType="1" noTextEdit="1"/>
          </p:cNvSpPr>
          <p:nvPr/>
        </p:nvSpPr>
        <p:spPr bwMode="auto">
          <a:xfrm>
            <a:off x="1889761" y="330925"/>
            <a:ext cx="8728166" cy="1752600"/>
          </a:xfrm>
          <a:prstGeom prst="rect">
            <a:avLst/>
          </a:prstGeom>
        </p:spPr>
        <p:txBody>
          <a:bodyPr wrap="none" fromWordArt="1">
            <a:prstTxWarp prst="textSlantUp">
              <a:avLst>
                <a:gd name="adj" fmla="val 25060"/>
              </a:avLst>
            </a:prstTxWarp>
          </a:bodyPr>
          <a:lstStyle/>
          <a:p>
            <a:pPr algn="ctr"/>
            <a:r>
              <a:rPr lang="en-US" sz="102800" b="1" u="sng" kern="10">
                <a:ln w="9525">
                  <a:solidFill>
                    <a:srgbClr val="FFFF00"/>
                  </a:solidFill>
                  <a:round/>
                  <a:headEnd/>
                  <a:tailEnd/>
                </a:ln>
                <a:effectLst>
                  <a:outerShdw dist="53882" dir="2700000" algn="ctr" rotWithShape="0">
                    <a:srgbClr val="9999FF">
                      <a:alpha val="79999"/>
                    </a:srgbClr>
                  </a:outerShdw>
                </a:effectLst>
                <a:latin typeface="Algerian" panose="04020705040A02060702" pitchFamily="82" charset="0"/>
              </a:rPr>
              <a:t>Game</a:t>
            </a:r>
            <a:r>
              <a:rPr lang="en-US" sz="102800" b="1" u="sng" kern="10" smtClean="0">
                <a:ln w="9525">
                  <a:solidFill>
                    <a:srgbClr val="FFFF00"/>
                  </a:solidFill>
                  <a:round/>
                  <a:headEnd/>
                  <a:tailEnd/>
                </a:ln>
                <a:effectLst>
                  <a:outerShdw dist="53882" dir="2700000" algn="ctr" rotWithShape="0">
                    <a:srgbClr val="9999FF">
                      <a:alpha val="79999"/>
                    </a:srgbClr>
                  </a:outerShdw>
                </a:effectLst>
                <a:latin typeface="Algerian" panose="04020705040A02060702" pitchFamily="82" charset="0"/>
              </a:rPr>
              <a:t>:</a:t>
            </a:r>
            <a:endParaRPr lang="en-US" sz="34400" b="1" u="sng" kern="10" smtClean="0">
              <a:ln w="9525">
                <a:solidFill>
                  <a:srgbClr val="FFFF00"/>
                </a:solidFill>
                <a:round/>
                <a:headEnd/>
                <a:tailEnd/>
              </a:ln>
              <a:effectLst>
                <a:outerShdw dist="53882" dir="2700000" algn="ctr" rotWithShape="0">
                  <a:srgbClr val="9999FF">
                    <a:alpha val="79999"/>
                  </a:srgbClr>
                </a:outerShdw>
              </a:effectLst>
              <a:latin typeface="Algerian" panose="04020705040A02060702" pitchFamily="82" charset="0"/>
            </a:endParaRPr>
          </a:p>
          <a:p>
            <a:pPr algn="ctr"/>
            <a:endParaRPr lang="en-US" sz="34400" b="1" kern="10" smtClean="0">
              <a:ln w="9525">
                <a:solidFill>
                  <a:srgbClr val="FFFF00"/>
                </a:solidFill>
                <a:round/>
                <a:headEnd/>
                <a:tailEnd/>
              </a:ln>
              <a:solidFill>
                <a:srgbClr val="FF0000"/>
              </a:solidFill>
              <a:effectLst>
                <a:outerShdw dist="53882" dir="2700000" algn="ctr" rotWithShape="0">
                  <a:srgbClr val="9999FF">
                    <a:alpha val="79999"/>
                  </a:srgbClr>
                </a:outerShdw>
              </a:effectLst>
              <a:latin typeface="Algerian" panose="04020705040A02060702" pitchFamily="82" charset="0"/>
              <a:cs typeface="Times New Roman" pitchFamily="18" charset="0"/>
            </a:endParaRPr>
          </a:p>
          <a:p>
            <a:pPr algn="ctr"/>
            <a:r>
              <a:rPr lang="en-US" sz="28700" b="1" kern="10" smtClean="0">
                <a:ln w="9525">
                  <a:solidFill>
                    <a:srgbClr val="FFFF00"/>
                  </a:solidFill>
                  <a:round/>
                  <a:headEnd/>
                  <a:tailEnd/>
                </a:ln>
                <a:solidFill>
                  <a:srgbClr val="FF0000"/>
                </a:solidFill>
                <a:effectLst>
                  <a:outerShdw dist="53882" dir="2700000" algn="ctr" rotWithShape="0">
                    <a:srgbClr val="9999FF">
                      <a:alpha val="79999"/>
                    </a:srgbClr>
                  </a:outerShdw>
                </a:effectLst>
                <a:latin typeface="Algerian" panose="04020705040A02060702" pitchFamily="82" charset="0"/>
                <a:cs typeface="Times New Roman" pitchFamily="18" charset="0"/>
              </a:rPr>
              <a:t> </a:t>
            </a:r>
            <a:r>
              <a:rPr lang="en-US" sz="148100" b="1" kern="10" smtClean="0">
                <a:ln w="9525">
                  <a:solidFill>
                    <a:srgbClr val="FFFF00"/>
                  </a:solidFill>
                  <a:round/>
                  <a:headEnd/>
                  <a:tailEnd/>
                </a:ln>
                <a:solidFill>
                  <a:srgbClr val="FF0000"/>
                </a:solidFill>
                <a:effectLst>
                  <a:outerShdw dist="53882" dir="2700000" algn="ctr" rotWithShape="0">
                    <a:srgbClr val="9999FF">
                      <a:alpha val="79999"/>
                    </a:srgbClr>
                  </a:outerShdw>
                </a:effectLst>
                <a:latin typeface="Algerian" panose="04020705040A02060702" pitchFamily="82" charset="0"/>
                <a:cs typeface="Times New Roman" pitchFamily="18" charset="0"/>
              </a:rPr>
              <a:t>WHO IS THE FASTEST person?</a:t>
            </a:r>
            <a:endParaRPr lang="en-US" sz="34400" b="1" kern="10" dirty="0">
              <a:ln w="9525">
                <a:solidFill>
                  <a:srgbClr val="FFFF00"/>
                </a:solidFill>
                <a:round/>
                <a:headEnd/>
                <a:tailEnd/>
              </a:ln>
              <a:solidFill>
                <a:srgbClr val="FF0000"/>
              </a:solidFill>
              <a:effectLst>
                <a:outerShdw dist="53882" dir="2700000" algn="ctr" rotWithShape="0">
                  <a:srgbClr val="9999FF">
                    <a:alpha val="79999"/>
                  </a:srgbClr>
                </a:outerShdw>
              </a:effectLst>
              <a:latin typeface="Algerian" panose="04020705040A02060702" pitchFamily="82" charset="0"/>
              <a:cs typeface="Times New Roman" pitchFamily="18" charset="0"/>
            </a:endParaRPr>
          </a:p>
        </p:txBody>
      </p:sp>
      <p:pic>
        <p:nvPicPr>
          <p:cNvPr id="5" name="Picture 4" descr="Káº¿t quáº£ hÃ¬nh áº£nh cho hÃ¬nh áº£nh há»p quÃ "/>
          <p:cNvPicPr/>
          <p:nvPr/>
        </p:nvPicPr>
        <p:blipFill>
          <a:blip r:embed="rId3"/>
          <a:srcRect/>
          <a:stretch>
            <a:fillRect/>
          </a:stretch>
        </p:blipFill>
        <p:spPr bwMode="auto">
          <a:xfrm>
            <a:off x="1889760" y="2312126"/>
            <a:ext cx="8728166" cy="4267200"/>
          </a:xfrm>
          <a:prstGeom prst="rect">
            <a:avLst/>
          </a:prstGeom>
          <a:noFill/>
          <a:ln w="9525">
            <a:noFill/>
            <a:miter lim="800000"/>
            <a:headEnd/>
            <a:tailEnd/>
          </a:ln>
        </p:spPr>
      </p:pic>
    </p:spTree>
    <p:extLst>
      <p:ext uri="{BB962C8B-B14F-4D97-AF65-F5344CB8AC3E}">
        <p14:creationId xmlns:p14="http://schemas.microsoft.com/office/powerpoint/2010/main" val="42574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69987"/>
                                        </p:tgtEl>
                                        <p:attrNameLst>
                                          <p:attrName>style.visibility</p:attrName>
                                        </p:attrNameLst>
                                      </p:cBhvr>
                                      <p:to>
                                        <p:strVal val="visible"/>
                                      </p:to>
                                    </p:set>
                                    <p:animEffect transition="in" filter="circle(out)">
                                      <p:cBhvr>
                                        <p:cTn id="7" dur="500"/>
                                        <p:tgtEl>
                                          <p:spTgt spid="16998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8"/>
          <a:srcRect t="7786" b="7786"/>
          <a:stretch>
            <a:fillRect/>
          </a:stretch>
        </p:blipFill>
        <p:spPr>
          <a:xfrm>
            <a:off x="1123406" y="900793"/>
            <a:ext cx="10032274" cy="5143500"/>
          </a:xfrm>
          <a:prstGeom prst="rect">
            <a:avLst/>
          </a:prstGeom>
        </p:spPr>
      </p:pic>
      <p:sp>
        <p:nvSpPr>
          <p:cNvPr id="10" name="Snip Diagonal Corner Rectangle 3">
            <a:extLst>
              <a:ext uri="{FF2B5EF4-FFF2-40B4-BE49-F238E27FC236}">
                <a16:creationId xmlns:a16="http://schemas.microsoft.com/office/drawing/2014/main" id="{CF3B5BBC-EA69-4A07-9A64-0E57ABBC181A}"/>
              </a:ext>
            </a:extLst>
          </p:cNvPr>
          <p:cNvSpPr/>
          <p:nvPr/>
        </p:nvSpPr>
        <p:spPr>
          <a:xfrm>
            <a:off x="1910718" y="966534"/>
            <a:ext cx="8199739" cy="1833683"/>
          </a:xfrm>
          <a:prstGeom prst="snip2DiagRect">
            <a:avLst/>
          </a:prstGeom>
          <a:solidFill>
            <a:schemeClr val="accent6">
              <a:alpha val="72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457200">
              <a:defRPr/>
            </a:pPr>
            <a:r>
              <a:rPr lang="en-US" sz="4800" b="1" smtClean="0">
                <a:solidFill>
                  <a:srgbClr val="FFFF00"/>
                </a:solidFill>
                <a:latin typeface="Times New Roman" panose="02020603050405020304" pitchFamily="18" charset="0"/>
                <a:cs typeface="Times New Roman" panose="02020603050405020304" pitchFamily="18" charset="0"/>
              </a:rPr>
              <a:t>1. A person who has an important job at a bank</a:t>
            </a:r>
            <a:endParaRPr lang="vi-VN" sz="4800" b="1" dirty="0">
              <a:solidFill>
                <a:srgbClr val="FFFF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053C5068-A90E-403A-8995-A89B3FA8A1EF}"/>
              </a:ext>
            </a:extLst>
          </p:cNvPr>
          <p:cNvSpPr/>
          <p:nvPr/>
        </p:nvSpPr>
        <p:spPr>
          <a:xfrm>
            <a:off x="5887946" y="3062963"/>
            <a:ext cx="4242454" cy="706833"/>
          </a:xfrm>
          <a:prstGeom prst="rect">
            <a:avLst/>
          </a:prstGeom>
          <a:solidFill>
            <a:schemeClr val="accent6">
              <a:alpha val="72000"/>
            </a:schemeClr>
          </a:solidFill>
          <a:ln/>
        </p:spPr>
        <p:style>
          <a:lnRef idx="3">
            <a:schemeClr val="lt1"/>
          </a:lnRef>
          <a:fillRef idx="1">
            <a:schemeClr val="accent6"/>
          </a:fillRef>
          <a:effectRef idx="1">
            <a:schemeClr val="accent6"/>
          </a:effectRef>
          <a:fontRef idx="minor">
            <a:schemeClr val="lt1"/>
          </a:fontRef>
        </p:style>
        <p:txBody>
          <a:bodyPr rtlCol="0" anchor="ctr"/>
          <a:lstStyle/>
          <a:p>
            <a:pPr defTabSz="457200">
              <a:defRPr/>
            </a:pPr>
            <a:r>
              <a:rPr lang="en-US" sz="4800" b="1" dirty="0">
                <a:solidFill>
                  <a:schemeClr val="bg1"/>
                </a:solidFill>
                <a:latin typeface="Times New Roman" panose="02020603050405020304" pitchFamily="18" charset="0"/>
                <a:cs typeface="Times New Roman" panose="02020603050405020304" pitchFamily="18" charset="0"/>
              </a:rPr>
              <a:t>A</a:t>
            </a:r>
            <a:r>
              <a:rPr lang="vi-VN" sz="4800" b="1">
                <a:solidFill>
                  <a:schemeClr val="bg1"/>
                </a:solidFill>
                <a:latin typeface="Times New Roman" panose="02020603050405020304" pitchFamily="18" charset="0"/>
                <a:cs typeface="Times New Roman" panose="02020603050405020304" pitchFamily="18" charset="0"/>
              </a:rPr>
              <a:t>. </a:t>
            </a:r>
            <a:r>
              <a:rPr lang="en-US" sz="4800" b="1" smtClean="0">
                <a:solidFill>
                  <a:schemeClr val="bg1"/>
                </a:solidFill>
                <a:latin typeface="Times New Roman" panose="02020603050405020304" pitchFamily="18" charset="0"/>
                <a:cs typeface="Times New Roman" panose="02020603050405020304" pitchFamily="18" charset="0"/>
              </a:rPr>
              <a:t>editor</a:t>
            </a:r>
            <a:endParaRPr lang="vi-VN" sz="4800" b="1" dirty="0">
              <a:solidFill>
                <a:schemeClr val="bg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D11DDA3-4B71-4273-BE78-99A88C863AD5}"/>
              </a:ext>
            </a:extLst>
          </p:cNvPr>
          <p:cNvSpPr/>
          <p:nvPr/>
        </p:nvSpPr>
        <p:spPr>
          <a:xfrm>
            <a:off x="5891148" y="4985627"/>
            <a:ext cx="4242453" cy="706833"/>
          </a:xfrm>
          <a:prstGeom prst="rect">
            <a:avLst/>
          </a:prstGeom>
          <a:solidFill>
            <a:schemeClr val="accent6">
              <a:alpha val="72000"/>
            </a:schemeClr>
          </a:solidFill>
          <a:ln/>
        </p:spPr>
        <p:style>
          <a:lnRef idx="3">
            <a:schemeClr val="lt1"/>
          </a:lnRef>
          <a:fillRef idx="1">
            <a:schemeClr val="accent6"/>
          </a:fillRef>
          <a:effectRef idx="1">
            <a:schemeClr val="accent6"/>
          </a:effectRef>
          <a:fontRef idx="minor">
            <a:schemeClr val="lt1"/>
          </a:fontRef>
        </p:style>
        <p:txBody>
          <a:bodyPr rtlCol="0" anchor="ctr"/>
          <a:lstStyle/>
          <a:p>
            <a:pPr defTabSz="457200">
              <a:defRPr/>
            </a:pPr>
            <a:r>
              <a:rPr lang="en-US" sz="4800" b="1" dirty="0">
                <a:solidFill>
                  <a:schemeClr val="bg1"/>
                </a:solidFill>
                <a:latin typeface="Times New Roman" panose="02020603050405020304" pitchFamily="18" charset="0"/>
                <a:cs typeface="Times New Roman" panose="02020603050405020304" pitchFamily="18" charset="0"/>
              </a:rPr>
              <a:t>C</a:t>
            </a:r>
            <a:r>
              <a:rPr lang="vi-VN" sz="4800" b="1">
                <a:solidFill>
                  <a:schemeClr val="bg1"/>
                </a:solidFill>
                <a:latin typeface="Times New Roman" panose="02020603050405020304" pitchFamily="18" charset="0"/>
                <a:cs typeface="Times New Roman" panose="02020603050405020304" pitchFamily="18" charset="0"/>
              </a:rPr>
              <a:t>. </a:t>
            </a:r>
            <a:r>
              <a:rPr lang="en-US" sz="4800" b="1" smtClean="0">
                <a:solidFill>
                  <a:schemeClr val="bg1"/>
                </a:solidFill>
                <a:latin typeface="Times New Roman" panose="02020603050405020304" pitchFamily="18" charset="0"/>
                <a:cs typeface="Times New Roman" panose="02020603050405020304" pitchFamily="18" charset="0"/>
              </a:rPr>
              <a:t>banker</a:t>
            </a:r>
            <a:endParaRPr lang="vi-VN" sz="4800" b="1" dirty="0">
              <a:solidFill>
                <a:schemeClr val="bg1"/>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809300C-0817-4C5D-AC77-125BDF1D5645}"/>
              </a:ext>
            </a:extLst>
          </p:cNvPr>
          <p:cNvSpPr/>
          <p:nvPr/>
        </p:nvSpPr>
        <p:spPr>
          <a:xfrm>
            <a:off x="5891148" y="4032542"/>
            <a:ext cx="4242453" cy="706833"/>
          </a:xfrm>
          <a:prstGeom prst="rect">
            <a:avLst/>
          </a:prstGeom>
          <a:solidFill>
            <a:schemeClr val="accent6">
              <a:alpha val="72000"/>
            </a:schemeClr>
          </a:solidFill>
          <a:ln/>
        </p:spPr>
        <p:style>
          <a:lnRef idx="3">
            <a:schemeClr val="lt1"/>
          </a:lnRef>
          <a:fillRef idx="1">
            <a:schemeClr val="accent6"/>
          </a:fillRef>
          <a:effectRef idx="1">
            <a:schemeClr val="accent6"/>
          </a:effectRef>
          <a:fontRef idx="minor">
            <a:schemeClr val="lt1"/>
          </a:fontRef>
        </p:style>
        <p:txBody>
          <a:bodyPr rtlCol="0" anchor="ctr"/>
          <a:lstStyle/>
          <a:p>
            <a:pPr defTabSz="457200">
              <a:defRPr/>
            </a:pPr>
            <a:r>
              <a:rPr lang="en-US" sz="4800" b="1" dirty="0">
                <a:solidFill>
                  <a:schemeClr val="bg1"/>
                </a:solidFill>
                <a:latin typeface="Times New Roman" panose="02020603050405020304" pitchFamily="18" charset="0"/>
                <a:cs typeface="Times New Roman" panose="02020603050405020304" pitchFamily="18" charset="0"/>
              </a:rPr>
              <a:t>B</a:t>
            </a:r>
            <a:r>
              <a:rPr lang="vi-VN" sz="4800" b="1">
                <a:solidFill>
                  <a:schemeClr val="bg1"/>
                </a:solidFill>
                <a:latin typeface="Times New Roman" panose="02020603050405020304" pitchFamily="18" charset="0"/>
                <a:cs typeface="Times New Roman" panose="02020603050405020304" pitchFamily="18" charset="0"/>
              </a:rPr>
              <a:t>. </a:t>
            </a:r>
            <a:r>
              <a:rPr lang="en-US" sz="4800" b="1" smtClean="0">
                <a:solidFill>
                  <a:schemeClr val="bg1"/>
                </a:solidFill>
                <a:latin typeface="Times New Roman" panose="02020603050405020304" pitchFamily="18" charset="0"/>
                <a:cs typeface="Times New Roman" panose="02020603050405020304" pitchFamily="18" charset="0"/>
              </a:rPr>
              <a:t>instructor</a:t>
            </a:r>
            <a:endParaRPr lang="vi-VN" sz="4800" dirty="0">
              <a:solidFill>
                <a:schemeClr val="bg1"/>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90F06341-B6FD-4727-BC44-DDA170F1A0B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81534" y="3023930"/>
            <a:ext cx="920753" cy="809147"/>
          </a:xfrm>
          <a:prstGeom prst="rect">
            <a:avLst/>
          </a:prstGeom>
        </p:spPr>
      </p:pic>
      <p:pic>
        <p:nvPicPr>
          <p:cNvPr id="15" name="Picture 14">
            <a:extLst>
              <a:ext uri="{FF2B5EF4-FFF2-40B4-BE49-F238E27FC236}">
                <a16:creationId xmlns:a16="http://schemas.microsoft.com/office/drawing/2014/main" id="{3557606A-CE0C-4221-BD71-9AA1CE2F6ABB}"/>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384797" y="4934469"/>
            <a:ext cx="919633" cy="735706"/>
          </a:xfrm>
          <a:prstGeom prst="rect">
            <a:avLst/>
          </a:prstGeom>
        </p:spPr>
      </p:pic>
      <p:pic>
        <p:nvPicPr>
          <p:cNvPr id="16" name="Picture 15">
            <a:extLst>
              <a:ext uri="{FF2B5EF4-FFF2-40B4-BE49-F238E27FC236}">
                <a16:creationId xmlns:a16="http://schemas.microsoft.com/office/drawing/2014/main" id="{5EC02446-8792-4A42-A5E3-BB8068810F88}"/>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82729" y="4005270"/>
            <a:ext cx="919634" cy="808162"/>
          </a:xfrm>
          <a:prstGeom prst="rect">
            <a:avLst/>
          </a:prstGeom>
        </p:spPr>
      </p:pic>
      <p:pic>
        <p:nvPicPr>
          <p:cNvPr id="20" name="Picture 2">
            <a:hlinkClick r:id="rId13" action="ppaction://hlinksldjump"/>
            <a:extLst>
              <a:ext uri="{FF2B5EF4-FFF2-40B4-BE49-F238E27FC236}">
                <a16:creationId xmlns:a16="http://schemas.microsoft.com/office/drawing/2014/main" id="{A9E23BB8-3E94-4156-9F43-4F179D21838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34664" y="5073961"/>
            <a:ext cx="752107" cy="817507"/>
          </a:xfrm>
          <a:prstGeom prst="rect">
            <a:avLst/>
          </a:prstGeom>
        </p:spPr>
      </p:pic>
      <p:pic>
        <p:nvPicPr>
          <p:cNvPr id="17" name="1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0321636" y="-1"/>
            <a:ext cx="1870364" cy="1052079"/>
          </a:xfrm>
          <a:prstGeom prst="rect">
            <a:avLst/>
          </a:prstGeom>
        </p:spPr>
      </p:pic>
    </p:spTree>
    <p:extLst>
      <p:ext uri="{BB962C8B-B14F-4D97-AF65-F5344CB8AC3E}">
        <p14:creationId xmlns:p14="http://schemas.microsoft.com/office/powerpoint/2010/main" val="4056110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1"/>
                                        </p:tgtEl>
                                        <p:attrNameLst>
                                          <p:attrName>fillcolor</p:attrName>
                                        </p:attrNameLst>
                                      </p:cBhvr>
                                      <p:to>
                                        <a:srgbClr val="FFF2CC"/>
                                      </p:to>
                                    </p:animClr>
                                    <p:set>
                                      <p:cBhvr>
                                        <p:cTn id="38" dur="250" fill="hold"/>
                                        <p:tgtEl>
                                          <p:spTgt spid="11"/>
                                        </p:tgtEl>
                                        <p:attrNameLst>
                                          <p:attrName>fill.type</p:attrName>
                                        </p:attrNameLst>
                                      </p:cBhvr>
                                      <p:to>
                                        <p:strVal val="solid"/>
                                      </p:to>
                                    </p:set>
                                    <p:set>
                                      <p:cBhvr>
                                        <p:cTn id="39" dur="250" fill="hold"/>
                                        <p:tgtEl>
                                          <p:spTgt spid="11"/>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5"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6" name="Wrong Buzzer.wav"/>
                                        </p:tgtEl>
                                      </p:cMediaNode>
                                    </p:audio>
                                  </p:subTnLst>
                                </p:cTn>
                              </p:par>
                              <p:par>
                                <p:cTn id="44" presetID="1" presetClass="emph" presetSubtype="2" fill="hold" nodeType="withEffect">
                                  <p:stCondLst>
                                    <p:cond delay="1000"/>
                                  </p:stCondLst>
                                  <p:childTnLst>
                                    <p:animClr clrSpc="rgb" dir="cw">
                                      <p:cBhvr>
                                        <p:cTn id="45" dur="250" fill="hold"/>
                                        <p:tgtEl>
                                          <p:spTgt spid="11"/>
                                        </p:tgtEl>
                                        <p:attrNameLst>
                                          <p:attrName>fillcolor</p:attrName>
                                        </p:attrNameLst>
                                      </p:cBhvr>
                                      <p:to>
                                        <a:srgbClr val="FFFF00"/>
                                      </p:to>
                                    </p:animClr>
                                    <p:set>
                                      <p:cBhvr>
                                        <p:cTn id="46" dur="250" fill="hold"/>
                                        <p:tgtEl>
                                          <p:spTgt spid="11"/>
                                        </p:tgtEl>
                                        <p:attrNameLst>
                                          <p:attrName>fill.type</p:attrName>
                                        </p:attrNameLst>
                                      </p:cBhvr>
                                      <p:to>
                                        <p:strVal val="solid"/>
                                      </p:to>
                                    </p:set>
                                    <p:set>
                                      <p:cBhvr>
                                        <p:cTn id="47"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2"/>
                                        </p:tgtEl>
                                        <p:attrNameLst>
                                          <p:attrName>fillcolor</p:attrName>
                                        </p:attrNameLst>
                                      </p:cBhvr>
                                      <p:to>
                                        <a:srgbClr val="FFF2CC"/>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5"/>
                                        </p:tgtEl>
                                        <p:attrNameLst>
                                          <p:attrName>style.visibility</p:attrName>
                                        </p:attrNameLst>
                                      </p:cBhvr>
                                      <p:to>
                                        <p:strVal val="visible"/>
                                      </p:to>
                                    </p:set>
                                    <p:anim calcmode="lin" valueType="num">
                                      <p:cBhvr>
                                        <p:cTn id="57" dur="250" fill="hold"/>
                                        <p:tgtEl>
                                          <p:spTgt spid="15"/>
                                        </p:tgtEl>
                                        <p:attrNameLst>
                                          <p:attrName>ppt_w</p:attrName>
                                        </p:attrNameLst>
                                      </p:cBhvr>
                                      <p:tavLst>
                                        <p:tav tm="0">
                                          <p:val>
                                            <p:strVal val="4*#ppt_w"/>
                                          </p:val>
                                        </p:tav>
                                        <p:tav tm="100000">
                                          <p:val>
                                            <p:strVal val="#ppt_w"/>
                                          </p:val>
                                        </p:tav>
                                      </p:tavLst>
                                    </p:anim>
                                    <p:anim calcmode="lin" valueType="num">
                                      <p:cBhvr>
                                        <p:cTn id="58"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7" name="Check mark.wav"/>
                                        </p:tgtEl>
                                      </p:cMediaNode>
                                    </p:audio>
                                  </p:subTnLst>
                                </p:cTn>
                              </p:par>
                              <p:par>
                                <p:cTn id="59" presetID="1" presetClass="emph" presetSubtype="2" fill="hold" nodeType="withEffect">
                                  <p:stCondLst>
                                    <p:cond delay="1000"/>
                                  </p:stCondLst>
                                  <p:childTnLst>
                                    <p:animClr clrSpc="rgb" dir="cw">
                                      <p:cBhvr>
                                        <p:cTn id="60" dur="250" fill="hold"/>
                                        <p:tgtEl>
                                          <p:spTgt spid="12"/>
                                        </p:tgtEl>
                                        <p:attrNameLst>
                                          <p:attrName>fillcolor</p:attrName>
                                        </p:attrNameLst>
                                      </p:cBhvr>
                                      <p:to>
                                        <a:srgbClr val="00B050"/>
                                      </p:to>
                                    </p:animClr>
                                    <p:set>
                                      <p:cBhvr>
                                        <p:cTn id="61" dur="250" fill="hold"/>
                                        <p:tgtEl>
                                          <p:spTgt spid="12"/>
                                        </p:tgtEl>
                                        <p:attrNameLst>
                                          <p:attrName>fill.type</p:attrName>
                                        </p:attrNameLst>
                                      </p:cBhvr>
                                      <p:to>
                                        <p:strVal val="solid"/>
                                      </p:to>
                                    </p:set>
                                    <p:set>
                                      <p:cBhvr>
                                        <p:cTn id="62"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3"/>
                                        </p:tgtEl>
                                        <p:attrNameLst>
                                          <p:attrName>fillcolor</p:attrName>
                                        </p:attrNameLst>
                                      </p:cBhvr>
                                      <p:to>
                                        <a:srgbClr val="FFF2CC"/>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6"/>
                                        </p:tgtEl>
                                        <p:attrNameLst>
                                          <p:attrName>style.visibility</p:attrName>
                                        </p:attrNameLst>
                                      </p:cBhvr>
                                      <p:to>
                                        <p:strVal val="visible"/>
                                      </p:to>
                                    </p:set>
                                    <p:anim calcmode="lin" valueType="num">
                                      <p:cBhvr>
                                        <p:cTn id="72" dur="250" fill="hold"/>
                                        <p:tgtEl>
                                          <p:spTgt spid="16"/>
                                        </p:tgtEl>
                                        <p:attrNameLst>
                                          <p:attrName>ppt_w</p:attrName>
                                        </p:attrNameLst>
                                      </p:cBhvr>
                                      <p:tavLst>
                                        <p:tav tm="0">
                                          <p:val>
                                            <p:strVal val="4*#ppt_w"/>
                                          </p:val>
                                        </p:tav>
                                        <p:tav tm="100000">
                                          <p:val>
                                            <p:strVal val="#ppt_w"/>
                                          </p:val>
                                        </p:tav>
                                      </p:tavLst>
                                    </p:anim>
                                    <p:anim calcmode="lin" valueType="num">
                                      <p:cBhvr>
                                        <p:cTn id="73"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6" name="Wrong Buzzer.wav"/>
                                        </p:tgtEl>
                                      </p:cMediaNode>
                                    </p:audio>
                                  </p:subTnLst>
                                </p:cTn>
                              </p:par>
                              <p:par>
                                <p:cTn id="74" presetID="1" presetClass="emph" presetSubtype="2" fill="hold" nodeType="withEffect">
                                  <p:stCondLst>
                                    <p:cond delay="1000"/>
                                  </p:stCondLst>
                                  <p:childTnLst>
                                    <p:animClr clrSpc="rgb" dir="cw">
                                      <p:cBhvr>
                                        <p:cTn id="75" dur="250" fill="hold"/>
                                        <p:tgtEl>
                                          <p:spTgt spid="13"/>
                                        </p:tgtEl>
                                        <p:attrNameLst>
                                          <p:attrName>fillcolor</p:attrName>
                                        </p:attrNameLst>
                                      </p:cBhvr>
                                      <p:to>
                                        <a:srgbClr val="FFFF00"/>
                                      </p:to>
                                    </p:animClr>
                                    <p:set>
                                      <p:cBhvr>
                                        <p:cTn id="76" dur="250" fill="hold"/>
                                        <p:tgtEl>
                                          <p:spTgt spid="13"/>
                                        </p:tgtEl>
                                        <p:attrNameLst>
                                          <p:attrName>fill.type</p:attrName>
                                        </p:attrNameLst>
                                      </p:cBhvr>
                                      <p:to>
                                        <p:strVal val="solid"/>
                                      </p:to>
                                    </p:set>
                                    <p:set>
                                      <p:cBhvr>
                                        <p:cTn id="7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video>
              <p:cMediaNode vol="80000">
                <p:cTn id="78" fill="hold" display="0">
                  <p:stCondLst>
                    <p:cond delay="indefinite"/>
                  </p:stCondLst>
                </p:cTn>
                <p:tgtEl>
                  <p:spTgt spid="17"/>
                </p:tgtEl>
              </p:cMediaNode>
            </p:video>
          </p:childTnLst>
        </p:cTn>
      </p:par>
    </p:tnLst>
    <p:bldLst>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8"/>
          <a:srcRect l="5555" r="5555"/>
          <a:stretch>
            <a:fillRect/>
          </a:stretch>
        </p:blipFill>
        <p:spPr>
          <a:xfrm>
            <a:off x="1524000" y="857250"/>
            <a:ext cx="9144000" cy="5143500"/>
          </a:xfrm>
          <a:prstGeom prst="rect">
            <a:avLst/>
          </a:prstGeom>
        </p:spPr>
      </p:pic>
      <p:sp>
        <p:nvSpPr>
          <p:cNvPr id="12" name="Snip Diagonal Corner Rectangle 3">
            <a:extLst>
              <a:ext uri="{FF2B5EF4-FFF2-40B4-BE49-F238E27FC236}">
                <a16:creationId xmlns:a16="http://schemas.microsoft.com/office/drawing/2014/main" id="{772ABDCE-AA5B-40B3-B273-4035B77B31BA}"/>
              </a:ext>
            </a:extLst>
          </p:cNvPr>
          <p:cNvSpPr/>
          <p:nvPr/>
        </p:nvSpPr>
        <p:spPr>
          <a:xfrm>
            <a:off x="1752683" y="1017321"/>
            <a:ext cx="8199739" cy="1904452"/>
          </a:xfrm>
          <a:prstGeom prst="snip2DiagRect">
            <a:avLst/>
          </a:prstGeom>
          <a:solidFill>
            <a:schemeClr val="accent2">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en-US" sz="4400" b="1" smtClean="0">
                <a:solidFill>
                  <a:schemeClr val="tx1"/>
                </a:solidFill>
                <a:latin typeface="Times New Roman" panose="02020603050405020304" pitchFamily="18" charset="0"/>
                <a:cs typeface="Times New Roman" panose="02020603050405020304" pitchFamily="18" charset="0"/>
              </a:rPr>
              <a:t>2. My sister is an ____. She’s helping someone write their first novel.  </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B225CAE4-A74D-4E93-A57F-E316506443C9}"/>
              </a:ext>
            </a:extLst>
          </p:cNvPr>
          <p:cNvSpPr/>
          <p:nvPr/>
        </p:nvSpPr>
        <p:spPr>
          <a:xfrm>
            <a:off x="5562600" y="3178284"/>
            <a:ext cx="4139870" cy="706833"/>
          </a:xfrm>
          <a:prstGeom prst="rect">
            <a:avLst/>
          </a:prstGeom>
          <a:solidFill>
            <a:schemeClr val="accent2">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en-US" sz="4400" b="1" smtClean="0">
                <a:solidFill>
                  <a:schemeClr val="bg1"/>
                </a:solidFill>
                <a:latin typeface="Times New Roman" panose="02020603050405020304" pitchFamily="18" charset="0"/>
                <a:cs typeface="Times New Roman" panose="02020603050405020304" pitchFamily="18" charset="0"/>
              </a:rPr>
              <a:t>A. b</a:t>
            </a:r>
            <a:r>
              <a:rPr lang="en-US" sz="4400" b="1" smtClean="0">
                <a:solidFill>
                  <a:schemeClr val="bg1"/>
                </a:solidFill>
                <a:latin typeface="Times New Roman" panose="02020603050405020304" pitchFamily="18" charset="0"/>
                <a:cs typeface="Times New Roman" panose="02020603050405020304" pitchFamily="18" charset="0"/>
              </a:rPr>
              <a:t>eautican</a:t>
            </a:r>
            <a:endParaRPr lang="en-US" sz="4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B317AC36-8CD5-40ED-9642-ACB9E23B9A4A}"/>
              </a:ext>
            </a:extLst>
          </p:cNvPr>
          <p:cNvSpPr/>
          <p:nvPr/>
        </p:nvSpPr>
        <p:spPr>
          <a:xfrm>
            <a:off x="5562600" y="4141265"/>
            <a:ext cx="4174506" cy="706833"/>
          </a:xfrm>
          <a:prstGeom prst="rect">
            <a:avLst/>
          </a:prstGeom>
          <a:solidFill>
            <a:schemeClr val="accent2">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pPr defTabSz="457200">
              <a:defRPr/>
            </a:pPr>
            <a:r>
              <a:rPr lang="en-US" sz="4400" b="1">
                <a:solidFill>
                  <a:schemeClr val="bg1"/>
                </a:solidFill>
                <a:latin typeface="Times New Roman" panose="02020603050405020304" pitchFamily="18" charset="0"/>
                <a:cs typeface="Times New Roman" panose="02020603050405020304" pitchFamily="18" charset="0"/>
              </a:rPr>
              <a:t>B</a:t>
            </a:r>
            <a:r>
              <a:rPr lang="vi-VN" sz="4400" b="1" smtClean="0">
                <a:solidFill>
                  <a:schemeClr val="bg1"/>
                </a:solidFill>
                <a:latin typeface="Times New Roman" panose="02020603050405020304" pitchFamily="18" charset="0"/>
                <a:cs typeface="Times New Roman" panose="02020603050405020304" pitchFamily="18" charset="0"/>
              </a:rPr>
              <a:t>.</a:t>
            </a:r>
            <a:r>
              <a:rPr lang="en-US" sz="4400" b="1" smtClean="0">
                <a:solidFill>
                  <a:schemeClr val="bg1"/>
                </a:solidFill>
                <a:latin typeface="Times New Roman" panose="02020603050405020304" pitchFamily="18" charset="0"/>
                <a:cs typeface="Times New Roman" panose="02020603050405020304" pitchFamily="18" charset="0"/>
              </a:rPr>
              <a:t> editor </a:t>
            </a:r>
            <a:endParaRPr lang="vi-VN" sz="4400" b="1" dirty="0">
              <a:solidFill>
                <a:schemeClr val="bg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E353D0B1-35A7-41CC-A820-BC43DE378C62}"/>
              </a:ext>
            </a:extLst>
          </p:cNvPr>
          <p:cNvSpPr/>
          <p:nvPr/>
        </p:nvSpPr>
        <p:spPr>
          <a:xfrm>
            <a:off x="5499389" y="5039962"/>
            <a:ext cx="4174506" cy="706833"/>
          </a:xfrm>
          <a:prstGeom prst="rect">
            <a:avLst/>
          </a:prstGeom>
          <a:solidFill>
            <a:schemeClr val="accent2">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pPr defTabSz="457200">
              <a:defRPr/>
            </a:pPr>
            <a:r>
              <a:rPr lang="vi-VN" sz="4400" b="1" smtClean="0">
                <a:solidFill>
                  <a:schemeClr val="bg1"/>
                </a:solidFill>
                <a:latin typeface="Times New Roman" panose="02020603050405020304" pitchFamily="18" charset="0"/>
                <a:cs typeface="Times New Roman" panose="02020603050405020304" pitchFamily="18" charset="0"/>
              </a:rPr>
              <a:t>C</a:t>
            </a:r>
            <a:r>
              <a:rPr lang="en-US" sz="4400" b="1" smtClean="0">
                <a:solidFill>
                  <a:schemeClr val="bg1"/>
                </a:solidFill>
                <a:latin typeface="Times New Roman" panose="02020603050405020304" pitchFamily="18" charset="0"/>
                <a:cs typeface="Times New Roman" panose="02020603050405020304" pitchFamily="18" charset="0"/>
              </a:rPr>
              <a:t>. influencer</a:t>
            </a:r>
            <a:endParaRPr lang="vi-VN" sz="4400" b="1" dirty="0">
              <a:solidFill>
                <a:schemeClr val="bg1"/>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4440024-A26D-49B5-BBE1-F8E411D8A7AB}"/>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995141" y="3178284"/>
            <a:ext cx="920753" cy="809147"/>
          </a:xfrm>
          <a:prstGeom prst="rect">
            <a:avLst/>
          </a:prstGeom>
        </p:spPr>
      </p:pic>
      <p:pic>
        <p:nvPicPr>
          <p:cNvPr id="17" name="Picture 16">
            <a:extLst>
              <a:ext uri="{FF2B5EF4-FFF2-40B4-BE49-F238E27FC236}">
                <a16:creationId xmlns:a16="http://schemas.microsoft.com/office/drawing/2014/main" id="{ACA9A143-23D0-450F-B226-D9C81A4BACD2}"/>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032789" y="4126827"/>
            <a:ext cx="919633" cy="735706"/>
          </a:xfrm>
          <a:prstGeom prst="rect">
            <a:avLst/>
          </a:prstGeom>
        </p:spPr>
      </p:pic>
      <p:pic>
        <p:nvPicPr>
          <p:cNvPr id="18" name="Picture 17">
            <a:extLst>
              <a:ext uri="{FF2B5EF4-FFF2-40B4-BE49-F238E27FC236}">
                <a16:creationId xmlns:a16="http://schemas.microsoft.com/office/drawing/2014/main" id="{DA3D31AB-D6BE-4511-BEE1-243BE346B07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019720" y="4975534"/>
            <a:ext cx="919634" cy="808162"/>
          </a:xfrm>
          <a:prstGeom prst="rect">
            <a:avLst/>
          </a:prstGeom>
        </p:spPr>
      </p:pic>
      <p:pic>
        <p:nvPicPr>
          <p:cNvPr id="22" name="Picture 2">
            <a:hlinkClick r:id="rId13" action="ppaction://hlinksldjump"/>
            <a:extLst>
              <a:ext uri="{FF2B5EF4-FFF2-40B4-BE49-F238E27FC236}">
                <a16:creationId xmlns:a16="http://schemas.microsoft.com/office/drawing/2014/main" id="{ECAC063D-E82E-430B-BECF-0D050246D2C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9866363" y="5093628"/>
            <a:ext cx="752107" cy="817507"/>
          </a:xfrm>
          <a:prstGeom prst="rect">
            <a:avLst/>
          </a:prstGeom>
        </p:spPr>
      </p:pic>
      <p:pic>
        <p:nvPicPr>
          <p:cNvPr id="19" name="1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0321636" y="0"/>
            <a:ext cx="1870364" cy="1052079"/>
          </a:xfrm>
          <a:prstGeom prst="rect">
            <a:avLst/>
          </a:prstGeom>
        </p:spPr>
      </p:pic>
    </p:spTree>
    <p:extLst>
      <p:ext uri="{BB962C8B-B14F-4D97-AF65-F5344CB8AC3E}">
        <p14:creationId xmlns:p14="http://schemas.microsoft.com/office/powerpoint/2010/main" val="3876515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50" fill="hold"/>
                                        <p:tgtEl>
                                          <p:spTgt spid="13"/>
                                        </p:tgtEl>
                                        <p:attrNameLst>
                                          <p:attrName>fillcolor</p:attrName>
                                        </p:attrNameLst>
                                      </p:cBhvr>
                                      <p:to>
                                        <a:srgbClr val="FFF2CC"/>
                                      </p:to>
                                    </p:animClr>
                                    <p:set>
                                      <p:cBhvr>
                                        <p:cTn id="34" dur="250" fill="hold"/>
                                        <p:tgtEl>
                                          <p:spTgt spid="13"/>
                                        </p:tgtEl>
                                        <p:attrNameLst>
                                          <p:attrName>fill.type</p:attrName>
                                        </p:attrNameLst>
                                      </p:cBhvr>
                                      <p:to>
                                        <p:strVal val="solid"/>
                                      </p:to>
                                    </p:set>
                                    <p:set>
                                      <p:cBhvr>
                                        <p:cTn id="35" dur="250" fill="hold"/>
                                        <p:tgtEl>
                                          <p:spTgt spid="13"/>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6" presetID="23" presetClass="entr" presetSubtype="32" fill="hold" nodeType="withEffect">
                                  <p:stCondLst>
                                    <p:cond delay="10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250" fill="hold"/>
                                        <p:tgtEl>
                                          <p:spTgt spid="16"/>
                                        </p:tgtEl>
                                        <p:attrNameLst>
                                          <p:attrName>ppt_w</p:attrName>
                                        </p:attrNameLst>
                                      </p:cBhvr>
                                      <p:tavLst>
                                        <p:tav tm="0">
                                          <p:val>
                                            <p:strVal val="4*#ppt_w"/>
                                          </p:val>
                                        </p:tav>
                                        <p:tav tm="100000">
                                          <p:val>
                                            <p:strVal val="#ppt_w"/>
                                          </p:val>
                                        </p:tav>
                                      </p:tavLst>
                                    </p:anim>
                                    <p:anim calcmode="lin" valueType="num">
                                      <p:cBhvr>
                                        <p:cTn id="3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6" name="Wrong Buzzer.wav"/>
                                        </p:tgtEl>
                                      </p:cMediaNode>
                                    </p:audio>
                                  </p:subTnLst>
                                </p:cTn>
                              </p:par>
                              <p:par>
                                <p:cTn id="40" presetID="1" presetClass="emph" presetSubtype="2" fill="hold" nodeType="withEffect">
                                  <p:stCondLst>
                                    <p:cond delay="1000"/>
                                  </p:stCondLst>
                                  <p:childTnLst>
                                    <p:animClr clrSpc="rgb" dir="cw">
                                      <p:cBhvr>
                                        <p:cTn id="41" dur="250" fill="hold"/>
                                        <p:tgtEl>
                                          <p:spTgt spid="13"/>
                                        </p:tgtEl>
                                        <p:attrNameLst>
                                          <p:attrName>fillcolor</p:attrName>
                                        </p:attrNameLst>
                                      </p:cBhvr>
                                      <p:to>
                                        <a:srgbClr val="FFFF00"/>
                                      </p:to>
                                    </p:animClr>
                                    <p:set>
                                      <p:cBhvr>
                                        <p:cTn id="42" dur="250" fill="hold"/>
                                        <p:tgtEl>
                                          <p:spTgt spid="13"/>
                                        </p:tgtEl>
                                        <p:attrNameLst>
                                          <p:attrName>fill.type</p:attrName>
                                        </p:attrNameLst>
                                      </p:cBhvr>
                                      <p:to>
                                        <p:strVal val="solid"/>
                                      </p:to>
                                    </p:set>
                                    <p:set>
                                      <p:cBhvr>
                                        <p:cTn id="43"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4"/>
                                        </p:tgtEl>
                                        <p:attrNameLst>
                                          <p:attrName>fillcolor</p:attrName>
                                        </p:attrNameLst>
                                      </p:cBhvr>
                                      <p:to>
                                        <a:srgbClr val="FFF2CC"/>
                                      </p:to>
                                    </p:animClr>
                                    <p:set>
                                      <p:cBhvr>
                                        <p:cTn id="49" dur="250" fill="hold"/>
                                        <p:tgtEl>
                                          <p:spTgt spid="14"/>
                                        </p:tgtEl>
                                        <p:attrNameLst>
                                          <p:attrName>fill.type</p:attrName>
                                        </p:attrNameLst>
                                      </p:cBhvr>
                                      <p:to>
                                        <p:strVal val="solid"/>
                                      </p:to>
                                    </p:set>
                                    <p:set>
                                      <p:cBhvr>
                                        <p:cTn id="50" dur="250" fill="hold"/>
                                        <p:tgtEl>
                                          <p:spTgt spid="14"/>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5"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7"/>
                                        </p:tgtEl>
                                        <p:attrNameLst>
                                          <p:attrName>style.visibility</p:attrName>
                                        </p:attrNameLst>
                                      </p:cBhvr>
                                      <p:to>
                                        <p:strVal val="visible"/>
                                      </p:to>
                                    </p:set>
                                    <p:anim calcmode="lin" valueType="num">
                                      <p:cBhvr>
                                        <p:cTn id="53" dur="250" fill="hold"/>
                                        <p:tgtEl>
                                          <p:spTgt spid="17"/>
                                        </p:tgtEl>
                                        <p:attrNameLst>
                                          <p:attrName>ppt_w</p:attrName>
                                        </p:attrNameLst>
                                      </p:cBhvr>
                                      <p:tavLst>
                                        <p:tav tm="0">
                                          <p:val>
                                            <p:strVal val="4*#ppt_w"/>
                                          </p:val>
                                        </p:tav>
                                        <p:tav tm="100000">
                                          <p:val>
                                            <p:strVal val="#ppt_w"/>
                                          </p:val>
                                        </p:tav>
                                      </p:tavLst>
                                    </p:anim>
                                    <p:anim calcmode="lin" valueType="num">
                                      <p:cBhvr>
                                        <p:cTn id="5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Check mark.wav"/>
                                        </p:tgtEl>
                                      </p:cMediaNode>
                                    </p:audio>
                                  </p:subTnLst>
                                </p:cTn>
                              </p:par>
                              <p:par>
                                <p:cTn id="55" presetID="1" presetClass="emph" presetSubtype="2" fill="hold" nodeType="withEffect">
                                  <p:stCondLst>
                                    <p:cond delay="1000"/>
                                  </p:stCondLst>
                                  <p:childTnLst>
                                    <p:animClr clrSpc="rgb" dir="cw">
                                      <p:cBhvr>
                                        <p:cTn id="56" dur="250" fill="hold"/>
                                        <p:tgtEl>
                                          <p:spTgt spid="14"/>
                                        </p:tgtEl>
                                        <p:attrNameLst>
                                          <p:attrName>fillcolor</p:attrName>
                                        </p:attrNameLst>
                                      </p:cBhvr>
                                      <p:to>
                                        <a:srgbClr val="00B050"/>
                                      </p:to>
                                    </p:animClr>
                                    <p:set>
                                      <p:cBhvr>
                                        <p:cTn id="57" dur="250" fill="hold"/>
                                        <p:tgtEl>
                                          <p:spTgt spid="14"/>
                                        </p:tgtEl>
                                        <p:attrNameLst>
                                          <p:attrName>fill.type</p:attrName>
                                        </p:attrNameLst>
                                      </p:cBhvr>
                                      <p:to>
                                        <p:strVal val="solid"/>
                                      </p:to>
                                    </p:set>
                                    <p:set>
                                      <p:cBhvr>
                                        <p:cTn id="58" dur="250" fill="hold"/>
                                        <p:tgtEl>
                                          <p:spTgt spid="14"/>
                                        </p:tgtEl>
                                        <p:attrNameLst>
                                          <p:attrName>fill.on</p:attrName>
                                        </p:attrNameLst>
                                      </p:cBhvr>
                                      <p:to>
                                        <p:strVal val="true"/>
                                      </p:to>
                                    </p:set>
                                  </p:childTnLst>
                                </p:cTn>
                              </p:par>
                              <p:par>
                                <p:cTn id="59" presetID="2" presetClass="entr" presetSubtype="4" fill="hold" nodeType="withEffect">
                                  <p:stCondLst>
                                    <p:cond delay="100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1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5"/>
                                        </p:tgtEl>
                                        <p:attrNameLst>
                                          <p:attrName>fillcolor</p:attrName>
                                        </p:attrNameLst>
                                      </p:cBhvr>
                                      <p:to>
                                        <a:srgbClr val="FFF2CC"/>
                                      </p:to>
                                    </p:animClr>
                                    <p:set>
                                      <p:cBhvr>
                                        <p:cTn id="68" dur="250" fill="hold"/>
                                        <p:tgtEl>
                                          <p:spTgt spid="15"/>
                                        </p:tgtEl>
                                        <p:attrNameLst>
                                          <p:attrName>fill.type</p:attrName>
                                        </p:attrNameLst>
                                      </p:cBhvr>
                                      <p:to>
                                        <p:strVal val="solid"/>
                                      </p:to>
                                    </p:set>
                                    <p:set>
                                      <p:cBhvr>
                                        <p:cTn id="69" dur="250" fill="hold"/>
                                        <p:tgtEl>
                                          <p:spTgt spid="1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8"/>
                                        </p:tgtEl>
                                        <p:attrNameLst>
                                          <p:attrName>style.visibility</p:attrName>
                                        </p:attrNameLst>
                                      </p:cBhvr>
                                      <p:to>
                                        <p:strVal val="visible"/>
                                      </p:to>
                                    </p:set>
                                    <p:anim calcmode="lin" valueType="num">
                                      <p:cBhvr>
                                        <p:cTn id="72" dur="250" fill="hold"/>
                                        <p:tgtEl>
                                          <p:spTgt spid="18"/>
                                        </p:tgtEl>
                                        <p:attrNameLst>
                                          <p:attrName>ppt_w</p:attrName>
                                        </p:attrNameLst>
                                      </p:cBhvr>
                                      <p:tavLst>
                                        <p:tav tm="0">
                                          <p:val>
                                            <p:strVal val="4*#ppt_w"/>
                                          </p:val>
                                        </p:tav>
                                        <p:tav tm="100000">
                                          <p:val>
                                            <p:strVal val="#ppt_w"/>
                                          </p:val>
                                        </p:tav>
                                      </p:tavLst>
                                    </p:anim>
                                    <p:anim calcmode="lin" valueType="num">
                                      <p:cBhvr>
                                        <p:cTn id="73"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6" name="Wrong Buzzer.wav"/>
                                        </p:tgtEl>
                                      </p:cMediaNode>
                                    </p:audio>
                                  </p:subTnLst>
                                </p:cTn>
                              </p:par>
                              <p:par>
                                <p:cTn id="74" presetID="1" presetClass="emph" presetSubtype="2" fill="hold" nodeType="withEffect">
                                  <p:stCondLst>
                                    <p:cond delay="1000"/>
                                  </p:stCondLst>
                                  <p:childTnLst>
                                    <p:animClr clrSpc="rgb" dir="cw">
                                      <p:cBhvr>
                                        <p:cTn id="75" dur="250" fill="hold"/>
                                        <p:tgtEl>
                                          <p:spTgt spid="15"/>
                                        </p:tgtEl>
                                        <p:attrNameLst>
                                          <p:attrName>fillcolor</p:attrName>
                                        </p:attrNameLst>
                                      </p:cBhvr>
                                      <p:to>
                                        <a:srgbClr val="FFFF00"/>
                                      </p:to>
                                    </p:animClr>
                                    <p:set>
                                      <p:cBhvr>
                                        <p:cTn id="76" dur="250" fill="hold"/>
                                        <p:tgtEl>
                                          <p:spTgt spid="15"/>
                                        </p:tgtEl>
                                        <p:attrNameLst>
                                          <p:attrName>fill.type</p:attrName>
                                        </p:attrNameLst>
                                      </p:cBhvr>
                                      <p:to>
                                        <p:strVal val="solid"/>
                                      </p:to>
                                    </p:set>
                                    <p:set>
                                      <p:cBhvr>
                                        <p:cTn id="77"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video>
              <p:cMediaNode vol="80000">
                <p:cTn id="78" fill="hold" display="0">
                  <p:stCondLst>
                    <p:cond delay="indefinite"/>
                  </p:stCondLst>
                </p:cTn>
                <p:tgtEl>
                  <p:spTgt spid="19"/>
                </p:tgtEl>
              </p:cMediaNode>
            </p:video>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8"/>
          <a:srcRect l="5555" r="5555"/>
          <a:stretch>
            <a:fillRect/>
          </a:stretch>
        </p:blipFill>
        <p:spPr>
          <a:xfrm>
            <a:off x="1175658" y="487680"/>
            <a:ext cx="9840686" cy="5782491"/>
          </a:xfrm>
          <a:prstGeom prst="rect">
            <a:avLst/>
          </a:prstGeom>
        </p:spPr>
      </p:pic>
      <p:sp>
        <p:nvSpPr>
          <p:cNvPr id="12" name="Snip Diagonal Corner Rectangle 3">
            <a:extLst>
              <a:ext uri="{FF2B5EF4-FFF2-40B4-BE49-F238E27FC236}">
                <a16:creationId xmlns:a16="http://schemas.microsoft.com/office/drawing/2014/main" id="{772ABDCE-AA5B-40B3-B273-4035B77B31BA}"/>
              </a:ext>
            </a:extLst>
          </p:cNvPr>
          <p:cNvSpPr/>
          <p:nvPr/>
        </p:nvSpPr>
        <p:spPr>
          <a:xfrm>
            <a:off x="1291472" y="487680"/>
            <a:ext cx="9879291" cy="2279019"/>
          </a:xfrm>
          <a:prstGeom prst="snip2DiagRect">
            <a:avLst/>
          </a:prstGeom>
          <a:solidFill>
            <a:schemeClr val="accent2">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en-US" sz="4000" b="1" smtClean="0">
                <a:latin typeface="Times New Roman" panose="02020603050405020304" pitchFamily="18" charset="0"/>
                <a:cs typeface="Times New Roman" panose="02020603050405020304" pitchFamily="18" charset="0"/>
              </a:rPr>
              <a:t>3</a:t>
            </a:r>
            <a:r>
              <a:rPr lang="en-US" sz="4000" b="1" smtClean="0">
                <a:latin typeface="Times New Roman" panose="02020603050405020304" pitchFamily="18" charset="0"/>
                <a:cs typeface="Times New Roman" panose="02020603050405020304" pitchFamily="18" charset="0"/>
              </a:rPr>
              <a:t>. A</a:t>
            </a:r>
            <a:r>
              <a:rPr lang="en-US" sz="4000" b="1">
                <a:latin typeface="Times New Roman" panose="02020603050405020304" pitchFamily="18" charset="0"/>
                <a:cs typeface="Times New Roman" panose="02020603050405020304" pitchFamily="18" charset="0"/>
              </a:rPr>
              <a:t> large building with various </a:t>
            </a:r>
            <a:r>
              <a:rPr lang="en-US" sz="4000" b="1" smtClean="0">
                <a:latin typeface="Times New Roman" panose="02020603050405020304" pitchFamily="18" charset="0"/>
                <a:cs typeface="Times New Roman" panose="02020603050405020304" pitchFamily="18" charset="0"/>
              </a:rPr>
              <a:t>connected </a:t>
            </a:r>
            <a:r>
              <a:rPr lang="en-US" sz="4000" b="1">
                <a:latin typeface="Times New Roman" panose="02020603050405020304" pitchFamily="18" charset="0"/>
                <a:cs typeface="Times New Roman" panose="02020603050405020304" pitchFamily="18" charset="0"/>
              </a:rPr>
              <a:t>rooms or a group of </a:t>
            </a:r>
            <a:r>
              <a:rPr lang="en-US" sz="4000" b="1" smtClean="0">
                <a:latin typeface="Times New Roman" panose="02020603050405020304" pitchFamily="18" charset="0"/>
                <a:cs typeface="Times New Roman" panose="02020603050405020304" pitchFamily="18" charset="0"/>
              </a:rPr>
              <a:t>buildings</a:t>
            </a:r>
            <a:endParaRPr lang="en-US" sz="400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B225CAE4-A74D-4E93-A57F-E316506443C9}"/>
              </a:ext>
            </a:extLst>
          </p:cNvPr>
          <p:cNvSpPr/>
          <p:nvPr/>
        </p:nvSpPr>
        <p:spPr>
          <a:xfrm>
            <a:off x="5562600" y="3178284"/>
            <a:ext cx="4139870" cy="706833"/>
          </a:xfrm>
          <a:prstGeom prst="rect">
            <a:avLst/>
          </a:prstGeom>
          <a:solidFill>
            <a:schemeClr val="accent2">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en-US" sz="4000" b="1" smtClean="0">
                <a:solidFill>
                  <a:schemeClr val="bg1"/>
                </a:solidFill>
                <a:latin typeface="Times New Roman" panose="02020603050405020304" pitchFamily="18" charset="0"/>
                <a:cs typeface="Times New Roman" panose="02020603050405020304" pitchFamily="18" charset="0"/>
              </a:rPr>
              <a:t>A</a:t>
            </a:r>
            <a:r>
              <a:rPr lang="en-US" sz="4000" b="1" smtClean="0">
                <a:solidFill>
                  <a:schemeClr val="bg1"/>
                </a:solidFill>
                <a:latin typeface="Times New Roman" panose="02020603050405020304" pitchFamily="18" charset="0"/>
                <a:cs typeface="Times New Roman" panose="02020603050405020304" pitchFamily="18" charset="0"/>
              </a:rPr>
              <a:t>. flat</a:t>
            </a:r>
            <a:endParaRPr lang="en-US" sz="40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B317AC36-8CD5-40ED-9642-ACB9E23B9A4A}"/>
              </a:ext>
            </a:extLst>
          </p:cNvPr>
          <p:cNvSpPr/>
          <p:nvPr/>
        </p:nvSpPr>
        <p:spPr>
          <a:xfrm>
            <a:off x="5499389" y="4141263"/>
            <a:ext cx="4174506" cy="706833"/>
          </a:xfrm>
          <a:prstGeom prst="rect">
            <a:avLst/>
          </a:prstGeom>
          <a:solidFill>
            <a:schemeClr val="accent2">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pPr defTabSz="457200">
              <a:defRPr/>
            </a:pPr>
            <a:r>
              <a:rPr lang="en-US" sz="4000" b="1">
                <a:solidFill>
                  <a:schemeClr val="bg1"/>
                </a:solidFill>
                <a:latin typeface="Times New Roman" panose="02020603050405020304" pitchFamily="18" charset="0"/>
                <a:cs typeface="Times New Roman" panose="02020603050405020304" pitchFamily="18" charset="0"/>
              </a:rPr>
              <a:t>B</a:t>
            </a:r>
            <a:r>
              <a:rPr lang="vi-VN" sz="4000" b="1" smtClean="0">
                <a:solidFill>
                  <a:schemeClr val="bg1"/>
                </a:solidFill>
                <a:latin typeface="Times New Roman" panose="02020603050405020304" pitchFamily="18" charset="0"/>
                <a:cs typeface="Times New Roman" panose="02020603050405020304" pitchFamily="18" charset="0"/>
              </a:rPr>
              <a:t>.</a:t>
            </a:r>
            <a:r>
              <a:rPr lang="en-US" sz="4000" b="1">
                <a:solidFill>
                  <a:schemeClr val="bg1"/>
                </a:solidFill>
                <a:latin typeface="Times New Roman" panose="02020603050405020304" pitchFamily="18" charset="0"/>
                <a:cs typeface="Times New Roman" panose="02020603050405020304" pitchFamily="18" charset="0"/>
              </a:rPr>
              <a:t> </a:t>
            </a:r>
            <a:r>
              <a:rPr lang="en-US" sz="4000" b="1" smtClean="0">
                <a:solidFill>
                  <a:schemeClr val="bg1"/>
                </a:solidFill>
                <a:latin typeface="Times New Roman" panose="02020603050405020304" pitchFamily="18" charset="0"/>
                <a:cs typeface="Times New Roman" panose="02020603050405020304" pitchFamily="18" charset="0"/>
              </a:rPr>
              <a:t>complex </a:t>
            </a:r>
            <a:endParaRPr lang="vi-VN" sz="4000" b="1" dirty="0">
              <a:solidFill>
                <a:schemeClr val="bg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E353D0B1-35A7-41CC-A820-BC43DE378C62}"/>
              </a:ext>
            </a:extLst>
          </p:cNvPr>
          <p:cNvSpPr/>
          <p:nvPr/>
        </p:nvSpPr>
        <p:spPr>
          <a:xfrm>
            <a:off x="5499389" y="5039962"/>
            <a:ext cx="4174506" cy="706833"/>
          </a:xfrm>
          <a:prstGeom prst="rect">
            <a:avLst/>
          </a:prstGeom>
          <a:solidFill>
            <a:schemeClr val="accent2">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pPr defTabSz="457200">
              <a:defRPr/>
            </a:pPr>
            <a:r>
              <a:rPr lang="vi-VN" sz="4000" b="1" smtClean="0">
                <a:solidFill>
                  <a:schemeClr val="bg1"/>
                </a:solidFill>
                <a:latin typeface="+mj-lt"/>
              </a:rPr>
              <a:t>C</a:t>
            </a:r>
            <a:r>
              <a:rPr lang="vi-VN" sz="4000" b="1" smtClean="0">
                <a:solidFill>
                  <a:schemeClr val="bg1"/>
                </a:solidFill>
                <a:latin typeface="+mj-lt"/>
              </a:rPr>
              <a:t>.</a:t>
            </a:r>
            <a:r>
              <a:rPr lang="en-US" sz="4000" b="1" smtClean="0">
                <a:solidFill>
                  <a:schemeClr val="bg1"/>
                </a:solidFill>
                <a:latin typeface="+mj-lt"/>
              </a:rPr>
              <a:t> villa</a:t>
            </a:r>
            <a:endParaRPr lang="vi-VN" sz="3000" b="1" dirty="0">
              <a:solidFill>
                <a:schemeClr val="bg1"/>
              </a:solidFill>
              <a:latin typeface="+mj-lt"/>
            </a:endParaRPr>
          </a:p>
        </p:txBody>
      </p:sp>
      <p:pic>
        <p:nvPicPr>
          <p:cNvPr id="16" name="Picture 15">
            <a:extLst>
              <a:ext uri="{FF2B5EF4-FFF2-40B4-BE49-F238E27FC236}">
                <a16:creationId xmlns:a16="http://schemas.microsoft.com/office/drawing/2014/main" id="{74440024-A26D-49B5-BBE1-F8E411D8A7AB}"/>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995141" y="3178284"/>
            <a:ext cx="920753" cy="809147"/>
          </a:xfrm>
          <a:prstGeom prst="rect">
            <a:avLst/>
          </a:prstGeom>
        </p:spPr>
      </p:pic>
      <p:pic>
        <p:nvPicPr>
          <p:cNvPr id="17" name="Picture 16">
            <a:extLst>
              <a:ext uri="{FF2B5EF4-FFF2-40B4-BE49-F238E27FC236}">
                <a16:creationId xmlns:a16="http://schemas.microsoft.com/office/drawing/2014/main" id="{ACA9A143-23D0-450F-B226-D9C81A4BACD2}"/>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032789" y="4126827"/>
            <a:ext cx="919633" cy="735706"/>
          </a:xfrm>
          <a:prstGeom prst="rect">
            <a:avLst/>
          </a:prstGeom>
        </p:spPr>
      </p:pic>
      <p:pic>
        <p:nvPicPr>
          <p:cNvPr id="18" name="Picture 17">
            <a:extLst>
              <a:ext uri="{FF2B5EF4-FFF2-40B4-BE49-F238E27FC236}">
                <a16:creationId xmlns:a16="http://schemas.microsoft.com/office/drawing/2014/main" id="{DA3D31AB-D6BE-4511-BEE1-243BE346B07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019720" y="4975534"/>
            <a:ext cx="919634" cy="808162"/>
          </a:xfrm>
          <a:prstGeom prst="rect">
            <a:avLst/>
          </a:prstGeom>
        </p:spPr>
      </p:pic>
      <p:pic>
        <p:nvPicPr>
          <p:cNvPr id="22" name="Picture 2">
            <a:hlinkClick r:id="rId13" action="ppaction://hlinksldjump"/>
            <a:extLst>
              <a:ext uri="{FF2B5EF4-FFF2-40B4-BE49-F238E27FC236}">
                <a16:creationId xmlns:a16="http://schemas.microsoft.com/office/drawing/2014/main" id="{ECAC063D-E82E-430B-BECF-0D050246D2C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9866363" y="5093628"/>
            <a:ext cx="752107" cy="817507"/>
          </a:xfrm>
          <a:prstGeom prst="rect">
            <a:avLst/>
          </a:prstGeom>
        </p:spPr>
      </p:pic>
      <p:pic>
        <p:nvPicPr>
          <p:cNvPr id="19" name="1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0280099" y="47940"/>
            <a:ext cx="1870364" cy="1052079"/>
          </a:xfrm>
          <a:prstGeom prst="rect">
            <a:avLst/>
          </a:prstGeom>
        </p:spPr>
      </p:pic>
    </p:spTree>
    <p:extLst>
      <p:ext uri="{BB962C8B-B14F-4D97-AF65-F5344CB8AC3E}">
        <p14:creationId xmlns:p14="http://schemas.microsoft.com/office/powerpoint/2010/main" val="181565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50" fill="hold"/>
                                        <p:tgtEl>
                                          <p:spTgt spid="13"/>
                                        </p:tgtEl>
                                        <p:attrNameLst>
                                          <p:attrName>fillcolor</p:attrName>
                                        </p:attrNameLst>
                                      </p:cBhvr>
                                      <p:to>
                                        <a:srgbClr val="FFF2CC"/>
                                      </p:to>
                                    </p:animClr>
                                    <p:set>
                                      <p:cBhvr>
                                        <p:cTn id="34" dur="250" fill="hold"/>
                                        <p:tgtEl>
                                          <p:spTgt spid="13"/>
                                        </p:tgtEl>
                                        <p:attrNameLst>
                                          <p:attrName>fill.type</p:attrName>
                                        </p:attrNameLst>
                                      </p:cBhvr>
                                      <p:to>
                                        <p:strVal val="solid"/>
                                      </p:to>
                                    </p:set>
                                    <p:set>
                                      <p:cBhvr>
                                        <p:cTn id="35" dur="250" fill="hold"/>
                                        <p:tgtEl>
                                          <p:spTgt spid="13"/>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6" presetID="23" presetClass="entr" presetSubtype="32" fill="hold" nodeType="withEffect">
                                  <p:stCondLst>
                                    <p:cond delay="10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250" fill="hold"/>
                                        <p:tgtEl>
                                          <p:spTgt spid="16"/>
                                        </p:tgtEl>
                                        <p:attrNameLst>
                                          <p:attrName>ppt_w</p:attrName>
                                        </p:attrNameLst>
                                      </p:cBhvr>
                                      <p:tavLst>
                                        <p:tav tm="0">
                                          <p:val>
                                            <p:strVal val="4*#ppt_w"/>
                                          </p:val>
                                        </p:tav>
                                        <p:tav tm="100000">
                                          <p:val>
                                            <p:strVal val="#ppt_w"/>
                                          </p:val>
                                        </p:tav>
                                      </p:tavLst>
                                    </p:anim>
                                    <p:anim calcmode="lin" valueType="num">
                                      <p:cBhvr>
                                        <p:cTn id="3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6" name="Wrong Buzzer.wav"/>
                                        </p:tgtEl>
                                      </p:cMediaNode>
                                    </p:audio>
                                  </p:subTnLst>
                                </p:cTn>
                              </p:par>
                              <p:par>
                                <p:cTn id="40" presetID="1" presetClass="emph" presetSubtype="2" fill="hold" nodeType="withEffect">
                                  <p:stCondLst>
                                    <p:cond delay="1000"/>
                                  </p:stCondLst>
                                  <p:childTnLst>
                                    <p:animClr clrSpc="rgb" dir="cw">
                                      <p:cBhvr>
                                        <p:cTn id="41" dur="250" fill="hold"/>
                                        <p:tgtEl>
                                          <p:spTgt spid="13"/>
                                        </p:tgtEl>
                                        <p:attrNameLst>
                                          <p:attrName>fillcolor</p:attrName>
                                        </p:attrNameLst>
                                      </p:cBhvr>
                                      <p:to>
                                        <a:srgbClr val="FFFF00"/>
                                      </p:to>
                                    </p:animClr>
                                    <p:set>
                                      <p:cBhvr>
                                        <p:cTn id="42" dur="250" fill="hold"/>
                                        <p:tgtEl>
                                          <p:spTgt spid="13"/>
                                        </p:tgtEl>
                                        <p:attrNameLst>
                                          <p:attrName>fill.type</p:attrName>
                                        </p:attrNameLst>
                                      </p:cBhvr>
                                      <p:to>
                                        <p:strVal val="solid"/>
                                      </p:to>
                                    </p:set>
                                    <p:set>
                                      <p:cBhvr>
                                        <p:cTn id="43"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4"/>
                                        </p:tgtEl>
                                        <p:attrNameLst>
                                          <p:attrName>fillcolor</p:attrName>
                                        </p:attrNameLst>
                                      </p:cBhvr>
                                      <p:to>
                                        <a:srgbClr val="FFF2CC"/>
                                      </p:to>
                                    </p:animClr>
                                    <p:set>
                                      <p:cBhvr>
                                        <p:cTn id="49" dur="250" fill="hold"/>
                                        <p:tgtEl>
                                          <p:spTgt spid="14"/>
                                        </p:tgtEl>
                                        <p:attrNameLst>
                                          <p:attrName>fill.type</p:attrName>
                                        </p:attrNameLst>
                                      </p:cBhvr>
                                      <p:to>
                                        <p:strVal val="solid"/>
                                      </p:to>
                                    </p:set>
                                    <p:set>
                                      <p:cBhvr>
                                        <p:cTn id="50" dur="250" fill="hold"/>
                                        <p:tgtEl>
                                          <p:spTgt spid="14"/>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5"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7"/>
                                        </p:tgtEl>
                                        <p:attrNameLst>
                                          <p:attrName>style.visibility</p:attrName>
                                        </p:attrNameLst>
                                      </p:cBhvr>
                                      <p:to>
                                        <p:strVal val="visible"/>
                                      </p:to>
                                    </p:set>
                                    <p:anim calcmode="lin" valueType="num">
                                      <p:cBhvr>
                                        <p:cTn id="53" dur="250" fill="hold"/>
                                        <p:tgtEl>
                                          <p:spTgt spid="17"/>
                                        </p:tgtEl>
                                        <p:attrNameLst>
                                          <p:attrName>ppt_w</p:attrName>
                                        </p:attrNameLst>
                                      </p:cBhvr>
                                      <p:tavLst>
                                        <p:tav tm="0">
                                          <p:val>
                                            <p:strVal val="4*#ppt_w"/>
                                          </p:val>
                                        </p:tav>
                                        <p:tav tm="100000">
                                          <p:val>
                                            <p:strVal val="#ppt_w"/>
                                          </p:val>
                                        </p:tav>
                                      </p:tavLst>
                                    </p:anim>
                                    <p:anim calcmode="lin" valueType="num">
                                      <p:cBhvr>
                                        <p:cTn id="5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Check mark.wav"/>
                                        </p:tgtEl>
                                      </p:cMediaNode>
                                    </p:audio>
                                  </p:subTnLst>
                                </p:cTn>
                              </p:par>
                              <p:par>
                                <p:cTn id="55" presetID="1" presetClass="emph" presetSubtype="2" fill="hold" nodeType="withEffect">
                                  <p:stCondLst>
                                    <p:cond delay="1000"/>
                                  </p:stCondLst>
                                  <p:childTnLst>
                                    <p:animClr clrSpc="rgb" dir="cw">
                                      <p:cBhvr>
                                        <p:cTn id="56" dur="250" fill="hold"/>
                                        <p:tgtEl>
                                          <p:spTgt spid="14"/>
                                        </p:tgtEl>
                                        <p:attrNameLst>
                                          <p:attrName>fillcolor</p:attrName>
                                        </p:attrNameLst>
                                      </p:cBhvr>
                                      <p:to>
                                        <a:srgbClr val="00B050"/>
                                      </p:to>
                                    </p:animClr>
                                    <p:set>
                                      <p:cBhvr>
                                        <p:cTn id="57" dur="250" fill="hold"/>
                                        <p:tgtEl>
                                          <p:spTgt spid="14"/>
                                        </p:tgtEl>
                                        <p:attrNameLst>
                                          <p:attrName>fill.type</p:attrName>
                                        </p:attrNameLst>
                                      </p:cBhvr>
                                      <p:to>
                                        <p:strVal val="solid"/>
                                      </p:to>
                                    </p:set>
                                    <p:set>
                                      <p:cBhvr>
                                        <p:cTn id="58" dur="250" fill="hold"/>
                                        <p:tgtEl>
                                          <p:spTgt spid="14"/>
                                        </p:tgtEl>
                                        <p:attrNameLst>
                                          <p:attrName>fill.on</p:attrName>
                                        </p:attrNameLst>
                                      </p:cBhvr>
                                      <p:to>
                                        <p:strVal val="true"/>
                                      </p:to>
                                    </p:set>
                                  </p:childTnLst>
                                </p:cTn>
                              </p:par>
                              <p:par>
                                <p:cTn id="59" presetID="2" presetClass="entr" presetSubtype="4" fill="hold" nodeType="withEffect">
                                  <p:stCondLst>
                                    <p:cond delay="100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1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5"/>
                                        </p:tgtEl>
                                        <p:attrNameLst>
                                          <p:attrName>fillcolor</p:attrName>
                                        </p:attrNameLst>
                                      </p:cBhvr>
                                      <p:to>
                                        <a:srgbClr val="FFF2CC"/>
                                      </p:to>
                                    </p:animClr>
                                    <p:set>
                                      <p:cBhvr>
                                        <p:cTn id="68" dur="250" fill="hold"/>
                                        <p:tgtEl>
                                          <p:spTgt spid="15"/>
                                        </p:tgtEl>
                                        <p:attrNameLst>
                                          <p:attrName>fill.type</p:attrName>
                                        </p:attrNameLst>
                                      </p:cBhvr>
                                      <p:to>
                                        <p:strVal val="solid"/>
                                      </p:to>
                                    </p:set>
                                    <p:set>
                                      <p:cBhvr>
                                        <p:cTn id="69" dur="250" fill="hold"/>
                                        <p:tgtEl>
                                          <p:spTgt spid="1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8"/>
                                        </p:tgtEl>
                                        <p:attrNameLst>
                                          <p:attrName>style.visibility</p:attrName>
                                        </p:attrNameLst>
                                      </p:cBhvr>
                                      <p:to>
                                        <p:strVal val="visible"/>
                                      </p:to>
                                    </p:set>
                                    <p:anim calcmode="lin" valueType="num">
                                      <p:cBhvr>
                                        <p:cTn id="72" dur="250" fill="hold"/>
                                        <p:tgtEl>
                                          <p:spTgt spid="18"/>
                                        </p:tgtEl>
                                        <p:attrNameLst>
                                          <p:attrName>ppt_w</p:attrName>
                                        </p:attrNameLst>
                                      </p:cBhvr>
                                      <p:tavLst>
                                        <p:tav tm="0">
                                          <p:val>
                                            <p:strVal val="4*#ppt_w"/>
                                          </p:val>
                                        </p:tav>
                                        <p:tav tm="100000">
                                          <p:val>
                                            <p:strVal val="#ppt_w"/>
                                          </p:val>
                                        </p:tav>
                                      </p:tavLst>
                                    </p:anim>
                                    <p:anim calcmode="lin" valueType="num">
                                      <p:cBhvr>
                                        <p:cTn id="73"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6" name="Wrong Buzzer.wav"/>
                                        </p:tgtEl>
                                      </p:cMediaNode>
                                    </p:audio>
                                  </p:subTnLst>
                                </p:cTn>
                              </p:par>
                              <p:par>
                                <p:cTn id="74" presetID="1" presetClass="emph" presetSubtype="2" fill="hold" nodeType="withEffect">
                                  <p:stCondLst>
                                    <p:cond delay="1000"/>
                                  </p:stCondLst>
                                  <p:childTnLst>
                                    <p:animClr clrSpc="rgb" dir="cw">
                                      <p:cBhvr>
                                        <p:cTn id="75" dur="250" fill="hold"/>
                                        <p:tgtEl>
                                          <p:spTgt spid="15"/>
                                        </p:tgtEl>
                                        <p:attrNameLst>
                                          <p:attrName>fillcolor</p:attrName>
                                        </p:attrNameLst>
                                      </p:cBhvr>
                                      <p:to>
                                        <a:srgbClr val="FFFF00"/>
                                      </p:to>
                                    </p:animClr>
                                    <p:set>
                                      <p:cBhvr>
                                        <p:cTn id="76" dur="250" fill="hold"/>
                                        <p:tgtEl>
                                          <p:spTgt spid="15"/>
                                        </p:tgtEl>
                                        <p:attrNameLst>
                                          <p:attrName>fill.type</p:attrName>
                                        </p:attrNameLst>
                                      </p:cBhvr>
                                      <p:to>
                                        <p:strVal val="solid"/>
                                      </p:to>
                                    </p:set>
                                    <p:set>
                                      <p:cBhvr>
                                        <p:cTn id="77"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video>
              <p:cMediaNode vol="80000">
                <p:cTn id="78" fill="hold" display="0">
                  <p:stCondLst>
                    <p:cond delay="indefinite"/>
                  </p:stCondLst>
                </p:cTn>
                <p:tgtEl>
                  <p:spTgt spid="19"/>
                </p:tgtEl>
              </p:cMediaNode>
            </p:video>
          </p:childTnLst>
        </p:cTn>
      </p:par>
    </p:tnLst>
    <p:bldLst>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8"/>
          <a:srcRect t="7786" b="7786"/>
          <a:stretch>
            <a:fillRect/>
          </a:stretch>
        </p:blipFill>
        <p:spPr>
          <a:xfrm>
            <a:off x="1524000" y="857250"/>
            <a:ext cx="9144000" cy="5143500"/>
          </a:xfrm>
          <a:prstGeom prst="rect">
            <a:avLst/>
          </a:prstGeom>
        </p:spPr>
      </p:pic>
      <p:sp>
        <p:nvSpPr>
          <p:cNvPr id="3" name="Snip Diagonal Corner Rectangle 3">
            <a:extLst>
              <a:ext uri="{FF2B5EF4-FFF2-40B4-BE49-F238E27FC236}">
                <a16:creationId xmlns:a16="http://schemas.microsoft.com/office/drawing/2014/main" id="{516BCA35-F8B5-4577-8E46-5645F0E3F12C}"/>
              </a:ext>
            </a:extLst>
          </p:cNvPr>
          <p:cNvSpPr/>
          <p:nvPr/>
        </p:nvSpPr>
        <p:spPr>
          <a:xfrm>
            <a:off x="1910718" y="966534"/>
            <a:ext cx="8199739" cy="1833683"/>
          </a:xfrm>
          <a:prstGeom prst="snip2DiagRect">
            <a:avLst/>
          </a:prstGeom>
          <a:solidFill>
            <a:schemeClr val="accent6">
              <a:alpha val="72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457200">
              <a:defRPr/>
            </a:pPr>
            <a:r>
              <a:rPr lang="en-US" sz="4400" b="1" smtClean="0">
                <a:solidFill>
                  <a:schemeClr val="bg1"/>
                </a:solidFill>
                <a:latin typeface="Times New Roman" panose="02020603050405020304" pitchFamily="18" charset="0"/>
                <a:cs typeface="Times New Roman" panose="02020603050405020304" pitchFamily="18" charset="0"/>
              </a:rPr>
              <a:t>4. Style </a:t>
            </a:r>
            <a:r>
              <a:rPr lang="en-US" sz="4400" b="1" dirty="0">
                <a:solidFill>
                  <a:schemeClr val="bg1"/>
                </a:solidFill>
                <a:latin typeface="Times New Roman" panose="02020603050405020304" pitchFamily="18" charset="0"/>
                <a:cs typeface="Times New Roman" panose="02020603050405020304" pitchFamily="18" charset="0"/>
              </a:rPr>
              <a:t>of cooking</a:t>
            </a:r>
            <a:endParaRPr lang="vi-VN" sz="4400" b="1" dirty="0">
              <a:solidFill>
                <a:schemeClr val="bg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0C81C2D-CC6E-4740-B107-41F13D7166ED}"/>
              </a:ext>
            </a:extLst>
          </p:cNvPr>
          <p:cNvSpPr/>
          <p:nvPr/>
        </p:nvSpPr>
        <p:spPr>
          <a:xfrm>
            <a:off x="5887946" y="3062963"/>
            <a:ext cx="4242454" cy="706833"/>
          </a:xfrm>
          <a:prstGeom prst="rect">
            <a:avLst/>
          </a:prstGeom>
          <a:solidFill>
            <a:schemeClr val="accent6">
              <a:alpha val="72000"/>
            </a:schemeClr>
          </a:solidFill>
          <a:ln/>
        </p:spPr>
        <p:style>
          <a:lnRef idx="3">
            <a:schemeClr val="lt1"/>
          </a:lnRef>
          <a:fillRef idx="1">
            <a:schemeClr val="accent6"/>
          </a:fillRef>
          <a:effectRef idx="1">
            <a:schemeClr val="accent6"/>
          </a:effectRef>
          <a:fontRef idx="minor">
            <a:schemeClr val="lt1"/>
          </a:fontRef>
        </p:style>
        <p:txBody>
          <a:bodyPr rtlCol="0" anchor="ctr"/>
          <a:lstStyle/>
          <a:p>
            <a:r>
              <a:rPr lang="en-US" sz="4000" b="1" dirty="0">
                <a:solidFill>
                  <a:schemeClr val="bg1"/>
                </a:solidFill>
                <a:latin typeface="Times New Roman" panose="02020603050405020304" pitchFamily="18" charset="0"/>
                <a:cs typeface="Times New Roman" panose="02020603050405020304" pitchFamily="18" charset="0"/>
              </a:rPr>
              <a:t>A</a:t>
            </a:r>
            <a:r>
              <a:rPr lang="vi-VN" sz="4000" b="1" dirty="0">
                <a:solidFill>
                  <a:schemeClr val="bg1"/>
                </a:solidFill>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Magnificent</a:t>
            </a:r>
          </a:p>
        </p:txBody>
      </p:sp>
      <p:sp>
        <p:nvSpPr>
          <p:cNvPr id="5" name="Rectangle 4">
            <a:extLst>
              <a:ext uri="{FF2B5EF4-FFF2-40B4-BE49-F238E27FC236}">
                <a16:creationId xmlns:a16="http://schemas.microsoft.com/office/drawing/2014/main" id="{5DCCE71B-F733-48E0-BFD7-8ACB5C8A2397}"/>
              </a:ext>
            </a:extLst>
          </p:cNvPr>
          <p:cNvSpPr/>
          <p:nvPr/>
        </p:nvSpPr>
        <p:spPr>
          <a:xfrm>
            <a:off x="5891148" y="4985627"/>
            <a:ext cx="4242453" cy="706833"/>
          </a:xfrm>
          <a:prstGeom prst="rect">
            <a:avLst/>
          </a:prstGeom>
          <a:solidFill>
            <a:schemeClr val="accent6">
              <a:alpha val="72000"/>
            </a:schemeClr>
          </a:solidFill>
          <a:ln/>
        </p:spPr>
        <p:style>
          <a:lnRef idx="3">
            <a:schemeClr val="lt1"/>
          </a:lnRef>
          <a:fillRef idx="1">
            <a:schemeClr val="accent6"/>
          </a:fillRef>
          <a:effectRef idx="1">
            <a:schemeClr val="accent6"/>
          </a:effectRef>
          <a:fontRef idx="minor">
            <a:schemeClr val="lt1"/>
          </a:fontRef>
        </p:style>
        <p:txBody>
          <a:bodyPr rtlCol="0" anchor="ctr"/>
          <a:lstStyle/>
          <a:p>
            <a:r>
              <a:rPr lang="en-US" sz="4000" b="1" dirty="0">
                <a:solidFill>
                  <a:schemeClr val="bg1"/>
                </a:solidFill>
                <a:latin typeface="Times New Roman" panose="02020603050405020304" pitchFamily="18" charset="0"/>
                <a:cs typeface="Times New Roman" panose="02020603050405020304" pitchFamily="18" charset="0"/>
              </a:rPr>
              <a:t>C</a:t>
            </a:r>
            <a:r>
              <a:rPr lang="vi-VN" sz="4000" b="1" dirty="0">
                <a:solidFill>
                  <a:schemeClr val="bg1"/>
                </a:solidFill>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Cuisine</a:t>
            </a:r>
          </a:p>
        </p:txBody>
      </p:sp>
      <p:sp>
        <p:nvSpPr>
          <p:cNvPr id="6" name="Rectangle 5">
            <a:extLst>
              <a:ext uri="{FF2B5EF4-FFF2-40B4-BE49-F238E27FC236}">
                <a16:creationId xmlns:a16="http://schemas.microsoft.com/office/drawing/2014/main" id="{B73F9EEE-5BA7-42CD-B913-5F30E616F963}"/>
              </a:ext>
            </a:extLst>
          </p:cNvPr>
          <p:cNvSpPr/>
          <p:nvPr/>
        </p:nvSpPr>
        <p:spPr>
          <a:xfrm>
            <a:off x="5891148" y="4032542"/>
            <a:ext cx="4242453" cy="706833"/>
          </a:xfrm>
          <a:prstGeom prst="rect">
            <a:avLst/>
          </a:prstGeom>
          <a:solidFill>
            <a:schemeClr val="accent6">
              <a:alpha val="72000"/>
            </a:schemeClr>
          </a:solidFill>
          <a:ln/>
        </p:spPr>
        <p:style>
          <a:lnRef idx="3">
            <a:schemeClr val="lt1"/>
          </a:lnRef>
          <a:fillRef idx="1">
            <a:schemeClr val="accent6"/>
          </a:fillRef>
          <a:effectRef idx="1">
            <a:schemeClr val="accent6"/>
          </a:effectRef>
          <a:fontRef idx="minor">
            <a:schemeClr val="lt1"/>
          </a:fontRef>
        </p:style>
        <p:txBody>
          <a:bodyPr rtlCol="0" anchor="ctr"/>
          <a:lstStyle/>
          <a:p>
            <a:pPr defTabSz="457200">
              <a:defRPr/>
            </a:pPr>
            <a:r>
              <a:rPr lang="en-US" sz="4000" b="1" dirty="0">
                <a:solidFill>
                  <a:schemeClr val="bg1"/>
                </a:solidFill>
                <a:latin typeface="Times New Roman" panose="02020603050405020304" pitchFamily="18" charset="0"/>
                <a:cs typeface="Times New Roman" panose="02020603050405020304" pitchFamily="18" charset="0"/>
              </a:rPr>
              <a:t>B</a:t>
            </a:r>
            <a:r>
              <a:rPr lang="vi-VN" sz="4000" b="1" dirty="0">
                <a:solidFill>
                  <a:schemeClr val="bg1"/>
                </a:solidFill>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elegant</a:t>
            </a:r>
            <a:endParaRPr lang="vi-VN" sz="4000" b="1"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6AE9531-930E-430E-8AEA-2BCCF69867C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81534" y="3023930"/>
            <a:ext cx="920753" cy="809147"/>
          </a:xfrm>
          <a:prstGeom prst="rect">
            <a:avLst/>
          </a:prstGeom>
        </p:spPr>
      </p:pic>
      <p:pic>
        <p:nvPicPr>
          <p:cNvPr id="8" name="Picture 7">
            <a:extLst>
              <a:ext uri="{FF2B5EF4-FFF2-40B4-BE49-F238E27FC236}">
                <a16:creationId xmlns:a16="http://schemas.microsoft.com/office/drawing/2014/main" id="{07960BB4-BA19-42E1-A7FA-AF3EABF42129}"/>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384797" y="4934469"/>
            <a:ext cx="919633" cy="735706"/>
          </a:xfrm>
          <a:prstGeom prst="rect">
            <a:avLst/>
          </a:prstGeom>
        </p:spPr>
      </p:pic>
      <p:pic>
        <p:nvPicPr>
          <p:cNvPr id="9" name="Picture 8">
            <a:extLst>
              <a:ext uri="{FF2B5EF4-FFF2-40B4-BE49-F238E27FC236}">
                <a16:creationId xmlns:a16="http://schemas.microsoft.com/office/drawing/2014/main" id="{A1298995-7071-413F-874E-2A81FF2C6C4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82729" y="4005270"/>
            <a:ext cx="919634" cy="808162"/>
          </a:xfrm>
          <a:prstGeom prst="rect">
            <a:avLst/>
          </a:prstGeom>
        </p:spPr>
      </p:pic>
      <p:pic>
        <p:nvPicPr>
          <p:cNvPr id="13" name="Picture 2">
            <a:hlinkClick r:id="rId13" action="ppaction://hlinksldjump"/>
            <a:extLst>
              <a:ext uri="{FF2B5EF4-FFF2-40B4-BE49-F238E27FC236}">
                <a16:creationId xmlns:a16="http://schemas.microsoft.com/office/drawing/2014/main" id="{58833485-75FC-4895-AE5B-82AE8AFA69B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34664" y="5073961"/>
            <a:ext cx="752107" cy="817507"/>
          </a:xfrm>
          <a:prstGeom prst="rect">
            <a:avLst/>
          </a:prstGeom>
        </p:spPr>
      </p:pic>
      <p:pic>
        <p:nvPicPr>
          <p:cNvPr id="12" name="1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0321636" y="-1"/>
            <a:ext cx="1870364" cy="1052079"/>
          </a:xfrm>
          <a:prstGeom prst="rect">
            <a:avLst/>
          </a:prstGeom>
        </p:spPr>
      </p:pic>
    </p:spTree>
    <p:extLst>
      <p:ext uri="{BB962C8B-B14F-4D97-AF65-F5344CB8AC3E}">
        <p14:creationId xmlns:p14="http://schemas.microsoft.com/office/powerpoint/2010/main" val="537782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4"/>
                                        </p:tgtEl>
                                        <p:attrNameLst>
                                          <p:attrName>fillcolor</p:attrName>
                                        </p:attrNameLst>
                                      </p:cBhvr>
                                      <p:to>
                                        <a:srgbClr val="FFF2CC"/>
                                      </p:to>
                                    </p:animClr>
                                    <p:set>
                                      <p:cBhvr>
                                        <p:cTn id="38" dur="250" fill="hold"/>
                                        <p:tgtEl>
                                          <p:spTgt spid="4"/>
                                        </p:tgtEl>
                                        <p:attrNameLst>
                                          <p:attrName>fill.type</p:attrName>
                                        </p:attrNameLst>
                                      </p:cBhvr>
                                      <p:to>
                                        <p:strVal val="solid"/>
                                      </p:to>
                                    </p:set>
                                    <p:set>
                                      <p:cBhvr>
                                        <p:cTn id="39" dur="250" fill="hold"/>
                                        <p:tgtEl>
                                          <p:spTgt spid="4"/>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5"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7"/>
                                        </p:tgtEl>
                                        <p:attrNameLst>
                                          <p:attrName>style.visibility</p:attrName>
                                        </p:attrNameLst>
                                      </p:cBhvr>
                                      <p:to>
                                        <p:strVal val="visible"/>
                                      </p:to>
                                    </p:set>
                                    <p:anim calcmode="lin" valueType="num">
                                      <p:cBhvr>
                                        <p:cTn id="42" dur="250" fill="hold"/>
                                        <p:tgtEl>
                                          <p:spTgt spid="7"/>
                                        </p:tgtEl>
                                        <p:attrNameLst>
                                          <p:attrName>ppt_w</p:attrName>
                                        </p:attrNameLst>
                                      </p:cBhvr>
                                      <p:tavLst>
                                        <p:tav tm="0">
                                          <p:val>
                                            <p:strVal val="4*#ppt_w"/>
                                          </p:val>
                                        </p:tav>
                                        <p:tav tm="100000">
                                          <p:val>
                                            <p:strVal val="#ppt_w"/>
                                          </p:val>
                                        </p:tav>
                                      </p:tavLst>
                                    </p:anim>
                                    <p:anim calcmode="lin" valueType="num">
                                      <p:cBhvr>
                                        <p:cTn id="43"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6" name="Wrong Buzzer.wav"/>
                                        </p:tgtEl>
                                      </p:cMediaNode>
                                    </p:audio>
                                  </p:subTnLst>
                                </p:cTn>
                              </p:par>
                              <p:par>
                                <p:cTn id="44" presetID="1" presetClass="emph" presetSubtype="2" fill="hold" nodeType="withEffect">
                                  <p:stCondLst>
                                    <p:cond delay="1000"/>
                                  </p:stCondLst>
                                  <p:childTnLst>
                                    <p:animClr clrSpc="rgb" dir="cw">
                                      <p:cBhvr>
                                        <p:cTn id="45" dur="250" fill="hold"/>
                                        <p:tgtEl>
                                          <p:spTgt spid="4"/>
                                        </p:tgtEl>
                                        <p:attrNameLst>
                                          <p:attrName>fillcolor</p:attrName>
                                        </p:attrNameLst>
                                      </p:cBhvr>
                                      <p:to>
                                        <a:srgbClr val="FFFF00"/>
                                      </p:to>
                                    </p:animClr>
                                    <p:set>
                                      <p:cBhvr>
                                        <p:cTn id="46" dur="250" fill="hold"/>
                                        <p:tgtEl>
                                          <p:spTgt spid="4"/>
                                        </p:tgtEl>
                                        <p:attrNameLst>
                                          <p:attrName>fill.type</p:attrName>
                                        </p:attrNameLst>
                                      </p:cBhvr>
                                      <p:to>
                                        <p:strVal val="solid"/>
                                      </p:to>
                                    </p:set>
                                    <p:set>
                                      <p:cBhvr>
                                        <p:cTn id="47"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5"/>
                                        </p:tgtEl>
                                        <p:attrNameLst>
                                          <p:attrName>fillcolor</p:attrName>
                                        </p:attrNameLst>
                                      </p:cBhvr>
                                      <p:to>
                                        <a:srgbClr val="FFF2CC"/>
                                      </p:to>
                                    </p:animClr>
                                    <p:set>
                                      <p:cBhvr>
                                        <p:cTn id="53" dur="250" fill="hold"/>
                                        <p:tgtEl>
                                          <p:spTgt spid="5"/>
                                        </p:tgtEl>
                                        <p:attrNameLst>
                                          <p:attrName>fill.type</p:attrName>
                                        </p:attrNameLst>
                                      </p:cBhvr>
                                      <p:to>
                                        <p:strVal val="solid"/>
                                      </p:to>
                                    </p:set>
                                    <p:set>
                                      <p:cBhvr>
                                        <p:cTn id="54" dur="250" fill="hold"/>
                                        <p:tgtEl>
                                          <p:spTgt spid="5"/>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8"/>
                                        </p:tgtEl>
                                        <p:attrNameLst>
                                          <p:attrName>style.visibility</p:attrName>
                                        </p:attrNameLst>
                                      </p:cBhvr>
                                      <p:to>
                                        <p:strVal val="visible"/>
                                      </p:to>
                                    </p:set>
                                    <p:anim calcmode="lin" valueType="num">
                                      <p:cBhvr>
                                        <p:cTn id="57" dur="250" fill="hold"/>
                                        <p:tgtEl>
                                          <p:spTgt spid="8"/>
                                        </p:tgtEl>
                                        <p:attrNameLst>
                                          <p:attrName>ppt_w</p:attrName>
                                        </p:attrNameLst>
                                      </p:cBhvr>
                                      <p:tavLst>
                                        <p:tav tm="0">
                                          <p:val>
                                            <p:strVal val="4*#ppt_w"/>
                                          </p:val>
                                        </p:tav>
                                        <p:tav tm="100000">
                                          <p:val>
                                            <p:strVal val="#ppt_w"/>
                                          </p:val>
                                        </p:tav>
                                      </p:tavLst>
                                    </p:anim>
                                    <p:anim calcmode="lin" valueType="num">
                                      <p:cBhvr>
                                        <p:cTn id="58"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7" name="Check mark.wav"/>
                                        </p:tgtEl>
                                      </p:cMediaNode>
                                    </p:audio>
                                  </p:subTnLst>
                                </p:cTn>
                              </p:par>
                              <p:par>
                                <p:cTn id="59" presetID="1" presetClass="emph" presetSubtype="2" fill="hold" nodeType="withEffect">
                                  <p:stCondLst>
                                    <p:cond delay="1000"/>
                                  </p:stCondLst>
                                  <p:childTnLst>
                                    <p:animClr clrSpc="rgb" dir="cw">
                                      <p:cBhvr>
                                        <p:cTn id="60" dur="250" fill="hold"/>
                                        <p:tgtEl>
                                          <p:spTgt spid="5"/>
                                        </p:tgtEl>
                                        <p:attrNameLst>
                                          <p:attrName>fillcolor</p:attrName>
                                        </p:attrNameLst>
                                      </p:cBhvr>
                                      <p:to>
                                        <a:srgbClr val="00B050"/>
                                      </p:to>
                                    </p:animClr>
                                    <p:set>
                                      <p:cBhvr>
                                        <p:cTn id="61" dur="250" fill="hold"/>
                                        <p:tgtEl>
                                          <p:spTgt spid="5"/>
                                        </p:tgtEl>
                                        <p:attrNameLst>
                                          <p:attrName>fill.type</p:attrName>
                                        </p:attrNameLst>
                                      </p:cBhvr>
                                      <p:to>
                                        <p:strVal val="solid"/>
                                      </p:to>
                                    </p:set>
                                    <p:set>
                                      <p:cBhvr>
                                        <p:cTn id="62"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6"/>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6"/>
                                        </p:tgtEl>
                                        <p:attrNameLst>
                                          <p:attrName>fillcolor</p:attrName>
                                        </p:attrNameLst>
                                      </p:cBhvr>
                                      <p:to>
                                        <a:srgbClr val="FFF2CC"/>
                                      </p:to>
                                    </p:animClr>
                                    <p:set>
                                      <p:cBhvr>
                                        <p:cTn id="68" dur="250" fill="hold"/>
                                        <p:tgtEl>
                                          <p:spTgt spid="6"/>
                                        </p:tgtEl>
                                        <p:attrNameLst>
                                          <p:attrName>fill.type</p:attrName>
                                        </p:attrNameLst>
                                      </p:cBhvr>
                                      <p:to>
                                        <p:strVal val="solid"/>
                                      </p:to>
                                    </p:set>
                                    <p:set>
                                      <p:cBhvr>
                                        <p:cTn id="69" dur="250" fill="hold"/>
                                        <p:tgtEl>
                                          <p:spTgt spid="6"/>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9"/>
                                        </p:tgtEl>
                                        <p:attrNameLst>
                                          <p:attrName>style.visibility</p:attrName>
                                        </p:attrNameLst>
                                      </p:cBhvr>
                                      <p:to>
                                        <p:strVal val="visible"/>
                                      </p:to>
                                    </p:set>
                                    <p:anim calcmode="lin" valueType="num">
                                      <p:cBhvr>
                                        <p:cTn id="72" dur="250" fill="hold"/>
                                        <p:tgtEl>
                                          <p:spTgt spid="9"/>
                                        </p:tgtEl>
                                        <p:attrNameLst>
                                          <p:attrName>ppt_w</p:attrName>
                                        </p:attrNameLst>
                                      </p:cBhvr>
                                      <p:tavLst>
                                        <p:tav tm="0">
                                          <p:val>
                                            <p:strVal val="4*#ppt_w"/>
                                          </p:val>
                                        </p:tav>
                                        <p:tav tm="100000">
                                          <p:val>
                                            <p:strVal val="#ppt_w"/>
                                          </p:val>
                                        </p:tav>
                                      </p:tavLst>
                                    </p:anim>
                                    <p:anim calcmode="lin" valueType="num">
                                      <p:cBhvr>
                                        <p:cTn id="7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6" name="Wrong Buzzer.wav"/>
                                        </p:tgtEl>
                                      </p:cMediaNode>
                                    </p:audio>
                                  </p:subTnLst>
                                </p:cTn>
                              </p:par>
                              <p:par>
                                <p:cTn id="74" presetID="1" presetClass="emph" presetSubtype="2" fill="hold" nodeType="withEffect">
                                  <p:stCondLst>
                                    <p:cond delay="1000"/>
                                  </p:stCondLst>
                                  <p:childTnLst>
                                    <p:animClr clrSpc="rgb" dir="cw">
                                      <p:cBhvr>
                                        <p:cTn id="75" dur="250" fill="hold"/>
                                        <p:tgtEl>
                                          <p:spTgt spid="6"/>
                                        </p:tgtEl>
                                        <p:attrNameLst>
                                          <p:attrName>fillcolor</p:attrName>
                                        </p:attrNameLst>
                                      </p:cBhvr>
                                      <p:to>
                                        <a:srgbClr val="FFFF00"/>
                                      </p:to>
                                    </p:animClr>
                                    <p:set>
                                      <p:cBhvr>
                                        <p:cTn id="76" dur="250" fill="hold"/>
                                        <p:tgtEl>
                                          <p:spTgt spid="6"/>
                                        </p:tgtEl>
                                        <p:attrNameLst>
                                          <p:attrName>fill.type</p:attrName>
                                        </p:attrNameLst>
                                      </p:cBhvr>
                                      <p:to>
                                        <p:strVal val="solid"/>
                                      </p:to>
                                    </p:set>
                                    <p:set>
                                      <p:cBhvr>
                                        <p:cTn id="77"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video>
              <p:cMediaNode vol="80000">
                <p:cTn id="78" fill="hold" display="0">
                  <p:stCondLst>
                    <p:cond delay="indefinite"/>
                  </p:stCondLst>
                </p:cTn>
                <p:tgtEl>
                  <p:spTgt spid="12"/>
                </p:tgtEl>
              </p:cMediaNode>
            </p:video>
          </p:childTnLst>
        </p:cTn>
      </p:par>
    </p:tnLst>
    <p:bldLst>
      <p:bldP spid="3" grpId="0" animBg="1"/>
      <p:bldP spid="4"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55&quot;&gt;&lt;/object&gt;&lt;object type=&quot;2&quot; unique_id=&quot;10056&quot;&gt;&lt;object type=&quot;3&quot; unique_id=&quot;10058&quot;&gt;&lt;property id=&quot;20148&quot; value=&quot;5&quot;/&gt;&lt;property id=&quot;20300&quot; value=&quot;Slide 1&quot;/&gt;&lt;property id=&quot;20307&quot; value=&quot;257&quot;/&gt;&lt;/object&gt;&lt;object type=&quot;3&quot; unique_id=&quot;10059&quot;&gt;&lt;property id=&quot;20148&quot; value=&quot;5&quot;/&gt;&lt;property id=&quot;20300&quot; value=&quot;Slide 2&quot;/&gt;&lt;property id=&quot;20307&quot; value=&quot;258&quot;/&gt;&lt;/object&gt;&lt;object type=&quot;3&quot; unique_id=&quot;10060&quot;&gt;&lt;property id=&quot;20148&quot; value=&quot;5&quot;/&gt;&lt;property id=&quot;20300&quot; value=&quot;Slide 3 - &amp;quot;stream /stri:m/ (n):&amp;quot;&quot;/&gt;&lt;property id=&quot;20307&quot; value=&quot;259&quot;/&gt;&lt;/object&gt;&lt;object type=&quot;3&quot; unique_id=&quot;10061&quot;&gt;&lt;property id=&quot;20148&quot; value=&quot;5&quot;/&gt;&lt;property id=&quot;20300&quot; value=&quot;Slide 4 - &amp;quot;limestone /ˈlaɪmstəʊn/ (n): &amp;quot;&quot;/&gt;&lt;property id=&quot;20307&quot; value=&quot;260&quot;/&gt;&lt;/object&gt;&lt;object type=&quot;3&quot; unique_id=&quot;10062&quot;&gt;&lt;property id=&quot;20148&quot; value=&quot;5&quot;/&gt;&lt;property id=&quot;20300&quot; value=&quot;Slide 5 - &amp;quot;underground river /ʌndəgraund 'rivə/ (n) :&amp;quot;&quot;/&gt;&lt;property id=&quot;20307&quot; value=&quot;261&quot;/&gt;&lt;/object&gt;&lt;object type=&quot;3&quot; unique_id=&quot;10063&quot;&gt;&lt;property id=&quot;20148&quot; value=&quot;5&quot;/&gt;&lt;property id=&quot;20300&quot; value=&quot;Slide 6 - &amp;quot;grotto /ˈɡrɒtəʊ/  (n): &amp;quot;&quot;/&gt;&lt;property id=&quot;20307&quot; value=&quot;262&quot;/&gt;&lt;/object&gt;&lt;object type=&quot;3&quot; unique_id=&quot;10065&quot;&gt;&lt;property id=&quot;20148&quot; value=&quot;5&quot;/&gt;&lt;property id=&quot;20300&quot; value=&quot;Slide 8 - &amp;quot;TASK 1. Match the words with the correct pictures.   &amp;quot;&quot;/&gt;&lt;property id=&quot;20307&quot; value=&quot;264&quot;/&gt;&lt;/object&gt;&lt;object type=&quot;3&quot; unique_id=&quot;10066&quot;&gt;&lt;property id=&quot;20148&quot; value=&quot;5&quot;/&gt;&lt;property id=&quot;20300&quot; value=&quot;Slide 9&quot;/&gt;&lt;property id=&quot;20307&quot; value=&quot;265&quot;/&gt;&lt;/object&gt;&lt;object type=&quot;3&quot; unique_id=&quot;10067&quot;&gt;&lt;property id=&quot;20148&quot; value=&quot;5&quot;/&gt;&lt;property id=&quot;20300&quot; value=&quot;Slide 10 - &amp;quot;TASK 2. You are going to listen to a radio programme about Phong Nha - Ke Bang National Park, one of the world her&quot;/&gt;&lt;property id=&quot;20307&quot; value=&quot;266&quot;/&gt;&lt;/object&gt;&lt;object type=&quot;3&quot; unique_id=&quot;10068&quot;&gt;&lt;property id=&quot;20148&quot; value=&quot;5&quot;/&gt;&lt;property id=&quot;20300&quot; value=&quot;Slide 11 - &amp;quot;TASK 2. You are going to listen to a radio programme about Phong Nha - Ke Bang National Park, one of the world her&quot;/&gt;&lt;property id=&quot;20307&quot; value=&quot;267&quot;/&gt;&lt;/object&gt;&lt;object type=&quot;3&quot; unique_id=&quot;10069&quot;&gt;&lt;property id=&quot;20148&quot; value=&quot;5&quot;/&gt;&lt;property id=&quot;20300&quot; value=&quot;Slide 12 - &amp;quot;TASK 3. Listen to a nature radio programme and choose the correct answer. &amp;quot;&quot;/&gt;&lt;property id=&quot;20307&quot; value=&quot;268&quot;/&gt;&lt;/object&gt;&lt;object type=&quot;3&quot; unique_id=&quot;10070&quot;&gt;&lt;property id=&quot;20148&quot; value=&quot;5&quot;/&gt;&lt;property id=&quot;20300&quot; value=&quot;Slide 13&quot;/&gt;&lt;property id=&quot;20307&quot; value=&quot;269&quot;/&gt;&lt;/object&gt;&lt;object type=&quot;3&quot; unique_id=&quot;10072&quot;&gt;&lt;property id=&quot;20148&quot; value=&quot;5&quot;/&gt;&lt;property id=&quot;20300&quot; value=&quot;Slide 15&quot;/&gt;&lt;property id=&quot;20307&quot; value=&quot;271&quot;/&gt;&lt;/object&gt;&lt;object type=&quot;3&quot; unique_id=&quot;10073&quot;&gt;&lt;property id=&quot;20148&quot; value=&quot;5&quot;/&gt;&lt;property id=&quot;20300&quot; value=&quot;Slide 16&quot;/&gt;&lt;property id=&quot;20307&quot; value=&quot;272&quot;/&gt;&lt;/object&gt;&lt;object type=&quot;3&quot; unique_id=&quot;10074&quot;&gt;&lt;property id=&quot;20148&quot; value=&quot;5&quot;/&gt;&lt;property id=&quot;20300&quot; value=&quot;Slide 17&quot;/&gt;&lt;property id=&quot;20307&quot; value=&quot;273&quot;/&gt;&lt;/object&gt;&lt;object type=&quot;3&quot; unique_id=&quot;10075&quot;&gt;&lt;property id=&quot;20148&quot; value=&quot;5&quot;/&gt;&lt;property id=&quot;20300&quot; value=&quot;Slide 18&quot;/&gt;&lt;property id=&quot;20307&quot; value=&quot;274&quot;/&gt;&lt;/object&gt;&lt;object type=&quot;3&quot; unique_id=&quot;10076&quot;&gt;&lt;property id=&quot;20148&quot; value=&quot;5&quot;/&gt;&lt;property id=&quot;20300&quot; value=&quot;Slide 19&quot;/&gt;&lt;property id=&quot;20307&quot; value=&quot;275&quot;/&gt;&lt;/object&gt;&lt;object type=&quot;3&quot; unique_id=&quot;10077&quot;&gt;&lt;property id=&quot;20148&quot; value=&quot;5&quot;/&gt;&lt;property id=&quot;20300&quot; value=&quot;Slide 20 - &amp;quot;Homework&amp;quot;&quot;/&gt;&lt;property id=&quot;20307&quot; value=&quot;276&quot;/&gt;&lt;/object&gt;&lt;object type=&quot;3&quot; unique_id=&quot;10078&quot;&gt;&lt;property id=&quot;20148&quot; value=&quot;5&quot;/&gt;&lt;property id=&quot;20300&quot; value=&quot;Slide 21&quot;/&gt;&lt;property id=&quot;20307&quot; value=&quot;277&quot;/&gt;&lt;/object&gt;&lt;object type=&quot;3&quot; unique_id=&quot;10079&quot;&gt;&lt;property id=&quot;20148&quot; value=&quot;5&quot;/&gt;&lt;property id=&quot;20300&quot; value=&quot;Slide 22 - &amp;quot;Floral (adj, n) /ˈflɔːr.əl/&amp;gt; &amp;lt; fauna (n) /ˈfɑː.nə/&amp;quot;&quot;/&gt;&lt;property id=&quot;20307&quot; value=&quot;278&quot;/&gt;&lt;/object&gt;&lt;object type=&quot;3&quot; unique_id=&quot;10080&quot;&gt;&lt;property id=&quot;20148&quot; value=&quot;5&quot;/&gt;&lt;property id=&quot;20300&quot; value=&quot;Slide 23&quot;/&gt;&lt;property id=&quot;20307&quot; value=&quot;279&quot;/&gt;&lt;/object&gt;&lt;object type=&quot;3&quot; unique_id=&quot;10081&quot;&gt;&lt;property id=&quot;20148&quot; value=&quot;5&quot;/&gt;&lt;property id=&quot;20300&quot; value=&quot;Slide 24&quot;/&gt;&lt;property id=&quot;20307&quot; value=&quot;280&quot;/&gt;&lt;/object&gt;&lt;object type=&quot;3&quot; unique_id=&quot;10082&quot;&gt;&lt;property id=&quot;20148&quot; value=&quot;5&quot;/&gt;&lt;property id=&quot;20300&quot; value=&quot;Slide 25 - &amp;quot;Steep mountain /sti:p ˈmaʊntən/ (n): &amp;amp;#x09; &amp;quot;&quot;/&gt;&lt;property id=&quot;20307&quot; value=&quot;281&quot;/&gt;&lt;/object&gt;&lt;object type=&quot;3&quot; unique_id=&quot;12907&quot;&gt;&lt;property id=&quot;20148&quot; value=&quot;5&quot;/&gt;&lt;property id=&quot;20300&quot; value=&quot;Slide 7&quot;/&gt;&lt;property id=&quot;20307&quot; value=&quot;282&quot;/&gt;&lt;/object&gt;&lt;object type=&quot;3&quot; unique_id=&quot;13074&quot;&gt;&lt;property id=&quot;20148&quot; value=&quot;5&quot;/&gt;&lt;property id=&quot;20300&quot; value=&quot;Slide 14&quot;/&gt;&lt;property id=&quot;20307&quot; value=&quot;283&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1056</TotalTime>
  <Words>1758</Words>
  <Application>Microsoft Office PowerPoint</Application>
  <PresentationFormat>Widescreen</PresentationFormat>
  <Paragraphs>211</Paragraphs>
  <Slides>40</Slides>
  <Notes>13</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Algerian</vt:lpstr>
      <vt:lpstr>Arial</vt:lpstr>
      <vt:lpstr>Bahnschrift SemiBold</vt:lpstr>
      <vt:lpstr>Bahnschrift SemiBold Condensed</vt:lpstr>
      <vt:lpstr>Bebas Neue</vt:lpstr>
      <vt:lpstr>Bernard MT Condensed</vt:lpstr>
      <vt:lpstr>Calibri</vt:lpstr>
      <vt:lpstr>Calibri (body)</vt:lpstr>
      <vt:lpstr>Calibri Light</vt:lpstr>
      <vt:lpstr>Grandstander SemiBold</vt:lpstr>
      <vt:lpstr>Krona One</vt:lpstr>
      <vt:lpstr>Times New Roman</vt:lpstr>
      <vt:lpstr>Office Theme</vt:lpstr>
      <vt:lpstr>PowerPoint Presentation</vt:lpstr>
      <vt:lpstr>PowerPoint Presentation</vt:lpstr>
      <vt:lpstr>PowerPoint Presentation</vt:lpstr>
      <vt:lpstr>WARM -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LISTENING</vt:lpstr>
      <vt:lpstr>PowerPoint Presentation</vt:lpstr>
      <vt:lpstr>PowerPoint Presentation</vt:lpstr>
      <vt:lpstr>PowerPoint Presentation</vt:lpstr>
      <vt:lpstr>PowerPoint Presentation</vt:lpstr>
      <vt:lpstr>PowerPoint Presentation</vt:lpstr>
      <vt:lpstr>PowerPoint Presentation</vt:lpstr>
      <vt:lpstr>2. READING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 8.1 Version 2</dc:creator>
  <cp:lastModifiedBy>Dell</cp:lastModifiedBy>
  <cp:revision>197</cp:revision>
  <dcterms:created xsi:type="dcterms:W3CDTF">2023-03-08T00:39:13Z</dcterms:created>
  <dcterms:modified xsi:type="dcterms:W3CDTF">2025-01-02T18:50:31Z</dcterms:modified>
</cp:coreProperties>
</file>