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81" r:id="rId3"/>
    <p:sldId id="259" r:id="rId4"/>
    <p:sldId id="269" r:id="rId5"/>
    <p:sldId id="258" r:id="rId6"/>
    <p:sldId id="306" r:id="rId7"/>
    <p:sldId id="350" r:id="rId8"/>
    <p:sldId id="302" r:id="rId9"/>
    <p:sldId id="348" r:id="rId10"/>
    <p:sldId id="328" r:id="rId11"/>
    <p:sldId id="332" r:id="rId12"/>
    <p:sldId id="307" r:id="rId13"/>
    <p:sldId id="333" r:id="rId14"/>
    <p:sldId id="338" r:id="rId15"/>
    <p:sldId id="317" r:id="rId16"/>
    <p:sldId id="339" r:id="rId17"/>
    <p:sldId id="296" r:id="rId18"/>
    <p:sldId id="298" r:id="rId19"/>
    <p:sldId id="299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3T00:18:50.3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76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70266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70B5-3A31-4AC0-BE96-A6AC9978282D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AA8F-A1F4-4BBC-B55F-240463B04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BDRPC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6943725" cy="2514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Welcome to our class </a:t>
            </a:r>
          </a:p>
        </p:txBody>
      </p:sp>
      <p:sp>
        <p:nvSpPr>
          <p:cNvPr id="6153" name="WordArt 9"/>
          <p:cNvSpPr>
            <a:spLocks noChangeArrowheads="1" noChangeShapeType="1" noTextEdit="1"/>
          </p:cNvSpPr>
          <p:nvPr/>
        </p:nvSpPr>
        <p:spPr bwMode="auto">
          <a:xfrm>
            <a:off x="1905000" y="3352800"/>
            <a:ext cx="5715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ENGLISH 12</a:t>
            </a:r>
          </a:p>
        </p:txBody>
      </p:sp>
      <p:pic>
        <p:nvPicPr>
          <p:cNvPr id="4101" name="Picture 6" descr="flower_20_animat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17526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flower_19_animate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648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2" descr="butterflies_flowers_m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525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3" descr="butterflies_flowers_m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525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4" descr="butterflies_flowers_m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525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449404C-7CFA-BE5E-1714-BA42EC77C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58" y="1070120"/>
            <a:ext cx="2267376" cy="834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0FA58C-1C25-5BED-4D7B-77A51356E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3324" y="1464080"/>
            <a:ext cx="5623560" cy="418686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7B4902-93CD-15B4-BBB4-8D7DD367C0B5}"/>
              </a:ext>
            </a:extLst>
          </p:cNvPr>
          <p:cNvSpPr txBox="1"/>
          <p:nvPr/>
        </p:nvSpPr>
        <p:spPr>
          <a:xfrm>
            <a:off x="3229867" y="5151547"/>
            <a:ext cx="212390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</a:rPr>
              <a:t>deal with 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57A314-95AD-5D81-F7E4-81BD3436C2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138" y="304800"/>
            <a:ext cx="6148662" cy="685800"/>
          </a:xfrm>
          <a:prstGeom prst="rect">
            <a:avLst/>
          </a:prstGeom>
        </p:spPr>
      </p:pic>
      <p:pic>
        <p:nvPicPr>
          <p:cNvPr id="15" name="CD1 TRACK 51">
            <a:hlinkClick r:id="" action="ppaction://media"/>
            <a:extLst>
              <a:ext uri="{FF2B5EF4-FFF2-40B4-BE49-F238E27FC236}">
                <a16:creationId xmlns:a16="http://schemas.microsoft.com/office/drawing/2014/main" xmlns="" id="{8A3074ED-C8E0-49DA-35A7-58DD735BF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54968" y="547841"/>
            <a:ext cx="885518" cy="8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8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61" y="857250"/>
            <a:ext cx="9214361" cy="5226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54BB4-06FA-4AB9-9D63-ECC190D755D7}"/>
              </a:ext>
            </a:extLst>
          </p:cNvPr>
          <p:cNvSpPr/>
          <p:nvPr/>
        </p:nvSpPr>
        <p:spPr>
          <a:xfrm>
            <a:off x="4857750" y="1329626"/>
            <a:ext cx="4286250" cy="5625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2947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EC3A53-47A4-57EA-44DD-9B6129922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8" y="488758"/>
            <a:ext cx="8159301" cy="1123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7D05769-0FEF-6E94-A432-C629190A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68" y="1586606"/>
            <a:ext cx="8970569" cy="50525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3CFD57-ABD9-65D0-1C4F-66A647B72007}"/>
              </a:ext>
            </a:extLst>
          </p:cNvPr>
          <p:cNvSpPr txBox="1"/>
          <p:nvPr/>
        </p:nvSpPr>
        <p:spPr>
          <a:xfrm>
            <a:off x="2267694" y="2502138"/>
            <a:ext cx="1463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filling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9C2F2C2-9F4F-CDB2-16EB-A8788D07FBCB}"/>
              </a:ext>
            </a:extLst>
          </p:cNvPr>
          <p:cNvSpPr txBox="1"/>
          <p:nvPr/>
        </p:nvSpPr>
        <p:spPr>
          <a:xfrm>
            <a:off x="1610942" y="3068149"/>
            <a:ext cx="13439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carry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724F051-4E70-B559-C379-3A93E695DD2C}"/>
              </a:ext>
            </a:extLst>
          </p:cNvPr>
          <p:cNvSpPr txBox="1"/>
          <p:nvPr/>
        </p:nvSpPr>
        <p:spPr>
          <a:xfrm>
            <a:off x="1863987" y="3575980"/>
            <a:ext cx="989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62F6290-1A49-07FF-D419-D111B81D49AF}"/>
              </a:ext>
            </a:extLst>
          </p:cNvPr>
          <p:cNvSpPr txBox="1"/>
          <p:nvPr/>
        </p:nvSpPr>
        <p:spPr>
          <a:xfrm>
            <a:off x="913634" y="4169687"/>
            <a:ext cx="15142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Dealing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3245AC8-9C7B-9A37-952F-FE5AF6E1F976}"/>
              </a:ext>
            </a:extLst>
          </p:cNvPr>
          <p:cNvSpPr txBox="1"/>
          <p:nvPr/>
        </p:nvSpPr>
        <p:spPr>
          <a:xfrm>
            <a:off x="5257800" y="4748323"/>
            <a:ext cx="1316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catch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68124D7-B856-33CA-F275-E98A4595C8BD}"/>
              </a:ext>
            </a:extLst>
          </p:cNvPr>
          <p:cNvSpPr txBox="1"/>
          <p:nvPr/>
        </p:nvSpPr>
        <p:spPr>
          <a:xfrm>
            <a:off x="1610942" y="5256154"/>
            <a:ext cx="142223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figured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DBBCA9-C1E7-0253-5560-B9BDCCC56ABF}"/>
              </a:ext>
            </a:extLst>
          </p:cNvPr>
          <p:cNvSpPr txBox="1"/>
          <p:nvPr/>
        </p:nvSpPr>
        <p:spPr>
          <a:xfrm>
            <a:off x="5486400" y="5895413"/>
            <a:ext cx="13163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help</a:t>
            </a:r>
            <a:endParaRPr lang="en-US" sz="27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02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7B5EEA-0A2A-90A7-5F26-1D834FFAB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41" y="173626"/>
            <a:ext cx="4831940" cy="688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F784540-567E-05EF-7DE2-E29B2D380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53" y="835927"/>
            <a:ext cx="8886305" cy="5822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4F8A91-DA6A-2944-88F3-037C62EE6466}"/>
              </a:ext>
            </a:extLst>
          </p:cNvPr>
          <p:cNvSpPr txBox="1"/>
          <p:nvPr/>
        </p:nvSpPr>
        <p:spPr>
          <a:xfrm>
            <a:off x="2225733" y="1122511"/>
            <a:ext cx="731520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55E6DA-A7AB-8AB2-61F7-A3DBA933BA76}"/>
              </a:ext>
            </a:extLst>
          </p:cNvPr>
          <p:cNvSpPr txBox="1"/>
          <p:nvPr/>
        </p:nvSpPr>
        <p:spPr>
          <a:xfrm>
            <a:off x="2621972" y="5128218"/>
            <a:ext cx="1384069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B62C2DB-3520-E8FC-C806-219160EF05EC}"/>
              </a:ext>
            </a:extLst>
          </p:cNvPr>
          <p:cNvSpPr txBox="1"/>
          <p:nvPr/>
        </p:nvSpPr>
        <p:spPr>
          <a:xfrm>
            <a:off x="3761509" y="3023166"/>
            <a:ext cx="1487978" cy="576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B629AE-A19F-B37E-4B23-AF6787EC6103}"/>
              </a:ext>
            </a:extLst>
          </p:cNvPr>
          <p:cNvSpPr txBox="1"/>
          <p:nvPr/>
        </p:nvSpPr>
        <p:spPr>
          <a:xfrm>
            <a:off x="2621972" y="1995058"/>
            <a:ext cx="1438102" cy="527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21F869A-8695-F1AE-6A43-05254BF5F619}"/>
              </a:ext>
            </a:extLst>
          </p:cNvPr>
          <p:cNvSpPr txBox="1"/>
          <p:nvPr/>
        </p:nvSpPr>
        <p:spPr>
          <a:xfrm>
            <a:off x="4572000" y="6102563"/>
            <a:ext cx="399011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FC6F32-D46D-3990-D214-D9D10B00FA74}"/>
              </a:ext>
            </a:extLst>
          </p:cNvPr>
          <p:cNvSpPr txBox="1"/>
          <p:nvPr/>
        </p:nvSpPr>
        <p:spPr>
          <a:xfrm>
            <a:off x="2077488" y="6090601"/>
            <a:ext cx="544484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B956782-A423-EED0-D19A-3C410F735A8A}"/>
              </a:ext>
            </a:extLst>
          </p:cNvPr>
          <p:cNvSpPr txBox="1"/>
          <p:nvPr/>
        </p:nvSpPr>
        <p:spPr>
          <a:xfrm>
            <a:off x="2238202" y="4098674"/>
            <a:ext cx="1438103" cy="3000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35026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61" y="857250"/>
            <a:ext cx="9214361" cy="5226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54BB4-06FA-4AB9-9D63-ECC190D755D7}"/>
              </a:ext>
            </a:extLst>
          </p:cNvPr>
          <p:cNvSpPr/>
          <p:nvPr/>
        </p:nvSpPr>
        <p:spPr>
          <a:xfrm>
            <a:off x="4857750" y="1329626"/>
            <a:ext cx="4286250" cy="5625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36201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ree Speech bubble 1195466 PNG with Transparent Background">
            <a:extLst>
              <a:ext uri="{FF2B5EF4-FFF2-40B4-BE49-F238E27FC236}">
                <a16:creationId xmlns:a16="http://schemas.microsoft.com/office/drawing/2014/main" xmlns="" id="{65D7CBB8-C9E3-4F8A-BB35-17B54FDC1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97" y="4672457"/>
            <a:ext cx="1562667" cy="9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6FCDBD-1824-FE25-34CB-72D73412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83184"/>
            <a:ext cx="9144000" cy="788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AFC8D2-2C13-4A65-550A-34D711077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97" y="1579871"/>
            <a:ext cx="8922605" cy="329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2987CB-23CD-45D0-89B7-39DB70BFA7FA}"/>
              </a:ext>
            </a:extLst>
          </p:cNvPr>
          <p:cNvSpPr txBox="1"/>
          <p:nvPr/>
        </p:nvSpPr>
        <p:spPr>
          <a:xfrm>
            <a:off x="228600" y="2057400"/>
            <a:ext cx="86868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</a:rPr>
              <a:t>Suggested answers: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1. I need to fill out this form for my university application. 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2. I can’t figure out which university I will attend. 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3. My school will put on an end-of-year party. </a:t>
            </a:r>
            <a:endParaRPr lang="en-US" sz="3600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en-US" sz="3600" i="1" dirty="0">
                <a:solidFill>
                  <a:srgbClr val="0070C0"/>
                </a:solidFill>
                <a:ea typeface="Calibri" panose="020F0502020204030204" pitchFamily="34" charset="0"/>
              </a:rPr>
              <a:t>4. I should catch up on my Spanish homework.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F08063-B55D-E651-1FE8-CCC0D2C3A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400998"/>
            <a:ext cx="9144000" cy="742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E7369-2227-99CE-795A-57840C0C8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7772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1"/>
            <a:ext cx="6370571" cy="54566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5277721" y="182881"/>
            <a:ext cx="3866279" cy="5625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20310"/>
            <a:ext cx="325319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788" y="2209800"/>
            <a:ext cx="8970411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Grammar: </a:t>
            </a:r>
          </a:p>
          <a:p>
            <a:pPr marL="428625" indent="-428625">
              <a:buFontTx/>
              <a:buChar char="-"/>
            </a:pPr>
            <a:r>
              <a:rPr lang="en-US" sz="4000" i="1" dirty="0">
                <a:solidFill>
                  <a:srgbClr val="0070C0"/>
                </a:solidFill>
              </a:rPr>
              <a:t>practice and use phrasal verbs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Speaking:</a:t>
            </a:r>
          </a:p>
          <a:p>
            <a:r>
              <a:rPr lang="en-US" sz="4000" i="1" dirty="0">
                <a:solidFill>
                  <a:srgbClr val="0070C0"/>
                </a:solidFill>
              </a:rPr>
              <a:t>-    practice making sentences, using phrasal verbs</a:t>
            </a:r>
            <a:r>
              <a:rPr lang="en-US" sz="27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862" y="228600"/>
            <a:ext cx="2567882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921" y="944181"/>
            <a:ext cx="8205217" cy="58234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/>
              <a:t>- </a:t>
            </a:r>
            <a:r>
              <a:rPr lang="en-US" sz="3600" i="1" dirty="0">
                <a:solidFill>
                  <a:srgbClr val="0070C0"/>
                </a:solidFill>
              </a:rPr>
              <a:t>Grammar Point: Phrasal verbs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Do Grammar exercises in the workbook on page 21.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Prepare the next lesson: Lesson 1.3 – Pronunciation &amp; Speaking, pages 41&amp; 42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0070C0"/>
                </a:solidFill>
              </a:rPr>
              <a:t>- 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2438400" y="381000"/>
            <a:ext cx="42672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86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Unit 4:</a:t>
            </a:r>
          </a:p>
        </p:txBody>
      </p:sp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427017" y="1998660"/>
            <a:ext cx="7336139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GRADUATION AND CHOOSING A CAREER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VnRevue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47800" y="3352800"/>
            <a:ext cx="6324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3333CC"/>
                </a:solidFill>
                <a:latin typeface="Times New Roman" pitchFamily="18" charset="0"/>
              </a:rPr>
              <a:t>Lesson 1.2: GRAMMAR (Page 40&amp;41</a:t>
            </a:r>
          </a:p>
        </p:txBody>
      </p:sp>
      <p:pic>
        <p:nvPicPr>
          <p:cNvPr id="6149" name="Picture 9" descr="quyen s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900" y="4799350"/>
            <a:ext cx="2438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324975" cy="51450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9400" b="1">
                <a:solidFill>
                  <a:srgbClr val="CC3300"/>
                </a:solidFill>
                <a:latin typeface=".VnKoala" pitchFamily="34" charset="0"/>
              </a:rPr>
              <a:t>Thank you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9400" b="1">
                <a:solidFill>
                  <a:srgbClr val="CC3300"/>
                </a:solidFill>
                <a:latin typeface=".VnKoala" pitchFamily="34" charset="0"/>
              </a:rPr>
              <a:t>           for joining us!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35440" y="2067897"/>
            <a:ext cx="2442284" cy="49685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Warm-up</a:t>
            </a:r>
            <a:endParaRPr lang="en-US" sz="13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637771" y="2826007"/>
            <a:ext cx="2442284" cy="49685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Presentation</a:t>
            </a:r>
            <a:endParaRPr lang="en-US" sz="135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3640103" y="4255933"/>
            <a:ext cx="2442284" cy="49685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Production</a:t>
            </a:r>
            <a:endParaRPr lang="en-US" sz="135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3649435" y="5056033"/>
            <a:ext cx="2442284" cy="49685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Wrap-up</a:t>
            </a:r>
            <a:endParaRPr lang="en-US" sz="135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633103" y="3549135"/>
            <a:ext cx="2442284" cy="4968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Practice</a:t>
            </a:r>
            <a:endParaRPr lang="en-US" sz="13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649435" y="1327278"/>
            <a:ext cx="2442284" cy="49685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Lesson Outline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47" y="0"/>
            <a:ext cx="41711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0770" y="1298526"/>
            <a:ext cx="4871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405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70C0"/>
                </a:solidFill>
              </a:rPr>
              <a:t>- </a:t>
            </a:r>
            <a:r>
              <a:rPr lang="en-US" sz="40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practice and use </a:t>
            </a:r>
            <a:r>
              <a:rPr lang="en-US" sz="40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phrasal verbs</a:t>
            </a:r>
            <a:r>
              <a:rPr lang="en-US" sz="4000" dirty="0">
                <a:solidFill>
                  <a:srgbClr val="0070C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correctly</a:t>
            </a:r>
            <a:endParaRPr lang="en-US" sz="4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Image result for flower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18953">
            <a:off x="3561610" y="5266243"/>
            <a:ext cx="739294" cy="687491"/>
          </a:xfrm>
          <a:prstGeom prst="rect">
            <a:avLst/>
          </a:prstGeom>
          <a:noFill/>
        </p:spPr>
      </p:pic>
      <p:pic>
        <p:nvPicPr>
          <p:cNvPr id="12" name="Picture 9" descr="C:\Users\Admin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66937">
            <a:off x="5306054" y="5323165"/>
            <a:ext cx="739294" cy="68749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18789E-E149-FD6B-5BF2-E0D4FAD1F558}"/>
              </a:ext>
            </a:extLst>
          </p:cNvPr>
          <p:cNvSpPr txBox="1"/>
          <p:nvPr/>
        </p:nvSpPr>
        <p:spPr>
          <a:xfrm>
            <a:off x="203199" y="436881"/>
            <a:ext cx="742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Match the words with the definitions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D742E2C-7290-F096-3A83-D2C27772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88" y="1083212"/>
            <a:ext cx="8640212" cy="3849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917165-803D-A588-E07C-65766915FFB9}"/>
              </a:ext>
            </a:extLst>
          </p:cNvPr>
          <p:cNvSpPr txBox="1"/>
          <p:nvPr/>
        </p:nvSpPr>
        <p:spPr>
          <a:xfrm>
            <a:off x="635922" y="4911265"/>
            <a:ext cx="6990543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Answer keys:</a:t>
            </a:r>
            <a:endParaRPr lang="en-US" sz="3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1. b; 2. c; 3. f; 4. g; 5. d; 6. e; 7. a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AAE213CC-A815-2B67-AF5B-4A8C59F40BDC}"/>
                  </a:ext>
                </a:extLst>
              </p14:cNvPr>
              <p14:cNvContentPartPr/>
              <p14:nvPr/>
            </p14:nvContentPartPr>
            <p14:xfrm>
              <a:off x="-1875000" y="5022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E213CC-A815-2B67-AF5B-4A8C59F40B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881120" y="496080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DF97724-31A7-5371-0F15-0337D57CE7A9}"/>
              </a:ext>
            </a:extLst>
          </p:cNvPr>
          <p:cNvCxnSpPr/>
          <p:nvPr/>
        </p:nvCxnSpPr>
        <p:spPr>
          <a:xfrm>
            <a:off x="2209800" y="1828800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1AE0209-44EC-5153-3F77-8DF58BA8B04D}"/>
              </a:ext>
            </a:extLst>
          </p:cNvPr>
          <p:cNvCxnSpPr/>
          <p:nvPr/>
        </p:nvCxnSpPr>
        <p:spPr>
          <a:xfrm>
            <a:off x="2209800" y="2406128"/>
            <a:ext cx="8382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16787B79-B0DE-53C1-EB0E-74CCF729CF8F}"/>
              </a:ext>
            </a:extLst>
          </p:cNvPr>
          <p:cNvCxnSpPr>
            <a:cxnSpLocks/>
          </p:cNvCxnSpPr>
          <p:nvPr/>
        </p:nvCxnSpPr>
        <p:spPr>
          <a:xfrm>
            <a:off x="2362200" y="2890868"/>
            <a:ext cx="838200" cy="11800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31365C9E-1950-BB22-B058-BD054706C6FF}"/>
              </a:ext>
            </a:extLst>
          </p:cNvPr>
          <p:cNvCxnSpPr>
            <a:cxnSpLocks/>
          </p:cNvCxnSpPr>
          <p:nvPr/>
        </p:nvCxnSpPr>
        <p:spPr>
          <a:xfrm>
            <a:off x="2171700" y="3370033"/>
            <a:ext cx="1028700" cy="1381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7AFFD57D-ACF6-0EC1-AC02-276ADBADC5B9}"/>
              </a:ext>
            </a:extLst>
          </p:cNvPr>
          <p:cNvCxnSpPr>
            <a:cxnSpLocks/>
          </p:cNvCxnSpPr>
          <p:nvPr/>
        </p:nvCxnSpPr>
        <p:spPr>
          <a:xfrm flipV="1">
            <a:off x="2011680" y="3197637"/>
            <a:ext cx="1188720" cy="559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E70658C7-52A4-060E-E08D-79AF52210B99}"/>
              </a:ext>
            </a:extLst>
          </p:cNvPr>
          <p:cNvCxnSpPr>
            <a:cxnSpLocks/>
          </p:cNvCxnSpPr>
          <p:nvPr/>
        </p:nvCxnSpPr>
        <p:spPr>
          <a:xfrm flipV="1">
            <a:off x="2171700" y="3690659"/>
            <a:ext cx="1028700" cy="576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2E50ACE-D8A1-8890-4511-E1B2F61C18DF}"/>
              </a:ext>
            </a:extLst>
          </p:cNvPr>
          <p:cNvCxnSpPr>
            <a:cxnSpLocks/>
          </p:cNvCxnSpPr>
          <p:nvPr/>
        </p:nvCxnSpPr>
        <p:spPr>
          <a:xfrm flipV="1">
            <a:off x="2266950" y="1893533"/>
            <a:ext cx="933450" cy="27996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61" y="857250"/>
            <a:ext cx="9214361" cy="5226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A54BB4-06FA-4AB9-9D63-ECC190D755D7}"/>
              </a:ext>
            </a:extLst>
          </p:cNvPr>
          <p:cNvSpPr/>
          <p:nvPr/>
        </p:nvSpPr>
        <p:spPr>
          <a:xfrm>
            <a:off x="4857750" y="1329626"/>
            <a:ext cx="4286250" cy="5625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accent6">
                    <a:lumMod val="75000"/>
                  </a:scheme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2DA3FB-55CB-4ED7-A410-FE11775EB511}"/>
              </a:ext>
            </a:extLst>
          </p:cNvPr>
          <p:cNvSpPr txBox="1"/>
          <p:nvPr/>
        </p:nvSpPr>
        <p:spPr>
          <a:xfrm>
            <a:off x="378229" y="1833997"/>
            <a:ext cx="827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You have to </a:t>
            </a:r>
            <a:r>
              <a:rPr lang="en-US" sz="3600" dirty="0">
                <a:solidFill>
                  <a:srgbClr val="00B050"/>
                </a:solidFill>
              </a:rPr>
              <a:t>get along with </a:t>
            </a:r>
            <a:r>
              <a:rPr lang="en-US" sz="3600" dirty="0"/>
              <a:t>your colleagues.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E7375D9E-D6EF-489D-85AE-792BC013F942}"/>
              </a:ext>
            </a:extLst>
          </p:cNvPr>
          <p:cNvCxnSpPr/>
          <p:nvPr/>
        </p:nvCxnSpPr>
        <p:spPr>
          <a:xfrm>
            <a:off x="2701637" y="2457244"/>
            <a:ext cx="2568633" cy="0"/>
          </a:xfrm>
          <a:prstGeom prst="line">
            <a:avLst/>
          </a:prstGeom>
          <a:ln w="76200">
            <a:solidFill>
              <a:srgbClr val="BC39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1270FE2-E963-48A6-BECC-D4A6AB036D3E}"/>
              </a:ext>
            </a:extLst>
          </p:cNvPr>
          <p:cNvSpPr txBox="1"/>
          <p:nvPr/>
        </p:nvSpPr>
        <p:spPr>
          <a:xfrm>
            <a:off x="378229" y="597925"/>
            <a:ext cx="634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Look at this example.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A603EC-B512-4DC9-BFC2-F4F154832D9D}"/>
              </a:ext>
            </a:extLst>
          </p:cNvPr>
          <p:cNvSpPr txBox="1"/>
          <p:nvPr/>
        </p:nvSpPr>
        <p:spPr>
          <a:xfrm>
            <a:off x="332509" y="2671074"/>
            <a:ext cx="4937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verb  + ……?… + ……?….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E42944A2-9A63-4E8D-9DD5-B904662F104F}"/>
              </a:ext>
            </a:extLst>
          </p:cNvPr>
          <p:cNvSpPr/>
          <p:nvPr/>
        </p:nvSpPr>
        <p:spPr>
          <a:xfrm>
            <a:off x="4517967" y="2985119"/>
            <a:ext cx="743989" cy="236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5D4FA7-D940-4794-A673-C5F37CCD2B9B}"/>
              </a:ext>
            </a:extLst>
          </p:cNvPr>
          <p:cNvSpPr txBox="1"/>
          <p:nvPr/>
        </p:nvSpPr>
        <p:spPr>
          <a:xfrm>
            <a:off x="5486400" y="2594129"/>
            <a:ext cx="396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A phrasal verb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719E46-D7D1-4F64-8643-090935158D9B}"/>
              </a:ext>
            </a:extLst>
          </p:cNvPr>
          <p:cNvSpPr txBox="1"/>
          <p:nvPr/>
        </p:nvSpPr>
        <p:spPr>
          <a:xfrm>
            <a:off x="327316" y="3337561"/>
            <a:ext cx="5625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What does ‘get along with’ mean?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E21211-AA96-4F61-8732-9213AB6C1522}"/>
              </a:ext>
            </a:extLst>
          </p:cNvPr>
          <p:cNvSpPr txBox="1"/>
          <p:nvPr/>
        </p:nvSpPr>
        <p:spPr>
          <a:xfrm>
            <a:off x="5583381" y="3464790"/>
            <a:ext cx="371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To be friendly with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9FC240-F5BA-4953-8FD4-D316E590B200}"/>
              </a:ext>
            </a:extLst>
          </p:cNvPr>
          <p:cNvSpPr txBox="1"/>
          <p:nvPr/>
        </p:nvSpPr>
        <p:spPr>
          <a:xfrm>
            <a:off x="327316" y="4401238"/>
            <a:ext cx="5463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70C0"/>
                </a:solidFill>
              </a:rPr>
              <a:t>Does it mean the same as each of its parts (‘get’, ‘along’, ‘with’?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773554-1E64-417E-9F48-9A90BDDCB6D2}"/>
              </a:ext>
            </a:extLst>
          </p:cNvPr>
          <p:cNvSpPr txBox="1"/>
          <p:nvPr/>
        </p:nvSpPr>
        <p:spPr>
          <a:xfrm>
            <a:off x="7128163" y="5139901"/>
            <a:ext cx="3059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6605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6C7D44-AC7A-24F2-4A7B-FA75CAEFD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10" y="272048"/>
            <a:ext cx="6022990" cy="37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3F6553-2E74-948E-00A8-5B655F5DE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8" y="1529350"/>
            <a:ext cx="2139012" cy="3755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CA48A1-0F9D-621E-B16A-A007CEEE7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066799"/>
            <a:ext cx="6824584" cy="551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304A5EA-F460-3A99-59CC-78B1903B0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8" y="1810381"/>
            <a:ext cx="9144000" cy="4514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065D8D-29B4-C8AE-F6D1-8C53415A7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99" y="193036"/>
            <a:ext cx="6847761" cy="792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E3A2A-B249-2B3E-92C7-B195229AA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79" y="1018237"/>
            <a:ext cx="2267376" cy="79214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B67A4BF7-0A8B-D620-512C-8BAE1B239DE0}"/>
              </a:ext>
            </a:extLst>
          </p:cNvPr>
          <p:cNvCxnSpPr>
            <a:cxnSpLocks/>
          </p:cNvCxnSpPr>
          <p:nvPr/>
        </p:nvCxnSpPr>
        <p:spPr>
          <a:xfrm>
            <a:off x="169919" y="2573041"/>
            <a:ext cx="10175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0BC3564-7570-44C6-EE84-FF5449C85E82}"/>
              </a:ext>
            </a:extLst>
          </p:cNvPr>
          <p:cNvCxnSpPr>
            <a:cxnSpLocks/>
          </p:cNvCxnSpPr>
          <p:nvPr/>
        </p:nvCxnSpPr>
        <p:spPr>
          <a:xfrm>
            <a:off x="1907603" y="2573041"/>
            <a:ext cx="6791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C2DB46F-FA21-252F-FD1D-EEA67E7FA688}"/>
              </a:ext>
            </a:extLst>
          </p:cNvPr>
          <p:cNvCxnSpPr>
            <a:cxnSpLocks/>
          </p:cNvCxnSpPr>
          <p:nvPr/>
        </p:nvCxnSpPr>
        <p:spPr>
          <a:xfrm>
            <a:off x="2836551" y="2573041"/>
            <a:ext cx="7397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9EA140D-390B-0B07-9B83-F311F16DEE70}"/>
              </a:ext>
            </a:extLst>
          </p:cNvPr>
          <p:cNvCxnSpPr>
            <a:cxnSpLocks/>
          </p:cNvCxnSpPr>
          <p:nvPr/>
        </p:nvCxnSpPr>
        <p:spPr>
          <a:xfrm>
            <a:off x="3705162" y="2573041"/>
            <a:ext cx="1623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9D6B92B5-1484-7386-AC16-A8F10A802662}"/>
              </a:ext>
            </a:extLst>
          </p:cNvPr>
          <p:cNvCxnSpPr>
            <a:cxnSpLocks/>
          </p:cNvCxnSpPr>
          <p:nvPr/>
        </p:nvCxnSpPr>
        <p:spPr>
          <a:xfrm flipV="1">
            <a:off x="6399266" y="2573041"/>
            <a:ext cx="734895" cy="1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F1AE432-8F66-7444-CCC8-52300599CD24}"/>
              </a:ext>
            </a:extLst>
          </p:cNvPr>
          <p:cNvCxnSpPr>
            <a:cxnSpLocks/>
          </p:cNvCxnSpPr>
          <p:nvPr/>
        </p:nvCxnSpPr>
        <p:spPr>
          <a:xfrm>
            <a:off x="7364296" y="2573041"/>
            <a:ext cx="8054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7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271</Words>
  <Application>Microsoft Office PowerPoint</Application>
  <PresentationFormat>On-screen Show (4:3)</PresentationFormat>
  <Paragraphs>53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132</cp:revision>
  <dcterms:created xsi:type="dcterms:W3CDTF">2020-03-07T04:18:10Z</dcterms:created>
  <dcterms:modified xsi:type="dcterms:W3CDTF">2025-01-03T05:32:00Z</dcterms:modified>
</cp:coreProperties>
</file>