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2" r:id="rId3"/>
    <p:sldId id="259" r:id="rId4"/>
    <p:sldId id="295"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6" r:id="rId27"/>
    <p:sldId id="284" r:id="rId28"/>
    <p:sldId id="285" r:id="rId29"/>
    <p:sldId id="286" r:id="rId30"/>
    <p:sldId id="287"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AF85B-EDA5-4B8D-B15A-61A904827293}"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n-US"/>
        </a:p>
      </dgm:t>
    </dgm:pt>
    <dgm:pt modelId="{BF336659-9FF2-4559-A726-48CE6B564CCD}">
      <dgm:prSet phldrT="[Text]" custT="1"/>
      <dgm:spPr/>
      <dgm:t>
        <a:bodyPr/>
        <a:lstStyle/>
        <a:p>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endParaRPr lang="en-US" sz="2400" dirty="0">
            <a:latin typeface="Times New Roman" panose="02020603050405020304" pitchFamily="18" charset="0"/>
            <a:cs typeface="Times New Roman" panose="02020603050405020304" pitchFamily="18" charset="0"/>
          </a:endParaRPr>
        </a:p>
      </dgm:t>
    </dgm:pt>
    <dgm:pt modelId="{6C5A0A8F-04CE-474E-BA73-D8219775CB34}" type="par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7B665512-5625-4935-86A2-5AA9F5E805AD}" type="sib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D28FB6EE-36B8-4884-865F-F28366A115D1}">
      <dgm:prSet phldrT="[Text]" custT="1"/>
      <dgm:spPr/>
      <dgm:t>
        <a:bodyPr/>
        <a:lstStyle/>
        <a:p>
          <a:pPr algn="just"/>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duyệt</a:t>
          </a:r>
          <a:r>
            <a:rPr lang="en-US" sz="2400" dirty="0">
              <a:latin typeface="Times New Roman" panose="02020603050405020304" pitchFamily="18" charset="0"/>
              <a:cs typeface="Times New Roman" panose="02020603050405020304" pitchFamily="18" charset="0"/>
            </a:rPr>
            <a:t>.</a:t>
          </a:r>
        </a:p>
      </dgm:t>
    </dgm:pt>
    <dgm:pt modelId="{50D04DB4-58AC-43D6-BE40-DC133915781A}" type="par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457F1CA-8F36-4F7E-B1DF-C481692B05A0}" type="sib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98CB96A-9A34-4CAD-81DE-C54C92D4268A}" type="pres">
      <dgm:prSet presAssocID="{F19AF85B-EDA5-4B8D-B15A-61A904827293}" presName="diagram" presStyleCnt="0">
        <dgm:presLayoutVars>
          <dgm:chPref val="1"/>
          <dgm:dir/>
          <dgm:animOne val="branch"/>
          <dgm:animLvl val="lvl"/>
          <dgm:resizeHandles/>
        </dgm:presLayoutVars>
      </dgm:prSet>
      <dgm:spPr/>
      <dgm:t>
        <a:bodyPr/>
        <a:lstStyle/>
        <a:p>
          <a:endParaRPr lang="en-US"/>
        </a:p>
      </dgm:t>
    </dgm:pt>
    <dgm:pt modelId="{BCD979FE-F6A1-436D-8B32-5DDAC26F2125}" type="pres">
      <dgm:prSet presAssocID="{BF336659-9FF2-4559-A726-48CE6B564CCD}" presName="root" presStyleCnt="0"/>
      <dgm:spPr/>
    </dgm:pt>
    <dgm:pt modelId="{5C2E14A4-ED79-4582-A0B8-677506146F19}" type="pres">
      <dgm:prSet presAssocID="{BF336659-9FF2-4559-A726-48CE6B564CCD}" presName="rootComposite" presStyleCnt="0"/>
      <dgm:spPr/>
    </dgm:pt>
    <dgm:pt modelId="{6F724C4F-8F9B-4738-9067-26727D704573}" type="pres">
      <dgm:prSet presAssocID="{BF336659-9FF2-4559-A726-48CE6B564CCD}" presName="rootText" presStyleLbl="node1" presStyleIdx="0" presStyleCnt="1" custScaleX="230428" custScaleY="114312"/>
      <dgm:spPr/>
      <dgm:t>
        <a:bodyPr/>
        <a:lstStyle/>
        <a:p>
          <a:endParaRPr lang="en-US"/>
        </a:p>
      </dgm:t>
    </dgm:pt>
    <dgm:pt modelId="{7AAEA072-6BB9-4F08-869F-711A2FEF280D}" type="pres">
      <dgm:prSet presAssocID="{BF336659-9FF2-4559-A726-48CE6B564CCD}" presName="rootConnector" presStyleLbl="node1" presStyleIdx="0" presStyleCnt="1"/>
      <dgm:spPr/>
      <dgm:t>
        <a:bodyPr/>
        <a:lstStyle/>
        <a:p>
          <a:endParaRPr lang="en-US"/>
        </a:p>
      </dgm:t>
    </dgm:pt>
    <dgm:pt modelId="{1D76A0D0-E504-45A0-BB60-9FCE7FE02BBF}" type="pres">
      <dgm:prSet presAssocID="{BF336659-9FF2-4559-A726-48CE6B564CCD}" presName="childShape" presStyleCnt="0"/>
      <dgm:spPr/>
    </dgm:pt>
    <dgm:pt modelId="{E902298D-0E74-4B73-81CE-5E46144250A7}" type="pres">
      <dgm:prSet presAssocID="{50D04DB4-58AC-43D6-BE40-DC133915781A}" presName="Name13" presStyleLbl="parChTrans1D2" presStyleIdx="0" presStyleCnt="1"/>
      <dgm:spPr/>
      <dgm:t>
        <a:bodyPr/>
        <a:lstStyle/>
        <a:p>
          <a:endParaRPr lang="en-US"/>
        </a:p>
      </dgm:t>
    </dgm:pt>
    <dgm:pt modelId="{9A6D6D27-EFC7-41B8-94E2-DA8AF4A1778E}" type="pres">
      <dgm:prSet presAssocID="{D28FB6EE-36B8-4884-865F-F28366A115D1}" presName="childText" presStyleLbl="bgAcc1" presStyleIdx="0" presStyleCnt="1" custScaleX="753804" custScaleY="339859">
        <dgm:presLayoutVars>
          <dgm:bulletEnabled val="1"/>
        </dgm:presLayoutVars>
      </dgm:prSet>
      <dgm:spPr/>
      <dgm:t>
        <a:bodyPr/>
        <a:lstStyle/>
        <a:p>
          <a:endParaRPr lang="en-US"/>
        </a:p>
      </dgm:t>
    </dgm:pt>
  </dgm:ptLst>
  <dgm:cxnLst>
    <dgm:cxn modelId="{2E3B6705-7307-48BF-B696-3A67A88DFA58}" srcId="{BF336659-9FF2-4559-A726-48CE6B564CCD}" destId="{D28FB6EE-36B8-4884-865F-F28366A115D1}" srcOrd="0" destOrd="0" parTransId="{50D04DB4-58AC-43D6-BE40-DC133915781A}" sibTransId="{9457F1CA-8F36-4F7E-B1DF-C481692B05A0}"/>
    <dgm:cxn modelId="{6FB367CC-3518-4669-AB37-6BB51C975ACA}" type="presOf" srcId="{50D04DB4-58AC-43D6-BE40-DC133915781A}" destId="{E902298D-0E74-4B73-81CE-5E46144250A7}" srcOrd="0" destOrd="0" presId="urn:microsoft.com/office/officeart/2005/8/layout/hierarchy3"/>
    <dgm:cxn modelId="{F53BC174-CF46-4ABD-9563-510ADCE834A9}" type="presOf" srcId="{BF336659-9FF2-4559-A726-48CE6B564CCD}" destId="{6F724C4F-8F9B-4738-9067-26727D704573}" srcOrd="0" destOrd="0" presId="urn:microsoft.com/office/officeart/2005/8/layout/hierarchy3"/>
    <dgm:cxn modelId="{41DF3947-E68B-41C7-856F-61EBC1D29A48}" type="presOf" srcId="{BF336659-9FF2-4559-A726-48CE6B564CCD}" destId="{7AAEA072-6BB9-4F08-869F-711A2FEF280D}" srcOrd="1" destOrd="0" presId="urn:microsoft.com/office/officeart/2005/8/layout/hierarchy3"/>
    <dgm:cxn modelId="{A0FA7B98-B66B-410D-B41E-E3387277F132}" type="presOf" srcId="{F19AF85B-EDA5-4B8D-B15A-61A904827293}" destId="{998CB96A-9A34-4CAD-81DE-C54C92D4268A}" srcOrd="0" destOrd="0" presId="urn:microsoft.com/office/officeart/2005/8/layout/hierarchy3"/>
    <dgm:cxn modelId="{AC256D23-F676-46CD-AB53-9301A0C1D8E0}" type="presOf" srcId="{D28FB6EE-36B8-4884-865F-F28366A115D1}" destId="{9A6D6D27-EFC7-41B8-94E2-DA8AF4A1778E}" srcOrd="0" destOrd="0" presId="urn:microsoft.com/office/officeart/2005/8/layout/hierarchy3"/>
    <dgm:cxn modelId="{23BA39B6-1DF6-42C5-825A-289C3242E076}" srcId="{F19AF85B-EDA5-4B8D-B15A-61A904827293}" destId="{BF336659-9FF2-4559-A726-48CE6B564CCD}" srcOrd="0" destOrd="0" parTransId="{6C5A0A8F-04CE-474E-BA73-D8219775CB34}" sibTransId="{7B665512-5625-4935-86A2-5AA9F5E805AD}"/>
    <dgm:cxn modelId="{96D82DD4-BDC8-4E94-B0CD-C855B5381997}" type="presParOf" srcId="{998CB96A-9A34-4CAD-81DE-C54C92D4268A}" destId="{BCD979FE-F6A1-436D-8B32-5DDAC26F2125}" srcOrd="0" destOrd="0" presId="urn:microsoft.com/office/officeart/2005/8/layout/hierarchy3"/>
    <dgm:cxn modelId="{5438A7AF-D347-4E03-A743-9CF52997FD3A}" type="presParOf" srcId="{BCD979FE-F6A1-436D-8B32-5DDAC26F2125}" destId="{5C2E14A4-ED79-4582-A0B8-677506146F19}" srcOrd="0" destOrd="0" presId="urn:microsoft.com/office/officeart/2005/8/layout/hierarchy3"/>
    <dgm:cxn modelId="{EBE19B77-FA8E-4F10-9C83-C3FF4DAB00C3}" type="presParOf" srcId="{5C2E14A4-ED79-4582-A0B8-677506146F19}" destId="{6F724C4F-8F9B-4738-9067-26727D704573}" srcOrd="0" destOrd="0" presId="urn:microsoft.com/office/officeart/2005/8/layout/hierarchy3"/>
    <dgm:cxn modelId="{045AA15C-B182-4D58-8F7A-330800140746}" type="presParOf" srcId="{5C2E14A4-ED79-4582-A0B8-677506146F19}" destId="{7AAEA072-6BB9-4F08-869F-711A2FEF280D}" srcOrd="1" destOrd="0" presId="urn:microsoft.com/office/officeart/2005/8/layout/hierarchy3"/>
    <dgm:cxn modelId="{BE0E9C68-4BF7-4BAB-8C92-4190C009635F}" type="presParOf" srcId="{BCD979FE-F6A1-436D-8B32-5DDAC26F2125}" destId="{1D76A0D0-E504-45A0-BB60-9FCE7FE02BBF}" srcOrd="1" destOrd="0" presId="urn:microsoft.com/office/officeart/2005/8/layout/hierarchy3"/>
    <dgm:cxn modelId="{795CC488-451A-43CC-B059-CF1BD0951F5B}" type="presParOf" srcId="{1D76A0D0-E504-45A0-BB60-9FCE7FE02BBF}" destId="{E902298D-0E74-4B73-81CE-5E46144250A7}" srcOrd="0" destOrd="0" presId="urn:microsoft.com/office/officeart/2005/8/layout/hierarchy3"/>
    <dgm:cxn modelId="{DA817A47-8614-4AFB-A55C-BF8D65AFDC86}" type="presParOf" srcId="{1D76A0D0-E504-45A0-BB60-9FCE7FE02BBF}" destId="{9A6D6D27-EFC7-41B8-94E2-DA8AF4A1778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E4C841-F750-4ADB-B8BD-11E5B29614F2}" type="doc">
      <dgm:prSet loTypeId="urn:microsoft.com/office/officeart/2005/8/layout/hierarchy3" loCatId="list" qsTypeId="urn:microsoft.com/office/officeart/2005/8/quickstyle/simple3" qsCatId="simple" csTypeId="urn:microsoft.com/office/officeart/2005/8/colors/accent4_2" csCatId="accent4" phldr="1"/>
      <dgm:spPr/>
      <dgm:t>
        <a:bodyPr/>
        <a:lstStyle/>
        <a:p>
          <a:endParaRPr lang="en-US"/>
        </a:p>
      </dgm:t>
    </dgm:pt>
    <dgm:pt modelId="{BEB0B404-36F3-4DD0-8481-E2F6729C17C0}">
      <dgm:prSet phldrT="[Text]" custT="1"/>
      <dgm:spPr/>
      <dgm:t>
        <a:bodyPr/>
        <a:lstStyle/>
        <a:p>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a:t>
          </a:r>
        </a:p>
      </dgm:t>
    </dgm:pt>
    <dgm:pt modelId="{9AE06BEC-4566-47C6-8FC1-9F99B4D3072A}" type="parTrans" cxnId="{5BA9AB8B-73ED-4BAE-A511-0213D5D4CC39}">
      <dgm:prSet/>
      <dgm:spPr/>
      <dgm:t>
        <a:bodyPr/>
        <a:lstStyle/>
        <a:p>
          <a:endParaRPr lang="en-US" sz="2400">
            <a:latin typeface="Times New Roman" panose="02020603050405020304" pitchFamily="18" charset="0"/>
            <a:cs typeface="Times New Roman" panose="02020603050405020304" pitchFamily="18" charset="0"/>
          </a:endParaRPr>
        </a:p>
      </dgm:t>
    </dgm:pt>
    <dgm:pt modelId="{587F0C29-7D86-4C11-A391-45920388B658}" type="sibTrans" cxnId="{5BA9AB8B-73ED-4BAE-A511-0213D5D4CC39}">
      <dgm:prSet/>
      <dgm:spPr/>
      <dgm:t>
        <a:bodyPr/>
        <a:lstStyle/>
        <a:p>
          <a:endParaRPr lang="en-US" sz="2400">
            <a:latin typeface="Times New Roman" panose="02020603050405020304" pitchFamily="18" charset="0"/>
            <a:cs typeface="Times New Roman" panose="02020603050405020304" pitchFamily="18" charset="0"/>
          </a:endParaRPr>
        </a:p>
      </dgm:t>
    </dgm:pt>
    <dgm:pt modelId="{A999E2B0-6BFF-46B9-BD1D-4DA3AD001D0A}">
      <dgm:prSet phldrT="[Text]" custT="1"/>
      <dgm:spPr/>
      <dgm:t>
        <a:bodyPr/>
        <a:lstStyle/>
        <a:p>
          <a:pPr algn="just"/>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id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class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endParaRPr lang="en-US" sz="2400" dirty="0">
            <a:latin typeface="Times New Roman" panose="02020603050405020304" pitchFamily="18" charset="0"/>
            <a:cs typeface="Times New Roman" panose="02020603050405020304" pitchFamily="18" charset="0"/>
          </a:endParaRPr>
        </a:p>
      </dgm:t>
    </dgm:pt>
    <dgm:pt modelId="{37F26E70-10D8-489F-947D-A40ADA3E9B10}" type="parTrans" cxnId="{6C9E7FE8-AAB2-4A9E-9AF8-B928BF9EA75D}">
      <dgm:prSet/>
      <dgm:spPr/>
      <dgm:t>
        <a:bodyPr/>
        <a:lstStyle/>
        <a:p>
          <a:endParaRPr lang="en-US" sz="2400">
            <a:latin typeface="Times New Roman" panose="02020603050405020304" pitchFamily="18" charset="0"/>
            <a:cs typeface="Times New Roman" panose="02020603050405020304" pitchFamily="18" charset="0"/>
          </a:endParaRPr>
        </a:p>
      </dgm:t>
    </dgm:pt>
    <dgm:pt modelId="{2A9F7336-85A7-459C-A691-4804C8A59243}" type="sibTrans" cxnId="{6C9E7FE8-AAB2-4A9E-9AF8-B928BF9EA75D}">
      <dgm:prSet/>
      <dgm:spPr/>
      <dgm:t>
        <a:bodyPr/>
        <a:lstStyle/>
        <a:p>
          <a:endParaRPr lang="en-US" sz="2400">
            <a:latin typeface="Times New Roman" panose="02020603050405020304" pitchFamily="18" charset="0"/>
            <a:cs typeface="Times New Roman" panose="02020603050405020304" pitchFamily="18" charset="0"/>
          </a:endParaRPr>
        </a:p>
      </dgm:t>
    </dgm:pt>
    <dgm:pt modelId="{CE8A8BC3-33BF-4835-BDAD-99C5D4E8876B}">
      <dgm:prSet phldrT="[Text]" custT="1"/>
      <dgm:spPr/>
      <dgm:t>
        <a:bodyPr/>
        <a:lstStyle/>
        <a:p>
          <a:pPr algn="just"/>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dgm:t>
    </dgm:pt>
    <dgm:pt modelId="{9777A624-FCAA-49AA-AC62-9578130B0093}" type="parTrans" cxnId="{CF3D3C48-A25F-4A0C-829B-37DF2CFE1560}">
      <dgm:prSet/>
      <dgm:spPr/>
      <dgm:t>
        <a:bodyPr/>
        <a:lstStyle/>
        <a:p>
          <a:endParaRPr lang="en-US" sz="2400">
            <a:latin typeface="Times New Roman" panose="02020603050405020304" pitchFamily="18" charset="0"/>
            <a:cs typeface="Times New Roman" panose="02020603050405020304" pitchFamily="18" charset="0"/>
          </a:endParaRPr>
        </a:p>
      </dgm:t>
    </dgm:pt>
    <dgm:pt modelId="{DFDEBCC7-5CF0-4FAC-9325-38B8B9879356}" type="sibTrans" cxnId="{CF3D3C48-A25F-4A0C-829B-37DF2CFE1560}">
      <dgm:prSet/>
      <dgm:spPr/>
      <dgm:t>
        <a:bodyPr/>
        <a:lstStyle/>
        <a:p>
          <a:endParaRPr lang="en-US" sz="2400">
            <a:latin typeface="Times New Roman" panose="02020603050405020304" pitchFamily="18" charset="0"/>
            <a:cs typeface="Times New Roman" panose="02020603050405020304" pitchFamily="18" charset="0"/>
          </a:endParaRPr>
        </a:p>
      </dgm:t>
    </dgm:pt>
    <dgm:pt modelId="{361ED8D4-06E7-4E00-8BCC-5DCDD587A0ED}">
      <dgm:prSet phldrT="[Text]" custT="1"/>
      <dgm:spPr/>
      <dgm:t>
        <a:bodyPr/>
        <a:lstStyle/>
        <a:p>
          <a:pPr algn="just"/>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endParaRPr lang="en-US" sz="2400" dirty="0">
            <a:latin typeface="Times New Roman" panose="02020603050405020304" pitchFamily="18" charset="0"/>
            <a:cs typeface="Times New Roman" panose="02020603050405020304" pitchFamily="18" charset="0"/>
          </a:endParaRPr>
        </a:p>
      </dgm:t>
    </dgm:pt>
    <dgm:pt modelId="{7427943A-9804-4BB6-B20C-D8DA17F14691}" type="parTrans" cxnId="{2D1C75E2-975E-4897-9FC3-0789118AA422}">
      <dgm:prSet/>
      <dgm:spPr/>
      <dgm:t>
        <a:bodyPr/>
        <a:lstStyle/>
        <a:p>
          <a:endParaRPr lang="en-US" sz="2400">
            <a:latin typeface="Times New Roman" panose="02020603050405020304" pitchFamily="18" charset="0"/>
            <a:cs typeface="Times New Roman" panose="02020603050405020304" pitchFamily="18" charset="0"/>
          </a:endParaRPr>
        </a:p>
      </dgm:t>
    </dgm:pt>
    <dgm:pt modelId="{5DF7FA07-D42A-4B72-98AA-0B2D3DADA26B}" type="sibTrans" cxnId="{2D1C75E2-975E-4897-9FC3-0789118AA422}">
      <dgm:prSet/>
      <dgm:spPr/>
      <dgm:t>
        <a:bodyPr/>
        <a:lstStyle/>
        <a:p>
          <a:endParaRPr lang="en-US" sz="2400">
            <a:latin typeface="Times New Roman" panose="02020603050405020304" pitchFamily="18" charset="0"/>
            <a:cs typeface="Times New Roman" panose="02020603050405020304" pitchFamily="18" charset="0"/>
          </a:endParaRPr>
        </a:p>
      </dgm:t>
    </dgm:pt>
    <dgm:pt modelId="{910C0EA5-329C-40CB-86CB-06213CC98BEF}" type="pres">
      <dgm:prSet presAssocID="{D5E4C841-F750-4ADB-B8BD-11E5B29614F2}" presName="diagram" presStyleCnt="0">
        <dgm:presLayoutVars>
          <dgm:chPref val="1"/>
          <dgm:dir/>
          <dgm:animOne val="branch"/>
          <dgm:animLvl val="lvl"/>
          <dgm:resizeHandles/>
        </dgm:presLayoutVars>
      </dgm:prSet>
      <dgm:spPr/>
      <dgm:t>
        <a:bodyPr/>
        <a:lstStyle/>
        <a:p>
          <a:endParaRPr lang="en-US"/>
        </a:p>
      </dgm:t>
    </dgm:pt>
    <dgm:pt modelId="{90666AD0-7C2C-4046-A487-E33D17F97F3F}" type="pres">
      <dgm:prSet presAssocID="{BEB0B404-36F3-4DD0-8481-E2F6729C17C0}" presName="root" presStyleCnt="0"/>
      <dgm:spPr/>
    </dgm:pt>
    <dgm:pt modelId="{7C73C9B2-667C-4610-96E9-2DDDB2B692E4}" type="pres">
      <dgm:prSet presAssocID="{BEB0B404-36F3-4DD0-8481-E2F6729C17C0}" presName="rootComposite" presStyleCnt="0"/>
      <dgm:spPr/>
    </dgm:pt>
    <dgm:pt modelId="{5B65CEE0-EC41-4F6F-B7A4-B26ADEDF1B6F}" type="pres">
      <dgm:prSet presAssocID="{BEB0B404-36F3-4DD0-8481-E2F6729C17C0}" presName="rootText" presStyleLbl="node1" presStyleIdx="0" presStyleCnt="1" custScaleY="79277"/>
      <dgm:spPr/>
      <dgm:t>
        <a:bodyPr/>
        <a:lstStyle/>
        <a:p>
          <a:endParaRPr lang="en-US"/>
        </a:p>
      </dgm:t>
    </dgm:pt>
    <dgm:pt modelId="{7D317410-FAA8-4ABA-B883-DB0914189200}" type="pres">
      <dgm:prSet presAssocID="{BEB0B404-36F3-4DD0-8481-E2F6729C17C0}" presName="rootConnector" presStyleLbl="node1" presStyleIdx="0" presStyleCnt="1"/>
      <dgm:spPr/>
      <dgm:t>
        <a:bodyPr/>
        <a:lstStyle/>
        <a:p>
          <a:endParaRPr lang="en-US"/>
        </a:p>
      </dgm:t>
    </dgm:pt>
    <dgm:pt modelId="{36FFA673-E92E-4FFE-A7F6-92A3C3658264}" type="pres">
      <dgm:prSet presAssocID="{BEB0B404-36F3-4DD0-8481-E2F6729C17C0}" presName="childShape" presStyleCnt="0"/>
      <dgm:spPr/>
    </dgm:pt>
    <dgm:pt modelId="{C46CB5E0-868E-4928-8375-9E93854E129C}" type="pres">
      <dgm:prSet presAssocID="{37F26E70-10D8-489F-947D-A40ADA3E9B10}" presName="Name13" presStyleLbl="parChTrans1D2" presStyleIdx="0" presStyleCnt="3"/>
      <dgm:spPr/>
      <dgm:t>
        <a:bodyPr/>
        <a:lstStyle/>
        <a:p>
          <a:endParaRPr lang="en-US"/>
        </a:p>
      </dgm:t>
    </dgm:pt>
    <dgm:pt modelId="{1F7B8C46-2A58-44B5-8EA6-05EB10353224}" type="pres">
      <dgm:prSet presAssocID="{A999E2B0-6BFF-46B9-BD1D-4DA3AD001D0A}" presName="childText" presStyleLbl="bgAcc1" presStyleIdx="0" presStyleCnt="3" custScaleX="729079">
        <dgm:presLayoutVars>
          <dgm:bulletEnabled val="1"/>
        </dgm:presLayoutVars>
      </dgm:prSet>
      <dgm:spPr/>
      <dgm:t>
        <a:bodyPr/>
        <a:lstStyle/>
        <a:p>
          <a:endParaRPr lang="en-US"/>
        </a:p>
      </dgm:t>
    </dgm:pt>
    <dgm:pt modelId="{5F5054F5-73DD-40DE-B0D7-64DFEC47CB85}" type="pres">
      <dgm:prSet presAssocID="{9777A624-FCAA-49AA-AC62-9578130B0093}" presName="Name13" presStyleLbl="parChTrans1D2" presStyleIdx="1" presStyleCnt="3"/>
      <dgm:spPr/>
      <dgm:t>
        <a:bodyPr/>
        <a:lstStyle/>
        <a:p>
          <a:endParaRPr lang="en-US"/>
        </a:p>
      </dgm:t>
    </dgm:pt>
    <dgm:pt modelId="{C9995649-221F-4EEE-BB94-22F2AB44D0E3}" type="pres">
      <dgm:prSet presAssocID="{CE8A8BC3-33BF-4835-BDAD-99C5D4E8876B}" presName="childText" presStyleLbl="bgAcc1" presStyleIdx="1" presStyleCnt="3" custScaleX="727735" custScaleY="118866">
        <dgm:presLayoutVars>
          <dgm:bulletEnabled val="1"/>
        </dgm:presLayoutVars>
      </dgm:prSet>
      <dgm:spPr/>
      <dgm:t>
        <a:bodyPr/>
        <a:lstStyle/>
        <a:p>
          <a:endParaRPr lang="en-US"/>
        </a:p>
      </dgm:t>
    </dgm:pt>
    <dgm:pt modelId="{2BE09DE0-D321-4E32-AA0C-F1E0E39A73A3}" type="pres">
      <dgm:prSet presAssocID="{7427943A-9804-4BB6-B20C-D8DA17F14691}" presName="Name13" presStyleLbl="parChTrans1D2" presStyleIdx="2" presStyleCnt="3"/>
      <dgm:spPr/>
      <dgm:t>
        <a:bodyPr/>
        <a:lstStyle/>
        <a:p>
          <a:endParaRPr lang="en-US"/>
        </a:p>
      </dgm:t>
    </dgm:pt>
    <dgm:pt modelId="{610BB7BB-3AC7-4955-8786-FEC8BB301664}" type="pres">
      <dgm:prSet presAssocID="{361ED8D4-06E7-4E00-8BCC-5DCDD587A0ED}" presName="childText" presStyleLbl="bgAcc1" presStyleIdx="2" presStyleCnt="3" custScaleX="727735" custScaleY="118866">
        <dgm:presLayoutVars>
          <dgm:bulletEnabled val="1"/>
        </dgm:presLayoutVars>
      </dgm:prSet>
      <dgm:spPr/>
      <dgm:t>
        <a:bodyPr/>
        <a:lstStyle/>
        <a:p>
          <a:endParaRPr lang="en-US"/>
        </a:p>
      </dgm:t>
    </dgm:pt>
  </dgm:ptLst>
  <dgm:cxnLst>
    <dgm:cxn modelId="{CF3D3C48-A25F-4A0C-829B-37DF2CFE1560}" srcId="{BEB0B404-36F3-4DD0-8481-E2F6729C17C0}" destId="{CE8A8BC3-33BF-4835-BDAD-99C5D4E8876B}" srcOrd="1" destOrd="0" parTransId="{9777A624-FCAA-49AA-AC62-9578130B0093}" sibTransId="{DFDEBCC7-5CF0-4FAC-9325-38B8B9879356}"/>
    <dgm:cxn modelId="{2D1C75E2-975E-4897-9FC3-0789118AA422}" srcId="{BEB0B404-36F3-4DD0-8481-E2F6729C17C0}" destId="{361ED8D4-06E7-4E00-8BCC-5DCDD587A0ED}" srcOrd="2" destOrd="0" parTransId="{7427943A-9804-4BB6-B20C-D8DA17F14691}" sibTransId="{5DF7FA07-D42A-4B72-98AA-0B2D3DADA26B}"/>
    <dgm:cxn modelId="{5BA9AB8B-73ED-4BAE-A511-0213D5D4CC39}" srcId="{D5E4C841-F750-4ADB-B8BD-11E5B29614F2}" destId="{BEB0B404-36F3-4DD0-8481-E2F6729C17C0}" srcOrd="0" destOrd="0" parTransId="{9AE06BEC-4566-47C6-8FC1-9F99B4D3072A}" sibTransId="{587F0C29-7D86-4C11-A391-45920388B658}"/>
    <dgm:cxn modelId="{182CABE9-F0E5-42C6-A496-469DFC0908C5}" type="presOf" srcId="{A999E2B0-6BFF-46B9-BD1D-4DA3AD001D0A}" destId="{1F7B8C46-2A58-44B5-8EA6-05EB10353224}" srcOrd="0" destOrd="0" presId="urn:microsoft.com/office/officeart/2005/8/layout/hierarchy3"/>
    <dgm:cxn modelId="{6C9E7FE8-AAB2-4A9E-9AF8-B928BF9EA75D}" srcId="{BEB0B404-36F3-4DD0-8481-E2F6729C17C0}" destId="{A999E2B0-6BFF-46B9-BD1D-4DA3AD001D0A}" srcOrd="0" destOrd="0" parTransId="{37F26E70-10D8-489F-947D-A40ADA3E9B10}" sibTransId="{2A9F7336-85A7-459C-A691-4804C8A59243}"/>
    <dgm:cxn modelId="{D35B48E3-CFF9-4963-A725-EB9E357A55A4}" type="presOf" srcId="{BEB0B404-36F3-4DD0-8481-E2F6729C17C0}" destId="{7D317410-FAA8-4ABA-B883-DB0914189200}" srcOrd="1" destOrd="0" presId="urn:microsoft.com/office/officeart/2005/8/layout/hierarchy3"/>
    <dgm:cxn modelId="{5694690F-CDB8-4D9F-9571-7ABFC1AC24B8}" type="presOf" srcId="{BEB0B404-36F3-4DD0-8481-E2F6729C17C0}" destId="{5B65CEE0-EC41-4F6F-B7A4-B26ADEDF1B6F}" srcOrd="0" destOrd="0" presId="urn:microsoft.com/office/officeart/2005/8/layout/hierarchy3"/>
    <dgm:cxn modelId="{B8F2C9E4-EA0D-4A98-87DC-F68D309F9031}" type="presOf" srcId="{CE8A8BC3-33BF-4835-BDAD-99C5D4E8876B}" destId="{C9995649-221F-4EEE-BB94-22F2AB44D0E3}" srcOrd="0" destOrd="0" presId="urn:microsoft.com/office/officeart/2005/8/layout/hierarchy3"/>
    <dgm:cxn modelId="{DD4DAC68-202C-4F74-BA4C-A2558D6C1385}" type="presOf" srcId="{9777A624-FCAA-49AA-AC62-9578130B0093}" destId="{5F5054F5-73DD-40DE-B0D7-64DFEC47CB85}" srcOrd="0" destOrd="0" presId="urn:microsoft.com/office/officeart/2005/8/layout/hierarchy3"/>
    <dgm:cxn modelId="{7CEF6659-0100-4E2B-A98C-4B5AE436E37D}" type="presOf" srcId="{7427943A-9804-4BB6-B20C-D8DA17F14691}" destId="{2BE09DE0-D321-4E32-AA0C-F1E0E39A73A3}" srcOrd="0" destOrd="0" presId="urn:microsoft.com/office/officeart/2005/8/layout/hierarchy3"/>
    <dgm:cxn modelId="{F8CF75AB-4A0D-48C0-AFA7-3987FB49DFA9}" type="presOf" srcId="{361ED8D4-06E7-4E00-8BCC-5DCDD587A0ED}" destId="{610BB7BB-3AC7-4955-8786-FEC8BB301664}" srcOrd="0" destOrd="0" presId="urn:microsoft.com/office/officeart/2005/8/layout/hierarchy3"/>
    <dgm:cxn modelId="{DE9E418E-2CB8-4442-BDC4-C271847D22EB}" type="presOf" srcId="{D5E4C841-F750-4ADB-B8BD-11E5B29614F2}" destId="{910C0EA5-329C-40CB-86CB-06213CC98BEF}" srcOrd="0" destOrd="0" presId="urn:microsoft.com/office/officeart/2005/8/layout/hierarchy3"/>
    <dgm:cxn modelId="{B0AD2A98-584C-4BF8-BF24-7B74AE3E53C7}" type="presOf" srcId="{37F26E70-10D8-489F-947D-A40ADA3E9B10}" destId="{C46CB5E0-868E-4928-8375-9E93854E129C}" srcOrd="0" destOrd="0" presId="urn:microsoft.com/office/officeart/2005/8/layout/hierarchy3"/>
    <dgm:cxn modelId="{0F621844-BB3E-4933-B8AC-955BB944FDD3}" type="presParOf" srcId="{910C0EA5-329C-40CB-86CB-06213CC98BEF}" destId="{90666AD0-7C2C-4046-A487-E33D17F97F3F}" srcOrd="0" destOrd="0" presId="urn:microsoft.com/office/officeart/2005/8/layout/hierarchy3"/>
    <dgm:cxn modelId="{92F168D8-7480-4695-9FA5-BED88F02EDC3}" type="presParOf" srcId="{90666AD0-7C2C-4046-A487-E33D17F97F3F}" destId="{7C73C9B2-667C-4610-96E9-2DDDB2B692E4}" srcOrd="0" destOrd="0" presId="urn:microsoft.com/office/officeart/2005/8/layout/hierarchy3"/>
    <dgm:cxn modelId="{B486E2B6-B4E9-46E0-98C9-04A9FA09740C}" type="presParOf" srcId="{7C73C9B2-667C-4610-96E9-2DDDB2B692E4}" destId="{5B65CEE0-EC41-4F6F-B7A4-B26ADEDF1B6F}" srcOrd="0" destOrd="0" presId="urn:microsoft.com/office/officeart/2005/8/layout/hierarchy3"/>
    <dgm:cxn modelId="{E42A7546-CCC6-4F9C-81A7-FA9A20870724}" type="presParOf" srcId="{7C73C9B2-667C-4610-96E9-2DDDB2B692E4}" destId="{7D317410-FAA8-4ABA-B883-DB0914189200}" srcOrd="1" destOrd="0" presId="urn:microsoft.com/office/officeart/2005/8/layout/hierarchy3"/>
    <dgm:cxn modelId="{396C7342-266E-4770-8C9C-FC0F6DBBAF73}" type="presParOf" srcId="{90666AD0-7C2C-4046-A487-E33D17F97F3F}" destId="{36FFA673-E92E-4FFE-A7F6-92A3C3658264}" srcOrd="1" destOrd="0" presId="urn:microsoft.com/office/officeart/2005/8/layout/hierarchy3"/>
    <dgm:cxn modelId="{8436B50B-D2CB-4551-80FD-7B652E006A6D}" type="presParOf" srcId="{36FFA673-E92E-4FFE-A7F6-92A3C3658264}" destId="{C46CB5E0-868E-4928-8375-9E93854E129C}" srcOrd="0" destOrd="0" presId="urn:microsoft.com/office/officeart/2005/8/layout/hierarchy3"/>
    <dgm:cxn modelId="{2808EEC9-9A63-4AA9-829C-CB772530EE1E}" type="presParOf" srcId="{36FFA673-E92E-4FFE-A7F6-92A3C3658264}" destId="{1F7B8C46-2A58-44B5-8EA6-05EB10353224}" srcOrd="1" destOrd="0" presId="urn:microsoft.com/office/officeart/2005/8/layout/hierarchy3"/>
    <dgm:cxn modelId="{E45F4DFA-44D4-47A5-AEBF-1606F92A50D6}" type="presParOf" srcId="{36FFA673-E92E-4FFE-A7F6-92A3C3658264}" destId="{5F5054F5-73DD-40DE-B0D7-64DFEC47CB85}" srcOrd="2" destOrd="0" presId="urn:microsoft.com/office/officeart/2005/8/layout/hierarchy3"/>
    <dgm:cxn modelId="{DE5D7CEE-7622-4996-BB25-74AEB0C23766}" type="presParOf" srcId="{36FFA673-E92E-4FFE-A7F6-92A3C3658264}" destId="{C9995649-221F-4EEE-BB94-22F2AB44D0E3}" srcOrd="3" destOrd="0" presId="urn:microsoft.com/office/officeart/2005/8/layout/hierarchy3"/>
    <dgm:cxn modelId="{E6CE30EE-991E-4779-8732-D2A4C3074644}" type="presParOf" srcId="{36FFA673-E92E-4FFE-A7F6-92A3C3658264}" destId="{2BE09DE0-D321-4E32-AA0C-F1E0E39A73A3}" srcOrd="4" destOrd="0" presId="urn:microsoft.com/office/officeart/2005/8/layout/hierarchy3"/>
    <dgm:cxn modelId="{136DB026-2192-4475-8C91-D06447992C62}" type="presParOf" srcId="{36FFA673-E92E-4FFE-A7F6-92A3C3658264}" destId="{610BB7BB-3AC7-4955-8786-FEC8BB30166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01284F-1088-4249-AF78-ABD7891B58EA}"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21CAD036-950B-45C3-8CDC-EDF83ADD49AA}">
      <dgm:prSet phldrT="[Text]" custT="1"/>
      <dgm:spPr>
        <a:solidFill>
          <a:srgbClr val="C00000"/>
        </a:solidFill>
        <a:ln>
          <a:solidFill>
            <a:schemeClr val="bg1"/>
          </a:solidFill>
        </a:ln>
      </dgm:spPr>
      <dgm:t>
        <a:bodyPr/>
        <a:lstStyle/>
        <a:p>
          <a:pPr algn="just"/>
          <a:r>
            <a:rPr lang="en-US" sz="2400" b="0" i="0" dirty="0">
              <a:solidFill>
                <a:schemeClr val="bg1"/>
              </a:solidFill>
              <a:latin typeface="Times New Roman" panose="02020603050405020304" pitchFamily="18" charset="0"/>
              <a:cs typeface="Times New Roman" panose="02020603050405020304" pitchFamily="18" charset="0"/>
            </a:rPr>
            <a:t>1. </a:t>
          </a:r>
          <a:r>
            <a:rPr lang="vi-VN" sz="2400" b="0" i="0" dirty="0">
              <a:solidFill>
                <a:schemeClr val="bg1"/>
              </a:solidFill>
              <a:latin typeface="Times New Roman" panose="02020603050405020304" pitchFamily="18" charset="0"/>
              <a:cs typeface="Times New Roman" panose="02020603050405020304" pitchFamily="18" charset="0"/>
            </a:rPr>
            <a:t>Nêu sự khác biệt cơ bản giữa thuộc tính id và class của các phần tử HTML.</a:t>
          </a:r>
        </a:p>
      </dgm:t>
    </dgm:pt>
    <dgm:pt modelId="{64E390A4-AA1E-45F8-9684-EC5D91F9A41F}" type="par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2A102EC7-93A5-48E5-8406-A1D36C3FC9D0}" type="sib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48D3DC9B-16FE-423B-9FA3-88AB83962CFE}">
      <dgm:prSet custT="1"/>
      <dgm:spPr/>
      <dgm:t>
        <a:bodyPr/>
        <a:lstStyle/>
        <a:p>
          <a:pPr algn="just">
            <a:buFont typeface="Arial" panose="020B0604020202020204" pitchFamily="34" charset="0"/>
            <a:buChar char="•"/>
          </a:pPr>
          <a:r>
            <a:rPr lang="vi-VN" sz="2400" b="0" i="0" dirty="0">
              <a:latin typeface="Times New Roman" panose="02020603050405020304" pitchFamily="18" charset="0"/>
              <a:cs typeface="Times New Roman" panose="02020603050405020304" pitchFamily="18" charset="0"/>
            </a:rPr>
            <a:t>Thuộc tính id: </a:t>
          </a:r>
          <a:r>
            <a:rPr lang="en-US" sz="2400" b="0" i="0" dirty="0" err="1">
              <a:latin typeface="Times New Roman" panose="02020603050405020304" pitchFamily="18" charset="0"/>
              <a:cs typeface="Times New Roman" panose="02020603050405020304" pitchFamily="18" charset="0"/>
            </a:rPr>
            <a:t>chỉ</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được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gán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duy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nhất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một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tử</a:t>
          </a:r>
          <a:r>
            <a:rPr lang="en-US" sz="2400" b="0" i="0" dirty="0">
              <a:latin typeface="Times New Roman" panose="02020603050405020304" pitchFamily="18" charset="0"/>
              <a:cs typeface="Times New Roman" panose="02020603050405020304" pitchFamily="18" charset="0"/>
            </a:rPr>
            <a:t> html, </a:t>
          </a:r>
          <a:r>
            <a:rPr lang="vi-VN" sz="2400" b="0" i="0" dirty="0">
              <a:latin typeface="Times New Roman" panose="02020603050405020304" pitchFamily="18" charset="0"/>
              <a:cs typeface="Times New Roman" panose="02020603050405020304" pitchFamily="18" charset="0"/>
            </a:rPr>
            <a:t>để xác định một phần tử duy nhất trên trang web</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C9AD8303-74BB-4823-9C7C-63D780FC2C6C}" type="par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CDD62E4F-985D-45F8-9F1F-273BDF4700DC}" type="sib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184C76DD-79D0-4FCE-9BAD-510AE25125BA}">
      <dgm:prSet custT="1"/>
      <dgm:spPr/>
      <dgm:t>
        <a:bodyPr/>
        <a:lstStyle/>
        <a:p>
          <a:pPr algn="just"/>
          <a:r>
            <a:rPr lang="vi-VN" sz="2400" b="0" i="0" dirty="0">
              <a:latin typeface="Times New Roman" panose="02020603050405020304" pitchFamily="18" charset="0"/>
              <a:cs typeface="Times New Roman" panose="02020603050405020304" pitchFamily="18" charset="0"/>
            </a:rPr>
            <a:t>Thuộc tính class: </a:t>
          </a:r>
          <a:r>
            <a:rPr lang="en-US" sz="2400" b="0" i="0" dirty="0" err="1">
              <a:latin typeface="Times New Roman" panose="02020603050405020304" pitchFamily="18" charset="0"/>
              <a:cs typeface="Times New Roman" panose="02020603050405020304" pitchFamily="18" charset="0"/>
            </a:rPr>
            <a:t>được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phép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gán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nhiều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tử</a:t>
          </a:r>
          <a:r>
            <a:rPr lang="en-US" sz="2400" b="0" i="0" dirty="0">
              <a:latin typeface="Times New Roman" panose="02020603050405020304" pitchFamily="18" charset="0"/>
              <a:cs typeface="Times New Roman" panose="02020603050405020304" pitchFamily="18" charset="0"/>
            </a:rPr>
            <a:t> html, </a:t>
          </a:r>
          <a:r>
            <a:rPr lang="vi-VN" sz="2400" b="0" i="0" dirty="0">
              <a:latin typeface="Times New Roman" panose="02020603050405020304" pitchFamily="18" charset="0"/>
              <a:cs typeface="Times New Roman" panose="02020603050405020304" pitchFamily="18" charset="0"/>
            </a:rPr>
            <a:t>để xác định một nhóm các phần tử có cùng đặc điểm hoặc ý nghĩa. </a:t>
          </a:r>
        </a:p>
      </dgm:t>
    </dgm:pt>
    <dgm:pt modelId="{A91CEA6B-0524-49D3-ABA3-33A586796AE3}" type="parTrans" cxnId="{C88D6879-CF26-4E39-A198-B859EA6092D7}">
      <dgm:prSet/>
      <dgm:spPr/>
      <dgm:t>
        <a:bodyPr/>
        <a:lstStyle/>
        <a:p>
          <a:endParaRPr lang="en-US" sz="2400">
            <a:latin typeface="Times New Roman" panose="02020603050405020304" pitchFamily="18" charset="0"/>
            <a:cs typeface="Times New Roman" panose="02020603050405020304" pitchFamily="18" charset="0"/>
          </a:endParaRPr>
        </a:p>
      </dgm:t>
    </dgm:pt>
    <dgm:pt modelId="{4E56CC96-8BF4-4053-94E9-6539C0269359}" type="sibTrans" cxnId="{C88D6879-CF26-4E39-A198-B859EA6092D7}">
      <dgm:prSet/>
      <dgm:spPr/>
      <dgm:t>
        <a:bodyPr/>
        <a:lstStyle/>
        <a:p>
          <a:endParaRPr lang="en-US" sz="2400">
            <a:latin typeface="Times New Roman" panose="02020603050405020304" pitchFamily="18" charset="0"/>
            <a:cs typeface="Times New Roman" panose="02020603050405020304" pitchFamily="18" charset="0"/>
          </a:endParaRPr>
        </a:p>
      </dgm:t>
    </dgm:pt>
    <dgm:pt modelId="{FDE477BB-966F-4D33-B5A3-972DE3FB7D29}" type="pres">
      <dgm:prSet presAssocID="{CC01284F-1088-4249-AF78-ABD7891B58EA}" presName="linear" presStyleCnt="0">
        <dgm:presLayoutVars>
          <dgm:dir/>
          <dgm:animLvl val="lvl"/>
          <dgm:resizeHandles val="exact"/>
        </dgm:presLayoutVars>
      </dgm:prSet>
      <dgm:spPr/>
      <dgm:t>
        <a:bodyPr/>
        <a:lstStyle/>
        <a:p>
          <a:endParaRPr lang="en-US"/>
        </a:p>
      </dgm:t>
    </dgm:pt>
    <dgm:pt modelId="{8A5E82E9-4293-4830-8791-6AD587C44F6C}" type="pres">
      <dgm:prSet presAssocID="{21CAD036-950B-45C3-8CDC-EDF83ADD49AA}" presName="parentLin" presStyleCnt="0"/>
      <dgm:spPr/>
    </dgm:pt>
    <dgm:pt modelId="{8E67E386-14B2-4A73-A36F-13CB1EAD04DF}" type="pres">
      <dgm:prSet presAssocID="{21CAD036-950B-45C3-8CDC-EDF83ADD49AA}" presName="parentLeftMargin" presStyleLbl="node1" presStyleIdx="0" presStyleCnt="1"/>
      <dgm:spPr/>
      <dgm:t>
        <a:bodyPr/>
        <a:lstStyle/>
        <a:p>
          <a:endParaRPr lang="en-US"/>
        </a:p>
      </dgm:t>
    </dgm:pt>
    <dgm:pt modelId="{4CA09DA8-98B1-4EF2-9991-952EA5E8F0E9}" type="pres">
      <dgm:prSet presAssocID="{21CAD036-950B-45C3-8CDC-EDF83ADD49AA}" presName="parentText" presStyleLbl="node1" presStyleIdx="0" presStyleCnt="1" custScaleX="80695" custLinFactNeighborX="49398" custLinFactNeighborY="155">
        <dgm:presLayoutVars>
          <dgm:chMax val="0"/>
          <dgm:bulletEnabled val="1"/>
        </dgm:presLayoutVars>
      </dgm:prSet>
      <dgm:spPr/>
      <dgm:t>
        <a:bodyPr/>
        <a:lstStyle/>
        <a:p>
          <a:endParaRPr lang="en-US"/>
        </a:p>
      </dgm:t>
    </dgm:pt>
    <dgm:pt modelId="{B68536E6-1518-48CA-9AAA-06AD6DFF9B8E}" type="pres">
      <dgm:prSet presAssocID="{21CAD036-950B-45C3-8CDC-EDF83ADD49AA}" presName="negativeSpace" presStyleCnt="0"/>
      <dgm:spPr/>
    </dgm:pt>
    <dgm:pt modelId="{CE51D29D-C7D1-4E70-A427-26C58E403E0F}" type="pres">
      <dgm:prSet presAssocID="{21CAD036-950B-45C3-8CDC-EDF83ADD49AA}" presName="childText" presStyleLbl="conFgAcc1" presStyleIdx="0" presStyleCnt="1" custLinFactNeighborY="4296">
        <dgm:presLayoutVars>
          <dgm:bulletEnabled val="1"/>
        </dgm:presLayoutVars>
      </dgm:prSet>
      <dgm:spPr/>
      <dgm:t>
        <a:bodyPr/>
        <a:lstStyle/>
        <a:p>
          <a:endParaRPr lang="en-US"/>
        </a:p>
      </dgm:t>
    </dgm:pt>
  </dgm:ptLst>
  <dgm:cxnLst>
    <dgm:cxn modelId="{10EE0897-5699-44D9-90CA-38B64EFCEBB1}" type="presOf" srcId="{184C76DD-79D0-4FCE-9BAD-510AE25125BA}" destId="{CE51D29D-C7D1-4E70-A427-26C58E403E0F}" srcOrd="0" destOrd="1" presId="urn:microsoft.com/office/officeart/2005/8/layout/list1"/>
    <dgm:cxn modelId="{8AA92DE8-7C3C-49CA-ADFC-6F64815BFF12}" type="presOf" srcId="{CC01284F-1088-4249-AF78-ABD7891B58EA}" destId="{FDE477BB-966F-4D33-B5A3-972DE3FB7D29}" srcOrd="0" destOrd="0" presId="urn:microsoft.com/office/officeart/2005/8/layout/list1"/>
    <dgm:cxn modelId="{5E783387-B993-40B7-BACB-3E0A5FBA11EE}" type="presOf" srcId="{48D3DC9B-16FE-423B-9FA3-88AB83962CFE}" destId="{CE51D29D-C7D1-4E70-A427-26C58E403E0F}" srcOrd="0" destOrd="0" presId="urn:microsoft.com/office/officeart/2005/8/layout/list1"/>
    <dgm:cxn modelId="{19018C7B-0470-4E29-A856-C902115AD6FF}" type="presOf" srcId="{21CAD036-950B-45C3-8CDC-EDF83ADD49AA}" destId="{8E67E386-14B2-4A73-A36F-13CB1EAD04DF}" srcOrd="0" destOrd="0" presId="urn:microsoft.com/office/officeart/2005/8/layout/list1"/>
    <dgm:cxn modelId="{66CA71B8-310B-41AE-95C6-9E58A79A2363}" srcId="{CC01284F-1088-4249-AF78-ABD7891B58EA}" destId="{21CAD036-950B-45C3-8CDC-EDF83ADD49AA}" srcOrd="0" destOrd="0" parTransId="{64E390A4-AA1E-45F8-9684-EC5D91F9A41F}" sibTransId="{2A102EC7-93A5-48E5-8406-A1D36C3FC9D0}"/>
    <dgm:cxn modelId="{9FFD28BC-5F9D-4B7E-A5AC-DD56C2B5E88E}" srcId="{21CAD036-950B-45C3-8CDC-EDF83ADD49AA}" destId="{48D3DC9B-16FE-423B-9FA3-88AB83962CFE}" srcOrd="0" destOrd="0" parTransId="{C9AD8303-74BB-4823-9C7C-63D780FC2C6C}" sibTransId="{CDD62E4F-985D-45F8-9F1F-273BDF4700DC}"/>
    <dgm:cxn modelId="{8780F422-4F7D-42C6-AB2A-93F48C4825C3}" type="presOf" srcId="{21CAD036-950B-45C3-8CDC-EDF83ADD49AA}" destId="{4CA09DA8-98B1-4EF2-9991-952EA5E8F0E9}" srcOrd="1" destOrd="0" presId="urn:microsoft.com/office/officeart/2005/8/layout/list1"/>
    <dgm:cxn modelId="{C88D6879-CF26-4E39-A198-B859EA6092D7}" srcId="{21CAD036-950B-45C3-8CDC-EDF83ADD49AA}" destId="{184C76DD-79D0-4FCE-9BAD-510AE25125BA}" srcOrd="1" destOrd="0" parTransId="{A91CEA6B-0524-49D3-ABA3-33A586796AE3}" sibTransId="{4E56CC96-8BF4-4053-94E9-6539C0269359}"/>
    <dgm:cxn modelId="{377FD36B-C61C-453B-ABC7-FF0DFD4BB616}" type="presParOf" srcId="{FDE477BB-966F-4D33-B5A3-972DE3FB7D29}" destId="{8A5E82E9-4293-4830-8791-6AD587C44F6C}" srcOrd="0" destOrd="0" presId="urn:microsoft.com/office/officeart/2005/8/layout/list1"/>
    <dgm:cxn modelId="{CF424260-5B69-4508-BFA6-4550541CBBE6}" type="presParOf" srcId="{8A5E82E9-4293-4830-8791-6AD587C44F6C}" destId="{8E67E386-14B2-4A73-A36F-13CB1EAD04DF}" srcOrd="0" destOrd="0" presId="urn:microsoft.com/office/officeart/2005/8/layout/list1"/>
    <dgm:cxn modelId="{E5E0B137-AA51-4451-9647-0CFA73604585}" type="presParOf" srcId="{8A5E82E9-4293-4830-8791-6AD587C44F6C}" destId="{4CA09DA8-98B1-4EF2-9991-952EA5E8F0E9}" srcOrd="1" destOrd="0" presId="urn:microsoft.com/office/officeart/2005/8/layout/list1"/>
    <dgm:cxn modelId="{B17D43D7-BF9E-488C-9531-D208CD940AA0}" type="presParOf" srcId="{FDE477BB-966F-4D33-B5A3-972DE3FB7D29}" destId="{B68536E6-1518-48CA-9AAA-06AD6DFF9B8E}" srcOrd="1" destOrd="0" presId="urn:microsoft.com/office/officeart/2005/8/layout/list1"/>
    <dgm:cxn modelId="{DAD26443-EA03-4783-8B74-BA77AA817A56}" type="presParOf" srcId="{FDE477BB-966F-4D33-B5A3-972DE3FB7D29}" destId="{CE51D29D-C7D1-4E70-A427-26C58E403E0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5772D2-C794-40B1-A530-758A2474ED5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D861379-F332-4453-85FD-85CC6B092D1C}">
      <dgm:prSet phldrT="[Text]" custT="1"/>
      <dgm:spPr>
        <a:solidFill>
          <a:srgbClr val="C00000"/>
        </a:solidFill>
      </dgm:spPr>
      <dgm:t>
        <a:bodyPr/>
        <a:lstStyle/>
        <a:p>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p>
      </dgm:t>
    </dgm:pt>
    <dgm:pt modelId="{C5D8C6EE-DF75-4B94-B760-794C9DA5FF45}" type="parTrans" cxnId="{B13013CC-902F-4A3D-BCB7-8FCDAC091E4A}">
      <dgm:prSet/>
      <dgm:spPr/>
      <dgm:t>
        <a:bodyPr/>
        <a:lstStyle/>
        <a:p>
          <a:endParaRPr lang="en-US" sz="2400"/>
        </a:p>
      </dgm:t>
    </dgm:pt>
    <dgm:pt modelId="{2A2F4CCF-4D2D-4338-BF9C-476F5436540B}" type="sibTrans" cxnId="{B13013CC-902F-4A3D-BCB7-8FCDAC091E4A}">
      <dgm:prSet/>
      <dgm:spPr/>
      <dgm:t>
        <a:bodyPr/>
        <a:lstStyle/>
        <a:p>
          <a:endParaRPr lang="en-US" sz="2400"/>
        </a:p>
      </dgm:t>
    </dgm:pt>
    <dgm:pt modelId="{AABE9278-740C-4AB5-8E67-D57D5D27D17F}">
      <dgm:prSet phldrT="[Text]" custT="1"/>
      <dgm:spPr/>
      <dgm:t>
        <a:bodyPr/>
        <a:lstStyle/>
        <a:p>
          <a:pPr algn="l"/>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16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CSS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16.5</a:t>
          </a:r>
          <a:endParaRPr lang="en-US" sz="2400" dirty="0"/>
        </a:p>
      </dgm:t>
    </dgm:pt>
    <dgm:pt modelId="{0B8E85D7-857D-4E97-8EB6-9C640D26032F}" type="parTrans" cxnId="{A1F052A4-61D7-4831-B088-C3A333174312}">
      <dgm:prSet/>
      <dgm:spPr/>
      <dgm:t>
        <a:bodyPr/>
        <a:lstStyle/>
        <a:p>
          <a:endParaRPr lang="en-US" sz="2400"/>
        </a:p>
      </dgm:t>
    </dgm:pt>
    <dgm:pt modelId="{59C94F54-D793-4890-B9AC-72D6107B21E6}" type="sibTrans" cxnId="{A1F052A4-61D7-4831-B088-C3A333174312}">
      <dgm:prSet/>
      <dgm:spPr/>
      <dgm:t>
        <a:bodyPr/>
        <a:lstStyle/>
        <a:p>
          <a:endParaRPr lang="en-US" sz="2400"/>
        </a:p>
      </dgm:t>
    </dgm:pt>
    <dgm:pt modelId="{EEC0FADA-16DD-432D-B908-BB0AAFB99845}" type="pres">
      <dgm:prSet presAssocID="{D45772D2-C794-40B1-A530-758A2474ED58}" presName="diagram" presStyleCnt="0">
        <dgm:presLayoutVars>
          <dgm:chPref val="1"/>
          <dgm:dir/>
          <dgm:animOne val="branch"/>
          <dgm:animLvl val="lvl"/>
          <dgm:resizeHandles/>
        </dgm:presLayoutVars>
      </dgm:prSet>
      <dgm:spPr/>
      <dgm:t>
        <a:bodyPr/>
        <a:lstStyle/>
        <a:p>
          <a:endParaRPr lang="en-US"/>
        </a:p>
      </dgm:t>
    </dgm:pt>
    <dgm:pt modelId="{72C98869-820A-4C83-84AF-3F0653F2681E}" type="pres">
      <dgm:prSet presAssocID="{4D861379-F332-4453-85FD-85CC6B092D1C}" presName="root" presStyleCnt="0"/>
      <dgm:spPr/>
    </dgm:pt>
    <dgm:pt modelId="{421D0B02-B3B5-4C28-9D2B-EE82D01E63B3}" type="pres">
      <dgm:prSet presAssocID="{4D861379-F332-4453-85FD-85CC6B092D1C}" presName="rootComposite" presStyleCnt="0"/>
      <dgm:spPr/>
    </dgm:pt>
    <dgm:pt modelId="{DC827108-4EF7-4858-8258-8F5B519FD609}" type="pres">
      <dgm:prSet presAssocID="{4D861379-F332-4453-85FD-85CC6B092D1C}" presName="rootText" presStyleLbl="node1" presStyleIdx="0" presStyleCnt="1" custScaleX="338068" custScaleY="270538"/>
      <dgm:spPr/>
      <dgm:t>
        <a:bodyPr/>
        <a:lstStyle/>
        <a:p>
          <a:endParaRPr lang="en-US"/>
        </a:p>
      </dgm:t>
    </dgm:pt>
    <dgm:pt modelId="{1DFDBE93-37B7-4056-933C-35AB689C606B}" type="pres">
      <dgm:prSet presAssocID="{4D861379-F332-4453-85FD-85CC6B092D1C}" presName="rootConnector" presStyleLbl="node1" presStyleIdx="0" presStyleCnt="1"/>
      <dgm:spPr/>
      <dgm:t>
        <a:bodyPr/>
        <a:lstStyle/>
        <a:p>
          <a:endParaRPr lang="en-US"/>
        </a:p>
      </dgm:t>
    </dgm:pt>
    <dgm:pt modelId="{11AAF2AB-FEA3-49A1-8594-CB443C8F1DC5}" type="pres">
      <dgm:prSet presAssocID="{4D861379-F332-4453-85FD-85CC6B092D1C}" presName="childShape" presStyleCnt="0"/>
      <dgm:spPr/>
    </dgm:pt>
    <dgm:pt modelId="{DC86E331-F8F8-49DF-AB86-96087E830F8F}" type="pres">
      <dgm:prSet presAssocID="{0B8E85D7-857D-4E97-8EB6-9C640D26032F}" presName="Name13" presStyleLbl="parChTrans1D2" presStyleIdx="0" presStyleCnt="1"/>
      <dgm:spPr/>
      <dgm:t>
        <a:bodyPr/>
        <a:lstStyle/>
        <a:p>
          <a:endParaRPr lang="en-US"/>
        </a:p>
      </dgm:t>
    </dgm:pt>
    <dgm:pt modelId="{AE24781B-1D68-4D40-A9E7-862987266F23}" type="pres">
      <dgm:prSet presAssocID="{AABE9278-740C-4AB5-8E67-D57D5D27D17F}" presName="childText" presStyleLbl="bgAcc1" presStyleIdx="0" presStyleCnt="1" custScaleX="1179681" custScaleY="334853">
        <dgm:presLayoutVars>
          <dgm:bulletEnabled val="1"/>
        </dgm:presLayoutVars>
      </dgm:prSet>
      <dgm:spPr/>
      <dgm:t>
        <a:bodyPr/>
        <a:lstStyle/>
        <a:p>
          <a:endParaRPr lang="en-US"/>
        </a:p>
      </dgm:t>
    </dgm:pt>
  </dgm:ptLst>
  <dgm:cxnLst>
    <dgm:cxn modelId="{40F967AD-3DD0-4B17-94C6-5908B432EB2C}" type="presOf" srcId="{0B8E85D7-857D-4E97-8EB6-9C640D26032F}" destId="{DC86E331-F8F8-49DF-AB86-96087E830F8F}" srcOrd="0" destOrd="0" presId="urn:microsoft.com/office/officeart/2005/8/layout/hierarchy3"/>
    <dgm:cxn modelId="{B13013CC-902F-4A3D-BCB7-8FCDAC091E4A}" srcId="{D45772D2-C794-40B1-A530-758A2474ED58}" destId="{4D861379-F332-4453-85FD-85CC6B092D1C}" srcOrd="0" destOrd="0" parTransId="{C5D8C6EE-DF75-4B94-B760-794C9DA5FF45}" sibTransId="{2A2F4CCF-4D2D-4338-BF9C-476F5436540B}"/>
    <dgm:cxn modelId="{A1F052A4-61D7-4831-B088-C3A333174312}" srcId="{4D861379-F332-4453-85FD-85CC6B092D1C}" destId="{AABE9278-740C-4AB5-8E67-D57D5D27D17F}" srcOrd="0" destOrd="0" parTransId="{0B8E85D7-857D-4E97-8EB6-9C640D26032F}" sibTransId="{59C94F54-D793-4890-B9AC-72D6107B21E6}"/>
    <dgm:cxn modelId="{C5DF4904-A997-4BF4-B912-93393720E934}" type="presOf" srcId="{AABE9278-740C-4AB5-8E67-D57D5D27D17F}" destId="{AE24781B-1D68-4D40-A9E7-862987266F23}" srcOrd="0" destOrd="0" presId="urn:microsoft.com/office/officeart/2005/8/layout/hierarchy3"/>
    <dgm:cxn modelId="{0968528F-F520-4DD2-8157-E22AA6342AB3}" type="presOf" srcId="{4D861379-F332-4453-85FD-85CC6B092D1C}" destId="{DC827108-4EF7-4858-8258-8F5B519FD609}" srcOrd="0" destOrd="0" presId="urn:microsoft.com/office/officeart/2005/8/layout/hierarchy3"/>
    <dgm:cxn modelId="{914D5E67-7026-42C6-A227-14E97CE219E1}" type="presOf" srcId="{4D861379-F332-4453-85FD-85CC6B092D1C}" destId="{1DFDBE93-37B7-4056-933C-35AB689C606B}" srcOrd="1" destOrd="0" presId="urn:microsoft.com/office/officeart/2005/8/layout/hierarchy3"/>
    <dgm:cxn modelId="{BB37F32B-3F08-421D-89BE-24B824721A9C}" type="presOf" srcId="{D45772D2-C794-40B1-A530-758A2474ED58}" destId="{EEC0FADA-16DD-432D-B908-BB0AAFB99845}" srcOrd="0" destOrd="0" presId="urn:microsoft.com/office/officeart/2005/8/layout/hierarchy3"/>
    <dgm:cxn modelId="{505F907D-A3CB-4315-B98E-171D84410783}" type="presParOf" srcId="{EEC0FADA-16DD-432D-B908-BB0AAFB99845}" destId="{72C98869-820A-4C83-84AF-3F0653F2681E}" srcOrd="0" destOrd="0" presId="urn:microsoft.com/office/officeart/2005/8/layout/hierarchy3"/>
    <dgm:cxn modelId="{77749194-317F-42EC-90B2-10DF039EF8A2}" type="presParOf" srcId="{72C98869-820A-4C83-84AF-3F0653F2681E}" destId="{421D0B02-B3B5-4C28-9D2B-EE82D01E63B3}" srcOrd="0" destOrd="0" presId="urn:microsoft.com/office/officeart/2005/8/layout/hierarchy3"/>
    <dgm:cxn modelId="{BDE1CF91-3913-4A3C-96FC-EA002A0846AF}" type="presParOf" srcId="{421D0B02-B3B5-4C28-9D2B-EE82D01E63B3}" destId="{DC827108-4EF7-4858-8258-8F5B519FD609}" srcOrd="0" destOrd="0" presId="urn:microsoft.com/office/officeart/2005/8/layout/hierarchy3"/>
    <dgm:cxn modelId="{DD74CB1D-9736-4329-82B0-1F212A8A12E1}" type="presParOf" srcId="{421D0B02-B3B5-4C28-9D2B-EE82D01E63B3}" destId="{1DFDBE93-37B7-4056-933C-35AB689C606B}" srcOrd="1" destOrd="0" presId="urn:microsoft.com/office/officeart/2005/8/layout/hierarchy3"/>
    <dgm:cxn modelId="{5A4D9A8B-8B9F-4B5D-B4FC-051D2B9A4DFA}" type="presParOf" srcId="{72C98869-820A-4C83-84AF-3F0653F2681E}" destId="{11AAF2AB-FEA3-49A1-8594-CB443C8F1DC5}" srcOrd="1" destOrd="0" presId="urn:microsoft.com/office/officeart/2005/8/layout/hierarchy3"/>
    <dgm:cxn modelId="{0FF92F65-943F-426B-9835-6E3AC6D41C67}" type="presParOf" srcId="{11AAF2AB-FEA3-49A1-8594-CB443C8F1DC5}" destId="{DC86E331-F8F8-49DF-AB86-96087E830F8F}" srcOrd="0" destOrd="0" presId="urn:microsoft.com/office/officeart/2005/8/layout/hierarchy3"/>
    <dgm:cxn modelId="{D514F657-5D33-4B0B-A074-4C711265623B}" type="presParOf" srcId="{11AAF2AB-FEA3-49A1-8594-CB443C8F1DC5}" destId="{AE24781B-1D68-4D40-A9E7-862987266F2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62D091-5660-4634-ABBC-B8C02A2D08B4}"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en-US"/>
        </a:p>
      </dgm:t>
    </dgm:pt>
    <dgm:pt modelId="{3CC48506-13FD-45FF-A510-84E786C686D3}">
      <dgm:prSet phldrT="[Text]" custT="1"/>
      <dgm:spPr>
        <a:solidFill>
          <a:srgbClr val="C00000"/>
        </a:solidFill>
      </dgm:spPr>
      <dgm:t>
        <a:bodyPr/>
        <a:lstStyle/>
        <a:p>
          <a:r>
            <a:rPr lang="en-US" sz="2400" b="0" i="0" dirty="0">
              <a:solidFill>
                <a:schemeClr val="bg1"/>
              </a:solidFill>
              <a:latin typeface="Times New Roman" panose="02020603050405020304" pitchFamily="18" charset="0"/>
              <a:cs typeface="Times New Roman" panose="02020603050405020304" pitchFamily="18" charset="0"/>
            </a:rPr>
            <a:t>2. </a:t>
          </a:r>
          <a:r>
            <a:rPr lang="en-US" sz="2400" b="0" i="0" dirty="0" err="1">
              <a:solidFill>
                <a:schemeClr val="bg1"/>
              </a:solidFill>
              <a:latin typeface="Times New Roman" panose="02020603050405020304" pitchFamily="18" charset="0"/>
              <a:cs typeface="Times New Roman" panose="02020603050405020304" pitchFamily="18" charset="0"/>
            </a:rPr>
            <a:t>Hãy</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giải</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thích</a:t>
          </a:r>
          <a:r>
            <a:rPr lang="en-US" sz="2400" b="0" i="0" dirty="0">
              <a:solidFill>
                <a:schemeClr val="bg1"/>
              </a:solidFill>
              <a:latin typeface="Times New Roman" panose="02020603050405020304" pitchFamily="18" charset="0"/>
              <a:cs typeface="Times New Roman" panose="02020603050405020304" pitchFamily="18" charset="0"/>
            </a:rPr>
            <a:t> ý </a:t>
          </a:r>
          <a:r>
            <a:rPr lang="en-US" sz="2400" b="0" i="0" dirty="0" err="1">
              <a:solidFill>
                <a:schemeClr val="bg1"/>
              </a:solidFill>
              <a:latin typeface="Times New Roman" panose="02020603050405020304" pitchFamily="18" charset="0"/>
              <a:cs typeface="Times New Roman" panose="02020603050405020304" pitchFamily="18" charset="0"/>
            </a:rPr>
            <a:t>nghĩa</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định</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dạng</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sau</a:t>
          </a:r>
          <a:r>
            <a:rPr lang="en-US" sz="2400" b="0" i="0" dirty="0">
              <a:solidFill>
                <a:schemeClr val="bg1"/>
              </a:solidFill>
              <a:latin typeface="Times New Roman" panose="02020603050405020304" pitchFamily="18" charset="0"/>
              <a:cs typeface="Times New Roman" panose="02020603050405020304" pitchFamily="18" charset="0"/>
            </a:rPr>
            <a:t>:</a:t>
          </a:r>
        </a:p>
        <a:p>
          <a:endParaRPr lang="en-US" sz="2400" b="0" i="0" dirty="0">
            <a:solidFill>
              <a:schemeClr val="bg1"/>
            </a:solidFill>
            <a:latin typeface="Times New Roman" panose="02020603050405020304" pitchFamily="18" charset="0"/>
            <a:cs typeface="Times New Roman" panose="02020603050405020304" pitchFamily="18" charset="0"/>
          </a:endParaRPr>
        </a:p>
      </dgm:t>
    </dgm:pt>
    <dgm:pt modelId="{EF8D7FB4-22F0-4BD2-89AA-2C8267C406C8}" type="parTrans" cxnId="{5320BF0F-A9EC-4923-A944-F4577B93FA37}">
      <dgm:prSet/>
      <dgm:spPr/>
      <dgm:t>
        <a:bodyPr/>
        <a:lstStyle/>
        <a:p>
          <a:endParaRPr lang="en-US" sz="2400">
            <a:latin typeface="Times New Roman" panose="02020603050405020304" pitchFamily="18" charset="0"/>
            <a:cs typeface="Times New Roman" panose="02020603050405020304" pitchFamily="18" charset="0"/>
          </a:endParaRPr>
        </a:p>
      </dgm:t>
    </dgm:pt>
    <dgm:pt modelId="{9A540DB5-DA7F-471D-84FA-7CC18E636BC6}" type="sibTrans" cxnId="{5320BF0F-A9EC-4923-A944-F4577B93FA37}">
      <dgm:prSet/>
      <dgm:spPr/>
      <dgm:t>
        <a:bodyPr/>
        <a:lstStyle/>
        <a:p>
          <a:endParaRPr lang="en-US" sz="2400">
            <a:latin typeface="Times New Roman" panose="02020603050405020304" pitchFamily="18" charset="0"/>
            <a:cs typeface="Times New Roman" panose="02020603050405020304" pitchFamily="18" charset="0"/>
          </a:endParaRPr>
        </a:p>
      </dgm:t>
    </dgm:pt>
    <dgm:pt modelId="{22722CB7-3B9A-460F-9C72-2A9447EFC699}">
      <dgm:prSet custT="1"/>
      <dgm:spPr/>
      <dgm:t>
        <a:bodyPr/>
        <a:lstStyle/>
        <a:p>
          <a:r>
            <a:rPr lang="en-US" sz="2400" b="0" i="0" dirty="0" err="1">
              <a:latin typeface="Times New Roman" panose="02020603050405020304" pitchFamily="18" charset="0"/>
              <a:cs typeface="Times New Roman" panose="02020603050405020304" pitchFamily="18" charset="0"/>
            </a:rPr>
            <a:t>Mẫu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này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sẽ</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áp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dụng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màu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nền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đỏ</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thuộc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lớp</a:t>
          </a:r>
          <a:r>
            <a:rPr lang="en-US" sz="2400" b="0" i="0" dirty="0">
              <a:latin typeface="Times New Roman" panose="02020603050405020304" pitchFamily="18" charset="0"/>
              <a:cs typeface="Times New Roman" panose="02020603050405020304" pitchFamily="18" charset="0"/>
            </a:rPr>
            <a:t> </a:t>
          </a:r>
          <a:r>
            <a:rPr lang="en-US" sz="2400" b="1" i="0" dirty="0" err="1">
              <a:latin typeface="Times New Roman" panose="02020603050405020304" pitchFamily="18" charset="0"/>
              <a:cs typeface="Times New Roman" panose="02020603050405020304" pitchFamily="18" charset="0"/>
            </a:rPr>
            <a:t>test_more</a:t>
          </a:r>
          <a:r>
            <a:rPr lang="en-US" sz="2400" b="1"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điều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kiện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này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là</a:t>
          </a:r>
          <a:r>
            <a:rPr lang="en-US" sz="2400" b="0" i="0" dirty="0">
              <a:latin typeface="Times New Roman" panose="02020603050405020304" pitchFamily="18" charset="0"/>
              <a:cs typeface="Times New Roman" panose="02020603050405020304" pitchFamily="18" charset="0"/>
            </a:rPr>
            <a:t> con </a:t>
          </a:r>
          <a:r>
            <a:rPr lang="en-US" sz="2400" b="0" i="0" dirty="0" err="1">
              <a:latin typeface="Times New Roman" panose="02020603050405020304" pitchFamily="18" charset="0"/>
              <a:cs typeface="Times New Roman" panose="02020603050405020304" pitchFamily="18" charset="0"/>
            </a:rPr>
            <a:t>hoặc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cháu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một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thuộc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lớp</a:t>
          </a:r>
          <a:r>
            <a:rPr lang="en-US" sz="2400" b="0" i="0" dirty="0">
              <a:latin typeface="Times New Roman" panose="02020603050405020304" pitchFamily="18" charset="0"/>
              <a:cs typeface="Times New Roman" panose="02020603050405020304" pitchFamily="18" charset="0"/>
            </a:rPr>
            <a:t> </a:t>
          </a:r>
          <a:r>
            <a:rPr lang="en-US" sz="2400" b="1" i="0" dirty="0">
              <a:latin typeface="Times New Roman" panose="02020603050405020304" pitchFamily="18" charset="0"/>
              <a:cs typeface="Times New Roman" panose="02020603050405020304" pitchFamily="18" charset="0"/>
            </a:rPr>
            <a:t>test</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F8C19B4C-345F-4FCD-9FCE-AB153ADFC657}" type="parTrans" cxnId="{2A0C2025-466C-4A79-B18B-54D51509C062}">
      <dgm:prSet/>
      <dgm:spPr/>
      <dgm:t>
        <a:bodyPr/>
        <a:lstStyle/>
        <a:p>
          <a:endParaRPr lang="en-US" sz="2400">
            <a:latin typeface="Times New Roman" panose="02020603050405020304" pitchFamily="18" charset="0"/>
            <a:cs typeface="Times New Roman" panose="02020603050405020304" pitchFamily="18" charset="0"/>
          </a:endParaRPr>
        </a:p>
      </dgm:t>
    </dgm:pt>
    <dgm:pt modelId="{06FD39E6-3F90-4F29-8A1F-3088697BD8E7}" type="sibTrans" cxnId="{2A0C2025-466C-4A79-B18B-54D51509C062}">
      <dgm:prSet/>
      <dgm:spPr/>
      <dgm:t>
        <a:bodyPr/>
        <a:lstStyle/>
        <a:p>
          <a:endParaRPr lang="en-US" sz="2400">
            <a:latin typeface="Times New Roman" panose="02020603050405020304" pitchFamily="18" charset="0"/>
            <a:cs typeface="Times New Roman" panose="02020603050405020304" pitchFamily="18" charset="0"/>
          </a:endParaRPr>
        </a:p>
      </dgm:t>
    </dgm:pt>
    <dgm:pt modelId="{CAC9A7DD-AAA5-463C-9E83-FD111F5BE3A5}">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B641F160-847E-4C0C-97F9-586E96093E39}" type="parTrans" cxnId="{3CC16B2E-6016-4FEC-BE0F-0ECC0A4CB158}">
      <dgm:prSet/>
      <dgm:spPr/>
      <dgm:t>
        <a:bodyPr/>
        <a:lstStyle/>
        <a:p>
          <a:endParaRPr lang="en-US"/>
        </a:p>
      </dgm:t>
    </dgm:pt>
    <dgm:pt modelId="{C1821C55-5EFE-4D73-AC74-D44829CD2EE1}" type="sibTrans" cxnId="{3CC16B2E-6016-4FEC-BE0F-0ECC0A4CB158}">
      <dgm:prSet/>
      <dgm:spPr/>
      <dgm:t>
        <a:bodyPr/>
        <a:lstStyle/>
        <a:p>
          <a:endParaRPr lang="en-US"/>
        </a:p>
      </dgm:t>
    </dgm:pt>
    <dgm:pt modelId="{39FF33C5-BB7A-4778-807B-BA4A53CD52ED}" type="pres">
      <dgm:prSet presAssocID="{B962D091-5660-4634-ABBC-B8C02A2D08B4}" presName="linear" presStyleCnt="0">
        <dgm:presLayoutVars>
          <dgm:dir/>
          <dgm:animLvl val="lvl"/>
          <dgm:resizeHandles val="exact"/>
        </dgm:presLayoutVars>
      </dgm:prSet>
      <dgm:spPr/>
      <dgm:t>
        <a:bodyPr/>
        <a:lstStyle/>
        <a:p>
          <a:endParaRPr lang="en-US"/>
        </a:p>
      </dgm:t>
    </dgm:pt>
    <dgm:pt modelId="{41C8F6D5-01E0-451A-A914-42BB872033C6}" type="pres">
      <dgm:prSet presAssocID="{3CC48506-13FD-45FF-A510-84E786C686D3}" presName="parentLin" presStyleCnt="0"/>
      <dgm:spPr/>
    </dgm:pt>
    <dgm:pt modelId="{8FD8322B-BA7E-4075-B54F-D646E43859AD}" type="pres">
      <dgm:prSet presAssocID="{3CC48506-13FD-45FF-A510-84E786C686D3}" presName="parentLeftMargin" presStyleLbl="node1" presStyleIdx="0" presStyleCnt="1"/>
      <dgm:spPr/>
      <dgm:t>
        <a:bodyPr/>
        <a:lstStyle/>
        <a:p>
          <a:endParaRPr lang="en-US"/>
        </a:p>
      </dgm:t>
    </dgm:pt>
    <dgm:pt modelId="{D39573C3-A55D-4C84-AE86-D3ECCD62AE28}" type="pres">
      <dgm:prSet presAssocID="{3CC48506-13FD-45FF-A510-84E786C686D3}" presName="parentText" presStyleLbl="node1" presStyleIdx="0" presStyleCnt="1" custScaleX="98698">
        <dgm:presLayoutVars>
          <dgm:chMax val="0"/>
          <dgm:bulletEnabled val="1"/>
        </dgm:presLayoutVars>
      </dgm:prSet>
      <dgm:spPr/>
      <dgm:t>
        <a:bodyPr/>
        <a:lstStyle/>
        <a:p>
          <a:endParaRPr lang="en-US"/>
        </a:p>
      </dgm:t>
    </dgm:pt>
    <dgm:pt modelId="{562DFC9E-925E-423F-BD9F-DEE265065385}" type="pres">
      <dgm:prSet presAssocID="{3CC48506-13FD-45FF-A510-84E786C686D3}" presName="negativeSpace" presStyleCnt="0"/>
      <dgm:spPr/>
    </dgm:pt>
    <dgm:pt modelId="{DBD4CB55-3EEB-4D3E-B4C4-D2FA35F79119}" type="pres">
      <dgm:prSet presAssocID="{3CC48506-13FD-45FF-A510-84E786C686D3}" presName="childText" presStyleLbl="conFgAcc1" presStyleIdx="0" presStyleCnt="1" custLinFactNeighborY="-4668">
        <dgm:presLayoutVars>
          <dgm:bulletEnabled val="1"/>
        </dgm:presLayoutVars>
      </dgm:prSet>
      <dgm:spPr/>
      <dgm:t>
        <a:bodyPr/>
        <a:lstStyle/>
        <a:p>
          <a:endParaRPr lang="en-US"/>
        </a:p>
      </dgm:t>
    </dgm:pt>
  </dgm:ptLst>
  <dgm:cxnLst>
    <dgm:cxn modelId="{2A0C2025-466C-4A79-B18B-54D51509C062}" srcId="{3CC48506-13FD-45FF-A510-84E786C686D3}" destId="{22722CB7-3B9A-460F-9C72-2A9447EFC699}" srcOrd="0" destOrd="0" parTransId="{F8C19B4C-345F-4FCD-9FCE-AB153ADFC657}" sibTransId="{06FD39E6-3F90-4F29-8A1F-3088697BD8E7}"/>
    <dgm:cxn modelId="{B10AE75D-FC53-4F3D-AF48-163B91B1F94C}" type="presOf" srcId="{22722CB7-3B9A-460F-9C72-2A9447EFC699}" destId="{DBD4CB55-3EEB-4D3E-B4C4-D2FA35F79119}" srcOrd="0" destOrd="0" presId="urn:microsoft.com/office/officeart/2005/8/layout/list1"/>
    <dgm:cxn modelId="{7A3D6E9B-340A-42C3-809E-82F8612AE886}" type="presOf" srcId="{CAC9A7DD-AAA5-463C-9E83-FD111F5BE3A5}" destId="{DBD4CB55-3EEB-4D3E-B4C4-D2FA35F79119}" srcOrd="0" destOrd="1" presId="urn:microsoft.com/office/officeart/2005/8/layout/list1"/>
    <dgm:cxn modelId="{5320BF0F-A9EC-4923-A944-F4577B93FA37}" srcId="{B962D091-5660-4634-ABBC-B8C02A2D08B4}" destId="{3CC48506-13FD-45FF-A510-84E786C686D3}" srcOrd="0" destOrd="0" parTransId="{EF8D7FB4-22F0-4BD2-89AA-2C8267C406C8}" sibTransId="{9A540DB5-DA7F-471D-84FA-7CC18E636BC6}"/>
    <dgm:cxn modelId="{BC7A1DFD-FFA1-46E3-8FA3-521EEC0679F8}" type="presOf" srcId="{3CC48506-13FD-45FF-A510-84E786C686D3}" destId="{8FD8322B-BA7E-4075-B54F-D646E43859AD}" srcOrd="0" destOrd="0" presId="urn:microsoft.com/office/officeart/2005/8/layout/list1"/>
    <dgm:cxn modelId="{F4591082-0F11-4D83-8FDA-D983766E3AA1}" type="presOf" srcId="{3CC48506-13FD-45FF-A510-84E786C686D3}" destId="{D39573C3-A55D-4C84-AE86-D3ECCD62AE28}" srcOrd="1" destOrd="0" presId="urn:microsoft.com/office/officeart/2005/8/layout/list1"/>
    <dgm:cxn modelId="{3CC16B2E-6016-4FEC-BE0F-0ECC0A4CB158}" srcId="{3CC48506-13FD-45FF-A510-84E786C686D3}" destId="{CAC9A7DD-AAA5-463C-9E83-FD111F5BE3A5}" srcOrd="1" destOrd="0" parTransId="{B641F160-847E-4C0C-97F9-586E96093E39}" sibTransId="{C1821C55-5EFE-4D73-AC74-D44829CD2EE1}"/>
    <dgm:cxn modelId="{20E97F72-0DC5-47F5-9050-9AFA3D9DFF3D}" type="presOf" srcId="{B962D091-5660-4634-ABBC-B8C02A2D08B4}" destId="{39FF33C5-BB7A-4778-807B-BA4A53CD52ED}" srcOrd="0" destOrd="0" presId="urn:microsoft.com/office/officeart/2005/8/layout/list1"/>
    <dgm:cxn modelId="{716B214E-704D-4656-A5FC-5594A2021739}" type="presParOf" srcId="{39FF33C5-BB7A-4778-807B-BA4A53CD52ED}" destId="{41C8F6D5-01E0-451A-A914-42BB872033C6}" srcOrd="0" destOrd="0" presId="urn:microsoft.com/office/officeart/2005/8/layout/list1"/>
    <dgm:cxn modelId="{2F5E1DA9-98CD-4AC9-AEAF-FFAA532F2589}" type="presParOf" srcId="{41C8F6D5-01E0-451A-A914-42BB872033C6}" destId="{8FD8322B-BA7E-4075-B54F-D646E43859AD}" srcOrd="0" destOrd="0" presId="urn:microsoft.com/office/officeart/2005/8/layout/list1"/>
    <dgm:cxn modelId="{EFB36CEE-AC13-42B3-9D74-5FED1D0461D1}" type="presParOf" srcId="{41C8F6D5-01E0-451A-A914-42BB872033C6}" destId="{D39573C3-A55D-4C84-AE86-D3ECCD62AE28}" srcOrd="1" destOrd="0" presId="urn:microsoft.com/office/officeart/2005/8/layout/list1"/>
    <dgm:cxn modelId="{C0355A26-DCC8-41AA-972B-098B57073A48}" type="presParOf" srcId="{39FF33C5-BB7A-4778-807B-BA4A53CD52ED}" destId="{562DFC9E-925E-423F-BD9F-DEE265065385}" srcOrd="1" destOrd="0" presId="urn:microsoft.com/office/officeart/2005/8/layout/list1"/>
    <dgm:cxn modelId="{E86ACDDD-9927-4CDA-A3E9-6239CC246C67}" type="presParOf" srcId="{39FF33C5-BB7A-4778-807B-BA4A53CD52ED}" destId="{DBD4CB55-3EEB-4D3E-B4C4-D2FA35F791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302261-457F-4EFF-9EC4-376A1691F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581347-1D3A-4150-A2C1-A6BFBCE92CB6}">
      <dgm:prSet phldrT="[Text]" custT="1"/>
      <dgm:spPr>
        <a:solidFill>
          <a:srgbClr val="C00000"/>
        </a:solidFill>
      </dgm:spPr>
      <dgm:t>
        <a:bodyPr/>
        <a:lstStyle/>
        <a:p>
          <a:pPr algn="just"/>
          <a:r>
            <a:rPr lang="en-US" sz="2400" b="0" i="0" dirty="0">
              <a:latin typeface="Times New Roman" panose="02020603050405020304" pitchFamily="18" charset="0"/>
              <a:cs typeface="Times New Roman" panose="02020603050405020304" pitchFamily="18" charset="0"/>
            </a:rPr>
            <a:t>1. </a:t>
          </a:r>
          <a:r>
            <a:rPr lang="en-US" sz="2400" b="0" i="0" dirty="0" err="1">
              <a:latin typeface="Times New Roman" panose="02020603050405020304" pitchFamily="18" charset="0"/>
              <a:cs typeface="Times New Roman" panose="02020603050405020304" pitchFamily="18" charset="0"/>
            </a:rPr>
            <a:t>Giả</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sử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nội</a:t>
          </a:r>
          <a:r>
            <a:rPr lang="en-US" sz="2400" b="0" i="0" dirty="0">
              <a:latin typeface="Times New Roman" panose="02020603050405020304" pitchFamily="18" charset="0"/>
              <a:cs typeface="Times New Roman" panose="02020603050405020304" pitchFamily="18" charset="0"/>
            </a:rPr>
            <a:t> dung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web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em</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rất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nhiều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thẻ</a:t>
          </a:r>
          <a:r>
            <a:rPr lang="en-US" sz="2400" b="0" i="0" dirty="0">
              <a:latin typeface="Times New Roman" panose="02020603050405020304" pitchFamily="18" charset="0"/>
              <a:cs typeface="Times New Roman" panose="02020603050405020304" pitchFamily="18" charset="0"/>
            </a:rPr>
            <a:t> p, </a:t>
          </a:r>
          <a:r>
            <a:rPr lang="en-US" sz="2400" b="0" i="0" dirty="0" err="1">
              <a:latin typeface="Times New Roman" panose="02020603050405020304" pitchFamily="18" charset="0"/>
              <a:cs typeface="Times New Roman" panose="02020603050405020304" pitchFamily="18" charset="0"/>
            </a:rPr>
            <a:t>trong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đoạn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em</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thấy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quan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trọng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nhất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hiệu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đoạn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này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là</a:t>
          </a:r>
          <a:r>
            <a:rPr lang="en-US" sz="2400" b="0" i="0" dirty="0">
              <a:latin typeface="Times New Roman" panose="02020603050405020304" pitchFamily="18" charset="0"/>
              <a:cs typeface="Times New Roman" panose="02020603050405020304" pitchFamily="18" charset="0"/>
            </a:rPr>
            <a:t> P1, P2, P3.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nào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thiết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lập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CSS </a:t>
          </a:r>
          <a:r>
            <a:rPr lang="en-US" sz="2400" b="0" i="0" dirty="0" err="1">
              <a:latin typeface="Times New Roman" panose="02020603050405020304" pitchFamily="18" charset="0"/>
              <a:cs typeface="Times New Roman" panose="02020603050405020304" pitchFamily="18" charset="0"/>
            </a:rPr>
            <a:t>để</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thể</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P1 </a:t>
          </a:r>
          <a:r>
            <a:rPr lang="en-US" sz="2400" b="0" i="0" dirty="0" err="1">
              <a:latin typeface="Times New Roman" panose="02020603050405020304" pitchFamily="18" charset="0"/>
              <a:cs typeface="Times New Roman" panose="02020603050405020304" pitchFamily="18" charset="0"/>
            </a:rPr>
            <a:t>khác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biệt</a:t>
          </a:r>
          <a:r>
            <a:rPr lang="en-US" sz="2400" b="0" i="0" dirty="0">
              <a:latin typeface="Times New Roman" panose="02020603050405020304" pitchFamily="18" charset="0"/>
              <a:cs typeface="Times New Roman" panose="02020603050405020304" pitchFamily="18" charset="0"/>
            </a:rPr>
            <a:t>, P2 </a:t>
          </a:r>
          <a:r>
            <a:rPr lang="en-US" sz="2400" b="0" i="0" dirty="0" err="1">
              <a:latin typeface="Times New Roman" panose="02020603050405020304" pitchFamily="18" charset="0"/>
              <a:cs typeface="Times New Roman" panose="02020603050405020304" pitchFamily="18" charset="0"/>
            </a:rPr>
            <a:t>và</a:t>
          </a:r>
          <a:r>
            <a:rPr lang="en-US" sz="2400" b="0" i="0" dirty="0">
              <a:latin typeface="Times New Roman" panose="02020603050405020304" pitchFamily="18" charset="0"/>
              <a:cs typeface="Times New Roman" panose="02020603050405020304" pitchFamily="18" charset="0"/>
            </a:rPr>
            <a:t> P3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cùng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kiểu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cũng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biệt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không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Tất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cả</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đoạn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còn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lại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dạng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giống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nhau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Hãy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nêu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giải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quyết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vấn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đề</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em</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4995538B-6F84-4EEA-819B-9D8FD6750D2B}" type="par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ADA47E8E-D598-46A8-96E1-C9E689CE8DA5}" type="sib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2F455109-4D04-4871-B4FA-22C1E0583A74}">
      <dgm:prSet/>
      <dgm:spPr/>
      <dgm:t>
        <a:bodyPr/>
        <a:lstStyle/>
        <a:p>
          <a:endParaRPr lang="en-US"/>
        </a:p>
      </dgm:t>
    </dgm:pt>
    <dgm:pt modelId="{B685BBF6-59C9-4F64-96E2-1D54DB6A440D}" type="parTrans" cxnId="{815E6F01-AC62-4329-AF93-BD7E4FB4A16D}">
      <dgm:prSet/>
      <dgm:spPr/>
      <dgm:t>
        <a:bodyPr/>
        <a:lstStyle/>
        <a:p>
          <a:endParaRPr lang="en-US"/>
        </a:p>
      </dgm:t>
    </dgm:pt>
    <dgm:pt modelId="{D685E83C-921A-48EC-A015-C349E08D4147}" type="sibTrans" cxnId="{815E6F01-AC62-4329-AF93-BD7E4FB4A16D}">
      <dgm:prSet/>
      <dgm:spPr/>
      <dgm:t>
        <a:bodyPr/>
        <a:lstStyle/>
        <a:p>
          <a:endParaRPr lang="en-US"/>
        </a:p>
      </dgm:t>
    </dgm:pt>
    <dgm:pt modelId="{76D2C067-A135-4B00-BE28-EEE32609FD2C}">
      <dgm:prSet/>
      <dgm:spPr/>
      <dgm:t>
        <a:bodyPr/>
        <a:lstStyle/>
        <a:p>
          <a:endParaRPr lang="en-US" dirty="0"/>
        </a:p>
      </dgm:t>
    </dgm:pt>
    <dgm:pt modelId="{AE721F96-1A5E-4EF7-8CE5-8BBD6858B202}" type="parTrans" cxnId="{9C244454-F359-451C-93DA-DB057470854B}">
      <dgm:prSet/>
      <dgm:spPr/>
      <dgm:t>
        <a:bodyPr/>
        <a:lstStyle/>
        <a:p>
          <a:endParaRPr lang="en-US"/>
        </a:p>
      </dgm:t>
    </dgm:pt>
    <dgm:pt modelId="{CE99A806-01A4-4B14-A4E0-5F03E5B97BD8}" type="sibTrans" cxnId="{9C244454-F359-451C-93DA-DB057470854B}">
      <dgm:prSet/>
      <dgm:spPr/>
      <dgm:t>
        <a:bodyPr/>
        <a:lstStyle/>
        <a:p>
          <a:endParaRPr lang="en-US"/>
        </a:p>
      </dgm:t>
    </dgm:pt>
    <dgm:pt modelId="{5FD4784A-169B-4732-8A5C-78D774D5C001}">
      <dgm:prSet/>
      <dgm:spPr/>
      <dgm:t>
        <a:bodyPr/>
        <a:lstStyle/>
        <a:p>
          <a:endParaRPr lang="en-US" dirty="0"/>
        </a:p>
      </dgm:t>
    </dgm:pt>
    <dgm:pt modelId="{B1207DE8-70BD-48DA-8F4B-184A64975C50}" type="parTrans" cxnId="{56B9E709-1D59-4488-A344-F6E89A2BBE98}">
      <dgm:prSet/>
      <dgm:spPr/>
      <dgm:t>
        <a:bodyPr/>
        <a:lstStyle/>
        <a:p>
          <a:endParaRPr lang="en-US"/>
        </a:p>
      </dgm:t>
    </dgm:pt>
    <dgm:pt modelId="{B04C0902-9668-497C-BFE6-A5951C112BD2}" type="sibTrans" cxnId="{56B9E709-1D59-4488-A344-F6E89A2BBE98}">
      <dgm:prSet/>
      <dgm:spPr/>
      <dgm:t>
        <a:bodyPr/>
        <a:lstStyle/>
        <a:p>
          <a:endParaRPr lang="en-US"/>
        </a:p>
      </dgm:t>
    </dgm:pt>
    <dgm:pt modelId="{19C3D979-AE55-4C13-B0D2-F90CB72945C4}">
      <dgm:prSet/>
      <dgm:spPr/>
      <dgm:t>
        <a:bodyPr/>
        <a:lstStyle/>
        <a:p>
          <a:endParaRPr lang="en-US" dirty="0"/>
        </a:p>
      </dgm:t>
    </dgm:pt>
    <dgm:pt modelId="{913AEF9A-7F5D-4738-809C-C527BB8804E1}" type="parTrans" cxnId="{147C8075-4043-4AA4-B0D7-504672B4757F}">
      <dgm:prSet/>
      <dgm:spPr/>
      <dgm:t>
        <a:bodyPr/>
        <a:lstStyle/>
        <a:p>
          <a:endParaRPr lang="en-US"/>
        </a:p>
      </dgm:t>
    </dgm:pt>
    <dgm:pt modelId="{4F1D92D1-6998-46AC-840D-E173E34EE2D9}" type="sibTrans" cxnId="{147C8075-4043-4AA4-B0D7-504672B4757F}">
      <dgm:prSet/>
      <dgm:spPr/>
      <dgm:t>
        <a:bodyPr/>
        <a:lstStyle/>
        <a:p>
          <a:endParaRPr lang="en-US"/>
        </a:p>
      </dgm:t>
    </dgm:pt>
    <dgm:pt modelId="{50DA469F-F0E7-4F85-9EC3-C685FF342BA7}" type="pres">
      <dgm:prSet presAssocID="{10302261-457F-4EFF-9EC4-376A1691F438}" presName="linear" presStyleCnt="0">
        <dgm:presLayoutVars>
          <dgm:dir/>
          <dgm:animLvl val="lvl"/>
          <dgm:resizeHandles val="exact"/>
        </dgm:presLayoutVars>
      </dgm:prSet>
      <dgm:spPr/>
      <dgm:t>
        <a:bodyPr/>
        <a:lstStyle/>
        <a:p>
          <a:endParaRPr lang="en-US"/>
        </a:p>
      </dgm:t>
    </dgm:pt>
    <dgm:pt modelId="{1501A50E-1A82-4782-BC3A-31F367C859CC}" type="pres">
      <dgm:prSet presAssocID="{B3581347-1D3A-4150-A2C1-A6BFBCE92CB6}" presName="parentLin" presStyleCnt="0"/>
      <dgm:spPr/>
    </dgm:pt>
    <dgm:pt modelId="{65EA52D1-60E9-4C3E-AC5B-DF8D2F07D3C3}" type="pres">
      <dgm:prSet presAssocID="{B3581347-1D3A-4150-A2C1-A6BFBCE92CB6}" presName="parentLeftMargin" presStyleLbl="node1" presStyleIdx="0" presStyleCnt="1"/>
      <dgm:spPr/>
      <dgm:t>
        <a:bodyPr/>
        <a:lstStyle/>
        <a:p>
          <a:endParaRPr lang="en-US"/>
        </a:p>
      </dgm:t>
    </dgm:pt>
    <dgm:pt modelId="{1B44092E-9461-461A-8F4C-80910802289E}" type="pres">
      <dgm:prSet presAssocID="{B3581347-1D3A-4150-A2C1-A6BFBCE92CB6}" presName="parentText" presStyleLbl="node1" presStyleIdx="0" presStyleCnt="1" custScaleX="614674" custScaleY="111179">
        <dgm:presLayoutVars>
          <dgm:chMax val="0"/>
          <dgm:bulletEnabled val="1"/>
        </dgm:presLayoutVars>
      </dgm:prSet>
      <dgm:spPr/>
      <dgm:t>
        <a:bodyPr/>
        <a:lstStyle/>
        <a:p>
          <a:endParaRPr lang="en-US"/>
        </a:p>
      </dgm:t>
    </dgm:pt>
    <dgm:pt modelId="{2421133B-A2DE-4696-8743-78CE7580DAA6}" type="pres">
      <dgm:prSet presAssocID="{B3581347-1D3A-4150-A2C1-A6BFBCE92CB6}" presName="negativeSpace" presStyleCnt="0"/>
      <dgm:spPr/>
    </dgm:pt>
    <dgm:pt modelId="{BDACF48B-4DDB-46E0-9768-67A65F0CE817}" type="pres">
      <dgm:prSet presAssocID="{B3581347-1D3A-4150-A2C1-A6BFBCE92CB6}" presName="childText" presStyleLbl="conFgAcc1" presStyleIdx="0" presStyleCnt="1" custScaleY="94083" custLinFactNeighborY="864">
        <dgm:presLayoutVars>
          <dgm:bulletEnabled val="1"/>
        </dgm:presLayoutVars>
      </dgm:prSet>
      <dgm:spPr/>
      <dgm:t>
        <a:bodyPr/>
        <a:lstStyle/>
        <a:p>
          <a:endParaRPr lang="en-US"/>
        </a:p>
      </dgm:t>
    </dgm:pt>
  </dgm:ptLst>
  <dgm:cxnLst>
    <dgm:cxn modelId="{798604FD-86C0-4135-9949-2DAD817D91FD}" type="presOf" srcId="{2F455109-4D04-4871-B4FA-22C1E0583A74}" destId="{BDACF48B-4DDB-46E0-9768-67A65F0CE817}" srcOrd="0" destOrd="0" presId="urn:microsoft.com/office/officeart/2005/8/layout/list1"/>
    <dgm:cxn modelId="{2C86312F-801E-4EB5-9EDB-EF467FE79252}" type="presOf" srcId="{5FD4784A-169B-4732-8A5C-78D774D5C001}" destId="{BDACF48B-4DDB-46E0-9768-67A65F0CE817}" srcOrd="0" destOrd="1" presId="urn:microsoft.com/office/officeart/2005/8/layout/list1"/>
    <dgm:cxn modelId="{87CFF3F7-2865-43F3-976B-2AD9662BB764}" type="presOf" srcId="{10302261-457F-4EFF-9EC4-376A1691F438}" destId="{50DA469F-F0E7-4F85-9EC3-C685FF342BA7}" srcOrd="0" destOrd="0" presId="urn:microsoft.com/office/officeart/2005/8/layout/list1"/>
    <dgm:cxn modelId="{4E34DB9C-AE7E-4DC9-A665-272486B1D0B4}" type="presOf" srcId="{B3581347-1D3A-4150-A2C1-A6BFBCE92CB6}" destId="{1B44092E-9461-461A-8F4C-80910802289E}" srcOrd="1" destOrd="0" presId="urn:microsoft.com/office/officeart/2005/8/layout/list1"/>
    <dgm:cxn modelId="{56B9E709-1D59-4488-A344-F6E89A2BBE98}" srcId="{B3581347-1D3A-4150-A2C1-A6BFBCE92CB6}" destId="{5FD4784A-169B-4732-8A5C-78D774D5C001}" srcOrd="1" destOrd="0" parTransId="{B1207DE8-70BD-48DA-8F4B-184A64975C50}" sibTransId="{B04C0902-9668-497C-BFE6-A5951C112BD2}"/>
    <dgm:cxn modelId="{D9EF43D1-B918-4C64-BD87-EFEF23F03DB3}" type="presOf" srcId="{76D2C067-A135-4B00-BE28-EEE32609FD2C}" destId="{BDACF48B-4DDB-46E0-9768-67A65F0CE817}" srcOrd="0" destOrd="3" presId="urn:microsoft.com/office/officeart/2005/8/layout/list1"/>
    <dgm:cxn modelId="{A097463E-8A01-4A12-A602-F98C64BD8A1D}" srcId="{10302261-457F-4EFF-9EC4-376A1691F438}" destId="{B3581347-1D3A-4150-A2C1-A6BFBCE92CB6}" srcOrd="0" destOrd="0" parTransId="{4995538B-6F84-4EEA-819B-9D8FD6750D2B}" sibTransId="{ADA47E8E-D598-46A8-96E1-C9E689CE8DA5}"/>
    <dgm:cxn modelId="{147C8075-4043-4AA4-B0D7-504672B4757F}" srcId="{B3581347-1D3A-4150-A2C1-A6BFBCE92CB6}" destId="{19C3D979-AE55-4C13-B0D2-F90CB72945C4}" srcOrd="2" destOrd="0" parTransId="{913AEF9A-7F5D-4738-809C-C527BB8804E1}" sibTransId="{4F1D92D1-6998-46AC-840D-E173E34EE2D9}"/>
    <dgm:cxn modelId="{9C244454-F359-451C-93DA-DB057470854B}" srcId="{B3581347-1D3A-4150-A2C1-A6BFBCE92CB6}" destId="{76D2C067-A135-4B00-BE28-EEE32609FD2C}" srcOrd="3" destOrd="0" parTransId="{AE721F96-1A5E-4EF7-8CE5-8BBD6858B202}" sibTransId="{CE99A806-01A4-4B14-A4E0-5F03E5B97BD8}"/>
    <dgm:cxn modelId="{815E6F01-AC62-4329-AF93-BD7E4FB4A16D}" srcId="{B3581347-1D3A-4150-A2C1-A6BFBCE92CB6}" destId="{2F455109-4D04-4871-B4FA-22C1E0583A74}" srcOrd="0" destOrd="0" parTransId="{B685BBF6-59C9-4F64-96E2-1D54DB6A440D}" sibTransId="{D685E83C-921A-48EC-A015-C349E08D4147}"/>
    <dgm:cxn modelId="{6045529C-6E1A-4357-A0C6-6F344CAFF139}" type="presOf" srcId="{B3581347-1D3A-4150-A2C1-A6BFBCE92CB6}" destId="{65EA52D1-60E9-4C3E-AC5B-DF8D2F07D3C3}" srcOrd="0" destOrd="0" presId="urn:microsoft.com/office/officeart/2005/8/layout/list1"/>
    <dgm:cxn modelId="{A8108972-AE61-4623-BF65-15F6452C04C4}" type="presOf" srcId="{19C3D979-AE55-4C13-B0D2-F90CB72945C4}" destId="{BDACF48B-4DDB-46E0-9768-67A65F0CE817}" srcOrd="0" destOrd="2" presId="urn:microsoft.com/office/officeart/2005/8/layout/list1"/>
    <dgm:cxn modelId="{A7AD0640-B3D3-4870-8D4A-880698303204}" type="presParOf" srcId="{50DA469F-F0E7-4F85-9EC3-C685FF342BA7}" destId="{1501A50E-1A82-4782-BC3A-31F367C859CC}" srcOrd="0" destOrd="0" presId="urn:microsoft.com/office/officeart/2005/8/layout/list1"/>
    <dgm:cxn modelId="{F259B738-9790-4737-A66F-4F9C0F979DDE}" type="presParOf" srcId="{1501A50E-1A82-4782-BC3A-31F367C859CC}" destId="{65EA52D1-60E9-4C3E-AC5B-DF8D2F07D3C3}" srcOrd="0" destOrd="0" presId="urn:microsoft.com/office/officeart/2005/8/layout/list1"/>
    <dgm:cxn modelId="{3882DB0B-EE94-4C9C-8A62-F639D50BBDCF}" type="presParOf" srcId="{1501A50E-1A82-4782-BC3A-31F367C859CC}" destId="{1B44092E-9461-461A-8F4C-80910802289E}" srcOrd="1" destOrd="0" presId="urn:microsoft.com/office/officeart/2005/8/layout/list1"/>
    <dgm:cxn modelId="{11D7A797-A199-4463-A780-B5322A03DBD1}" type="presParOf" srcId="{50DA469F-F0E7-4F85-9EC3-C685FF342BA7}" destId="{2421133B-A2DE-4696-8743-78CE7580DAA6}" srcOrd="1" destOrd="0" presId="urn:microsoft.com/office/officeart/2005/8/layout/list1"/>
    <dgm:cxn modelId="{2987DA30-271F-4610-944A-CEC62B762C33}" type="presParOf" srcId="{50DA469F-F0E7-4F85-9EC3-C685FF342BA7}" destId="{BDACF48B-4DDB-46E0-9768-67A65F0CE817}"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302261-457F-4EFF-9EC4-376A1691F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581347-1D3A-4150-A2C1-A6BFBCE92CB6}">
      <dgm:prSet phldrT="[Text]" custT="1"/>
      <dgm:spPr>
        <a:solidFill>
          <a:srgbClr val="C00000"/>
        </a:solidFill>
      </dgm:spPr>
      <dgm:t>
        <a:bodyPr/>
        <a:lstStyle/>
        <a:p>
          <a:pPr algn="just"/>
          <a:r>
            <a:rPr lang="en-US" sz="2400" b="0" i="0" dirty="0">
              <a:latin typeface="Times New Roman" panose="02020603050405020304" pitchFamily="18" charset="0"/>
              <a:cs typeface="Times New Roman" panose="02020603050405020304" pitchFamily="18" charset="0"/>
            </a:rPr>
            <a:t>2. </a:t>
          </a:r>
          <a:r>
            <a:rPr lang="vi-VN" sz="2400" b="0" i="0" dirty="0">
              <a:latin typeface="Times New Roman" panose="02020603050405020304" pitchFamily="18" charset="0"/>
              <a:cs typeface="Times New Roman" panose="02020603050405020304" pitchFamily="18" charset="0"/>
            </a:rPr>
            <a:t>Có thể thiết lập định dạng cho các khung với thông số khung, viền trên, dưới, trái, phải khác nhau được không? Em hãy tìm hiểu và trình bày cách thiết lập định dạng CSS cho các khung, viền như vậy.</a:t>
          </a:r>
          <a:endParaRPr lang="en-US" sz="2400" dirty="0">
            <a:latin typeface="Times New Roman" panose="02020603050405020304" pitchFamily="18" charset="0"/>
            <a:cs typeface="Times New Roman" panose="02020603050405020304" pitchFamily="18" charset="0"/>
          </a:endParaRPr>
        </a:p>
      </dgm:t>
    </dgm:pt>
    <dgm:pt modelId="{4995538B-6F84-4EEA-819B-9D8FD6750D2B}" type="par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ADA47E8E-D598-46A8-96E1-C9E689CE8DA5}" type="sibTrans" cxnId="{A097463E-8A01-4A12-A602-F98C64BD8A1D}">
      <dgm:prSet/>
      <dgm:spPr/>
      <dgm:t>
        <a:bodyPr/>
        <a:lstStyle/>
        <a:p>
          <a:endParaRPr lang="en-US" sz="2400">
            <a:latin typeface="Times New Roman" panose="02020603050405020304" pitchFamily="18" charset="0"/>
            <a:cs typeface="Times New Roman" panose="02020603050405020304" pitchFamily="18" charset="0"/>
          </a:endParaRPr>
        </a:p>
      </dgm:t>
    </dgm:pt>
    <dgm:pt modelId="{D70D763C-0633-4ED6-8251-5F342C844702}">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93BEC0F0-7408-4846-9C65-0E88A6C25A29}" type="parTrans" cxnId="{BDDB2A0B-AC7A-43B3-85FE-47545E3ABC7B}">
      <dgm:prSet/>
      <dgm:spPr/>
      <dgm:t>
        <a:bodyPr/>
        <a:lstStyle/>
        <a:p>
          <a:endParaRPr lang="en-US" sz="2400">
            <a:latin typeface="Times New Roman" panose="02020603050405020304" pitchFamily="18" charset="0"/>
            <a:cs typeface="Times New Roman" panose="02020603050405020304" pitchFamily="18" charset="0"/>
          </a:endParaRPr>
        </a:p>
      </dgm:t>
    </dgm:pt>
    <dgm:pt modelId="{BCE1BF2C-4B37-47DD-8A23-AFDACBBAB706}" type="sibTrans" cxnId="{BDDB2A0B-AC7A-43B3-85FE-47545E3ABC7B}">
      <dgm:prSet/>
      <dgm:spPr/>
      <dgm:t>
        <a:bodyPr/>
        <a:lstStyle/>
        <a:p>
          <a:endParaRPr lang="en-US" sz="2400">
            <a:latin typeface="Times New Roman" panose="02020603050405020304" pitchFamily="18" charset="0"/>
            <a:cs typeface="Times New Roman" panose="02020603050405020304" pitchFamily="18" charset="0"/>
          </a:endParaRPr>
        </a:p>
      </dgm:t>
    </dgm:pt>
    <dgm:pt modelId="{2F455109-4D04-4871-B4FA-22C1E0583A74}">
      <dgm:prSet custT="1"/>
      <dgm:spPr/>
      <dgm:t>
        <a:bodyPr/>
        <a:lstStyle/>
        <a:p>
          <a:endParaRPr lang="en-US" sz="2400">
            <a:latin typeface="Times New Roman" panose="02020603050405020304" pitchFamily="18" charset="0"/>
            <a:cs typeface="Times New Roman" panose="02020603050405020304" pitchFamily="18" charset="0"/>
          </a:endParaRPr>
        </a:p>
      </dgm:t>
    </dgm:pt>
    <dgm:pt modelId="{B685BBF6-59C9-4F64-96E2-1D54DB6A440D}" type="parTrans" cxnId="{815E6F01-AC62-4329-AF93-BD7E4FB4A16D}">
      <dgm:prSet/>
      <dgm:spPr/>
      <dgm:t>
        <a:bodyPr/>
        <a:lstStyle/>
        <a:p>
          <a:endParaRPr lang="en-US" sz="2400">
            <a:latin typeface="Times New Roman" panose="02020603050405020304" pitchFamily="18" charset="0"/>
            <a:cs typeface="Times New Roman" panose="02020603050405020304" pitchFamily="18" charset="0"/>
          </a:endParaRPr>
        </a:p>
      </dgm:t>
    </dgm:pt>
    <dgm:pt modelId="{D685E83C-921A-48EC-A015-C349E08D4147}" type="sibTrans" cxnId="{815E6F01-AC62-4329-AF93-BD7E4FB4A16D}">
      <dgm:prSet/>
      <dgm:spPr/>
      <dgm:t>
        <a:bodyPr/>
        <a:lstStyle/>
        <a:p>
          <a:endParaRPr lang="en-US" sz="2400">
            <a:latin typeface="Times New Roman" panose="02020603050405020304" pitchFamily="18" charset="0"/>
            <a:cs typeface="Times New Roman" panose="02020603050405020304" pitchFamily="18" charset="0"/>
          </a:endParaRPr>
        </a:p>
      </dgm:t>
    </dgm:pt>
    <dgm:pt modelId="{BD8694A3-0706-4645-81D6-B32B8AD809DD}">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87259B6D-A55F-47A3-825D-641F1521AC0D}" type="parTrans" cxnId="{57A719C7-D58B-4688-9307-865C5FED553C}">
      <dgm:prSet/>
      <dgm:spPr/>
      <dgm:t>
        <a:bodyPr/>
        <a:lstStyle/>
        <a:p>
          <a:endParaRPr lang="en-US"/>
        </a:p>
      </dgm:t>
    </dgm:pt>
    <dgm:pt modelId="{F19423CB-03E1-4878-B446-36D6F06C2DE9}" type="sibTrans" cxnId="{57A719C7-D58B-4688-9307-865C5FED553C}">
      <dgm:prSet/>
      <dgm:spPr/>
      <dgm:t>
        <a:bodyPr/>
        <a:lstStyle/>
        <a:p>
          <a:endParaRPr lang="en-US"/>
        </a:p>
      </dgm:t>
    </dgm:pt>
    <dgm:pt modelId="{78DF3530-544B-4EA2-B342-613AD73CC7E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AD803C82-A269-4ED6-A868-81EE7D72D89F}" type="parTrans" cxnId="{0C715838-2E60-4E0A-B817-F5654D87AA53}">
      <dgm:prSet/>
      <dgm:spPr/>
      <dgm:t>
        <a:bodyPr/>
        <a:lstStyle/>
        <a:p>
          <a:endParaRPr lang="en-US"/>
        </a:p>
      </dgm:t>
    </dgm:pt>
    <dgm:pt modelId="{0C419DED-CFA5-4E95-BD09-F3A5004901DC}" type="sibTrans" cxnId="{0C715838-2E60-4E0A-B817-F5654D87AA53}">
      <dgm:prSet/>
      <dgm:spPr/>
      <dgm:t>
        <a:bodyPr/>
        <a:lstStyle/>
        <a:p>
          <a:endParaRPr lang="en-US"/>
        </a:p>
      </dgm:t>
    </dgm:pt>
    <dgm:pt modelId="{48EB65F8-B8AC-47D5-9D8A-7BD159617771}">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754D0EE9-A1BC-439E-8DEE-334476960341}" type="parTrans" cxnId="{488D2D5C-6E05-4560-89C6-628F2C373E41}">
      <dgm:prSet/>
      <dgm:spPr/>
      <dgm:t>
        <a:bodyPr/>
        <a:lstStyle/>
        <a:p>
          <a:endParaRPr lang="en-US"/>
        </a:p>
      </dgm:t>
    </dgm:pt>
    <dgm:pt modelId="{F8FE707B-3205-4472-8D8B-C88AEF1FDB02}" type="sibTrans" cxnId="{488D2D5C-6E05-4560-89C6-628F2C373E41}">
      <dgm:prSet/>
      <dgm:spPr/>
      <dgm:t>
        <a:bodyPr/>
        <a:lstStyle/>
        <a:p>
          <a:endParaRPr lang="en-US"/>
        </a:p>
      </dgm:t>
    </dgm:pt>
    <dgm:pt modelId="{D1C93717-5814-413C-AEBD-D63CF17648E6}">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9CE5CD4E-28AD-484E-96A5-534C1F1D08CE}" type="parTrans" cxnId="{39A3DF4A-997B-4F26-8615-697FBE90609F}">
      <dgm:prSet/>
      <dgm:spPr/>
      <dgm:t>
        <a:bodyPr/>
        <a:lstStyle/>
        <a:p>
          <a:endParaRPr lang="en-US"/>
        </a:p>
      </dgm:t>
    </dgm:pt>
    <dgm:pt modelId="{1CB03A84-E5E3-4AED-8E47-CE313801B185}" type="sibTrans" cxnId="{39A3DF4A-997B-4F26-8615-697FBE90609F}">
      <dgm:prSet/>
      <dgm:spPr/>
      <dgm:t>
        <a:bodyPr/>
        <a:lstStyle/>
        <a:p>
          <a:endParaRPr lang="en-US"/>
        </a:p>
      </dgm:t>
    </dgm:pt>
    <dgm:pt modelId="{BA8EBDFA-A5DD-4A1D-95F4-E3F0D32C439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FAF2C40A-39A1-40E9-B4C3-EF64E8B2AA0E}" type="parTrans" cxnId="{827DD945-23D2-4044-861C-BFD9A656B7BE}">
      <dgm:prSet/>
      <dgm:spPr/>
      <dgm:t>
        <a:bodyPr/>
        <a:lstStyle/>
        <a:p>
          <a:endParaRPr lang="en-US"/>
        </a:p>
      </dgm:t>
    </dgm:pt>
    <dgm:pt modelId="{BC6F2B0F-0419-474F-8AD4-F9058CC08BA6}" type="sibTrans" cxnId="{827DD945-23D2-4044-861C-BFD9A656B7BE}">
      <dgm:prSet/>
      <dgm:spPr/>
      <dgm:t>
        <a:bodyPr/>
        <a:lstStyle/>
        <a:p>
          <a:endParaRPr lang="en-US"/>
        </a:p>
      </dgm:t>
    </dgm:pt>
    <dgm:pt modelId="{2521435E-ADBC-4171-9A4E-AC209DBB86BC}">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25E35454-A70D-4BA5-A7F7-D89D9C635DAC}" type="parTrans" cxnId="{2ABAA595-AC1E-464A-AAFF-C3FDF6444C05}">
      <dgm:prSet/>
      <dgm:spPr/>
      <dgm:t>
        <a:bodyPr/>
        <a:lstStyle/>
        <a:p>
          <a:endParaRPr lang="en-US"/>
        </a:p>
      </dgm:t>
    </dgm:pt>
    <dgm:pt modelId="{14D4962B-74A9-4516-9C54-7655AD59DFBF}" type="sibTrans" cxnId="{2ABAA595-AC1E-464A-AAFF-C3FDF6444C05}">
      <dgm:prSet/>
      <dgm:spPr/>
      <dgm:t>
        <a:bodyPr/>
        <a:lstStyle/>
        <a:p>
          <a:endParaRPr lang="en-US"/>
        </a:p>
      </dgm:t>
    </dgm:pt>
    <dgm:pt modelId="{66289956-0560-42AF-8B12-3AE640A420B5}">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33188982-7851-4D7A-8802-F07222029F47}" type="parTrans" cxnId="{EC8789C0-6F9A-4BEF-A3EF-6FE40C134446}">
      <dgm:prSet/>
      <dgm:spPr/>
      <dgm:t>
        <a:bodyPr/>
        <a:lstStyle/>
        <a:p>
          <a:endParaRPr lang="en-US"/>
        </a:p>
      </dgm:t>
    </dgm:pt>
    <dgm:pt modelId="{CB359A31-9103-42C2-96C9-079B309A3155}" type="sibTrans" cxnId="{EC8789C0-6F9A-4BEF-A3EF-6FE40C134446}">
      <dgm:prSet/>
      <dgm:spPr/>
      <dgm:t>
        <a:bodyPr/>
        <a:lstStyle/>
        <a:p>
          <a:endParaRPr lang="en-US"/>
        </a:p>
      </dgm:t>
    </dgm:pt>
    <dgm:pt modelId="{D316E7C8-063F-450A-AEB9-99FA081B1854}">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BEAF62E4-C789-4509-BD4E-557B312636D5}" type="parTrans" cxnId="{4688B814-60C3-40A5-AFE4-DB6EAC38FCD8}">
      <dgm:prSet/>
      <dgm:spPr/>
      <dgm:t>
        <a:bodyPr/>
        <a:lstStyle/>
        <a:p>
          <a:endParaRPr lang="en-US"/>
        </a:p>
      </dgm:t>
    </dgm:pt>
    <dgm:pt modelId="{7D1DC35F-8511-4CFF-895C-64F1EA98BAC4}" type="sibTrans" cxnId="{4688B814-60C3-40A5-AFE4-DB6EAC38FCD8}">
      <dgm:prSet/>
      <dgm:spPr/>
      <dgm:t>
        <a:bodyPr/>
        <a:lstStyle/>
        <a:p>
          <a:endParaRPr lang="en-US"/>
        </a:p>
      </dgm:t>
    </dgm:pt>
    <dgm:pt modelId="{825D9323-0A44-4174-BDE2-149F3D8E463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E75FE86A-3148-45CD-B50D-5522295A5DCE}" type="parTrans" cxnId="{4155AA89-1C0C-4F5E-B3E6-F4E46014C82D}">
      <dgm:prSet/>
      <dgm:spPr/>
      <dgm:t>
        <a:bodyPr/>
        <a:lstStyle/>
        <a:p>
          <a:endParaRPr lang="en-US"/>
        </a:p>
      </dgm:t>
    </dgm:pt>
    <dgm:pt modelId="{C8438412-CF36-4DCE-B28A-A99C4A47F3BF}" type="sibTrans" cxnId="{4155AA89-1C0C-4F5E-B3E6-F4E46014C82D}">
      <dgm:prSet/>
      <dgm:spPr/>
      <dgm:t>
        <a:bodyPr/>
        <a:lstStyle/>
        <a:p>
          <a:endParaRPr lang="en-US"/>
        </a:p>
      </dgm:t>
    </dgm:pt>
    <dgm:pt modelId="{50DA469F-F0E7-4F85-9EC3-C685FF342BA7}" type="pres">
      <dgm:prSet presAssocID="{10302261-457F-4EFF-9EC4-376A1691F438}" presName="linear" presStyleCnt="0">
        <dgm:presLayoutVars>
          <dgm:dir/>
          <dgm:animLvl val="lvl"/>
          <dgm:resizeHandles val="exact"/>
        </dgm:presLayoutVars>
      </dgm:prSet>
      <dgm:spPr/>
      <dgm:t>
        <a:bodyPr/>
        <a:lstStyle/>
        <a:p>
          <a:endParaRPr lang="en-US"/>
        </a:p>
      </dgm:t>
    </dgm:pt>
    <dgm:pt modelId="{1501A50E-1A82-4782-BC3A-31F367C859CC}" type="pres">
      <dgm:prSet presAssocID="{B3581347-1D3A-4150-A2C1-A6BFBCE92CB6}" presName="parentLin" presStyleCnt="0"/>
      <dgm:spPr/>
    </dgm:pt>
    <dgm:pt modelId="{65EA52D1-60E9-4C3E-AC5B-DF8D2F07D3C3}" type="pres">
      <dgm:prSet presAssocID="{B3581347-1D3A-4150-A2C1-A6BFBCE92CB6}" presName="parentLeftMargin" presStyleLbl="node1" presStyleIdx="0" presStyleCnt="1"/>
      <dgm:spPr/>
      <dgm:t>
        <a:bodyPr/>
        <a:lstStyle/>
        <a:p>
          <a:endParaRPr lang="en-US"/>
        </a:p>
      </dgm:t>
    </dgm:pt>
    <dgm:pt modelId="{1B44092E-9461-461A-8F4C-80910802289E}" type="pres">
      <dgm:prSet presAssocID="{B3581347-1D3A-4150-A2C1-A6BFBCE92CB6}" presName="parentText" presStyleLbl="node1" presStyleIdx="0" presStyleCnt="1" custScaleX="614674" custScaleY="101232">
        <dgm:presLayoutVars>
          <dgm:chMax val="0"/>
          <dgm:bulletEnabled val="1"/>
        </dgm:presLayoutVars>
      </dgm:prSet>
      <dgm:spPr/>
      <dgm:t>
        <a:bodyPr/>
        <a:lstStyle/>
        <a:p>
          <a:endParaRPr lang="en-US"/>
        </a:p>
      </dgm:t>
    </dgm:pt>
    <dgm:pt modelId="{2421133B-A2DE-4696-8743-78CE7580DAA6}" type="pres">
      <dgm:prSet presAssocID="{B3581347-1D3A-4150-A2C1-A6BFBCE92CB6}" presName="negativeSpace" presStyleCnt="0"/>
      <dgm:spPr/>
    </dgm:pt>
    <dgm:pt modelId="{BDACF48B-4DDB-46E0-9768-67A65F0CE817}" type="pres">
      <dgm:prSet presAssocID="{B3581347-1D3A-4150-A2C1-A6BFBCE92CB6}" presName="childText" presStyleLbl="conFgAcc1" presStyleIdx="0" presStyleCnt="1" custScaleY="94083" custLinFactNeighborX="234" custLinFactNeighborY="12602">
        <dgm:presLayoutVars>
          <dgm:bulletEnabled val="1"/>
        </dgm:presLayoutVars>
      </dgm:prSet>
      <dgm:spPr/>
      <dgm:t>
        <a:bodyPr/>
        <a:lstStyle/>
        <a:p>
          <a:endParaRPr lang="en-US"/>
        </a:p>
      </dgm:t>
    </dgm:pt>
  </dgm:ptLst>
  <dgm:cxnLst>
    <dgm:cxn modelId="{57DD83F6-909A-4526-AEE0-0005216FE35F}" type="presOf" srcId="{48EB65F8-B8AC-47D5-9D8A-7BD159617771}" destId="{BDACF48B-4DDB-46E0-9768-67A65F0CE817}" srcOrd="0" destOrd="3" presId="urn:microsoft.com/office/officeart/2005/8/layout/list1"/>
    <dgm:cxn modelId="{E5806DF9-4EFF-4E5E-AC01-342B2A879F75}" type="presOf" srcId="{2F455109-4D04-4871-B4FA-22C1E0583A74}" destId="{BDACF48B-4DDB-46E0-9768-67A65F0CE817}" srcOrd="0" destOrd="0" presId="urn:microsoft.com/office/officeart/2005/8/layout/list1"/>
    <dgm:cxn modelId="{03F93F3B-DCD8-4834-9DE4-954097F57998}" type="presOf" srcId="{D316E7C8-063F-450A-AEB9-99FA081B1854}" destId="{BDACF48B-4DDB-46E0-9768-67A65F0CE817}" srcOrd="0" destOrd="8" presId="urn:microsoft.com/office/officeart/2005/8/layout/list1"/>
    <dgm:cxn modelId="{4155AA89-1C0C-4F5E-B3E6-F4E46014C82D}" srcId="{B3581347-1D3A-4150-A2C1-A6BFBCE92CB6}" destId="{825D9323-0A44-4174-BDE2-149F3D8E4638}" srcOrd="9" destOrd="0" parTransId="{E75FE86A-3148-45CD-B50D-5522295A5DCE}" sibTransId="{C8438412-CF36-4DCE-B28A-A99C4A47F3BF}"/>
    <dgm:cxn modelId="{A39C6F09-964D-4758-98F1-B2E6D4C640B9}" type="presOf" srcId="{D70D763C-0633-4ED6-8251-5F342C844702}" destId="{BDACF48B-4DDB-46E0-9768-67A65F0CE817}" srcOrd="0" destOrd="10" presId="urn:microsoft.com/office/officeart/2005/8/layout/list1"/>
    <dgm:cxn modelId="{2ABAA595-AC1E-464A-AAFF-C3FDF6444C05}" srcId="{B3581347-1D3A-4150-A2C1-A6BFBCE92CB6}" destId="{2521435E-ADBC-4171-9A4E-AC209DBB86BC}" srcOrd="6" destOrd="0" parTransId="{25E35454-A70D-4BA5-A7F7-D89D9C635DAC}" sibTransId="{14D4962B-74A9-4516-9C54-7655AD59DFBF}"/>
    <dgm:cxn modelId="{F345B392-10B2-4980-A760-A0A21B9CBCC8}" type="presOf" srcId="{2521435E-ADBC-4171-9A4E-AC209DBB86BC}" destId="{BDACF48B-4DDB-46E0-9768-67A65F0CE817}" srcOrd="0" destOrd="6" presId="urn:microsoft.com/office/officeart/2005/8/layout/list1"/>
    <dgm:cxn modelId="{F05D6582-6C26-41C1-84C2-6703B643DDE1}" type="presOf" srcId="{10302261-457F-4EFF-9EC4-376A1691F438}" destId="{50DA469F-F0E7-4F85-9EC3-C685FF342BA7}" srcOrd="0" destOrd="0" presId="urn:microsoft.com/office/officeart/2005/8/layout/list1"/>
    <dgm:cxn modelId="{53B57FD3-3CAA-44F4-BE6C-FE7083D4B430}" type="presOf" srcId="{BA8EBDFA-A5DD-4A1D-95F4-E3F0D32C4398}" destId="{BDACF48B-4DDB-46E0-9768-67A65F0CE817}" srcOrd="0" destOrd="5" presId="urn:microsoft.com/office/officeart/2005/8/layout/list1"/>
    <dgm:cxn modelId="{CCA3F7CB-D0D6-4D46-83AA-C53FA9F80557}" type="presOf" srcId="{B3581347-1D3A-4150-A2C1-A6BFBCE92CB6}" destId="{1B44092E-9461-461A-8F4C-80910802289E}" srcOrd="1" destOrd="0" presId="urn:microsoft.com/office/officeart/2005/8/layout/list1"/>
    <dgm:cxn modelId="{D19F5CD0-BCA4-4BC0-BFD0-346A1714D0DA}" type="presOf" srcId="{66289956-0560-42AF-8B12-3AE640A420B5}" destId="{BDACF48B-4DDB-46E0-9768-67A65F0CE817}" srcOrd="0" destOrd="7" presId="urn:microsoft.com/office/officeart/2005/8/layout/list1"/>
    <dgm:cxn modelId="{A097463E-8A01-4A12-A602-F98C64BD8A1D}" srcId="{10302261-457F-4EFF-9EC4-376A1691F438}" destId="{B3581347-1D3A-4150-A2C1-A6BFBCE92CB6}" srcOrd="0" destOrd="0" parTransId="{4995538B-6F84-4EEA-819B-9D8FD6750D2B}" sibTransId="{ADA47E8E-D598-46A8-96E1-C9E689CE8DA5}"/>
    <dgm:cxn modelId="{0C715838-2E60-4E0A-B817-F5654D87AA53}" srcId="{B3581347-1D3A-4150-A2C1-A6BFBCE92CB6}" destId="{78DF3530-544B-4EA2-B342-613AD73CC7E8}" srcOrd="2" destOrd="0" parTransId="{AD803C82-A269-4ED6-A868-81EE7D72D89F}" sibTransId="{0C419DED-CFA5-4E95-BD09-F3A5004901DC}"/>
    <dgm:cxn modelId="{BDDB2A0B-AC7A-43B3-85FE-47545E3ABC7B}" srcId="{B3581347-1D3A-4150-A2C1-A6BFBCE92CB6}" destId="{D70D763C-0633-4ED6-8251-5F342C844702}" srcOrd="10" destOrd="0" parTransId="{93BEC0F0-7408-4846-9C65-0E88A6C25A29}" sibTransId="{BCE1BF2C-4B37-47DD-8A23-AFDACBBAB706}"/>
    <dgm:cxn modelId="{4688B814-60C3-40A5-AFE4-DB6EAC38FCD8}" srcId="{B3581347-1D3A-4150-A2C1-A6BFBCE92CB6}" destId="{D316E7C8-063F-450A-AEB9-99FA081B1854}" srcOrd="8" destOrd="0" parTransId="{BEAF62E4-C789-4509-BD4E-557B312636D5}" sibTransId="{7D1DC35F-8511-4CFF-895C-64F1EA98BAC4}"/>
    <dgm:cxn modelId="{1F221F70-04BE-4797-B045-BF38B5A647A9}" type="presOf" srcId="{BD8694A3-0706-4645-81D6-B32B8AD809DD}" destId="{BDACF48B-4DDB-46E0-9768-67A65F0CE817}" srcOrd="0" destOrd="1" presId="urn:microsoft.com/office/officeart/2005/8/layout/list1"/>
    <dgm:cxn modelId="{815E6F01-AC62-4329-AF93-BD7E4FB4A16D}" srcId="{B3581347-1D3A-4150-A2C1-A6BFBCE92CB6}" destId="{2F455109-4D04-4871-B4FA-22C1E0583A74}" srcOrd="0" destOrd="0" parTransId="{B685BBF6-59C9-4F64-96E2-1D54DB6A440D}" sibTransId="{D685E83C-921A-48EC-A015-C349E08D4147}"/>
    <dgm:cxn modelId="{F6A46A08-0F72-4D6A-8AE3-9A2EC47C7641}" type="presOf" srcId="{B3581347-1D3A-4150-A2C1-A6BFBCE92CB6}" destId="{65EA52D1-60E9-4C3E-AC5B-DF8D2F07D3C3}" srcOrd="0" destOrd="0" presId="urn:microsoft.com/office/officeart/2005/8/layout/list1"/>
    <dgm:cxn modelId="{EC8789C0-6F9A-4BEF-A3EF-6FE40C134446}" srcId="{B3581347-1D3A-4150-A2C1-A6BFBCE92CB6}" destId="{66289956-0560-42AF-8B12-3AE640A420B5}" srcOrd="7" destOrd="0" parTransId="{33188982-7851-4D7A-8802-F07222029F47}" sibTransId="{CB359A31-9103-42C2-96C9-079B309A3155}"/>
    <dgm:cxn modelId="{488D2D5C-6E05-4560-89C6-628F2C373E41}" srcId="{B3581347-1D3A-4150-A2C1-A6BFBCE92CB6}" destId="{48EB65F8-B8AC-47D5-9D8A-7BD159617771}" srcOrd="3" destOrd="0" parTransId="{754D0EE9-A1BC-439E-8DEE-334476960341}" sibTransId="{F8FE707B-3205-4472-8D8B-C88AEF1FDB02}"/>
    <dgm:cxn modelId="{57A719C7-D58B-4688-9307-865C5FED553C}" srcId="{B3581347-1D3A-4150-A2C1-A6BFBCE92CB6}" destId="{BD8694A3-0706-4645-81D6-B32B8AD809DD}" srcOrd="1" destOrd="0" parTransId="{87259B6D-A55F-47A3-825D-641F1521AC0D}" sibTransId="{F19423CB-03E1-4878-B446-36D6F06C2DE9}"/>
    <dgm:cxn modelId="{349E3813-9D08-4B11-A0DB-64378BFA67D1}" type="presOf" srcId="{825D9323-0A44-4174-BDE2-149F3D8E4638}" destId="{BDACF48B-4DDB-46E0-9768-67A65F0CE817}" srcOrd="0" destOrd="9" presId="urn:microsoft.com/office/officeart/2005/8/layout/list1"/>
    <dgm:cxn modelId="{39A3DF4A-997B-4F26-8615-697FBE90609F}" srcId="{B3581347-1D3A-4150-A2C1-A6BFBCE92CB6}" destId="{D1C93717-5814-413C-AEBD-D63CF17648E6}" srcOrd="4" destOrd="0" parTransId="{9CE5CD4E-28AD-484E-96A5-534C1F1D08CE}" sibTransId="{1CB03A84-E5E3-4AED-8E47-CE313801B185}"/>
    <dgm:cxn modelId="{37CADCF0-CB2C-4638-9290-DBBEC267CDCC}" type="presOf" srcId="{78DF3530-544B-4EA2-B342-613AD73CC7E8}" destId="{BDACF48B-4DDB-46E0-9768-67A65F0CE817}" srcOrd="0" destOrd="2" presId="urn:microsoft.com/office/officeart/2005/8/layout/list1"/>
    <dgm:cxn modelId="{35D350A7-4AEA-4942-8235-AEDB15B0A183}" type="presOf" srcId="{D1C93717-5814-413C-AEBD-D63CF17648E6}" destId="{BDACF48B-4DDB-46E0-9768-67A65F0CE817}" srcOrd="0" destOrd="4" presId="urn:microsoft.com/office/officeart/2005/8/layout/list1"/>
    <dgm:cxn modelId="{827DD945-23D2-4044-861C-BFD9A656B7BE}" srcId="{B3581347-1D3A-4150-A2C1-A6BFBCE92CB6}" destId="{BA8EBDFA-A5DD-4A1D-95F4-E3F0D32C4398}" srcOrd="5" destOrd="0" parTransId="{FAF2C40A-39A1-40E9-B4C3-EF64E8B2AA0E}" sibTransId="{BC6F2B0F-0419-474F-8AD4-F9058CC08BA6}"/>
    <dgm:cxn modelId="{715EA539-3983-4724-9299-284D378C95A6}" type="presParOf" srcId="{50DA469F-F0E7-4F85-9EC3-C685FF342BA7}" destId="{1501A50E-1A82-4782-BC3A-31F367C859CC}" srcOrd="0" destOrd="0" presId="urn:microsoft.com/office/officeart/2005/8/layout/list1"/>
    <dgm:cxn modelId="{C5D62D35-56B3-4512-B4C8-7672166FF4D2}" type="presParOf" srcId="{1501A50E-1A82-4782-BC3A-31F367C859CC}" destId="{65EA52D1-60E9-4C3E-AC5B-DF8D2F07D3C3}" srcOrd="0" destOrd="0" presId="urn:microsoft.com/office/officeart/2005/8/layout/list1"/>
    <dgm:cxn modelId="{DC63CAAB-163F-473A-A689-6F25AE9B63A9}" type="presParOf" srcId="{1501A50E-1A82-4782-BC3A-31F367C859CC}" destId="{1B44092E-9461-461A-8F4C-80910802289E}" srcOrd="1" destOrd="0" presId="urn:microsoft.com/office/officeart/2005/8/layout/list1"/>
    <dgm:cxn modelId="{6A65CE01-8133-4AF1-B2D6-D09A5E18D689}" type="presParOf" srcId="{50DA469F-F0E7-4F85-9EC3-C685FF342BA7}" destId="{2421133B-A2DE-4696-8743-78CE7580DAA6}" srcOrd="1" destOrd="0" presId="urn:microsoft.com/office/officeart/2005/8/layout/list1"/>
    <dgm:cxn modelId="{EB5968D6-2ED7-4B78-B478-1B1AABCACFE5}" type="presParOf" srcId="{50DA469F-F0E7-4F85-9EC3-C685FF342BA7}" destId="{BDACF48B-4DDB-46E0-9768-67A65F0CE817}"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9AF85B-EDA5-4B8D-B15A-61A904827293}"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n-US"/>
        </a:p>
      </dgm:t>
    </dgm:pt>
    <dgm:pt modelId="{BF336659-9FF2-4559-A726-48CE6B564CCD}">
      <dgm:prSet phldrT="[Text]" custT="1"/>
      <dgm:spPr/>
      <dgm:t>
        <a:bodyPr/>
        <a:lstStyle/>
        <a:p>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endParaRPr lang="en-US" sz="2400" dirty="0">
            <a:latin typeface="Times New Roman" panose="02020603050405020304" pitchFamily="18" charset="0"/>
            <a:cs typeface="Times New Roman" panose="02020603050405020304" pitchFamily="18" charset="0"/>
          </a:endParaRPr>
        </a:p>
      </dgm:t>
    </dgm:pt>
    <dgm:pt modelId="{6C5A0A8F-04CE-474E-BA73-D8219775CB34}" type="par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7B665512-5625-4935-86A2-5AA9F5E805AD}" type="sib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D28FB6EE-36B8-4884-865F-F28366A115D1}">
      <dgm:prSet phldrT="[Text]" custT="1"/>
      <dgm:spPr/>
      <dgm:t>
        <a:bodyPr/>
        <a:lstStyle/>
        <a:p>
          <a:pPr algn="just"/>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duyệt</a:t>
          </a:r>
          <a:r>
            <a:rPr lang="en-US" sz="2400" dirty="0">
              <a:latin typeface="Times New Roman" panose="02020603050405020304" pitchFamily="18" charset="0"/>
              <a:cs typeface="Times New Roman" panose="02020603050405020304" pitchFamily="18" charset="0"/>
            </a:rPr>
            <a:t>.</a:t>
          </a:r>
        </a:p>
      </dgm:t>
    </dgm:pt>
    <dgm:pt modelId="{50D04DB4-58AC-43D6-BE40-DC133915781A}" type="par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457F1CA-8F36-4F7E-B1DF-C481692B05A0}" type="sib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98CB96A-9A34-4CAD-81DE-C54C92D4268A}" type="pres">
      <dgm:prSet presAssocID="{F19AF85B-EDA5-4B8D-B15A-61A904827293}" presName="diagram" presStyleCnt="0">
        <dgm:presLayoutVars>
          <dgm:chPref val="1"/>
          <dgm:dir/>
          <dgm:animOne val="branch"/>
          <dgm:animLvl val="lvl"/>
          <dgm:resizeHandles/>
        </dgm:presLayoutVars>
      </dgm:prSet>
      <dgm:spPr/>
      <dgm:t>
        <a:bodyPr/>
        <a:lstStyle/>
        <a:p>
          <a:endParaRPr lang="en-US"/>
        </a:p>
      </dgm:t>
    </dgm:pt>
    <dgm:pt modelId="{BCD979FE-F6A1-436D-8B32-5DDAC26F2125}" type="pres">
      <dgm:prSet presAssocID="{BF336659-9FF2-4559-A726-48CE6B564CCD}" presName="root" presStyleCnt="0"/>
      <dgm:spPr/>
    </dgm:pt>
    <dgm:pt modelId="{5C2E14A4-ED79-4582-A0B8-677506146F19}" type="pres">
      <dgm:prSet presAssocID="{BF336659-9FF2-4559-A726-48CE6B564CCD}" presName="rootComposite" presStyleCnt="0"/>
      <dgm:spPr/>
    </dgm:pt>
    <dgm:pt modelId="{6F724C4F-8F9B-4738-9067-26727D704573}" type="pres">
      <dgm:prSet presAssocID="{BF336659-9FF2-4559-A726-48CE6B564CCD}" presName="rootText" presStyleLbl="node1" presStyleIdx="0" presStyleCnt="1" custScaleX="216853"/>
      <dgm:spPr/>
      <dgm:t>
        <a:bodyPr/>
        <a:lstStyle/>
        <a:p>
          <a:endParaRPr lang="en-US"/>
        </a:p>
      </dgm:t>
    </dgm:pt>
    <dgm:pt modelId="{7AAEA072-6BB9-4F08-869F-711A2FEF280D}" type="pres">
      <dgm:prSet presAssocID="{BF336659-9FF2-4559-A726-48CE6B564CCD}" presName="rootConnector" presStyleLbl="node1" presStyleIdx="0" presStyleCnt="1"/>
      <dgm:spPr/>
      <dgm:t>
        <a:bodyPr/>
        <a:lstStyle/>
        <a:p>
          <a:endParaRPr lang="en-US"/>
        </a:p>
      </dgm:t>
    </dgm:pt>
    <dgm:pt modelId="{1D76A0D0-E504-45A0-BB60-9FCE7FE02BBF}" type="pres">
      <dgm:prSet presAssocID="{BF336659-9FF2-4559-A726-48CE6B564CCD}" presName="childShape" presStyleCnt="0"/>
      <dgm:spPr/>
    </dgm:pt>
    <dgm:pt modelId="{E902298D-0E74-4B73-81CE-5E46144250A7}" type="pres">
      <dgm:prSet presAssocID="{50D04DB4-58AC-43D6-BE40-DC133915781A}" presName="Name13" presStyleLbl="parChTrans1D2" presStyleIdx="0" presStyleCnt="1"/>
      <dgm:spPr/>
      <dgm:t>
        <a:bodyPr/>
        <a:lstStyle/>
        <a:p>
          <a:endParaRPr lang="en-US"/>
        </a:p>
      </dgm:t>
    </dgm:pt>
    <dgm:pt modelId="{9A6D6D27-EFC7-41B8-94E2-DA8AF4A1778E}" type="pres">
      <dgm:prSet presAssocID="{D28FB6EE-36B8-4884-865F-F28366A115D1}" presName="childText" presStyleLbl="bgAcc1" presStyleIdx="0" presStyleCnt="1" custScaleX="575553" custScaleY="247355">
        <dgm:presLayoutVars>
          <dgm:bulletEnabled val="1"/>
        </dgm:presLayoutVars>
      </dgm:prSet>
      <dgm:spPr/>
      <dgm:t>
        <a:bodyPr/>
        <a:lstStyle/>
        <a:p>
          <a:endParaRPr lang="en-US"/>
        </a:p>
      </dgm:t>
    </dgm:pt>
  </dgm:ptLst>
  <dgm:cxnLst>
    <dgm:cxn modelId="{2E3B6705-7307-48BF-B696-3A67A88DFA58}" srcId="{BF336659-9FF2-4559-A726-48CE6B564CCD}" destId="{D28FB6EE-36B8-4884-865F-F28366A115D1}" srcOrd="0" destOrd="0" parTransId="{50D04DB4-58AC-43D6-BE40-DC133915781A}" sibTransId="{9457F1CA-8F36-4F7E-B1DF-C481692B05A0}"/>
    <dgm:cxn modelId="{8A7A44BE-FBCE-474B-BDB5-B0F626270E1F}" type="presOf" srcId="{BF336659-9FF2-4559-A726-48CE6B564CCD}" destId="{6F724C4F-8F9B-4738-9067-26727D704573}" srcOrd="0" destOrd="0" presId="urn:microsoft.com/office/officeart/2005/8/layout/hierarchy3"/>
    <dgm:cxn modelId="{4B71FF47-523C-47BD-90D8-5300183D72D2}" type="presOf" srcId="{F19AF85B-EDA5-4B8D-B15A-61A904827293}" destId="{998CB96A-9A34-4CAD-81DE-C54C92D4268A}" srcOrd="0" destOrd="0" presId="urn:microsoft.com/office/officeart/2005/8/layout/hierarchy3"/>
    <dgm:cxn modelId="{5232EBDB-2F70-49FB-9E11-531DBAF8C1FB}" type="presOf" srcId="{BF336659-9FF2-4559-A726-48CE6B564CCD}" destId="{7AAEA072-6BB9-4F08-869F-711A2FEF280D}" srcOrd="1" destOrd="0" presId="urn:microsoft.com/office/officeart/2005/8/layout/hierarchy3"/>
    <dgm:cxn modelId="{1F2ACEFC-E69C-4818-84A2-0ECBFA13354B}" type="presOf" srcId="{50D04DB4-58AC-43D6-BE40-DC133915781A}" destId="{E902298D-0E74-4B73-81CE-5E46144250A7}" srcOrd="0" destOrd="0" presId="urn:microsoft.com/office/officeart/2005/8/layout/hierarchy3"/>
    <dgm:cxn modelId="{7193CF1C-80CD-457F-A388-33E0D5268D38}" type="presOf" srcId="{D28FB6EE-36B8-4884-865F-F28366A115D1}" destId="{9A6D6D27-EFC7-41B8-94E2-DA8AF4A1778E}" srcOrd="0" destOrd="0" presId="urn:microsoft.com/office/officeart/2005/8/layout/hierarchy3"/>
    <dgm:cxn modelId="{23BA39B6-1DF6-42C5-825A-289C3242E076}" srcId="{F19AF85B-EDA5-4B8D-B15A-61A904827293}" destId="{BF336659-9FF2-4559-A726-48CE6B564CCD}" srcOrd="0" destOrd="0" parTransId="{6C5A0A8F-04CE-474E-BA73-D8219775CB34}" sibTransId="{7B665512-5625-4935-86A2-5AA9F5E805AD}"/>
    <dgm:cxn modelId="{FD045BB0-65BB-45F2-967B-2DD93160C9FB}" type="presParOf" srcId="{998CB96A-9A34-4CAD-81DE-C54C92D4268A}" destId="{BCD979FE-F6A1-436D-8B32-5DDAC26F2125}" srcOrd="0" destOrd="0" presId="urn:microsoft.com/office/officeart/2005/8/layout/hierarchy3"/>
    <dgm:cxn modelId="{0D558820-8E97-4D3B-8EF3-A50EF63D9CD2}" type="presParOf" srcId="{BCD979FE-F6A1-436D-8B32-5DDAC26F2125}" destId="{5C2E14A4-ED79-4582-A0B8-677506146F19}" srcOrd="0" destOrd="0" presId="urn:microsoft.com/office/officeart/2005/8/layout/hierarchy3"/>
    <dgm:cxn modelId="{3EAAF11C-0A88-4277-B0C4-D1B8C3DF7624}" type="presParOf" srcId="{5C2E14A4-ED79-4582-A0B8-677506146F19}" destId="{6F724C4F-8F9B-4738-9067-26727D704573}" srcOrd="0" destOrd="0" presId="urn:microsoft.com/office/officeart/2005/8/layout/hierarchy3"/>
    <dgm:cxn modelId="{75AAE277-EE7F-4C36-99F2-599770750F0F}" type="presParOf" srcId="{5C2E14A4-ED79-4582-A0B8-677506146F19}" destId="{7AAEA072-6BB9-4F08-869F-711A2FEF280D}" srcOrd="1" destOrd="0" presId="urn:microsoft.com/office/officeart/2005/8/layout/hierarchy3"/>
    <dgm:cxn modelId="{45A74806-09A5-4714-B78F-43EC72C9B644}" type="presParOf" srcId="{BCD979FE-F6A1-436D-8B32-5DDAC26F2125}" destId="{1D76A0D0-E504-45A0-BB60-9FCE7FE02BBF}" srcOrd="1" destOrd="0" presId="urn:microsoft.com/office/officeart/2005/8/layout/hierarchy3"/>
    <dgm:cxn modelId="{30AEDBB6-8894-409A-BD1C-9CE25BA7FA64}" type="presParOf" srcId="{1D76A0D0-E504-45A0-BB60-9FCE7FE02BBF}" destId="{E902298D-0E74-4B73-81CE-5E46144250A7}" srcOrd="0" destOrd="0" presId="urn:microsoft.com/office/officeart/2005/8/layout/hierarchy3"/>
    <dgm:cxn modelId="{7B4AD5E8-0496-4E90-8B7B-832D56B4FF89}" type="presParOf" srcId="{1D76A0D0-E504-45A0-BB60-9FCE7FE02BBF}" destId="{9A6D6D27-EFC7-41B8-94E2-DA8AF4A1778E}"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9AF85B-EDA5-4B8D-B15A-61A904827293}"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n-US"/>
        </a:p>
      </dgm:t>
    </dgm:pt>
    <dgm:pt modelId="{BF336659-9FF2-4559-A726-48CE6B564CCD}">
      <dgm:prSet phldrT="[Text]" custT="1"/>
      <dgm:spPr/>
      <dgm:t>
        <a:bodyPr/>
        <a:lstStyle/>
        <a:p>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endParaRPr lang="en-US" sz="2400" dirty="0">
            <a:latin typeface="Times New Roman" panose="02020603050405020304" pitchFamily="18" charset="0"/>
            <a:cs typeface="Times New Roman" panose="02020603050405020304" pitchFamily="18" charset="0"/>
          </a:endParaRPr>
        </a:p>
      </dgm:t>
    </dgm:pt>
    <dgm:pt modelId="{6C5A0A8F-04CE-474E-BA73-D8219775CB34}" type="par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7B665512-5625-4935-86A2-5AA9F5E805AD}" type="sib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D28FB6EE-36B8-4884-865F-F28366A115D1}">
      <dgm:prSet phldrT="[Text]" custT="1"/>
      <dgm:spPr/>
      <dgm:t>
        <a:bodyPr/>
        <a:lstStyle/>
        <a:p>
          <a:pPr algn="just"/>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duyệt</a:t>
          </a:r>
          <a:r>
            <a:rPr lang="en-US" sz="2400" dirty="0">
              <a:latin typeface="Times New Roman" panose="02020603050405020304" pitchFamily="18" charset="0"/>
              <a:cs typeface="Times New Roman" panose="02020603050405020304" pitchFamily="18" charset="0"/>
            </a:rPr>
            <a:t>.</a:t>
          </a:r>
        </a:p>
      </dgm:t>
    </dgm:pt>
    <dgm:pt modelId="{50D04DB4-58AC-43D6-BE40-DC133915781A}" type="par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457F1CA-8F36-4F7E-B1DF-C481692B05A0}" type="sib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98CB96A-9A34-4CAD-81DE-C54C92D4268A}" type="pres">
      <dgm:prSet presAssocID="{F19AF85B-EDA5-4B8D-B15A-61A904827293}" presName="diagram" presStyleCnt="0">
        <dgm:presLayoutVars>
          <dgm:chPref val="1"/>
          <dgm:dir/>
          <dgm:animOne val="branch"/>
          <dgm:animLvl val="lvl"/>
          <dgm:resizeHandles/>
        </dgm:presLayoutVars>
      </dgm:prSet>
      <dgm:spPr/>
      <dgm:t>
        <a:bodyPr/>
        <a:lstStyle/>
        <a:p>
          <a:endParaRPr lang="en-US"/>
        </a:p>
      </dgm:t>
    </dgm:pt>
    <dgm:pt modelId="{BCD979FE-F6A1-436D-8B32-5DDAC26F2125}" type="pres">
      <dgm:prSet presAssocID="{BF336659-9FF2-4559-A726-48CE6B564CCD}" presName="root" presStyleCnt="0"/>
      <dgm:spPr/>
    </dgm:pt>
    <dgm:pt modelId="{5C2E14A4-ED79-4582-A0B8-677506146F19}" type="pres">
      <dgm:prSet presAssocID="{BF336659-9FF2-4559-A726-48CE6B564CCD}" presName="rootComposite" presStyleCnt="0"/>
      <dgm:spPr/>
    </dgm:pt>
    <dgm:pt modelId="{6F724C4F-8F9B-4738-9067-26727D704573}" type="pres">
      <dgm:prSet presAssocID="{BF336659-9FF2-4559-A726-48CE6B564CCD}" presName="rootText" presStyleLbl="node1" presStyleIdx="0" presStyleCnt="1" custScaleX="230428" custScaleY="114312"/>
      <dgm:spPr/>
      <dgm:t>
        <a:bodyPr/>
        <a:lstStyle/>
        <a:p>
          <a:endParaRPr lang="en-US"/>
        </a:p>
      </dgm:t>
    </dgm:pt>
    <dgm:pt modelId="{7AAEA072-6BB9-4F08-869F-711A2FEF280D}" type="pres">
      <dgm:prSet presAssocID="{BF336659-9FF2-4559-A726-48CE6B564CCD}" presName="rootConnector" presStyleLbl="node1" presStyleIdx="0" presStyleCnt="1"/>
      <dgm:spPr/>
      <dgm:t>
        <a:bodyPr/>
        <a:lstStyle/>
        <a:p>
          <a:endParaRPr lang="en-US"/>
        </a:p>
      </dgm:t>
    </dgm:pt>
    <dgm:pt modelId="{1D76A0D0-E504-45A0-BB60-9FCE7FE02BBF}" type="pres">
      <dgm:prSet presAssocID="{BF336659-9FF2-4559-A726-48CE6B564CCD}" presName="childShape" presStyleCnt="0"/>
      <dgm:spPr/>
    </dgm:pt>
    <dgm:pt modelId="{E902298D-0E74-4B73-81CE-5E46144250A7}" type="pres">
      <dgm:prSet presAssocID="{50D04DB4-58AC-43D6-BE40-DC133915781A}" presName="Name13" presStyleLbl="parChTrans1D2" presStyleIdx="0" presStyleCnt="1"/>
      <dgm:spPr/>
      <dgm:t>
        <a:bodyPr/>
        <a:lstStyle/>
        <a:p>
          <a:endParaRPr lang="en-US"/>
        </a:p>
      </dgm:t>
    </dgm:pt>
    <dgm:pt modelId="{9A6D6D27-EFC7-41B8-94E2-DA8AF4A1778E}" type="pres">
      <dgm:prSet presAssocID="{D28FB6EE-36B8-4884-865F-F28366A115D1}" presName="childText" presStyleLbl="bgAcc1" presStyleIdx="0" presStyleCnt="1" custScaleX="753804" custScaleY="339859">
        <dgm:presLayoutVars>
          <dgm:bulletEnabled val="1"/>
        </dgm:presLayoutVars>
      </dgm:prSet>
      <dgm:spPr/>
      <dgm:t>
        <a:bodyPr/>
        <a:lstStyle/>
        <a:p>
          <a:endParaRPr lang="en-US"/>
        </a:p>
      </dgm:t>
    </dgm:pt>
  </dgm:ptLst>
  <dgm:cxnLst>
    <dgm:cxn modelId="{89FA7E5E-8CBF-48FB-8697-E257EA5FDE8B}" type="presOf" srcId="{BF336659-9FF2-4559-A726-48CE6B564CCD}" destId="{6F724C4F-8F9B-4738-9067-26727D704573}" srcOrd="0" destOrd="0" presId="urn:microsoft.com/office/officeart/2005/8/layout/hierarchy3"/>
    <dgm:cxn modelId="{2E3B6705-7307-48BF-B696-3A67A88DFA58}" srcId="{BF336659-9FF2-4559-A726-48CE6B564CCD}" destId="{D28FB6EE-36B8-4884-865F-F28366A115D1}" srcOrd="0" destOrd="0" parTransId="{50D04DB4-58AC-43D6-BE40-DC133915781A}" sibTransId="{9457F1CA-8F36-4F7E-B1DF-C481692B05A0}"/>
    <dgm:cxn modelId="{23BA39B6-1DF6-42C5-825A-289C3242E076}" srcId="{F19AF85B-EDA5-4B8D-B15A-61A904827293}" destId="{BF336659-9FF2-4559-A726-48CE6B564CCD}" srcOrd="0" destOrd="0" parTransId="{6C5A0A8F-04CE-474E-BA73-D8219775CB34}" sibTransId="{7B665512-5625-4935-86A2-5AA9F5E805AD}"/>
    <dgm:cxn modelId="{279BBE0D-DFC1-45B3-8431-7EA36187CB61}" type="presOf" srcId="{F19AF85B-EDA5-4B8D-B15A-61A904827293}" destId="{998CB96A-9A34-4CAD-81DE-C54C92D4268A}" srcOrd="0" destOrd="0" presId="urn:microsoft.com/office/officeart/2005/8/layout/hierarchy3"/>
    <dgm:cxn modelId="{DD2A9D60-E035-4FDE-AA17-1C94D91826C0}" type="presOf" srcId="{D28FB6EE-36B8-4884-865F-F28366A115D1}" destId="{9A6D6D27-EFC7-41B8-94E2-DA8AF4A1778E}" srcOrd="0" destOrd="0" presId="urn:microsoft.com/office/officeart/2005/8/layout/hierarchy3"/>
    <dgm:cxn modelId="{3B920037-6BC7-4E00-94A7-6BA9EA958DFE}" type="presOf" srcId="{50D04DB4-58AC-43D6-BE40-DC133915781A}" destId="{E902298D-0E74-4B73-81CE-5E46144250A7}" srcOrd="0" destOrd="0" presId="urn:microsoft.com/office/officeart/2005/8/layout/hierarchy3"/>
    <dgm:cxn modelId="{02DB7FCF-02B3-4880-AB4C-A895F6F24223}" type="presOf" srcId="{BF336659-9FF2-4559-A726-48CE6B564CCD}" destId="{7AAEA072-6BB9-4F08-869F-711A2FEF280D}" srcOrd="1" destOrd="0" presId="urn:microsoft.com/office/officeart/2005/8/layout/hierarchy3"/>
    <dgm:cxn modelId="{6BD0CD2B-9416-45B1-8A8A-7CBF62715CC5}" type="presParOf" srcId="{998CB96A-9A34-4CAD-81DE-C54C92D4268A}" destId="{BCD979FE-F6A1-436D-8B32-5DDAC26F2125}" srcOrd="0" destOrd="0" presId="urn:microsoft.com/office/officeart/2005/8/layout/hierarchy3"/>
    <dgm:cxn modelId="{10185E48-0436-419F-B50B-8DE823B877E7}" type="presParOf" srcId="{BCD979FE-F6A1-436D-8B32-5DDAC26F2125}" destId="{5C2E14A4-ED79-4582-A0B8-677506146F19}" srcOrd="0" destOrd="0" presId="urn:microsoft.com/office/officeart/2005/8/layout/hierarchy3"/>
    <dgm:cxn modelId="{843E55D6-A45D-41BB-9A62-592362515AFA}" type="presParOf" srcId="{5C2E14A4-ED79-4582-A0B8-677506146F19}" destId="{6F724C4F-8F9B-4738-9067-26727D704573}" srcOrd="0" destOrd="0" presId="urn:microsoft.com/office/officeart/2005/8/layout/hierarchy3"/>
    <dgm:cxn modelId="{5FB461DC-94FE-4755-A004-4909818352E4}" type="presParOf" srcId="{5C2E14A4-ED79-4582-A0B8-677506146F19}" destId="{7AAEA072-6BB9-4F08-869F-711A2FEF280D}" srcOrd="1" destOrd="0" presId="urn:microsoft.com/office/officeart/2005/8/layout/hierarchy3"/>
    <dgm:cxn modelId="{05EAAD4A-9088-4C3C-99C7-163323E889F1}" type="presParOf" srcId="{BCD979FE-F6A1-436D-8B32-5DDAC26F2125}" destId="{1D76A0D0-E504-45A0-BB60-9FCE7FE02BBF}" srcOrd="1" destOrd="0" presId="urn:microsoft.com/office/officeart/2005/8/layout/hierarchy3"/>
    <dgm:cxn modelId="{1C785A7C-5BFB-4691-95A6-6A7847F9C630}" type="presParOf" srcId="{1D76A0D0-E504-45A0-BB60-9FCE7FE02BBF}" destId="{E902298D-0E74-4B73-81CE-5E46144250A7}" srcOrd="0" destOrd="0" presId="urn:microsoft.com/office/officeart/2005/8/layout/hierarchy3"/>
    <dgm:cxn modelId="{3A80547E-24CA-4B5A-A17C-9C77DF3C7C13}" type="presParOf" srcId="{1D76A0D0-E504-45A0-BB60-9FCE7FE02BBF}" destId="{9A6D6D27-EFC7-41B8-94E2-DA8AF4A1778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9AF85B-EDA5-4B8D-B15A-61A904827293}"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n-US"/>
        </a:p>
      </dgm:t>
    </dgm:pt>
    <dgm:pt modelId="{BF336659-9FF2-4559-A726-48CE6B564CCD}">
      <dgm:prSet phldrT="[Text]" custT="1"/>
      <dgm:spPr/>
      <dgm:t>
        <a:bodyPr/>
        <a:lstStyle/>
        <a:p>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endParaRPr lang="en-US" sz="2400" dirty="0">
            <a:latin typeface="Times New Roman" panose="02020603050405020304" pitchFamily="18" charset="0"/>
            <a:cs typeface="Times New Roman" panose="02020603050405020304" pitchFamily="18" charset="0"/>
          </a:endParaRPr>
        </a:p>
      </dgm:t>
    </dgm:pt>
    <dgm:pt modelId="{6C5A0A8F-04CE-474E-BA73-D8219775CB34}" type="par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7B665512-5625-4935-86A2-5AA9F5E805AD}" type="sib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D28FB6EE-36B8-4884-865F-F28366A115D1}">
      <dgm:prSet phldrT="[Text]" custT="1"/>
      <dgm:spPr/>
      <dgm:t>
        <a:bodyPr/>
        <a:lstStyle/>
        <a:p>
          <a:pPr algn="just"/>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duyệt</a:t>
          </a:r>
          <a:r>
            <a:rPr lang="en-US" sz="2400" dirty="0">
              <a:latin typeface="Times New Roman" panose="02020603050405020304" pitchFamily="18" charset="0"/>
              <a:cs typeface="Times New Roman" panose="02020603050405020304" pitchFamily="18" charset="0"/>
            </a:rPr>
            <a:t>.</a:t>
          </a:r>
        </a:p>
      </dgm:t>
    </dgm:pt>
    <dgm:pt modelId="{50D04DB4-58AC-43D6-BE40-DC133915781A}" type="par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457F1CA-8F36-4F7E-B1DF-C481692B05A0}" type="sib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98CB96A-9A34-4CAD-81DE-C54C92D4268A}" type="pres">
      <dgm:prSet presAssocID="{F19AF85B-EDA5-4B8D-B15A-61A904827293}" presName="diagram" presStyleCnt="0">
        <dgm:presLayoutVars>
          <dgm:chPref val="1"/>
          <dgm:dir/>
          <dgm:animOne val="branch"/>
          <dgm:animLvl val="lvl"/>
          <dgm:resizeHandles/>
        </dgm:presLayoutVars>
      </dgm:prSet>
      <dgm:spPr/>
      <dgm:t>
        <a:bodyPr/>
        <a:lstStyle/>
        <a:p>
          <a:endParaRPr lang="en-US"/>
        </a:p>
      </dgm:t>
    </dgm:pt>
    <dgm:pt modelId="{BCD979FE-F6A1-436D-8B32-5DDAC26F2125}" type="pres">
      <dgm:prSet presAssocID="{BF336659-9FF2-4559-A726-48CE6B564CCD}" presName="root" presStyleCnt="0"/>
      <dgm:spPr/>
    </dgm:pt>
    <dgm:pt modelId="{5C2E14A4-ED79-4582-A0B8-677506146F19}" type="pres">
      <dgm:prSet presAssocID="{BF336659-9FF2-4559-A726-48CE6B564CCD}" presName="rootComposite" presStyleCnt="0"/>
      <dgm:spPr/>
    </dgm:pt>
    <dgm:pt modelId="{6F724C4F-8F9B-4738-9067-26727D704573}" type="pres">
      <dgm:prSet presAssocID="{BF336659-9FF2-4559-A726-48CE6B564CCD}" presName="rootText" presStyleLbl="node1" presStyleIdx="0" presStyleCnt="1" custScaleX="216853"/>
      <dgm:spPr/>
      <dgm:t>
        <a:bodyPr/>
        <a:lstStyle/>
        <a:p>
          <a:endParaRPr lang="en-US"/>
        </a:p>
      </dgm:t>
    </dgm:pt>
    <dgm:pt modelId="{7AAEA072-6BB9-4F08-869F-711A2FEF280D}" type="pres">
      <dgm:prSet presAssocID="{BF336659-9FF2-4559-A726-48CE6B564CCD}" presName="rootConnector" presStyleLbl="node1" presStyleIdx="0" presStyleCnt="1"/>
      <dgm:spPr/>
      <dgm:t>
        <a:bodyPr/>
        <a:lstStyle/>
        <a:p>
          <a:endParaRPr lang="en-US"/>
        </a:p>
      </dgm:t>
    </dgm:pt>
    <dgm:pt modelId="{1D76A0D0-E504-45A0-BB60-9FCE7FE02BBF}" type="pres">
      <dgm:prSet presAssocID="{BF336659-9FF2-4559-A726-48CE6B564CCD}" presName="childShape" presStyleCnt="0"/>
      <dgm:spPr/>
    </dgm:pt>
    <dgm:pt modelId="{E902298D-0E74-4B73-81CE-5E46144250A7}" type="pres">
      <dgm:prSet presAssocID="{50D04DB4-58AC-43D6-BE40-DC133915781A}" presName="Name13" presStyleLbl="parChTrans1D2" presStyleIdx="0" presStyleCnt="1"/>
      <dgm:spPr/>
      <dgm:t>
        <a:bodyPr/>
        <a:lstStyle/>
        <a:p>
          <a:endParaRPr lang="en-US"/>
        </a:p>
      </dgm:t>
    </dgm:pt>
    <dgm:pt modelId="{9A6D6D27-EFC7-41B8-94E2-DA8AF4A1778E}" type="pres">
      <dgm:prSet presAssocID="{D28FB6EE-36B8-4884-865F-F28366A115D1}" presName="childText" presStyleLbl="bgAcc1" presStyleIdx="0" presStyleCnt="1" custScaleX="575553" custScaleY="247355">
        <dgm:presLayoutVars>
          <dgm:bulletEnabled val="1"/>
        </dgm:presLayoutVars>
      </dgm:prSet>
      <dgm:spPr/>
      <dgm:t>
        <a:bodyPr/>
        <a:lstStyle/>
        <a:p>
          <a:endParaRPr lang="en-US"/>
        </a:p>
      </dgm:t>
    </dgm:pt>
  </dgm:ptLst>
  <dgm:cxnLst>
    <dgm:cxn modelId="{2E3B6705-7307-48BF-B696-3A67A88DFA58}" srcId="{BF336659-9FF2-4559-A726-48CE6B564CCD}" destId="{D28FB6EE-36B8-4884-865F-F28366A115D1}" srcOrd="0" destOrd="0" parTransId="{50D04DB4-58AC-43D6-BE40-DC133915781A}" sibTransId="{9457F1CA-8F36-4F7E-B1DF-C481692B05A0}"/>
    <dgm:cxn modelId="{58B9EC4D-F53B-4203-A897-31926EC7B51E}" type="presOf" srcId="{D28FB6EE-36B8-4884-865F-F28366A115D1}" destId="{9A6D6D27-EFC7-41B8-94E2-DA8AF4A1778E}" srcOrd="0" destOrd="0" presId="urn:microsoft.com/office/officeart/2005/8/layout/hierarchy3"/>
    <dgm:cxn modelId="{AD99FA58-7B10-4A2B-92D4-D72FA482DE1D}" type="presOf" srcId="{BF336659-9FF2-4559-A726-48CE6B564CCD}" destId="{6F724C4F-8F9B-4738-9067-26727D704573}" srcOrd="0" destOrd="0" presId="urn:microsoft.com/office/officeart/2005/8/layout/hierarchy3"/>
    <dgm:cxn modelId="{1FA6E401-DF51-49DC-8995-B40DE378F440}" type="presOf" srcId="{F19AF85B-EDA5-4B8D-B15A-61A904827293}" destId="{998CB96A-9A34-4CAD-81DE-C54C92D4268A}" srcOrd="0" destOrd="0" presId="urn:microsoft.com/office/officeart/2005/8/layout/hierarchy3"/>
    <dgm:cxn modelId="{D6B17AD0-ABDD-46E2-B797-935EFFF2167E}" type="presOf" srcId="{50D04DB4-58AC-43D6-BE40-DC133915781A}" destId="{E902298D-0E74-4B73-81CE-5E46144250A7}" srcOrd="0" destOrd="0" presId="urn:microsoft.com/office/officeart/2005/8/layout/hierarchy3"/>
    <dgm:cxn modelId="{AD61F830-A463-4529-B32C-01BC09A931AF}" type="presOf" srcId="{BF336659-9FF2-4559-A726-48CE6B564CCD}" destId="{7AAEA072-6BB9-4F08-869F-711A2FEF280D}" srcOrd="1" destOrd="0" presId="urn:microsoft.com/office/officeart/2005/8/layout/hierarchy3"/>
    <dgm:cxn modelId="{23BA39B6-1DF6-42C5-825A-289C3242E076}" srcId="{F19AF85B-EDA5-4B8D-B15A-61A904827293}" destId="{BF336659-9FF2-4559-A726-48CE6B564CCD}" srcOrd="0" destOrd="0" parTransId="{6C5A0A8F-04CE-474E-BA73-D8219775CB34}" sibTransId="{7B665512-5625-4935-86A2-5AA9F5E805AD}"/>
    <dgm:cxn modelId="{FB5BCDAC-A4B1-497A-9E3C-91551A7BB162}" type="presParOf" srcId="{998CB96A-9A34-4CAD-81DE-C54C92D4268A}" destId="{BCD979FE-F6A1-436D-8B32-5DDAC26F2125}" srcOrd="0" destOrd="0" presId="urn:microsoft.com/office/officeart/2005/8/layout/hierarchy3"/>
    <dgm:cxn modelId="{9F926F31-09B7-4B36-80A5-12900F2C6922}" type="presParOf" srcId="{BCD979FE-F6A1-436D-8B32-5DDAC26F2125}" destId="{5C2E14A4-ED79-4582-A0B8-677506146F19}" srcOrd="0" destOrd="0" presId="urn:microsoft.com/office/officeart/2005/8/layout/hierarchy3"/>
    <dgm:cxn modelId="{58262F7F-3195-4107-82C2-83D8751F192D}" type="presParOf" srcId="{5C2E14A4-ED79-4582-A0B8-677506146F19}" destId="{6F724C4F-8F9B-4738-9067-26727D704573}" srcOrd="0" destOrd="0" presId="urn:microsoft.com/office/officeart/2005/8/layout/hierarchy3"/>
    <dgm:cxn modelId="{80CDA834-DAF8-4A04-95AC-CE23BDADD611}" type="presParOf" srcId="{5C2E14A4-ED79-4582-A0B8-677506146F19}" destId="{7AAEA072-6BB9-4F08-869F-711A2FEF280D}" srcOrd="1" destOrd="0" presId="urn:microsoft.com/office/officeart/2005/8/layout/hierarchy3"/>
    <dgm:cxn modelId="{733009CF-FD5D-49B7-9646-02644162381A}" type="presParOf" srcId="{BCD979FE-F6A1-436D-8B32-5DDAC26F2125}" destId="{1D76A0D0-E504-45A0-BB60-9FCE7FE02BBF}" srcOrd="1" destOrd="0" presId="urn:microsoft.com/office/officeart/2005/8/layout/hierarchy3"/>
    <dgm:cxn modelId="{D4338CB2-89BB-4579-8ECD-4203B0C00A86}" type="presParOf" srcId="{1D76A0D0-E504-45A0-BB60-9FCE7FE02BBF}" destId="{E902298D-0E74-4B73-81CE-5E46144250A7}" srcOrd="0" destOrd="0" presId="urn:microsoft.com/office/officeart/2005/8/layout/hierarchy3"/>
    <dgm:cxn modelId="{8F4365E4-806F-49E3-B7AC-E61D6B36EF46}" type="presParOf" srcId="{1D76A0D0-E504-45A0-BB60-9FCE7FE02BBF}" destId="{9A6D6D27-EFC7-41B8-94E2-DA8AF4A1778E}"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9AF85B-EDA5-4B8D-B15A-61A904827293}" type="doc">
      <dgm:prSet loTypeId="urn:microsoft.com/office/officeart/2005/8/layout/hierarchy3" loCatId="list" qsTypeId="urn:microsoft.com/office/officeart/2005/8/quickstyle/simple3" qsCatId="simple" csTypeId="urn:microsoft.com/office/officeart/2005/8/colors/colorful4" csCatId="colorful" phldr="1"/>
      <dgm:spPr/>
      <dgm:t>
        <a:bodyPr/>
        <a:lstStyle/>
        <a:p>
          <a:endParaRPr lang="en-US"/>
        </a:p>
      </dgm:t>
    </dgm:pt>
    <dgm:pt modelId="{BF336659-9FF2-4559-A726-48CE6B564CCD}">
      <dgm:prSet phldrT="[Text]" custT="1"/>
      <dgm:spPr/>
      <dgm:t>
        <a:bodyPr/>
        <a:lstStyle/>
        <a:p>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endParaRPr lang="en-US" sz="2400" dirty="0">
            <a:latin typeface="Times New Roman" panose="02020603050405020304" pitchFamily="18" charset="0"/>
            <a:cs typeface="Times New Roman" panose="02020603050405020304" pitchFamily="18" charset="0"/>
          </a:endParaRPr>
        </a:p>
      </dgm:t>
    </dgm:pt>
    <dgm:pt modelId="{6C5A0A8F-04CE-474E-BA73-D8219775CB34}" type="par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7B665512-5625-4935-86A2-5AA9F5E805AD}" type="sibTrans" cxnId="{23BA39B6-1DF6-42C5-825A-289C3242E076}">
      <dgm:prSet/>
      <dgm:spPr/>
      <dgm:t>
        <a:bodyPr/>
        <a:lstStyle/>
        <a:p>
          <a:endParaRPr lang="en-US" sz="2400">
            <a:latin typeface="Times New Roman" panose="02020603050405020304" pitchFamily="18" charset="0"/>
            <a:cs typeface="Times New Roman" panose="02020603050405020304" pitchFamily="18" charset="0"/>
          </a:endParaRPr>
        </a:p>
      </dgm:t>
    </dgm:pt>
    <dgm:pt modelId="{D28FB6EE-36B8-4884-865F-F28366A115D1}">
      <dgm:prSet phldrT="[Text]" custT="1"/>
      <dgm:spPr/>
      <dgm:t>
        <a:bodyPr/>
        <a:lstStyle/>
        <a:p>
          <a:pPr algn="just">
            <a:buNone/>
          </a:pP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display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display:</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block</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inline</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none</a:t>
          </a:r>
        </a:p>
      </dgm:t>
    </dgm:pt>
    <dgm:pt modelId="{50D04DB4-58AC-43D6-BE40-DC133915781A}" type="par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457F1CA-8F36-4F7E-B1DF-C481692B05A0}" type="sibTrans" cxnId="{2E3B6705-7307-48BF-B696-3A67A88DFA58}">
      <dgm:prSet/>
      <dgm:spPr/>
      <dgm:t>
        <a:bodyPr/>
        <a:lstStyle/>
        <a:p>
          <a:endParaRPr lang="en-US" sz="2400">
            <a:latin typeface="Times New Roman" panose="02020603050405020304" pitchFamily="18" charset="0"/>
            <a:cs typeface="Times New Roman" panose="02020603050405020304" pitchFamily="18" charset="0"/>
          </a:endParaRPr>
        </a:p>
      </dgm:t>
    </dgm:pt>
    <dgm:pt modelId="{998CB96A-9A34-4CAD-81DE-C54C92D4268A}" type="pres">
      <dgm:prSet presAssocID="{F19AF85B-EDA5-4B8D-B15A-61A904827293}" presName="diagram" presStyleCnt="0">
        <dgm:presLayoutVars>
          <dgm:chPref val="1"/>
          <dgm:dir/>
          <dgm:animOne val="branch"/>
          <dgm:animLvl val="lvl"/>
          <dgm:resizeHandles/>
        </dgm:presLayoutVars>
      </dgm:prSet>
      <dgm:spPr/>
      <dgm:t>
        <a:bodyPr/>
        <a:lstStyle/>
        <a:p>
          <a:endParaRPr lang="en-US"/>
        </a:p>
      </dgm:t>
    </dgm:pt>
    <dgm:pt modelId="{BCD979FE-F6A1-436D-8B32-5DDAC26F2125}" type="pres">
      <dgm:prSet presAssocID="{BF336659-9FF2-4559-A726-48CE6B564CCD}" presName="root" presStyleCnt="0"/>
      <dgm:spPr/>
    </dgm:pt>
    <dgm:pt modelId="{5C2E14A4-ED79-4582-A0B8-677506146F19}" type="pres">
      <dgm:prSet presAssocID="{BF336659-9FF2-4559-A726-48CE6B564CCD}" presName="rootComposite" presStyleCnt="0"/>
      <dgm:spPr/>
    </dgm:pt>
    <dgm:pt modelId="{6F724C4F-8F9B-4738-9067-26727D704573}" type="pres">
      <dgm:prSet presAssocID="{BF336659-9FF2-4559-A726-48CE6B564CCD}" presName="rootText" presStyleLbl="node1" presStyleIdx="0" presStyleCnt="1" custScaleX="399719" custScaleY="135648"/>
      <dgm:spPr/>
      <dgm:t>
        <a:bodyPr/>
        <a:lstStyle/>
        <a:p>
          <a:endParaRPr lang="en-US"/>
        </a:p>
      </dgm:t>
    </dgm:pt>
    <dgm:pt modelId="{7AAEA072-6BB9-4F08-869F-711A2FEF280D}" type="pres">
      <dgm:prSet presAssocID="{BF336659-9FF2-4559-A726-48CE6B564CCD}" presName="rootConnector" presStyleLbl="node1" presStyleIdx="0" presStyleCnt="1"/>
      <dgm:spPr/>
      <dgm:t>
        <a:bodyPr/>
        <a:lstStyle/>
        <a:p>
          <a:endParaRPr lang="en-US"/>
        </a:p>
      </dgm:t>
    </dgm:pt>
    <dgm:pt modelId="{1D76A0D0-E504-45A0-BB60-9FCE7FE02BBF}" type="pres">
      <dgm:prSet presAssocID="{BF336659-9FF2-4559-A726-48CE6B564CCD}" presName="childShape" presStyleCnt="0"/>
      <dgm:spPr/>
    </dgm:pt>
    <dgm:pt modelId="{E902298D-0E74-4B73-81CE-5E46144250A7}" type="pres">
      <dgm:prSet presAssocID="{50D04DB4-58AC-43D6-BE40-DC133915781A}" presName="Name13" presStyleLbl="parChTrans1D2" presStyleIdx="0" presStyleCnt="1"/>
      <dgm:spPr/>
      <dgm:t>
        <a:bodyPr/>
        <a:lstStyle/>
        <a:p>
          <a:endParaRPr lang="en-US"/>
        </a:p>
      </dgm:t>
    </dgm:pt>
    <dgm:pt modelId="{9A6D6D27-EFC7-41B8-94E2-DA8AF4A1778E}" type="pres">
      <dgm:prSet presAssocID="{D28FB6EE-36B8-4884-865F-F28366A115D1}" presName="childText" presStyleLbl="bgAcc1" presStyleIdx="0" presStyleCnt="1" custScaleX="541954" custScaleY="742038">
        <dgm:presLayoutVars>
          <dgm:bulletEnabled val="1"/>
        </dgm:presLayoutVars>
      </dgm:prSet>
      <dgm:spPr/>
      <dgm:t>
        <a:bodyPr/>
        <a:lstStyle/>
        <a:p>
          <a:endParaRPr lang="en-US"/>
        </a:p>
      </dgm:t>
    </dgm:pt>
  </dgm:ptLst>
  <dgm:cxnLst>
    <dgm:cxn modelId="{2E3B6705-7307-48BF-B696-3A67A88DFA58}" srcId="{BF336659-9FF2-4559-A726-48CE6B564CCD}" destId="{D28FB6EE-36B8-4884-865F-F28366A115D1}" srcOrd="0" destOrd="0" parTransId="{50D04DB4-58AC-43D6-BE40-DC133915781A}" sibTransId="{9457F1CA-8F36-4F7E-B1DF-C481692B05A0}"/>
    <dgm:cxn modelId="{38A6733D-3226-4F12-87F7-13754BF0F3AA}" type="presOf" srcId="{50D04DB4-58AC-43D6-BE40-DC133915781A}" destId="{E902298D-0E74-4B73-81CE-5E46144250A7}" srcOrd="0" destOrd="0" presId="urn:microsoft.com/office/officeart/2005/8/layout/hierarchy3"/>
    <dgm:cxn modelId="{F02A1E6B-3E1F-4725-93D1-6B3128FEAC9C}" type="presOf" srcId="{BF336659-9FF2-4559-A726-48CE6B564CCD}" destId="{6F724C4F-8F9B-4738-9067-26727D704573}" srcOrd="0" destOrd="0" presId="urn:microsoft.com/office/officeart/2005/8/layout/hierarchy3"/>
    <dgm:cxn modelId="{66B14119-958B-46BD-A96E-DA4E2EB54C10}" type="presOf" srcId="{D28FB6EE-36B8-4884-865F-F28366A115D1}" destId="{9A6D6D27-EFC7-41B8-94E2-DA8AF4A1778E}" srcOrd="0" destOrd="0" presId="urn:microsoft.com/office/officeart/2005/8/layout/hierarchy3"/>
    <dgm:cxn modelId="{D768E12E-0EFA-4B98-A1BF-2EDE7AC1655F}" type="presOf" srcId="{BF336659-9FF2-4559-A726-48CE6B564CCD}" destId="{7AAEA072-6BB9-4F08-869F-711A2FEF280D}" srcOrd="1" destOrd="0" presId="urn:microsoft.com/office/officeart/2005/8/layout/hierarchy3"/>
    <dgm:cxn modelId="{23BA39B6-1DF6-42C5-825A-289C3242E076}" srcId="{F19AF85B-EDA5-4B8D-B15A-61A904827293}" destId="{BF336659-9FF2-4559-A726-48CE6B564CCD}" srcOrd="0" destOrd="0" parTransId="{6C5A0A8F-04CE-474E-BA73-D8219775CB34}" sibTransId="{7B665512-5625-4935-86A2-5AA9F5E805AD}"/>
    <dgm:cxn modelId="{65BE5DDB-5DB3-42DD-8046-CFE2E1635860}" type="presOf" srcId="{F19AF85B-EDA5-4B8D-B15A-61A904827293}" destId="{998CB96A-9A34-4CAD-81DE-C54C92D4268A}" srcOrd="0" destOrd="0" presId="urn:microsoft.com/office/officeart/2005/8/layout/hierarchy3"/>
    <dgm:cxn modelId="{560AEBA1-B73D-4C5F-9AF6-14C2E6B5BF23}" type="presParOf" srcId="{998CB96A-9A34-4CAD-81DE-C54C92D4268A}" destId="{BCD979FE-F6A1-436D-8B32-5DDAC26F2125}" srcOrd="0" destOrd="0" presId="urn:microsoft.com/office/officeart/2005/8/layout/hierarchy3"/>
    <dgm:cxn modelId="{F927DA92-C188-4FAD-863F-C3C397329C8D}" type="presParOf" srcId="{BCD979FE-F6A1-436D-8B32-5DDAC26F2125}" destId="{5C2E14A4-ED79-4582-A0B8-677506146F19}" srcOrd="0" destOrd="0" presId="urn:microsoft.com/office/officeart/2005/8/layout/hierarchy3"/>
    <dgm:cxn modelId="{2AC92E05-AD7F-483B-B5F1-0CDF81F40FF3}" type="presParOf" srcId="{5C2E14A4-ED79-4582-A0B8-677506146F19}" destId="{6F724C4F-8F9B-4738-9067-26727D704573}" srcOrd="0" destOrd="0" presId="urn:microsoft.com/office/officeart/2005/8/layout/hierarchy3"/>
    <dgm:cxn modelId="{4BD1439C-60E2-4DF0-8AD7-99147CF5B369}" type="presParOf" srcId="{5C2E14A4-ED79-4582-A0B8-677506146F19}" destId="{7AAEA072-6BB9-4F08-869F-711A2FEF280D}" srcOrd="1" destOrd="0" presId="urn:microsoft.com/office/officeart/2005/8/layout/hierarchy3"/>
    <dgm:cxn modelId="{30BB385B-D3F6-408A-9E9B-F8847FDFCEFA}" type="presParOf" srcId="{BCD979FE-F6A1-436D-8B32-5DDAC26F2125}" destId="{1D76A0D0-E504-45A0-BB60-9FCE7FE02BBF}" srcOrd="1" destOrd="0" presId="urn:microsoft.com/office/officeart/2005/8/layout/hierarchy3"/>
    <dgm:cxn modelId="{4DABFFDA-EE93-4E46-8BC1-C67807D28FF4}" type="presParOf" srcId="{1D76A0D0-E504-45A0-BB60-9FCE7FE02BBF}" destId="{E902298D-0E74-4B73-81CE-5E46144250A7}" srcOrd="0" destOrd="0" presId="urn:microsoft.com/office/officeart/2005/8/layout/hierarchy3"/>
    <dgm:cxn modelId="{6FE37022-AFEB-48FB-90E1-CDE00E25E8FA}" type="presParOf" srcId="{1D76A0D0-E504-45A0-BB60-9FCE7FE02BBF}" destId="{9A6D6D27-EFC7-41B8-94E2-DA8AF4A1778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01284F-1088-4249-AF78-ABD7891B58EA}"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21CAD036-950B-45C3-8CDC-EDF83ADD49AA}">
      <dgm:prSet phldrT="[Text]" custT="1"/>
      <dgm:spPr>
        <a:solidFill>
          <a:srgbClr val="C00000"/>
        </a:solidFill>
        <a:ln>
          <a:solidFill>
            <a:schemeClr val="bg1"/>
          </a:solidFill>
        </a:ln>
      </dgm:spPr>
      <dgm:t>
        <a:bodyPr/>
        <a:lstStyle/>
        <a:p>
          <a:r>
            <a:rPr lang="en-US" sz="2400" b="0" i="0" dirty="0">
              <a:solidFill>
                <a:schemeClr val="bg1"/>
              </a:solidFill>
              <a:latin typeface="Times New Roman" panose="02020603050405020304" pitchFamily="18" charset="0"/>
              <a:cs typeface="Times New Roman" panose="02020603050405020304" pitchFamily="18" charset="0"/>
            </a:rPr>
            <a:t>1. </a:t>
          </a:r>
          <a:r>
            <a:rPr lang="en-US" sz="2400" b="0" i="0" dirty="0" err="1">
              <a:solidFill>
                <a:schemeClr val="bg1"/>
              </a:solidFill>
              <a:latin typeface="Times New Roman" panose="02020603050405020304" pitchFamily="18" charset="0"/>
              <a:cs typeface="Times New Roman" panose="02020603050405020304" pitchFamily="18" charset="0"/>
            </a:rPr>
            <a:t>Chiều</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rộng</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của</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các</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phần</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tử</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nội</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tuyến</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phụ</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thuộc</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vào</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những</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yếu</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tố</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nào</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Có</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phụ</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thuộc</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vào</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chiều</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rộng</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của</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cửa</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sổ</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trình</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duyệt</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không</a:t>
          </a:r>
          <a:r>
            <a:rPr lang="en-US" sz="2400" b="0" i="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dgm:t>
    </dgm:pt>
    <dgm:pt modelId="{64E390A4-AA1E-45F8-9684-EC5D91F9A41F}" type="par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2A102EC7-93A5-48E5-8406-A1D36C3FC9D0}" type="sib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48D3DC9B-16FE-423B-9FA3-88AB83962CFE}">
      <dgm:prSet custT="1"/>
      <dgm:spPr/>
      <dgm:t>
        <a:bodyPr/>
        <a:lstStyle/>
        <a:p>
          <a:pPr algn="just">
            <a:buFont typeface="Arial" panose="020B0604020202020204" pitchFamily="34" charset="0"/>
            <a:buChar char="•"/>
          </a:pPr>
          <a:r>
            <a:rPr lang="en-US" sz="2400" b="0" i="0" dirty="0" err="1">
              <a:latin typeface="Times New Roman" panose="02020603050405020304" pitchFamily="18" charset="0"/>
              <a:cs typeface="Times New Roman" panose="02020603050405020304" pitchFamily="18" charset="0"/>
            </a:rPr>
            <a:t>Chiều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rộng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nội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tuyến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phụ</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thuộc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độ</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rộng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văn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bản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này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không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phụ</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thuộc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chiều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rộng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cửa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sổ</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trình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duyệt</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C9AD8303-74BB-4823-9C7C-63D780FC2C6C}" type="par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CDD62E4F-985D-45F8-9F1F-273BDF4700DC}" type="sib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B3C23A76-0116-4AC9-8132-EBBDFE81976E}">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2CAFBFA7-68C6-420B-A895-BCA0BCC79DBB}" type="parTrans" cxnId="{59C716A4-F493-4E4D-9FE9-1D8FD46B9DDE}">
      <dgm:prSet/>
      <dgm:spPr/>
      <dgm:t>
        <a:bodyPr/>
        <a:lstStyle/>
        <a:p>
          <a:endParaRPr lang="en-US" sz="2400">
            <a:latin typeface="Times New Roman" panose="02020603050405020304" pitchFamily="18" charset="0"/>
            <a:cs typeface="Times New Roman" panose="02020603050405020304" pitchFamily="18" charset="0"/>
          </a:endParaRPr>
        </a:p>
      </dgm:t>
    </dgm:pt>
    <dgm:pt modelId="{3810668F-6BE0-43A6-981C-82527C0B03A7}" type="sibTrans" cxnId="{59C716A4-F493-4E4D-9FE9-1D8FD46B9DDE}">
      <dgm:prSet/>
      <dgm:spPr/>
      <dgm:t>
        <a:bodyPr/>
        <a:lstStyle/>
        <a:p>
          <a:endParaRPr lang="en-US" sz="2400">
            <a:latin typeface="Times New Roman" panose="02020603050405020304" pitchFamily="18" charset="0"/>
            <a:cs typeface="Times New Roman" panose="02020603050405020304" pitchFamily="18" charset="0"/>
          </a:endParaRPr>
        </a:p>
      </dgm:t>
    </dgm:pt>
    <dgm:pt modelId="{936422F9-EFF7-4150-8921-2BD614D12766}">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2B9FA68B-2B18-465B-B608-6E99F852B994}" type="parTrans" cxnId="{B629136E-CACD-4384-930C-CDCF684EDEDB}">
      <dgm:prSet/>
      <dgm:spPr/>
      <dgm:t>
        <a:bodyPr/>
        <a:lstStyle/>
        <a:p>
          <a:endParaRPr lang="en-US" sz="2400">
            <a:latin typeface="Times New Roman" panose="02020603050405020304" pitchFamily="18" charset="0"/>
            <a:cs typeface="Times New Roman" panose="02020603050405020304" pitchFamily="18" charset="0"/>
          </a:endParaRPr>
        </a:p>
      </dgm:t>
    </dgm:pt>
    <dgm:pt modelId="{97866C4D-9D5A-4C94-A0CD-B2325B829BE5}" type="sibTrans" cxnId="{B629136E-CACD-4384-930C-CDCF684EDEDB}">
      <dgm:prSet/>
      <dgm:spPr/>
      <dgm:t>
        <a:bodyPr/>
        <a:lstStyle/>
        <a:p>
          <a:endParaRPr lang="en-US" sz="2400">
            <a:latin typeface="Times New Roman" panose="02020603050405020304" pitchFamily="18" charset="0"/>
            <a:cs typeface="Times New Roman" panose="02020603050405020304" pitchFamily="18" charset="0"/>
          </a:endParaRPr>
        </a:p>
      </dgm:t>
    </dgm:pt>
    <dgm:pt modelId="{DA617D04-3878-4B0F-8A0D-3049A5013C06}">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03C42C6C-6090-4547-BC73-79C6E6CA5139}" type="parTrans" cxnId="{DB858F55-D037-469E-896A-2D1DFB82BD68}">
      <dgm:prSet/>
      <dgm:spPr/>
      <dgm:t>
        <a:bodyPr/>
        <a:lstStyle/>
        <a:p>
          <a:endParaRPr lang="en-US" sz="2400">
            <a:latin typeface="Times New Roman" panose="02020603050405020304" pitchFamily="18" charset="0"/>
            <a:cs typeface="Times New Roman" panose="02020603050405020304" pitchFamily="18" charset="0"/>
          </a:endParaRPr>
        </a:p>
      </dgm:t>
    </dgm:pt>
    <dgm:pt modelId="{5FA66C52-6B51-4FB2-B212-1A3285326BEF}" type="sibTrans" cxnId="{DB858F55-D037-469E-896A-2D1DFB82BD68}">
      <dgm:prSet/>
      <dgm:spPr/>
      <dgm:t>
        <a:bodyPr/>
        <a:lstStyle/>
        <a:p>
          <a:endParaRPr lang="en-US" sz="2400">
            <a:latin typeface="Times New Roman" panose="02020603050405020304" pitchFamily="18" charset="0"/>
            <a:cs typeface="Times New Roman" panose="02020603050405020304" pitchFamily="18" charset="0"/>
          </a:endParaRPr>
        </a:p>
      </dgm:t>
    </dgm:pt>
    <dgm:pt modelId="{643DF4DD-9890-44B9-8A6E-B70894AB1D59}">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D5B9F7EC-F064-41B9-B399-68E4E7BDDFA7}" type="parTrans" cxnId="{87C265D3-822D-4BE6-9E4C-2F735A6D51B5}">
      <dgm:prSet/>
      <dgm:spPr/>
      <dgm:t>
        <a:bodyPr/>
        <a:lstStyle/>
        <a:p>
          <a:endParaRPr lang="en-US" sz="2400">
            <a:latin typeface="Times New Roman" panose="02020603050405020304" pitchFamily="18" charset="0"/>
            <a:cs typeface="Times New Roman" panose="02020603050405020304" pitchFamily="18" charset="0"/>
          </a:endParaRPr>
        </a:p>
      </dgm:t>
    </dgm:pt>
    <dgm:pt modelId="{F25200DE-AD3B-41CF-A20E-3C669E8AAF0F}" type="sibTrans" cxnId="{87C265D3-822D-4BE6-9E4C-2F735A6D51B5}">
      <dgm:prSet/>
      <dgm:spPr/>
      <dgm:t>
        <a:bodyPr/>
        <a:lstStyle/>
        <a:p>
          <a:endParaRPr lang="en-US" sz="2400">
            <a:latin typeface="Times New Roman" panose="02020603050405020304" pitchFamily="18" charset="0"/>
            <a:cs typeface="Times New Roman" panose="02020603050405020304" pitchFamily="18" charset="0"/>
          </a:endParaRPr>
        </a:p>
      </dgm:t>
    </dgm:pt>
    <dgm:pt modelId="{5D3BB73C-5837-48E6-9036-64AA7032457D}">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B082369E-8D69-4B2E-A89F-06B4D4763E70}" type="parTrans" cxnId="{DE492EF2-85AE-48B5-9F7E-2312CB12D3B1}">
      <dgm:prSet/>
      <dgm:spPr/>
      <dgm:t>
        <a:bodyPr/>
        <a:lstStyle/>
        <a:p>
          <a:endParaRPr lang="en-US" sz="2400">
            <a:latin typeface="Times New Roman" panose="02020603050405020304" pitchFamily="18" charset="0"/>
            <a:cs typeface="Times New Roman" panose="02020603050405020304" pitchFamily="18" charset="0"/>
          </a:endParaRPr>
        </a:p>
      </dgm:t>
    </dgm:pt>
    <dgm:pt modelId="{810F3D0C-CFB4-4B4C-A5F9-6B5A45CE9AE6}" type="sibTrans" cxnId="{DE492EF2-85AE-48B5-9F7E-2312CB12D3B1}">
      <dgm:prSet/>
      <dgm:spPr/>
      <dgm:t>
        <a:bodyPr/>
        <a:lstStyle/>
        <a:p>
          <a:endParaRPr lang="en-US" sz="2400">
            <a:latin typeface="Times New Roman" panose="02020603050405020304" pitchFamily="18" charset="0"/>
            <a:cs typeface="Times New Roman" panose="02020603050405020304" pitchFamily="18" charset="0"/>
          </a:endParaRPr>
        </a:p>
      </dgm:t>
    </dgm:pt>
    <dgm:pt modelId="{0DF3727A-2C16-49F6-8AEF-3AD721A4056C}">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EEDB93E4-461A-4F50-90C8-82690BD22032}" type="parTrans" cxnId="{1C583671-B006-47B7-A847-5174ADC75972}">
      <dgm:prSet/>
      <dgm:spPr/>
      <dgm:t>
        <a:bodyPr/>
        <a:lstStyle/>
        <a:p>
          <a:endParaRPr lang="en-US" sz="2400">
            <a:latin typeface="Times New Roman" panose="02020603050405020304" pitchFamily="18" charset="0"/>
            <a:cs typeface="Times New Roman" panose="02020603050405020304" pitchFamily="18" charset="0"/>
          </a:endParaRPr>
        </a:p>
      </dgm:t>
    </dgm:pt>
    <dgm:pt modelId="{91A410B5-FCA9-414A-B00C-F654C78121BC}" type="sibTrans" cxnId="{1C583671-B006-47B7-A847-5174ADC75972}">
      <dgm:prSet/>
      <dgm:spPr/>
      <dgm:t>
        <a:bodyPr/>
        <a:lstStyle/>
        <a:p>
          <a:endParaRPr lang="en-US" sz="2400">
            <a:latin typeface="Times New Roman" panose="02020603050405020304" pitchFamily="18" charset="0"/>
            <a:cs typeface="Times New Roman" panose="02020603050405020304" pitchFamily="18" charset="0"/>
          </a:endParaRPr>
        </a:p>
      </dgm:t>
    </dgm:pt>
    <dgm:pt modelId="{D326D296-5281-4F71-A474-2D34F6DF9D76}">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7D580F35-166F-432C-8A0F-CDF57093B636}" type="parTrans" cxnId="{751718B5-9EDB-48CD-9BA5-1145433B8C30}">
      <dgm:prSet/>
      <dgm:spPr/>
      <dgm:t>
        <a:bodyPr/>
        <a:lstStyle/>
        <a:p>
          <a:endParaRPr lang="en-US" sz="2400">
            <a:latin typeface="Times New Roman" panose="02020603050405020304" pitchFamily="18" charset="0"/>
            <a:cs typeface="Times New Roman" panose="02020603050405020304" pitchFamily="18" charset="0"/>
          </a:endParaRPr>
        </a:p>
      </dgm:t>
    </dgm:pt>
    <dgm:pt modelId="{07E63237-A8CC-4704-8BA5-E152088C3F28}" type="sibTrans" cxnId="{751718B5-9EDB-48CD-9BA5-1145433B8C30}">
      <dgm:prSet/>
      <dgm:spPr/>
      <dgm:t>
        <a:bodyPr/>
        <a:lstStyle/>
        <a:p>
          <a:endParaRPr lang="en-US" sz="2400">
            <a:latin typeface="Times New Roman" panose="02020603050405020304" pitchFamily="18" charset="0"/>
            <a:cs typeface="Times New Roman" panose="02020603050405020304" pitchFamily="18" charset="0"/>
          </a:endParaRPr>
        </a:p>
      </dgm:t>
    </dgm:pt>
    <dgm:pt modelId="{0B80F2C6-CEA4-4604-870C-BB03E8BCB10D}">
      <dgm:prSet custT="1"/>
      <dgm:spPr/>
      <dgm:t>
        <a:bodyPr/>
        <a:lstStyle/>
        <a:p>
          <a:pPr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dgm:t>
    </dgm:pt>
    <dgm:pt modelId="{A3D0BF8F-42CD-4877-B5CD-0D5C5740DB6F}" type="parTrans" cxnId="{A104D635-6E95-47FF-806A-1CCCF48F2026}">
      <dgm:prSet/>
      <dgm:spPr/>
      <dgm:t>
        <a:bodyPr/>
        <a:lstStyle/>
        <a:p>
          <a:endParaRPr lang="en-US"/>
        </a:p>
      </dgm:t>
    </dgm:pt>
    <dgm:pt modelId="{089534A1-49F4-4E2C-A5FC-1059D59512B1}" type="sibTrans" cxnId="{A104D635-6E95-47FF-806A-1CCCF48F2026}">
      <dgm:prSet/>
      <dgm:spPr/>
      <dgm:t>
        <a:bodyPr/>
        <a:lstStyle/>
        <a:p>
          <a:endParaRPr lang="en-US"/>
        </a:p>
      </dgm:t>
    </dgm:pt>
    <dgm:pt modelId="{61C5F859-776B-42C1-B2B2-69A60E903AED}">
      <dgm:prSet custT="1"/>
      <dgm:spPr/>
      <dgm:t>
        <a:bodyPr/>
        <a:lstStyle/>
        <a:p>
          <a:pPr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dgm:t>
    </dgm:pt>
    <dgm:pt modelId="{82083FB8-C767-49E7-B1FB-901D57EA9132}" type="parTrans" cxnId="{FDDA06AA-108D-4CC6-9482-04844546B51F}">
      <dgm:prSet/>
      <dgm:spPr/>
      <dgm:t>
        <a:bodyPr/>
        <a:lstStyle/>
        <a:p>
          <a:endParaRPr lang="en-US"/>
        </a:p>
      </dgm:t>
    </dgm:pt>
    <dgm:pt modelId="{9EE5C395-8D47-43A4-89E6-37B0D25155F0}" type="sibTrans" cxnId="{FDDA06AA-108D-4CC6-9482-04844546B51F}">
      <dgm:prSet/>
      <dgm:spPr/>
      <dgm:t>
        <a:bodyPr/>
        <a:lstStyle/>
        <a:p>
          <a:endParaRPr lang="en-US"/>
        </a:p>
      </dgm:t>
    </dgm:pt>
    <dgm:pt modelId="{1C8F594B-C3C7-4368-977A-8B7F7EBF1FDE}">
      <dgm:prSet custT="1"/>
      <dgm:spPr/>
      <dgm:t>
        <a:bodyPr/>
        <a:lstStyle/>
        <a:p>
          <a:pPr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dgm:t>
    </dgm:pt>
    <dgm:pt modelId="{51B3228F-803C-4860-8A16-E6D088928167}" type="parTrans" cxnId="{D55CA10B-109B-45CF-8A8A-F87E37A28BFB}">
      <dgm:prSet/>
      <dgm:spPr/>
      <dgm:t>
        <a:bodyPr/>
        <a:lstStyle/>
        <a:p>
          <a:endParaRPr lang="en-US"/>
        </a:p>
      </dgm:t>
    </dgm:pt>
    <dgm:pt modelId="{A0D4823D-D5FE-4B26-BB67-4D9C23208183}" type="sibTrans" cxnId="{D55CA10B-109B-45CF-8A8A-F87E37A28BFB}">
      <dgm:prSet/>
      <dgm:spPr/>
      <dgm:t>
        <a:bodyPr/>
        <a:lstStyle/>
        <a:p>
          <a:endParaRPr lang="en-US"/>
        </a:p>
      </dgm:t>
    </dgm:pt>
    <dgm:pt modelId="{8C6706A2-8DB9-42C0-BBEF-0F420A8B0C52}">
      <dgm:prSet custT="1"/>
      <dgm:spPr/>
      <dgm:t>
        <a:bodyPr/>
        <a:lstStyle/>
        <a:p>
          <a:pPr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dgm:t>
    </dgm:pt>
    <dgm:pt modelId="{90560265-4BA1-4E24-B720-709DEE9DA4FF}" type="parTrans" cxnId="{4FEBDF4E-E790-40C3-B355-F8372EBFD37A}">
      <dgm:prSet/>
      <dgm:spPr/>
      <dgm:t>
        <a:bodyPr/>
        <a:lstStyle/>
        <a:p>
          <a:endParaRPr lang="en-US"/>
        </a:p>
      </dgm:t>
    </dgm:pt>
    <dgm:pt modelId="{730A8819-3D34-4E77-BB6E-ADD04904E17D}" type="sibTrans" cxnId="{4FEBDF4E-E790-40C3-B355-F8372EBFD37A}">
      <dgm:prSet/>
      <dgm:spPr/>
      <dgm:t>
        <a:bodyPr/>
        <a:lstStyle/>
        <a:p>
          <a:endParaRPr lang="en-US"/>
        </a:p>
      </dgm:t>
    </dgm:pt>
    <dgm:pt modelId="{FDE477BB-966F-4D33-B5A3-972DE3FB7D29}" type="pres">
      <dgm:prSet presAssocID="{CC01284F-1088-4249-AF78-ABD7891B58EA}" presName="linear" presStyleCnt="0">
        <dgm:presLayoutVars>
          <dgm:dir/>
          <dgm:animLvl val="lvl"/>
          <dgm:resizeHandles val="exact"/>
        </dgm:presLayoutVars>
      </dgm:prSet>
      <dgm:spPr/>
      <dgm:t>
        <a:bodyPr/>
        <a:lstStyle/>
        <a:p>
          <a:endParaRPr lang="en-US"/>
        </a:p>
      </dgm:t>
    </dgm:pt>
    <dgm:pt modelId="{8A5E82E9-4293-4830-8791-6AD587C44F6C}" type="pres">
      <dgm:prSet presAssocID="{21CAD036-950B-45C3-8CDC-EDF83ADD49AA}" presName="parentLin" presStyleCnt="0"/>
      <dgm:spPr/>
    </dgm:pt>
    <dgm:pt modelId="{8E67E386-14B2-4A73-A36F-13CB1EAD04DF}" type="pres">
      <dgm:prSet presAssocID="{21CAD036-950B-45C3-8CDC-EDF83ADD49AA}" presName="parentLeftMargin" presStyleLbl="node1" presStyleIdx="0" presStyleCnt="1"/>
      <dgm:spPr/>
      <dgm:t>
        <a:bodyPr/>
        <a:lstStyle/>
        <a:p>
          <a:endParaRPr lang="en-US"/>
        </a:p>
      </dgm:t>
    </dgm:pt>
    <dgm:pt modelId="{4CA09DA8-98B1-4EF2-9991-952EA5E8F0E9}" type="pres">
      <dgm:prSet presAssocID="{21CAD036-950B-45C3-8CDC-EDF83ADD49AA}" presName="parentText" presStyleLbl="node1" presStyleIdx="0" presStyleCnt="1" custScaleX="126353">
        <dgm:presLayoutVars>
          <dgm:chMax val="0"/>
          <dgm:bulletEnabled val="1"/>
        </dgm:presLayoutVars>
      </dgm:prSet>
      <dgm:spPr/>
      <dgm:t>
        <a:bodyPr/>
        <a:lstStyle/>
        <a:p>
          <a:endParaRPr lang="en-US"/>
        </a:p>
      </dgm:t>
    </dgm:pt>
    <dgm:pt modelId="{B68536E6-1518-48CA-9AAA-06AD6DFF9B8E}" type="pres">
      <dgm:prSet presAssocID="{21CAD036-950B-45C3-8CDC-EDF83ADD49AA}" presName="negativeSpace" presStyleCnt="0"/>
      <dgm:spPr/>
    </dgm:pt>
    <dgm:pt modelId="{CE51D29D-C7D1-4E70-A427-26C58E403E0F}" type="pres">
      <dgm:prSet presAssocID="{21CAD036-950B-45C3-8CDC-EDF83ADD49AA}" presName="childText" presStyleLbl="conFgAcc1" presStyleIdx="0" presStyleCnt="1">
        <dgm:presLayoutVars>
          <dgm:bulletEnabled val="1"/>
        </dgm:presLayoutVars>
      </dgm:prSet>
      <dgm:spPr/>
      <dgm:t>
        <a:bodyPr/>
        <a:lstStyle/>
        <a:p>
          <a:endParaRPr lang="en-US"/>
        </a:p>
      </dgm:t>
    </dgm:pt>
  </dgm:ptLst>
  <dgm:cxnLst>
    <dgm:cxn modelId="{A63CD4DF-ED75-4ED2-AE4F-2341FBF8945B}" type="presOf" srcId="{21CAD036-950B-45C3-8CDC-EDF83ADD49AA}" destId="{4CA09DA8-98B1-4EF2-9991-952EA5E8F0E9}" srcOrd="1" destOrd="0" presId="urn:microsoft.com/office/officeart/2005/8/layout/list1"/>
    <dgm:cxn modelId="{1C583671-B006-47B7-A847-5174ADC75972}" srcId="{21CAD036-950B-45C3-8CDC-EDF83ADD49AA}" destId="{0DF3727A-2C16-49F6-8AEF-3AD721A4056C}" srcOrd="10" destOrd="0" parTransId="{EEDB93E4-461A-4F50-90C8-82690BD22032}" sibTransId="{91A410B5-FCA9-414A-B00C-F654C78121BC}"/>
    <dgm:cxn modelId="{87C265D3-822D-4BE6-9E4C-2F735A6D51B5}" srcId="{21CAD036-950B-45C3-8CDC-EDF83ADD49AA}" destId="{643DF4DD-9890-44B9-8A6E-B70894AB1D59}" srcOrd="8" destOrd="0" parTransId="{D5B9F7EC-F064-41B9-B399-68E4E7BDDFA7}" sibTransId="{F25200DE-AD3B-41CF-A20E-3C669E8AAF0F}"/>
    <dgm:cxn modelId="{AD64DC0D-131D-4261-9185-29BAA7BBA85C}" type="presOf" srcId="{B3C23A76-0116-4AC9-8132-EBBDFE81976E}" destId="{CE51D29D-C7D1-4E70-A427-26C58E403E0F}" srcOrd="0" destOrd="5" presId="urn:microsoft.com/office/officeart/2005/8/layout/list1"/>
    <dgm:cxn modelId="{D4B31B36-C5B9-4F0C-A9E1-62C8345A9D35}" type="presOf" srcId="{5D3BB73C-5837-48E6-9036-64AA7032457D}" destId="{CE51D29D-C7D1-4E70-A427-26C58E403E0F}" srcOrd="0" destOrd="9" presId="urn:microsoft.com/office/officeart/2005/8/layout/list1"/>
    <dgm:cxn modelId="{53CADCDD-4C42-4DE6-B24E-14CDD1CA7B96}" type="presOf" srcId="{CC01284F-1088-4249-AF78-ABD7891B58EA}" destId="{FDE477BB-966F-4D33-B5A3-972DE3FB7D29}" srcOrd="0" destOrd="0" presId="urn:microsoft.com/office/officeart/2005/8/layout/list1"/>
    <dgm:cxn modelId="{3798AE95-B21C-4661-9A13-D2201C66D02A}" type="presOf" srcId="{61C5F859-776B-42C1-B2B2-69A60E903AED}" destId="{CE51D29D-C7D1-4E70-A427-26C58E403E0F}" srcOrd="0" destOrd="2" presId="urn:microsoft.com/office/officeart/2005/8/layout/list1"/>
    <dgm:cxn modelId="{C9C7601F-20DC-4AF1-AF82-1FD59E19B57D}" type="presOf" srcId="{1C8F594B-C3C7-4368-977A-8B7F7EBF1FDE}" destId="{CE51D29D-C7D1-4E70-A427-26C58E403E0F}" srcOrd="0" destOrd="3" presId="urn:microsoft.com/office/officeart/2005/8/layout/list1"/>
    <dgm:cxn modelId="{E813CBE2-03E7-41C7-B93D-742BA664C192}" type="presOf" srcId="{936422F9-EFF7-4150-8921-2BD614D12766}" destId="{CE51D29D-C7D1-4E70-A427-26C58E403E0F}" srcOrd="0" destOrd="6" presId="urn:microsoft.com/office/officeart/2005/8/layout/list1"/>
    <dgm:cxn modelId="{43612749-79FF-4A21-8DB6-266E09DB0AFC}" type="presOf" srcId="{21CAD036-950B-45C3-8CDC-EDF83ADD49AA}" destId="{8E67E386-14B2-4A73-A36F-13CB1EAD04DF}" srcOrd="0" destOrd="0" presId="urn:microsoft.com/office/officeart/2005/8/layout/list1"/>
    <dgm:cxn modelId="{2280740C-56D4-4E87-A2D8-D25D871FD329}" type="presOf" srcId="{D326D296-5281-4F71-A474-2D34F6DF9D76}" destId="{CE51D29D-C7D1-4E70-A427-26C58E403E0F}" srcOrd="0" destOrd="11" presId="urn:microsoft.com/office/officeart/2005/8/layout/list1"/>
    <dgm:cxn modelId="{751718B5-9EDB-48CD-9BA5-1145433B8C30}" srcId="{21CAD036-950B-45C3-8CDC-EDF83ADD49AA}" destId="{D326D296-5281-4F71-A474-2D34F6DF9D76}" srcOrd="11" destOrd="0" parTransId="{7D580F35-166F-432C-8A0F-CDF57093B636}" sibTransId="{07E63237-A8CC-4704-8BA5-E152088C3F28}"/>
    <dgm:cxn modelId="{9FFD28BC-5F9D-4B7E-A5AC-DD56C2B5E88E}" srcId="{21CAD036-950B-45C3-8CDC-EDF83ADD49AA}" destId="{48D3DC9B-16FE-423B-9FA3-88AB83962CFE}" srcOrd="0" destOrd="0" parTransId="{C9AD8303-74BB-4823-9C7C-63D780FC2C6C}" sibTransId="{CDD62E4F-985D-45F8-9F1F-273BDF4700DC}"/>
    <dgm:cxn modelId="{B376AE7F-3EFE-47EF-BF8A-E4B6FC6CB308}" type="presOf" srcId="{48D3DC9B-16FE-423B-9FA3-88AB83962CFE}" destId="{CE51D29D-C7D1-4E70-A427-26C58E403E0F}" srcOrd="0" destOrd="0" presId="urn:microsoft.com/office/officeart/2005/8/layout/list1"/>
    <dgm:cxn modelId="{4FEBDF4E-E790-40C3-B355-F8372EBFD37A}" srcId="{21CAD036-950B-45C3-8CDC-EDF83ADD49AA}" destId="{8C6706A2-8DB9-42C0-BBEF-0F420A8B0C52}" srcOrd="1" destOrd="0" parTransId="{90560265-4BA1-4E24-B720-709DEE9DA4FF}" sibTransId="{730A8819-3D34-4E77-BB6E-ADD04904E17D}"/>
    <dgm:cxn modelId="{B629136E-CACD-4384-930C-CDCF684EDEDB}" srcId="{21CAD036-950B-45C3-8CDC-EDF83ADD49AA}" destId="{936422F9-EFF7-4150-8921-2BD614D12766}" srcOrd="6" destOrd="0" parTransId="{2B9FA68B-2B18-465B-B608-6E99F852B994}" sibTransId="{97866C4D-9D5A-4C94-A0CD-B2325B829BE5}"/>
    <dgm:cxn modelId="{BAC8C44C-C60A-44B2-91A4-645A48B83B93}" type="presOf" srcId="{0B80F2C6-CEA4-4604-870C-BB03E8BCB10D}" destId="{CE51D29D-C7D1-4E70-A427-26C58E403E0F}" srcOrd="0" destOrd="4" presId="urn:microsoft.com/office/officeart/2005/8/layout/list1"/>
    <dgm:cxn modelId="{62149428-C08A-4FE2-A362-08F7749D5A27}" type="presOf" srcId="{DA617D04-3878-4B0F-8A0D-3049A5013C06}" destId="{CE51D29D-C7D1-4E70-A427-26C58E403E0F}" srcOrd="0" destOrd="7" presId="urn:microsoft.com/office/officeart/2005/8/layout/list1"/>
    <dgm:cxn modelId="{A104D635-6E95-47FF-806A-1CCCF48F2026}" srcId="{21CAD036-950B-45C3-8CDC-EDF83ADD49AA}" destId="{0B80F2C6-CEA4-4604-870C-BB03E8BCB10D}" srcOrd="4" destOrd="0" parTransId="{A3D0BF8F-42CD-4877-B5CD-0D5C5740DB6F}" sibTransId="{089534A1-49F4-4E2C-A5FC-1059D59512B1}"/>
    <dgm:cxn modelId="{D55CA10B-109B-45CF-8A8A-F87E37A28BFB}" srcId="{21CAD036-950B-45C3-8CDC-EDF83ADD49AA}" destId="{1C8F594B-C3C7-4368-977A-8B7F7EBF1FDE}" srcOrd="3" destOrd="0" parTransId="{51B3228F-803C-4860-8A16-E6D088928167}" sibTransId="{A0D4823D-D5FE-4B26-BB67-4D9C23208183}"/>
    <dgm:cxn modelId="{59C716A4-F493-4E4D-9FE9-1D8FD46B9DDE}" srcId="{21CAD036-950B-45C3-8CDC-EDF83ADD49AA}" destId="{B3C23A76-0116-4AC9-8132-EBBDFE81976E}" srcOrd="5" destOrd="0" parTransId="{2CAFBFA7-68C6-420B-A895-BCA0BCC79DBB}" sibTransId="{3810668F-6BE0-43A6-981C-82527C0B03A7}"/>
    <dgm:cxn modelId="{0BF0CE05-2237-4400-8D1D-18D20E09DC1F}" type="presOf" srcId="{8C6706A2-8DB9-42C0-BBEF-0F420A8B0C52}" destId="{CE51D29D-C7D1-4E70-A427-26C58E403E0F}" srcOrd="0" destOrd="1" presId="urn:microsoft.com/office/officeart/2005/8/layout/list1"/>
    <dgm:cxn modelId="{66CA71B8-310B-41AE-95C6-9E58A79A2363}" srcId="{CC01284F-1088-4249-AF78-ABD7891B58EA}" destId="{21CAD036-950B-45C3-8CDC-EDF83ADD49AA}" srcOrd="0" destOrd="0" parTransId="{64E390A4-AA1E-45F8-9684-EC5D91F9A41F}" sibTransId="{2A102EC7-93A5-48E5-8406-A1D36C3FC9D0}"/>
    <dgm:cxn modelId="{FDDA06AA-108D-4CC6-9482-04844546B51F}" srcId="{21CAD036-950B-45C3-8CDC-EDF83ADD49AA}" destId="{61C5F859-776B-42C1-B2B2-69A60E903AED}" srcOrd="2" destOrd="0" parTransId="{82083FB8-C767-49E7-B1FB-901D57EA9132}" sibTransId="{9EE5C395-8D47-43A4-89E6-37B0D25155F0}"/>
    <dgm:cxn modelId="{DB858F55-D037-469E-896A-2D1DFB82BD68}" srcId="{21CAD036-950B-45C3-8CDC-EDF83ADD49AA}" destId="{DA617D04-3878-4B0F-8A0D-3049A5013C06}" srcOrd="7" destOrd="0" parTransId="{03C42C6C-6090-4547-BC73-79C6E6CA5139}" sibTransId="{5FA66C52-6B51-4FB2-B212-1A3285326BEF}"/>
    <dgm:cxn modelId="{ED815D10-3661-44CE-BBED-F91872805723}" type="presOf" srcId="{643DF4DD-9890-44B9-8A6E-B70894AB1D59}" destId="{CE51D29D-C7D1-4E70-A427-26C58E403E0F}" srcOrd="0" destOrd="8" presId="urn:microsoft.com/office/officeart/2005/8/layout/list1"/>
    <dgm:cxn modelId="{DE492EF2-85AE-48B5-9F7E-2312CB12D3B1}" srcId="{21CAD036-950B-45C3-8CDC-EDF83ADD49AA}" destId="{5D3BB73C-5837-48E6-9036-64AA7032457D}" srcOrd="9" destOrd="0" parTransId="{B082369E-8D69-4B2E-A89F-06B4D4763E70}" sibTransId="{810F3D0C-CFB4-4B4C-A5F9-6B5A45CE9AE6}"/>
    <dgm:cxn modelId="{05BE8033-9DD2-4BF8-85F6-EB2EEB8008F9}" type="presOf" srcId="{0DF3727A-2C16-49F6-8AEF-3AD721A4056C}" destId="{CE51D29D-C7D1-4E70-A427-26C58E403E0F}" srcOrd="0" destOrd="10" presId="urn:microsoft.com/office/officeart/2005/8/layout/list1"/>
    <dgm:cxn modelId="{B46352C2-18A5-4A33-A52F-177FFF4A4C9B}" type="presParOf" srcId="{FDE477BB-966F-4D33-B5A3-972DE3FB7D29}" destId="{8A5E82E9-4293-4830-8791-6AD587C44F6C}" srcOrd="0" destOrd="0" presId="urn:microsoft.com/office/officeart/2005/8/layout/list1"/>
    <dgm:cxn modelId="{6C57D6EF-51F6-4A7F-B8C0-F8CDB9DB9452}" type="presParOf" srcId="{8A5E82E9-4293-4830-8791-6AD587C44F6C}" destId="{8E67E386-14B2-4A73-A36F-13CB1EAD04DF}" srcOrd="0" destOrd="0" presId="urn:microsoft.com/office/officeart/2005/8/layout/list1"/>
    <dgm:cxn modelId="{F32AC417-7DDD-454B-8454-CFECC7ABBA2F}" type="presParOf" srcId="{8A5E82E9-4293-4830-8791-6AD587C44F6C}" destId="{4CA09DA8-98B1-4EF2-9991-952EA5E8F0E9}" srcOrd="1" destOrd="0" presId="urn:microsoft.com/office/officeart/2005/8/layout/list1"/>
    <dgm:cxn modelId="{8C2F2C6F-AB54-4314-8FFB-B85C3E511429}" type="presParOf" srcId="{FDE477BB-966F-4D33-B5A3-972DE3FB7D29}" destId="{B68536E6-1518-48CA-9AAA-06AD6DFF9B8E}" srcOrd="1" destOrd="0" presId="urn:microsoft.com/office/officeart/2005/8/layout/list1"/>
    <dgm:cxn modelId="{4FE8D895-E7C8-4F77-9F90-581CBA600912}" type="presParOf" srcId="{FDE477BB-966F-4D33-B5A3-972DE3FB7D29}" destId="{CE51D29D-C7D1-4E70-A427-26C58E403E0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01284F-1088-4249-AF78-ABD7891B58EA}"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21CAD036-950B-45C3-8CDC-EDF83ADD49AA}">
      <dgm:prSet phldrT="[Text]" custT="1"/>
      <dgm:spPr>
        <a:solidFill>
          <a:srgbClr val="C00000"/>
        </a:solidFill>
        <a:ln>
          <a:solidFill>
            <a:schemeClr val="bg1"/>
          </a:solidFill>
        </a:ln>
      </dgm:spPr>
      <dgm:t>
        <a:bodyPr/>
        <a:lstStyle/>
        <a:p>
          <a:r>
            <a:rPr lang="en-US" sz="2400" b="0" i="0" dirty="0">
              <a:solidFill>
                <a:schemeClr val="bg1"/>
              </a:solidFill>
              <a:latin typeface="Times New Roman" panose="02020603050405020304" pitchFamily="18" charset="0"/>
              <a:cs typeface="Times New Roman" panose="02020603050405020304" pitchFamily="18" charset="0"/>
            </a:rPr>
            <a:t>2. </a:t>
          </a:r>
          <a:r>
            <a:rPr lang="vi-VN" sz="2400" b="0" i="0" dirty="0">
              <a:solidFill>
                <a:schemeClr val="bg1"/>
              </a:solidFill>
              <a:latin typeface="Times New Roman" panose="02020603050405020304" pitchFamily="18" charset="0"/>
              <a:cs typeface="Times New Roman" panose="02020603050405020304" pitchFamily="18" charset="0"/>
            </a:rPr>
            <a:t>Khẳng định “Chiều rộng của các phần tử khối chỉ phụ thuộc vào kích thước cửa sổ trình duyệt” là đúng hay sai?</a:t>
          </a:r>
        </a:p>
      </dgm:t>
    </dgm:pt>
    <dgm:pt modelId="{64E390A4-AA1E-45F8-9684-EC5D91F9A41F}" type="par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2A102EC7-93A5-48E5-8406-A1D36C3FC9D0}" type="sib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48D3DC9B-16FE-423B-9FA3-88AB83962CFE}">
      <dgm:prSet custT="1"/>
      <dgm:spPr/>
      <dgm:t>
        <a:bodyPr/>
        <a:lstStyle/>
        <a:p>
          <a:pPr algn="just">
            <a:buFont typeface="Arial" panose="020B0604020202020204" pitchFamily="34" charset="0"/>
            <a:buChar char="•"/>
          </a:pPr>
          <a:r>
            <a:rPr lang="en-US" sz="2400" b="0" i="0" dirty="0" err="1">
              <a:latin typeface="Times New Roman" panose="02020603050405020304" pitchFamily="18" charset="0"/>
              <a:cs typeface="Times New Roman" panose="02020603050405020304" pitchFamily="18" charset="0"/>
            </a:rPr>
            <a:t>Khẳng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định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trên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sai</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Chiều rộng của các phần tử khối không chỉ phụ thuộc vào kích thước cửa sổ trình duyệt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mà</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còn phụ thuộc vào thuộc tính </a:t>
          </a:r>
          <a:r>
            <a:rPr lang="en-US" sz="2400" b="0" i="0" dirty="0">
              <a:solidFill>
                <a:srgbClr val="FF0000"/>
              </a:solidFill>
              <a:latin typeface="Times New Roman" panose="02020603050405020304" pitchFamily="18" charset="0"/>
              <a:cs typeface="Times New Roman" panose="02020603050405020304" pitchFamily="18" charset="0"/>
            </a:rPr>
            <a:t>width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CSS</a:t>
          </a:r>
          <a:r>
            <a:rPr lang="en-US" sz="2400" b="0" i="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C9AD8303-74BB-4823-9C7C-63D780FC2C6C}" type="par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CDD62E4F-985D-45F8-9F1F-273BDF4700DC}" type="sib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B3C23A76-0116-4AC9-8132-EBBDFE81976E}">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2CAFBFA7-68C6-420B-A895-BCA0BCC79DBB}" type="parTrans" cxnId="{59C716A4-F493-4E4D-9FE9-1D8FD46B9DDE}">
      <dgm:prSet/>
      <dgm:spPr/>
      <dgm:t>
        <a:bodyPr/>
        <a:lstStyle/>
        <a:p>
          <a:endParaRPr lang="en-US" sz="2400">
            <a:latin typeface="Times New Roman" panose="02020603050405020304" pitchFamily="18" charset="0"/>
            <a:cs typeface="Times New Roman" panose="02020603050405020304" pitchFamily="18" charset="0"/>
          </a:endParaRPr>
        </a:p>
      </dgm:t>
    </dgm:pt>
    <dgm:pt modelId="{3810668F-6BE0-43A6-981C-82527C0B03A7}" type="sibTrans" cxnId="{59C716A4-F493-4E4D-9FE9-1D8FD46B9DDE}">
      <dgm:prSet/>
      <dgm:spPr/>
      <dgm:t>
        <a:bodyPr/>
        <a:lstStyle/>
        <a:p>
          <a:endParaRPr lang="en-US" sz="2400">
            <a:latin typeface="Times New Roman" panose="02020603050405020304" pitchFamily="18" charset="0"/>
            <a:cs typeface="Times New Roman" panose="02020603050405020304" pitchFamily="18" charset="0"/>
          </a:endParaRPr>
        </a:p>
      </dgm:t>
    </dgm:pt>
    <dgm:pt modelId="{936422F9-EFF7-4150-8921-2BD614D12766}">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2B9FA68B-2B18-465B-B608-6E99F852B994}" type="parTrans" cxnId="{B629136E-CACD-4384-930C-CDCF684EDEDB}">
      <dgm:prSet/>
      <dgm:spPr/>
      <dgm:t>
        <a:bodyPr/>
        <a:lstStyle/>
        <a:p>
          <a:endParaRPr lang="en-US" sz="2400">
            <a:latin typeface="Times New Roman" panose="02020603050405020304" pitchFamily="18" charset="0"/>
            <a:cs typeface="Times New Roman" panose="02020603050405020304" pitchFamily="18" charset="0"/>
          </a:endParaRPr>
        </a:p>
      </dgm:t>
    </dgm:pt>
    <dgm:pt modelId="{97866C4D-9D5A-4C94-A0CD-B2325B829BE5}" type="sibTrans" cxnId="{B629136E-CACD-4384-930C-CDCF684EDEDB}">
      <dgm:prSet/>
      <dgm:spPr/>
      <dgm:t>
        <a:bodyPr/>
        <a:lstStyle/>
        <a:p>
          <a:endParaRPr lang="en-US" sz="2400">
            <a:latin typeface="Times New Roman" panose="02020603050405020304" pitchFamily="18" charset="0"/>
            <a:cs typeface="Times New Roman" panose="02020603050405020304" pitchFamily="18" charset="0"/>
          </a:endParaRPr>
        </a:p>
      </dgm:t>
    </dgm:pt>
    <dgm:pt modelId="{DA617D04-3878-4B0F-8A0D-3049A5013C06}">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03C42C6C-6090-4547-BC73-79C6E6CA5139}" type="parTrans" cxnId="{DB858F55-D037-469E-896A-2D1DFB82BD68}">
      <dgm:prSet/>
      <dgm:spPr/>
      <dgm:t>
        <a:bodyPr/>
        <a:lstStyle/>
        <a:p>
          <a:endParaRPr lang="en-US" sz="2400">
            <a:latin typeface="Times New Roman" panose="02020603050405020304" pitchFamily="18" charset="0"/>
            <a:cs typeface="Times New Roman" panose="02020603050405020304" pitchFamily="18" charset="0"/>
          </a:endParaRPr>
        </a:p>
      </dgm:t>
    </dgm:pt>
    <dgm:pt modelId="{5FA66C52-6B51-4FB2-B212-1A3285326BEF}" type="sibTrans" cxnId="{DB858F55-D037-469E-896A-2D1DFB82BD68}">
      <dgm:prSet/>
      <dgm:spPr/>
      <dgm:t>
        <a:bodyPr/>
        <a:lstStyle/>
        <a:p>
          <a:endParaRPr lang="en-US" sz="2400">
            <a:latin typeface="Times New Roman" panose="02020603050405020304" pitchFamily="18" charset="0"/>
            <a:cs typeface="Times New Roman" panose="02020603050405020304" pitchFamily="18" charset="0"/>
          </a:endParaRPr>
        </a:p>
      </dgm:t>
    </dgm:pt>
    <dgm:pt modelId="{643DF4DD-9890-44B9-8A6E-B70894AB1D59}">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D5B9F7EC-F064-41B9-B399-68E4E7BDDFA7}" type="parTrans" cxnId="{87C265D3-822D-4BE6-9E4C-2F735A6D51B5}">
      <dgm:prSet/>
      <dgm:spPr/>
      <dgm:t>
        <a:bodyPr/>
        <a:lstStyle/>
        <a:p>
          <a:endParaRPr lang="en-US" sz="2400">
            <a:latin typeface="Times New Roman" panose="02020603050405020304" pitchFamily="18" charset="0"/>
            <a:cs typeface="Times New Roman" panose="02020603050405020304" pitchFamily="18" charset="0"/>
          </a:endParaRPr>
        </a:p>
      </dgm:t>
    </dgm:pt>
    <dgm:pt modelId="{F25200DE-AD3B-41CF-A20E-3C669E8AAF0F}" type="sibTrans" cxnId="{87C265D3-822D-4BE6-9E4C-2F735A6D51B5}">
      <dgm:prSet/>
      <dgm:spPr/>
      <dgm:t>
        <a:bodyPr/>
        <a:lstStyle/>
        <a:p>
          <a:endParaRPr lang="en-US" sz="2400">
            <a:latin typeface="Times New Roman" panose="02020603050405020304" pitchFamily="18" charset="0"/>
            <a:cs typeface="Times New Roman" panose="02020603050405020304" pitchFamily="18" charset="0"/>
          </a:endParaRPr>
        </a:p>
      </dgm:t>
    </dgm:pt>
    <dgm:pt modelId="{5D3BB73C-5837-48E6-9036-64AA7032457D}">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B082369E-8D69-4B2E-A89F-06B4D4763E70}" type="parTrans" cxnId="{DE492EF2-85AE-48B5-9F7E-2312CB12D3B1}">
      <dgm:prSet/>
      <dgm:spPr/>
      <dgm:t>
        <a:bodyPr/>
        <a:lstStyle/>
        <a:p>
          <a:endParaRPr lang="en-US" sz="2400">
            <a:latin typeface="Times New Roman" panose="02020603050405020304" pitchFamily="18" charset="0"/>
            <a:cs typeface="Times New Roman" panose="02020603050405020304" pitchFamily="18" charset="0"/>
          </a:endParaRPr>
        </a:p>
      </dgm:t>
    </dgm:pt>
    <dgm:pt modelId="{810F3D0C-CFB4-4B4C-A5F9-6B5A45CE9AE6}" type="sibTrans" cxnId="{DE492EF2-85AE-48B5-9F7E-2312CB12D3B1}">
      <dgm:prSet/>
      <dgm:spPr/>
      <dgm:t>
        <a:bodyPr/>
        <a:lstStyle/>
        <a:p>
          <a:endParaRPr lang="en-US" sz="2400">
            <a:latin typeface="Times New Roman" panose="02020603050405020304" pitchFamily="18" charset="0"/>
            <a:cs typeface="Times New Roman" panose="02020603050405020304" pitchFamily="18" charset="0"/>
          </a:endParaRPr>
        </a:p>
      </dgm:t>
    </dgm:pt>
    <dgm:pt modelId="{0DF3727A-2C16-49F6-8AEF-3AD721A4056C}">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EEDB93E4-461A-4F50-90C8-82690BD22032}" type="parTrans" cxnId="{1C583671-B006-47B7-A847-5174ADC75972}">
      <dgm:prSet/>
      <dgm:spPr/>
      <dgm:t>
        <a:bodyPr/>
        <a:lstStyle/>
        <a:p>
          <a:endParaRPr lang="en-US" sz="2400">
            <a:latin typeface="Times New Roman" panose="02020603050405020304" pitchFamily="18" charset="0"/>
            <a:cs typeface="Times New Roman" panose="02020603050405020304" pitchFamily="18" charset="0"/>
          </a:endParaRPr>
        </a:p>
      </dgm:t>
    </dgm:pt>
    <dgm:pt modelId="{91A410B5-FCA9-414A-B00C-F654C78121BC}" type="sibTrans" cxnId="{1C583671-B006-47B7-A847-5174ADC75972}">
      <dgm:prSet/>
      <dgm:spPr/>
      <dgm:t>
        <a:bodyPr/>
        <a:lstStyle/>
        <a:p>
          <a:endParaRPr lang="en-US" sz="2400">
            <a:latin typeface="Times New Roman" panose="02020603050405020304" pitchFamily="18" charset="0"/>
            <a:cs typeface="Times New Roman" panose="02020603050405020304" pitchFamily="18" charset="0"/>
          </a:endParaRPr>
        </a:p>
      </dgm:t>
    </dgm:pt>
    <dgm:pt modelId="{D326D296-5281-4F71-A474-2D34F6DF9D76}">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7D580F35-166F-432C-8A0F-CDF57093B636}" type="parTrans" cxnId="{751718B5-9EDB-48CD-9BA5-1145433B8C30}">
      <dgm:prSet/>
      <dgm:spPr/>
      <dgm:t>
        <a:bodyPr/>
        <a:lstStyle/>
        <a:p>
          <a:endParaRPr lang="en-US" sz="2400">
            <a:latin typeface="Times New Roman" panose="02020603050405020304" pitchFamily="18" charset="0"/>
            <a:cs typeface="Times New Roman" panose="02020603050405020304" pitchFamily="18" charset="0"/>
          </a:endParaRPr>
        </a:p>
      </dgm:t>
    </dgm:pt>
    <dgm:pt modelId="{07E63237-A8CC-4704-8BA5-E152088C3F28}" type="sibTrans" cxnId="{751718B5-9EDB-48CD-9BA5-1145433B8C30}">
      <dgm:prSet/>
      <dgm:spPr/>
      <dgm:t>
        <a:bodyPr/>
        <a:lstStyle/>
        <a:p>
          <a:endParaRPr lang="en-US" sz="2400">
            <a:latin typeface="Times New Roman" panose="02020603050405020304" pitchFamily="18" charset="0"/>
            <a:cs typeface="Times New Roman" panose="02020603050405020304" pitchFamily="18" charset="0"/>
          </a:endParaRPr>
        </a:p>
      </dgm:t>
    </dgm:pt>
    <dgm:pt modelId="{0B80F2C6-CEA4-4604-870C-BB03E8BCB10D}">
      <dgm:prSet custT="1"/>
      <dgm:spPr/>
      <dgm:t>
        <a:bodyPr/>
        <a:lstStyle/>
        <a:p>
          <a:pPr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dgm:t>
    </dgm:pt>
    <dgm:pt modelId="{A3D0BF8F-42CD-4877-B5CD-0D5C5740DB6F}" type="parTrans" cxnId="{A104D635-6E95-47FF-806A-1CCCF48F2026}">
      <dgm:prSet/>
      <dgm:spPr/>
      <dgm:t>
        <a:bodyPr/>
        <a:lstStyle/>
        <a:p>
          <a:endParaRPr lang="en-US" sz="2400">
            <a:latin typeface="Times New Roman" panose="02020603050405020304" pitchFamily="18" charset="0"/>
            <a:cs typeface="Times New Roman" panose="02020603050405020304" pitchFamily="18" charset="0"/>
          </a:endParaRPr>
        </a:p>
      </dgm:t>
    </dgm:pt>
    <dgm:pt modelId="{089534A1-49F4-4E2C-A5FC-1059D59512B1}" type="sibTrans" cxnId="{A104D635-6E95-47FF-806A-1CCCF48F2026}">
      <dgm:prSet/>
      <dgm:spPr/>
      <dgm:t>
        <a:bodyPr/>
        <a:lstStyle/>
        <a:p>
          <a:endParaRPr lang="en-US" sz="2400">
            <a:latin typeface="Times New Roman" panose="02020603050405020304" pitchFamily="18" charset="0"/>
            <a:cs typeface="Times New Roman" panose="02020603050405020304" pitchFamily="18" charset="0"/>
          </a:endParaRPr>
        </a:p>
      </dgm:t>
    </dgm:pt>
    <dgm:pt modelId="{FD0189D2-385B-4760-9002-E17E68F0D91A}">
      <dgm:prSet custT="1"/>
      <dgm:spPr/>
      <dgm:t>
        <a:bodyPr/>
        <a:lstStyle/>
        <a:p>
          <a:pPr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dgm:t>
    </dgm:pt>
    <dgm:pt modelId="{DD228412-2A47-48CD-9929-F9D7D638493F}" type="parTrans" cxnId="{77093A90-74A4-4FF5-8973-9F7EC5EF8972}">
      <dgm:prSet/>
      <dgm:spPr/>
      <dgm:t>
        <a:bodyPr/>
        <a:lstStyle/>
        <a:p>
          <a:endParaRPr lang="en-US"/>
        </a:p>
      </dgm:t>
    </dgm:pt>
    <dgm:pt modelId="{F4F5AD8C-E3C4-400D-A057-E31D65AA300A}" type="sibTrans" cxnId="{77093A90-74A4-4FF5-8973-9F7EC5EF8972}">
      <dgm:prSet/>
      <dgm:spPr/>
      <dgm:t>
        <a:bodyPr/>
        <a:lstStyle/>
        <a:p>
          <a:endParaRPr lang="en-US"/>
        </a:p>
      </dgm:t>
    </dgm:pt>
    <dgm:pt modelId="{D6BBC0FC-C54E-4C74-9B12-CDDFCEF1939E}">
      <dgm:prSet custT="1"/>
      <dgm:spPr/>
      <dgm:t>
        <a:bodyPr/>
        <a:lstStyle/>
        <a:p>
          <a:pPr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dgm:t>
    </dgm:pt>
    <dgm:pt modelId="{25E9EF5B-64A2-446D-81A5-1AF0D3E42A9A}" type="parTrans" cxnId="{5144AD2C-8177-43B3-9DE7-120D22E64B19}">
      <dgm:prSet/>
      <dgm:spPr/>
      <dgm:t>
        <a:bodyPr/>
        <a:lstStyle/>
        <a:p>
          <a:endParaRPr lang="en-US"/>
        </a:p>
      </dgm:t>
    </dgm:pt>
    <dgm:pt modelId="{1ACB0575-72AA-40F0-ACD1-E7544798FEAD}" type="sibTrans" cxnId="{5144AD2C-8177-43B3-9DE7-120D22E64B19}">
      <dgm:prSet/>
      <dgm:spPr/>
      <dgm:t>
        <a:bodyPr/>
        <a:lstStyle/>
        <a:p>
          <a:endParaRPr lang="en-US"/>
        </a:p>
      </dgm:t>
    </dgm:pt>
    <dgm:pt modelId="{FDE477BB-966F-4D33-B5A3-972DE3FB7D29}" type="pres">
      <dgm:prSet presAssocID="{CC01284F-1088-4249-AF78-ABD7891B58EA}" presName="linear" presStyleCnt="0">
        <dgm:presLayoutVars>
          <dgm:dir/>
          <dgm:animLvl val="lvl"/>
          <dgm:resizeHandles val="exact"/>
        </dgm:presLayoutVars>
      </dgm:prSet>
      <dgm:spPr/>
      <dgm:t>
        <a:bodyPr/>
        <a:lstStyle/>
        <a:p>
          <a:endParaRPr lang="en-US"/>
        </a:p>
      </dgm:t>
    </dgm:pt>
    <dgm:pt modelId="{8A5E82E9-4293-4830-8791-6AD587C44F6C}" type="pres">
      <dgm:prSet presAssocID="{21CAD036-950B-45C3-8CDC-EDF83ADD49AA}" presName="parentLin" presStyleCnt="0"/>
      <dgm:spPr/>
    </dgm:pt>
    <dgm:pt modelId="{8E67E386-14B2-4A73-A36F-13CB1EAD04DF}" type="pres">
      <dgm:prSet presAssocID="{21CAD036-950B-45C3-8CDC-EDF83ADD49AA}" presName="parentLeftMargin" presStyleLbl="node1" presStyleIdx="0" presStyleCnt="1"/>
      <dgm:spPr/>
      <dgm:t>
        <a:bodyPr/>
        <a:lstStyle/>
        <a:p>
          <a:endParaRPr lang="en-US"/>
        </a:p>
      </dgm:t>
    </dgm:pt>
    <dgm:pt modelId="{4CA09DA8-98B1-4EF2-9991-952EA5E8F0E9}" type="pres">
      <dgm:prSet presAssocID="{21CAD036-950B-45C3-8CDC-EDF83ADD49AA}" presName="parentText" presStyleLbl="node1" presStyleIdx="0" presStyleCnt="1" custScaleX="127719">
        <dgm:presLayoutVars>
          <dgm:chMax val="0"/>
          <dgm:bulletEnabled val="1"/>
        </dgm:presLayoutVars>
      </dgm:prSet>
      <dgm:spPr/>
      <dgm:t>
        <a:bodyPr/>
        <a:lstStyle/>
        <a:p>
          <a:endParaRPr lang="en-US"/>
        </a:p>
      </dgm:t>
    </dgm:pt>
    <dgm:pt modelId="{B68536E6-1518-48CA-9AAA-06AD6DFF9B8E}" type="pres">
      <dgm:prSet presAssocID="{21CAD036-950B-45C3-8CDC-EDF83ADD49AA}" presName="negativeSpace" presStyleCnt="0"/>
      <dgm:spPr/>
    </dgm:pt>
    <dgm:pt modelId="{CE51D29D-C7D1-4E70-A427-26C58E403E0F}" type="pres">
      <dgm:prSet presAssocID="{21CAD036-950B-45C3-8CDC-EDF83ADD49AA}" presName="childText" presStyleLbl="conFgAcc1" presStyleIdx="0" presStyleCnt="1">
        <dgm:presLayoutVars>
          <dgm:bulletEnabled val="1"/>
        </dgm:presLayoutVars>
      </dgm:prSet>
      <dgm:spPr/>
      <dgm:t>
        <a:bodyPr/>
        <a:lstStyle/>
        <a:p>
          <a:endParaRPr lang="en-US"/>
        </a:p>
      </dgm:t>
    </dgm:pt>
  </dgm:ptLst>
  <dgm:cxnLst>
    <dgm:cxn modelId="{DD13BC5B-B776-46AA-A7AB-478791190AA2}" type="presOf" srcId="{B3C23A76-0116-4AC9-8132-EBBDFE81976E}" destId="{CE51D29D-C7D1-4E70-A427-26C58E403E0F}" srcOrd="0" destOrd="4" presId="urn:microsoft.com/office/officeart/2005/8/layout/list1"/>
    <dgm:cxn modelId="{7B8DCD10-794C-448E-B9C4-12FC73308FA8}" type="presOf" srcId="{0DF3727A-2C16-49F6-8AEF-3AD721A4056C}" destId="{CE51D29D-C7D1-4E70-A427-26C58E403E0F}" srcOrd="0" destOrd="9" presId="urn:microsoft.com/office/officeart/2005/8/layout/list1"/>
    <dgm:cxn modelId="{1C583671-B006-47B7-A847-5174ADC75972}" srcId="{21CAD036-950B-45C3-8CDC-EDF83ADD49AA}" destId="{0DF3727A-2C16-49F6-8AEF-3AD721A4056C}" srcOrd="9" destOrd="0" parTransId="{EEDB93E4-461A-4F50-90C8-82690BD22032}" sibTransId="{91A410B5-FCA9-414A-B00C-F654C78121BC}"/>
    <dgm:cxn modelId="{87C265D3-822D-4BE6-9E4C-2F735A6D51B5}" srcId="{21CAD036-950B-45C3-8CDC-EDF83ADD49AA}" destId="{643DF4DD-9890-44B9-8A6E-B70894AB1D59}" srcOrd="7" destOrd="0" parTransId="{D5B9F7EC-F064-41B9-B399-68E4E7BDDFA7}" sibTransId="{F25200DE-AD3B-41CF-A20E-3C669E8AAF0F}"/>
    <dgm:cxn modelId="{A0D34D7B-59BB-4568-9A26-822ABD465195}" type="presOf" srcId="{643DF4DD-9890-44B9-8A6E-B70894AB1D59}" destId="{CE51D29D-C7D1-4E70-A427-26C58E403E0F}" srcOrd="0" destOrd="7" presId="urn:microsoft.com/office/officeart/2005/8/layout/list1"/>
    <dgm:cxn modelId="{B3B5933F-5BDE-4CF2-A111-FC7A58C50F44}" type="presOf" srcId="{5D3BB73C-5837-48E6-9036-64AA7032457D}" destId="{CE51D29D-C7D1-4E70-A427-26C58E403E0F}" srcOrd="0" destOrd="8" presId="urn:microsoft.com/office/officeart/2005/8/layout/list1"/>
    <dgm:cxn modelId="{85837AEA-7348-438C-B51E-878D843A7786}" type="presOf" srcId="{0B80F2C6-CEA4-4604-870C-BB03E8BCB10D}" destId="{CE51D29D-C7D1-4E70-A427-26C58E403E0F}" srcOrd="0" destOrd="3" presId="urn:microsoft.com/office/officeart/2005/8/layout/list1"/>
    <dgm:cxn modelId="{5144AD2C-8177-43B3-9DE7-120D22E64B19}" srcId="{21CAD036-950B-45C3-8CDC-EDF83ADD49AA}" destId="{D6BBC0FC-C54E-4C74-9B12-CDDFCEF1939E}" srcOrd="1" destOrd="0" parTransId="{25E9EF5B-64A2-446D-81A5-1AF0D3E42A9A}" sibTransId="{1ACB0575-72AA-40F0-ACD1-E7544798FEAD}"/>
    <dgm:cxn modelId="{1638741A-3CDD-44A8-8FAD-CFB1B8C1849C}" type="presOf" srcId="{DA617D04-3878-4B0F-8A0D-3049A5013C06}" destId="{CE51D29D-C7D1-4E70-A427-26C58E403E0F}" srcOrd="0" destOrd="6" presId="urn:microsoft.com/office/officeart/2005/8/layout/list1"/>
    <dgm:cxn modelId="{77093A90-74A4-4FF5-8973-9F7EC5EF8972}" srcId="{21CAD036-950B-45C3-8CDC-EDF83ADD49AA}" destId="{FD0189D2-385B-4760-9002-E17E68F0D91A}" srcOrd="2" destOrd="0" parTransId="{DD228412-2A47-48CD-9929-F9D7D638493F}" sibTransId="{F4F5AD8C-E3C4-400D-A057-E31D65AA300A}"/>
    <dgm:cxn modelId="{9FFD28BC-5F9D-4B7E-A5AC-DD56C2B5E88E}" srcId="{21CAD036-950B-45C3-8CDC-EDF83ADD49AA}" destId="{48D3DC9B-16FE-423B-9FA3-88AB83962CFE}" srcOrd="0" destOrd="0" parTransId="{C9AD8303-74BB-4823-9C7C-63D780FC2C6C}" sibTransId="{CDD62E4F-985D-45F8-9F1F-273BDF4700DC}"/>
    <dgm:cxn modelId="{751718B5-9EDB-48CD-9BA5-1145433B8C30}" srcId="{21CAD036-950B-45C3-8CDC-EDF83ADD49AA}" destId="{D326D296-5281-4F71-A474-2D34F6DF9D76}" srcOrd="10" destOrd="0" parTransId="{7D580F35-166F-432C-8A0F-CDF57093B636}" sibTransId="{07E63237-A8CC-4704-8BA5-E152088C3F28}"/>
    <dgm:cxn modelId="{23F1D3E8-5AD6-4E61-A337-6F21F2FBDC94}" type="presOf" srcId="{48D3DC9B-16FE-423B-9FA3-88AB83962CFE}" destId="{CE51D29D-C7D1-4E70-A427-26C58E403E0F}" srcOrd="0" destOrd="0" presId="urn:microsoft.com/office/officeart/2005/8/layout/list1"/>
    <dgm:cxn modelId="{484A8B40-16E4-4467-9E2F-EAC18ACD5870}" type="presOf" srcId="{FD0189D2-385B-4760-9002-E17E68F0D91A}" destId="{CE51D29D-C7D1-4E70-A427-26C58E403E0F}" srcOrd="0" destOrd="2" presId="urn:microsoft.com/office/officeart/2005/8/layout/list1"/>
    <dgm:cxn modelId="{706859CF-B08D-443B-810D-B175A7FF9937}" type="presOf" srcId="{936422F9-EFF7-4150-8921-2BD614D12766}" destId="{CE51D29D-C7D1-4E70-A427-26C58E403E0F}" srcOrd="0" destOrd="5" presId="urn:microsoft.com/office/officeart/2005/8/layout/list1"/>
    <dgm:cxn modelId="{E8CD4EB8-F4B4-45F5-ABB8-78B3758F4E7E}" type="presOf" srcId="{21CAD036-950B-45C3-8CDC-EDF83ADD49AA}" destId="{4CA09DA8-98B1-4EF2-9991-952EA5E8F0E9}" srcOrd="1" destOrd="0" presId="urn:microsoft.com/office/officeart/2005/8/layout/list1"/>
    <dgm:cxn modelId="{B622B721-E231-427E-8DBF-E4B47FDA6818}" type="presOf" srcId="{D6BBC0FC-C54E-4C74-9B12-CDDFCEF1939E}" destId="{CE51D29D-C7D1-4E70-A427-26C58E403E0F}" srcOrd="0" destOrd="1" presId="urn:microsoft.com/office/officeart/2005/8/layout/list1"/>
    <dgm:cxn modelId="{E623DD67-A881-45D4-BFF6-3B9BDDB78D63}" type="presOf" srcId="{21CAD036-950B-45C3-8CDC-EDF83ADD49AA}" destId="{8E67E386-14B2-4A73-A36F-13CB1EAD04DF}" srcOrd="0" destOrd="0" presId="urn:microsoft.com/office/officeart/2005/8/layout/list1"/>
    <dgm:cxn modelId="{5282139C-2BFF-4840-8DD0-F3951C4EBBF1}" type="presOf" srcId="{D326D296-5281-4F71-A474-2D34F6DF9D76}" destId="{CE51D29D-C7D1-4E70-A427-26C58E403E0F}" srcOrd="0" destOrd="10" presId="urn:microsoft.com/office/officeart/2005/8/layout/list1"/>
    <dgm:cxn modelId="{B629136E-CACD-4384-930C-CDCF684EDEDB}" srcId="{21CAD036-950B-45C3-8CDC-EDF83ADD49AA}" destId="{936422F9-EFF7-4150-8921-2BD614D12766}" srcOrd="5" destOrd="0" parTransId="{2B9FA68B-2B18-465B-B608-6E99F852B994}" sibTransId="{97866C4D-9D5A-4C94-A0CD-B2325B829BE5}"/>
    <dgm:cxn modelId="{A104D635-6E95-47FF-806A-1CCCF48F2026}" srcId="{21CAD036-950B-45C3-8CDC-EDF83ADD49AA}" destId="{0B80F2C6-CEA4-4604-870C-BB03E8BCB10D}" srcOrd="3" destOrd="0" parTransId="{A3D0BF8F-42CD-4877-B5CD-0D5C5740DB6F}" sibTransId="{089534A1-49F4-4E2C-A5FC-1059D59512B1}"/>
    <dgm:cxn modelId="{71C54F03-0619-49A0-AF54-85513AC6164F}" type="presOf" srcId="{CC01284F-1088-4249-AF78-ABD7891B58EA}" destId="{FDE477BB-966F-4D33-B5A3-972DE3FB7D29}" srcOrd="0" destOrd="0" presId="urn:microsoft.com/office/officeart/2005/8/layout/list1"/>
    <dgm:cxn modelId="{59C716A4-F493-4E4D-9FE9-1D8FD46B9DDE}" srcId="{21CAD036-950B-45C3-8CDC-EDF83ADD49AA}" destId="{B3C23A76-0116-4AC9-8132-EBBDFE81976E}" srcOrd="4" destOrd="0" parTransId="{2CAFBFA7-68C6-420B-A895-BCA0BCC79DBB}" sibTransId="{3810668F-6BE0-43A6-981C-82527C0B03A7}"/>
    <dgm:cxn modelId="{66CA71B8-310B-41AE-95C6-9E58A79A2363}" srcId="{CC01284F-1088-4249-AF78-ABD7891B58EA}" destId="{21CAD036-950B-45C3-8CDC-EDF83ADD49AA}" srcOrd="0" destOrd="0" parTransId="{64E390A4-AA1E-45F8-9684-EC5D91F9A41F}" sibTransId="{2A102EC7-93A5-48E5-8406-A1D36C3FC9D0}"/>
    <dgm:cxn modelId="{DB858F55-D037-469E-896A-2D1DFB82BD68}" srcId="{21CAD036-950B-45C3-8CDC-EDF83ADD49AA}" destId="{DA617D04-3878-4B0F-8A0D-3049A5013C06}" srcOrd="6" destOrd="0" parTransId="{03C42C6C-6090-4547-BC73-79C6E6CA5139}" sibTransId="{5FA66C52-6B51-4FB2-B212-1A3285326BEF}"/>
    <dgm:cxn modelId="{DE492EF2-85AE-48B5-9F7E-2312CB12D3B1}" srcId="{21CAD036-950B-45C3-8CDC-EDF83ADD49AA}" destId="{5D3BB73C-5837-48E6-9036-64AA7032457D}" srcOrd="8" destOrd="0" parTransId="{B082369E-8D69-4B2E-A89F-06B4D4763E70}" sibTransId="{810F3D0C-CFB4-4B4C-A5F9-6B5A45CE9AE6}"/>
    <dgm:cxn modelId="{64ACDD0B-32DF-40CB-8094-E52C626D8C9C}" type="presParOf" srcId="{FDE477BB-966F-4D33-B5A3-972DE3FB7D29}" destId="{8A5E82E9-4293-4830-8791-6AD587C44F6C}" srcOrd="0" destOrd="0" presId="urn:microsoft.com/office/officeart/2005/8/layout/list1"/>
    <dgm:cxn modelId="{228595A2-C690-44A7-B71E-10A94C94F6B3}" type="presParOf" srcId="{8A5E82E9-4293-4830-8791-6AD587C44F6C}" destId="{8E67E386-14B2-4A73-A36F-13CB1EAD04DF}" srcOrd="0" destOrd="0" presId="urn:microsoft.com/office/officeart/2005/8/layout/list1"/>
    <dgm:cxn modelId="{6C361461-C0D0-4646-A398-B6443F243C79}" type="presParOf" srcId="{8A5E82E9-4293-4830-8791-6AD587C44F6C}" destId="{4CA09DA8-98B1-4EF2-9991-952EA5E8F0E9}" srcOrd="1" destOrd="0" presId="urn:microsoft.com/office/officeart/2005/8/layout/list1"/>
    <dgm:cxn modelId="{AB928EE7-7E9B-4E3F-8F66-6F8A2EFEC0E5}" type="presParOf" srcId="{FDE477BB-966F-4D33-B5A3-972DE3FB7D29}" destId="{B68536E6-1518-48CA-9AAA-06AD6DFF9B8E}" srcOrd="1" destOrd="0" presId="urn:microsoft.com/office/officeart/2005/8/layout/list1"/>
    <dgm:cxn modelId="{BB29510A-CBB0-476B-8C35-1ABD009B48BB}" type="presParOf" srcId="{FDE477BB-966F-4D33-B5A3-972DE3FB7D29}" destId="{CE51D29D-C7D1-4E70-A427-26C58E403E0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01284F-1088-4249-AF78-ABD7891B58EA}"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21CAD036-950B-45C3-8CDC-EDF83ADD49AA}">
      <dgm:prSet phldrT="[Text]" custT="1"/>
      <dgm:spPr>
        <a:solidFill>
          <a:srgbClr val="C00000"/>
        </a:solidFill>
        <a:ln>
          <a:solidFill>
            <a:schemeClr val="bg1"/>
          </a:solidFill>
        </a:ln>
      </dgm:spPr>
      <dgm:t>
        <a:bodyPr/>
        <a:lstStyle/>
        <a:p>
          <a:r>
            <a:rPr lang="en-US" sz="2400" b="0" i="0" dirty="0">
              <a:solidFill>
                <a:schemeClr val="bg1"/>
              </a:solidFill>
              <a:latin typeface="Times New Roman" panose="02020603050405020304" pitchFamily="18" charset="0"/>
              <a:cs typeface="Times New Roman" panose="02020603050405020304" pitchFamily="18" charset="0"/>
            </a:rPr>
            <a:t>1. </a:t>
          </a:r>
          <a:r>
            <a:rPr lang="vi-VN" sz="2400" b="0" i="0" dirty="0">
              <a:solidFill>
                <a:schemeClr val="bg1"/>
              </a:solidFill>
              <a:latin typeface="Times New Roman" panose="02020603050405020304" pitchFamily="18" charset="0"/>
              <a:cs typeface="Times New Roman" panose="02020603050405020304" pitchFamily="18" charset="0"/>
            </a:rPr>
            <a:t>Trong các thuộc tính khung của một phần tử HTML, khoảng cách t</a:t>
          </a:r>
          <a:r>
            <a:rPr lang="en-US" sz="2400" b="0" i="0" dirty="0">
              <a:solidFill>
                <a:schemeClr val="bg1"/>
              </a:solidFill>
              <a:latin typeface="Times New Roman" panose="02020603050405020304" pitchFamily="18" charset="0"/>
              <a:cs typeface="Times New Roman" panose="02020603050405020304" pitchFamily="18" charset="0"/>
            </a:rPr>
            <a:t>ừ</a:t>
          </a:r>
          <a:r>
            <a:rPr lang="vi-VN" sz="2400" b="0" i="0" dirty="0">
              <a:solidFill>
                <a:schemeClr val="bg1"/>
              </a:solidFill>
              <a:latin typeface="Times New Roman" panose="02020603050405020304" pitchFamily="18" charset="0"/>
              <a:cs typeface="Times New Roman" panose="02020603050405020304" pitchFamily="18" charset="0"/>
            </a:rPr>
            <a:t> vùng văn bản đến đường v</a:t>
          </a:r>
          <a:r>
            <a:rPr lang="en-US" sz="2400" b="0" i="0" dirty="0" err="1">
              <a:solidFill>
                <a:schemeClr val="bg1"/>
              </a:solidFill>
              <a:latin typeface="Times New Roman" panose="02020603050405020304" pitchFamily="18" charset="0"/>
              <a:cs typeface="Times New Roman" panose="02020603050405020304" pitchFamily="18" charset="0"/>
            </a:rPr>
            <a:t>iền</a:t>
          </a:r>
          <a:r>
            <a:rPr lang="vi-VN" sz="2400" b="0" i="0" dirty="0">
              <a:solidFill>
                <a:schemeClr val="bg1"/>
              </a:solidFill>
              <a:latin typeface="Times New Roman" panose="02020603050405020304" pitchFamily="18" charset="0"/>
              <a:cs typeface="Times New Roman" panose="02020603050405020304" pitchFamily="18" charset="0"/>
            </a:rPr>
            <a:t> khung được gọi là gì?</a:t>
          </a:r>
        </a:p>
      </dgm:t>
    </dgm:pt>
    <dgm:pt modelId="{64E390A4-AA1E-45F8-9684-EC5D91F9A41F}" type="par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2A102EC7-93A5-48E5-8406-A1D36C3FC9D0}" type="sibTrans" cxnId="{66CA71B8-310B-41AE-95C6-9E58A79A2363}">
      <dgm:prSet/>
      <dgm:spPr/>
      <dgm:t>
        <a:bodyPr/>
        <a:lstStyle/>
        <a:p>
          <a:endParaRPr lang="en-US" sz="2400">
            <a:latin typeface="Times New Roman" panose="02020603050405020304" pitchFamily="18" charset="0"/>
            <a:cs typeface="Times New Roman" panose="02020603050405020304" pitchFamily="18" charset="0"/>
          </a:endParaRPr>
        </a:p>
      </dgm:t>
    </dgm:pt>
    <dgm:pt modelId="{48D3DC9B-16FE-423B-9FA3-88AB83962CFE}">
      <dgm:prSet custT="1"/>
      <dgm:spPr/>
      <dgm:t>
        <a:bodyPr/>
        <a:lstStyle/>
        <a:p>
          <a:pPr algn="just">
            <a:buFont typeface="Arial" panose="020B0604020202020204" pitchFamily="34" charset="0"/>
            <a:buChar char="•"/>
          </a:pPr>
          <a:r>
            <a:rPr lang="en-US" sz="2400" b="0" i="0" dirty="0">
              <a:latin typeface="Times New Roman" panose="02020603050405020304" pitchFamily="18" charset="0"/>
              <a:cs typeface="Times New Roman" panose="02020603050405020304" pitchFamily="18" charset="0"/>
            </a:rPr>
            <a:t>K</a:t>
          </a:r>
          <a:r>
            <a:rPr lang="vi-VN" sz="2400" b="0" i="0" dirty="0">
              <a:latin typeface="Times New Roman" panose="02020603050405020304" pitchFamily="18" charset="0"/>
              <a:cs typeface="Times New Roman" panose="02020603050405020304" pitchFamily="18" charset="0"/>
            </a:rPr>
            <a:t>hoảng cách t</a:t>
          </a:r>
          <a:r>
            <a:rPr lang="en-US" sz="2400" b="0" i="0" dirty="0">
              <a:latin typeface="Times New Roman" panose="02020603050405020304" pitchFamily="18" charset="0"/>
              <a:cs typeface="Times New Roman" panose="02020603050405020304" pitchFamily="18" charset="0"/>
            </a:rPr>
            <a:t>ừ</a:t>
          </a:r>
          <a:r>
            <a:rPr lang="vi-VN" sz="2400" b="0" i="0" dirty="0">
              <a:latin typeface="Times New Roman" panose="02020603050405020304" pitchFamily="18" charset="0"/>
              <a:cs typeface="Times New Roman" panose="02020603050405020304" pitchFamily="18" charset="0"/>
            </a:rPr>
            <a:t> vùng văn bản đến đường v</a:t>
          </a:r>
          <a:r>
            <a:rPr lang="en-US" sz="2400" b="0" i="0" dirty="0" err="1">
              <a:latin typeface="Times New Roman" panose="02020603050405020304" pitchFamily="18" charset="0"/>
              <a:cs typeface="Times New Roman" panose="02020603050405020304" pitchFamily="18" charset="0"/>
            </a:rPr>
            <a:t>iền</a:t>
          </a:r>
          <a:r>
            <a:rPr lang="vi-VN" sz="2400" b="0" i="0" dirty="0">
              <a:latin typeface="Times New Roman" panose="02020603050405020304" pitchFamily="18" charset="0"/>
              <a:cs typeface="Times New Roman" panose="02020603050405020304" pitchFamily="18" charset="0"/>
            </a:rPr>
            <a:t> khung được gọi là </a:t>
          </a:r>
          <a:r>
            <a:rPr lang="en-US" sz="2400" b="0" i="0" dirty="0" err="1">
              <a:latin typeface="Times New Roman" panose="02020603050405020304" pitchFamily="18" charset="0"/>
              <a:cs typeface="Times New Roman" panose="02020603050405020304" pitchFamily="18" charset="0"/>
            </a:rPr>
            <a:t>vùng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đệm</a:t>
          </a:r>
          <a:r>
            <a:rPr lang="en-US" sz="2400" b="0" i="0" dirty="0">
              <a:latin typeface="Times New Roman" panose="02020603050405020304" pitchFamily="18" charset="0"/>
              <a:cs typeface="Times New Roman" panose="02020603050405020304" pitchFamily="18" charset="0"/>
            </a:rPr>
            <a:t> (padding).</a:t>
          </a:r>
          <a:endParaRPr lang="en-US" sz="2400" dirty="0">
            <a:latin typeface="Times New Roman" panose="02020603050405020304" pitchFamily="18" charset="0"/>
            <a:cs typeface="Times New Roman" panose="02020603050405020304" pitchFamily="18" charset="0"/>
          </a:endParaRPr>
        </a:p>
      </dgm:t>
    </dgm:pt>
    <dgm:pt modelId="{C9AD8303-74BB-4823-9C7C-63D780FC2C6C}" type="par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CDD62E4F-985D-45F8-9F1F-273BDF4700DC}" type="sibTrans" cxnId="{9FFD28BC-5F9D-4B7E-A5AC-DD56C2B5E88E}">
      <dgm:prSet/>
      <dgm:spPr/>
      <dgm:t>
        <a:bodyPr/>
        <a:lstStyle/>
        <a:p>
          <a:endParaRPr lang="en-US" sz="2400">
            <a:latin typeface="Times New Roman" panose="02020603050405020304" pitchFamily="18" charset="0"/>
            <a:cs typeface="Times New Roman" panose="02020603050405020304" pitchFamily="18" charset="0"/>
          </a:endParaRPr>
        </a:p>
      </dgm:t>
    </dgm:pt>
    <dgm:pt modelId="{D326D296-5281-4F71-A474-2D34F6DF9D76}">
      <dgm:prSet custT="1"/>
      <dgm:spPr/>
      <dgm:t>
        <a:bodyPr/>
        <a:lstStyle/>
        <a:p>
          <a:pPr algn="just">
            <a:buNone/>
          </a:pPr>
          <a:endParaRPr lang="en-US" sz="2400" dirty="0">
            <a:latin typeface="Times New Roman" panose="02020603050405020304" pitchFamily="18" charset="0"/>
            <a:cs typeface="Times New Roman" panose="02020603050405020304" pitchFamily="18" charset="0"/>
          </a:endParaRPr>
        </a:p>
      </dgm:t>
    </dgm:pt>
    <dgm:pt modelId="{7D580F35-166F-432C-8A0F-CDF57093B636}" type="parTrans" cxnId="{751718B5-9EDB-48CD-9BA5-1145433B8C30}">
      <dgm:prSet/>
      <dgm:spPr/>
      <dgm:t>
        <a:bodyPr/>
        <a:lstStyle/>
        <a:p>
          <a:endParaRPr lang="en-US" sz="2400">
            <a:latin typeface="Times New Roman" panose="02020603050405020304" pitchFamily="18" charset="0"/>
            <a:cs typeface="Times New Roman" panose="02020603050405020304" pitchFamily="18" charset="0"/>
          </a:endParaRPr>
        </a:p>
      </dgm:t>
    </dgm:pt>
    <dgm:pt modelId="{07E63237-A8CC-4704-8BA5-E152088C3F28}" type="sibTrans" cxnId="{751718B5-9EDB-48CD-9BA5-1145433B8C30}">
      <dgm:prSet/>
      <dgm:spPr/>
      <dgm:t>
        <a:bodyPr/>
        <a:lstStyle/>
        <a:p>
          <a:endParaRPr lang="en-US" sz="2400">
            <a:latin typeface="Times New Roman" panose="02020603050405020304" pitchFamily="18" charset="0"/>
            <a:cs typeface="Times New Roman" panose="02020603050405020304" pitchFamily="18" charset="0"/>
          </a:endParaRPr>
        </a:p>
      </dgm:t>
    </dgm:pt>
    <dgm:pt modelId="{FDE477BB-966F-4D33-B5A3-972DE3FB7D29}" type="pres">
      <dgm:prSet presAssocID="{CC01284F-1088-4249-AF78-ABD7891B58EA}" presName="linear" presStyleCnt="0">
        <dgm:presLayoutVars>
          <dgm:dir/>
          <dgm:animLvl val="lvl"/>
          <dgm:resizeHandles val="exact"/>
        </dgm:presLayoutVars>
      </dgm:prSet>
      <dgm:spPr/>
      <dgm:t>
        <a:bodyPr/>
        <a:lstStyle/>
        <a:p>
          <a:endParaRPr lang="en-US"/>
        </a:p>
      </dgm:t>
    </dgm:pt>
    <dgm:pt modelId="{8A5E82E9-4293-4830-8791-6AD587C44F6C}" type="pres">
      <dgm:prSet presAssocID="{21CAD036-950B-45C3-8CDC-EDF83ADD49AA}" presName="parentLin" presStyleCnt="0"/>
      <dgm:spPr/>
    </dgm:pt>
    <dgm:pt modelId="{8E67E386-14B2-4A73-A36F-13CB1EAD04DF}" type="pres">
      <dgm:prSet presAssocID="{21CAD036-950B-45C3-8CDC-EDF83ADD49AA}" presName="parentLeftMargin" presStyleLbl="node1" presStyleIdx="0" presStyleCnt="1"/>
      <dgm:spPr/>
      <dgm:t>
        <a:bodyPr/>
        <a:lstStyle/>
        <a:p>
          <a:endParaRPr lang="en-US"/>
        </a:p>
      </dgm:t>
    </dgm:pt>
    <dgm:pt modelId="{4CA09DA8-98B1-4EF2-9991-952EA5E8F0E9}" type="pres">
      <dgm:prSet presAssocID="{21CAD036-950B-45C3-8CDC-EDF83ADD49AA}" presName="parentText" presStyleLbl="node1" presStyleIdx="0" presStyleCnt="1" custScaleX="127719">
        <dgm:presLayoutVars>
          <dgm:chMax val="0"/>
          <dgm:bulletEnabled val="1"/>
        </dgm:presLayoutVars>
      </dgm:prSet>
      <dgm:spPr/>
      <dgm:t>
        <a:bodyPr/>
        <a:lstStyle/>
        <a:p>
          <a:endParaRPr lang="en-US"/>
        </a:p>
      </dgm:t>
    </dgm:pt>
    <dgm:pt modelId="{B68536E6-1518-48CA-9AAA-06AD6DFF9B8E}" type="pres">
      <dgm:prSet presAssocID="{21CAD036-950B-45C3-8CDC-EDF83ADD49AA}" presName="negativeSpace" presStyleCnt="0"/>
      <dgm:spPr/>
    </dgm:pt>
    <dgm:pt modelId="{CE51D29D-C7D1-4E70-A427-26C58E403E0F}" type="pres">
      <dgm:prSet presAssocID="{21CAD036-950B-45C3-8CDC-EDF83ADD49AA}" presName="childText" presStyleLbl="conFgAcc1" presStyleIdx="0" presStyleCnt="1" custLinFactNeighborY="4296">
        <dgm:presLayoutVars>
          <dgm:bulletEnabled val="1"/>
        </dgm:presLayoutVars>
      </dgm:prSet>
      <dgm:spPr/>
      <dgm:t>
        <a:bodyPr/>
        <a:lstStyle/>
        <a:p>
          <a:endParaRPr lang="en-US"/>
        </a:p>
      </dgm:t>
    </dgm:pt>
  </dgm:ptLst>
  <dgm:cxnLst>
    <dgm:cxn modelId="{F2772579-E5CF-4DA3-BF58-5B3F9306E5AD}" type="presOf" srcId="{21CAD036-950B-45C3-8CDC-EDF83ADD49AA}" destId="{8E67E386-14B2-4A73-A36F-13CB1EAD04DF}" srcOrd="0" destOrd="0" presId="urn:microsoft.com/office/officeart/2005/8/layout/list1"/>
    <dgm:cxn modelId="{66CA71B8-310B-41AE-95C6-9E58A79A2363}" srcId="{CC01284F-1088-4249-AF78-ABD7891B58EA}" destId="{21CAD036-950B-45C3-8CDC-EDF83ADD49AA}" srcOrd="0" destOrd="0" parTransId="{64E390A4-AA1E-45F8-9684-EC5D91F9A41F}" sibTransId="{2A102EC7-93A5-48E5-8406-A1D36C3FC9D0}"/>
    <dgm:cxn modelId="{9FFD28BC-5F9D-4B7E-A5AC-DD56C2B5E88E}" srcId="{21CAD036-950B-45C3-8CDC-EDF83ADD49AA}" destId="{48D3DC9B-16FE-423B-9FA3-88AB83962CFE}" srcOrd="0" destOrd="0" parTransId="{C9AD8303-74BB-4823-9C7C-63D780FC2C6C}" sibTransId="{CDD62E4F-985D-45F8-9F1F-273BDF4700DC}"/>
    <dgm:cxn modelId="{DC168447-54CF-4B5E-9108-250EC563D7AD}" type="presOf" srcId="{21CAD036-950B-45C3-8CDC-EDF83ADD49AA}" destId="{4CA09DA8-98B1-4EF2-9991-952EA5E8F0E9}" srcOrd="1" destOrd="0" presId="urn:microsoft.com/office/officeart/2005/8/layout/list1"/>
    <dgm:cxn modelId="{751718B5-9EDB-48CD-9BA5-1145433B8C30}" srcId="{21CAD036-950B-45C3-8CDC-EDF83ADD49AA}" destId="{D326D296-5281-4F71-A474-2D34F6DF9D76}" srcOrd="1" destOrd="0" parTransId="{7D580F35-166F-432C-8A0F-CDF57093B636}" sibTransId="{07E63237-A8CC-4704-8BA5-E152088C3F28}"/>
    <dgm:cxn modelId="{586F7B2B-5AE1-4228-9AA1-637F0959DE88}" type="presOf" srcId="{CC01284F-1088-4249-AF78-ABD7891B58EA}" destId="{FDE477BB-966F-4D33-B5A3-972DE3FB7D29}" srcOrd="0" destOrd="0" presId="urn:microsoft.com/office/officeart/2005/8/layout/list1"/>
    <dgm:cxn modelId="{66E41854-1BB6-4A07-ABA2-49428F0EAE85}" type="presOf" srcId="{48D3DC9B-16FE-423B-9FA3-88AB83962CFE}" destId="{CE51D29D-C7D1-4E70-A427-26C58E403E0F}" srcOrd="0" destOrd="0" presId="urn:microsoft.com/office/officeart/2005/8/layout/list1"/>
    <dgm:cxn modelId="{D2A946D2-3256-4E71-BDB9-4166F4AFE50F}" type="presOf" srcId="{D326D296-5281-4F71-A474-2D34F6DF9D76}" destId="{CE51D29D-C7D1-4E70-A427-26C58E403E0F}" srcOrd="0" destOrd="1" presId="urn:microsoft.com/office/officeart/2005/8/layout/list1"/>
    <dgm:cxn modelId="{01B662E7-56C6-4EF6-9950-F28ECAFEE952}" type="presParOf" srcId="{FDE477BB-966F-4D33-B5A3-972DE3FB7D29}" destId="{8A5E82E9-4293-4830-8791-6AD587C44F6C}" srcOrd="0" destOrd="0" presId="urn:microsoft.com/office/officeart/2005/8/layout/list1"/>
    <dgm:cxn modelId="{5EF28232-C047-4E31-89D4-C2CD7BCAC295}" type="presParOf" srcId="{8A5E82E9-4293-4830-8791-6AD587C44F6C}" destId="{8E67E386-14B2-4A73-A36F-13CB1EAD04DF}" srcOrd="0" destOrd="0" presId="urn:microsoft.com/office/officeart/2005/8/layout/list1"/>
    <dgm:cxn modelId="{9ADA0A73-C25A-4CEF-9DA9-437AC29D65EA}" type="presParOf" srcId="{8A5E82E9-4293-4830-8791-6AD587C44F6C}" destId="{4CA09DA8-98B1-4EF2-9991-952EA5E8F0E9}" srcOrd="1" destOrd="0" presId="urn:microsoft.com/office/officeart/2005/8/layout/list1"/>
    <dgm:cxn modelId="{ABBF3179-4919-47E9-B3A7-3E1D3CB2AD52}" type="presParOf" srcId="{FDE477BB-966F-4D33-B5A3-972DE3FB7D29}" destId="{B68536E6-1518-48CA-9AAA-06AD6DFF9B8E}" srcOrd="1" destOrd="0" presId="urn:microsoft.com/office/officeart/2005/8/layout/list1"/>
    <dgm:cxn modelId="{9DB2B2A8-C83F-49EE-B79D-7FB57DF5D679}" type="presParOf" srcId="{FDE477BB-966F-4D33-B5A3-972DE3FB7D29}" destId="{CE51D29D-C7D1-4E70-A427-26C58E403E0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01284F-1088-4249-AF78-ABD7891B58EA}"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21CAD036-950B-45C3-8CDC-EDF83ADD49AA}">
      <dgm:prSet phldrT="[Text]" custT="1"/>
      <dgm:spPr>
        <a:solidFill>
          <a:srgbClr val="C00000"/>
        </a:solidFill>
        <a:ln>
          <a:solidFill>
            <a:schemeClr val="bg1"/>
          </a:solidFill>
        </a:ln>
      </dgm:spPr>
      <dgm:t>
        <a:bodyPr/>
        <a:lstStyle/>
        <a:p>
          <a:pPr algn="just"/>
          <a:r>
            <a:rPr lang="en-US" sz="2400" b="0" i="0" dirty="0">
              <a:solidFill>
                <a:schemeClr val="bg1"/>
              </a:solidFill>
              <a:latin typeface="Times New Roman" panose="02020603050405020304" pitchFamily="18" charset="0"/>
              <a:cs typeface="Times New Roman" panose="02020603050405020304" pitchFamily="18" charset="0"/>
            </a:rPr>
            <a:t>2. </a:t>
          </a:r>
          <a:r>
            <a:rPr lang="en-US" sz="2400" b="0" i="0" dirty="0" err="1">
              <a:solidFill>
                <a:schemeClr val="bg1"/>
              </a:solidFill>
              <a:latin typeface="Times New Roman" panose="02020603050405020304" pitchFamily="18" charset="0"/>
              <a:cs typeface="Times New Roman" panose="02020603050405020304" pitchFamily="18" charset="0"/>
            </a:rPr>
            <a:t>Lề</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khung</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khác</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gì</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với</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vùng</a:t>
          </a:r>
          <a:r>
            <a:rPr lang="en-US" sz="2400" b="0" i="0" dirty="0">
              <a:solidFill>
                <a:schemeClr val="bg1"/>
              </a:solidFill>
              <a:latin typeface="Times New Roman" panose="02020603050405020304" pitchFamily="18" charset="0"/>
              <a:cs typeface="Times New Roman" panose="02020603050405020304" pitchFamily="18" charset="0"/>
            </a:rPr>
            <a:t> </a:t>
          </a:r>
          <a:r>
            <a:rPr lang="en-US" sz="2400" b="0" i="0" dirty="0" err="1">
              <a:solidFill>
                <a:schemeClr val="bg1"/>
              </a:solidFill>
              <a:latin typeface="Times New Roman" panose="02020603050405020304" pitchFamily="18" charset="0"/>
              <a:cs typeface="Times New Roman" panose="02020603050405020304" pitchFamily="18" charset="0"/>
            </a:rPr>
            <a:t>đệm</a:t>
          </a:r>
          <a:r>
            <a:rPr lang="en-US" sz="2400" b="0" i="0" dirty="0">
              <a:solidFill>
                <a:schemeClr val="bg1"/>
              </a:solidFill>
              <a:latin typeface="Times New Roman" panose="02020603050405020304" pitchFamily="18" charset="0"/>
              <a:cs typeface="Times New Roman" panose="02020603050405020304" pitchFamily="18" charset="0"/>
            </a:rPr>
            <a:t>?</a:t>
          </a:r>
          <a:endParaRPr lang="vi-VN" sz="2400" b="0" i="0" dirty="0">
            <a:solidFill>
              <a:schemeClr val="bg1"/>
            </a:solidFill>
            <a:latin typeface="Times New Roman" panose="02020603050405020304" pitchFamily="18" charset="0"/>
            <a:cs typeface="Times New Roman" panose="02020603050405020304" pitchFamily="18" charset="0"/>
          </a:endParaRPr>
        </a:p>
      </dgm:t>
    </dgm:pt>
    <dgm:pt modelId="{64E390A4-AA1E-45F8-9684-EC5D91F9A41F}" type="parTrans" cxnId="{66CA71B8-310B-41AE-95C6-9E58A79A2363}">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2A102EC7-93A5-48E5-8406-A1D36C3FC9D0}" type="sibTrans" cxnId="{66CA71B8-310B-41AE-95C6-9E58A79A2363}">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48D3DC9B-16FE-423B-9FA3-88AB83962CFE}">
      <dgm:prSet custT="1"/>
      <dgm:spPr/>
      <dgm:t>
        <a:bodyPr/>
        <a:lstStyle/>
        <a:p>
          <a:pPr algn="just">
            <a:buFont typeface="Arial" panose="020B0604020202020204" pitchFamily="34" charset="0"/>
            <a:buChar char="•"/>
          </a:pPr>
          <a:r>
            <a:rPr lang="vi-VN" sz="2400" b="0" i="0" dirty="0">
              <a:latin typeface="Times New Roman" panose="02020603050405020304" pitchFamily="18" charset="0"/>
              <a:cs typeface="Times New Roman" panose="02020603050405020304" pitchFamily="18" charset="0"/>
            </a:rPr>
            <a:t>Lề khung (margin): khoảng cách </a:t>
          </a:r>
          <a:r>
            <a:rPr lang="en-US" sz="2400" b="0" i="0" dirty="0" err="1">
              <a:latin typeface="Times New Roman" panose="02020603050405020304" pitchFamily="18" charset="0"/>
              <a:cs typeface="Times New Roman" panose="02020603050405020304" pitchFamily="18" charset="0"/>
            </a:rPr>
            <a:t>từ</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khung </a:t>
          </a:r>
          <a:r>
            <a:rPr lang="en-US" sz="2400" b="0" i="0" dirty="0" err="1">
              <a:latin typeface="Times New Roman" panose="02020603050405020304" pitchFamily="18" charset="0"/>
              <a:cs typeface="Times New Roman" panose="02020603050405020304" pitchFamily="18" charset="0"/>
            </a:rPr>
            <a:t>đến</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các phần tử </a:t>
          </a:r>
          <a:r>
            <a:rPr lang="en-US" sz="2400" b="0" i="0" dirty="0" err="1">
              <a:latin typeface="Times New Roman" panose="02020603050405020304" pitchFamily="18" charset="0"/>
              <a:cs typeface="Times New Roman" panose="02020603050405020304" pitchFamily="18" charset="0"/>
            </a:rPr>
            <a:t>bên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ngoài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khung</a:t>
          </a:r>
          <a:r>
            <a:rPr lang="vi-VN" sz="2400" b="0" i="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C9AD8303-74BB-4823-9C7C-63D780FC2C6C}" type="parTrans" cxnId="{9FFD28BC-5F9D-4B7E-A5AC-DD56C2B5E88E}">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CDD62E4F-985D-45F8-9F1F-273BDF4700DC}" type="sibTrans" cxnId="{9FFD28BC-5F9D-4B7E-A5AC-DD56C2B5E88E}">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2280278E-5E2F-43E8-B4CB-833D5D57CB18}">
      <dgm:prSet custT="1"/>
      <dgm:spPr/>
      <dgm:t>
        <a:bodyPr/>
        <a:lstStyle/>
        <a:p>
          <a:pPr algn="just"/>
          <a:r>
            <a:rPr lang="vi-VN" sz="2400" b="0" i="0" dirty="0">
              <a:latin typeface="Times New Roman" panose="02020603050405020304" pitchFamily="18" charset="0"/>
              <a:cs typeface="Times New Roman" panose="02020603050405020304" pitchFamily="18" charset="0"/>
            </a:rPr>
            <a:t>Vùng đệm (padding): khoảng cách từ </a:t>
          </a:r>
          <a:r>
            <a:rPr lang="en-US" sz="2400" b="0" i="0" dirty="0" err="1">
              <a:latin typeface="Times New Roman" panose="02020603050405020304" pitchFamily="18" charset="0"/>
              <a:cs typeface="Times New Roman" panose="02020603050405020304" pitchFamily="18" charset="0"/>
            </a:rPr>
            <a:t>khung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đến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văn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bản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bên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trong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khung</a:t>
          </a:r>
          <a:r>
            <a:rPr lang="vi-VN" sz="2400" b="0" i="0" dirty="0">
              <a:latin typeface="Times New Roman" panose="02020603050405020304" pitchFamily="18" charset="0"/>
              <a:cs typeface="Times New Roman" panose="02020603050405020304" pitchFamily="18" charset="0"/>
            </a:rPr>
            <a:t>. </a:t>
          </a:r>
        </a:p>
      </dgm:t>
    </dgm:pt>
    <dgm:pt modelId="{AF2469D0-AA42-4D24-8A24-70DF2618D176}" type="parTrans" cxnId="{8DAB7890-1641-46C1-8F9F-5F5586EE30F6}">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65972A27-928A-4830-BC72-3889CC2E8E27}" type="sibTrans" cxnId="{8DAB7890-1641-46C1-8F9F-5F5586EE30F6}">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0AA31881-F91C-40FD-ADF3-92A3E0923144}">
      <dgm:prSet custT="1"/>
      <dgm:spPr/>
      <dgm:t>
        <a:bodyPr/>
        <a:lstStyle/>
        <a:p>
          <a:pPr algn="just"/>
          <a:endParaRPr lang="vi-VN" sz="2400" b="0" i="0" dirty="0">
            <a:latin typeface="Times New Roman" panose="02020603050405020304" pitchFamily="18" charset="0"/>
            <a:cs typeface="Times New Roman" panose="02020603050405020304" pitchFamily="18" charset="0"/>
          </a:endParaRPr>
        </a:p>
      </dgm:t>
    </dgm:pt>
    <dgm:pt modelId="{78938A6C-DF5C-45FB-87F8-564B78A447DB}" type="parTrans" cxnId="{994B3FA2-E5A9-4373-B659-F1C0A3501CB1}">
      <dgm:prSet/>
      <dgm:spPr/>
      <dgm:t>
        <a:bodyPr/>
        <a:lstStyle/>
        <a:p>
          <a:pPr algn="just"/>
          <a:endParaRPr lang="en-US"/>
        </a:p>
      </dgm:t>
    </dgm:pt>
    <dgm:pt modelId="{BAA24A14-2181-44FD-A056-1C1F6B3FA371}" type="sibTrans" cxnId="{994B3FA2-E5A9-4373-B659-F1C0A3501CB1}">
      <dgm:prSet/>
      <dgm:spPr/>
      <dgm:t>
        <a:bodyPr/>
        <a:lstStyle/>
        <a:p>
          <a:pPr algn="just"/>
          <a:endParaRPr lang="en-US"/>
        </a:p>
      </dgm:t>
    </dgm:pt>
    <dgm:pt modelId="{B492B378-B9FE-421F-9BED-E2B7F0F89F59}">
      <dgm:prSet custT="1"/>
      <dgm:spPr/>
      <dgm:t>
        <a:bodyPr/>
        <a:lstStyle/>
        <a:p>
          <a:pPr algn="just"/>
          <a:endParaRPr lang="vi-VN" sz="2400" b="0" i="0" dirty="0">
            <a:latin typeface="Times New Roman" panose="02020603050405020304" pitchFamily="18" charset="0"/>
            <a:cs typeface="Times New Roman" panose="02020603050405020304" pitchFamily="18" charset="0"/>
          </a:endParaRPr>
        </a:p>
      </dgm:t>
    </dgm:pt>
    <dgm:pt modelId="{B15FD003-C4FE-49FB-9799-43934E0E3C94}" type="parTrans" cxnId="{424DB0A3-07D8-4272-95E1-EE270E563F6F}">
      <dgm:prSet/>
      <dgm:spPr/>
      <dgm:t>
        <a:bodyPr/>
        <a:lstStyle/>
        <a:p>
          <a:endParaRPr lang="en-US"/>
        </a:p>
      </dgm:t>
    </dgm:pt>
    <dgm:pt modelId="{AD9AF751-ADEB-47A9-9498-CB644B8F256C}" type="sibTrans" cxnId="{424DB0A3-07D8-4272-95E1-EE270E563F6F}">
      <dgm:prSet/>
      <dgm:spPr/>
      <dgm:t>
        <a:bodyPr/>
        <a:lstStyle/>
        <a:p>
          <a:endParaRPr lang="en-US"/>
        </a:p>
      </dgm:t>
    </dgm:pt>
    <dgm:pt modelId="{DB90CA8E-AABD-453A-BE0C-A2B78F1AD877}">
      <dgm:prSet custT="1"/>
      <dgm:spPr/>
      <dgm:t>
        <a:bodyPr/>
        <a:lstStyle/>
        <a:p>
          <a:pPr algn="just"/>
          <a:endParaRPr lang="vi-VN" sz="2400" b="0" i="0" dirty="0">
            <a:latin typeface="Times New Roman" panose="02020603050405020304" pitchFamily="18" charset="0"/>
            <a:cs typeface="Times New Roman" panose="02020603050405020304" pitchFamily="18" charset="0"/>
          </a:endParaRPr>
        </a:p>
      </dgm:t>
    </dgm:pt>
    <dgm:pt modelId="{BD726120-F33C-4120-9096-DA109917E673}" type="parTrans" cxnId="{2B31CEE6-5800-4199-8B88-3E9BF068782A}">
      <dgm:prSet/>
      <dgm:spPr/>
      <dgm:t>
        <a:bodyPr/>
        <a:lstStyle/>
        <a:p>
          <a:endParaRPr lang="en-US"/>
        </a:p>
      </dgm:t>
    </dgm:pt>
    <dgm:pt modelId="{4BA3017E-617F-46B5-8EC7-733893C322C3}" type="sibTrans" cxnId="{2B31CEE6-5800-4199-8B88-3E9BF068782A}">
      <dgm:prSet/>
      <dgm:spPr/>
      <dgm:t>
        <a:bodyPr/>
        <a:lstStyle/>
        <a:p>
          <a:endParaRPr lang="en-US"/>
        </a:p>
      </dgm:t>
    </dgm:pt>
    <dgm:pt modelId="{E1AE4AA2-5ADA-40CC-BAC6-97F0CC94F792}">
      <dgm:prSet custT="1"/>
      <dgm:spPr/>
      <dgm:t>
        <a:bodyPr/>
        <a:lstStyle/>
        <a:p>
          <a:pPr algn="just"/>
          <a:endParaRPr lang="vi-VN" sz="2400" b="0" i="0" dirty="0">
            <a:latin typeface="Times New Roman" panose="02020603050405020304" pitchFamily="18" charset="0"/>
            <a:cs typeface="Times New Roman" panose="02020603050405020304" pitchFamily="18" charset="0"/>
          </a:endParaRPr>
        </a:p>
      </dgm:t>
    </dgm:pt>
    <dgm:pt modelId="{E5D2AF20-1018-4364-8429-7DBDE35220D1}" type="parTrans" cxnId="{1F91615A-EC16-491A-842D-98F27EC3DC6B}">
      <dgm:prSet/>
      <dgm:spPr/>
      <dgm:t>
        <a:bodyPr/>
        <a:lstStyle/>
        <a:p>
          <a:endParaRPr lang="en-US"/>
        </a:p>
      </dgm:t>
    </dgm:pt>
    <dgm:pt modelId="{EEE3F5F0-A728-40D1-A086-66BB8DD878D0}" type="sibTrans" cxnId="{1F91615A-EC16-491A-842D-98F27EC3DC6B}">
      <dgm:prSet/>
      <dgm:spPr/>
      <dgm:t>
        <a:bodyPr/>
        <a:lstStyle/>
        <a:p>
          <a:endParaRPr lang="en-US"/>
        </a:p>
      </dgm:t>
    </dgm:pt>
    <dgm:pt modelId="{DA858AA9-4FA2-4BBC-A3DE-0415FACB454B}">
      <dgm:prSet custT="1"/>
      <dgm:spPr/>
      <dgm:t>
        <a:bodyPr/>
        <a:lstStyle/>
        <a:p>
          <a:pPr algn="just"/>
          <a:endParaRPr lang="vi-VN" sz="2400" b="0" i="0" dirty="0">
            <a:latin typeface="Times New Roman" panose="02020603050405020304" pitchFamily="18" charset="0"/>
            <a:cs typeface="Times New Roman" panose="02020603050405020304" pitchFamily="18" charset="0"/>
          </a:endParaRPr>
        </a:p>
      </dgm:t>
    </dgm:pt>
    <dgm:pt modelId="{364B4C6C-3280-4531-BCD8-2B4F8AE37C75}" type="parTrans" cxnId="{DF7A7196-D619-4F6B-BD66-8D4CA50AE8E8}">
      <dgm:prSet/>
      <dgm:spPr/>
      <dgm:t>
        <a:bodyPr/>
        <a:lstStyle/>
        <a:p>
          <a:endParaRPr lang="en-US"/>
        </a:p>
      </dgm:t>
    </dgm:pt>
    <dgm:pt modelId="{9D1FF3D1-8C75-4077-B39F-D7FA3ADDAFBB}" type="sibTrans" cxnId="{DF7A7196-D619-4F6B-BD66-8D4CA50AE8E8}">
      <dgm:prSet/>
      <dgm:spPr/>
      <dgm:t>
        <a:bodyPr/>
        <a:lstStyle/>
        <a:p>
          <a:endParaRPr lang="en-US"/>
        </a:p>
      </dgm:t>
    </dgm:pt>
    <dgm:pt modelId="{1ACB1F82-FD3F-4968-B931-5D2F0C50FDB3}">
      <dgm:prSet custT="1"/>
      <dgm:spPr/>
      <dgm:t>
        <a:bodyPr/>
        <a:lstStyle/>
        <a:p>
          <a:pPr algn="just"/>
          <a:endParaRPr lang="vi-VN" sz="2400" b="0" i="0" dirty="0">
            <a:latin typeface="Times New Roman" panose="02020603050405020304" pitchFamily="18" charset="0"/>
            <a:cs typeface="Times New Roman" panose="02020603050405020304" pitchFamily="18" charset="0"/>
          </a:endParaRPr>
        </a:p>
      </dgm:t>
    </dgm:pt>
    <dgm:pt modelId="{5ECF90B2-AC07-424B-8A80-50BAE9F2AD52}" type="parTrans" cxnId="{9427B68A-FAED-4BEF-BE71-5EEDEE0F3147}">
      <dgm:prSet/>
      <dgm:spPr/>
      <dgm:t>
        <a:bodyPr/>
        <a:lstStyle/>
        <a:p>
          <a:endParaRPr lang="en-US"/>
        </a:p>
      </dgm:t>
    </dgm:pt>
    <dgm:pt modelId="{DCBBA22D-CDB6-4094-9121-E69F449199D4}" type="sibTrans" cxnId="{9427B68A-FAED-4BEF-BE71-5EEDEE0F3147}">
      <dgm:prSet/>
      <dgm:spPr/>
      <dgm:t>
        <a:bodyPr/>
        <a:lstStyle/>
        <a:p>
          <a:endParaRPr lang="en-US"/>
        </a:p>
      </dgm:t>
    </dgm:pt>
    <dgm:pt modelId="{FDE477BB-966F-4D33-B5A3-972DE3FB7D29}" type="pres">
      <dgm:prSet presAssocID="{CC01284F-1088-4249-AF78-ABD7891B58EA}" presName="linear" presStyleCnt="0">
        <dgm:presLayoutVars>
          <dgm:dir/>
          <dgm:animLvl val="lvl"/>
          <dgm:resizeHandles val="exact"/>
        </dgm:presLayoutVars>
      </dgm:prSet>
      <dgm:spPr/>
      <dgm:t>
        <a:bodyPr/>
        <a:lstStyle/>
        <a:p>
          <a:endParaRPr lang="en-US"/>
        </a:p>
      </dgm:t>
    </dgm:pt>
    <dgm:pt modelId="{8A5E82E9-4293-4830-8791-6AD587C44F6C}" type="pres">
      <dgm:prSet presAssocID="{21CAD036-950B-45C3-8CDC-EDF83ADD49AA}" presName="parentLin" presStyleCnt="0"/>
      <dgm:spPr/>
    </dgm:pt>
    <dgm:pt modelId="{8E67E386-14B2-4A73-A36F-13CB1EAD04DF}" type="pres">
      <dgm:prSet presAssocID="{21CAD036-950B-45C3-8CDC-EDF83ADD49AA}" presName="parentLeftMargin" presStyleLbl="node1" presStyleIdx="0" presStyleCnt="1"/>
      <dgm:spPr/>
      <dgm:t>
        <a:bodyPr/>
        <a:lstStyle/>
        <a:p>
          <a:endParaRPr lang="en-US"/>
        </a:p>
      </dgm:t>
    </dgm:pt>
    <dgm:pt modelId="{4CA09DA8-98B1-4EF2-9991-952EA5E8F0E9}" type="pres">
      <dgm:prSet presAssocID="{21CAD036-950B-45C3-8CDC-EDF83ADD49AA}" presName="parentText" presStyleLbl="node1" presStyleIdx="0" presStyleCnt="1" custScaleX="127719">
        <dgm:presLayoutVars>
          <dgm:chMax val="0"/>
          <dgm:bulletEnabled val="1"/>
        </dgm:presLayoutVars>
      </dgm:prSet>
      <dgm:spPr/>
      <dgm:t>
        <a:bodyPr/>
        <a:lstStyle/>
        <a:p>
          <a:endParaRPr lang="en-US"/>
        </a:p>
      </dgm:t>
    </dgm:pt>
    <dgm:pt modelId="{B68536E6-1518-48CA-9AAA-06AD6DFF9B8E}" type="pres">
      <dgm:prSet presAssocID="{21CAD036-950B-45C3-8CDC-EDF83ADD49AA}" presName="negativeSpace" presStyleCnt="0"/>
      <dgm:spPr/>
    </dgm:pt>
    <dgm:pt modelId="{CE51D29D-C7D1-4E70-A427-26C58E403E0F}" type="pres">
      <dgm:prSet presAssocID="{21CAD036-950B-45C3-8CDC-EDF83ADD49AA}" presName="childText" presStyleLbl="conFgAcc1" presStyleIdx="0" presStyleCnt="1">
        <dgm:presLayoutVars>
          <dgm:bulletEnabled val="1"/>
        </dgm:presLayoutVars>
      </dgm:prSet>
      <dgm:spPr/>
      <dgm:t>
        <a:bodyPr/>
        <a:lstStyle/>
        <a:p>
          <a:endParaRPr lang="en-US"/>
        </a:p>
      </dgm:t>
    </dgm:pt>
  </dgm:ptLst>
  <dgm:cxnLst>
    <dgm:cxn modelId="{9C67B1CB-EB73-40C1-930C-5216EB0A8253}" type="presOf" srcId="{1ACB1F82-FD3F-4968-B931-5D2F0C50FDB3}" destId="{CE51D29D-C7D1-4E70-A427-26C58E403E0F}" srcOrd="0" destOrd="2" presId="urn:microsoft.com/office/officeart/2005/8/layout/list1"/>
    <dgm:cxn modelId="{0B768DC9-9DA0-4BED-BC3E-C12E6771EB7B}" type="presOf" srcId="{DB90CA8E-AABD-453A-BE0C-A2B78F1AD877}" destId="{CE51D29D-C7D1-4E70-A427-26C58E403E0F}" srcOrd="0" destOrd="3" presId="urn:microsoft.com/office/officeart/2005/8/layout/list1"/>
    <dgm:cxn modelId="{FF5AFB23-3FDE-4D62-994B-4A8864EC3F0E}" type="presOf" srcId="{2280278E-5E2F-43E8-B4CB-833D5D57CB18}" destId="{CE51D29D-C7D1-4E70-A427-26C58E403E0F}" srcOrd="0" destOrd="1" presId="urn:microsoft.com/office/officeart/2005/8/layout/list1"/>
    <dgm:cxn modelId="{DF7A7196-D619-4F6B-BD66-8D4CA50AE8E8}" srcId="{21CAD036-950B-45C3-8CDC-EDF83ADD49AA}" destId="{DA858AA9-4FA2-4BBC-A3DE-0415FACB454B}" srcOrd="5" destOrd="0" parTransId="{364B4C6C-3280-4531-BCD8-2B4F8AE37C75}" sibTransId="{9D1FF3D1-8C75-4077-B39F-D7FA3ADDAFBB}"/>
    <dgm:cxn modelId="{49EF0BB3-529B-46B1-B33C-8721FA270D33}" type="presOf" srcId="{DA858AA9-4FA2-4BBC-A3DE-0415FACB454B}" destId="{CE51D29D-C7D1-4E70-A427-26C58E403E0F}" srcOrd="0" destOrd="5" presId="urn:microsoft.com/office/officeart/2005/8/layout/list1"/>
    <dgm:cxn modelId="{1F91615A-EC16-491A-842D-98F27EC3DC6B}" srcId="{21CAD036-950B-45C3-8CDC-EDF83ADD49AA}" destId="{E1AE4AA2-5ADA-40CC-BAC6-97F0CC94F792}" srcOrd="4" destOrd="0" parTransId="{E5D2AF20-1018-4364-8429-7DBDE35220D1}" sibTransId="{EEE3F5F0-A728-40D1-A086-66BB8DD878D0}"/>
    <dgm:cxn modelId="{2B31CEE6-5800-4199-8B88-3E9BF068782A}" srcId="{21CAD036-950B-45C3-8CDC-EDF83ADD49AA}" destId="{DB90CA8E-AABD-453A-BE0C-A2B78F1AD877}" srcOrd="3" destOrd="0" parTransId="{BD726120-F33C-4120-9096-DA109917E673}" sibTransId="{4BA3017E-617F-46B5-8EC7-733893C322C3}"/>
    <dgm:cxn modelId="{39F2B423-568F-47C5-99E3-A697550A2676}" type="presOf" srcId="{B492B378-B9FE-421F-9BED-E2B7F0F89F59}" destId="{CE51D29D-C7D1-4E70-A427-26C58E403E0F}" srcOrd="0" destOrd="6" presId="urn:microsoft.com/office/officeart/2005/8/layout/list1"/>
    <dgm:cxn modelId="{994B3FA2-E5A9-4373-B659-F1C0A3501CB1}" srcId="{21CAD036-950B-45C3-8CDC-EDF83ADD49AA}" destId="{0AA31881-F91C-40FD-ADF3-92A3E0923144}" srcOrd="7" destOrd="0" parTransId="{78938A6C-DF5C-45FB-87F8-564B78A447DB}" sibTransId="{BAA24A14-2181-44FD-A056-1C1F6B3FA371}"/>
    <dgm:cxn modelId="{8DAB7890-1641-46C1-8F9F-5F5586EE30F6}" srcId="{21CAD036-950B-45C3-8CDC-EDF83ADD49AA}" destId="{2280278E-5E2F-43E8-B4CB-833D5D57CB18}" srcOrd="1" destOrd="0" parTransId="{AF2469D0-AA42-4D24-8A24-70DF2618D176}" sibTransId="{65972A27-928A-4830-BC72-3889CC2E8E27}"/>
    <dgm:cxn modelId="{9FFD28BC-5F9D-4B7E-A5AC-DD56C2B5E88E}" srcId="{21CAD036-950B-45C3-8CDC-EDF83ADD49AA}" destId="{48D3DC9B-16FE-423B-9FA3-88AB83962CFE}" srcOrd="0" destOrd="0" parTransId="{C9AD8303-74BB-4823-9C7C-63D780FC2C6C}" sibTransId="{CDD62E4F-985D-45F8-9F1F-273BDF4700DC}"/>
    <dgm:cxn modelId="{424DB0A3-07D8-4272-95E1-EE270E563F6F}" srcId="{21CAD036-950B-45C3-8CDC-EDF83ADD49AA}" destId="{B492B378-B9FE-421F-9BED-E2B7F0F89F59}" srcOrd="6" destOrd="0" parTransId="{B15FD003-C4FE-49FB-9799-43934E0E3C94}" sibTransId="{AD9AF751-ADEB-47A9-9498-CB644B8F256C}"/>
    <dgm:cxn modelId="{9C77D53E-04FB-4191-9324-67EAC894CDFF}" type="presOf" srcId="{48D3DC9B-16FE-423B-9FA3-88AB83962CFE}" destId="{CE51D29D-C7D1-4E70-A427-26C58E403E0F}" srcOrd="0" destOrd="0" presId="urn:microsoft.com/office/officeart/2005/8/layout/list1"/>
    <dgm:cxn modelId="{5CB8E4E1-7947-4542-B21F-7B976270E0B2}" type="presOf" srcId="{0AA31881-F91C-40FD-ADF3-92A3E0923144}" destId="{CE51D29D-C7D1-4E70-A427-26C58E403E0F}" srcOrd="0" destOrd="7" presId="urn:microsoft.com/office/officeart/2005/8/layout/list1"/>
    <dgm:cxn modelId="{16599032-D8ED-4624-BDBF-C4E2A8C60781}" type="presOf" srcId="{21CAD036-950B-45C3-8CDC-EDF83ADD49AA}" destId="{4CA09DA8-98B1-4EF2-9991-952EA5E8F0E9}" srcOrd="1" destOrd="0" presId="urn:microsoft.com/office/officeart/2005/8/layout/list1"/>
    <dgm:cxn modelId="{2E62B063-3D26-4164-8D35-434F9C855734}" type="presOf" srcId="{E1AE4AA2-5ADA-40CC-BAC6-97F0CC94F792}" destId="{CE51D29D-C7D1-4E70-A427-26C58E403E0F}" srcOrd="0" destOrd="4" presId="urn:microsoft.com/office/officeart/2005/8/layout/list1"/>
    <dgm:cxn modelId="{5EBECFB7-50A9-4CCE-A296-860D139E46AE}" type="presOf" srcId="{21CAD036-950B-45C3-8CDC-EDF83ADD49AA}" destId="{8E67E386-14B2-4A73-A36F-13CB1EAD04DF}" srcOrd="0" destOrd="0" presId="urn:microsoft.com/office/officeart/2005/8/layout/list1"/>
    <dgm:cxn modelId="{9427B68A-FAED-4BEF-BE71-5EEDEE0F3147}" srcId="{21CAD036-950B-45C3-8CDC-EDF83ADD49AA}" destId="{1ACB1F82-FD3F-4968-B931-5D2F0C50FDB3}" srcOrd="2" destOrd="0" parTransId="{5ECF90B2-AC07-424B-8A80-50BAE9F2AD52}" sibTransId="{DCBBA22D-CDB6-4094-9121-E69F449199D4}"/>
    <dgm:cxn modelId="{66CA71B8-310B-41AE-95C6-9E58A79A2363}" srcId="{CC01284F-1088-4249-AF78-ABD7891B58EA}" destId="{21CAD036-950B-45C3-8CDC-EDF83ADD49AA}" srcOrd="0" destOrd="0" parTransId="{64E390A4-AA1E-45F8-9684-EC5D91F9A41F}" sibTransId="{2A102EC7-93A5-48E5-8406-A1D36C3FC9D0}"/>
    <dgm:cxn modelId="{7F458189-91B4-4A4B-929B-378A51AC3594}" type="presOf" srcId="{CC01284F-1088-4249-AF78-ABD7891B58EA}" destId="{FDE477BB-966F-4D33-B5A3-972DE3FB7D29}" srcOrd="0" destOrd="0" presId="urn:microsoft.com/office/officeart/2005/8/layout/list1"/>
    <dgm:cxn modelId="{522D09E2-86D8-4D70-A062-8F7FC36F1B70}" type="presParOf" srcId="{FDE477BB-966F-4D33-B5A3-972DE3FB7D29}" destId="{8A5E82E9-4293-4830-8791-6AD587C44F6C}" srcOrd="0" destOrd="0" presId="urn:microsoft.com/office/officeart/2005/8/layout/list1"/>
    <dgm:cxn modelId="{FD9A3F1D-5D4E-4072-8FE6-E43465F54857}" type="presParOf" srcId="{8A5E82E9-4293-4830-8791-6AD587C44F6C}" destId="{8E67E386-14B2-4A73-A36F-13CB1EAD04DF}" srcOrd="0" destOrd="0" presId="urn:microsoft.com/office/officeart/2005/8/layout/list1"/>
    <dgm:cxn modelId="{25C9E344-0E38-4967-80B5-D45ED70CA344}" type="presParOf" srcId="{8A5E82E9-4293-4830-8791-6AD587C44F6C}" destId="{4CA09DA8-98B1-4EF2-9991-952EA5E8F0E9}" srcOrd="1" destOrd="0" presId="urn:microsoft.com/office/officeart/2005/8/layout/list1"/>
    <dgm:cxn modelId="{A42029DF-2494-4270-9E99-17D32597BF62}" type="presParOf" srcId="{FDE477BB-966F-4D33-B5A3-972DE3FB7D29}" destId="{B68536E6-1518-48CA-9AAA-06AD6DFF9B8E}" srcOrd="1" destOrd="0" presId="urn:microsoft.com/office/officeart/2005/8/layout/list1"/>
    <dgm:cxn modelId="{C1195ECB-178E-4445-B63B-CDC4665EE008}" type="presParOf" srcId="{FDE477BB-966F-4D33-B5A3-972DE3FB7D29}" destId="{CE51D29D-C7D1-4E70-A427-26C58E403E0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24C4F-8F9B-4738-9067-26727D704573}">
      <dsp:nvSpPr>
        <dsp:cNvPr id="0" name=""/>
        <dsp:cNvSpPr/>
      </dsp:nvSpPr>
      <dsp:spPr>
        <a:xfrm>
          <a:off x="4445" y="3017"/>
          <a:ext cx="1989280" cy="49342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khối</a:t>
          </a:r>
          <a:endParaRPr lang="en-US" sz="2400" kern="1200" dirty="0">
            <a:latin typeface="Times New Roman" panose="02020603050405020304" pitchFamily="18" charset="0"/>
            <a:cs typeface="Times New Roman" panose="02020603050405020304" pitchFamily="18" charset="0"/>
          </a:endParaRPr>
        </a:p>
      </dsp:txBody>
      <dsp:txXfrm>
        <a:off x="18897" y="17469"/>
        <a:ext cx="1960376" cy="464522"/>
      </dsp:txXfrm>
    </dsp:sp>
    <dsp:sp modelId="{E902298D-0E74-4B73-81CE-5E46144250A7}">
      <dsp:nvSpPr>
        <dsp:cNvPr id="0" name=""/>
        <dsp:cNvSpPr/>
      </dsp:nvSpPr>
      <dsp:spPr>
        <a:xfrm>
          <a:off x="203373" y="496444"/>
          <a:ext cx="198928" cy="841411"/>
        </a:xfrm>
        <a:custGeom>
          <a:avLst/>
          <a:gdLst/>
          <a:ahLst/>
          <a:cxnLst/>
          <a:rect l="0" t="0" r="0" b="0"/>
          <a:pathLst>
            <a:path>
              <a:moveTo>
                <a:pt x="0" y="0"/>
              </a:moveTo>
              <a:lnTo>
                <a:pt x="0" y="841411"/>
              </a:lnTo>
              <a:lnTo>
                <a:pt x="198928" y="84141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D6D27-EFC7-41B8-94E2-DA8AF4A1778E}">
      <dsp:nvSpPr>
        <dsp:cNvPr id="0" name=""/>
        <dsp:cNvSpPr/>
      </dsp:nvSpPr>
      <dsp:spPr>
        <a:xfrm>
          <a:off x="402301" y="604356"/>
          <a:ext cx="5206060" cy="14669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chiếm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khoảng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duyệt</a:t>
          </a:r>
          <a:r>
            <a:rPr lang="en-US" sz="2400" kern="1200" dirty="0">
              <a:latin typeface="Times New Roman" panose="02020603050405020304" pitchFamily="18" charset="0"/>
              <a:cs typeface="Times New Roman" panose="02020603050405020304" pitchFamily="18" charset="0"/>
            </a:rPr>
            <a:t>.</a:t>
          </a:r>
        </a:p>
      </dsp:txBody>
      <dsp:txXfrm>
        <a:off x="445268" y="647323"/>
        <a:ext cx="5120126" cy="13810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5CEE0-EC41-4F6F-B7A4-B26ADEDF1B6F}">
      <dsp:nvSpPr>
        <dsp:cNvPr id="0" name=""/>
        <dsp:cNvSpPr/>
      </dsp:nvSpPr>
      <dsp:spPr>
        <a:xfrm>
          <a:off x="5710" y="25597"/>
          <a:ext cx="1317993" cy="52243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Lưu</a:t>
          </a:r>
          <a:r>
            <a:rPr lang="en-US" sz="2400" kern="1200" dirty="0">
              <a:latin typeface="Times New Roman" panose="02020603050405020304" pitchFamily="18" charset="0"/>
              <a:cs typeface="Times New Roman" panose="02020603050405020304" pitchFamily="18" charset="0"/>
            </a:rPr>
            <a:t> ý</a:t>
          </a:r>
        </a:p>
      </dsp:txBody>
      <dsp:txXfrm>
        <a:off x="21012" y="40899"/>
        <a:ext cx="1287389" cy="491828"/>
      </dsp:txXfrm>
    </dsp:sp>
    <dsp:sp modelId="{C46CB5E0-868E-4928-8375-9E93854E129C}">
      <dsp:nvSpPr>
        <dsp:cNvPr id="0" name=""/>
        <dsp:cNvSpPr/>
      </dsp:nvSpPr>
      <dsp:spPr>
        <a:xfrm>
          <a:off x="137510" y="548030"/>
          <a:ext cx="131799" cy="494247"/>
        </a:xfrm>
        <a:custGeom>
          <a:avLst/>
          <a:gdLst/>
          <a:ahLst/>
          <a:cxnLst/>
          <a:rect l="0" t="0" r="0" b="0"/>
          <a:pathLst>
            <a:path>
              <a:moveTo>
                <a:pt x="0" y="0"/>
              </a:moveTo>
              <a:lnTo>
                <a:pt x="0" y="494247"/>
              </a:lnTo>
              <a:lnTo>
                <a:pt x="131799" y="49424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7B8C46-2A58-44B5-8EA6-05EB10353224}">
      <dsp:nvSpPr>
        <dsp:cNvPr id="0" name=""/>
        <dsp:cNvSpPr/>
      </dsp:nvSpPr>
      <dsp:spPr>
        <a:xfrm>
          <a:off x="269309" y="712779"/>
          <a:ext cx="7687371" cy="65899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id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class </a:t>
          </a:r>
          <a:r>
            <a:rPr lang="en-US" sz="2400" kern="1200" dirty="0" err="1">
              <a:latin typeface="Times New Roman" panose="02020603050405020304" pitchFamily="18" charset="0"/>
              <a:cs typeface="Times New Roman" panose="02020603050405020304" pitchFamily="18" charset="0"/>
            </a:rPr>
            <a:t>phân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biệt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thường</a:t>
          </a:r>
          <a:endParaRPr lang="en-US" sz="2400" kern="1200" dirty="0">
            <a:latin typeface="Times New Roman" panose="02020603050405020304" pitchFamily="18" charset="0"/>
            <a:cs typeface="Times New Roman" panose="02020603050405020304" pitchFamily="18" charset="0"/>
          </a:endParaRPr>
        </a:p>
      </dsp:txBody>
      <dsp:txXfrm>
        <a:off x="288610" y="732080"/>
        <a:ext cx="7648769" cy="620394"/>
      </dsp:txXfrm>
    </dsp:sp>
    <dsp:sp modelId="{5F5054F5-73DD-40DE-B0D7-64DFEC47CB85}">
      <dsp:nvSpPr>
        <dsp:cNvPr id="0" name=""/>
        <dsp:cNvSpPr/>
      </dsp:nvSpPr>
      <dsp:spPr>
        <a:xfrm>
          <a:off x="137510" y="548030"/>
          <a:ext cx="131799" cy="1380156"/>
        </a:xfrm>
        <a:custGeom>
          <a:avLst/>
          <a:gdLst/>
          <a:ahLst/>
          <a:cxnLst/>
          <a:rect l="0" t="0" r="0" b="0"/>
          <a:pathLst>
            <a:path>
              <a:moveTo>
                <a:pt x="0" y="0"/>
              </a:moveTo>
              <a:lnTo>
                <a:pt x="0" y="1380156"/>
              </a:lnTo>
              <a:lnTo>
                <a:pt x="131799" y="138015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995649-221F-4EEE-BB94-22F2AB44D0E3}">
      <dsp:nvSpPr>
        <dsp:cNvPr id="0" name=""/>
        <dsp:cNvSpPr/>
      </dsp:nvSpPr>
      <dsp:spPr>
        <a:xfrm>
          <a:off x="269309" y="1536525"/>
          <a:ext cx="7673200" cy="7833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số</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bắt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đầu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số</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chứa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biệt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khác</a:t>
          </a:r>
          <a:endParaRPr lang="en-US" sz="2400" kern="1200" dirty="0">
            <a:latin typeface="Times New Roman" panose="02020603050405020304" pitchFamily="18" charset="0"/>
            <a:cs typeface="Times New Roman" panose="02020603050405020304" pitchFamily="18" charset="0"/>
          </a:endParaRPr>
        </a:p>
      </dsp:txBody>
      <dsp:txXfrm>
        <a:off x="292252" y="1559468"/>
        <a:ext cx="7627314" cy="737437"/>
      </dsp:txXfrm>
    </dsp:sp>
    <dsp:sp modelId="{2BE09DE0-D321-4E32-AA0C-F1E0E39A73A3}">
      <dsp:nvSpPr>
        <dsp:cNvPr id="0" name=""/>
        <dsp:cNvSpPr/>
      </dsp:nvSpPr>
      <dsp:spPr>
        <a:xfrm>
          <a:off x="137510" y="548030"/>
          <a:ext cx="131799" cy="2328229"/>
        </a:xfrm>
        <a:custGeom>
          <a:avLst/>
          <a:gdLst/>
          <a:ahLst/>
          <a:cxnLst/>
          <a:rect l="0" t="0" r="0" b="0"/>
          <a:pathLst>
            <a:path>
              <a:moveTo>
                <a:pt x="0" y="0"/>
              </a:moveTo>
              <a:lnTo>
                <a:pt x="0" y="2328229"/>
              </a:lnTo>
              <a:lnTo>
                <a:pt x="131799" y="2328229"/>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0BB7BB-3AC7-4955-8786-FEC8BB301664}">
      <dsp:nvSpPr>
        <dsp:cNvPr id="0" name=""/>
        <dsp:cNvSpPr/>
      </dsp:nvSpPr>
      <dsp:spPr>
        <a:xfrm>
          <a:off x="269309" y="2484597"/>
          <a:ext cx="7673200" cy="78332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lớp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lớp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lớp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bởi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cách</a:t>
          </a:r>
          <a:endParaRPr lang="en-US" sz="2400" kern="1200" dirty="0">
            <a:latin typeface="Times New Roman" panose="02020603050405020304" pitchFamily="18" charset="0"/>
            <a:cs typeface="Times New Roman" panose="02020603050405020304" pitchFamily="18" charset="0"/>
          </a:endParaRPr>
        </a:p>
      </dsp:txBody>
      <dsp:txXfrm>
        <a:off x="292252" y="2507540"/>
        <a:ext cx="7627314" cy="737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D29D-C7D1-4E70-A427-26C58E403E0F}">
      <dsp:nvSpPr>
        <dsp:cNvPr id="0" name=""/>
        <dsp:cNvSpPr/>
      </dsp:nvSpPr>
      <dsp:spPr>
        <a:xfrm>
          <a:off x="0" y="488471"/>
          <a:ext cx="9938216" cy="21829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1316" tIns="687324" rIns="771316" bIns="170688" numCol="1" spcCol="1270" anchor="t" anchorCtr="0">
          <a:noAutofit/>
        </a:bodyPr>
        <a:lstStyle/>
        <a:p>
          <a:pPr marL="228600" lvl="1" indent="-228600" algn="just" defTabSz="1066800">
            <a:lnSpc>
              <a:spcPct val="90000"/>
            </a:lnSpc>
            <a:spcBef>
              <a:spcPct val="0"/>
            </a:spcBef>
            <a:spcAft>
              <a:spcPct val="15000"/>
            </a:spcAft>
            <a:buFont typeface="Arial" panose="020B0604020202020204" pitchFamily="34" charset="0"/>
            <a:buChar char="••"/>
          </a:pPr>
          <a:r>
            <a:rPr lang="vi-VN" sz="2400" b="0" i="0" kern="1200" dirty="0">
              <a:latin typeface="Times New Roman" panose="02020603050405020304" pitchFamily="18" charset="0"/>
              <a:cs typeface="Times New Roman" panose="02020603050405020304" pitchFamily="18" charset="0"/>
            </a:rPr>
            <a:t>Thuộc tính id: </a:t>
          </a:r>
          <a:r>
            <a:rPr lang="en-US" sz="2400" b="0" i="0" kern="1200" dirty="0" err="1">
              <a:latin typeface="Times New Roman" panose="02020603050405020304" pitchFamily="18" charset="0"/>
              <a:cs typeface="Times New Roman" panose="02020603050405020304" pitchFamily="18" charset="0"/>
            </a:rPr>
            <a:t>chỉ</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được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gán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duy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nhất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một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html, </a:t>
          </a:r>
          <a:r>
            <a:rPr lang="vi-VN" sz="2400" b="0" i="0" kern="1200" dirty="0">
              <a:latin typeface="Times New Roman" panose="02020603050405020304" pitchFamily="18" charset="0"/>
              <a:cs typeface="Times New Roman" panose="02020603050405020304" pitchFamily="18" charset="0"/>
            </a:rPr>
            <a:t>để xác định một phần tử duy nhất trên trang web</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vi-VN" sz="2400" b="0" i="0" kern="1200" dirty="0">
              <a:latin typeface="Times New Roman" panose="02020603050405020304" pitchFamily="18" charset="0"/>
              <a:cs typeface="Times New Roman" panose="02020603050405020304" pitchFamily="18" charset="0"/>
            </a:rPr>
            <a:t>Thuộc tính class: </a:t>
          </a:r>
          <a:r>
            <a:rPr lang="en-US" sz="2400" b="0" i="0" kern="1200" dirty="0" err="1">
              <a:latin typeface="Times New Roman" panose="02020603050405020304" pitchFamily="18" charset="0"/>
              <a:cs typeface="Times New Roman" panose="02020603050405020304" pitchFamily="18" charset="0"/>
            </a:rPr>
            <a:t>được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phép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gán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html, </a:t>
          </a:r>
          <a:r>
            <a:rPr lang="vi-VN" sz="2400" b="0" i="0" kern="1200" dirty="0">
              <a:latin typeface="Times New Roman" panose="02020603050405020304" pitchFamily="18" charset="0"/>
              <a:cs typeface="Times New Roman" panose="02020603050405020304" pitchFamily="18" charset="0"/>
            </a:rPr>
            <a:t>để xác định một nhóm các phần tử có cùng đặc điểm hoặc ý nghĩa. </a:t>
          </a:r>
        </a:p>
      </dsp:txBody>
      <dsp:txXfrm>
        <a:off x="0" y="488471"/>
        <a:ext cx="9938216" cy="2182950"/>
      </dsp:txXfrm>
    </dsp:sp>
    <dsp:sp modelId="{4CA09DA8-98B1-4EF2-9991-952EA5E8F0E9}">
      <dsp:nvSpPr>
        <dsp:cNvPr id="0" name=""/>
        <dsp:cNvSpPr/>
      </dsp:nvSpPr>
      <dsp:spPr>
        <a:xfrm>
          <a:off x="742374" y="2205"/>
          <a:ext cx="5613750" cy="974160"/>
        </a:xfrm>
        <a:prstGeom prst="roundRect">
          <a:avLst/>
        </a:prstGeom>
        <a:solidFill>
          <a:srgbClr val="C00000"/>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949" tIns="0" rIns="262949" bIns="0" numCol="1" spcCol="1270" anchor="ctr" anchorCtr="0">
          <a:noAutofit/>
        </a:bodyPr>
        <a:lstStyle/>
        <a:p>
          <a:pPr lvl="0" algn="just" defTabSz="1066800">
            <a:lnSpc>
              <a:spcPct val="90000"/>
            </a:lnSpc>
            <a:spcBef>
              <a:spcPct val="0"/>
            </a:spcBef>
            <a:spcAft>
              <a:spcPct val="35000"/>
            </a:spcAft>
          </a:pPr>
          <a:r>
            <a:rPr lang="en-US" sz="2400" b="0" i="0" kern="1200" dirty="0">
              <a:solidFill>
                <a:schemeClr val="bg1"/>
              </a:solidFill>
              <a:latin typeface="Times New Roman" panose="02020603050405020304" pitchFamily="18" charset="0"/>
              <a:cs typeface="Times New Roman" panose="02020603050405020304" pitchFamily="18" charset="0"/>
            </a:rPr>
            <a:t>1. </a:t>
          </a:r>
          <a:r>
            <a:rPr lang="vi-VN" sz="2400" b="0" i="0" kern="1200" dirty="0">
              <a:solidFill>
                <a:schemeClr val="bg1"/>
              </a:solidFill>
              <a:latin typeface="Times New Roman" panose="02020603050405020304" pitchFamily="18" charset="0"/>
              <a:cs typeface="Times New Roman" panose="02020603050405020304" pitchFamily="18" charset="0"/>
            </a:rPr>
            <a:t>Nêu sự khác biệt cơ bản giữa thuộc tính id và class của các phần tử HTML.</a:t>
          </a:r>
        </a:p>
      </dsp:txBody>
      <dsp:txXfrm>
        <a:off x="789929" y="49760"/>
        <a:ext cx="5518640" cy="879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27108-4EF7-4858-8258-8F5B519FD609}">
      <dsp:nvSpPr>
        <dsp:cNvPr id="0" name=""/>
        <dsp:cNvSpPr/>
      </dsp:nvSpPr>
      <dsp:spPr>
        <a:xfrm>
          <a:off x="2814" y="2183"/>
          <a:ext cx="1522455" cy="60917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p>
      </dsp:txBody>
      <dsp:txXfrm>
        <a:off x="20656" y="20025"/>
        <a:ext cx="1486771" cy="573486"/>
      </dsp:txXfrm>
    </dsp:sp>
    <dsp:sp modelId="{DC86E331-F8F8-49DF-AB86-96087E830F8F}">
      <dsp:nvSpPr>
        <dsp:cNvPr id="0" name=""/>
        <dsp:cNvSpPr/>
      </dsp:nvSpPr>
      <dsp:spPr>
        <a:xfrm>
          <a:off x="155059" y="611353"/>
          <a:ext cx="152245" cy="433286"/>
        </a:xfrm>
        <a:custGeom>
          <a:avLst/>
          <a:gdLst/>
          <a:ahLst/>
          <a:cxnLst/>
          <a:rect l="0" t="0" r="0" b="0"/>
          <a:pathLst>
            <a:path>
              <a:moveTo>
                <a:pt x="0" y="0"/>
              </a:moveTo>
              <a:lnTo>
                <a:pt x="0" y="433286"/>
              </a:lnTo>
              <a:lnTo>
                <a:pt x="152245" y="4332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24781B-1D68-4D40-A9E7-862987266F23}">
      <dsp:nvSpPr>
        <dsp:cNvPr id="0" name=""/>
        <dsp:cNvSpPr/>
      </dsp:nvSpPr>
      <dsp:spPr>
        <a:xfrm>
          <a:off x="307305" y="667646"/>
          <a:ext cx="4250059" cy="7539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mô</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bảng</a:t>
          </a:r>
          <a:r>
            <a:rPr lang="en-US" sz="2400" kern="1200" dirty="0">
              <a:latin typeface="Times New Roman" panose="02020603050405020304" pitchFamily="18" charset="0"/>
              <a:cs typeface="Times New Roman" panose="02020603050405020304" pitchFamily="18" charset="0"/>
            </a:rPr>
            <a:t> 16 </a:t>
          </a:r>
          <a:r>
            <a:rPr lang="en-US" sz="2400" kern="1200" dirty="0" err="1">
              <a:latin typeface="Times New Roman" panose="02020603050405020304" pitchFamily="18" charset="0"/>
              <a:cs typeface="Times New Roman" panose="02020603050405020304" pitchFamily="18" charset="0"/>
            </a:rPr>
            <a:t>tên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màu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CSS </a:t>
          </a:r>
          <a:r>
            <a:rPr lang="en-US" sz="2400" kern="1200" dirty="0" err="1">
              <a:latin typeface="Times New Roman" panose="02020603050405020304" pitchFamily="18" charset="0"/>
              <a:cs typeface="Times New Roman" panose="02020603050405020304" pitchFamily="18" charset="0"/>
            </a:rPr>
            <a:t>như</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16.5</a:t>
          </a:r>
          <a:endParaRPr lang="en-US" sz="2400" kern="1200" dirty="0"/>
        </a:p>
      </dsp:txBody>
      <dsp:txXfrm>
        <a:off x="329389" y="689730"/>
        <a:ext cx="4205891" cy="7098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4CB55-3EEB-4D3E-B4C4-D2FA35F79119}">
      <dsp:nvSpPr>
        <dsp:cNvPr id="0" name=""/>
        <dsp:cNvSpPr/>
      </dsp:nvSpPr>
      <dsp:spPr>
        <a:xfrm>
          <a:off x="0" y="615312"/>
          <a:ext cx="9971387" cy="2381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3890" tIns="874776" rIns="773890" bIns="170688"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err="1">
              <a:latin typeface="Times New Roman" panose="02020603050405020304" pitchFamily="18" charset="0"/>
              <a:cs typeface="Times New Roman" panose="02020603050405020304" pitchFamily="18" charset="0"/>
            </a:rPr>
            <a:t>Mẫu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sẽ</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áp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màu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nền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đỏ</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lớp</a:t>
          </a:r>
          <a:r>
            <a:rPr lang="en-US" sz="2400" b="0" i="0" kern="1200" dirty="0">
              <a:latin typeface="Times New Roman" panose="02020603050405020304" pitchFamily="18" charset="0"/>
              <a:cs typeface="Times New Roman" panose="02020603050405020304" pitchFamily="18" charset="0"/>
            </a:rPr>
            <a:t> </a:t>
          </a:r>
          <a:r>
            <a:rPr lang="en-US" sz="2400" b="1" i="0" kern="1200" dirty="0" err="1">
              <a:latin typeface="Times New Roman" panose="02020603050405020304" pitchFamily="18" charset="0"/>
              <a:cs typeface="Times New Roman" panose="02020603050405020304" pitchFamily="18" charset="0"/>
            </a:rPr>
            <a:t>test_more</a:t>
          </a:r>
          <a:r>
            <a:rPr lang="en-US" sz="2400" b="1"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kiện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con </a:t>
          </a:r>
          <a:r>
            <a:rPr lang="en-US" sz="2400" b="0" i="0" kern="1200" dirty="0" err="1">
              <a:latin typeface="Times New Roman" panose="02020603050405020304" pitchFamily="18" charset="0"/>
              <a:cs typeface="Times New Roman" panose="02020603050405020304" pitchFamily="18" charset="0"/>
            </a:rPr>
            <a:t>hoặc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cháu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một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lớp</a:t>
          </a:r>
          <a:r>
            <a:rPr lang="en-US" sz="2400" b="0" i="0" kern="1200" dirty="0">
              <a:latin typeface="Times New Roman" panose="02020603050405020304" pitchFamily="18" charset="0"/>
              <a:cs typeface="Times New Roman" panose="02020603050405020304" pitchFamily="18" charset="0"/>
            </a:rPr>
            <a:t> </a:t>
          </a:r>
          <a:r>
            <a:rPr lang="en-US" sz="2400" b="1" i="0" kern="1200" dirty="0">
              <a:latin typeface="Times New Roman" panose="02020603050405020304" pitchFamily="18" charset="0"/>
              <a:cs typeface="Times New Roman" panose="02020603050405020304" pitchFamily="18" charset="0"/>
            </a:rPr>
            <a:t>test</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615312"/>
        <a:ext cx="9971387" cy="2381400"/>
      </dsp:txXfrm>
    </dsp:sp>
    <dsp:sp modelId="{D39573C3-A55D-4C84-AE86-D3ECCD62AE28}">
      <dsp:nvSpPr>
        <dsp:cNvPr id="0" name=""/>
        <dsp:cNvSpPr/>
      </dsp:nvSpPr>
      <dsp:spPr>
        <a:xfrm>
          <a:off x="498569" y="24329"/>
          <a:ext cx="6889091" cy="1239840"/>
        </a:xfrm>
        <a:prstGeom prst="roundRect">
          <a:avLst/>
        </a:prstGeom>
        <a:solidFill>
          <a:srgbClr val="C0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826" tIns="0" rIns="263826" bIns="0" numCol="1" spcCol="1270" anchor="ctr" anchorCtr="0">
          <a:noAutofit/>
        </a:bodyPr>
        <a:lstStyle/>
        <a:p>
          <a:pPr lvl="0" algn="l" defTabSz="1066800">
            <a:lnSpc>
              <a:spcPct val="90000"/>
            </a:lnSpc>
            <a:spcBef>
              <a:spcPct val="0"/>
            </a:spcBef>
            <a:spcAft>
              <a:spcPct val="35000"/>
            </a:spcAft>
          </a:pPr>
          <a:r>
            <a:rPr lang="en-US" sz="2400" b="0" i="0" kern="1200" dirty="0">
              <a:solidFill>
                <a:schemeClr val="bg1"/>
              </a:solidFill>
              <a:latin typeface="Times New Roman" panose="02020603050405020304" pitchFamily="18" charset="0"/>
              <a:cs typeface="Times New Roman" panose="02020603050405020304" pitchFamily="18" charset="0"/>
            </a:rPr>
            <a:t>2. </a:t>
          </a:r>
          <a:r>
            <a:rPr lang="en-US" sz="2400" b="0" i="0" kern="1200" dirty="0" err="1">
              <a:solidFill>
                <a:schemeClr val="bg1"/>
              </a:solidFill>
              <a:latin typeface="Times New Roman" panose="02020603050405020304" pitchFamily="18" charset="0"/>
              <a:cs typeface="Times New Roman" panose="02020603050405020304" pitchFamily="18" charset="0"/>
            </a:rPr>
            <a:t>Hãy</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giải</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thích</a:t>
          </a:r>
          <a:r>
            <a:rPr lang="en-US" sz="2400" b="0" i="0" kern="1200" dirty="0">
              <a:solidFill>
                <a:schemeClr val="bg1"/>
              </a:solidFill>
              <a:latin typeface="Times New Roman" panose="02020603050405020304" pitchFamily="18" charset="0"/>
              <a:cs typeface="Times New Roman" panose="02020603050405020304" pitchFamily="18" charset="0"/>
            </a:rPr>
            <a:t> ý </a:t>
          </a:r>
          <a:r>
            <a:rPr lang="en-US" sz="2400" b="0" i="0" kern="1200" dirty="0" err="1">
              <a:solidFill>
                <a:schemeClr val="bg1"/>
              </a:solidFill>
              <a:latin typeface="Times New Roman" panose="02020603050405020304" pitchFamily="18" charset="0"/>
              <a:cs typeface="Times New Roman" panose="02020603050405020304" pitchFamily="18" charset="0"/>
            </a:rPr>
            <a:t>nghĩa</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định</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dạng</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sau</a:t>
          </a:r>
          <a:r>
            <a:rPr lang="en-US" sz="2400" b="0" i="0" kern="1200" dirty="0">
              <a:solidFill>
                <a:schemeClr val="bg1"/>
              </a:solidFill>
              <a:latin typeface="Times New Roman" panose="02020603050405020304" pitchFamily="18" charset="0"/>
              <a:cs typeface="Times New Roman" panose="02020603050405020304" pitchFamily="18" charset="0"/>
            </a:rPr>
            <a:t>:</a:t>
          </a:r>
        </a:p>
        <a:p>
          <a:pPr lvl="0" algn="l" defTabSz="1066800">
            <a:lnSpc>
              <a:spcPct val="90000"/>
            </a:lnSpc>
            <a:spcBef>
              <a:spcPct val="0"/>
            </a:spcBef>
            <a:spcAft>
              <a:spcPct val="35000"/>
            </a:spcAft>
          </a:pPr>
          <a:endParaRPr lang="en-US" sz="2400" b="0" i="0" kern="1200" dirty="0">
            <a:solidFill>
              <a:schemeClr val="bg1"/>
            </a:solidFill>
            <a:latin typeface="Times New Roman" panose="02020603050405020304" pitchFamily="18" charset="0"/>
            <a:cs typeface="Times New Roman" panose="02020603050405020304" pitchFamily="18" charset="0"/>
          </a:endParaRPr>
        </a:p>
      </dsp:txBody>
      <dsp:txXfrm>
        <a:off x="559093" y="84853"/>
        <a:ext cx="6768043" cy="11187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F48B-4DDB-46E0-9768-67A65F0CE817}">
      <dsp:nvSpPr>
        <dsp:cNvPr id="0" name=""/>
        <dsp:cNvSpPr/>
      </dsp:nvSpPr>
      <dsp:spPr>
        <a:xfrm>
          <a:off x="0" y="1046795"/>
          <a:ext cx="10873595" cy="472696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3912" tIns="1083056" rIns="843912" bIns="369824" numCol="1" spcCol="1270" anchor="t" anchorCtr="0">
          <a:noAutofit/>
        </a:bodyPr>
        <a:lstStyle/>
        <a:p>
          <a:pPr marL="285750" lvl="1" indent="-285750" algn="l" defTabSz="2311400">
            <a:lnSpc>
              <a:spcPct val="90000"/>
            </a:lnSpc>
            <a:spcBef>
              <a:spcPct val="0"/>
            </a:spcBef>
            <a:spcAft>
              <a:spcPct val="15000"/>
            </a:spcAft>
            <a:buChar char="••"/>
          </a:pPr>
          <a:endParaRPr lang="en-US" sz="5200" kern="1200"/>
        </a:p>
        <a:p>
          <a:pPr marL="285750" lvl="1" indent="-285750" algn="l" defTabSz="2311400">
            <a:lnSpc>
              <a:spcPct val="90000"/>
            </a:lnSpc>
            <a:spcBef>
              <a:spcPct val="0"/>
            </a:spcBef>
            <a:spcAft>
              <a:spcPct val="15000"/>
            </a:spcAft>
            <a:buChar char="••"/>
          </a:pPr>
          <a:endParaRPr lang="en-US" sz="5200" kern="1200" dirty="0"/>
        </a:p>
        <a:p>
          <a:pPr marL="285750" lvl="1" indent="-285750" algn="l" defTabSz="2311400">
            <a:lnSpc>
              <a:spcPct val="90000"/>
            </a:lnSpc>
            <a:spcBef>
              <a:spcPct val="0"/>
            </a:spcBef>
            <a:spcAft>
              <a:spcPct val="15000"/>
            </a:spcAft>
            <a:buChar char="••"/>
          </a:pPr>
          <a:endParaRPr lang="en-US" sz="5200" kern="1200" dirty="0"/>
        </a:p>
        <a:p>
          <a:pPr marL="285750" lvl="1" indent="-285750" algn="l" defTabSz="2311400">
            <a:lnSpc>
              <a:spcPct val="90000"/>
            </a:lnSpc>
            <a:spcBef>
              <a:spcPct val="0"/>
            </a:spcBef>
            <a:spcAft>
              <a:spcPct val="15000"/>
            </a:spcAft>
            <a:buChar char="••"/>
          </a:pPr>
          <a:endParaRPr lang="en-US" sz="5200" kern="1200" dirty="0"/>
        </a:p>
      </dsp:txBody>
      <dsp:txXfrm>
        <a:off x="0" y="1046795"/>
        <a:ext cx="10873595" cy="4726965"/>
      </dsp:txXfrm>
    </dsp:sp>
    <dsp:sp modelId="{1B44092E-9461-461A-8F4C-80910802289E}">
      <dsp:nvSpPr>
        <dsp:cNvPr id="0" name=""/>
        <dsp:cNvSpPr/>
      </dsp:nvSpPr>
      <dsp:spPr>
        <a:xfrm>
          <a:off x="124902" y="46478"/>
          <a:ext cx="10748446" cy="180510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697" tIns="0" rIns="287697" bIns="0" numCol="1" spcCol="1270" anchor="ctr" anchorCtr="0">
          <a:noAutofit/>
        </a:bodyPr>
        <a:lstStyle/>
        <a:p>
          <a:pPr lvl="0" algn="just" defTabSz="1066800">
            <a:lnSpc>
              <a:spcPct val="90000"/>
            </a:lnSpc>
            <a:spcBef>
              <a:spcPct val="0"/>
            </a:spcBef>
            <a:spcAft>
              <a:spcPct val="35000"/>
            </a:spcAft>
          </a:pPr>
          <a:r>
            <a:rPr lang="en-US" sz="2400" b="0" i="0" kern="1200" dirty="0">
              <a:latin typeface="Times New Roman" panose="02020603050405020304" pitchFamily="18" charset="0"/>
              <a:cs typeface="Times New Roman" panose="02020603050405020304" pitchFamily="18" charset="0"/>
            </a:rPr>
            <a:t>1. </a:t>
          </a:r>
          <a:r>
            <a:rPr lang="en-US" sz="2400" b="0" i="0" kern="1200" dirty="0" err="1">
              <a:latin typeface="Times New Roman" panose="02020603050405020304" pitchFamily="18" charset="0"/>
              <a:cs typeface="Times New Roman" panose="02020603050405020304" pitchFamily="18" charset="0"/>
            </a:rPr>
            <a:t>Giả</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sử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nội</a:t>
          </a:r>
          <a:r>
            <a:rPr lang="en-US" sz="2400" b="0" i="0" kern="1200" dirty="0">
              <a:latin typeface="Times New Roman" panose="02020603050405020304" pitchFamily="18" charset="0"/>
              <a:cs typeface="Times New Roman" panose="02020603050405020304" pitchFamily="18" charset="0"/>
            </a:rPr>
            <a:t> dung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em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rất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thẻ</a:t>
          </a:r>
          <a:r>
            <a:rPr lang="en-US" sz="2400" b="0" i="0" kern="1200" dirty="0">
              <a:latin typeface="Times New Roman" panose="02020603050405020304" pitchFamily="18" charset="0"/>
              <a:cs typeface="Times New Roman" panose="02020603050405020304" pitchFamily="18" charset="0"/>
            </a:rPr>
            <a:t> p, </a:t>
          </a:r>
          <a:r>
            <a:rPr lang="en-US" sz="2400" b="0" i="0" kern="1200" dirty="0" err="1">
              <a:latin typeface="Times New Roman" panose="02020603050405020304" pitchFamily="18" charset="0"/>
              <a:cs typeface="Times New Roman" panose="02020603050405020304" pitchFamily="18" charset="0"/>
            </a:rPr>
            <a:t>trong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đoạn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em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thấy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quan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trọng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nhất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hiệu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đoạn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P1, P2, P3.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CSS </a:t>
          </a: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P1 </a:t>
          </a:r>
          <a:r>
            <a:rPr lang="en-US" sz="2400" b="0" i="0" kern="1200" dirty="0" err="1">
              <a:latin typeface="Times New Roman" panose="02020603050405020304" pitchFamily="18" charset="0"/>
              <a:cs typeface="Times New Roman" panose="02020603050405020304" pitchFamily="18" charset="0"/>
            </a:rPr>
            <a:t>khác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biệt</a:t>
          </a:r>
          <a:r>
            <a:rPr lang="en-US" sz="2400" b="0" i="0" kern="1200" dirty="0">
              <a:latin typeface="Times New Roman" panose="02020603050405020304" pitchFamily="18" charset="0"/>
              <a:cs typeface="Times New Roman" panose="02020603050405020304" pitchFamily="18" charset="0"/>
            </a:rPr>
            <a:t>, P2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P3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cùng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kiểu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cũng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biệt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không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Tất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cả</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đoạn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còn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lại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dạng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giống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nhau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Hãy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nêu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giải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quyết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vấn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đề</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em</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213020" y="134596"/>
        <a:ext cx="10572210" cy="16288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F48B-4DDB-46E0-9768-67A65F0CE817}">
      <dsp:nvSpPr>
        <dsp:cNvPr id="0" name=""/>
        <dsp:cNvSpPr/>
      </dsp:nvSpPr>
      <dsp:spPr>
        <a:xfrm>
          <a:off x="0" y="728921"/>
          <a:ext cx="11164655" cy="48247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501" tIns="645668" rIns="866501"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728921"/>
        <a:ext cx="11164655" cy="4824764"/>
      </dsp:txXfrm>
    </dsp:sp>
    <dsp:sp modelId="{1B44092E-9461-461A-8F4C-80910802289E}">
      <dsp:nvSpPr>
        <dsp:cNvPr id="0" name=""/>
        <dsp:cNvSpPr/>
      </dsp:nvSpPr>
      <dsp:spPr>
        <a:xfrm>
          <a:off x="128246" y="31739"/>
          <a:ext cx="11036157" cy="131488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398" tIns="0" rIns="295398" bIns="0" numCol="1" spcCol="1270" anchor="ctr" anchorCtr="0">
          <a:noAutofit/>
        </a:bodyPr>
        <a:lstStyle/>
        <a:p>
          <a:pPr lvl="0" algn="just" defTabSz="1066800">
            <a:lnSpc>
              <a:spcPct val="90000"/>
            </a:lnSpc>
            <a:spcBef>
              <a:spcPct val="0"/>
            </a:spcBef>
            <a:spcAft>
              <a:spcPct val="35000"/>
            </a:spcAft>
          </a:pPr>
          <a:r>
            <a:rPr lang="en-US" sz="2400" b="0" i="0" kern="1200" dirty="0">
              <a:latin typeface="Times New Roman" panose="02020603050405020304" pitchFamily="18" charset="0"/>
              <a:cs typeface="Times New Roman" panose="02020603050405020304" pitchFamily="18" charset="0"/>
            </a:rPr>
            <a:t>2. </a:t>
          </a:r>
          <a:r>
            <a:rPr lang="vi-VN" sz="2400" b="0" i="0" kern="1200" dirty="0">
              <a:latin typeface="Times New Roman" panose="02020603050405020304" pitchFamily="18" charset="0"/>
              <a:cs typeface="Times New Roman" panose="02020603050405020304" pitchFamily="18" charset="0"/>
            </a:rPr>
            <a:t>Có thể thiết lập định dạng cho các khung với thông số khung, viền trên, dưới, trái, phải khác nhau được không? Em hãy tìm hiểu và trình bày cách thiết lập định dạng CSS cho các khung, viền như vậy.</a:t>
          </a:r>
          <a:endParaRPr lang="en-US" sz="2400" kern="1200" dirty="0">
            <a:latin typeface="Times New Roman" panose="02020603050405020304" pitchFamily="18" charset="0"/>
            <a:cs typeface="Times New Roman" panose="02020603050405020304" pitchFamily="18" charset="0"/>
          </a:endParaRPr>
        </a:p>
      </dsp:txBody>
      <dsp:txXfrm>
        <a:off x="192433" y="95926"/>
        <a:ext cx="10907783" cy="1186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24C4F-8F9B-4738-9067-26727D704573}">
      <dsp:nvSpPr>
        <dsp:cNvPr id="0" name=""/>
        <dsp:cNvSpPr/>
      </dsp:nvSpPr>
      <dsp:spPr>
        <a:xfrm>
          <a:off x="0" y="117"/>
          <a:ext cx="2415884" cy="55703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nội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tuyến</a:t>
          </a:r>
          <a:endParaRPr lang="en-US" sz="2400" kern="1200" dirty="0">
            <a:latin typeface="Times New Roman" panose="02020603050405020304" pitchFamily="18" charset="0"/>
            <a:cs typeface="Times New Roman" panose="02020603050405020304" pitchFamily="18" charset="0"/>
          </a:endParaRPr>
        </a:p>
      </dsp:txBody>
      <dsp:txXfrm>
        <a:off x="16315" y="16432"/>
        <a:ext cx="2383254" cy="524402"/>
      </dsp:txXfrm>
    </dsp:sp>
    <dsp:sp modelId="{E902298D-0E74-4B73-81CE-5E46144250A7}">
      <dsp:nvSpPr>
        <dsp:cNvPr id="0" name=""/>
        <dsp:cNvSpPr/>
      </dsp:nvSpPr>
      <dsp:spPr>
        <a:xfrm>
          <a:off x="241588" y="557150"/>
          <a:ext cx="241588" cy="828182"/>
        </a:xfrm>
        <a:custGeom>
          <a:avLst/>
          <a:gdLst/>
          <a:ahLst/>
          <a:cxnLst/>
          <a:rect l="0" t="0" r="0" b="0"/>
          <a:pathLst>
            <a:path>
              <a:moveTo>
                <a:pt x="0" y="0"/>
              </a:moveTo>
              <a:lnTo>
                <a:pt x="0" y="828182"/>
              </a:lnTo>
              <a:lnTo>
                <a:pt x="241588" y="8281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D6D27-EFC7-41B8-94E2-DA8AF4A1778E}">
      <dsp:nvSpPr>
        <dsp:cNvPr id="0" name=""/>
        <dsp:cNvSpPr/>
      </dsp:nvSpPr>
      <dsp:spPr>
        <a:xfrm>
          <a:off x="483177" y="696408"/>
          <a:ext cx="5129630" cy="137784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nhúng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duyệt</a:t>
          </a:r>
          <a:r>
            <a:rPr lang="en-US" sz="2400" kern="1200" dirty="0">
              <a:latin typeface="Times New Roman" panose="02020603050405020304" pitchFamily="18" charset="0"/>
              <a:cs typeface="Times New Roman" panose="02020603050405020304" pitchFamily="18" charset="0"/>
            </a:rPr>
            <a:t>.</a:t>
          </a:r>
        </a:p>
      </dsp:txBody>
      <dsp:txXfrm>
        <a:off x="523533" y="736764"/>
        <a:ext cx="5048918" cy="1297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24C4F-8F9B-4738-9067-26727D704573}">
      <dsp:nvSpPr>
        <dsp:cNvPr id="0" name=""/>
        <dsp:cNvSpPr/>
      </dsp:nvSpPr>
      <dsp:spPr>
        <a:xfrm>
          <a:off x="4445" y="3017"/>
          <a:ext cx="1989280" cy="49342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khối</a:t>
          </a:r>
          <a:endParaRPr lang="en-US" sz="2400" kern="1200" dirty="0">
            <a:latin typeface="Times New Roman" panose="02020603050405020304" pitchFamily="18" charset="0"/>
            <a:cs typeface="Times New Roman" panose="02020603050405020304" pitchFamily="18" charset="0"/>
          </a:endParaRPr>
        </a:p>
      </dsp:txBody>
      <dsp:txXfrm>
        <a:off x="18897" y="17469"/>
        <a:ext cx="1960376" cy="464522"/>
      </dsp:txXfrm>
    </dsp:sp>
    <dsp:sp modelId="{E902298D-0E74-4B73-81CE-5E46144250A7}">
      <dsp:nvSpPr>
        <dsp:cNvPr id="0" name=""/>
        <dsp:cNvSpPr/>
      </dsp:nvSpPr>
      <dsp:spPr>
        <a:xfrm>
          <a:off x="203373" y="496444"/>
          <a:ext cx="198928" cy="841411"/>
        </a:xfrm>
        <a:custGeom>
          <a:avLst/>
          <a:gdLst/>
          <a:ahLst/>
          <a:cxnLst/>
          <a:rect l="0" t="0" r="0" b="0"/>
          <a:pathLst>
            <a:path>
              <a:moveTo>
                <a:pt x="0" y="0"/>
              </a:moveTo>
              <a:lnTo>
                <a:pt x="0" y="841411"/>
              </a:lnTo>
              <a:lnTo>
                <a:pt x="198928" y="84141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D6D27-EFC7-41B8-94E2-DA8AF4A1778E}">
      <dsp:nvSpPr>
        <dsp:cNvPr id="0" name=""/>
        <dsp:cNvSpPr/>
      </dsp:nvSpPr>
      <dsp:spPr>
        <a:xfrm>
          <a:off x="402301" y="604356"/>
          <a:ext cx="5206060" cy="146699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chiếm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khoảng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duyệt</a:t>
          </a:r>
          <a:r>
            <a:rPr lang="en-US" sz="2400" kern="1200" dirty="0">
              <a:latin typeface="Times New Roman" panose="02020603050405020304" pitchFamily="18" charset="0"/>
              <a:cs typeface="Times New Roman" panose="02020603050405020304" pitchFamily="18" charset="0"/>
            </a:rPr>
            <a:t>.</a:t>
          </a:r>
        </a:p>
      </dsp:txBody>
      <dsp:txXfrm>
        <a:off x="445268" y="647323"/>
        <a:ext cx="5120126" cy="1381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24C4F-8F9B-4738-9067-26727D704573}">
      <dsp:nvSpPr>
        <dsp:cNvPr id="0" name=""/>
        <dsp:cNvSpPr/>
      </dsp:nvSpPr>
      <dsp:spPr>
        <a:xfrm>
          <a:off x="0" y="117"/>
          <a:ext cx="2415884" cy="55703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nội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tuyến</a:t>
          </a:r>
          <a:endParaRPr lang="en-US" sz="2400" kern="1200" dirty="0">
            <a:latin typeface="Times New Roman" panose="02020603050405020304" pitchFamily="18" charset="0"/>
            <a:cs typeface="Times New Roman" panose="02020603050405020304" pitchFamily="18" charset="0"/>
          </a:endParaRPr>
        </a:p>
      </dsp:txBody>
      <dsp:txXfrm>
        <a:off x="16315" y="16432"/>
        <a:ext cx="2383254" cy="524402"/>
      </dsp:txXfrm>
    </dsp:sp>
    <dsp:sp modelId="{E902298D-0E74-4B73-81CE-5E46144250A7}">
      <dsp:nvSpPr>
        <dsp:cNvPr id="0" name=""/>
        <dsp:cNvSpPr/>
      </dsp:nvSpPr>
      <dsp:spPr>
        <a:xfrm>
          <a:off x="241588" y="557150"/>
          <a:ext cx="241588" cy="828182"/>
        </a:xfrm>
        <a:custGeom>
          <a:avLst/>
          <a:gdLst/>
          <a:ahLst/>
          <a:cxnLst/>
          <a:rect l="0" t="0" r="0" b="0"/>
          <a:pathLst>
            <a:path>
              <a:moveTo>
                <a:pt x="0" y="0"/>
              </a:moveTo>
              <a:lnTo>
                <a:pt x="0" y="828182"/>
              </a:lnTo>
              <a:lnTo>
                <a:pt x="241588" y="8281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D6D27-EFC7-41B8-94E2-DA8AF4A1778E}">
      <dsp:nvSpPr>
        <dsp:cNvPr id="0" name=""/>
        <dsp:cNvSpPr/>
      </dsp:nvSpPr>
      <dsp:spPr>
        <a:xfrm>
          <a:off x="483177" y="696408"/>
          <a:ext cx="5129630" cy="137784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nhúng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duyệt</a:t>
          </a:r>
          <a:r>
            <a:rPr lang="en-US" sz="2400" kern="1200" dirty="0">
              <a:latin typeface="Times New Roman" panose="02020603050405020304" pitchFamily="18" charset="0"/>
              <a:cs typeface="Times New Roman" panose="02020603050405020304" pitchFamily="18" charset="0"/>
            </a:rPr>
            <a:t>.</a:t>
          </a:r>
        </a:p>
      </dsp:txBody>
      <dsp:txXfrm>
        <a:off x="523533" y="736764"/>
        <a:ext cx="5048918" cy="1297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24C4F-8F9B-4738-9067-26727D704573}">
      <dsp:nvSpPr>
        <dsp:cNvPr id="0" name=""/>
        <dsp:cNvSpPr/>
      </dsp:nvSpPr>
      <dsp:spPr>
        <a:xfrm>
          <a:off x="1588" y="41145"/>
          <a:ext cx="3021332" cy="51265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Thay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đổi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loại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endParaRPr lang="en-US" sz="2400" kern="1200" dirty="0">
            <a:latin typeface="Times New Roman" panose="02020603050405020304" pitchFamily="18" charset="0"/>
            <a:cs typeface="Times New Roman" panose="02020603050405020304" pitchFamily="18" charset="0"/>
          </a:endParaRPr>
        </a:p>
      </dsp:txBody>
      <dsp:txXfrm>
        <a:off x="16603" y="56160"/>
        <a:ext cx="2991302" cy="482627"/>
      </dsp:txXfrm>
    </dsp:sp>
    <dsp:sp modelId="{E902298D-0E74-4B73-81CE-5E46144250A7}">
      <dsp:nvSpPr>
        <dsp:cNvPr id="0" name=""/>
        <dsp:cNvSpPr/>
      </dsp:nvSpPr>
      <dsp:spPr>
        <a:xfrm>
          <a:off x="303721" y="553803"/>
          <a:ext cx="302133" cy="1496682"/>
        </a:xfrm>
        <a:custGeom>
          <a:avLst/>
          <a:gdLst/>
          <a:ahLst/>
          <a:cxnLst/>
          <a:rect l="0" t="0" r="0" b="0"/>
          <a:pathLst>
            <a:path>
              <a:moveTo>
                <a:pt x="0" y="0"/>
              </a:moveTo>
              <a:lnTo>
                <a:pt x="0" y="1496682"/>
              </a:lnTo>
              <a:lnTo>
                <a:pt x="302133" y="14966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D6D27-EFC7-41B8-94E2-DA8AF4A1778E}">
      <dsp:nvSpPr>
        <dsp:cNvPr id="0" name=""/>
        <dsp:cNvSpPr/>
      </dsp:nvSpPr>
      <dsp:spPr>
        <a:xfrm>
          <a:off x="605854" y="648286"/>
          <a:ext cx="3277149" cy="280439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Dùng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display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đổi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loại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display:</a:t>
          </a:r>
        </a:p>
        <a:p>
          <a:pPr lvl="0" algn="just" defTabSz="1066800">
            <a:lnSpc>
              <a:spcPct val="90000"/>
            </a:lnSpc>
            <a:spcBef>
              <a:spcPct val="0"/>
            </a:spcBef>
            <a:spcAft>
              <a:spcPct val="35000"/>
            </a:spcAft>
            <a:buFont typeface="Arial" panose="020B0604020202020204" pitchFamily="34" charset="0"/>
            <a:buChar char="•"/>
          </a:pPr>
          <a:r>
            <a:rPr lang="en-US" sz="2400" kern="1200" dirty="0">
              <a:latin typeface="Times New Roman" panose="02020603050405020304" pitchFamily="18" charset="0"/>
              <a:cs typeface="Times New Roman" panose="02020603050405020304" pitchFamily="18" charset="0"/>
            </a:rPr>
            <a:t>- block</a:t>
          </a:r>
        </a:p>
        <a:p>
          <a:pPr lvl="0" algn="just" defTabSz="1066800">
            <a:lnSpc>
              <a:spcPct val="90000"/>
            </a:lnSpc>
            <a:spcBef>
              <a:spcPct val="0"/>
            </a:spcBef>
            <a:spcAft>
              <a:spcPct val="35000"/>
            </a:spcAft>
            <a:buFont typeface="Arial" panose="020B0604020202020204" pitchFamily="34" charset="0"/>
            <a:buChar char="•"/>
          </a:pPr>
          <a:r>
            <a:rPr lang="en-US" sz="2400" kern="1200" dirty="0">
              <a:latin typeface="Times New Roman" panose="02020603050405020304" pitchFamily="18" charset="0"/>
              <a:cs typeface="Times New Roman" panose="02020603050405020304" pitchFamily="18" charset="0"/>
            </a:rPr>
            <a:t>- inline</a:t>
          </a:r>
        </a:p>
        <a:p>
          <a:pPr lvl="0" algn="just" defTabSz="1066800">
            <a:lnSpc>
              <a:spcPct val="90000"/>
            </a:lnSpc>
            <a:spcBef>
              <a:spcPct val="0"/>
            </a:spcBef>
            <a:spcAft>
              <a:spcPct val="35000"/>
            </a:spcAft>
            <a:buFont typeface="Arial" panose="020B0604020202020204" pitchFamily="34" charset="0"/>
            <a:buChar char="•"/>
          </a:pPr>
          <a:r>
            <a:rPr lang="en-US" sz="2400" kern="1200" dirty="0">
              <a:latin typeface="Times New Roman" panose="02020603050405020304" pitchFamily="18" charset="0"/>
              <a:cs typeface="Times New Roman" panose="02020603050405020304" pitchFamily="18" charset="0"/>
            </a:rPr>
            <a:t>- none</a:t>
          </a:r>
        </a:p>
      </dsp:txBody>
      <dsp:txXfrm>
        <a:off x="687992" y="730424"/>
        <a:ext cx="3112873" cy="26401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D29D-C7D1-4E70-A427-26C58E403E0F}">
      <dsp:nvSpPr>
        <dsp:cNvPr id="0" name=""/>
        <dsp:cNvSpPr/>
      </dsp:nvSpPr>
      <dsp:spPr>
        <a:xfrm>
          <a:off x="0" y="519479"/>
          <a:ext cx="11466346" cy="55692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916" tIns="708152" rIns="889916" bIns="170688" numCol="1" spcCol="1270" anchor="t" anchorCtr="0">
          <a:noAutofit/>
        </a:bodyPr>
        <a:lstStyle/>
        <a:p>
          <a:pPr marL="228600" lvl="1" indent="-228600" algn="just" defTabSz="1066800">
            <a:lnSpc>
              <a:spcPct val="90000"/>
            </a:lnSpc>
            <a:spcBef>
              <a:spcPct val="0"/>
            </a:spcBef>
            <a:spcAft>
              <a:spcPct val="15000"/>
            </a:spcAft>
            <a:buFont typeface="Arial" panose="020B0604020202020204" pitchFamily="34" charset="0"/>
            <a:buChar char="••"/>
          </a:pPr>
          <a:r>
            <a:rPr lang="en-US" sz="2400" b="0" i="0" kern="1200" dirty="0" err="1">
              <a:latin typeface="Times New Roman" panose="02020603050405020304" pitchFamily="18" charset="0"/>
              <a:cs typeface="Times New Roman" panose="02020603050405020304" pitchFamily="18" charset="0"/>
            </a:rPr>
            <a:t>Chiều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rộng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nội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tuyến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phụ</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độ</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rộng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văn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bản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không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phụ</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chiều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rộng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cửa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sổ</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trình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duyệt</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519479"/>
        <a:ext cx="11466346" cy="5569200"/>
      </dsp:txXfrm>
    </dsp:sp>
    <dsp:sp modelId="{4CA09DA8-98B1-4EF2-9991-952EA5E8F0E9}">
      <dsp:nvSpPr>
        <dsp:cNvPr id="0" name=""/>
        <dsp:cNvSpPr/>
      </dsp:nvSpPr>
      <dsp:spPr>
        <a:xfrm>
          <a:off x="573317" y="17638"/>
          <a:ext cx="10141650" cy="1003680"/>
        </a:xfrm>
        <a:prstGeom prst="roundRect">
          <a:avLst/>
        </a:prstGeom>
        <a:solidFill>
          <a:srgbClr val="C00000"/>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3380" tIns="0" rIns="303380" bIns="0" numCol="1" spcCol="1270" anchor="ctr" anchorCtr="0">
          <a:noAutofit/>
        </a:bodyPr>
        <a:lstStyle/>
        <a:p>
          <a:pPr lvl="0" algn="l" defTabSz="1066800">
            <a:lnSpc>
              <a:spcPct val="90000"/>
            </a:lnSpc>
            <a:spcBef>
              <a:spcPct val="0"/>
            </a:spcBef>
            <a:spcAft>
              <a:spcPct val="35000"/>
            </a:spcAft>
          </a:pPr>
          <a:r>
            <a:rPr lang="en-US" sz="2400" b="0" i="0" kern="1200" dirty="0">
              <a:solidFill>
                <a:schemeClr val="bg1"/>
              </a:solidFill>
              <a:latin typeface="Times New Roman" panose="02020603050405020304" pitchFamily="18" charset="0"/>
              <a:cs typeface="Times New Roman" panose="02020603050405020304" pitchFamily="18" charset="0"/>
            </a:rPr>
            <a:t>1. </a:t>
          </a:r>
          <a:r>
            <a:rPr lang="en-US" sz="2400" b="0" i="0" kern="1200" dirty="0" err="1">
              <a:solidFill>
                <a:schemeClr val="bg1"/>
              </a:solidFill>
              <a:latin typeface="Times New Roman" panose="02020603050405020304" pitchFamily="18" charset="0"/>
              <a:cs typeface="Times New Roman" panose="02020603050405020304" pitchFamily="18" charset="0"/>
            </a:rPr>
            <a:t>Chiều</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rộng</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của</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các</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phần</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tử</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nội</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tuyến</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phụ</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thuộc</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vào</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những</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yếu</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tố</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nào</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Có</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phụ</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thuộc</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vào</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chiều</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rộng</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của</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cửa</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sổ</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trình</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duyệt</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không</a:t>
          </a:r>
          <a:r>
            <a:rPr lang="en-US" sz="2400" b="0" i="0" kern="1200" dirty="0">
              <a:solidFill>
                <a:schemeClr val="bg1"/>
              </a:solidFill>
              <a:latin typeface="Times New Roman" panose="02020603050405020304" pitchFamily="18" charset="0"/>
              <a:cs typeface="Times New Roman" panose="02020603050405020304" pitchFamily="18" charset="0"/>
            </a:rPr>
            <a:t>?</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622313" y="66634"/>
        <a:ext cx="10043658" cy="905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D29D-C7D1-4E70-A427-26C58E403E0F}">
      <dsp:nvSpPr>
        <dsp:cNvPr id="0" name=""/>
        <dsp:cNvSpPr/>
      </dsp:nvSpPr>
      <dsp:spPr>
        <a:xfrm>
          <a:off x="0" y="519479"/>
          <a:ext cx="11466346" cy="55692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916" tIns="708152" rIns="889916" bIns="170688" numCol="1" spcCol="1270" anchor="t" anchorCtr="0">
          <a:noAutofit/>
        </a:bodyPr>
        <a:lstStyle/>
        <a:p>
          <a:pPr marL="228600" lvl="1" indent="-228600" algn="just" defTabSz="1066800">
            <a:lnSpc>
              <a:spcPct val="90000"/>
            </a:lnSpc>
            <a:spcBef>
              <a:spcPct val="0"/>
            </a:spcBef>
            <a:spcAft>
              <a:spcPct val="15000"/>
            </a:spcAft>
            <a:buFont typeface="Arial" panose="020B0604020202020204" pitchFamily="34" charset="0"/>
            <a:buChar char="••"/>
          </a:pPr>
          <a:r>
            <a:rPr lang="en-US" sz="2400" b="0" i="0" kern="1200" dirty="0" err="1">
              <a:latin typeface="Times New Roman" panose="02020603050405020304" pitchFamily="18" charset="0"/>
              <a:cs typeface="Times New Roman" panose="02020603050405020304" pitchFamily="18" charset="0"/>
            </a:rPr>
            <a:t>Khẳng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sai</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Chiều rộng của các phần tử khối không chỉ phụ thuộc vào kích thước cửa sổ trình duyệt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mà</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còn phụ thuộc vào thuộc tính </a:t>
          </a:r>
          <a:r>
            <a:rPr lang="en-US" sz="2400" b="0" i="0" kern="1200" dirty="0">
              <a:solidFill>
                <a:srgbClr val="FF0000"/>
              </a:solidFill>
              <a:latin typeface="Times New Roman" panose="02020603050405020304" pitchFamily="18" charset="0"/>
              <a:cs typeface="Times New Roman" panose="02020603050405020304" pitchFamily="18" charset="0"/>
            </a:rPr>
            <a:t>width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CSS</a:t>
          </a:r>
          <a:r>
            <a:rPr lang="en-US" sz="2400" b="0" i="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Arial" panose="020B0604020202020204" pitchFamily="34" charset="0"/>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519479"/>
        <a:ext cx="11466346" cy="5569200"/>
      </dsp:txXfrm>
    </dsp:sp>
    <dsp:sp modelId="{4CA09DA8-98B1-4EF2-9991-952EA5E8F0E9}">
      <dsp:nvSpPr>
        <dsp:cNvPr id="0" name=""/>
        <dsp:cNvSpPr/>
      </dsp:nvSpPr>
      <dsp:spPr>
        <a:xfrm>
          <a:off x="573317" y="17638"/>
          <a:ext cx="10251291" cy="1003680"/>
        </a:xfrm>
        <a:prstGeom prst="roundRect">
          <a:avLst/>
        </a:prstGeom>
        <a:solidFill>
          <a:srgbClr val="C00000"/>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3380" tIns="0" rIns="303380" bIns="0" numCol="1" spcCol="1270" anchor="ctr" anchorCtr="0">
          <a:noAutofit/>
        </a:bodyPr>
        <a:lstStyle/>
        <a:p>
          <a:pPr lvl="0" algn="l" defTabSz="1066800">
            <a:lnSpc>
              <a:spcPct val="90000"/>
            </a:lnSpc>
            <a:spcBef>
              <a:spcPct val="0"/>
            </a:spcBef>
            <a:spcAft>
              <a:spcPct val="35000"/>
            </a:spcAft>
          </a:pPr>
          <a:r>
            <a:rPr lang="en-US" sz="2400" b="0" i="0" kern="1200" dirty="0">
              <a:solidFill>
                <a:schemeClr val="bg1"/>
              </a:solidFill>
              <a:latin typeface="Times New Roman" panose="02020603050405020304" pitchFamily="18" charset="0"/>
              <a:cs typeface="Times New Roman" panose="02020603050405020304" pitchFamily="18" charset="0"/>
            </a:rPr>
            <a:t>2. </a:t>
          </a:r>
          <a:r>
            <a:rPr lang="vi-VN" sz="2400" b="0" i="0" kern="1200" dirty="0">
              <a:solidFill>
                <a:schemeClr val="bg1"/>
              </a:solidFill>
              <a:latin typeface="Times New Roman" panose="02020603050405020304" pitchFamily="18" charset="0"/>
              <a:cs typeface="Times New Roman" panose="02020603050405020304" pitchFamily="18" charset="0"/>
            </a:rPr>
            <a:t>Khẳng định “Chiều rộng của các phần tử khối chỉ phụ thuộc vào kích thước cửa sổ trình duyệt” là đúng hay sai?</a:t>
          </a:r>
        </a:p>
      </dsp:txBody>
      <dsp:txXfrm>
        <a:off x="622313" y="66634"/>
        <a:ext cx="10153299" cy="905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D29D-C7D1-4E70-A427-26C58E403E0F}">
      <dsp:nvSpPr>
        <dsp:cNvPr id="0" name=""/>
        <dsp:cNvSpPr/>
      </dsp:nvSpPr>
      <dsp:spPr>
        <a:xfrm>
          <a:off x="0" y="536277"/>
          <a:ext cx="10122832" cy="18711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5644" tIns="687324" rIns="785644" bIns="170688" numCol="1" spcCol="1270" anchor="t" anchorCtr="0">
          <a:noAutofit/>
        </a:bodyPr>
        <a:lstStyle/>
        <a:p>
          <a:pPr marL="228600" lvl="1" indent="-228600" algn="just" defTabSz="1066800">
            <a:lnSpc>
              <a:spcPct val="90000"/>
            </a:lnSpc>
            <a:spcBef>
              <a:spcPct val="0"/>
            </a:spcBef>
            <a:spcAft>
              <a:spcPct val="15000"/>
            </a:spcAft>
            <a:buFont typeface="Arial" panose="020B0604020202020204" pitchFamily="34" charset="0"/>
            <a:buChar char="••"/>
          </a:pPr>
          <a:r>
            <a:rPr lang="en-US" sz="2400" b="0" i="0" kern="1200" dirty="0">
              <a:latin typeface="Times New Roman" panose="02020603050405020304" pitchFamily="18" charset="0"/>
              <a:cs typeface="Times New Roman" panose="02020603050405020304" pitchFamily="18" charset="0"/>
            </a:rPr>
            <a:t>K</a:t>
          </a:r>
          <a:r>
            <a:rPr lang="vi-VN" sz="2400" b="0" i="0" kern="1200" dirty="0">
              <a:latin typeface="Times New Roman" panose="02020603050405020304" pitchFamily="18" charset="0"/>
              <a:cs typeface="Times New Roman" panose="02020603050405020304" pitchFamily="18" charset="0"/>
            </a:rPr>
            <a:t>hoảng cách t</a:t>
          </a:r>
          <a:r>
            <a:rPr lang="en-US" sz="2400" b="0" i="0" kern="1200" dirty="0">
              <a:latin typeface="Times New Roman" panose="02020603050405020304" pitchFamily="18" charset="0"/>
              <a:cs typeface="Times New Roman" panose="02020603050405020304" pitchFamily="18" charset="0"/>
            </a:rPr>
            <a:t>ừ</a:t>
          </a:r>
          <a:r>
            <a:rPr lang="vi-VN" sz="2400" b="0" i="0" kern="1200" dirty="0">
              <a:latin typeface="Times New Roman" panose="02020603050405020304" pitchFamily="18" charset="0"/>
              <a:cs typeface="Times New Roman" panose="02020603050405020304" pitchFamily="18" charset="0"/>
            </a:rPr>
            <a:t> vùng văn bản đến đường v</a:t>
          </a:r>
          <a:r>
            <a:rPr lang="en-US" sz="2400" b="0" i="0" kern="1200" dirty="0" err="1">
              <a:latin typeface="Times New Roman" panose="02020603050405020304" pitchFamily="18" charset="0"/>
              <a:cs typeface="Times New Roman" panose="02020603050405020304" pitchFamily="18" charset="0"/>
            </a:rPr>
            <a:t>iền</a:t>
          </a:r>
          <a:r>
            <a:rPr lang="vi-VN" sz="2400" b="0" i="0" kern="1200" dirty="0">
              <a:latin typeface="Times New Roman" panose="02020603050405020304" pitchFamily="18" charset="0"/>
              <a:cs typeface="Times New Roman" panose="02020603050405020304" pitchFamily="18" charset="0"/>
            </a:rPr>
            <a:t> khung được gọi là </a:t>
          </a:r>
          <a:r>
            <a:rPr lang="en-US" sz="2400" b="0" i="0" kern="1200" dirty="0" err="1">
              <a:latin typeface="Times New Roman" panose="02020603050405020304" pitchFamily="18" charset="0"/>
              <a:cs typeface="Times New Roman" panose="02020603050405020304" pitchFamily="18" charset="0"/>
            </a:rPr>
            <a:t>vùng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đệm</a:t>
          </a:r>
          <a:r>
            <a:rPr lang="en-US" sz="2400" b="0" i="0" kern="1200" dirty="0">
              <a:latin typeface="Times New Roman" panose="02020603050405020304" pitchFamily="18" charset="0"/>
              <a:cs typeface="Times New Roman" panose="02020603050405020304" pitchFamily="18" charset="0"/>
            </a:rPr>
            <a:t> (padding).</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a:off x="0" y="536277"/>
        <a:ext cx="10122832" cy="1871100"/>
      </dsp:txXfrm>
    </dsp:sp>
    <dsp:sp modelId="{4CA09DA8-98B1-4EF2-9991-952EA5E8F0E9}">
      <dsp:nvSpPr>
        <dsp:cNvPr id="0" name=""/>
        <dsp:cNvSpPr/>
      </dsp:nvSpPr>
      <dsp:spPr>
        <a:xfrm>
          <a:off x="506141" y="28272"/>
          <a:ext cx="9050145" cy="974160"/>
        </a:xfrm>
        <a:prstGeom prst="roundRect">
          <a:avLst/>
        </a:prstGeom>
        <a:solidFill>
          <a:srgbClr val="C00000"/>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7833" tIns="0" rIns="267833" bIns="0" numCol="1" spcCol="1270" anchor="ctr" anchorCtr="0">
          <a:noAutofit/>
        </a:bodyPr>
        <a:lstStyle/>
        <a:p>
          <a:pPr lvl="0" algn="l" defTabSz="1066800">
            <a:lnSpc>
              <a:spcPct val="90000"/>
            </a:lnSpc>
            <a:spcBef>
              <a:spcPct val="0"/>
            </a:spcBef>
            <a:spcAft>
              <a:spcPct val="35000"/>
            </a:spcAft>
          </a:pPr>
          <a:r>
            <a:rPr lang="en-US" sz="2400" b="0" i="0" kern="1200" dirty="0">
              <a:solidFill>
                <a:schemeClr val="bg1"/>
              </a:solidFill>
              <a:latin typeface="Times New Roman" panose="02020603050405020304" pitchFamily="18" charset="0"/>
              <a:cs typeface="Times New Roman" panose="02020603050405020304" pitchFamily="18" charset="0"/>
            </a:rPr>
            <a:t>1. </a:t>
          </a:r>
          <a:r>
            <a:rPr lang="vi-VN" sz="2400" b="0" i="0" kern="1200" dirty="0">
              <a:solidFill>
                <a:schemeClr val="bg1"/>
              </a:solidFill>
              <a:latin typeface="Times New Roman" panose="02020603050405020304" pitchFamily="18" charset="0"/>
              <a:cs typeface="Times New Roman" panose="02020603050405020304" pitchFamily="18" charset="0"/>
            </a:rPr>
            <a:t>Trong các thuộc tính khung của một phần tử HTML, khoảng cách t</a:t>
          </a:r>
          <a:r>
            <a:rPr lang="en-US" sz="2400" b="0" i="0" kern="1200" dirty="0">
              <a:solidFill>
                <a:schemeClr val="bg1"/>
              </a:solidFill>
              <a:latin typeface="Times New Roman" panose="02020603050405020304" pitchFamily="18" charset="0"/>
              <a:cs typeface="Times New Roman" panose="02020603050405020304" pitchFamily="18" charset="0"/>
            </a:rPr>
            <a:t>ừ</a:t>
          </a:r>
          <a:r>
            <a:rPr lang="vi-VN" sz="2400" b="0" i="0" kern="1200" dirty="0">
              <a:solidFill>
                <a:schemeClr val="bg1"/>
              </a:solidFill>
              <a:latin typeface="Times New Roman" panose="02020603050405020304" pitchFamily="18" charset="0"/>
              <a:cs typeface="Times New Roman" panose="02020603050405020304" pitchFamily="18" charset="0"/>
            </a:rPr>
            <a:t> vùng văn bản đến đường v</a:t>
          </a:r>
          <a:r>
            <a:rPr lang="en-US" sz="2400" b="0" i="0" kern="1200" dirty="0" err="1">
              <a:solidFill>
                <a:schemeClr val="bg1"/>
              </a:solidFill>
              <a:latin typeface="Times New Roman" panose="02020603050405020304" pitchFamily="18" charset="0"/>
              <a:cs typeface="Times New Roman" panose="02020603050405020304" pitchFamily="18" charset="0"/>
            </a:rPr>
            <a:t>iền</a:t>
          </a:r>
          <a:r>
            <a:rPr lang="vi-VN" sz="2400" b="0" i="0" kern="1200" dirty="0">
              <a:solidFill>
                <a:schemeClr val="bg1"/>
              </a:solidFill>
              <a:latin typeface="Times New Roman" panose="02020603050405020304" pitchFamily="18" charset="0"/>
              <a:cs typeface="Times New Roman" panose="02020603050405020304" pitchFamily="18" charset="0"/>
            </a:rPr>
            <a:t> khung được gọi là gì?</a:t>
          </a:r>
        </a:p>
      </dsp:txBody>
      <dsp:txXfrm>
        <a:off x="553696" y="75827"/>
        <a:ext cx="8955035"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D29D-C7D1-4E70-A427-26C58E403E0F}">
      <dsp:nvSpPr>
        <dsp:cNvPr id="0" name=""/>
        <dsp:cNvSpPr/>
      </dsp:nvSpPr>
      <dsp:spPr>
        <a:xfrm>
          <a:off x="0" y="419276"/>
          <a:ext cx="9729025" cy="4321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5080" tIns="583184" rIns="755080" bIns="170688" numCol="1" spcCol="1270" anchor="t" anchorCtr="0">
          <a:noAutofit/>
        </a:bodyPr>
        <a:lstStyle/>
        <a:p>
          <a:pPr marL="228600" lvl="1" indent="-228600" algn="just" defTabSz="1066800">
            <a:lnSpc>
              <a:spcPct val="90000"/>
            </a:lnSpc>
            <a:spcBef>
              <a:spcPct val="0"/>
            </a:spcBef>
            <a:spcAft>
              <a:spcPct val="15000"/>
            </a:spcAft>
            <a:buFont typeface="Arial" panose="020B0604020202020204" pitchFamily="34" charset="0"/>
            <a:buChar char="••"/>
          </a:pPr>
          <a:r>
            <a:rPr lang="vi-VN" sz="2400" b="0" i="0" kern="1200" dirty="0">
              <a:latin typeface="Times New Roman" panose="02020603050405020304" pitchFamily="18" charset="0"/>
              <a:cs typeface="Times New Roman" panose="02020603050405020304" pitchFamily="18" charset="0"/>
            </a:rPr>
            <a:t>Lề khung (margin): khoảng cách </a:t>
          </a:r>
          <a:r>
            <a:rPr lang="en-US" sz="2400" b="0" i="0" kern="1200" dirty="0" err="1">
              <a:latin typeface="Times New Roman" panose="02020603050405020304" pitchFamily="18" charset="0"/>
              <a:cs typeface="Times New Roman" panose="02020603050405020304" pitchFamily="18" charset="0"/>
            </a:rPr>
            <a:t>từ</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khung </a:t>
          </a:r>
          <a:r>
            <a:rPr lang="en-US" sz="2400" b="0" i="0" kern="1200" dirty="0" err="1">
              <a:latin typeface="Times New Roman" panose="02020603050405020304" pitchFamily="18" charset="0"/>
              <a:cs typeface="Times New Roman" panose="02020603050405020304" pitchFamily="18" charset="0"/>
            </a:rPr>
            <a:t>đến</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các phần tử </a:t>
          </a:r>
          <a:r>
            <a:rPr lang="en-US" sz="2400" b="0" i="0" kern="1200" dirty="0" err="1">
              <a:latin typeface="Times New Roman" panose="02020603050405020304" pitchFamily="18" charset="0"/>
              <a:cs typeface="Times New Roman" panose="02020603050405020304" pitchFamily="18" charset="0"/>
            </a:rPr>
            <a:t>bên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ngoài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khung</a:t>
          </a:r>
          <a:r>
            <a:rPr lang="vi-VN" sz="2400" b="0" i="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vi-VN" sz="2400" b="0" i="0" kern="1200" dirty="0">
              <a:latin typeface="Times New Roman" panose="02020603050405020304" pitchFamily="18" charset="0"/>
              <a:cs typeface="Times New Roman" panose="02020603050405020304" pitchFamily="18" charset="0"/>
            </a:rPr>
            <a:t>Vùng đệm (padding): khoảng cách từ </a:t>
          </a:r>
          <a:r>
            <a:rPr lang="en-US" sz="2400" b="0" i="0" kern="1200" dirty="0" err="1">
              <a:latin typeface="Times New Roman" panose="02020603050405020304" pitchFamily="18" charset="0"/>
              <a:cs typeface="Times New Roman" panose="02020603050405020304" pitchFamily="18" charset="0"/>
            </a:rPr>
            <a:t>khung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đến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văn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bản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trong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khung</a:t>
          </a:r>
          <a:r>
            <a:rPr lang="vi-VN" sz="2400" b="0" i="0" kern="1200" dirty="0">
              <a:latin typeface="Times New Roman" panose="02020603050405020304" pitchFamily="18" charset="0"/>
              <a:cs typeface="Times New Roman" panose="02020603050405020304" pitchFamily="18" charset="0"/>
            </a:rPr>
            <a:t>. </a:t>
          </a:r>
        </a:p>
        <a:p>
          <a:pPr marL="228600" lvl="1" indent="-228600" algn="just" defTabSz="1066800">
            <a:lnSpc>
              <a:spcPct val="90000"/>
            </a:lnSpc>
            <a:spcBef>
              <a:spcPct val="0"/>
            </a:spcBef>
            <a:spcAft>
              <a:spcPct val="15000"/>
            </a:spcAft>
            <a:buChar char="••"/>
          </a:pPr>
          <a:endParaRPr lang="vi-VN" sz="2400" b="0" i="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vi-VN" sz="2400" b="0" i="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vi-VN" sz="2400" b="0" i="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vi-VN" sz="2400" b="0" i="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vi-VN" sz="2400" b="0" i="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vi-VN" sz="2400" b="0" i="0" kern="1200" dirty="0">
            <a:latin typeface="Times New Roman" panose="02020603050405020304" pitchFamily="18" charset="0"/>
            <a:cs typeface="Times New Roman" panose="02020603050405020304" pitchFamily="18" charset="0"/>
          </a:endParaRPr>
        </a:p>
      </dsp:txBody>
      <dsp:txXfrm>
        <a:off x="0" y="419276"/>
        <a:ext cx="9729025" cy="4321800"/>
      </dsp:txXfrm>
    </dsp:sp>
    <dsp:sp modelId="{4CA09DA8-98B1-4EF2-9991-952EA5E8F0E9}">
      <dsp:nvSpPr>
        <dsp:cNvPr id="0" name=""/>
        <dsp:cNvSpPr/>
      </dsp:nvSpPr>
      <dsp:spPr>
        <a:xfrm>
          <a:off x="486451" y="5996"/>
          <a:ext cx="8698069" cy="826560"/>
        </a:xfrm>
        <a:prstGeom prst="roundRect">
          <a:avLst/>
        </a:prstGeom>
        <a:solidFill>
          <a:srgbClr val="C00000"/>
        </a:solidFill>
        <a:ln>
          <a:solidFill>
            <a:schemeClr val="bg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7414" tIns="0" rIns="257414" bIns="0" numCol="1" spcCol="1270" anchor="ctr" anchorCtr="0">
          <a:noAutofit/>
        </a:bodyPr>
        <a:lstStyle/>
        <a:p>
          <a:pPr lvl="0" algn="just" defTabSz="1066800">
            <a:lnSpc>
              <a:spcPct val="90000"/>
            </a:lnSpc>
            <a:spcBef>
              <a:spcPct val="0"/>
            </a:spcBef>
            <a:spcAft>
              <a:spcPct val="35000"/>
            </a:spcAft>
          </a:pPr>
          <a:r>
            <a:rPr lang="en-US" sz="2400" b="0" i="0" kern="1200" dirty="0">
              <a:solidFill>
                <a:schemeClr val="bg1"/>
              </a:solidFill>
              <a:latin typeface="Times New Roman" panose="02020603050405020304" pitchFamily="18" charset="0"/>
              <a:cs typeface="Times New Roman" panose="02020603050405020304" pitchFamily="18" charset="0"/>
            </a:rPr>
            <a:t>2. </a:t>
          </a:r>
          <a:r>
            <a:rPr lang="en-US" sz="2400" b="0" i="0" kern="1200" dirty="0" err="1">
              <a:solidFill>
                <a:schemeClr val="bg1"/>
              </a:solidFill>
              <a:latin typeface="Times New Roman" panose="02020603050405020304" pitchFamily="18" charset="0"/>
              <a:cs typeface="Times New Roman" panose="02020603050405020304" pitchFamily="18" charset="0"/>
            </a:rPr>
            <a:t>Lề</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khung</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khác</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gì</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với</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vùng</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đệm</a:t>
          </a:r>
          <a:r>
            <a:rPr lang="en-US" sz="2400" b="0" i="0" kern="1200" dirty="0">
              <a:solidFill>
                <a:schemeClr val="bg1"/>
              </a:solidFill>
              <a:latin typeface="Times New Roman" panose="02020603050405020304" pitchFamily="18" charset="0"/>
              <a:cs typeface="Times New Roman" panose="02020603050405020304" pitchFamily="18" charset="0"/>
            </a:rPr>
            <a:t>?</a:t>
          </a:r>
          <a:endParaRPr lang="vi-VN" sz="2400" b="0" i="0" kern="1200" dirty="0">
            <a:solidFill>
              <a:schemeClr val="bg1"/>
            </a:solidFill>
            <a:latin typeface="Times New Roman" panose="02020603050405020304" pitchFamily="18" charset="0"/>
            <a:cs typeface="Times New Roman" panose="02020603050405020304" pitchFamily="18" charset="0"/>
          </a:endParaRPr>
        </a:p>
      </dsp:txBody>
      <dsp:txXfrm>
        <a:off x="526800" y="46345"/>
        <a:ext cx="8617371"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C66F2-7347-4062-B9EF-1B7E1E10CDC9}"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81001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C66F2-7347-4062-B9EF-1B7E1E10CDC9}"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22280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C66F2-7347-4062-B9EF-1B7E1E10CDC9}"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217117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C66F2-7347-4062-B9EF-1B7E1E10CDC9}"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265883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BC66F2-7347-4062-B9EF-1B7E1E10CDC9}"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33290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BC66F2-7347-4062-B9EF-1B7E1E10CDC9}"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51665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BC66F2-7347-4062-B9EF-1B7E1E10CDC9}" type="datetimeFigureOut">
              <a:rPr lang="en-US" smtClean="0"/>
              <a:t>30-12-2024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9416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C66F2-7347-4062-B9EF-1B7E1E10CDC9}" type="datetimeFigureOut">
              <a:rPr lang="en-US" smtClean="0"/>
              <a:t>30-12-2024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114573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C66F2-7347-4062-B9EF-1B7E1E10CDC9}" type="datetimeFigureOut">
              <a:rPr lang="en-US" smtClean="0"/>
              <a:t>30-12-2024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225868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C66F2-7347-4062-B9EF-1B7E1E10CDC9}"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407335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C66F2-7347-4062-B9EF-1B7E1E10CDC9}"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3E62-42E9-4BDD-A0FA-51B0B34271F0}" type="slidenum">
              <a:rPr lang="en-US" smtClean="0"/>
              <a:t>‹#›</a:t>
            </a:fld>
            <a:endParaRPr lang="en-US"/>
          </a:p>
        </p:txBody>
      </p:sp>
    </p:spTree>
    <p:extLst>
      <p:ext uri="{BB962C8B-B14F-4D97-AF65-F5344CB8AC3E}">
        <p14:creationId xmlns:p14="http://schemas.microsoft.com/office/powerpoint/2010/main" val="59369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C66F2-7347-4062-B9EF-1B7E1E10CDC9}" type="datetimeFigureOut">
              <a:rPr lang="en-US" smtClean="0"/>
              <a:t>30-12-2024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D3E62-42E9-4BDD-A0FA-51B0B34271F0}" type="slidenum">
              <a:rPr lang="en-US" smtClean="0"/>
              <a:t>‹#›</a:t>
            </a:fld>
            <a:endParaRPr lang="en-US"/>
          </a:p>
        </p:txBody>
      </p:sp>
    </p:spTree>
    <p:extLst>
      <p:ext uri="{BB962C8B-B14F-4D97-AF65-F5344CB8AC3E}">
        <p14:creationId xmlns:p14="http://schemas.microsoft.com/office/powerpoint/2010/main" val="320479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008825" y="383113"/>
            <a:ext cx="8712926" cy="707886"/>
          </a:xfrm>
          <a:prstGeom prst="rect">
            <a:avLst/>
          </a:prstGeom>
          <a:noFill/>
        </p:spPr>
        <p:txBody>
          <a:bodyPr wrap="square" rtlCol="0">
            <a:spAutoFit/>
          </a:bodyPr>
          <a:lstStyle/>
          <a:p>
            <a:pPr algn="ctr"/>
            <a:r>
              <a:rPr lang="en-US" sz="2000" b="1" smtClean="0">
                <a:latin typeface="Times New Roman" panose="02020603050405020304" pitchFamily="18" charset="0"/>
                <a:cs typeface="Times New Roman" panose="02020603050405020304" pitchFamily="18" charset="0"/>
              </a:rPr>
              <a:t>SỞ GIÁO DỤC VÀ ĐÀO TẠO BÌNH ĐỊNH</a:t>
            </a:r>
            <a:endParaRPr lang="en-US" sz="2000" b="1">
              <a:latin typeface="Times New Roman" panose="02020603050405020304" pitchFamily="18" charset="0"/>
              <a:cs typeface="Times New Roman" panose="02020603050405020304" pitchFamily="18" charset="0"/>
            </a:endParaRPr>
          </a:p>
          <a:p>
            <a:pPr algn="ctr"/>
            <a:r>
              <a:rPr lang="en-US" sz="2000" b="1" smtClean="0">
                <a:latin typeface="Times New Roman" panose="02020603050405020304" pitchFamily="18" charset="0"/>
                <a:cs typeface="Times New Roman" panose="02020603050405020304" pitchFamily="18" charset="0"/>
              </a:rPr>
              <a:t>TRƯỜNG THPT NGUYỄN ĐÌNH CHIỂU</a:t>
            </a:r>
            <a:endParaRPr lang="en-US" sz="2000" b="1">
              <a:latin typeface="Times New Roman" panose="02020603050405020304" pitchFamily="18" charset="0"/>
              <a:cs typeface="Times New Roman" panose="02020603050405020304" pitchFamily="18" charset="0"/>
            </a:endParaRPr>
          </a:p>
        </p:txBody>
      </p:sp>
      <p:sp>
        <p:nvSpPr>
          <p:cNvPr id="5" name="TextBox 4"/>
          <p:cNvSpPr txBox="1"/>
          <p:nvPr/>
        </p:nvSpPr>
        <p:spPr>
          <a:xfrm>
            <a:off x="2688094" y="2345756"/>
            <a:ext cx="7354388" cy="769441"/>
          </a:xfrm>
          <a:prstGeom prst="rect">
            <a:avLst/>
          </a:prstGeom>
          <a:noFill/>
        </p:spPr>
        <p:txBody>
          <a:bodyPr wrap="square" rtlCol="0">
            <a:spAutoFit/>
          </a:bodyPr>
          <a:lstStyle/>
          <a:p>
            <a:pPr algn="ctr"/>
            <a:r>
              <a:rPr lang="en-US" sz="4400" b="1" smtClean="0">
                <a:latin typeface="Times New Roman" panose="02020603050405020304" pitchFamily="18" charset="0"/>
                <a:cs typeface="Times New Roman" panose="02020603050405020304" pitchFamily="18" charset="0"/>
              </a:rPr>
              <a:t>BÀI 16</a:t>
            </a:r>
            <a:endParaRPr lang="en-US" sz="4400" b="1">
              <a:latin typeface="Times New Roman" panose="02020603050405020304" pitchFamily="18" charset="0"/>
              <a:cs typeface="Times New Roman" panose="02020603050405020304" pitchFamily="18" charset="0"/>
            </a:endParaRPr>
          </a:p>
        </p:txBody>
      </p:sp>
      <p:sp>
        <p:nvSpPr>
          <p:cNvPr id="6" name="TextBox 5"/>
          <p:cNvSpPr txBox="1"/>
          <p:nvPr/>
        </p:nvSpPr>
        <p:spPr>
          <a:xfrm>
            <a:off x="3029531" y="3025997"/>
            <a:ext cx="6671514" cy="769441"/>
          </a:xfrm>
          <a:prstGeom prst="rect">
            <a:avLst/>
          </a:prstGeom>
          <a:noFill/>
        </p:spPr>
        <p:txBody>
          <a:bodyPr wrap="square" rtlCol="0">
            <a:spAutoFit/>
          </a:bodyPr>
          <a:lstStyle/>
          <a:p>
            <a:pPr algn="ctr"/>
            <a:r>
              <a:rPr lang="en-US" sz="4400" b="1" smtClean="0">
                <a:solidFill>
                  <a:srgbClr val="FF0000"/>
                </a:solidFill>
                <a:latin typeface="Times New Roman" panose="02020603050405020304" pitchFamily="18" charset="0"/>
                <a:cs typeface="Times New Roman" panose="02020603050405020304" pitchFamily="18" charset="0"/>
              </a:rPr>
              <a:t>“ĐỊNH DẠNG KHUNG”</a:t>
            </a:r>
            <a:endParaRPr lang="en-US" sz="44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4930" y="5139397"/>
            <a:ext cx="6466115" cy="830997"/>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Giáo viên: Lê Thị Thu Hường</a:t>
            </a:r>
          </a:p>
          <a:p>
            <a:pPr algn="ctr"/>
            <a:r>
              <a:rPr lang="en-US" sz="2400" b="1" smtClean="0">
                <a:latin typeface="Times New Roman" panose="02020603050405020304" pitchFamily="18" charset="0"/>
                <a:cs typeface="Times New Roman" panose="02020603050405020304" pitchFamily="18" charset="0"/>
              </a:rPr>
              <a:t>Môn: Tin học 12</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539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D9D99AA0-EEF1-F295-580F-13D8917E49EA}"/>
              </a:ext>
            </a:extLst>
          </p:cNvPr>
          <p:cNvSpPr/>
          <p:nvPr/>
        </p:nvSpPr>
        <p:spPr>
          <a:xfrm>
            <a:off x="2536884" y="1640419"/>
            <a:ext cx="7353513" cy="2478024"/>
          </a:xfrm>
          <a:prstGeom prst="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8646D8AA-5869-3636-7E8E-D4C4D55A2267}"/>
              </a:ext>
            </a:extLst>
          </p:cNvPr>
          <p:cNvSpPr/>
          <p:nvPr/>
        </p:nvSpPr>
        <p:spPr>
          <a:xfrm>
            <a:off x="3105749" y="2152483"/>
            <a:ext cx="6244572" cy="141732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 xmlns:a16="http://schemas.microsoft.com/office/drawing/2014/main" id="{C47AA13A-0C38-8C71-E9D0-832884B2616F}"/>
              </a:ext>
            </a:extLst>
          </p:cNvPr>
          <p:cNvGrpSpPr/>
          <p:nvPr/>
        </p:nvGrpSpPr>
        <p:grpSpPr>
          <a:xfrm>
            <a:off x="3504095" y="2494547"/>
            <a:ext cx="5447881" cy="707886"/>
            <a:chOff x="3110903" y="2571901"/>
            <a:chExt cx="5447881" cy="707886"/>
          </a:xfrm>
        </p:grpSpPr>
        <p:sp>
          <p:nvSpPr>
            <p:cNvPr id="4" name="Rectangle 3">
              <a:extLst>
                <a:ext uri="{FF2B5EF4-FFF2-40B4-BE49-F238E27FC236}">
                  <a16:creationId xmlns="" xmlns:a16="http://schemas.microsoft.com/office/drawing/2014/main" id="{36FAAAAD-76FA-3317-2AA5-EC875329E46D}"/>
                </a:ext>
              </a:extLst>
            </p:cNvPr>
            <p:cNvSpPr/>
            <p:nvPr/>
          </p:nvSpPr>
          <p:spPr>
            <a:xfrm>
              <a:off x="3208389" y="2769103"/>
              <a:ext cx="5213235" cy="349001"/>
            </a:xfrm>
            <a:prstGeom prst="rect">
              <a:avLst/>
            </a:prstGeom>
            <a:solidFill>
              <a:schemeClr val="bg1">
                <a:lumMod val="95000"/>
              </a:schemeClr>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 name="TextBox 2">
              <a:extLst>
                <a:ext uri="{FF2B5EF4-FFF2-40B4-BE49-F238E27FC236}">
                  <a16:creationId xmlns="" xmlns:a16="http://schemas.microsoft.com/office/drawing/2014/main" id="{A2B27C91-E891-6B8C-80FE-FB8EB5DDBB9E}"/>
                </a:ext>
              </a:extLst>
            </p:cNvPr>
            <p:cNvSpPr txBox="1"/>
            <p:nvPr/>
          </p:nvSpPr>
          <p:spPr>
            <a:xfrm>
              <a:off x="3110903" y="2571901"/>
              <a:ext cx="5447881" cy="707886"/>
            </a:xfrm>
            <a:prstGeom prst="rect">
              <a:avLst/>
            </a:prstGeom>
            <a:noFill/>
            <a:ln>
              <a:noFill/>
              <a:prstDash val="lgDash"/>
            </a:ln>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Thư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gửi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a:t>
              </a:r>
            </a:p>
          </p:txBody>
        </p:sp>
      </p:grpSp>
      <p:cxnSp>
        <p:nvCxnSpPr>
          <p:cNvPr id="22" name="Straight Arrow Connector 21">
            <a:extLst>
              <a:ext uri="{FF2B5EF4-FFF2-40B4-BE49-F238E27FC236}">
                <a16:creationId xmlns="" xmlns:a16="http://schemas.microsoft.com/office/drawing/2014/main" id="{4E2B101A-C438-A870-8F8D-44717C3BA064}"/>
              </a:ext>
            </a:extLst>
          </p:cNvPr>
          <p:cNvCxnSpPr>
            <a:cxnSpLocks/>
          </p:cNvCxnSpPr>
          <p:nvPr/>
        </p:nvCxnSpPr>
        <p:spPr>
          <a:xfrm>
            <a:off x="8814816" y="2848490"/>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4151C806-8B7D-3943-90A8-AE0F6A1BA820}"/>
              </a:ext>
            </a:extLst>
          </p:cNvPr>
          <p:cNvCxnSpPr>
            <a:cxnSpLocks/>
          </p:cNvCxnSpPr>
          <p:nvPr/>
        </p:nvCxnSpPr>
        <p:spPr>
          <a:xfrm rot="16200000">
            <a:off x="5839677" y="3297072"/>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 xmlns:a16="http://schemas.microsoft.com/office/drawing/2014/main" id="{2E798B4B-B87E-6D65-E0E2-063E9AE25D18}"/>
              </a:ext>
            </a:extLst>
          </p:cNvPr>
          <p:cNvSpPr/>
          <p:nvPr/>
        </p:nvSpPr>
        <p:spPr>
          <a:xfrm>
            <a:off x="3105749" y="2133515"/>
            <a:ext cx="6244572" cy="1417320"/>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llout: Line 26">
            <a:extLst>
              <a:ext uri="{FF2B5EF4-FFF2-40B4-BE49-F238E27FC236}">
                <a16:creationId xmlns="" xmlns:a16="http://schemas.microsoft.com/office/drawing/2014/main" id="{FFF1659C-DA85-7F08-434D-9E4AEB5AEAEA}"/>
              </a:ext>
            </a:extLst>
          </p:cNvPr>
          <p:cNvSpPr/>
          <p:nvPr/>
        </p:nvSpPr>
        <p:spPr>
          <a:xfrm>
            <a:off x="591148" y="4506818"/>
            <a:ext cx="2587753" cy="1966952"/>
          </a:xfrm>
          <a:prstGeom prst="borderCallout1">
            <a:avLst>
              <a:gd name="adj1" fmla="val 705"/>
              <a:gd name="adj2" fmla="val 49970"/>
              <a:gd name="adj3" fmla="val -80984"/>
              <a:gd name="adj4" fmla="val 118225"/>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Textarea</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 table</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 form</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a:r>
          </a:p>
        </p:txBody>
      </p:sp>
      <p:sp>
        <p:nvSpPr>
          <p:cNvPr id="28" name="Callout: Line 27">
            <a:extLst>
              <a:ext uri="{FF2B5EF4-FFF2-40B4-BE49-F238E27FC236}">
                <a16:creationId xmlns="" xmlns:a16="http://schemas.microsoft.com/office/drawing/2014/main" id="{0C110353-A26F-FEAD-1C69-BFF459D21C13}"/>
              </a:ext>
            </a:extLst>
          </p:cNvPr>
          <p:cNvSpPr/>
          <p:nvPr/>
        </p:nvSpPr>
        <p:spPr>
          <a:xfrm>
            <a:off x="6127855" y="4494234"/>
            <a:ext cx="2587753" cy="1612022"/>
          </a:xfrm>
          <a:prstGeom prst="borderCallout1">
            <a:avLst>
              <a:gd name="adj1" fmla="val -798"/>
              <a:gd name="adj2" fmla="val 49970"/>
              <a:gd name="adj3" fmla="val -74882"/>
              <a:gd name="adj4" fmla="val 18112"/>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err="1">
                <a:latin typeface="Times New Roman" panose="02020603050405020304" pitchFamily="18" charset="0"/>
                <a:cs typeface="Times New Roman" panose="02020603050405020304" pitchFamily="18" charset="0"/>
              </a:rPr>
              <a:t>Vùng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đệm</a:t>
            </a:r>
            <a:r>
              <a:rPr lang="en-US" sz="2000" b="1" dirty="0">
                <a:latin typeface="Times New Roman" panose="02020603050405020304" pitchFamily="18" charset="0"/>
                <a:cs typeface="Times New Roman" panose="02020603050405020304" pitchFamily="18" charset="0"/>
              </a:rPr>
              <a:t> - padding</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trái</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endParaRPr lang="en-US" sz="2000" dirty="0">
              <a:latin typeface="Times New Roman" panose="02020603050405020304" pitchFamily="18" charset="0"/>
              <a:cs typeface="Times New Roman" panose="02020603050405020304" pitchFamily="18" charset="0"/>
            </a:endParaRPr>
          </a:p>
        </p:txBody>
      </p:sp>
      <p:sp>
        <p:nvSpPr>
          <p:cNvPr id="29" name="Callout: Line 28">
            <a:extLst>
              <a:ext uri="{FF2B5EF4-FFF2-40B4-BE49-F238E27FC236}">
                <a16:creationId xmlns="" xmlns:a16="http://schemas.microsoft.com/office/drawing/2014/main" id="{F0C526BF-C6CE-64A3-7DEB-30AC84D14818}"/>
              </a:ext>
            </a:extLst>
          </p:cNvPr>
          <p:cNvSpPr/>
          <p:nvPr/>
        </p:nvSpPr>
        <p:spPr>
          <a:xfrm>
            <a:off x="3351261" y="4506819"/>
            <a:ext cx="2587753" cy="1966951"/>
          </a:xfrm>
          <a:prstGeom prst="borderCallout1">
            <a:avLst>
              <a:gd name="adj1" fmla="val -798"/>
              <a:gd name="adj2" fmla="val 49970"/>
              <a:gd name="adj3" fmla="val -47639"/>
              <a:gd name="adj4" fmla="val 85175"/>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err="1">
                <a:latin typeface="Times New Roman" panose="02020603050405020304" pitchFamily="18" charset="0"/>
                <a:cs typeface="Times New Roman" panose="02020603050405020304" pitchFamily="18" charset="0"/>
              </a:rPr>
              <a:t>Khung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viền</a:t>
            </a:r>
            <a:r>
              <a:rPr lang="en-US" sz="2000" b="1" dirty="0">
                <a:latin typeface="Times New Roman" panose="02020603050405020304" pitchFamily="18" charset="0"/>
                <a:cs typeface="Times New Roman" panose="02020603050405020304" pitchFamily="18" charset="0"/>
              </a:rPr>
              <a:t> - border</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khung</a:t>
            </a:r>
            <a:endParaRPr lang="en-US" sz="2000" dirty="0">
              <a:latin typeface="Times New Roman" panose="02020603050405020304" pitchFamily="18" charset="0"/>
              <a:cs typeface="Times New Roman" panose="02020603050405020304" pitchFamily="18" charset="0"/>
            </a:endParaRPr>
          </a:p>
        </p:txBody>
      </p:sp>
      <p:sp>
        <p:nvSpPr>
          <p:cNvPr id="30" name="Callout: Line 29">
            <a:extLst>
              <a:ext uri="{FF2B5EF4-FFF2-40B4-BE49-F238E27FC236}">
                <a16:creationId xmlns="" xmlns:a16="http://schemas.microsoft.com/office/drawing/2014/main" id="{C1BEB18C-65DF-AB20-AE66-4F3090AC7A36}"/>
              </a:ext>
            </a:extLst>
          </p:cNvPr>
          <p:cNvSpPr/>
          <p:nvPr/>
        </p:nvSpPr>
        <p:spPr>
          <a:xfrm>
            <a:off x="8887968" y="4505827"/>
            <a:ext cx="2587753" cy="1612022"/>
          </a:xfrm>
          <a:prstGeom prst="borderCallout1">
            <a:avLst>
              <a:gd name="adj1" fmla="val -798"/>
              <a:gd name="adj2" fmla="val 49970"/>
              <a:gd name="adj3" fmla="val -54278"/>
              <a:gd name="adj4" fmla="val 27662"/>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err="1">
                <a:latin typeface="Times New Roman" panose="02020603050405020304" pitchFamily="18" charset="0"/>
                <a:cs typeface="Times New Roman" panose="02020603050405020304" pitchFamily="18" charset="0"/>
              </a:rPr>
              <a:t>Lề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khung</a:t>
            </a:r>
            <a:r>
              <a:rPr lang="en-US" sz="2000" b="1" dirty="0">
                <a:latin typeface="Times New Roman" panose="02020603050405020304" pitchFamily="18" charset="0"/>
                <a:cs typeface="Times New Roman" panose="02020603050405020304" pitchFamily="18" charset="0"/>
              </a:rPr>
              <a:t> - margin</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Lề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Lề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Lề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trái</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Lề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endParaRPr lang="en-US" sz="2000" dirty="0">
              <a:latin typeface="Times New Roman" panose="02020603050405020304" pitchFamily="18" charset="0"/>
              <a:cs typeface="Times New Roman" panose="02020603050405020304" pitchFamily="18" charset="0"/>
            </a:endParaRPr>
          </a:p>
        </p:txBody>
      </p:sp>
      <p:cxnSp>
        <p:nvCxnSpPr>
          <p:cNvPr id="31" name="Straight Arrow Connector 30">
            <a:extLst>
              <a:ext uri="{FF2B5EF4-FFF2-40B4-BE49-F238E27FC236}">
                <a16:creationId xmlns="" xmlns:a16="http://schemas.microsoft.com/office/drawing/2014/main" id="{30F6EC04-486C-0886-B793-283E5A9C99A8}"/>
              </a:ext>
            </a:extLst>
          </p:cNvPr>
          <p:cNvCxnSpPr>
            <a:cxnSpLocks/>
          </p:cNvCxnSpPr>
          <p:nvPr/>
        </p:nvCxnSpPr>
        <p:spPr>
          <a:xfrm flipV="1">
            <a:off x="10004675" y="2104698"/>
            <a:ext cx="0" cy="148758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3DF2352B-099C-7B29-39E9-998371176044}"/>
              </a:ext>
            </a:extLst>
          </p:cNvPr>
          <p:cNvCxnSpPr>
            <a:cxnSpLocks/>
          </p:cNvCxnSpPr>
          <p:nvPr/>
        </p:nvCxnSpPr>
        <p:spPr>
          <a:xfrm>
            <a:off x="3103233" y="1507875"/>
            <a:ext cx="627452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80A39634-F58A-71DC-DB84-D99AA6767252}"/>
              </a:ext>
            </a:extLst>
          </p:cNvPr>
          <p:cNvCxnSpPr>
            <a:cxnSpLocks/>
          </p:cNvCxnSpPr>
          <p:nvPr/>
        </p:nvCxnSpPr>
        <p:spPr>
          <a:xfrm rot="16200000">
            <a:off x="5837391" y="2388175"/>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F147E023-A4E5-BD79-C861-9F09A5C321C8}"/>
              </a:ext>
            </a:extLst>
          </p:cNvPr>
          <p:cNvCxnSpPr>
            <a:cxnSpLocks/>
          </p:cNvCxnSpPr>
          <p:nvPr/>
        </p:nvCxnSpPr>
        <p:spPr>
          <a:xfrm>
            <a:off x="3103233" y="2871506"/>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1FEE15F2-3E50-6F22-01E3-3D8E3DC0DB14}"/>
              </a:ext>
            </a:extLst>
          </p:cNvPr>
          <p:cNvCxnSpPr>
            <a:cxnSpLocks/>
          </p:cNvCxnSpPr>
          <p:nvPr/>
        </p:nvCxnSpPr>
        <p:spPr>
          <a:xfrm rot="16200000">
            <a:off x="5832819" y="1863136"/>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D7F888F4-2B4D-3633-6133-3CEC645AA685}"/>
              </a:ext>
            </a:extLst>
          </p:cNvPr>
          <p:cNvCxnSpPr>
            <a:cxnSpLocks/>
          </p:cNvCxnSpPr>
          <p:nvPr/>
        </p:nvCxnSpPr>
        <p:spPr>
          <a:xfrm rot="16200000">
            <a:off x="5837392" y="3816641"/>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E230207B-1C9E-0FA1-F98F-B57C48BCCAC6}"/>
              </a:ext>
            </a:extLst>
          </p:cNvPr>
          <p:cNvCxnSpPr>
            <a:cxnSpLocks/>
          </p:cNvCxnSpPr>
          <p:nvPr/>
        </p:nvCxnSpPr>
        <p:spPr>
          <a:xfrm>
            <a:off x="2536884" y="2874859"/>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9C278DDB-71C7-FBEB-B9C2-1AF5E7A7667A}"/>
              </a:ext>
            </a:extLst>
          </p:cNvPr>
          <p:cNvCxnSpPr>
            <a:cxnSpLocks/>
          </p:cNvCxnSpPr>
          <p:nvPr/>
        </p:nvCxnSpPr>
        <p:spPr>
          <a:xfrm>
            <a:off x="9361750" y="2837603"/>
            <a:ext cx="517217" cy="45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 xmlns:a16="http://schemas.microsoft.com/office/drawing/2014/main" id="{C87EB3CE-2506-3687-0B7D-962891DAA7EB}"/>
              </a:ext>
            </a:extLst>
          </p:cNvPr>
          <p:cNvSpPr/>
          <p:nvPr/>
        </p:nvSpPr>
        <p:spPr>
          <a:xfrm>
            <a:off x="888614" y="772022"/>
            <a:ext cx="4002982"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endParaRPr lang="en-US" sz="2400" kern="1200" dirty="0"/>
          </a:p>
        </p:txBody>
      </p:sp>
      <p:grpSp>
        <p:nvGrpSpPr>
          <p:cNvPr id="32" name="Group 31"/>
          <p:cNvGrpSpPr>
            <a:grpSpLocks/>
          </p:cNvGrpSpPr>
          <p:nvPr/>
        </p:nvGrpSpPr>
        <p:grpSpPr bwMode="auto">
          <a:xfrm>
            <a:off x="1147202" y="165"/>
            <a:ext cx="10121020" cy="661017"/>
            <a:chOff x="1296" y="1824"/>
            <a:chExt cx="4569" cy="432"/>
          </a:xfrm>
          <a:solidFill>
            <a:srgbClr val="CC3300"/>
          </a:solidFill>
        </p:grpSpPr>
        <p:sp>
          <p:nvSpPr>
            <p:cNvPr id="33"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35"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42"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a:solidFill>
                    <a:schemeClr val="bg1"/>
                  </a:solidFill>
                  <a:latin typeface="Times New Roman" panose="02020603050405020304" pitchFamily="18" charset="0"/>
                  <a:cs typeface="Times New Roman" panose="02020603050405020304" pitchFamily="18" charset="0"/>
                </a:rPr>
                <a:t>2</a:t>
              </a:r>
              <a:r>
                <a:rPr lang="en-US" sz="2800" b="1" smtClean="0">
                  <a:solidFill>
                    <a:schemeClr val="bg1"/>
                  </a:solidFill>
                  <a:latin typeface="Times New Roman" panose="02020603050405020304" pitchFamily="18" charset="0"/>
                  <a:cs typeface="Times New Roman" panose="02020603050405020304" pitchFamily="18" charset="0"/>
                </a:rPr>
                <a:t>. THIẾT LẬP ĐỊNH DẠNG KHUNG BẰNG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43"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96237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5" grpId="0" animBg="1"/>
      <p:bldP spid="27" grpId="0" animBg="1"/>
      <p:bldP spid="28" grpId="0" animBg="1"/>
      <p:bldP spid="29" grpId="0" animBg="1"/>
      <p:bldP spid="30"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F845EC75-8481-4A1E-D31E-FF908C17662F}"/>
              </a:ext>
            </a:extLst>
          </p:cNvPr>
          <p:cNvPicPr>
            <a:picLocks noChangeAspect="1"/>
          </p:cNvPicPr>
          <p:nvPr/>
        </p:nvPicPr>
        <p:blipFill>
          <a:blip r:embed="rId2"/>
          <a:stretch>
            <a:fillRect/>
          </a:stretch>
        </p:blipFill>
        <p:spPr>
          <a:xfrm>
            <a:off x="375125" y="1309798"/>
            <a:ext cx="9372600" cy="4867275"/>
          </a:xfrm>
          <a:prstGeom prst="rect">
            <a:avLst/>
          </a:prstGeom>
        </p:spPr>
      </p:pic>
      <p:sp>
        <p:nvSpPr>
          <p:cNvPr id="4" name="Freeform: Shape 3">
            <a:extLst>
              <a:ext uri="{FF2B5EF4-FFF2-40B4-BE49-F238E27FC236}">
                <a16:creationId xmlns="" xmlns:a16="http://schemas.microsoft.com/office/drawing/2014/main" id="{17AF4982-58F7-58C0-0027-6887D0F7B7EF}"/>
              </a:ext>
            </a:extLst>
          </p:cNvPr>
          <p:cNvSpPr/>
          <p:nvPr/>
        </p:nvSpPr>
        <p:spPr>
          <a:xfrm>
            <a:off x="888614" y="772022"/>
            <a:ext cx="3541343"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endParaRPr lang="en-US" sz="2400" kern="1200" dirty="0"/>
          </a:p>
        </p:txBody>
      </p:sp>
      <p:graphicFrame>
        <p:nvGraphicFramePr>
          <p:cNvPr id="5" name="Table 6">
            <a:extLst>
              <a:ext uri="{FF2B5EF4-FFF2-40B4-BE49-F238E27FC236}">
                <a16:creationId xmlns="" xmlns:a16="http://schemas.microsoft.com/office/drawing/2014/main" id="{5860F777-4688-E4D6-5272-A0671F2D179C}"/>
              </a:ext>
            </a:extLst>
          </p:cNvPr>
          <p:cNvGraphicFramePr>
            <a:graphicFrameLocks noGrp="1"/>
          </p:cNvGraphicFramePr>
          <p:nvPr>
            <p:extLst/>
          </p:nvPr>
        </p:nvGraphicFramePr>
        <p:xfrm>
          <a:off x="365980" y="6191922"/>
          <a:ext cx="9372600" cy="370840"/>
        </p:xfrm>
        <a:graphic>
          <a:graphicData uri="http://schemas.openxmlformats.org/drawingml/2006/table">
            <a:tbl>
              <a:tblPr firstRow="1" bandRow="1">
                <a:tableStyleId>{5C22544A-7EE6-4342-B048-85BDC9FD1C3A}</a:tableStyleId>
              </a:tblPr>
              <a:tblGrid>
                <a:gridCol w="1956596">
                  <a:extLst>
                    <a:ext uri="{9D8B030D-6E8A-4147-A177-3AD203B41FA5}">
                      <a16:colId xmlns="" xmlns:a16="http://schemas.microsoft.com/office/drawing/2014/main" val="3562944041"/>
                    </a:ext>
                  </a:extLst>
                </a:gridCol>
                <a:gridCol w="7416004">
                  <a:extLst>
                    <a:ext uri="{9D8B030D-6E8A-4147-A177-3AD203B41FA5}">
                      <a16:colId xmlns="" xmlns:a16="http://schemas.microsoft.com/office/drawing/2014/main" val="4044886026"/>
                    </a:ext>
                  </a:extLst>
                </a:gridCol>
              </a:tblGrid>
              <a:tr h="370840">
                <a:tc>
                  <a:txBody>
                    <a:bodyPr/>
                    <a:lstStyle/>
                    <a:p>
                      <a:pPr algn="l"/>
                      <a:r>
                        <a:rPr lang="en-US" sz="1800" b="0" dirty="0">
                          <a:solidFill>
                            <a:srgbClr val="C00000"/>
                          </a:solidFill>
                          <a:latin typeface="Arial" panose="020B0604020202020204" pitchFamily="34" charset="0"/>
                          <a:cs typeface="Arial" panose="020B0604020202020204" pitchFamily="34" charset="0"/>
                        </a:rPr>
                        <a:t> border-radius</a:t>
                      </a:r>
                    </a:p>
                  </a:txBody>
                  <a:tcPr>
                    <a:solidFill>
                      <a:srgbClr val="D7EFF1"/>
                    </a:solidFill>
                  </a:tcPr>
                </a:tc>
                <a:tc>
                  <a:txBody>
                    <a:bodyPr/>
                    <a:lstStyle/>
                    <a:p>
                      <a:r>
                        <a:rPr lang="en-US" sz="1800" b="0" dirty="0">
                          <a:solidFill>
                            <a:schemeClr val="tx1"/>
                          </a:solidFill>
                          <a:latin typeface="Arial" panose="020B0604020202020204" pitchFamily="34" charset="0"/>
                          <a:cs typeface="Arial" panose="020B0604020202020204" pitchFamily="34" charset="0"/>
                        </a:rPr>
                        <a:t>Bo </a:t>
                      </a:r>
                      <a:r>
                        <a:rPr lang="en-US" sz="1800" b="0" dirty="0" err="1">
                          <a:solidFill>
                            <a:schemeClr val="tx1"/>
                          </a:solidFill>
                          <a:latin typeface="Arial" panose="020B0604020202020204" pitchFamily="34" charset="0"/>
                          <a:cs typeface="Arial" panose="020B0604020202020204" pitchFamily="34" charset="0"/>
                        </a:rPr>
                        <a:t>góc</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cho</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đường</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viền</a:t>
                      </a:r>
                      <a:r>
                        <a:rPr lang="en-US" sz="1800" b="0" dirty="0">
                          <a:solidFill>
                            <a:schemeClr val="tx1"/>
                          </a:solidFill>
                          <a:latin typeface="Arial" panose="020B0604020202020204" pitchFamily="34" charset="0"/>
                          <a:cs typeface="Arial" panose="020B0604020202020204" pitchFamily="34" charset="0"/>
                        </a:rPr>
                        <a:t> </a:t>
                      </a:r>
                      <a:r>
                        <a:rPr lang="en-US" sz="1800" b="0" dirty="0" err="1">
                          <a:solidFill>
                            <a:schemeClr val="tx1"/>
                          </a:solidFill>
                          <a:latin typeface="Arial" panose="020B0604020202020204" pitchFamily="34" charset="0"/>
                          <a:cs typeface="Arial" panose="020B0604020202020204" pitchFamily="34" charset="0"/>
                        </a:rPr>
                        <a:t>khung</a:t>
                      </a:r>
                      <a:endParaRPr lang="en-US" sz="1800" b="0" dirty="0">
                        <a:solidFill>
                          <a:schemeClr val="tx1"/>
                        </a:solidFill>
                        <a:latin typeface="Arial" panose="020B0604020202020204" pitchFamily="34" charset="0"/>
                        <a:cs typeface="Arial" panose="020B0604020202020204" pitchFamily="34" charset="0"/>
                      </a:endParaRPr>
                    </a:p>
                  </a:txBody>
                  <a:tcPr>
                    <a:solidFill>
                      <a:srgbClr val="D7EFF1"/>
                    </a:solidFill>
                  </a:tcPr>
                </a:tc>
                <a:extLst>
                  <a:ext uri="{0D108BD9-81ED-4DB2-BD59-A6C34878D82A}">
                    <a16:rowId xmlns="" xmlns:a16="http://schemas.microsoft.com/office/drawing/2014/main" val="1378811369"/>
                  </a:ext>
                </a:extLst>
              </a:tr>
            </a:tbl>
          </a:graphicData>
        </a:graphic>
      </p:graphicFrame>
      <p:pic>
        <p:nvPicPr>
          <p:cNvPr id="7" name="Picture 6">
            <a:extLst>
              <a:ext uri="{FF2B5EF4-FFF2-40B4-BE49-F238E27FC236}">
                <a16:creationId xmlns="" xmlns:a16="http://schemas.microsoft.com/office/drawing/2014/main" id="{F1438893-02B5-EF7E-F6F5-3501E8101B14}"/>
              </a:ext>
            </a:extLst>
          </p:cNvPr>
          <p:cNvPicPr>
            <a:picLocks noChangeAspect="1"/>
          </p:cNvPicPr>
          <p:nvPr/>
        </p:nvPicPr>
        <p:blipFill>
          <a:blip r:embed="rId3"/>
          <a:stretch>
            <a:fillRect/>
          </a:stretch>
        </p:blipFill>
        <p:spPr>
          <a:xfrm>
            <a:off x="7260336" y="1318941"/>
            <a:ext cx="4682647" cy="5221045"/>
          </a:xfrm>
          <a:prstGeom prst="rect">
            <a:avLst/>
          </a:prstGeom>
        </p:spPr>
      </p:pic>
      <p:grpSp>
        <p:nvGrpSpPr>
          <p:cNvPr id="13" name="Group 12"/>
          <p:cNvGrpSpPr>
            <a:grpSpLocks/>
          </p:cNvGrpSpPr>
          <p:nvPr/>
        </p:nvGrpSpPr>
        <p:grpSpPr bwMode="auto">
          <a:xfrm>
            <a:off x="1147202" y="165"/>
            <a:ext cx="10121020" cy="661017"/>
            <a:chOff x="1296" y="1824"/>
            <a:chExt cx="4569" cy="432"/>
          </a:xfrm>
          <a:solidFill>
            <a:srgbClr val="CC3300"/>
          </a:solidFill>
        </p:grpSpPr>
        <p:sp>
          <p:nvSpPr>
            <p:cNvPr id="1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5"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6"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2. THIẾT LẬP ĐỊNH DẠNG KHUNG BẰNG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7"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14365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B19EC3BE-0ABC-460C-FC24-1E27DEDFA049}"/>
              </a:ext>
            </a:extLst>
          </p:cNvPr>
          <p:cNvPicPr>
            <a:picLocks noChangeAspect="1"/>
          </p:cNvPicPr>
          <p:nvPr/>
        </p:nvPicPr>
        <p:blipFill>
          <a:blip r:embed="rId2"/>
          <a:stretch>
            <a:fillRect/>
          </a:stretch>
        </p:blipFill>
        <p:spPr>
          <a:xfrm>
            <a:off x="1118953" y="1400628"/>
            <a:ext cx="10253344" cy="5148600"/>
          </a:xfrm>
          <a:prstGeom prst="rect">
            <a:avLst/>
          </a:prstGeom>
        </p:spPr>
      </p:pic>
      <p:sp>
        <p:nvSpPr>
          <p:cNvPr id="9" name="Freeform: Shape 8">
            <a:extLst>
              <a:ext uri="{FF2B5EF4-FFF2-40B4-BE49-F238E27FC236}">
                <a16:creationId xmlns="" xmlns:a16="http://schemas.microsoft.com/office/drawing/2014/main" id="{E240B0B8-9F15-E53F-47BA-168518EBA3AE}"/>
              </a:ext>
            </a:extLst>
          </p:cNvPr>
          <p:cNvSpPr/>
          <p:nvPr/>
        </p:nvSpPr>
        <p:spPr>
          <a:xfrm>
            <a:off x="888614" y="772022"/>
            <a:ext cx="4180536"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15" name="Rectangle 14">
            <a:extLst>
              <a:ext uri="{FF2B5EF4-FFF2-40B4-BE49-F238E27FC236}">
                <a16:creationId xmlns="" xmlns:a16="http://schemas.microsoft.com/office/drawing/2014/main" id="{D4BB9205-2EA3-7EF6-1E6A-037E78006DF8}"/>
              </a:ext>
            </a:extLst>
          </p:cNvPr>
          <p:cNvSpPr/>
          <p:nvPr/>
        </p:nvSpPr>
        <p:spPr>
          <a:xfrm>
            <a:off x="1892809" y="4019317"/>
            <a:ext cx="1232131" cy="4017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llout: Line 15">
            <a:extLst>
              <a:ext uri="{FF2B5EF4-FFF2-40B4-BE49-F238E27FC236}">
                <a16:creationId xmlns="" xmlns:a16="http://schemas.microsoft.com/office/drawing/2014/main" id="{CCC5CFFC-8AC5-10BB-F9E6-D12F7D555F47}"/>
              </a:ext>
            </a:extLst>
          </p:cNvPr>
          <p:cNvSpPr/>
          <p:nvPr/>
        </p:nvSpPr>
        <p:spPr>
          <a:xfrm>
            <a:off x="4231689" y="3918357"/>
            <a:ext cx="3728621" cy="644765"/>
          </a:xfrm>
          <a:prstGeom prst="borderCallout1">
            <a:avLst>
              <a:gd name="adj1" fmla="val 48162"/>
              <a:gd name="adj2" fmla="val 238"/>
              <a:gd name="adj3" fmla="val 49452"/>
              <a:gd name="adj4" fmla="val -31905"/>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endParaRPr lang="en-US" sz="2000" dirty="0">
              <a:latin typeface="Times New Roman" panose="02020603050405020304" pitchFamily="18" charset="0"/>
              <a:cs typeface="Times New Roman" panose="02020603050405020304" pitchFamily="18" charset="0"/>
            </a:endParaRPr>
          </a:p>
        </p:txBody>
      </p:sp>
      <p:grpSp>
        <p:nvGrpSpPr>
          <p:cNvPr id="13" name="Group 12"/>
          <p:cNvGrpSpPr>
            <a:grpSpLocks/>
          </p:cNvGrpSpPr>
          <p:nvPr/>
        </p:nvGrpSpPr>
        <p:grpSpPr bwMode="auto">
          <a:xfrm>
            <a:off x="1147202" y="165"/>
            <a:ext cx="10121020" cy="661017"/>
            <a:chOff x="1296" y="1824"/>
            <a:chExt cx="4569" cy="432"/>
          </a:xfrm>
          <a:solidFill>
            <a:srgbClr val="CC3300"/>
          </a:solidFill>
        </p:grpSpPr>
        <p:sp>
          <p:nvSpPr>
            <p:cNvPr id="17"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8"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9"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a:solidFill>
                    <a:schemeClr val="bg1"/>
                  </a:solidFill>
                  <a:latin typeface="Times New Roman" panose="02020603050405020304" pitchFamily="18" charset="0"/>
                  <a:cs typeface="Times New Roman" panose="02020603050405020304" pitchFamily="18" charset="0"/>
                </a:rPr>
                <a:t>2</a:t>
              </a:r>
              <a:r>
                <a:rPr lang="en-US" sz="2800" b="1" smtClean="0">
                  <a:solidFill>
                    <a:schemeClr val="bg1"/>
                  </a:solidFill>
                  <a:latin typeface="Times New Roman" panose="02020603050405020304" pitchFamily="18" charset="0"/>
                  <a:cs typeface="Times New Roman" panose="02020603050405020304" pitchFamily="18" charset="0"/>
                </a:rPr>
                <a:t>. THIẾT LẬP ĐỊNH DẠNG KHUNG BẰNG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20"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34794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DF61A57-C113-CB4C-ED2B-9C31F46E3E2C}"/>
              </a:ext>
            </a:extLst>
          </p:cNvPr>
          <p:cNvPicPr>
            <a:picLocks noChangeAspect="1"/>
          </p:cNvPicPr>
          <p:nvPr/>
        </p:nvPicPr>
        <p:blipFill>
          <a:blip r:embed="rId2"/>
          <a:stretch>
            <a:fillRect/>
          </a:stretch>
        </p:blipFill>
        <p:spPr>
          <a:xfrm>
            <a:off x="568536" y="1394792"/>
            <a:ext cx="11146224" cy="5059152"/>
          </a:xfrm>
          <a:prstGeom prst="rect">
            <a:avLst/>
          </a:prstGeom>
        </p:spPr>
      </p:pic>
      <p:sp>
        <p:nvSpPr>
          <p:cNvPr id="9" name="Freeform: Shape 8">
            <a:extLst>
              <a:ext uri="{FF2B5EF4-FFF2-40B4-BE49-F238E27FC236}">
                <a16:creationId xmlns="" xmlns:a16="http://schemas.microsoft.com/office/drawing/2014/main" id="{E240B0B8-9F15-E53F-47BA-168518EBA3AE}"/>
              </a:ext>
            </a:extLst>
          </p:cNvPr>
          <p:cNvSpPr/>
          <p:nvPr/>
        </p:nvSpPr>
        <p:spPr>
          <a:xfrm>
            <a:off x="888614" y="772022"/>
            <a:ext cx="4180536" cy="491132"/>
          </a:xfrm>
          <a:custGeom>
            <a:avLst/>
            <a:gdLst>
              <a:gd name="connsiteX0" fmla="*/ 0 w 3561703"/>
              <a:gd name="connsiteY0" fmla="*/ 49113 h 491132"/>
              <a:gd name="connsiteX1" fmla="*/ 49113 w 3561703"/>
              <a:gd name="connsiteY1" fmla="*/ 0 h 491132"/>
              <a:gd name="connsiteX2" fmla="*/ 3512590 w 3561703"/>
              <a:gd name="connsiteY2" fmla="*/ 0 h 491132"/>
              <a:gd name="connsiteX3" fmla="*/ 3561703 w 3561703"/>
              <a:gd name="connsiteY3" fmla="*/ 49113 h 491132"/>
              <a:gd name="connsiteX4" fmla="*/ 3561703 w 3561703"/>
              <a:gd name="connsiteY4" fmla="*/ 442019 h 491132"/>
              <a:gd name="connsiteX5" fmla="*/ 3512590 w 3561703"/>
              <a:gd name="connsiteY5" fmla="*/ 491132 h 491132"/>
              <a:gd name="connsiteX6" fmla="*/ 49113 w 3561703"/>
              <a:gd name="connsiteY6" fmla="*/ 491132 h 491132"/>
              <a:gd name="connsiteX7" fmla="*/ 0 w 3561703"/>
              <a:gd name="connsiteY7" fmla="*/ 442019 h 491132"/>
              <a:gd name="connsiteX8" fmla="*/ 0 w 3561703"/>
              <a:gd name="connsiteY8" fmla="*/ 49113 h 4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703" h="491132">
                <a:moveTo>
                  <a:pt x="0" y="49113"/>
                </a:moveTo>
                <a:cubicBezTo>
                  <a:pt x="0" y="21989"/>
                  <a:pt x="21989" y="0"/>
                  <a:pt x="49113" y="0"/>
                </a:cubicBezTo>
                <a:lnTo>
                  <a:pt x="3512590" y="0"/>
                </a:lnTo>
                <a:cubicBezTo>
                  <a:pt x="3539714" y="0"/>
                  <a:pt x="3561703" y="21989"/>
                  <a:pt x="3561703" y="49113"/>
                </a:cubicBezTo>
                <a:lnTo>
                  <a:pt x="3561703" y="442019"/>
                </a:lnTo>
                <a:cubicBezTo>
                  <a:pt x="3561703" y="469143"/>
                  <a:pt x="3539714" y="491132"/>
                  <a:pt x="3512590" y="491132"/>
                </a:cubicBezTo>
                <a:lnTo>
                  <a:pt x="49113" y="491132"/>
                </a:lnTo>
                <a:cubicBezTo>
                  <a:pt x="21989" y="491132"/>
                  <a:pt x="0" y="469143"/>
                  <a:pt x="0" y="442019"/>
                </a:cubicBezTo>
                <a:lnTo>
                  <a:pt x="0" y="49113"/>
                </a:lnTo>
                <a:close/>
              </a:path>
            </a:pathLst>
          </a:custGeom>
          <a:ln>
            <a:solidFill>
              <a:schemeClr val="accent4"/>
            </a:solidFill>
          </a:ln>
        </p:spPr>
        <p:style>
          <a:lnRef idx="1">
            <a:schemeClr val="accent4"/>
          </a:lnRef>
          <a:fillRef idx="2">
            <a:schemeClr val="accent4"/>
          </a:fillRef>
          <a:effectRef idx="1">
            <a:schemeClr val="accent4"/>
          </a:effectRef>
          <a:fontRef idx="minor">
            <a:schemeClr val="dk1"/>
          </a:fontRef>
        </p:style>
        <p:txBody>
          <a:bodyPr spcFirstLastPara="0" vert="horz" wrap="square" lIns="60105" tIns="44865" rIns="60105" bIns="44865" numCol="1" spcCol="1270" anchor="ctr" anchorCtr="0">
            <a:noAutofit/>
          </a:bodyPr>
          <a:lstStyle/>
          <a:p>
            <a:pPr marL="0" lvl="0" indent="0" algn="ctr" defTabSz="1066800">
              <a:lnSpc>
                <a:spcPct val="90000"/>
              </a:lnSpc>
              <a:spcBef>
                <a:spcPct val="0"/>
              </a:spcBef>
              <a:spcAft>
                <a:spcPct val="35000"/>
              </a:spcAft>
              <a:buNone/>
            </a:pP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CSS</a:t>
            </a:r>
            <a:endParaRPr lang="en-US" sz="2400" kern="1200" dirty="0"/>
          </a:p>
        </p:txBody>
      </p:sp>
      <p:sp>
        <p:nvSpPr>
          <p:cNvPr id="15" name="Rectangle 14">
            <a:extLst>
              <a:ext uri="{FF2B5EF4-FFF2-40B4-BE49-F238E27FC236}">
                <a16:creationId xmlns="" xmlns:a16="http://schemas.microsoft.com/office/drawing/2014/main" id="{D4BB9205-2EA3-7EF6-1E6A-037E78006DF8}"/>
              </a:ext>
            </a:extLst>
          </p:cNvPr>
          <p:cNvSpPr/>
          <p:nvPr/>
        </p:nvSpPr>
        <p:spPr>
          <a:xfrm>
            <a:off x="1380745" y="4067289"/>
            <a:ext cx="1371599" cy="4017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llout: Line 15">
            <a:extLst>
              <a:ext uri="{FF2B5EF4-FFF2-40B4-BE49-F238E27FC236}">
                <a16:creationId xmlns="" xmlns:a16="http://schemas.microsoft.com/office/drawing/2014/main" id="{CCC5CFFC-8AC5-10BB-F9E6-D12F7D555F47}"/>
              </a:ext>
            </a:extLst>
          </p:cNvPr>
          <p:cNvSpPr/>
          <p:nvPr/>
        </p:nvSpPr>
        <p:spPr>
          <a:xfrm>
            <a:off x="3911649" y="3945787"/>
            <a:ext cx="3728621" cy="644765"/>
          </a:xfrm>
          <a:prstGeom prst="borderCallout1">
            <a:avLst>
              <a:gd name="adj1" fmla="val 48162"/>
              <a:gd name="adj2" fmla="val 238"/>
              <a:gd name="adj3" fmla="val 49452"/>
              <a:gd name="adj4" fmla="val -31905"/>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endParaRPr lang="en-US" sz="2000" dirty="0">
              <a:latin typeface="Times New Roman" panose="02020603050405020304" pitchFamily="18" charset="0"/>
              <a:cs typeface="Times New Roman" panose="02020603050405020304" pitchFamily="18" charset="0"/>
            </a:endParaRPr>
          </a:p>
        </p:txBody>
      </p:sp>
      <p:grpSp>
        <p:nvGrpSpPr>
          <p:cNvPr id="13" name="Group 12"/>
          <p:cNvGrpSpPr>
            <a:grpSpLocks/>
          </p:cNvGrpSpPr>
          <p:nvPr/>
        </p:nvGrpSpPr>
        <p:grpSpPr bwMode="auto">
          <a:xfrm>
            <a:off x="1147202" y="165"/>
            <a:ext cx="10121020" cy="661017"/>
            <a:chOff x="1296" y="1824"/>
            <a:chExt cx="4569" cy="432"/>
          </a:xfrm>
          <a:solidFill>
            <a:srgbClr val="CC3300"/>
          </a:solidFill>
        </p:grpSpPr>
        <p:sp>
          <p:nvSpPr>
            <p:cNvPr id="1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7"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8"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a:solidFill>
                    <a:schemeClr val="bg1"/>
                  </a:solidFill>
                  <a:latin typeface="Times New Roman" panose="02020603050405020304" pitchFamily="18" charset="0"/>
                  <a:cs typeface="Times New Roman" panose="02020603050405020304" pitchFamily="18" charset="0"/>
                </a:rPr>
                <a:t>2</a:t>
              </a:r>
              <a:r>
                <a:rPr lang="en-US" sz="2800" b="1" smtClean="0">
                  <a:solidFill>
                    <a:schemeClr val="bg1"/>
                  </a:solidFill>
                  <a:latin typeface="Times New Roman" panose="02020603050405020304" pitchFamily="18" charset="0"/>
                  <a:cs typeface="Times New Roman" panose="02020603050405020304" pitchFamily="18" charset="0"/>
                </a:rPr>
                <a:t>. THIẾT LẬP ĐỊNH DẠNG KHUNG BẰNG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9"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333174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3" name="Diagram 2">
            <a:extLst>
              <a:ext uri="{FF2B5EF4-FFF2-40B4-BE49-F238E27FC236}">
                <a16:creationId xmlns="" xmlns:a16="http://schemas.microsoft.com/office/drawing/2014/main" id="{4D8BB77E-C803-6690-FAC3-19E881D190E1}"/>
              </a:ext>
            </a:extLst>
          </p:cNvPr>
          <p:cNvGraphicFramePr/>
          <p:nvPr>
            <p:extLst>
              <p:ext uri="{D42A27DB-BD31-4B8C-83A1-F6EECF244321}">
                <p14:modId xmlns:p14="http://schemas.microsoft.com/office/powerpoint/2010/main" val="1362499667"/>
              </p:ext>
            </p:extLst>
          </p:nvPr>
        </p:nvGraphicFramePr>
        <p:xfrm>
          <a:off x="1034584" y="1828801"/>
          <a:ext cx="10122832" cy="24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1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CA09DA8-98B1-4EF2-9991-952EA5E8F0E9}"/>
                                            </p:graphicEl>
                                          </p:spTgt>
                                        </p:tgtEl>
                                        <p:attrNameLst>
                                          <p:attrName>style.visibility</p:attrName>
                                        </p:attrNameLst>
                                      </p:cBhvr>
                                      <p:to>
                                        <p:strVal val="visible"/>
                                      </p:to>
                                    </p:set>
                                    <p:animEffect transition="in" filter="fade">
                                      <p:cBhvr>
                                        <p:cTn id="7" dur="500"/>
                                        <p:tgtEl>
                                          <p:spTgt spid="3">
                                            <p:graphicEl>
                                              <a:dgm id="{4CA09DA8-98B1-4EF2-9991-952EA5E8F0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E51D29D-C7D1-4E70-A427-26C58E403E0F}"/>
                                            </p:graphicEl>
                                          </p:spTgt>
                                        </p:tgtEl>
                                        <p:attrNameLst>
                                          <p:attrName>style.visibility</p:attrName>
                                        </p:attrNameLst>
                                      </p:cBhvr>
                                      <p:to>
                                        <p:strVal val="visible"/>
                                      </p:to>
                                    </p:set>
                                    <p:animEffect transition="in" filter="fade">
                                      <p:cBhvr>
                                        <p:cTn id="12" dur="500"/>
                                        <p:tgtEl>
                                          <p:spTgt spid="3">
                                            <p:graphicEl>
                                              <a:dgm id="{CE51D29D-C7D1-4E70-A427-26C58E403E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3" name="Diagram 2">
            <a:extLst>
              <a:ext uri="{FF2B5EF4-FFF2-40B4-BE49-F238E27FC236}">
                <a16:creationId xmlns="" xmlns:a16="http://schemas.microsoft.com/office/drawing/2014/main" id="{4D8BB77E-C803-6690-FAC3-19E881D190E1}"/>
              </a:ext>
            </a:extLst>
          </p:cNvPr>
          <p:cNvGraphicFramePr/>
          <p:nvPr>
            <p:extLst>
              <p:ext uri="{D42A27DB-BD31-4B8C-83A1-F6EECF244321}">
                <p14:modId xmlns:p14="http://schemas.microsoft.com/office/powerpoint/2010/main" val="3088886038"/>
              </p:ext>
            </p:extLst>
          </p:nvPr>
        </p:nvGraphicFramePr>
        <p:xfrm>
          <a:off x="1297041" y="1055464"/>
          <a:ext cx="9729025" cy="474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8613EEAC-8238-9239-915F-42930F370A1A}"/>
              </a:ext>
            </a:extLst>
          </p:cNvPr>
          <p:cNvPicPr>
            <a:picLocks noChangeAspect="1"/>
          </p:cNvPicPr>
          <p:nvPr/>
        </p:nvPicPr>
        <p:blipFill>
          <a:blip r:embed="rId8"/>
          <a:stretch>
            <a:fillRect/>
          </a:stretch>
        </p:blipFill>
        <p:spPr>
          <a:xfrm>
            <a:off x="3600727" y="3528049"/>
            <a:ext cx="5505450" cy="2085975"/>
          </a:xfrm>
          <a:prstGeom prst="rect">
            <a:avLst/>
          </a:prstGeom>
        </p:spPr>
      </p:pic>
    </p:spTree>
    <p:extLst>
      <p:ext uri="{BB962C8B-B14F-4D97-AF65-F5344CB8AC3E}">
        <p14:creationId xmlns:p14="http://schemas.microsoft.com/office/powerpoint/2010/main" val="9277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CA09DA8-98B1-4EF2-9991-952EA5E8F0E9}"/>
                                            </p:graphicEl>
                                          </p:spTgt>
                                        </p:tgtEl>
                                        <p:attrNameLst>
                                          <p:attrName>style.visibility</p:attrName>
                                        </p:attrNameLst>
                                      </p:cBhvr>
                                      <p:to>
                                        <p:strVal val="visible"/>
                                      </p:to>
                                    </p:set>
                                    <p:animEffect transition="in" filter="fade">
                                      <p:cBhvr>
                                        <p:cTn id="7" dur="500"/>
                                        <p:tgtEl>
                                          <p:spTgt spid="3">
                                            <p:graphicEl>
                                              <a:dgm id="{4CA09DA8-98B1-4EF2-9991-952EA5E8F0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E51D29D-C7D1-4E70-A427-26C58E403E0F}"/>
                                            </p:graphicEl>
                                          </p:spTgt>
                                        </p:tgtEl>
                                        <p:attrNameLst>
                                          <p:attrName>style.visibility</p:attrName>
                                        </p:attrNameLst>
                                      </p:cBhvr>
                                      <p:to>
                                        <p:strVal val="visible"/>
                                      </p:to>
                                    </p:set>
                                    <p:animEffect transition="in" filter="fade">
                                      <p:cBhvr>
                                        <p:cTn id="12" dur="500"/>
                                        <p:tgtEl>
                                          <p:spTgt spid="3">
                                            <p:graphicEl>
                                              <a:dgm id="{CE51D29D-C7D1-4E70-A427-26C58E403E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717BE551-F05C-85B4-8FE6-374C25A536FD}"/>
              </a:ext>
            </a:extLst>
          </p:cNvPr>
          <p:cNvSpPr/>
          <p:nvPr/>
        </p:nvSpPr>
        <p:spPr>
          <a:xfrm>
            <a:off x="888612" y="746755"/>
            <a:ext cx="8809787" cy="502975"/>
          </a:xfrm>
          <a:custGeom>
            <a:avLst/>
            <a:gdLst>
              <a:gd name="connsiteX0" fmla="*/ 0 w 8809787"/>
              <a:gd name="connsiteY0" fmla="*/ 50298 h 502975"/>
              <a:gd name="connsiteX1" fmla="*/ 50298 w 8809787"/>
              <a:gd name="connsiteY1" fmla="*/ 0 h 502975"/>
              <a:gd name="connsiteX2" fmla="*/ 8759490 w 8809787"/>
              <a:gd name="connsiteY2" fmla="*/ 0 h 502975"/>
              <a:gd name="connsiteX3" fmla="*/ 8809788 w 8809787"/>
              <a:gd name="connsiteY3" fmla="*/ 50298 h 502975"/>
              <a:gd name="connsiteX4" fmla="*/ 8809787 w 8809787"/>
              <a:gd name="connsiteY4" fmla="*/ 452678 h 502975"/>
              <a:gd name="connsiteX5" fmla="*/ 8759489 w 8809787"/>
              <a:gd name="connsiteY5" fmla="*/ 502976 h 502975"/>
              <a:gd name="connsiteX6" fmla="*/ 50298 w 8809787"/>
              <a:gd name="connsiteY6" fmla="*/ 502975 h 502975"/>
              <a:gd name="connsiteX7" fmla="*/ 0 w 8809787"/>
              <a:gd name="connsiteY7" fmla="*/ 452677 h 502975"/>
              <a:gd name="connsiteX8" fmla="*/ 0 w 8809787"/>
              <a:gd name="connsiteY8" fmla="*/ 50298 h 50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9787" h="502975">
                <a:moveTo>
                  <a:pt x="0" y="50298"/>
                </a:moveTo>
                <a:cubicBezTo>
                  <a:pt x="0" y="22519"/>
                  <a:pt x="22519" y="0"/>
                  <a:pt x="50298" y="0"/>
                </a:cubicBezTo>
                <a:lnTo>
                  <a:pt x="8759490" y="0"/>
                </a:lnTo>
                <a:cubicBezTo>
                  <a:pt x="8787269" y="0"/>
                  <a:pt x="8809788" y="22519"/>
                  <a:pt x="8809788" y="50298"/>
                </a:cubicBezTo>
                <a:cubicBezTo>
                  <a:pt x="8809788" y="184425"/>
                  <a:pt x="8809787" y="318551"/>
                  <a:pt x="8809787" y="452678"/>
                </a:cubicBezTo>
                <a:cubicBezTo>
                  <a:pt x="8809787" y="480457"/>
                  <a:pt x="8787268" y="502976"/>
                  <a:pt x="8759489" y="502976"/>
                </a:cubicBezTo>
                <a:lnTo>
                  <a:pt x="50298" y="502975"/>
                </a:lnTo>
                <a:cubicBezTo>
                  <a:pt x="22519" y="502975"/>
                  <a:pt x="0" y="480456"/>
                  <a:pt x="0" y="452677"/>
                </a:cubicBezTo>
                <a:lnTo>
                  <a:pt x="0" y="50298"/>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0452" tIns="45212" rIns="60452" bIns="4521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bộ</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lớp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nghĩa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giống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nhau</a:t>
            </a:r>
            <a:endParaRPr lang="en-US" sz="2400" kern="1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6DA7BA24-A004-9FF7-4890-1D9171C3B41D}"/>
              </a:ext>
            </a:extLst>
          </p:cNvPr>
          <p:cNvSpPr/>
          <p:nvPr/>
        </p:nvSpPr>
        <p:spPr>
          <a:xfrm>
            <a:off x="888612" y="1563624"/>
            <a:ext cx="4681728" cy="4315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lớp</a:t>
            </a:r>
            <a:r>
              <a:rPr lang="en-US" sz="2400" b="1" dirty="0">
                <a:solidFill>
                  <a:schemeClr val="tx1"/>
                </a:solidFill>
                <a:latin typeface="Times New Roman" panose="02020603050405020304" pitchFamily="18" charset="0"/>
                <a:cs typeface="Times New Roman" panose="02020603050405020304" pitchFamily="18" charset="0"/>
              </a:rPr>
              <a:t> (class)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html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b="1" u="sng" dirty="0" err="1">
                <a:solidFill>
                  <a:schemeClr val="tx1"/>
                </a:solidFill>
                <a:latin typeface="Times New Roman" panose="02020603050405020304" pitchFamily="18" charset="0"/>
                <a:cs typeface="Times New Roman" panose="02020603050405020304" pitchFamily="18" charset="0"/>
              </a:rPr>
              <a:t>Cấu</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trúc</a:t>
            </a:r>
            <a:r>
              <a:rPr lang="en-US" sz="2400" dirty="0">
                <a:solidFill>
                  <a:schemeClr val="tx1"/>
                </a:solidFill>
                <a:latin typeface="Times New Roman" panose="02020603050405020304" pitchFamily="18" charset="0"/>
                <a:cs typeface="Times New Roman" panose="02020603050405020304" pitchFamily="18" charset="0"/>
              </a:rPr>
              <a:t>:</a:t>
            </a:r>
          </a:p>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a:t>
            </a:r>
            <a:r>
              <a:rPr lang="en-US" sz="2400" dirty="0" err="1">
                <a:solidFill>
                  <a:srgbClr val="C00000"/>
                </a:solidFill>
                <a:latin typeface="Times New Roman" panose="02020603050405020304" pitchFamily="18" charset="0"/>
                <a:cs typeface="Times New Roman" panose="02020603050405020304" pitchFamily="18" charset="0"/>
              </a:rPr>
              <a:t>tên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lớp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a:t>
            </a:r>
          </a:p>
          <a:p>
            <a:pPr algn="just"/>
            <a:r>
              <a:rPr lang="en-US" sz="2400" dirty="0" err="1">
                <a:solidFill>
                  <a:srgbClr val="C00000"/>
                </a:solidFill>
                <a:latin typeface="Times New Roman" panose="02020603050405020304" pitchFamily="18" charset="0"/>
                <a:cs typeface="Times New Roman" panose="02020603050405020304" pitchFamily="18" charset="0"/>
              </a:rPr>
              <a:t>thẻ</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html.tên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lớp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	&lt;</a:t>
            </a:r>
            <a:r>
              <a:rPr lang="en-US" sz="2400" dirty="0">
                <a:solidFill>
                  <a:srgbClr val="C00000"/>
                </a:solidFill>
                <a:latin typeface="Times New Roman" panose="02020603050405020304" pitchFamily="18" charset="0"/>
                <a:cs typeface="Times New Roman" panose="02020603050405020304" pitchFamily="18" charset="0"/>
              </a:rPr>
              <a:t>h1</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class</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0070C0"/>
                </a:solidFill>
                <a:latin typeface="Times New Roman" panose="02020603050405020304" pitchFamily="18" charset="0"/>
                <a:cs typeface="Times New Roman" panose="02020603050405020304" pitchFamily="18" charset="0"/>
              </a:rPr>
              <a:t>tên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”&gt;</a:t>
            </a:r>
          </a:p>
          <a:p>
            <a:pPr algn="just"/>
            <a:r>
              <a:rPr lang="en-US" sz="2400" dirty="0">
                <a:solidFill>
                  <a:schemeClr val="tx1"/>
                </a:solidFill>
                <a:latin typeface="Times New Roman" panose="02020603050405020304" pitchFamily="18" charset="0"/>
                <a:cs typeface="Times New Roman" panose="02020603050405020304" pitchFamily="18" charset="0"/>
              </a:rPr>
              <a:t>	&lt;</a:t>
            </a:r>
            <a:r>
              <a:rPr lang="en-US" sz="2400" dirty="0">
                <a:solidFill>
                  <a:srgbClr val="C00000"/>
                </a:solidFill>
                <a:latin typeface="Times New Roman" panose="02020603050405020304" pitchFamily="18" charset="0"/>
                <a:cs typeface="Times New Roman" panose="02020603050405020304" pitchFamily="18" charset="0"/>
              </a:rPr>
              <a:t>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class</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0070C0"/>
                </a:solidFill>
                <a:latin typeface="Times New Roman" panose="02020603050405020304" pitchFamily="18" charset="0"/>
                <a:cs typeface="Times New Roman" panose="02020603050405020304" pitchFamily="18" charset="0"/>
              </a:rPr>
              <a:t>tên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”&gt;</a:t>
            </a:r>
          </a:p>
          <a:p>
            <a:pPr algn="just"/>
            <a:r>
              <a:rPr lang="en-US" sz="2400" dirty="0">
                <a:solidFill>
                  <a:schemeClr val="tx1"/>
                </a:solidFill>
                <a:latin typeface="Times New Roman" panose="02020603050405020304" pitchFamily="18" charset="0"/>
                <a:cs typeface="Times New Roman" panose="02020603050405020304" pitchFamily="18" charset="0"/>
              </a:rPr>
              <a:t>	&lt;</a:t>
            </a:r>
            <a:r>
              <a:rPr lang="en-US" sz="2400" dirty="0">
                <a:solidFill>
                  <a:srgbClr val="C00000"/>
                </a:solidFill>
                <a:latin typeface="Times New Roman" panose="02020603050405020304" pitchFamily="18" charset="0"/>
                <a:cs typeface="Times New Roman" panose="02020603050405020304" pitchFamily="18" charset="0"/>
              </a:rPr>
              <a:t>div</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class</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0070C0"/>
                </a:solidFill>
                <a:latin typeface="Times New Roman" panose="02020603050405020304" pitchFamily="18" charset="0"/>
                <a:cs typeface="Times New Roman" panose="02020603050405020304" pitchFamily="18" charset="0"/>
              </a:rPr>
              <a:t>tên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lớp</a:t>
            </a:r>
            <a:r>
              <a:rPr lang="en-US" sz="2400" dirty="0">
                <a:solidFill>
                  <a:schemeClr val="tx1"/>
                </a:solidFill>
                <a:latin typeface="Times New Roman" panose="02020603050405020304" pitchFamily="18" charset="0"/>
                <a:cs typeface="Times New Roman" panose="02020603050405020304" pitchFamily="18" charset="0"/>
              </a:rPr>
              <a:t>”&gt;</a:t>
            </a:r>
          </a:p>
        </p:txBody>
      </p:sp>
      <p:sp>
        <p:nvSpPr>
          <p:cNvPr id="4" name="TextBox 3">
            <a:extLst>
              <a:ext uri="{FF2B5EF4-FFF2-40B4-BE49-F238E27FC236}">
                <a16:creationId xmlns="" xmlns:a16="http://schemas.microsoft.com/office/drawing/2014/main" id="{A357A7E5-3BB3-8D35-6359-25654462FC9C}"/>
              </a:ext>
            </a:extLst>
          </p:cNvPr>
          <p:cNvSpPr txBox="1"/>
          <p:nvPr/>
        </p:nvSpPr>
        <p:spPr>
          <a:xfrm>
            <a:off x="7013208" y="1394204"/>
            <a:ext cx="4290180" cy="5324535"/>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&lt;head&gt;</a:t>
            </a:r>
          </a:p>
          <a:p>
            <a:r>
              <a:rPr lang="en-US" sz="2000" dirty="0">
                <a:latin typeface="Times New Roman" panose="02020603050405020304" pitchFamily="18" charset="0"/>
                <a:cs typeface="Times New Roman" panose="02020603050405020304" pitchFamily="18" charset="0"/>
              </a:rPr>
              <a:t>&lt;style&gt;</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.test1</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color</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blue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font-family</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Courier New</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p.test2</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font-size</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20px</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text-indent</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15px</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&lt;/style&gt;</a:t>
            </a:r>
          </a:p>
          <a:p>
            <a:r>
              <a:rPr lang="en-US" sz="2000" dirty="0">
                <a:latin typeface="Times New Roman" panose="02020603050405020304" pitchFamily="18" charset="0"/>
                <a:cs typeface="Times New Roman" panose="02020603050405020304" pitchFamily="18" charset="0"/>
              </a:rPr>
              <a:t>&lt;/head&gt;</a:t>
            </a:r>
          </a:p>
          <a:p>
            <a:r>
              <a:rPr lang="en-US" sz="2000" dirty="0">
                <a:latin typeface="Times New Roman" panose="02020603050405020304" pitchFamily="18" charset="0"/>
                <a:cs typeface="Times New Roman" panose="02020603050405020304" pitchFamily="18" charset="0"/>
              </a:rPr>
              <a:t>&lt;body&gt;</a:t>
            </a:r>
          </a:p>
          <a:p>
            <a:r>
              <a:rPr lang="vi-VN" sz="2000" dirty="0">
                <a:latin typeface="Times New Roman" panose="02020603050405020304" pitchFamily="18" charset="0"/>
                <a:cs typeface="Times New Roman" panose="02020603050405020304" pitchFamily="18" charset="0"/>
              </a:rPr>
              <a:t>&lt;</a:t>
            </a:r>
            <a:r>
              <a:rPr lang="vi-VN" sz="2000" dirty="0">
                <a:solidFill>
                  <a:srgbClr val="C00000"/>
                </a:solidFill>
                <a:latin typeface="Times New Roman" panose="02020603050405020304" pitchFamily="18" charset="0"/>
                <a:cs typeface="Times New Roman" panose="02020603050405020304" pitchFamily="18" charset="0"/>
              </a:rPr>
              <a:t>h1</a:t>
            </a:r>
            <a:r>
              <a:rPr lang="vi-VN" sz="2000" dirty="0">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class</a:t>
            </a:r>
            <a:r>
              <a:rPr lang="vi-VN" sz="2000" dirty="0">
                <a:latin typeface="Times New Roman" panose="02020603050405020304" pitchFamily="18" charset="0"/>
                <a:cs typeface="Times New Roman" panose="02020603050405020304" pitchFamily="18" charset="0"/>
              </a:rPr>
              <a:t>="</a:t>
            </a:r>
            <a:r>
              <a:rPr lang="vi-VN" sz="2000" dirty="0">
                <a:solidFill>
                  <a:srgbClr val="0070C0"/>
                </a:solidFill>
                <a:latin typeface="Times New Roman" panose="02020603050405020304" pitchFamily="18" charset="0"/>
                <a:cs typeface="Times New Roman" panose="02020603050405020304" pitchFamily="18" charset="0"/>
              </a:rPr>
              <a:t>test1</a:t>
            </a:r>
            <a:r>
              <a:rPr lang="vi-VN" sz="2000" dirty="0">
                <a:latin typeface="Times New Roman" panose="02020603050405020304" pitchFamily="18" charset="0"/>
                <a:cs typeface="Times New Roman" panose="02020603050405020304" pitchFamily="18" charset="0"/>
              </a:rPr>
              <a:t>"&gt;</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&lt;</a:t>
            </a:r>
            <a:r>
              <a:rPr lang="vi-VN" sz="2000" dirty="0">
                <a:solidFill>
                  <a:srgbClr val="C00000"/>
                </a:solidFill>
                <a:latin typeface="Times New Roman" panose="02020603050405020304" pitchFamily="18" charset="0"/>
                <a:cs typeface="Times New Roman" panose="02020603050405020304" pitchFamily="18" charset="0"/>
              </a:rPr>
              <a:t>p</a:t>
            </a:r>
            <a:r>
              <a:rPr lang="vi-VN" sz="2000" dirty="0">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class</a:t>
            </a:r>
            <a:r>
              <a:rPr lang="vi-VN" sz="2000" dirty="0">
                <a:latin typeface="Times New Roman" panose="02020603050405020304" pitchFamily="18" charset="0"/>
                <a:cs typeface="Times New Roman" panose="02020603050405020304" pitchFamily="18" charset="0"/>
              </a:rPr>
              <a:t>="</a:t>
            </a:r>
            <a:r>
              <a:rPr lang="vi-VN" sz="2000" dirty="0">
                <a:solidFill>
                  <a:srgbClr val="0070C0"/>
                </a:solidFill>
                <a:latin typeface="Times New Roman" panose="02020603050405020304" pitchFamily="18" charset="0"/>
                <a:cs typeface="Times New Roman" panose="02020603050405020304" pitchFamily="18" charset="0"/>
              </a:rPr>
              <a:t>test1 test2</a:t>
            </a:r>
            <a:r>
              <a:rPr lang="vi-VN" sz="2000" dirty="0">
                <a:latin typeface="Times New Roman" panose="02020603050405020304" pitchFamily="18" charset="0"/>
                <a:cs typeface="Times New Roman" panose="02020603050405020304" pitchFamily="18" charset="0"/>
              </a:rPr>
              <a:t>"&gt;</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&lt;</a:t>
            </a:r>
            <a:r>
              <a:rPr lang="vi-VN" sz="2000" dirty="0">
                <a:solidFill>
                  <a:srgbClr val="C00000"/>
                </a:solidFill>
                <a:latin typeface="Times New Roman" panose="02020603050405020304" pitchFamily="18" charset="0"/>
                <a:cs typeface="Times New Roman" panose="02020603050405020304" pitchFamily="18" charset="0"/>
              </a:rPr>
              <a:t>p</a:t>
            </a:r>
            <a:r>
              <a:rPr lang="vi-VN" sz="2000" dirty="0">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class</a:t>
            </a:r>
            <a:r>
              <a:rPr lang="vi-VN" sz="2000" dirty="0">
                <a:latin typeface="Times New Roman" panose="02020603050405020304" pitchFamily="18" charset="0"/>
                <a:cs typeface="Times New Roman" panose="02020603050405020304" pitchFamily="18" charset="0"/>
              </a:rPr>
              <a:t>="</a:t>
            </a:r>
            <a:r>
              <a:rPr lang="vi-VN" sz="2000" dirty="0">
                <a:solidFill>
                  <a:srgbClr val="0070C0"/>
                </a:solidFill>
                <a:latin typeface="Times New Roman" panose="02020603050405020304" pitchFamily="18" charset="0"/>
                <a:cs typeface="Times New Roman" panose="02020603050405020304" pitchFamily="18" charset="0"/>
              </a:rPr>
              <a:t>test1 test2</a:t>
            </a:r>
            <a:r>
              <a:rPr lang="vi-VN" sz="2000" dirty="0">
                <a:latin typeface="Times New Roman" panose="02020603050405020304" pitchFamily="18" charset="0"/>
                <a:cs typeface="Times New Roman" panose="02020603050405020304" pitchFamily="18" charset="0"/>
              </a:rPr>
              <a:t>"&gt;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&lt;/body&gt;</a:t>
            </a:r>
          </a:p>
        </p:txBody>
      </p:sp>
      <p:grpSp>
        <p:nvGrpSpPr>
          <p:cNvPr id="13" name="Group 12"/>
          <p:cNvGrpSpPr>
            <a:grpSpLocks/>
          </p:cNvGrpSpPr>
          <p:nvPr/>
        </p:nvGrpSpPr>
        <p:grpSpPr bwMode="auto">
          <a:xfrm>
            <a:off x="1147202" y="165"/>
            <a:ext cx="10121020" cy="661017"/>
            <a:chOff x="1296" y="1824"/>
            <a:chExt cx="4569" cy="432"/>
          </a:xfrm>
          <a:solidFill>
            <a:srgbClr val="CC3300"/>
          </a:solidFill>
        </p:grpSpPr>
        <p:sp>
          <p:nvSpPr>
            <p:cNvPr id="1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6"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7"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3. MỘT SỐ BỘ CHỌN ĐẶC BIỆT CỦA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8"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402508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095EB54-803A-B844-97CB-A11F1D2175F3}"/>
              </a:ext>
            </a:extLst>
          </p:cNvPr>
          <p:cNvPicPr>
            <a:picLocks noChangeAspect="1"/>
          </p:cNvPicPr>
          <p:nvPr/>
        </p:nvPicPr>
        <p:blipFill>
          <a:blip r:embed="rId2"/>
          <a:stretch>
            <a:fillRect/>
          </a:stretch>
        </p:blipFill>
        <p:spPr>
          <a:xfrm>
            <a:off x="615696" y="1374389"/>
            <a:ext cx="11106150" cy="5143500"/>
          </a:xfrm>
          <a:prstGeom prst="rect">
            <a:avLst/>
          </a:prstGeom>
        </p:spPr>
      </p:pic>
      <p:sp>
        <p:nvSpPr>
          <p:cNvPr id="15" name="Freeform: Shape 14">
            <a:extLst>
              <a:ext uri="{FF2B5EF4-FFF2-40B4-BE49-F238E27FC236}">
                <a16:creationId xmlns="" xmlns:a16="http://schemas.microsoft.com/office/drawing/2014/main" id="{717BE551-F05C-85B4-8FE6-374C25A536FD}"/>
              </a:ext>
            </a:extLst>
          </p:cNvPr>
          <p:cNvSpPr/>
          <p:nvPr/>
        </p:nvSpPr>
        <p:spPr>
          <a:xfrm>
            <a:off x="888612" y="746755"/>
            <a:ext cx="8809787" cy="502975"/>
          </a:xfrm>
          <a:custGeom>
            <a:avLst/>
            <a:gdLst>
              <a:gd name="connsiteX0" fmla="*/ 0 w 8809787"/>
              <a:gd name="connsiteY0" fmla="*/ 50298 h 502975"/>
              <a:gd name="connsiteX1" fmla="*/ 50298 w 8809787"/>
              <a:gd name="connsiteY1" fmla="*/ 0 h 502975"/>
              <a:gd name="connsiteX2" fmla="*/ 8759490 w 8809787"/>
              <a:gd name="connsiteY2" fmla="*/ 0 h 502975"/>
              <a:gd name="connsiteX3" fmla="*/ 8809788 w 8809787"/>
              <a:gd name="connsiteY3" fmla="*/ 50298 h 502975"/>
              <a:gd name="connsiteX4" fmla="*/ 8809787 w 8809787"/>
              <a:gd name="connsiteY4" fmla="*/ 452678 h 502975"/>
              <a:gd name="connsiteX5" fmla="*/ 8759489 w 8809787"/>
              <a:gd name="connsiteY5" fmla="*/ 502976 h 502975"/>
              <a:gd name="connsiteX6" fmla="*/ 50298 w 8809787"/>
              <a:gd name="connsiteY6" fmla="*/ 502975 h 502975"/>
              <a:gd name="connsiteX7" fmla="*/ 0 w 8809787"/>
              <a:gd name="connsiteY7" fmla="*/ 452677 h 502975"/>
              <a:gd name="connsiteX8" fmla="*/ 0 w 8809787"/>
              <a:gd name="connsiteY8" fmla="*/ 50298 h 50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9787" h="502975">
                <a:moveTo>
                  <a:pt x="0" y="50298"/>
                </a:moveTo>
                <a:cubicBezTo>
                  <a:pt x="0" y="22519"/>
                  <a:pt x="22519" y="0"/>
                  <a:pt x="50298" y="0"/>
                </a:cubicBezTo>
                <a:lnTo>
                  <a:pt x="8759490" y="0"/>
                </a:lnTo>
                <a:cubicBezTo>
                  <a:pt x="8787269" y="0"/>
                  <a:pt x="8809788" y="22519"/>
                  <a:pt x="8809788" y="50298"/>
                </a:cubicBezTo>
                <a:cubicBezTo>
                  <a:pt x="8809788" y="184425"/>
                  <a:pt x="8809787" y="318551"/>
                  <a:pt x="8809787" y="452678"/>
                </a:cubicBezTo>
                <a:cubicBezTo>
                  <a:pt x="8809787" y="480457"/>
                  <a:pt x="8787268" y="502976"/>
                  <a:pt x="8759489" y="502976"/>
                </a:cubicBezTo>
                <a:lnTo>
                  <a:pt x="50298" y="502975"/>
                </a:lnTo>
                <a:cubicBezTo>
                  <a:pt x="22519" y="502975"/>
                  <a:pt x="0" y="480456"/>
                  <a:pt x="0" y="452677"/>
                </a:cubicBezTo>
                <a:lnTo>
                  <a:pt x="0" y="50298"/>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0452" tIns="45212" rIns="60452" bIns="4521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bộ</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lớp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nghĩa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giống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nhau</a:t>
            </a:r>
            <a:endParaRPr lang="en-US" sz="2400" kern="1200" dirty="0">
              <a:latin typeface="Times New Roman" panose="02020603050405020304" pitchFamily="18" charset="0"/>
              <a:cs typeface="Times New Roman" panose="02020603050405020304" pitchFamily="18" charset="0"/>
            </a:endParaRPr>
          </a:p>
        </p:txBody>
      </p:sp>
      <p:grpSp>
        <p:nvGrpSpPr>
          <p:cNvPr id="9" name="Group 8"/>
          <p:cNvGrpSpPr>
            <a:grpSpLocks/>
          </p:cNvGrpSpPr>
          <p:nvPr/>
        </p:nvGrpSpPr>
        <p:grpSpPr bwMode="auto">
          <a:xfrm>
            <a:off x="1147202" y="165"/>
            <a:ext cx="10121020" cy="661017"/>
            <a:chOff x="1296" y="1824"/>
            <a:chExt cx="4569" cy="432"/>
          </a:xfrm>
          <a:solidFill>
            <a:srgbClr val="CC3300"/>
          </a:solidFill>
        </p:grpSpPr>
        <p:sp>
          <p:nvSpPr>
            <p:cNvPr id="1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6"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7"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3. MỘT SỐ BỘ CHỌN ĐẶC BIỆT CỦA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8"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18958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717BE551-F05C-85B4-8FE6-374C25A536FD}"/>
              </a:ext>
            </a:extLst>
          </p:cNvPr>
          <p:cNvSpPr/>
          <p:nvPr/>
        </p:nvSpPr>
        <p:spPr>
          <a:xfrm>
            <a:off x="888612" y="746755"/>
            <a:ext cx="9233796" cy="502975"/>
          </a:xfrm>
          <a:custGeom>
            <a:avLst/>
            <a:gdLst>
              <a:gd name="connsiteX0" fmla="*/ 0 w 8809787"/>
              <a:gd name="connsiteY0" fmla="*/ 50298 h 502975"/>
              <a:gd name="connsiteX1" fmla="*/ 50298 w 8809787"/>
              <a:gd name="connsiteY1" fmla="*/ 0 h 502975"/>
              <a:gd name="connsiteX2" fmla="*/ 8759490 w 8809787"/>
              <a:gd name="connsiteY2" fmla="*/ 0 h 502975"/>
              <a:gd name="connsiteX3" fmla="*/ 8809788 w 8809787"/>
              <a:gd name="connsiteY3" fmla="*/ 50298 h 502975"/>
              <a:gd name="connsiteX4" fmla="*/ 8809787 w 8809787"/>
              <a:gd name="connsiteY4" fmla="*/ 452678 h 502975"/>
              <a:gd name="connsiteX5" fmla="*/ 8759489 w 8809787"/>
              <a:gd name="connsiteY5" fmla="*/ 502976 h 502975"/>
              <a:gd name="connsiteX6" fmla="*/ 50298 w 8809787"/>
              <a:gd name="connsiteY6" fmla="*/ 502975 h 502975"/>
              <a:gd name="connsiteX7" fmla="*/ 0 w 8809787"/>
              <a:gd name="connsiteY7" fmla="*/ 452677 h 502975"/>
              <a:gd name="connsiteX8" fmla="*/ 0 w 8809787"/>
              <a:gd name="connsiteY8" fmla="*/ 50298 h 50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9787" h="502975">
                <a:moveTo>
                  <a:pt x="0" y="50298"/>
                </a:moveTo>
                <a:cubicBezTo>
                  <a:pt x="0" y="22519"/>
                  <a:pt x="22519" y="0"/>
                  <a:pt x="50298" y="0"/>
                </a:cubicBezTo>
                <a:lnTo>
                  <a:pt x="8759490" y="0"/>
                </a:lnTo>
                <a:cubicBezTo>
                  <a:pt x="8787269" y="0"/>
                  <a:pt x="8809788" y="22519"/>
                  <a:pt x="8809788" y="50298"/>
                </a:cubicBezTo>
                <a:cubicBezTo>
                  <a:pt x="8809788" y="184425"/>
                  <a:pt x="8809787" y="318551"/>
                  <a:pt x="8809787" y="452678"/>
                </a:cubicBezTo>
                <a:cubicBezTo>
                  <a:pt x="8809787" y="480457"/>
                  <a:pt x="8787268" y="502976"/>
                  <a:pt x="8759489" y="502976"/>
                </a:cubicBezTo>
                <a:lnTo>
                  <a:pt x="50298" y="502975"/>
                </a:lnTo>
                <a:cubicBezTo>
                  <a:pt x="22519" y="502975"/>
                  <a:pt x="0" y="480456"/>
                  <a:pt x="0" y="452677"/>
                </a:cubicBezTo>
                <a:lnTo>
                  <a:pt x="0" y="50298"/>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0452" tIns="45212" rIns="60452" bIns="4521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bộ</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riêng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từng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riêng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biệt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danh</a:t>
            </a:r>
            <a:r>
              <a:rPr lang="en-US" sz="2400" kern="1200" dirty="0">
                <a:latin typeface="Times New Roman" panose="02020603050405020304" pitchFamily="18" charset="0"/>
                <a:cs typeface="Times New Roman" panose="02020603050405020304" pitchFamily="18" charset="0"/>
              </a:rPr>
              <a:t> id</a:t>
            </a:r>
          </a:p>
        </p:txBody>
      </p:sp>
      <p:sp>
        <p:nvSpPr>
          <p:cNvPr id="3" name="TextBox 2">
            <a:extLst>
              <a:ext uri="{FF2B5EF4-FFF2-40B4-BE49-F238E27FC236}">
                <a16:creationId xmlns="" xmlns:a16="http://schemas.microsoft.com/office/drawing/2014/main" id="{FC857DE2-E17C-81C5-76AE-58B21778CDFD}"/>
              </a:ext>
            </a:extLst>
          </p:cNvPr>
          <p:cNvSpPr txBox="1"/>
          <p:nvPr/>
        </p:nvSpPr>
        <p:spPr>
          <a:xfrm>
            <a:off x="888612" y="1409067"/>
            <a:ext cx="6204051" cy="4524315"/>
          </a:xfrm>
          <a:prstGeom prst="rect">
            <a:avLst/>
          </a:prstGeom>
          <a:noFill/>
        </p:spPr>
        <p:txBody>
          <a:bodyPr wrap="square">
            <a:spAutoFit/>
          </a:bodyPr>
          <a:lstStyle/>
          <a:p>
            <a:pPr algn="just"/>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định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danh</a:t>
            </a:r>
            <a:r>
              <a:rPr lang="en-US" sz="2400" b="1" dirty="0">
                <a:solidFill>
                  <a:schemeClr val="tx1"/>
                </a:solidFill>
                <a:latin typeface="Times New Roman" panose="02020603050405020304" pitchFamily="18" charset="0"/>
                <a:cs typeface="Times New Roman" panose="02020603050405020304" pitchFamily="18" charset="0"/>
              </a:rPr>
              <a:t> (id)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html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p>
            <a:r>
              <a:rPr lang="en-US" sz="2400" b="1" u="sng" dirty="0" err="1">
                <a:solidFill>
                  <a:schemeClr val="tx1"/>
                </a:solidFill>
                <a:latin typeface="Times New Roman" panose="02020603050405020304" pitchFamily="18" charset="0"/>
                <a:cs typeface="Times New Roman" panose="02020603050405020304" pitchFamily="18" charset="0"/>
              </a:rPr>
              <a:t>Cấu</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trúc</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#tên </a:t>
            </a:r>
            <a:r>
              <a:rPr lang="en-US" sz="2400" dirty="0" err="1">
                <a:solidFill>
                  <a:srgbClr val="C00000"/>
                </a:solidFill>
                <a:latin typeface="Times New Roman" panose="02020603050405020304" pitchFamily="18" charset="0"/>
                <a:cs typeface="Times New Roman" panose="02020603050405020304" pitchFamily="18" charset="0"/>
              </a:rPr>
              <a:t>mã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định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err="1">
                <a:solidFill>
                  <a:srgbClr val="C00000"/>
                </a:solidFill>
                <a:latin typeface="Times New Roman" panose="02020603050405020304" pitchFamily="18" charset="0"/>
                <a:cs typeface="Times New Roman" panose="02020603050405020304" pitchFamily="18" charset="0"/>
              </a:rPr>
              <a:t>thẻ</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html#tên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định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&lt;</a:t>
            </a:r>
            <a:r>
              <a:rPr lang="en-US" sz="2400" dirty="0">
                <a:solidFill>
                  <a:srgbClr val="C00000"/>
                </a:solidFill>
                <a:latin typeface="Times New Roman" panose="02020603050405020304" pitchFamily="18" charset="0"/>
                <a:cs typeface="Times New Roman" panose="02020603050405020304" pitchFamily="18" charset="0"/>
              </a:rPr>
              <a:t>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id</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id1</a:t>
            </a:r>
            <a:r>
              <a:rPr lang="en-US" sz="2400" dirty="0">
                <a:solidFill>
                  <a:schemeClr val="tx1"/>
                </a:solidFill>
                <a:latin typeface="Times New Roman" panose="02020603050405020304" pitchFamily="18" charset="0"/>
                <a:cs typeface="Times New Roman" panose="02020603050405020304" pitchFamily="18" charset="0"/>
              </a:rPr>
              <a:t>”&gt;</a:t>
            </a:r>
          </a:p>
          <a:p>
            <a:r>
              <a:rPr lang="en-US" sz="2400" dirty="0">
                <a:solidFill>
                  <a:schemeClr val="tx1"/>
                </a:solidFill>
                <a:latin typeface="Times New Roman" panose="02020603050405020304" pitchFamily="18" charset="0"/>
                <a:cs typeface="Times New Roman" panose="02020603050405020304" pitchFamily="18" charset="0"/>
              </a:rPr>
              <a:t>	&lt;</a:t>
            </a:r>
            <a:r>
              <a:rPr lang="en-US" sz="2400" dirty="0">
                <a:solidFill>
                  <a:srgbClr val="C00000"/>
                </a:solidFill>
                <a:latin typeface="Times New Roman" panose="02020603050405020304" pitchFamily="18" charset="0"/>
                <a:cs typeface="Times New Roman" panose="02020603050405020304" pitchFamily="18" charset="0"/>
              </a:rPr>
              <a:t>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id</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id2</a:t>
            </a:r>
            <a:r>
              <a:rPr lang="en-US" sz="2400" dirty="0">
                <a:solidFill>
                  <a:schemeClr val="tx1"/>
                </a:solidFill>
                <a:latin typeface="Times New Roman" panose="02020603050405020304" pitchFamily="18" charset="0"/>
                <a:cs typeface="Times New Roman" panose="02020603050405020304" pitchFamily="18" charset="0"/>
              </a:rPr>
              <a:t>”&gt;</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#id1</a:t>
            </a:r>
            <a:r>
              <a:rPr lang="en-US" sz="2400"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thuộc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#id2</a:t>
            </a:r>
            <a:r>
              <a:rPr lang="en-US" sz="2400"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thuộc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07329CA0-B509-F3F4-9E8D-4B9BB6167CF1}"/>
              </a:ext>
            </a:extLst>
          </p:cNvPr>
          <p:cNvSpPr txBox="1"/>
          <p:nvPr/>
        </p:nvSpPr>
        <p:spPr>
          <a:xfrm>
            <a:off x="7385271" y="1412860"/>
            <a:ext cx="4391168" cy="501675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&lt;head&gt;</a:t>
            </a:r>
          </a:p>
          <a:p>
            <a:r>
              <a:rPr lang="en-US" sz="2000" dirty="0">
                <a:latin typeface="Times New Roman" panose="02020603050405020304" pitchFamily="18" charset="0"/>
                <a:cs typeface="Times New Roman" panose="02020603050405020304" pitchFamily="18" charset="0"/>
              </a:rPr>
              <a:t>&lt;style&gt;</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#doan1</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color</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blue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font-family</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Courier New</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font-size</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18px</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text-indent</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15px</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#doan2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color</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green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font-family</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Verdana</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font-size</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20px</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text-indent</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15px</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&lt;/style&gt;</a:t>
            </a:r>
          </a:p>
          <a:p>
            <a:r>
              <a:rPr lang="en-US" sz="2000" dirty="0">
                <a:latin typeface="Times New Roman" panose="02020603050405020304" pitchFamily="18" charset="0"/>
                <a:cs typeface="Times New Roman" panose="02020603050405020304" pitchFamily="18" charset="0"/>
              </a:rPr>
              <a:t>&lt;/head&gt;</a:t>
            </a:r>
          </a:p>
          <a:p>
            <a:r>
              <a:rPr lang="en-US" sz="2000" dirty="0">
                <a:latin typeface="Times New Roman" panose="02020603050405020304" pitchFamily="18" charset="0"/>
                <a:cs typeface="Times New Roman" panose="02020603050405020304" pitchFamily="18" charset="0"/>
              </a:rPr>
              <a:t>&lt;body&gt;</a:t>
            </a:r>
          </a:p>
          <a:p>
            <a:r>
              <a:rPr lang="en-US" sz="2000" dirty="0">
                <a:latin typeface="Times New Roman" panose="02020603050405020304" pitchFamily="18" charset="0"/>
                <a:cs typeface="Times New Roman" panose="02020603050405020304" pitchFamily="18" charset="0"/>
              </a:rPr>
              <a:t>&lt;</a:t>
            </a:r>
            <a:r>
              <a:rPr lang="en-US" sz="2000" dirty="0">
                <a:solidFill>
                  <a:srgbClr val="C00000"/>
                </a:solidFill>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id</a:t>
            </a:r>
            <a:r>
              <a:rPr lang="en-US" sz="2000" dirty="0">
                <a:latin typeface="Times New Roman" panose="02020603050405020304" pitchFamily="18" charset="0"/>
                <a:cs typeface="Times New Roman" panose="02020603050405020304" pitchFamily="18" charset="0"/>
              </a:rPr>
              <a:t>="</a:t>
            </a:r>
            <a:r>
              <a:rPr lang="en-US" sz="2000" dirty="0">
                <a:solidFill>
                  <a:srgbClr val="0070C0"/>
                </a:solidFill>
                <a:latin typeface="Times New Roman" panose="02020603050405020304" pitchFamily="18" charset="0"/>
                <a:cs typeface="Times New Roman" panose="02020603050405020304" pitchFamily="18" charset="0"/>
              </a:rPr>
              <a:t>doan1</a:t>
            </a:r>
            <a:r>
              <a:rPr lang="en-US" sz="2000" dirty="0">
                <a:latin typeface="Times New Roman" panose="02020603050405020304" pitchFamily="18" charset="0"/>
                <a:cs typeface="Times New Roman" panose="02020603050405020304" pitchFamily="18" charset="0"/>
              </a:rPr>
              <a:t>"&gt;</a:t>
            </a:r>
          </a:p>
          <a:p>
            <a:r>
              <a:rPr lang="en-US" sz="2000" dirty="0">
                <a:latin typeface="Times New Roman" panose="02020603050405020304" pitchFamily="18" charset="0"/>
                <a:cs typeface="Times New Roman" panose="02020603050405020304" pitchFamily="18" charset="0"/>
              </a:rPr>
              <a:t>&lt;</a:t>
            </a:r>
            <a:r>
              <a:rPr lang="en-US" sz="2000" dirty="0">
                <a:solidFill>
                  <a:srgbClr val="C00000"/>
                </a:solidFill>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id</a:t>
            </a:r>
            <a:r>
              <a:rPr lang="en-US" sz="2000" dirty="0">
                <a:latin typeface="Times New Roman" panose="02020603050405020304" pitchFamily="18" charset="0"/>
                <a:cs typeface="Times New Roman" panose="02020603050405020304" pitchFamily="18" charset="0"/>
              </a:rPr>
              <a:t>="</a:t>
            </a:r>
            <a:r>
              <a:rPr lang="en-US" sz="2000" dirty="0">
                <a:solidFill>
                  <a:srgbClr val="0070C0"/>
                </a:solidFill>
                <a:latin typeface="Times New Roman" panose="02020603050405020304" pitchFamily="18" charset="0"/>
                <a:cs typeface="Times New Roman" panose="02020603050405020304" pitchFamily="18" charset="0"/>
              </a:rPr>
              <a:t>doan2</a:t>
            </a:r>
            <a:r>
              <a:rPr lang="en-US" sz="2000" dirty="0">
                <a:latin typeface="Times New Roman" panose="02020603050405020304" pitchFamily="18" charset="0"/>
                <a:cs typeface="Times New Roman" panose="02020603050405020304" pitchFamily="18" charset="0"/>
              </a:rPr>
              <a:t>"&gt;</a:t>
            </a:r>
          </a:p>
          <a:p>
            <a:r>
              <a:rPr lang="en-US" sz="2000" dirty="0">
                <a:latin typeface="Times New Roman" panose="02020603050405020304" pitchFamily="18" charset="0"/>
                <a:cs typeface="Times New Roman" panose="02020603050405020304" pitchFamily="18" charset="0"/>
              </a:rPr>
              <a:t>&lt;/body&gt;</a:t>
            </a:r>
          </a:p>
        </p:txBody>
      </p:sp>
      <p:grpSp>
        <p:nvGrpSpPr>
          <p:cNvPr id="13" name="Group 12"/>
          <p:cNvGrpSpPr>
            <a:grpSpLocks/>
          </p:cNvGrpSpPr>
          <p:nvPr/>
        </p:nvGrpSpPr>
        <p:grpSpPr bwMode="auto">
          <a:xfrm>
            <a:off x="1147202" y="165"/>
            <a:ext cx="10121020" cy="661017"/>
            <a:chOff x="1296" y="1824"/>
            <a:chExt cx="4569" cy="432"/>
          </a:xfrm>
          <a:solidFill>
            <a:srgbClr val="CC3300"/>
          </a:solidFill>
        </p:grpSpPr>
        <p:sp>
          <p:nvSpPr>
            <p:cNvPr id="1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6"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7"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3. MỘT SỐ BỘ CHỌN ĐẶC BIỆT CỦA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8"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13681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94E5E821-ECB9-D46F-297F-D34C6093B4D5}"/>
              </a:ext>
            </a:extLst>
          </p:cNvPr>
          <p:cNvPicPr>
            <a:picLocks noChangeAspect="1"/>
          </p:cNvPicPr>
          <p:nvPr/>
        </p:nvPicPr>
        <p:blipFill>
          <a:blip r:embed="rId2"/>
          <a:stretch>
            <a:fillRect/>
          </a:stretch>
        </p:blipFill>
        <p:spPr>
          <a:xfrm>
            <a:off x="599847" y="1346957"/>
            <a:ext cx="11028882" cy="5309887"/>
          </a:xfrm>
          <a:prstGeom prst="rect">
            <a:avLst/>
          </a:prstGeom>
        </p:spPr>
      </p:pic>
      <p:sp>
        <p:nvSpPr>
          <p:cNvPr id="15" name="Freeform: Shape 14">
            <a:extLst>
              <a:ext uri="{FF2B5EF4-FFF2-40B4-BE49-F238E27FC236}">
                <a16:creationId xmlns="" xmlns:a16="http://schemas.microsoft.com/office/drawing/2014/main" id="{717BE551-F05C-85B4-8FE6-374C25A536FD}"/>
              </a:ext>
            </a:extLst>
          </p:cNvPr>
          <p:cNvSpPr/>
          <p:nvPr/>
        </p:nvSpPr>
        <p:spPr>
          <a:xfrm>
            <a:off x="888612" y="746755"/>
            <a:ext cx="9233796" cy="502975"/>
          </a:xfrm>
          <a:custGeom>
            <a:avLst/>
            <a:gdLst>
              <a:gd name="connsiteX0" fmla="*/ 0 w 8809787"/>
              <a:gd name="connsiteY0" fmla="*/ 50298 h 502975"/>
              <a:gd name="connsiteX1" fmla="*/ 50298 w 8809787"/>
              <a:gd name="connsiteY1" fmla="*/ 0 h 502975"/>
              <a:gd name="connsiteX2" fmla="*/ 8759490 w 8809787"/>
              <a:gd name="connsiteY2" fmla="*/ 0 h 502975"/>
              <a:gd name="connsiteX3" fmla="*/ 8809788 w 8809787"/>
              <a:gd name="connsiteY3" fmla="*/ 50298 h 502975"/>
              <a:gd name="connsiteX4" fmla="*/ 8809787 w 8809787"/>
              <a:gd name="connsiteY4" fmla="*/ 452678 h 502975"/>
              <a:gd name="connsiteX5" fmla="*/ 8759489 w 8809787"/>
              <a:gd name="connsiteY5" fmla="*/ 502976 h 502975"/>
              <a:gd name="connsiteX6" fmla="*/ 50298 w 8809787"/>
              <a:gd name="connsiteY6" fmla="*/ 502975 h 502975"/>
              <a:gd name="connsiteX7" fmla="*/ 0 w 8809787"/>
              <a:gd name="connsiteY7" fmla="*/ 452677 h 502975"/>
              <a:gd name="connsiteX8" fmla="*/ 0 w 8809787"/>
              <a:gd name="connsiteY8" fmla="*/ 50298 h 50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9787" h="502975">
                <a:moveTo>
                  <a:pt x="0" y="50298"/>
                </a:moveTo>
                <a:cubicBezTo>
                  <a:pt x="0" y="22519"/>
                  <a:pt x="22519" y="0"/>
                  <a:pt x="50298" y="0"/>
                </a:cubicBezTo>
                <a:lnTo>
                  <a:pt x="8759490" y="0"/>
                </a:lnTo>
                <a:cubicBezTo>
                  <a:pt x="8787269" y="0"/>
                  <a:pt x="8809788" y="22519"/>
                  <a:pt x="8809788" y="50298"/>
                </a:cubicBezTo>
                <a:cubicBezTo>
                  <a:pt x="8809788" y="184425"/>
                  <a:pt x="8809787" y="318551"/>
                  <a:pt x="8809787" y="452678"/>
                </a:cubicBezTo>
                <a:cubicBezTo>
                  <a:pt x="8809787" y="480457"/>
                  <a:pt x="8787268" y="502976"/>
                  <a:pt x="8759489" y="502976"/>
                </a:cubicBezTo>
                <a:lnTo>
                  <a:pt x="50298" y="502975"/>
                </a:lnTo>
                <a:cubicBezTo>
                  <a:pt x="22519" y="502975"/>
                  <a:pt x="0" y="480456"/>
                  <a:pt x="0" y="452677"/>
                </a:cubicBezTo>
                <a:lnTo>
                  <a:pt x="0" y="50298"/>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0452" tIns="45212" rIns="60452" bIns="4521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bộ</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riêng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từng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riêng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biệt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danh</a:t>
            </a:r>
            <a:r>
              <a:rPr lang="en-US" sz="2400" kern="1200" dirty="0">
                <a:latin typeface="Times New Roman" panose="02020603050405020304" pitchFamily="18" charset="0"/>
                <a:cs typeface="Times New Roman" panose="02020603050405020304" pitchFamily="18" charset="0"/>
              </a:rPr>
              <a:t> id</a:t>
            </a:r>
          </a:p>
        </p:txBody>
      </p:sp>
      <p:grpSp>
        <p:nvGrpSpPr>
          <p:cNvPr id="9" name="Group 8"/>
          <p:cNvGrpSpPr>
            <a:grpSpLocks/>
          </p:cNvGrpSpPr>
          <p:nvPr/>
        </p:nvGrpSpPr>
        <p:grpSpPr bwMode="auto">
          <a:xfrm>
            <a:off x="1147202" y="165"/>
            <a:ext cx="10121020" cy="661017"/>
            <a:chOff x="1296" y="1824"/>
            <a:chExt cx="4569" cy="432"/>
          </a:xfrm>
          <a:solidFill>
            <a:srgbClr val="CC3300"/>
          </a:solidFill>
        </p:grpSpPr>
        <p:sp>
          <p:nvSpPr>
            <p:cNvPr id="13"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6"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7"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3. MỘT SỐ BỘ CHỌN ĐẶC BIỆT CỦA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8"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41172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4830269" y="251221"/>
            <a:ext cx="2531463" cy="646331"/>
          </a:xfrm>
          <a:prstGeom prst="rect">
            <a:avLst/>
          </a:prstGeom>
          <a:noFill/>
          <a:ln w="9525">
            <a:noFill/>
            <a:miter lim="800000"/>
            <a:headEnd/>
            <a:tailEnd/>
          </a:ln>
        </p:spPr>
        <p:txBody>
          <a:bodyPr wrap="none" anchor="ctr">
            <a:spAutoFit/>
          </a:bodyPr>
          <a:lstStyle/>
          <a:p>
            <a:pPr algn="ctr"/>
            <a:r>
              <a:rPr lang="en-US" sz="3600" b="1" smtClean="0">
                <a:solidFill>
                  <a:schemeClr val="tx1">
                    <a:lumMod val="85000"/>
                    <a:lumOff val="15000"/>
                  </a:schemeClr>
                </a:solidFill>
                <a:latin typeface="Times New Roman" panose="02020603050405020304" pitchFamily="18" charset="0"/>
                <a:cs typeface="Times New Roman" panose="02020603050405020304" pitchFamily="18" charset="0"/>
              </a:rPr>
              <a:t>NỘI DUNG</a:t>
            </a:r>
            <a:endParaRPr lang="en-US" sz="3600" b="1">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10251" name="Picture 345" descr="shadow_1_m"/>
          <p:cNvPicPr>
            <a:picLocks noChangeAspect="1" noChangeArrowheads="1"/>
          </p:cNvPicPr>
          <p:nvPr/>
        </p:nvPicPr>
        <p:blipFill>
          <a:blip r:embed="rId2"/>
          <a:srcRect r="61411"/>
          <a:stretch>
            <a:fillRect/>
          </a:stretch>
        </p:blipFill>
        <p:spPr bwMode="gray">
          <a:xfrm>
            <a:off x="7689851" y="185739"/>
            <a:ext cx="131763" cy="7134225"/>
          </a:xfrm>
          <a:prstGeom prst="rect">
            <a:avLst/>
          </a:prstGeom>
          <a:noFill/>
          <a:ln w="9525">
            <a:noFill/>
            <a:miter lim="800000"/>
            <a:headEnd/>
            <a:tailEnd/>
          </a:ln>
        </p:spPr>
      </p:pic>
      <p:grpSp>
        <p:nvGrpSpPr>
          <p:cNvPr id="3" name="Group 2">
            <a:extLst>
              <a:ext uri="{FF2B5EF4-FFF2-40B4-BE49-F238E27FC236}">
                <a16:creationId xmlns:a16="http://schemas.microsoft.com/office/drawing/2014/main" xmlns="" id="{ACD1DD5D-D5B0-AAD3-C59C-7CFD3FDF8CED}"/>
              </a:ext>
            </a:extLst>
          </p:cNvPr>
          <p:cNvGrpSpPr/>
          <p:nvPr/>
        </p:nvGrpSpPr>
        <p:grpSpPr>
          <a:xfrm>
            <a:off x="3106739" y="1409700"/>
            <a:ext cx="5718175" cy="989013"/>
            <a:chOff x="3106739" y="1409700"/>
            <a:chExt cx="5718175" cy="989013"/>
          </a:xfrm>
        </p:grpSpPr>
        <p:sp>
          <p:nvSpPr>
            <p:cNvPr id="4" name="Round Same Side Corner Rectangle 3"/>
            <p:cNvSpPr/>
            <p:nvPr/>
          </p:nvSpPr>
          <p:spPr>
            <a:xfrm rot="16200000">
              <a:off x="4968876" y="-452437"/>
              <a:ext cx="989013" cy="471328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7" name="Round Same Side Corner Rectangle 6"/>
            <p:cNvSpPr/>
            <p:nvPr/>
          </p:nvSpPr>
          <p:spPr>
            <a:xfrm rot="5400000" flipH="1">
              <a:off x="7827963" y="1401763"/>
              <a:ext cx="989013"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252" name="TextBox 8"/>
            <p:cNvSpPr txBox="1">
              <a:spLocks noChangeArrowheads="1"/>
            </p:cNvSpPr>
            <p:nvPr/>
          </p:nvSpPr>
          <p:spPr bwMode="auto">
            <a:xfrm>
              <a:off x="8026400" y="1549401"/>
              <a:ext cx="496888" cy="70802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4000" b="1">
                  <a:solidFill>
                    <a:prstClr val="white"/>
                  </a:solidFill>
                  <a:latin typeface="Comic Sans MS" pitchFamily="66" charset="0"/>
                  <a:cs typeface="Arial" charset="0"/>
                </a:rPr>
                <a:t>1</a:t>
              </a:r>
            </a:p>
          </p:txBody>
        </p:sp>
        <p:sp>
          <p:nvSpPr>
            <p:cNvPr id="10256" name="Rectangle 32"/>
            <p:cNvSpPr>
              <a:spLocks noChangeArrowheads="1"/>
            </p:cNvSpPr>
            <p:nvPr/>
          </p:nvSpPr>
          <p:spPr bwMode="auto">
            <a:xfrm>
              <a:off x="3311528" y="1485779"/>
              <a:ext cx="4713284"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en-US" sz="2400" b="1" smtClean="0">
                  <a:solidFill>
                    <a:schemeClr val="bg1"/>
                  </a:solidFill>
                  <a:latin typeface="Times New Roman" panose="02020603050405020304" pitchFamily="18" charset="0"/>
                  <a:cs typeface="Times New Roman" panose="02020603050405020304" pitchFamily="18" charset="0"/>
                </a:rPr>
                <a:t>PHÂN LOẠI PHẦN TỬ KHỐI VÀ NỘI TUYẾN</a:t>
              </a:r>
              <a:endParaRPr lang="en-US" sz="2400">
                <a:solidFill>
                  <a:schemeClr val="bg1"/>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xmlns="" id="{D6C7C8AF-AA57-C95E-103D-07F6DCA1C470}"/>
              </a:ext>
            </a:extLst>
          </p:cNvPr>
          <p:cNvGrpSpPr/>
          <p:nvPr/>
        </p:nvGrpSpPr>
        <p:grpSpPr>
          <a:xfrm>
            <a:off x="3106738" y="2595563"/>
            <a:ext cx="5718175" cy="989013"/>
            <a:chOff x="3106738" y="2595563"/>
            <a:chExt cx="5718175" cy="989013"/>
          </a:xfrm>
        </p:grpSpPr>
        <p:sp>
          <p:nvSpPr>
            <p:cNvPr id="27" name="Round Same Side Corner Rectangle 26"/>
            <p:cNvSpPr/>
            <p:nvPr/>
          </p:nvSpPr>
          <p:spPr>
            <a:xfrm rot="16200000">
              <a:off x="4968876" y="733426"/>
              <a:ext cx="989012" cy="471328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8" name="Round Same Side Corner Rectangle 27"/>
            <p:cNvSpPr/>
            <p:nvPr/>
          </p:nvSpPr>
          <p:spPr>
            <a:xfrm rot="5400000" flipH="1">
              <a:off x="7827963" y="2587625"/>
              <a:ext cx="989012"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253" name="TextBox 33"/>
            <p:cNvSpPr txBox="1">
              <a:spLocks noChangeArrowheads="1"/>
            </p:cNvSpPr>
            <p:nvPr/>
          </p:nvSpPr>
          <p:spPr bwMode="auto">
            <a:xfrm>
              <a:off x="8026400" y="2735264"/>
              <a:ext cx="496888" cy="70802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4000" b="1">
                  <a:solidFill>
                    <a:prstClr val="white"/>
                  </a:solidFill>
                  <a:latin typeface="Comic Sans MS" pitchFamily="66" charset="0"/>
                  <a:cs typeface="Arial" charset="0"/>
                </a:rPr>
                <a:t>2</a:t>
              </a:r>
            </a:p>
          </p:txBody>
        </p:sp>
        <p:sp>
          <p:nvSpPr>
            <p:cNvPr id="10257" name="Rectangle 37"/>
            <p:cNvSpPr>
              <a:spLocks noChangeArrowheads="1"/>
            </p:cNvSpPr>
            <p:nvPr/>
          </p:nvSpPr>
          <p:spPr bwMode="auto">
            <a:xfrm>
              <a:off x="3257551" y="2677200"/>
              <a:ext cx="4713287" cy="830997"/>
            </a:xfrm>
            <a:prstGeom prst="rect">
              <a:avLst/>
            </a:prstGeom>
            <a:noFill/>
            <a:ln w="9525">
              <a:noFill/>
              <a:miter lim="800000"/>
              <a:headEnd/>
              <a:tailEnd/>
            </a:ln>
          </p:spPr>
          <p:txBody>
            <a:bodyPr wrap="square">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THIẾT LẬP ĐỊNH DẠNG KHUNG BẰNG CSS</a:t>
              </a:r>
              <a:endParaRPr lang="en-US" sz="2400" b="1">
                <a:solidFill>
                  <a:schemeClr val="bg1"/>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0709489A-2F71-7204-A70D-1F6B8F0C9954}"/>
              </a:ext>
            </a:extLst>
          </p:cNvPr>
          <p:cNvGrpSpPr/>
          <p:nvPr/>
        </p:nvGrpSpPr>
        <p:grpSpPr>
          <a:xfrm>
            <a:off x="3106739" y="3817938"/>
            <a:ext cx="5718175" cy="987426"/>
            <a:chOff x="3106739" y="3817938"/>
            <a:chExt cx="5718175" cy="987426"/>
          </a:xfrm>
        </p:grpSpPr>
        <p:sp>
          <p:nvSpPr>
            <p:cNvPr id="29" name="Round Same Side Corner Rectangle 28"/>
            <p:cNvSpPr/>
            <p:nvPr/>
          </p:nvSpPr>
          <p:spPr>
            <a:xfrm rot="16200000">
              <a:off x="4969670" y="1955008"/>
              <a:ext cx="987425" cy="4713287"/>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0" name="Round Same Side Corner Rectangle 29"/>
            <p:cNvSpPr/>
            <p:nvPr/>
          </p:nvSpPr>
          <p:spPr>
            <a:xfrm rot="5400000" flipH="1">
              <a:off x="7828757" y="3809207"/>
              <a:ext cx="987425"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254" name="TextBox 34"/>
            <p:cNvSpPr txBox="1">
              <a:spLocks noChangeArrowheads="1"/>
            </p:cNvSpPr>
            <p:nvPr/>
          </p:nvSpPr>
          <p:spPr bwMode="auto">
            <a:xfrm>
              <a:off x="8026400" y="3957639"/>
              <a:ext cx="496888" cy="70802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4000" b="1">
                  <a:solidFill>
                    <a:prstClr val="white"/>
                  </a:solidFill>
                  <a:latin typeface="Comic Sans MS" pitchFamily="66" charset="0"/>
                  <a:cs typeface="Arial" charset="0"/>
                </a:rPr>
                <a:t>3</a:t>
              </a:r>
            </a:p>
          </p:txBody>
        </p:sp>
        <p:sp>
          <p:nvSpPr>
            <p:cNvPr id="10258" name="Rectangle 38"/>
            <p:cNvSpPr>
              <a:spLocks noChangeArrowheads="1"/>
            </p:cNvSpPr>
            <p:nvPr/>
          </p:nvSpPr>
          <p:spPr bwMode="auto">
            <a:xfrm>
              <a:off x="3563937" y="3910409"/>
              <a:ext cx="4254500" cy="830997"/>
            </a:xfrm>
            <a:prstGeom prst="rect">
              <a:avLst/>
            </a:prstGeom>
            <a:noFill/>
            <a:ln w="9525">
              <a:noFill/>
              <a:miter lim="800000"/>
              <a:headEnd/>
              <a:tailEnd/>
            </a:ln>
          </p:spPr>
          <p:txBody>
            <a:bodyPr wrap="square">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MỘT SỐ BỘ CHỌN ĐẶC BIỆT CỦA CSS</a:t>
              </a:r>
              <a:endParaRPr lang="en-US" sz="2400" b="1">
                <a:solidFill>
                  <a:schemeClr val="bg1"/>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xmlns="" id="{2CF5BAA5-5E14-9369-27CA-723DC6C7B74C}"/>
              </a:ext>
            </a:extLst>
          </p:cNvPr>
          <p:cNvGrpSpPr/>
          <p:nvPr/>
        </p:nvGrpSpPr>
        <p:grpSpPr>
          <a:xfrm>
            <a:off x="3106739" y="5003800"/>
            <a:ext cx="5718175" cy="987426"/>
            <a:chOff x="3106739" y="5003800"/>
            <a:chExt cx="5718175" cy="987426"/>
          </a:xfrm>
        </p:grpSpPr>
        <p:sp>
          <p:nvSpPr>
            <p:cNvPr id="31" name="Round Same Side Corner Rectangle 30"/>
            <p:cNvSpPr/>
            <p:nvPr/>
          </p:nvSpPr>
          <p:spPr>
            <a:xfrm rot="16200000">
              <a:off x="4969670" y="3140870"/>
              <a:ext cx="987425" cy="4713287"/>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2" name="Round Same Side Corner Rectangle 31"/>
            <p:cNvSpPr/>
            <p:nvPr/>
          </p:nvSpPr>
          <p:spPr>
            <a:xfrm rot="5400000" flipH="1">
              <a:off x="7828757" y="4995069"/>
              <a:ext cx="987425" cy="1004888"/>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255" name="TextBox 35"/>
            <p:cNvSpPr txBox="1">
              <a:spLocks noChangeArrowheads="1"/>
            </p:cNvSpPr>
            <p:nvPr/>
          </p:nvSpPr>
          <p:spPr bwMode="auto">
            <a:xfrm>
              <a:off x="8026400" y="5143501"/>
              <a:ext cx="496888" cy="70802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4000" b="1">
                  <a:solidFill>
                    <a:prstClr val="white"/>
                  </a:solidFill>
                  <a:latin typeface="Comic Sans MS" pitchFamily="66" charset="0"/>
                  <a:cs typeface="Arial" charset="0"/>
                </a:rPr>
                <a:t>4</a:t>
              </a:r>
            </a:p>
          </p:txBody>
        </p:sp>
        <p:sp>
          <p:nvSpPr>
            <p:cNvPr id="10259" name="Rectangle 39"/>
            <p:cNvSpPr>
              <a:spLocks noChangeArrowheads="1"/>
            </p:cNvSpPr>
            <p:nvPr/>
          </p:nvSpPr>
          <p:spPr bwMode="auto">
            <a:xfrm>
              <a:off x="3354964" y="5059419"/>
              <a:ext cx="4463473" cy="830997"/>
            </a:xfrm>
            <a:prstGeom prst="rect">
              <a:avLst/>
            </a:prstGeom>
            <a:noFill/>
            <a:ln w="9525">
              <a:noFill/>
              <a:miter lim="800000"/>
              <a:headEnd/>
              <a:tailEnd/>
            </a:ln>
          </p:spPr>
          <p:txBody>
            <a:bodyPr wrap="square">
              <a:spAutoFit/>
            </a:bodyPr>
            <a:lstStyle/>
            <a:p>
              <a:pPr algn="ctr"/>
              <a:r>
                <a:rPr lang="en-US" sz="2400" b="1" smtClean="0">
                  <a:solidFill>
                    <a:schemeClr val="bg1"/>
                  </a:solidFill>
                  <a:latin typeface="Times New Roman" panose="02020603050405020304" pitchFamily="18" charset="0"/>
                  <a:cs typeface="Times New Roman" panose="02020603050405020304" pitchFamily="18" charset="0"/>
                </a:rPr>
                <a:t>THỰC HÀNH TẠO TRANG WEB</a:t>
              </a:r>
              <a:endParaRPr lang="en-US" sz="2400" b="1">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6308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FAC1B7B-4956-9A9B-6C87-EFFFBFA43356}"/>
              </a:ext>
            </a:extLst>
          </p:cNvPr>
          <p:cNvPicPr>
            <a:picLocks noChangeAspect="1"/>
          </p:cNvPicPr>
          <p:nvPr/>
        </p:nvPicPr>
        <p:blipFill>
          <a:blip r:embed="rId2"/>
          <a:stretch>
            <a:fillRect/>
          </a:stretch>
        </p:blipFill>
        <p:spPr>
          <a:xfrm>
            <a:off x="284268" y="3546350"/>
            <a:ext cx="11731752" cy="2746620"/>
          </a:xfrm>
          <a:prstGeom prst="rect">
            <a:avLst/>
          </a:prstGeom>
        </p:spPr>
      </p:pic>
      <p:sp>
        <p:nvSpPr>
          <p:cNvPr id="15" name="Freeform: Shape 14">
            <a:extLst>
              <a:ext uri="{FF2B5EF4-FFF2-40B4-BE49-F238E27FC236}">
                <a16:creationId xmlns="" xmlns:a16="http://schemas.microsoft.com/office/drawing/2014/main" id="{717BE551-F05C-85B4-8FE6-374C25A536FD}"/>
              </a:ext>
            </a:extLst>
          </p:cNvPr>
          <p:cNvSpPr/>
          <p:nvPr/>
        </p:nvSpPr>
        <p:spPr>
          <a:xfrm>
            <a:off x="888612" y="746755"/>
            <a:ext cx="4789812" cy="502975"/>
          </a:xfrm>
          <a:custGeom>
            <a:avLst/>
            <a:gdLst>
              <a:gd name="connsiteX0" fmla="*/ 0 w 8809787"/>
              <a:gd name="connsiteY0" fmla="*/ 50298 h 502975"/>
              <a:gd name="connsiteX1" fmla="*/ 50298 w 8809787"/>
              <a:gd name="connsiteY1" fmla="*/ 0 h 502975"/>
              <a:gd name="connsiteX2" fmla="*/ 8759490 w 8809787"/>
              <a:gd name="connsiteY2" fmla="*/ 0 h 502975"/>
              <a:gd name="connsiteX3" fmla="*/ 8809788 w 8809787"/>
              <a:gd name="connsiteY3" fmla="*/ 50298 h 502975"/>
              <a:gd name="connsiteX4" fmla="*/ 8809787 w 8809787"/>
              <a:gd name="connsiteY4" fmla="*/ 452678 h 502975"/>
              <a:gd name="connsiteX5" fmla="*/ 8759489 w 8809787"/>
              <a:gd name="connsiteY5" fmla="*/ 502976 h 502975"/>
              <a:gd name="connsiteX6" fmla="*/ 50298 w 8809787"/>
              <a:gd name="connsiteY6" fmla="*/ 502975 h 502975"/>
              <a:gd name="connsiteX7" fmla="*/ 0 w 8809787"/>
              <a:gd name="connsiteY7" fmla="*/ 452677 h 502975"/>
              <a:gd name="connsiteX8" fmla="*/ 0 w 8809787"/>
              <a:gd name="connsiteY8" fmla="*/ 50298 h 50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9787" h="502975">
                <a:moveTo>
                  <a:pt x="0" y="50298"/>
                </a:moveTo>
                <a:cubicBezTo>
                  <a:pt x="0" y="22519"/>
                  <a:pt x="22519" y="0"/>
                  <a:pt x="50298" y="0"/>
                </a:cubicBezTo>
                <a:lnTo>
                  <a:pt x="8759490" y="0"/>
                </a:lnTo>
                <a:cubicBezTo>
                  <a:pt x="8787269" y="0"/>
                  <a:pt x="8809788" y="22519"/>
                  <a:pt x="8809788" y="50298"/>
                </a:cubicBezTo>
                <a:cubicBezTo>
                  <a:pt x="8809788" y="184425"/>
                  <a:pt x="8809787" y="318551"/>
                  <a:pt x="8809787" y="452678"/>
                </a:cubicBezTo>
                <a:cubicBezTo>
                  <a:pt x="8809787" y="480457"/>
                  <a:pt x="8787268" y="502976"/>
                  <a:pt x="8759489" y="502976"/>
                </a:cubicBezTo>
                <a:lnTo>
                  <a:pt x="50298" y="502975"/>
                </a:lnTo>
                <a:cubicBezTo>
                  <a:pt x="22519" y="502975"/>
                  <a:pt x="0" y="480456"/>
                  <a:pt x="0" y="452677"/>
                </a:cubicBezTo>
                <a:lnTo>
                  <a:pt x="0" y="50298"/>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0452" tIns="45212" rIns="60452" bIns="45212" numCol="1" spcCol="1270" anchor="ctr" anchorCtr="0">
            <a:noAutofit/>
          </a:bodyPr>
          <a:lstStyle/>
          <a:p>
            <a:pPr marL="0" lvl="0" indent="0" algn="ctr"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bộ</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CSS</a:t>
            </a:r>
          </a:p>
        </p:txBody>
      </p:sp>
      <p:sp>
        <p:nvSpPr>
          <p:cNvPr id="16" name="Rectangle 15">
            <a:extLst>
              <a:ext uri="{FF2B5EF4-FFF2-40B4-BE49-F238E27FC236}">
                <a16:creationId xmlns="" xmlns:a16="http://schemas.microsoft.com/office/drawing/2014/main" id="{5F27DE69-93B3-4C25-E4E6-CE60DA95016B}"/>
              </a:ext>
            </a:extLst>
          </p:cNvPr>
          <p:cNvSpPr/>
          <p:nvPr/>
        </p:nvSpPr>
        <p:spPr>
          <a:xfrm>
            <a:off x="783972" y="1488754"/>
            <a:ext cx="6370691" cy="1869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b="1" u="sng" dirty="0" err="1">
                <a:solidFill>
                  <a:schemeClr val="tx1"/>
                </a:solidFill>
                <a:latin typeface="Times New Roman" panose="02020603050405020304" pitchFamily="18" charset="0"/>
                <a:cs typeface="Times New Roman" panose="02020603050405020304" pitchFamily="18" charset="0"/>
              </a:rPr>
              <a:t>Cấu</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u="sng" dirty="0" err="1">
                <a:solidFill>
                  <a:schemeClr val="tx1"/>
                </a:solidFill>
                <a:latin typeface="Times New Roman" panose="02020603050405020304" pitchFamily="18" charset="0"/>
                <a:cs typeface="Times New Roman" panose="02020603050405020304" pitchFamily="18" charset="0"/>
              </a:rPr>
              <a:t>trúc</a:t>
            </a:r>
            <a:r>
              <a:rPr lang="en-US" sz="2400" dirty="0">
                <a:solidFill>
                  <a:schemeClr val="tx1"/>
                </a:solidFill>
                <a:latin typeface="Times New Roman" panose="02020603050405020304" pitchFamily="18" charset="0"/>
                <a:cs typeface="Times New Roman" panose="02020603050405020304" pitchFamily="18" charset="0"/>
              </a:rPr>
              <a:t>:</a:t>
            </a:r>
          </a:p>
          <a:p>
            <a:pPr algn="just"/>
            <a:r>
              <a:rPr lang="en-US" sz="2400" dirty="0">
                <a:solidFill>
                  <a:srgbClr val="C00000"/>
                </a:solidFill>
                <a:latin typeface="Times New Roman" panose="02020603050405020304" pitchFamily="18" charset="0"/>
                <a:cs typeface="Times New Roman" panose="02020603050405020304" pitchFamily="18" charset="0"/>
              </a:rPr>
              <a:t>[</a:t>
            </a:r>
            <a:r>
              <a:rPr lang="en-US" sz="2400" dirty="0" err="1">
                <a:solidFill>
                  <a:srgbClr val="C00000"/>
                </a:solidFill>
                <a:latin typeface="Times New Roman" panose="02020603050405020304" pitchFamily="18" charset="0"/>
                <a:cs typeface="Times New Roman" panose="02020603050405020304" pitchFamily="18" charset="0"/>
              </a:rPr>
              <a:t>thuộc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giá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a:t>
            </a:r>
          </a:p>
        </p:txBody>
      </p:sp>
      <p:grpSp>
        <p:nvGrpSpPr>
          <p:cNvPr id="13" name="Group 12"/>
          <p:cNvGrpSpPr>
            <a:grpSpLocks/>
          </p:cNvGrpSpPr>
          <p:nvPr/>
        </p:nvGrpSpPr>
        <p:grpSpPr bwMode="auto">
          <a:xfrm>
            <a:off x="1147202" y="165"/>
            <a:ext cx="10121020" cy="661017"/>
            <a:chOff x="1296" y="1824"/>
            <a:chExt cx="4569" cy="432"/>
          </a:xfrm>
          <a:solidFill>
            <a:srgbClr val="CC3300"/>
          </a:solidFill>
        </p:grpSpPr>
        <p:sp>
          <p:nvSpPr>
            <p:cNvPr id="1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7"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8"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3. MỘT SỐ BỘ CHỌN ĐẶC BIỆT CỦA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9"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6199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EC55D405-8C62-6508-7E58-40498C9B6EC0}"/>
              </a:ext>
            </a:extLst>
          </p:cNvPr>
          <p:cNvGraphicFramePr/>
          <p:nvPr>
            <p:extLst/>
          </p:nvPr>
        </p:nvGraphicFramePr>
        <p:xfrm>
          <a:off x="568536" y="1234440"/>
          <a:ext cx="7962392" cy="3293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a:grpSpLocks/>
          </p:cNvGrpSpPr>
          <p:nvPr/>
        </p:nvGrpSpPr>
        <p:grpSpPr bwMode="auto">
          <a:xfrm>
            <a:off x="1147202" y="165"/>
            <a:ext cx="10121020" cy="661017"/>
            <a:chOff x="1296" y="1824"/>
            <a:chExt cx="4569" cy="432"/>
          </a:xfrm>
          <a:solidFill>
            <a:srgbClr val="CC3300"/>
          </a:solidFill>
        </p:grpSpPr>
        <p:sp>
          <p:nvSpPr>
            <p:cNvPr id="9"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3"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4" name="Text Box 49"/>
            <p:cNvSpPr txBox="1">
              <a:spLocks noChangeArrowheads="1"/>
            </p:cNvSpPr>
            <p:nvPr/>
          </p:nvSpPr>
          <p:spPr bwMode="gray">
            <a:xfrm>
              <a:off x="1680" y="1889"/>
              <a:ext cx="4185" cy="342"/>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3. MỘT SỐ BỘ CHỌN ĐẶC BIỆT CỦA CSS</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5"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5691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B65CEE0-EC41-4F6F-B7A4-B26ADEDF1B6F}"/>
                                            </p:graphicEl>
                                          </p:spTgt>
                                        </p:tgtEl>
                                        <p:attrNameLst>
                                          <p:attrName>style.visibility</p:attrName>
                                        </p:attrNameLst>
                                      </p:cBhvr>
                                      <p:to>
                                        <p:strVal val="visible"/>
                                      </p:to>
                                    </p:set>
                                    <p:animEffect transition="in" filter="fade">
                                      <p:cBhvr>
                                        <p:cTn id="7" dur="500"/>
                                        <p:tgtEl>
                                          <p:spTgt spid="3">
                                            <p:graphicEl>
                                              <a:dgm id="{5B65CEE0-EC41-4F6F-B7A4-B26ADEDF1B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46CB5E0-868E-4928-8375-9E93854E129C}"/>
                                            </p:graphicEl>
                                          </p:spTgt>
                                        </p:tgtEl>
                                        <p:attrNameLst>
                                          <p:attrName>style.visibility</p:attrName>
                                        </p:attrNameLst>
                                      </p:cBhvr>
                                      <p:to>
                                        <p:strVal val="visible"/>
                                      </p:to>
                                    </p:set>
                                    <p:animEffect transition="in" filter="fade">
                                      <p:cBhvr>
                                        <p:cTn id="12" dur="500"/>
                                        <p:tgtEl>
                                          <p:spTgt spid="3">
                                            <p:graphicEl>
                                              <a:dgm id="{C46CB5E0-868E-4928-8375-9E93854E129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1F7B8C46-2A58-44B5-8EA6-05EB10353224}"/>
                                            </p:graphicEl>
                                          </p:spTgt>
                                        </p:tgtEl>
                                        <p:attrNameLst>
                                          <p:attrName>style.visibility</p:attrName>
                                        </p:attrNameLst>
                                      </p:cBhvr>
                                      <p:to>
                                        <p:strVal val="visible"/>
                                      </p:to>
                                    </p:set>
                                    <p:animEffect transition="in" filter="fade">
                                      <p:cBhvr>
                                        <p:cTn id="15" dur="500"/>
                                        <p:tgtEl>
                                          <p:spTgt spid="3">
                                            <p:graphicEl>
                                              <a:dgm id="{1F7B8C46-2A58-44B5-8EA6-05EB1035322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5F5054F5-73DD-40DE-B0D7-64DFEC47CB85}"/>
                                            </p:graphicEl>
                                          </p:spTgt>
                                        </p:tgtEl>
                                        <p:attrNameLst>
                                          <p:attrName>style.visibility</p:attrName>
                                        </p:attrNameLst>
                                      </p:cBhvr>
                                      <p:to>
                                        <p:strVal val="visible"/>
                                      </p:to>
                                    </p:set>
                                    <p:animEffect transition="in" filter="fade">
                                      <p:cBhvr>
                                        <p:cTn id="20" dur="500"/>
                                        <p:tgtEl>
                                          <p:spTgt spid="3">
                                            <p:graphicEl>
                                              <a:dgm id="{5F5054F5-73DD-40DE-B0D7-64DFEC47CB8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C9995649-221F-4EEE-BB94-22F2AB44D0E3}"/>
                                            </p:graphicEl>
                                          </p:spTgt>
                                        </p:tgtEl>
                                        <p:attrNameLst>
                                          <p:attrName>style.visibility</p:attrName>
                                        </p:attrNameLst>
                                      </p:cBhvr>
                                      <p:to>
                                        <p:strVal val="visible"/>
                                      </p:to>
                                    </p:set>
                                    <p:animEffect transition="in" filter="fade">
                                      <p:cBhvr>
                                        <p:cTn id="23" dur="500"/>
                                        <p:tgtEl>
                                          <p:spTgt spid="3">
                                            <p:graphicEl>
                                              <a:dgm id="{C9995649-221F-4EEE-BB94-22F2AB44D0E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2BE09DE0-D321-4E32-AA0C-F1E0E39A73A3}"/>
                                            </p:graphicEl>
                                          </p:spTgt>
                                        </p:tgtEl>
                                        <p:attrNameLst>
                                          <p:attrName>style.visibility</p:attrName>
                                        </p:attrNameLst>
                                      </p:cBhvr>
                                      <p:to>
                                        <p:strVal val="visible"/>
                                      </p:to>
                                    </p:set>
                                    <p:animEffect transition="in" filter="fade">
                                      <p:cBhvr>
                                        <p:cTn id="28" dur="500"/>
                                        <p:tgtEl>
                                          <p:spTgt spid="3">
                                            <p:graphicEl>
                                              <a:dgm id="{2BE09DE0-D321-4E32-AA0C-F1E0E39A73A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610BB7BB-3AC7-4955-8786-FEC8BB301664}"/>
                                            </p:graphicEl>
                                          </p:spTgt>
                                        </p:tgtEl>
                                        <p:attrNameLst>
                                          <p:attrName>style.visibility</p:attrName>
                                        </p:attrNameLst>
                                      </p:cBhvr>
                                      <p:to>
                                        <p:strVal val="visible"/>
                                      </p:to>
                                    </p:set>
                                    <p:animEffect transition="in" filter="fade">
                                      <p:cBhvr>
                                        <p:cTn id="31" dur="500"/>
                                        <p:tgtEl>
                                          <p:spTgt spid="3">
                                            <p:graphicEl>
                                              <a:dgm id="{610BB7BB-3AC7-4955-8786-FEC8BB3016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3" name="Diagram 2">
            <a:extLst>
              <a:ext uri="{FF2B5EF4-FFF2-40B4-BE49-F238E27FC236}">
                <a16:creationId xmlns="" xmlns:a16="http://schemas.microsoft.com/office/drawing/2014/main" id="{4D8BB77E-C803-6690-FAC3-19E881D190E1}"/>
              </a:ext>
            </a:extLst>
          </p:cNvPr>
          <p:cNvGraphicFramePr/>
          <p:nvPr>
            <p:extLst>
              <p:ext uri="{D42A27DB-BD31-4B8C-83A1-F6EECF244321}">
                <p14:modId xmlns:p14="http://schemas.microsoft.com/office/powerpoint/2010/main" val="234537329"/>
              </p:ext>
            </p:extLst>
          </p:nvPr>
        </p:nvGraphicFramePr>
        <p:xfrm>
          <a:off x="1199177" y="1819656"/>
          <a:ext cx="9938216" cy="2671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38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CA09DA8-98B1-4EF2-9991-952EA5E8F0E9}"/>
                                            </p:graphicEl>
                                          </p:spTgt>
                                        </p:tgtEl>
                                        <p:attrNameLst>
                                          <p:attrName>style.visibility</p:attrName>
                                        </p:attrNameLst>
                                      </p:cBhvr>
                                      <p:to>
                                        <p:strVal val="visible"/>
                                      </p:to>
                                    </p:set>
                                    <p:animEffect transition="in" filter="fade">
                                      <p:cBhvr>
                                        <p:cTn id="7" dur="500"/>
                                        <p:tgtEl>
                                          <p:spTgt spid="3">
                                            <p:graphicEl>
                                              <a:dgm id="{4CA09DA8-98B1-4EF2-9991-952EA5E8F0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E51D29D-C7D1-4E70-A427-26C58E403E0F}"/>
                                            </p:graphicEl>
                                          </p:spTgt>
                                        </p:tgtEl>
                                        <p:attrNameLst>
                                          <p:attrName>style.visibility</p:attrName>
                                        </p:attrNameLst>
                                      </p:cBhvr>
                                      <p:to>
                                        <p:strVal val="visible"/>
                                      </p:to>
                                    </p:set>
                                    <p:animEffect transition="in" filter="fade">
                                      <p:cBhvr>
                                        <p:cTn id="12" dur="500"/>
                                        <p:tgtEl>
                                          <p:spTgt spid="3">
                                            <p:graphicEl>
                                              <a:dgm id="{CE51D29D-C7D1-4E70-A427-26C58E403E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sp>
        <p:nvSpPr>
          <p:cNvPr id="5" name="Freeform: Shape 4">
            <a:extLst>
              <a:ext uri="{FF2B5EF4-FFF2-40B4-BE49-F238E27FC236}">
                <a16:creationId xmlns="" xmlns:a16="http://schemas.microsoft.com/office/drawing/2014/main" id="{CE5AFA7C-353E-4E23-13FA-5A604A6FD862}"/>
              </a:ext>
            </a:extLst>
          </p:cNvPr>
          <p:cNvSpPr/>
          <p:nvPr/>
        </p:nvSpPr>
        <p:spPr>
          <a:xfrm>
            <a:off x="1034584" y="2100076"/>
            <a:ext cx="10122832" cy="3164175"/>
          </a:xfrm>
          <a:custGeom>
            <a:avLst/>
            <a:gdLst>
              <a:gd name="connsiteX0" fmla="*/ 0 w 10122832"/>
              <a:gd name="connsiteY0" fmla="*/ 0 h 3164175"/>
              <a:gd name="connsiteX1" fmla="*/ 10122832 w 10122832"/>
              <a:gd name="connsiteY1" fmla="*/ 0 h 3164175"/>
              <a:gd name="connsiteX2" fmla="*/ 10122832 w 10122832"/>
              <a:gd name="connsiteY2" fmla="*/ 3164175 h 3164175"/>
              <a:gd name="connsiteX3" fmla="*/ 0 w 10122832"/>
              <a:gd name="connsiteY3" fmla="*/ 3164175 h 3164175"/>
              <a:gd name="connsiteX4" fmla="*/ 0 w 10122832"/>
              <a:gd name="connsiteY4" fmla="*/ 0 h 316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832" h="3164175">
                <a:moveTo>
                  <a:pt x="0" y="0"/>
                </a:moveTo>
                <a:lnTo>
                  <a:pt x="10122832" y="0"/>
                </a:lnTo>
                <a:lnTo>
                  <a:pt x="10122832" y="3164175"/>
                </a:lnTo>
                <a:lnTo>
                  <a:pt x="0" y="3164175"/>
                </a:lnTo>
                <a:lnTo>
                  <a:pt x="0" y="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5644" tIns="1020572" rIns="785644" bIns="170688" numCol="1" spcCol="1270" anchor="t" anchorCtr="0">
            <a:noAutofit/>
          </a:bodyPr>
          <a:lstStyle/>
          <a:p>
            <a:pPr marL="228600" lvl="1" indent="-228600" algn="just" defTabSz="1066800">
              <a:lnSpc>
                <a:spcPct val="90000"/>
              </a:lnSpc>
              <a:spcBef>
                <a:spcPct val="0"/>
              </a:spcBef>
              <a:spcAft>
                <a:spcPct val="15000"/>
              </a:spcAft>
              <a:buFont typeface="+mj-lt"/>
              <a:buAutoNum type="alphaLcParenR"/>
            </a:pPr>
            <a:r>
              <a:rPr lang="en-US" sz="2400" b="0" i="0" kern="1200" dirty="0">
                <a:solidFill>
                  <a:schemeClr val="tx1"/>
                </a:solidFill>
                <a:latin typeface="Times New Roman" panose="02020603050405020304" pitchFamily="18" charset="0"/>
                <a:cs typeface="Times New Roman" panose="02020603050405020304" pitchFamily="18" charset="0"/>
              </a:rPr>
              <a:t> </a:t>
            </a:r>
            <a:r>
              <a:rPr lang="vi-VN" sz="2400" b="0" i="0" kern="1200" dirty="0">
                <a:solidFill>
                  <a:srgbClr val="C00000"/>
                </a:solidFill>
                <a:latin typeface="Times New Roman" panose="02020603050405020304" pitchFamily="18" charset="0"/>
                <a:cs typeface="Times New Roman" panose="02020603050405020304" pitchFamily="18" charset="0"/>
              </a:rPr>
              <a:t>div#bat_dau</a:t>
            </a:r>
            <a:r>
              <a:rPr lang="vi-VN" sz="2400" b="0" i="0" kern="1200" dirty="0">
                <a:solidFill>
                  <a:schemeClr val="tx1"/>
                </a:solidFill>
                <a:latin typeface="Times New Roman" panose="02020603050405020304" pitchFamily="18" charset="0"/>
                <a:cs typeface="Times New Roman" panose="02020603050405020304" pitchFamily="18" charset="0"/>
              </a:rPr>
              <a:t> </a:t>
            </a:r>
            <a:r>
              <a:rPr lang="vi-VN" sz="2400" b="0" i="0" kern="1200" dirty="0">
                <a:solidFill>
                  <a:srgbClr val="C00000"/>
                </a:solidFill>
                <a:latin typeface="Times New Roman" panose="02020603050405020304" pitchFamily="18" charset="0"/>
                <a:cs typeface="Times New Roman" panose="02020603050405020304" pitchFamily="18" charset="0"/>
              </a:rPr>
              <a:t>&gt; p</a:t>
            </a:r>
            <a:r>
              <a:rPr lang="vi-VN" sz="2400" b="0" i="0" kern="1200" dirty="0">
                <a:latin typeface="Times New Roman" panose="02020603050405020304" pitchFamily="18" charset="0"/>
                <a:cs typeface="Times New Roman" panose="02020603050405020304" pitchFamily="18" charset="0"/>
              </a:rPr>
              <a:t>: </a:t>
            </a:r>
            <a:r>
              <a:rPr lang="en-US" sz="2400" b="0" i="0" kern="1200" dirty="0">
                <a:latin typeface="Times New Roman" panose="02020603050405020304" pitchFamily="18" charset="0"/>
                <a:cs typeface="Times New Roman" panose="02020603050405020304" pitchFamily="18" charset="0"/>
              </a:rPr>
              <a:t>b</a:t>
            </a:r>
            <a:r>
              <a:rPr lang="vi-VN" sz="2400" b="0" i="0" kern="1200" dirty="0">
                <a:latin typeface="Times New Roman" panose="02020603050405020304" pitchFamily="18" charset="0"/>
                <a:cs typeface="Times New Roman" panose="02020603050405020304" pitchFamily="18" charset="0"/>
              </a:rPr>
              <a:t>ộ chọn này áp dụng cho tất cả các phần tử &lt;</a:t>
            </a:r>
            <a:r>
              <a:rPr lang="vi-VN" sz="2400" b="0" i="0" kern="1200" dirty="0">
                <a:solidFill>
                  <a:srgbClr val="C00000"/>
                </a:solidFill>
                <a:latin typeface="Times New Roman" panose="02020603050405020304" pitchFamily="18" charset="0"/>
                <a:cs typeface="Times New Roman" panose="02020603050405020304" pitchFamily="18" charset="0"/>
              </a:rPr>
              <a:t>p</a:t>
            </a:r>
            <a:r>
              <a:rPr lang="vi-VN" sz="2400" b="0" i="0" kern="1200" dirty="0">
                <a:latin typeface="Times New Roman" panose="02020603050405020304" pitchFamily="18" charset="0"/>
                <a:cs typeface="Times New Roman" panose="02020603050405020304" pitchFamily="18" charset="0"/>
              </a:rPr>
              <a:t>&gt; là con trực tiếp của phần tử &lt;</a:t>
            </a:r>
            <a:r>
              <a:rPr lang="vi-VN" sz="2400" b="0" i="0" kern="1200" dirty="0">
                <a:solidFill>
                  <a:srgbClr val="C00000"/>
                </a:solidFill>
                <a:latin typeface="Times New Roman" panose="02020603050405020304" pitchFamily="18" charset="0"/>
                <a:cs typeface="Times New Roman" panose="02020603050405020304" pitchFamily="18" charset="0"/>
              </a:rPr>
              <a:t>div</a:t>
            </a:r>
            <a:r>
              <a:rPr lang="vi-VN" sz="2400" b="0" i="0" kern="1200" dirty="0">
                <a:latin typeface="Times New Roman" panose="02020603050405020304" pitchFamily="18" charset="0"/>
                <a:cs typeface="Times New Roman" panose="02020603050405020304" pitchFamily="18" charset="0"/>
              </a:rPr>
              <a:t>&gt; có mã định danh id là "</a:t>
            </a:r>
            <a:r>
              <a:rPr lang="vi-VN" sz="2400" b="0" i="0" kern="1200" dirty="0">
                <a:solidFill>
                  <a:srgbClr val="0070C0"/>
                </a:solidFill>
                <a:latin typeface="Times New Roman" panose="02020603050405020304" pitchFamily="18" charset="0"/>
                <a:cs typeface="Times New Roman" panose="02020603050405020304" pitchFamily="18" charset="0"/>
              </a:rPr>
              <a:t>bat_dau</a:t>
            </a:r>
            <a:r>
              <a:rPr lang="vi-VN" sz="2400" b="0" i="0" kern="1200" dirty="0">
                <a:latin typeface="Times New Roman" panose="02020603050405020304" pitchFamily="18" charset="0"/>
                <a:cs typeface="Times New Roman" panose="02020603050405020304" pitchFamily="18" charset="0"/>
              </a:rPr>
              <a:t>". Ký hiệu &gt; được sử dụng để chỉ mối quan hệ cha-con trực tiếp.</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Font typeface="+mj-lt"/>
              <a:buAutoNum type="alphaLcParenR"/>
            </a:pPr>
            <a:r>
              <a:rPr lang="en-US" sz="2400" b="0" i="0" kern="1200" dirty="0">
                <a:solidFill>
                  <a:schemeClr val="tx1"/>
                </a:solidFill>
                <a:latin typeface="Times New Roman" panose="02020603050405020304" pitchFamily="18" charset="0"/>
                <a:cs typeface="Times New Roman" panose="02020603050405020304" pitchFamily="18" charset="0"/>
              </a:rPr>
              <a:t> </a:t>
            </a:r>
            <a:r>
              <a:rPr lang="en-US" sz="2400" b="0" i="0" kern="1200" dirty="0" err="1">
                <a:solidFill>
                  <a:srgbClr val="C00000"/>
                </a:solidFill>
                <a:latin typeface="Times New Roman" panose="02020603050405020304" pitchFamily="18" charset="0"/>
                <a:cs typeface="Times New Roman" panose="02020603050405020304" pitchFamily="18" charset="0"/>
              </a:rPr>
              <a:t>p.test</a:t>
            </a:r>
            <a:r>
              <a:rPr lang="en-US" sz="2400" b="0" i="0" kern="1200" dirty="0">
                <a:solidFill>
                  <a:srgbClr val="C00000"/>
                </a:solidFill>
                <a:latin typeface="Times New Roman" panose="02020603050405020304" pitchFamily="18" charset="0"/>
                <a:cs typeface="Times New Roman" panose="02020603050405020304" pitchFamily="18" charset="0"/>
              </a:rPr>
              <a:t> em#p123</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bộ</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chọn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này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áp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tất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cả</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&lt;</a:t>
            </a:r>
            <a:r>
              <a:rPr lang="en-US" sz="2400" b="0" i="0" kern="1200" dirty="0" err="1">
                <a:solidFill>
                  <a:srgbClr val="C00000"/>
                </a:solidFill>
                <a:latin typeface="Times New Roman" panose="02020603050405020304" pitchFamily="18" charset="0"/>
                <a:cs typeface="Times New Roman" panose="02020603050405020304" pitchFamily="18" charset="0"/>
              </a:rPr>
              <a:t>em</a:t>
            </a:r>
            <a:r>
              <a:rPr lang="en-US" sz="2400" b="0" i="0" kern="1200" dirty="0">
                <a:latin typeface="Times New Roman" panose="02020603050405020304" pitchFamily="18" charset="0"/>
                <a:cs typeface="Times New Roman" panose="02020603050405020304" pitchFamily="18" charset="0"/>
              </a:rPr>
              <a:t>&gt;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mã</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định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danh</a:t>
            </a:r>
            <a:r>
              <a:rPr lang="en-US" sz="2400" b="0" i="0" kern="1200" dirty="0">
                <a:latin typeface="Times New Roman" panose="02020603050405020304" pitchFamily="18" charset="0"/>
                <a:cs typeface="Times New Roman" panose="02020603050405020304" pitchFamily="18" charset="0"/>
              </a:rPr>
              <a:t> id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a:t>
            </a:r>
            <a:r>
              <a:rPr lang="en-US" sz="2400" b="0" i="0" kern="1200" dirty="0">
                <a:solidFill>
                  <a:srgbClr val="0070C0"/>
                </a:solidFill>
                <a:latin typeface="Times New Roman" panose="02020603050405020304" pitchFamily="18" charset="0"/>
                <a:cs typeface="Times New Roman" panose="02020603050405020304" pitchFamily="18" charset="0"/>
              </a:rPr>
              <a:t>p123</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đồng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thời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con </a:t>
            </a:r>
            <a:r>
              <a:rPr lang="en-US" sz="2400" b="0" i="0" kern="1200" dirty="0" err="1">
                <a:latin typeface="Times New Roman" panose="02020603050405020304" pitchFamily="18" charset="0"/>
                <a:cs typeface="Times New Roman" panose="02020603050405020304" pitchFamily="18" charset="0"/>
              </a:rPr>
              <a:t>hoặc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cháu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&lt;</a:t>
            </a:r>
            <a:r>
              <a:rPr lang="en-US" sz="2400" b="0" i="0" kern="1200" dirty="0">
                <a:solidFill>
                  <a:srgbClr val="C00000"/>
                </a:solidFill>
                <a:latin typeface="Times New Roman" panose="02020603050405020304" pitchFamily="18" charset="0"/>
                <a:cs typeface="Times New Roman" panose="02020603050405020304" pitchFamily="18" charset="0"/>
              </a:rPr>
              <a:t>p</a:t>
            </a:r>
            <a:r>
              <a:rPr lang="en-US" sz="2400" b="0" i="0" kern="1200" dirty="0">
                <a:latin typeface="Times New Roman" panose="02020603050405020304" pitchFamily="18" charset="0"/>
                <a:cs typeface="Times New Roman" panose="02020603050405020304" pitchFamily="18" charset="0"/>
              </a:rPr>
              <a:t>&gt; </a:t>
            </a: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lớp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là</a:t>
            </a:r>
            <a:r>
              <a:rPr lang="en-US" sz="2400" b="0" i="0" kern="1200" dirty="0">
                <a:latin typeface="Times New Roman" panose="02020603050405020304" pitchFamily="18" charset="0"/>
                <a:cs typeface="Times New Roman" panose="02020603050405020304" pitchFamily="18" charset="0"/>
              </a:rPr>
              <a:t> "</a:t>
            </a:r>
            <a:r>
              <a:rPr lang="en-US" sz="2400" b="0" i="0" kern="1200" dirty="0">
                <a:solidFill>
                  <a:srgbClr val="0070C0"/>
                </a:solidFill>
                <a:latin typeface="Times New Roman" panose="02020603050405020304" pitchFamily="18" charset="0"/>
                <a:cs typeface="Times New Roman" panose="02020603050405020304" pitchFamily="18" charset="0"/>
              </a:rPr>
              <a:t>test</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 xmlns:a16="http://schemas.microsoft.com/office/drawing/2014/main" id="{2A2D4812-7393-761E-16D1-078E76AA6E9E}"/>
              </a:ext>
            </a:extLst>
          </p:cNvPr>
          <p:cNvSpPr/>
          <p:nvPr/>
        </p:nvSpPr>
        <p:spPr>
          <a:xfrm>
            <a:off x="1540725" y="1345766"/>
            <a:ext cx="6197258" cy="1446480"/>
          </a:xfrm>
          <a:custGeom>
            <a:avLst/>
            <a:gdLst>
              <a:gd name="connsiteX0" fmla="*/ 0 w 6197258"/>
              <a:gd name="connsiteY0" fmla="*/ 241085 h 1446480"/>
              <a:gd name="connsiteX1" fmla="*/ 241085 w 6197258"/>
              <a:gd name="connsiteY1" fmla="*/ 0 h 1446480"/>
              <a:gd name="connsiteX2" fmla="*/ 5956173 w 6197258"/>
              <a:gd name="connsiteY2" fmla="*/ 0 h 1446480"/>
              <a:gd name="connsiteX3" fmla="*/ 6197258 w 6197258"/>
              <a:gd name="connsiteY3" fmla="*/ 241085 h 1446480"/>
              <a:gd name="connsiteX4" fmla="*/ 6197258 w 6197258"/>
              <a:gd name="connsiteY4" fmla="*/ 1205395 h 1446480"/>
              <a:gd name="connsiteX5" fmla="*/ 5956173 w 6197258"/>
              <a:gd name="connsiteY5" fmla="*/ 1446480 h 1446480"/>
              <a:gd name="connsiteX6" fmla="*/ 241085 w 6197258"/>
              <a:gd name="connsiteY6" fmla="*/ 1446480 h 1446480"/>
              <a:gd name="connsiteX7" fmla="*/ 0 w 6197258"/>
              <a:gd name="connsiteY7" fmla="*/ 1205395 h 1446480"/>
              <a:gd name="connsiteX8" fmla="*/ 0 w 6197258"/>
              <a:gd name="connsiteY8" fmla="*/ 241085 h 14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7258" h="1446480">
                <a:moveTo>
                  <a:pt x="0" y="241085"/>
                </a:moveTo>
                <a:cubicBezTo>
                  <a:pt x="0" y="107937"/>
                  <a:pt x="107937" y="0"/>
                  <a:pt x="241085" y="0"/>
                </a:cubicBezTo>
                <a:lnTo>
                  <a:pt x="5956173" y="0"/>
                </a:lnTo>
                <a:cubicBezTo>
                  <a:pt x="6089321" y="0"/>
                  <a:pt x="6197258" y="107937"/>
                  <a:pt x="6197258" y="241085"/>
                </a:cubicBezTo>
                <a:lnTo>
                  <a:pt x="6197258" y="1205395"/>
                </a:lnTo>
                <a:cubicBezTo>
                  <a:pt x="6197258" y="1338543"/>
                  <a:pt x="6089321" y="1446480"/>
                  <a:pt x="5956173" y="1446480"/>
                </a:cubicBezTo>
                <a:lnTo>
                  <a:pt x="241085" y="1446480"/>
                </a:lnTo>
                <a:cubicBezTo>
                  <a:pt x="107937" y="1446480"/>
                  <a:pt x="0" y="1338543"/>
                  <a:pt x="0" y="1205395"/>
                </a:cubicBezTo>
                <a:lnTo>
                  <a:pt x="0" y="241085"/>
                </a:lnTo>
                <a:close/>
              </a:path>
            </a:pathLst>
          </a:custGeom>
          <a:solidFill>
            <a:srgbClr val="C00000"/>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38444" tIns="70611" rIns="338444" bIns="70611"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bg1"/>
                </a:solidFill>
                <a:latin typeface="Times New Roman" panose="02020603050405020304" pitchFamily="18" charset="0"/>
                <a:cs typeface="Times New Roman" panose="02020603050405020304" pitchFamily="18" charset="0"/>
              </a:rPr>
              <a:t>2. </a:t>
            </a:r>
            <a:r>
              <a:rPr lang="en-US" sz="2400" b="0" i="0" kern="1200" dirty="0" err="1">
                <a:solidFill>
                  <a:schemeClr val="bg1"/>
                </a:solidFill>
                <a:latin typeface="Times New Roman" panose="02020603050405020304" pitchFamily="18" charset="0"/>
                <a:cs typeface="Times New Roman" panose="02020603050405020304" pitchFamily="18" charset="0"/>
              </a:rPr>
              <a:t>Mỗi</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bộ</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chọn</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sau</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có</a:t>
            </a:r>
            <a:r>
              <a:rPr lang="en-US" sz="2400" b="0" i="0" kern="1200" dirty="0">
                <a:solidFill>
                  <a:schemeClr val="bg1"/>
                </a:solidFill>
                <a:latin typeface="Times New Roman" panose="02020603050405020304" pitchFamily="18" charset="0"/>
                <a:cs typeface="Times New Roman" panose="02020603050405020304" pitchFamily="18" charset="0"/>
              </a:rPr>
              <a:t> ý </a:t>
            </a:r>
            <a:r>
              <a:rPr lang="en-US" sz="2400" b="0" i="0" kern="1200" dirty="0" err="1">
                <a:solidFill>
                  <a:schemeClr val="bg1"/>
                </a:solidFill>
                <a:latin typeface="Times New Roman" panose="02020603050405020304" pitchFamily="18" charset="0"/>
                <a:cs typeface="Times New Roman" panose="02020603050405020304" pitchFamily="18" charset="0"/>
              </a:rPr>
              <a:t>nghĩa</a:t>
            </a:r>
            <a:r>
              <a:rPr lang="en-US" sz="2400" b="0" i="0" kern="1200" dirty="0">
                <a:solidFill>
                  <a:schemeClr val="bg1"/>
                </a:solidFill>
                <a:latin typeface="Times New Roman" panose="02020603050405020304" pitchFamily="18" charset="0"/>
                <a:cs typeface="Times New Roman" panose="02020603050405020304" pitchFamily="18" charset="0"/>
              </a:rPr>
              <a:t> </a:t>
            </a:r>
            <a:r>
              <a:rPr lang="en-US" sz="2400" b="0" i="0" kern="1200" dirty="0" err="1">
                <a:solidFill>
                  <a:schemeClr val="bg1"/>
                </a:solidFill>
                <a:latin typeface="Times New Roman" panose="02020603050405020304" pitchFamily="18" charset="0"/>
                <a:cs typeface="Times New Roman" panose="02020603050405020304" pitchFamily="18" charset="0"/>
              </a:rPr>
              <a:t>gì</a:t>
            </a:r>
            <a:r>
              <a:rPr lang="en-US" sz="2400" b="0" i="0" kern="1200" dirty="0">
                <a:solidFill>
                  <a:schemeClr val="bg1"/>
                </a:solidFill>
                <a:latin typeface="Times New Roman" panose="02020603050405020304" pitchFamily="18" charset="0"/>
                <a:cs typeface="Times New Roman" panose="02020603050405020304" pitchFamily="18" charset="0"/>
              </a:rPr>
              <a:t>?</a:t>
            </a:r>
          </a:p>
          <a:p>
            <a:pPr marL="0" lvl="0" indent="0" algn="l" defTabSz="1066800">
              <a:lnSpc>
                <a:spcPct val="90000"/>
              </a:lnSpc>
              <a:spcBef>
                <a:spcPct val="0"/>
              </a:spcBef>
              <a:spcAft>
                <a:spcPct val="35000"/>
              </a:spcAft>
              <a:buNone/>
            </a:pPr>
            <a:r>
              <a:rPr lang="fr-FR" sz="2400" b="0" i="0" kern="1200" dirty="0">
                <a:solidFill>
                  <a:schemeClr val="bg1"/>
                </a:solidFill>
                <a:latin typeface="Times New Roman" panose="02020603050405020304" pitchFamily="18" charset="0"/>
                <a:cs typeface="Times New Roman" panose="02020603050405020304" pitchFamily="18" charset="0"/>
              </a:rPr>
              <a:t>	a) </a:t>
            </a:r>
            <a:r>
              <a:rPr lang="fr-FR" sz="2400" b="0" i="0" kern="1200" dirty="0" err="1">
                <a:solidFill>
                  <a:schemeClr val="bg1"/>
                </a:solidFill>
                <a:latin typeface="Times New Roman" panose="02020603050405020304" pitchFamily="18" charset="0"/>
                <a:cs typeface="Times New Roman" panose="02020603050405020304" pitchFamily="18" charset="0"/>
              </a:rPr>
              <a:t>div#bat_dau</a:t>
            </a:r>
            <a:r>
              <a:rPr lang="fr-FR" sz="2400" b="0" i="0" kern="1200" dirty="0">
                <a:solidFill>
                  <a:schemeClr val="bg1"/>
                </a:solidFill>
                <a:latin typeface="Times New Roman" panose="02020603050405020304" pitchFamily="18" charset="0"/>
                <a:cs typeface="Times New Roman" panose="02020603050405020304" pitchFamily="18" charset="0"/>
              </a:rPr>
              <a:t> &gt; p</a:t>
            </a:r>
          </a:p>
          <a:p>
            <a:pPr marL="0" lvl="0" indent="0" algn="l" defTabSz="1066800">
              <a:lnSpc>
                <a:spcPct val="90000"/>
              </a:lnSpc>
              <a:spcBef>
                <a:spcPct val="0"/>
              </a:spcBef>
              <a:spcAft>
                <a:spcPct val="35000"/>
              </a:spcAft>
              <a:buNone/>
            </a:pPr>
            <a:r>
              <a:rPr lang="pt-BR" sz="2400" b="0" i="0" kern="1200" dirty="0">
                <a:solidFill>
                  <a:schemeClr val="bg1"/>
                </a:solidFill>
                <a:latin typeface="Times New Roman" panose="02020603050405020304" pitchFamily="18" charset="0"/>
                <a:cs typeface="Times New Roman" panose="02020603050405020304" pitchFamily="18" charset="0"/>
              </a:rPr>
              <a:t>	b) p.test em#p123</a:t>
            </a:r>
            <a:endParaRPr lang="vi-VN" sz="2400" b="0" i="0" kern="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4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D5240A9-9077-BAC6-AC1E-E4B19712B403}"/>
              </a:ext>
            </a:extLst>
          </p:cNvPr>
          <p:cNvSpPr/>
          <p:nvPr/>
        </p:nvSpPr>
        <p:spPr>
          <a:xfrm>
            <a:off x="568536" y="131888"/>
            <a:ext cx="2614676" cy="50849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4</a:t>
            </a:r>
            <a:r>
              <a:rPr lang="en-US" sz="240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THỰC HÀNH</a:t>
            </a:r>
          </a:p>
        </p:txBody>
      </p:sp>
      <p:sp>
        <p:nvSpPr>
          <p:cNvPr id="20" name="Freeform: Shape 19">
            <a:extLst>
              <a:ext uri="{FF2B5EF4-FFF2-40B4-BE49-F238E27FC236}">
                <a16:creationId xmlns="" xmlns:a16="http://schemas.microsoft.com/office/drawing/2014/main" id="{87EC5ED7-2E92-4EBE-3560-966CF9B114D0}"/>
              </a:ext>
            </a:extLst>
          </p:cNvPr>
          <p:cNvSpPr/>
          <p:nvPr/>
        </p:nvSpPr>
        <p:spPr>
          <a:xfrm>
            <a:off x="679333" y="629894"/>
            <a:ext cx="209279" cy="368349"/>
          </a:xfrm>
          <a:custGeom>
            <a:avLst/>
            <a:gdLst/>
            <a:ahLst/>
            <a:cxnLst/>
            <a:rect l="0" t="0" r="0" b="0"/>
            <a:pathLst>
              <a:path>
                <a:moveTo>
                  <a:pt x="0" y="0"/>
                </a:moveTo>
                <a:lnTo>
                  <a:pt x="0" y="368349"/>
                </a:lnTo>
                <a:lnTo>
                  <a:pt x="209279" y="368349"/>
                </a:lnTo>
              </a:path>
            </a:pathLst>
          </a:custGeom>
          <a:noFill/>
          <a:ln>
            <a:solidFill>
              <a:srgbClr val="A152A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24" name="Picture 23">
            <a:extLst>
              <a:ext uri="{FF2B5EF4-FFF2-40B4-BE49-F238E27FC236}">
                <a16:creationId xmlns="" xmlns:a16="http://schemas.microsoft.com/office/drawing/2014/main" id="{A923A938-4CF3-18BE-EF81-CE7B4D703EBE}"/>
              </a:ext>
            </a:extLst>
          </p:cNvPr>
          <p:cNvPicPr>
            <a:picLocks noChangeAspect="1"/>
          </p:cNvPicPr>
          <p:nvPr/>
        </p:nvPicPr>
        <p:blipFill rotWithShape="1">
          <a:blip r:embed="rId2"/>
          <a:srcRect l="5911"/>
          <a:stretch/>
        </p:blipFill>
        <p:spPr>
          <a:xfrm>
            <a:off x="19785" y="141315"/>
            <a:ext cx="528966" cy="525418"/>
          </a:xfrm>
          <a:prstGeom prst="rect">
            <a:avLst/>
          </a:prstGeom>
        </p:spPr>
      </p:pic>
      <p:sp>
        <p:nvSpPr>
          <p:cNvPr id="4" name="Rectangle: Rounded Corners 3">
            <a:extLst>
              <a:ext uri="{FF2B5EF4-FFF2-40B4-BE49-F238E27FC236}">
                <a16:creationId xmlns="" xmlns:a16="http://schemas.microsoft.com/office/drawing/2014/main" id="{EE7762BD-40E7-AC0C-3C9F-B14CD293DF22}"/>
              </a:ext>
            </a:extLst>
          </p:cNvPr>
          <p:cNvSpPr/>
          <p:nvPr/>
        </p:nvSpPr>
        <p:spPr>
          <a:xfrm>
            <a:off x="888611" y="754142"/>
            <a:ext cx="3692533" cy="506107"/>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Nhiệm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vụ</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trang</a:t>
            </a:r>
            <a:r>
              <a:rPr lang="en-US" sz="2400" dirty="0">
                <a:solidFill>
                  <a:schemeClr val="bg1"/>
                </a:solidFill>
                <a:latin typeface="Times New Roman" panose="02020603050405020304" pitchFamily="18" charset="0"/>
                <a:cs typeface="Times New Roman" panose="02020603050405020304" pitchFamily="18" charset="0"/>
              </a:rPr>
              <a:t> web</a:t>
            </a:r>
          </a:p>
        </p:txBody>
      </p:sp>
      <p:graphicFrame>
        <p:nvGraphicFramePr>
          <p:cNvPr id="8" name="Diagram 7">
            <a:extLst>
              <a:ext uri="{FF2B5EF4-FFF2-40B4-BE49-F238E27FC236}">
                <a16:creationId xmlns="" xmlns:a16="http://schemas.microsoft.com/office/drawing/2014/main" id="{C95E3F29-FBBF-03A7-D878-DBDB113435CC}"/>
              </a:ext>
            </a:extLst>
          </p:cNvPr>
          <p:cNvGraphicFramePr/>
          <p:nvPr>
            <p:extLst>
              <p:ext uri="{D42A27DB-BD31-4B8C-83A1-F6EECF244321}">
                <p14:modId xmlns:p14="http://schemas.microsoft.com/office/powerpoint/2010/main" val="839010201"/>
              </p:ext>
            </p:extLst>
          </p:nvPr>
        </p:nvGraphicFramePr>
        <p:xfrm>
          <a:off x="679333" y="1593498"/>
          <a:ext cx="4560179" cy="142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A02BC066-15A0-9B16-FF80-F5BF2B8A8911}"/>
              </a:ext>
            </a:extLst>
          </p:cNvPr>
          <p:cNvPicPr>
            <a:picLocks noChangeAspect="1"/>
          </p:cNvPicPr>
          <p:nvPr/>
        </p:nvPicPr>
        <p:blipFill>
          <a:blip r:embed="rId8"/>
          <a:stretch>
            <a:fillRect/>
          </a:stretch>
        </p:blipFill>
        <p:spPr>
          <a:xfrm>
            <a:off x="5686710" y="494569"/>
            <a:ext cx="5936754" cy="5868862"/>
          </a:xfrm>
          <a:prstGeom prst="rect">
            <a:avLst/>
          </a:prstGeom>
        </p:spPr>
      </p:pic>
    </p:spTree>
    <p:extLst>
      <p:ext uri="{BB962C8B-B14F-4D97-AF65-F5344CB8AC3E}">
        <p14:creationId xmlns:p14="http://schemas.microsoft.com/office/powerpoint/2010/main" val="172997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graphicEl>
                                              <a:dgm id="{DC827108-4EF7-4858-8258-8F5B519FD609}"/>
                                            </p:graphicEl>
                                          </p:spTgt>
                                        </p:tgtEl>
                                        <p:attrNameLst>
                                          <p:attrName>style.visibility</p:attrName>
                                        </p:attrNameLst>
                                      </p:cBhvr>
                                      <p:to>
                                        <p:strVal val="visible"/>
                                      </p:to>
                                    </p:set>
                                    <p:animEffect transition="in" filter="fade">
                                      <p:cBhvr>
                                        <p:cTn id="21" dur="500"/>
                                        <p:tgtEl>
                                          <p:spTgt spid="8">
                                            <p:graphicEl>
                                              <a:dgm id="{DC827108-4EF7-4858-8258-8F5B519FD60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graphicEl>
                                              <a:dgm id="{DC86E331-F8F8-49DF-AB86-96087E830F8F}"/>
                                            </p:graphicEl>
                                          </p:spTgt>
                                        </p:tgtEl>
                                        <p:attrNameLst>
                                          <p:attrName>style.visibility</p:attrName>
                                        </p:attrNameLst>
                                      </p:cBhvr>
                                      <p:to>
                                        <p:strVal val="visible"/>
                                      </p:to>
                                    </p:set>
                                    <p:animEffect transition="in" filter="fade">
                                      <p:cBhvr>
                                        <p:cTn id="26" dur="500"/>
                                        <p:tgtEl>
                                          <p:spTgt spid="8">
                                            <p:graphicEl>
                                              <a:dgm id="{DC86E331-F8F8-49DF-AB86-96087E830F8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graphicEl>
                                              <a:dgm id="{AE24781B-1D68-4D40-A9E7-862987266F23}"/>
                                            </p:graphicEl>
                                          </p:spTgt>
                                        </p:tgtEl>
                                        <p:attrNameLst>
                                          <p:attrName>style.visibility</p:attrName>
                                        </p:attrNameLst>
                                      </p:cBhvr>
                                      <p:to>
                                        <p:strVal val="visible"/>
                                      </p:to>
                                    </p:set>
                                    <p:animEffect transition="in" filter="fade">
                                      <p:cBhvr>
                                        <p:cTn id="29" dur="500"/>
                                        <p:tgtEl>
                                          <p:spTgt spid="8">
                                            <p:graphicEl>
                                              <a:dgm id="{AE24781B-1D68-4D40-A9E7-862987266F2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Graphic spid="8"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02BC066-15A0-9B16-FF80-F5BF2B8A8911}"/>
              </a:ext>
            </a:extLst>
          </p:cNvPr>
          <p:cNvPicPr>
            <a:picLocks noChangeAspect="1"/>
          </p:cNvPicPr>
          <p:nvPr/>
        </p:nvPicPr>
        <p:blipFill>
          <a:blip r:embed="rId2"/>
          <a:stretch>
            <a:fillRect/>
          </a:stretch>
        </p:blipFill>
        <p:spPr>
          <a:xfrm>
            <a:off x="3127623" y="494569"/>
            <a:ext cx="5936754" cy="5866474"/>
          </a:xfrm>
          <a:prstGeom prst="rect">
            <a:avLst/>
          </a:prstGeom>
        </p:spPr>
      </p:pic>
      <p:sp>
        <p:nvSpPr>
          <p:cNvPr id="4" name="Callout: Line 3">
            <a:extLst>
              <a:ext uri="{FF2B5EF4-FFF2-40B4-BE49-F238E27FC236}">
                <a16:creationId xmlns="" xmlns:a16="http://schemas.microsoft.com/office/drawing/2014/main" id="{C445FBAC-AFA5-9E0D-52F5-00C905D8505C}"/>
              </a:ext>
            </a:extLst>
          </p:cNvPr>
          <p:cNvSpPr/>
          <p:nvPr/>
        </p:nvSpPr>
        <p:spPr>
          <a:xfrm>
            <a:off x="1779005" y="1244481"/>
            <a:ext cx="1114346" cy="385837"/>
          </a:xfrm>
          <a:prstGeom prst="borderCallout1">
            <a:avLst>
              <a:gd name="adj1" fmla="val 50962"/>
              <a:gd name="adj2" fmla="val 99277"/>
              <a:gd name="adj3" fmla="val 52677"/>
              <a:gd name="adj4" fmla="val 14698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th</a:t>
            </a:r>
            <a:endParaRPr lang="en-US" sz="2400" dirty="0">
              <a:latin typeface="Times New Roman" panose="02020603050405020304" pitchFamily="18" charset="0"/>
              <a:cs typeface="Times New Roman" panose="02020603050405020304" pitchFamily="18" charset="0"/>
            </a:endParaRPr>
          </a:p>
        </p:txBody>
      </p:sp>
      <p:sp>
        <p:nvSpPr>
          <p:cNvPr id="8" name="Callout: Line 7">
            <a:extLst>
              <a:ext uri="{FF2B5EF4-FFF2-40B4-BE49-F238E27FC236}">
                <a16:creationId xmlns="" xmlns:a16="http://schemas.microsoft.com/office/drawing/2014/main" id="{8F276275-3731-EF3E-5ECD-6A1433832120}"/>
              </a:ext>
            </a:extLst>
          </p:cNvPr>
          <p:cNvSpPr/>
          <p:nvPr/>
        </p:nvSpPr>
        <p:spPr>
          <a:xfrm>
            <a:off x="9353265" y="717215"/>
            <a:ext cx="1114345" cy="385837"/>
          </a:xfrm>
          <a:prstGeom prst="borderCallout1">
            <a:avLst>
              <a:gd name="adj1" fmla="val 44059"/>
              <a:gd name="adj2" fmla="val -270"/>
              <a:gd name="adj3" fmla="val 43474"/>
              <a:gd name="adj4" fmla="val -15295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caption</a:t>
            </a:r>
          </a:p>
        </p:txBody>
      </p:sp>
      <p:sp>
        <p:nvSpPr>
          <p:cNvPr id="10" name="Callout: Line 9">
            <a:extLst>
              <a:ext uri="{FF2B5EF4-FFF2-40B4-BE49-F238E27FC236}">
                <a16:creationId xmlns="" xmlns:a16="http://schemas.microsoft.com/office/drawing/2014/main" id="{54BAE052-F46C-5831-E514-7B6965CD7A8C}"/>
              </a:ext>
            </a:extLst>
          </p:cNvPr>
          <p:cNvSpPr/>
          <p:nvPr/>
        </p:nvSpPr>
        <p:spPr>
          <a:xfrm>
            <a:off x="9353265" y="3413184"/>
            <a:ext cx="1114346" cy="385837"/>
          </a:xfrm>
          <a:prstGeom prst="borderCallout1">
            <a:avLst>
              <a:gd name="adj1" fmla="val 53263"/>
              <a:gd name="adj2" fmla="val 490"/>
              <a:gd name="adj3" fmla="val 52677"/>
              <a:gd name="adj4" fmla="val -4342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table</a:t>
            </a:r>
          </a:p>
        </p:txBody>
      </p:sp>
      <p:sp>
        <p:nvSpPr>
          <p:cNvPr id="13" name="Callout: Line 12">
            <a:extLst>
              <a:ext uri="{FF2B5EF4-FFF2-40B4-BE49-F238E27FC236}">
                <a16:creationId xmlns="" xmlns:a16="http://schemas.microsoft.com/office/drawing/2014/main" id="{CA346D06-6042-ECA7-6734-7371D2B01C9E}"/>
              </a:ext>
            </a:extLst>
          </p:cNvPr>
          <p:cNvSpPr/>
          <p:nvPr/>
        </p:nvSpPr>
        <p:spPr>
          <a:xfrm>
            <a:off x="9353264" y="5014502"/>
            <a:ext cx="1114346" cy="385837"/>
          </a:xfrm>
          <a:prstGeom prst="borderCallout1">
            <a:avLst>
              <a:gd name="adj1" fmla="val 53380"/>
              <a:gd name="adj2" fmla="val 352"/>
              <a:gd name="adj3" fmla="val 52793"/>
              <a:gd name="adj4" fmla="val -585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tr</a:t>
            </a:r>
          </a:p>
        </p:txBody>
      </p:sp>
      <p:sp>
        <p:nvSpPr>
          <p:cNvPr id="15" name="Callout: Line 14">
            <a:extLst>
              <a:ext uri="{FF2B5EF4-FFF2-40B4-BE49-F238E27FC236}">
                <a16:creationId xmlns="" xmlns:a16="http://schemas.microsoft.com/office/drawing/2014/main" id="{422DA069-64B4-11C6-014D-040240488A34}"/>
              </a:ext>
            </a:extLst>
          </p:cNvPr>
          <p:cNvSpPr/>
          <p:nvPr/>
        </p:nvSpPr>
        <p:spPr>
          <a:xfrm>
            <a:off x="1779005" y="4152716"/>
            <a:ext cx="1114346" cy="385837"/>
          </a:xfrm>
          <a:prstGeom prst="borderCallout1">
            <a:avLst>
              <a:gd name="adj1" fmla="val 50962"/>
              <a:gd name="adj2" fmla="val 101667"/>
              <a:gd name="adj3" fmla="val 50376"/>
              <a:gd name="adj4" fmla="val 1915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td</a:t>
            </a:r>
          </a:p>
        </p:txBody>
      </p:sp>
      <p:sp>
        <p:nvSpPr>
          <p:cNvPr id="18" name="TextBox 17">
            <a:extLst>
              <a:ext uri="{FF2B5EF4-FFF2-40B4-BE49-F238E27FC236}">
                <a16:creationId xmlns="" xmlns:a16="http://schemas.microsoft.com/office/drawing/2014/main" id="{65748812-FF4C-5FF8-268B-C946E0B0B29B}"/>
              </a:ext>
            </a:extLst>
          </p:cNvPr>
          <p:cNvSpPr txBox="1"/>
          <p:nvPr/>
        </p:nvSpPr>
        <p:spPr>
          <a:xfrm>
            <a:off x="9293741" y="3781165"/>
            <a:ext cx="2703376"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border: 4px solid magenta; </a:t>
            </a:r>
          </a:p>
          <a:p>
            <a:r>
              <a:rPr lang="en-US" dirty="0">
                <a:latin typeface="Times New Roman" panose="02020603050405020304" pitchFamily="18" charset="0"/>
                <a:cs typeface="Times New Roman" panose="02020603050405020304" pitchFamily="18" charset="0"/>
              </a:rPr>
              <a:t>padding: 5px;</a:t>
            </a:r>
          </a:p>
        </p:txBody>
      </p:sp>
      <p:sp>
        <p:nvSpPr>
          <p:cNvPr id="20" name="TextBox 19">
            <a:extLst>
              <a:ext uri="{FF2B5EF4-FFF2-40B4-BE49-F238E27FC236}">
                <a16:creationId xmlns="" xmlns:a16="http://schemas.microsoft.com/office/drawing/2014/main" id="{BD17F9E4-286A-8DF2-CDCC-E6EC5A57D677}"/>
              </a:ext>
            </a:extLst>
          </p:cNvPr>
          <p:cNvSpPr txBox="1"/>
          <p:nvPr/>
        </p:nvSpPr>
        <p:spPr>
          <a:xfrm>
            <a:off x="605617" y="598150"/>
            <a:ext cx="2618285"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border: 1px solid blue; </a:t>
            </a:r>
          </a:p>
          <a:p>
            <a:r>
              <a:rPr lang="en-US" dirty="0">
                <a:latin typeface="Times New Roman" panose="02020603050405020304" pitchFamily="18" charset="0"/>
                <a:cs typeface="Times New Roman" panose="02020603050405020304" pitchFamily="18" charset="0"/>
              </a:rPr>
              <a:t>background-color: yellow;</a:t>
            </a:r>
          </a:p>
        </p:txBody>
      </p:sp>
      <p:sp>
        <p:nvSpPr>
          <p:cNvPr id="23" name="TextBox 22">
            <a:extLst>
              <a:ext uri="{FF2B5EF4-FFF2-40B4-BE49-F238E27FC236}">
                <a16:creationId xmlns="" xmlns:a16="http://schemas.microsoft.com/office/drawing/2014/main" id="{979CAAEF-A704-1329-393D-5716ABAE377A}"/>
              </a:ext>
            </a:extLst>
          </p:cNvPr>
          <p:cNvSpPr txBox="1"/>
          <p:nvPr/>
        </p:nvSpPr>
        <p:spPr>
          <a:xfrm>
            <a:off x="555159" y="3740051"/>
            <a:ext cx="2355633"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border: 1px solid blue; </a:t>
            </a:r>
          </a:p>
          <a:p>
            <a:r>
              <a:rPr lang="en-US" dirty="0">
                <a:latin typeface="Times New Roman" panose="02020603050405020304" pitchFamily="18" charset="0"/>
                <a:cs typeface="Times New Roman" panose="02020603050405020304" pitchFamily="18" charset="0"/>
              </a:rPr>
              <a:t>width: 25%;</a:t>
            </a:r>
          </a:p>
        </p:txBody>
      </p:sp>
      <p:sp>
        <p:nvSpPr>
          <p:cNvPr id="24" name="TextBox 23">
            <a:extLst>
              <a:ext uri="{FF2B5EF4-FFF2-40B4-BE49-F238E27FC236}">
                <a16:creationId xmlns="" xmlns:a16="http://schemas.microsoft.com/office/drawing/2014/main" id="{8DF86F51-8AE9-2E96-A79D-F1FECB72AAB6}"/>
              </a:ext>
            </a:extLst>
          </p:cNvPr>
          <p:cNvSpPr txBox="1"/>
          <p:nvPr/>
        </p:nvSpPr>
        <p:spPr>
          <a:xfrm>
            <a:off x="9293741" y="1104220"/>
            <a:ext cx="2474012" cy="175432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color: red; </a:t>
            </a:r>
          </a:p>
          <a:p>
            <a:r>
              <a:rPr lang="en-US" dirty="0">
                <a:latin typeface="Times New Roman" panose="02020603050405020304" pitchFamily="18" charset="0"/>
                <a:cs typeface="Times New Roman" panose="02020603050405020304" pitchFamily="18" charset="0"/>
              </a:rPr>
              <a:t>font-size: 200%; </a:t>
            </a:r>
          </a:p>
          <a:p>
            <a:r>
              <a:rPr lang="en-US" dirty="0">
                <a:latin typeface="Times New Roman" panose="02020603050405020304" pitchFamily="18" charset="0"/>
                <a:cs typeface="Times New Roman" panose="02020603050405020304" pitchFamily="18" charset="0"/>
              </a:rPr>
              <a:t>font-weight: bold; </a:t>
            </a:r>
          </a:p>
          <a:p>
            <a:r>
              <a:rPr lang="en-US" dirty="0">
                <a:latin typeface="Times New Roman" panose="02020603050405020304" pitchFamily="18" charset="0"/>
                <a:cs typeface="Times New Roman" panose="02020603050405020304" pitchFamily="18" charset="0"/>
              </a:rPr>
              <a:t>border: 4px solid green; </a:t>
            </a:r>
          </a:p>
          <a:p>
            <a:r>
              <a:rPr lang="en-US" dirty="0">
                <a:latin typeface="Times New Roman" panose="02020603050405020304" pitchFamily="18" charset="0"/>
                <a:cs typeface="Times New Roman" panose="02020603050405020304" pitchFamily="18" charset="0"/>
              </a:rPr>
              <a:t>padding: 2px; </a:t>
            </a:r>
          </a:p>
          <a:p>
            <a:r>
              <a:rPr lang="en-US" dirty="0">
                <a:latin typeface="Times New Roman" panose="02020603050405020304" pitchFamily="18" charset="0"/>
                <a:cs typeface="Times New Roman" panose="02020603050405020304" pitchFamily="18" charset="0"/>
              </a:rPr>
              <a:t>margin: 10px;</a:t>
            </a:r>
          </a:p>
        </p:txBody>
      </p:sp>
      <p:sp>
        <p:nvSpPr>
          <p:cNvPr id="6" name="TextBox 5">
            <a:extLst>
              <a:ext uri="{FF2B5EF4-FFF2-40B4-BE49-F238E27FC236}">
                <a16:creationId xmlns="" xmlns:a16="http://schemas.microsoft.com/office/drawing/2014/main" id="{46BDF8AA-079D-F7B7-18A6-951A9E330663}"/>
              </a:ext>
            </a:extLst>
          </p:cNvPr>
          <p:cNvSpPr txBox="1"/>
          <p:nvPr/>
        </p:nvSpPr>
        <p:spPr>
          <a:xfrm>
            <a:off x="537718" y="1354476"/>
            <a:ext cx="2156244" cy="175432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&lt;tr&gt;</a:t>
            </a:r>
          </a:p>
          <a:p>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&gt;</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&gt;</a:t>
            </a:r>
          </a:p>
          <a:p>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&gt;#hex&lt;/th&gt;</a:t>
            </a:r>
          </a:p>
          <a:p>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&gt;#rgb(r,g,b)&lt;/th&gt;</a:t>
            </a:r>
          </a:p>
          <a:p>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&gt;</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&gt;</a:t>
            </a:r>
          </a:p>
          <a:p>
            <a:r>
              <a:rPr lang="en-US" dirty="0">
                <a:latin typeface="Times New Roman" panose="02020603050405020304" pitchFamily="18" charset="0"/>
                <a:cs typeface="Times New Roman" panose="02020603050405020304" pitchFamily="18" charset="0"/>
              </a:rPr>
              <a:t>&lt;/tr&gt;</a:t>
            </a:r>
          </a:p>
        </p:txBody>
      </p:sp>
      <p:sp>
        <p:nvSpPr>
          <p:cNvPr id="7" name="TextBox 6">
            <a:extLst>
              <a:ext uri="{FF2B5EF4-FFF2-40B4-BE49-F238E27FC236}">
                <a16:creationId xmlns="" xmlns:a16="http://schemas.microsoft.com/office/drawing/2014/main" id="{569CDAF3-DCC1-039C-92C5-8D84808B9662}"/>
              </a:ext>
            </a:extLst>
          </p:cNvPr>
          <p:cNvSpPr txBox="1"/>
          <p:nvPr/>
        </p:nvSpPr>
        <p:spPr>
          <a:xfrm>
            <a:off x="555159" y="4378046"/>
            <a:ext cx="2469104"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&lt;tr&gt;</a:t>
            </a:r>
          </a:p>
          <a:p>
            <a:r>
              <a:rPr lang="en-US" dirty="0">
                <a:latin typeface="Times New Roman" panose="02020603050405020304" pitchFamily="18" charset="0"/>
                <a:cs typeface="Times New Roman" panose="02020603050405020304" pitchFamily="18" charset="0"/>
              </a:rPr>
              <a:t>&lt;td&gt;black&lt;/td&gt;</a:t>
            </a:r>
          </a:p>
          <a:p>
            <a:r>
              <a:rPr lang="en-US" dirty="0">
                <a:latin typeface="Times New Roman" panose="02020603050405020304" pitchFamily="18" charset="0"/>
                <a:cs typeface="Times New Roman" panose="02020603050405020304" pitchFamily="18" charset="0"/>
              </a:rPr>
              <a:t>&lt;td&gt;#000000&lt;/td&gt;</a:t>
            </a:r>
          </a:p>
          <a:p>
            <a:r>
              <a:rPr lang="en-US" dirty="0">
                <a:latin typeface="Times New Roman" panose="02020603050405020304" pitchFamily="18" charset="0"/>
                <a:cs typeface="Times New Roman" panose="02020603050405020304" pitchFamily="18" charset="0"/>
              </a:rPr>
              <a:t>&lt;td&gt;</a:t>
            </a:r>
            <a:r>
              <a:rPr lang="en-US" dirty="0" err="1">
                <a:latin typeface="Times New Roman" panose="02020603050405020304" pitchFamily="18" charset="0"/>
                <a:cs typeface="Times New Roman" panose="02020603050405020304" pitchFamily="18" charset="0"/>
              </a:rPr>
              <a:t>rgb</a:t>
            </a:r>
            <a:r>
              <a:rPr lang="en-US" dirty="0">
                <a:latin typeface="Times New Roman" panose="02020603050405020304" pitchFamily="18" charset="0"/>
                <a:cs typeface="Times New Roman" panose="02020603050405020304" pitchFamily="18" charset="0"/>
              </a:rPr>
              <a:t>(0,0,0)&lt;/td&gt;</a:t>
            </a:r>
          </a:p>
          <a:p>
            <a:r>
              <a:rPr lang="en-US" dirty="0">
                <a:latin typeface="Times New Roman" panose="02020603050405020304" pitchFamily="18" charset="0"/>
                <a:cs typeface="Times New Roman" panose="02020603050405020304" pitchFamily="18" charset="0"/>
              </a:rPr>
              <a:t>&lt;td style="background-color: </a:t>
            </a:r>
            <a:r>
              <a:rPr lang="en-US" dirty="0" err="1">
                <a:latin typeface="Times New Roman" panose="02020603050405020304" pitchFamily="18" charset="0"/>
                <a:cs typeface="Times New Roman" panose="02020603050405020304" pitchFamily="18" charset="0"/>
              </a:rPr>
              <a:t>rgb</a:t>
            </a:r>
            <a:r>
              <a:rPr lang="en-US" dirty="0">
                <a:latin typeface="Times New Roman" panose="02020603050405020304" pitchFamily="18" charset="0"/>
                <a:cs typeface="Times New Roman" panose="02020603050405020304" pitchFamily="18" charset="0"/>
              </a:rPr>
              <a:t>(0,0,0)"&gt;&lt;/td&gt;</a:t>
            </a:r>
          </a:p>
          <a:p>
            <a:r>
              <a:rPr lang="en-US" dirty="0">
                <a:latin typeface="Times New Roman" panose="02020603050405020304" pitchFamily="18" charset="0"/>
                <a:cs typeface="Times New Roman" panose="02020603050405020304" pitchFamily="18" charset="0"/>
              </a:rPr>
              <a:t>&lt;/tr&gt;</a:t>
            </a:r>
          </a:p>
        </p:txBody>
      </p:sp>
      <p:sp>
        <p:nvSpPr>
          <p:cNvPr id="14" name="Rectangle 13">
            <a:extLst>
              <a:ext uri="{FF2B5EF4-FFF2-40B4-BE49-F238E27FC236}">
                <a16:creationId xmlns="" xmlns:a16="http://schemas.microsoft.com/office/drawing/2014/main" id="{F946D208-1B5E-997E-BA09-092FC8C3E47D}"/>
              </a:ext>
            </a:extLst>
          </p:cNvPr>
          <p:cNvSpPr/>
          <p:nvPr/>
        </p:nvSpPr>
        <p:spPr>
          <a:xfrm>
            <a:off x="0" y="6337894"/>
            <a:ext cx="12192000" cy="4969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err="1">
                <a:latin typeface="Times New Roman" panose="02020603050405020304" pitchFamily="18" charset="0"/>
                <a:cs typeface="Times New Roman" panose="02020603050405020304" pitchFamily="18" charset="0"/>
              </a:rPr>
              <a:t>Bước</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1. Thiết lập trang web </a:t>
            </a:r>
            <a:endParaRPr lang="en-US" sz="2400" dirty="0"/>
          </a:p>
        </p:txBody>
      </p:sp>
    </p:spTree>
    <p:extLst>
      <p:ext uri="{BB962C8B-B14F-4D97-AF65-F5344CB8AC3E}">
        <p14:creationId xmlns:p14="http://schemas.microsoft.com/office/powerpoint/2010/main" val="413939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5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500"/>
                                        <p:tgtEl>
                                          <p:spTgt spid="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xEl>
                                              <p:pRg st="0" end="0"/>
                                            </p:txEl>
                                          </p:spTgt>
                                        </p:tgtEl>
                                        <p:attrNameLst>
                                          <p:attrName>style.visibility</p:attrName>
                                        </p:attrNameLst>
                                      </p:cBhvr>
                                      <p:to>
                                        <p:strVal val="visible"/>
                                      </p:to>
                                    </p:set>
                                    <p:animEffect transition="in" filter="fade">
                                      <p:cBhvr>
                                        <p:cTn id="65" dur="500"/>
                                        <p:tgtEl>
                                          <p:spTgt spid="7">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7">
                                            <p:txEl>
                                              <p:pRg st="5" end="5"/>
                                            </p:txEl>
                                          </p:spTgt>
                                        </p:tgtEl>
                                        <p:attrNameLst>
                                          <p:attrName>style.visibility</p:attrName>
                                        </p:attrNameLst>
                                      </p:cBhvr>
                                      <p:to>
                                        <p:strVal val="visible"/>
                                      </p:to>
                                    </p:set>
                                    <p:animEffect transition="in" filter="fade">
                                      <p:cBhvr>
                                        <p:cTn id="68" dur="500"/>
                                        <p:tgtEl>
                                          <p:spTgt spid="7">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Effect transition="in" filter="fade">
                                      <p:cBhvr>
                                        <p:cTn id="73" dur="500"/>
                                        <p:tgtEl>
                                          <p:spTgt spid="7">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Effect transition="in" filter="fade">
                                      <p:cBhvr>
                                        <p:cTn id="78" dur="500"/>
                                        <p:tgtEl>
                                          <p:spTgt spid="7">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
                                            <p:txEl>
                                              <p:pRg st="3" end="3"/>
                                            </p:txEl>
                                          </p:spTgt>
                                        </p:tgtEl>
                                        <p:attrNameLst>
                                          <p:attrName>style.visibility</p:attrName>
                                        </p:attrNameLst>
                                      </p:cBhvr>
                                      <p:to>
                                        <p:strVal val="visible"/>
                                      </p:to>
                                    </p:set>
                                    <p:animEffect transition="in" filter="fade">
                                      <p:cBhvr>
                                        <p:cTn id="83" dur="500"/>
                                        <p:tgtEl>
                                          <p:spTgt spid="7">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xEl>
                                              <p:pRg st="4" end="4"/>
                                            </p:txEl>
                                          </p:spTgt>
                                        </p:tgtEl>
                                        <p:attrNameLst>
                                          <p:attrName>style.visibility</p:attrName>
                                        </p:attrNameLst>
                                      </p:cBhvr>
                                      <p:to>
                                        <p:strVal val="visible"/>
                                      </p:to>
                                    </p:set>
                                    <p:animEffect transition="in" filter="fade">
                                      <p:cBhvr>
                                        <p:cTn id="88" dur="500"/>
                                        <p:tgtEl>
                                          <p:spTgt spid="7">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3" grpId="0" animBg="1"/>
      <p:bldP spid="15" grpId="0" animBg="1"/>
      <p:bldP spid="18" grpId="0"/>
      <p:bldP spid="20"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923A938-4CF3-18BE-EF81-CE7B4D703EBE}"/>
              </a:ext>
            </a:extLst>
          </p:cNvPr>
          <p:cNvPicPr>
            <a:picLocks noChangeAspect="1"/>
          </p:cNvPicPr>
          <p:nvPr/>
        </p:nvPicPr>
        <p:blipFill rotWithShape="1">
          <a:blip r:embed="rId2"/>
          <a:srcRect l="5911"/>
          <a:stretch/>
        </p:blipFill>
        <p:spPr>
          <a:xfrm>
            <a:off x="19785" y="141315"/>
            <a:ext cx="528966" cy="525418"/>
          </a:xfrm>
          <a:prstGeom prst="rect">
            <a:avLst/>
          </a:prstGeom>
        </p:spPr>
      </p:pic>
      <p:sp>
        <p:nvSpPr>
          <p:cNvPr id="3" name="Rectangle 2">
            <a:extLst>
              <a:ext uri="{FF2B5EF4-FFF2-40B4-BE49-F238E27FC236}">
                <a16:creationId xmlns="" xmlns:a16="http://schemas.microsoft.com/office/drawing/2014/main" id="{5D5240A9-9077-BAC6-AC1E-E4B19712B403}"/>
              </a:ext>
            </a:extLst>
          </p:cNvPr>
          <p:cNvSpPr/>
          <p:nvPr/>
        </p:nvSpPr>
        <p:spPr>
          <a:xfrm>
            <a:off x="568536" y="131888"/>
            <a:ext cx="2614676" cy="50849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4</a:t>
            </a:r>
            <a:r>
              <a:rPr lang="en-US" sz="240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THỰC HÀNH</a:t>
            </a:r>
          </a:p>
        </p:txBody>
      </p:sp>
      <p:sp>
        <p:nvSpPr>
          <p:cNvPr id="4" name="Rectangle 3">
            <a:extLst>
              <a:ext uri="{FF2B5EF4-FFF2-40B4-BE49-F238E27FC236}">
                <a16:creationId xmlns="" xmlns:a16="http://schemas.microsoft.com/office/drawing/2014/main" id="{F946D208-1B5E-997E-BA09-092FC8C3E47D}"/>
              </a:ext>
            </a:extLst>
          </p:cNvPr>
          <p:cNvSpPr/>
          <p:nvPr/>
        </p:nvSpPr>
        <p:spPr>
          <a:xfrm>
            <a:off x="0" y="6361043"/>
            <a:ext cx="12192000" cy="49695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CSS</a:t>
            </a:r>
            <a:endParaRPr lang="en-US" sz="2400" dirty="0"/>
          </a:p>
        </p:txBody>
      </p:sp>
      <p:pic>
        <p:nvPicPr>
          <p:cNvPr id="6" name="Picture 5"/>
          <p:cNvPicPr>
            <a:picLocks noChangeAspect="1"/>
          </p:cNvPicPr>
          <p:nvPr/>
        </p:nvPicPr>
        <p:blipFill>
          <a:blip r:embed="rId3"/>
          <a:stretch>
            <a:fillRect/>
          </a:stretch>
        </p:blipFill>
        <p:spPr>
          <a:xfrm>
            <a:off x="568537" y="773723"/>
            <a:ext cx="10981038" cy="5303520"/>
          </a:xfrm>
          <a:prstGeom prst="rect">
            <a:avLst/>
          </a:prstGeom>
        </p:spPr>
      </p:pic>
    </p:spTree>
    <p:extLst>
      <p:ext uri="{BB962C8B-B14F-4D97-AF65-F5344CB8AC3E}">
        <p14:creationId xmlns:p14="http://schemas.microsoft.com/office/powerpoint/2010/main" val="6522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D5240A9-9077-BAC6-AC1E-E4B19712B403}"/>
              </a:ext>
            </a:extLst>
          </p:cNvPr>
          <p:cNvSpPr/>
          <p:nvPr/>
        </p:nvSpPr>
        <p:spPr>
          <a:xfrm>
            <a:off x="582459" y="132733"/>
            <a:ext cx="2000486" cy="5084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LUYỆN TẬP</a:t>
            </a:r>
          </a:p>
        </p:txBody>
      </p:sp>
      <p:pic>
        <p:nvPicPr>
          <p:cNvPr id="3" name="Picture 2">
            <a:extLst>
              <a:ext uri="{FF2B5EF4-FFF2-40B4-BE49-F238E27FC236}">
                <a16:creationId xmlns="" xmlns:a16="http://schemas.microsoft.com/office/drawing/2014/main" id="{A30F4E4C-4524-7BCF-2534-19BD0230A084}"/>
              </a:ext>
            </a:extLst>
          </p:cNvPr>
          <p:cNvPicPr>
            <a:picLocks noChangeAspect="1"/>
          </p:cNvPicPr>
          <p:nvPr/>
        </p:nvPicPr>
        <p:blipFill>
          <a:blip r:embed="rId2"/>
          <a:stretch>
            <a:fillRect/>
          </a:stretch>
        </p:blipFill>
        <p:spPr>
          <a:xfrm>
            <a:off x="25265" y="135786"/>
            <a:ext cx="531929" cy="521290"/>
          </a:xfrm>
          <a:prstGeom prst="rect">
            <a:avLst/>
          </a:prstGeom>
        </p:spPr>
      </p:pic>
      <p:sp>
        <p:nvSpPr>
          <p:cNvPr id="5" name="Freeform: Shape 4">
            <a:extLst>
              <a:ext uri="{FF2B5EF4-FFF2-40B4-BE49-F238E27FC236}">
                <a16:creationId xmlns="" xmlns:a16="http://schemas.microsoft.com/office/drawing/2014/main" id="{D5FAA0F5-D0FD-54C5-E040-45CB749125D2}"/>
              </a:ext>
            </a:extLst>
          </p:cNvPr>
          <p:cNvSpPr/>
          <p:nvPr/>
        </p:nvSpPr>
        <p:spPr>
          <a:xfrm>
            <a:off x="1042561" y="2447455"/>
            <a:ext cx="10140551" cy="2419200"/>
          </a:xfrm>
          <a:custGeom>
            <a:avLst/>
            <a:gdLst>
              <a:gd name="connsiteX0" fmla="*/ 0 w 10140551"/>
              <a:gd name="connsiteY0" fmla="*/ 0 h 2419200"/>
              <a:gd name="connsiteX1" fmla="*/ 10140551 w 10140551"/>
              <a:gd name="connsiteY1" fmla="*/ 0 h 2419200"/>
              <a:gd name="connsiteX2" fmla="*/ 10140551 w 10140551"/>
              <a:gd name="connsiteY2" fmla="*/ 2419200 h 2419200"/>
              <a:gd name="connsiteX3" fmla="*/ 0 w 10140551"/>
              <a:gd name="connsiteY3" fmla="*/ 2419200 h 2419200"/>
              <a:gd name="connsiteX4" fmla="*/ 0 w 10140551"/>
              <a:gd name="connsiteY4" fmla="*/ 0 h 24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0551" h="2419200">
                <a:moveTo>
                  <a:pt x="0" y="0"/>
                </a:moveTo>
                <a:lnTo>
                  <a:pt x="10140551" y="0"/>
                </a:lnTo>
                <a:lnTo>
                  <a:pt x="10140551" y="2419200"/>
                </a:lnTo>
                <a:lnTo>
                  <a:pt x="0" y="24192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7019" tIns="124968" rIns="787019"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vi-VN"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0" i="0" kern="1200" dirty="0">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ẩn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html </a:t>
            </a:r>
            <a:r>
              <a:rPr lang="en-US" sz="2400" b="0" i="0" kern="1200" dirty="0" err="1">
                <a:latin typeface="Times New Roman" panose="02020603050405020304" pitchFamily="18" charset="0"/>
                <a:cs typeface="Times New Roman" panose="02020603050405020304" pitchFamily="18" charset="0"/>
              </a:rPr>
              <a:t>trên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a:t>
            </a:r>
            <a:endParaRPr lang="vi-VN"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ẩn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tử</a:t>
            </a:r>
            <a:r>
              <a:rPr lang="en-US" sz="2400" b="0" i="0" kern="1200" dirty="0">
                <a:latin typeface="Times New Roman" panose="02020603050405020304" pitchFamily="18" charset="0"/>
                <a:cs typeface="Times New Roman" panose="02020603050405020304" pitchFamily="18" charset="0"/>
              </a:rPr>
              <a:t> html </a:t>
            </a:r>
            <a:r>
              <a:rPr lang="vi-VN" sz="2400" b="0" i="0" kern="1200" dirty="0">
                <a:latin typeface="Times New Roman" panose="02020603050405020304" pitchFamily="18" charset="0"/>
                <a:cs typeface="Times New Roman" panose="02020603050405020304" pitchFamily="18" charset="0"/>
              </a:rPr>
              <a:t>trên trang web</a:t>
            </a:r>
            <a:r>
              <a:rPr lang="en-US" sz="2400" b="0" i="0" kern="1200" dirty="0">
                <a:latin typeface="Times New Roman" panose="02020603050405020304" pitchFamily="18" charset="0"/>
                <a:cs typeface="Times New Roman" panose="02020603050405020304" pitchFamily="18" charset="0"/>
              </a:rPr>
              <a:t>,</a:t>
            </a:r>
            <a:r>
              <a:rPr lang="vi-VN"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lập</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CSS</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tính</a:t>
            </a:r>
            <a:r>
              <a:rPr lang="en-US" sz="2400" b="0" i="0" kern="1200" dirty="0">
                <a:latin typeface="Times New Roman" panose="02020603050405020304" pitchFamily="18" charset="0"/>
                <a:cs typeface="Times New Roman" panose="02020603050405020304" pitchFamily="18" charset="0"/>
              </a:rPr>
              <a:t> </a:t>
            </a:r>
            <a:r>
              <a:rPr lang="vi-VN" sz="2400" b="1" i="0" kern="1200" dirty="0">
                <a:latin typeface="Times New Roman" panose="02020603050405020304" pitchFamily="18" charset="0"/>
                <a:cs typeface="Times New Roman" panose="02020603050405020304" pitchFamily="18" charset="0"/>
              </a:rPr>
              <a:t>display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giá</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trị</a:t>
            </a:r>
            <a:r>
              <a:rPr lang="vi-VN" sz="2400" b="0" i="0" kern="1200" dirty="0">
                <a:latin typeface="Times New Roman" panose="02020603050405020304" pitchFamily="18" charset="0"/>
                <a:cs typeface="Times New Roman" panose="02020603050405020304" pitchFamily="18" charset="0"/>
              </a:rPr>
              <a:t> </a:t>
            </a:r>
            <a:r>
              <a:rPr lang="vi-VN" sz="2400" b="1" i="0" kern="1200" dirty="0">
                <a:latin typeface="Times New Roman" panose="02020603050405020304" pitchFamily="18" charset="0"/>
                <a:cs typeface="Times New Roman" panose="02020603050405020304" pitchFamily="18" charset="0"/>
              </a:rPr>
              <a:t>none</a:t>
            </a:r>
            <a:r>
              <a:rPr lang="en-US" sz="2400" b="0" i="0" kern="1200" dirty="0">
                <a:latin typeface="Times New Roman" panose="02020603050405020304" pitchFamily="18" charset="0"/>
                <a:cs typeface="Times New Roman" panose="02020603050405020304" pitchFamily="18" charset="0"/>
              </a:rPr>
              <a:t>.</a:t>
            </a:r>
            <a:endParaRPr lang="vi-VN"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 xmlns:a16="http://schemas.microsoft.com/office/drawing/2014/main" id="{85EAA1C2-CB61-8435-BB2D-DF2C053FA220}"/>
              </a:ext>
            </a:extLst>
          </p:cNvPr>
          <p:cNvSpPr/>
          <p:nvPr/>
        </p:nvSpPr>
        <p:spPr>
          <a:xfrm>
            <a:off x="1552112" y="1924576"/>
            <a:ext cx="9189247" cy="1073368"/>
          </a:xfrm>
          <a:custGeom>
            <a:avLst/>
            <a:gdLst>
              <a:gd name="connsiteX0" fmla="*/ 0 w 9189247"/>
              <a:gd name="connsiteY0" fmla="*/ 178898 h 1073368"/>
              <a:gd name="connsiteX1" fmla="*/ 178898 w 9189247"/>
              <a:gd name="connsiteY1" fmla="*/ 0 h 1073368"/>
              <a:gd name="connsiteX2" fmla="*/ 9010349 w 9189247"/>
              <a:gd name="connsiteY2" fmla="*/ 0 h 1073368"/>
              <a:gd name="connsiteX3" fmla="*/ 9189247 w 9189247"/>
              <a:gd name="connsiteY3" fmla="*/ 178898 h 1073368"/>
              <a:gd name="connsiteX4" fmla="*/ 9189247 w 9189247"/>
              <a:gd name="connsiteY4" fmla="*/ 894470 h 1073368"/>
              <a:gd name="connsiteX5" fmla="*/ 9010349 w 9189247"/>
              <a:gd name="connsiteY5" fmla="*/ 1073368 h 1073368"/>
              <a:gd name="connsiteX6" fmla="*/ 178898 w 9189247"/>
              <a:gd name="connsiteY6" fmla="*/ 1073368 h 1073368"/>
              <a:gd name="connsiteX7" fmla="*/ 0 w 9189247"/>
              <a:gd name="connsiteY7" fmla="*/ 894470 h 1073368"/>
              <a:gd name="connsiteX8" fmla="*/ 0 w 9189247"/>
              <a:gd name="connsiteY8" fmla="*/ 178898 h 10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47" h="1073368">
                <a:moveTo>
                  <a:pt x="0" y="178898"/>
                </a:moveTo>
                <a:cubicBezTo>
                  <a:pt x="0" y="80095"/>
                  <a:pt x="80095" y="0"/>
                  <a:pt x="178898" y="0"/>
                </a:cubicBezTo>
                <a:lnTo>
                  <a:pt x="9010349" y="0"/>
                </a:lnTo>
                <a:cubicBezTo>
                  <a:pt x="9109152" y="0"/>
                  <a:pt x="9189247" y="80095"/>
                  <a:pt x="9189247" y="178898"/>
                </a:cubicBezTo>
                <a:lnTo>
                  <a:pt x="9189247" y="894470"/>
                </a:lnTo>
                <a:cubicBezTo>
                  <a:pt x="9189247" y="993273"/>
                  <a:pt x="9109152" y="1073368"/>
                  <a:pt x="9010349" y="1073368"/>
                </a:cubicBezTo>
                <a:lnTo>
                  <a:pt x="178898" y="1073368"/>
                </a:lnTo>
                <a:cubicBezTo>
                  <a:pt x="80095" y="1073368"/>
                  <a:pt x="0" y="993273"/>
                  <a:pt x="0" y="894470"/>
                </a:cubicBezTo>
                <a:lnTo>
                  <a:pt x="0" y="178898"/>
                </a:lnTo>
                <a:close/>
              </a:path>
            </a:pathLst>
          </a:custGeom>
          <a:solidFill>
            <a:srgbClr val="C00000"/>
          </a:solidFill>
          <a:ln>
            <a:solidFill>
              <a:schemeClr val="bg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320700" tIns="52398" rIns="320700" bIns="52398"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bg1"/>
                </a:solidFill>
                <a:latin typeface="Times New Roman" panose="02020603050405020304" pitchFamily="18" charset="0"/>
                <a:cs typeface="Times New Roman" panose="02020603050405020304" pitchFamily="18" charset="0"/>
              </a:rPr>
              <a:t>1. </a:t>
            </a:r>
            <a:r>
              <a:rPr lang="vi-VN" sz="2400" b="0" i="0" kern="1200" dirty="0">
                <a:solidFill>
                  <a:schemeClr val="bg1"/>
                </a:solidFill>
                <a:latin typeface="Times New Roman" panose="02020603050405020304" pitchFamily="18" charset="0"/>
                <a:cs typeface="Times New Roman" panose="02020603050405020304" pitchFamily="18" charset="0"/>
              </a:rPr>
              <a:t>Phần tử html có thể ẩn đi trên trang web được không? Nếu có thì dùng lệnh CSS gì?</a:t>
            </a:r>
            <a:endParaRPr lang="en-US" sz="2400" kern="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91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D5240A9-9077-BAC6-AC1E-E4B19712B403}"/>
              </a:ext>
            </a:extLst>
          </p:cNvPr>
          <p:cNvSpPr/>
          <p:nvPr/>
        </p:nvSpPr>
        <p:spPr>
          <a:xfrm>
            <a:off x="582459" y="132733"/>
            <a:ext cx="2000486" cy="5084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LUYỆN TẬP</a:t>
            </a:r>
          </a:p>
        </p:txBody>
      </p:sp>
      <p:pic>
        <p:nvPicPr>
          <p:cNvPr id="3" name="Picture 2">
            <a:extLst>
              <a:ext uri="{FF2B5EF4-FFF2-40B4-BE49-F238E27FC236}">
                <a16:creationId xmlns="" xmlns:a16="http://schemas.microsoft.com/office/drawing/2014/main" id="{A30F4E4C-4524-7BCF-2534-19BD0230A084}"/>
              </a:ext>
            </a:extLst>
          </p:cNvPr>
          <p:cNvPicPr>
            <a:picLocks noChangeAspect="1"/>
          </p:cNvPicPr>
          <p:nvPr/>
        </p:nvPicPr>
        <p:blipFill>
          <a:blip r:embed="rId2"/>
          <a:stretch>
            <a:fillRect/>
          </a:stretch>
        </p:blipFill>
        <p:spPr>
          <a:xfrm>
            <a:off x="25265" y="135786"/>
            <a:ext cx="531929" cy="521290"/>
          </a:xfrm>
          <a:prstGeom prst="rect">
            <a:avLst/>
          </a:prstGeom>
        </p:spPr>
      </p:pic>
      <p:graphicFrame>
        <p:nvGraphicFramePr>
          <p:cNvPr id="6" name="Diagram 5">
            <a:extLst>
              <a:ext uri="{FF2B5EF4-FFF2-40B4-BE49-F238E27FC236}">
                <a16:creationId xmlns="" xmlns:a16="http://schemas.microsoft.com/office/drawing/2014/main" id="{E39E0399-64D3-D22C-E66E-30B1D599BB67}"/>
              </a:ext>
            </a:extLst>
          </p:cNvPr>
          <p:cNvGraphicFramePr/>
          <p:nvPr>
            <p:extLst>
              <p:ext uri="{D42A27DB-BD31-4B8C-83A1-F6EECF244321}">
                <p14:modId xmlns:p14="http://schemas.microsoft.com/office/powerpoint/2010/main" val="2954237318"/>
              </p:ext>
            </p:extLst>
          </p:nvPr>
        </p:nvGraphicFramePr>
        <p:xfrm>
          <a:off x="1110306" y="1920240"/>
          <a:ext cx="9971387" cy="3049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 xmlns:a16="http://schemas.microsoft.com/office/drawing/2014/main" id="{6299ABAF-B0B6-5EB3-8DBF-D342F4C4E28B}"/>
              </a:ext>
            </a:extLst>
          </p:cNvPr>
          <p:cNvPicPr>
            <a:picLocks noChangeAspect="1"/>
          </p:cNvPicPr>
          <p:nvPr/>
        </p:nvPicPr>
        <p:blipFill>
          <a:blip r:embed="rId8"/>
          <a:stretch>
            <a:fillRect/>
          </a:stretch>
        </p:blipFill>
        <p:spPr>
          <a:xfrm>
            <a:off x="2175319" y="2580056"/>
            <a:ext cx="6067425" cy="523875"/>
          </a:xfrm>
          <a:prstGeom prst="rect">
            <a:avLst/>
          </a:prstGeom>
        </p:spPr>
      </p:pic>
    </p:spTree>
    <p:extLst>
      <p:ext uri="{BB962C8B-B14F-4D97-AF65-F5344CB8AC3E}">
        <p14:creationId xmlns:p14="http://schemas.microsoft.com/office/powerpoint/2010/main" val="35088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39573C3-A55D-4C84-AE86-D3ECCD62AE28}"/>
                                            </p:graphicEl>
                                          </p:spTgt>
                                        </p:tgtEl>
                                        <p:attrNameLst>
                                          <p:attrName>style.visibility</p:attrName>
                                        </p:attrNameLst>
                                      </p:cBhvr>
                                      <p:to>
                                        <p:strVal val="visible"/>
                                      </p:to>
                                    </p:set>
                                    <p:animEffect transition="in" filter="fade">
                                      <p:cBhvr>
                                        <p:cTn id="7" dur="500"/>
                                        <p:tgtEl>
                                          <p:spTgt spid="6">
                                            <p:graphicEl>
                                              <a:dgm id="{D39573C3-A55D-4C84-AE86-D3ECCD62AE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DBD4CB55-3EEB-4D3E-B4C4-D2FA35F79119}"/>
                                            </p:graphicEl>
                                          </p:spTgt>
                                        </p:tgtEl>
                                        <p:attrNameLst>
                                          <p:attrName>style.visibility</p:attrName>
                                        </p:attrNameLst>
                                      </p:cBhvr>
                                      <p:to>
                                        <p:strVal val="visible"/>
                                      </p:to>
                                    </p:set>
                                    <p:animEffect transition="in" filter="fade">
                                      <p:cBhvr>
                                        <p:cTn id="17" dur="500"/>
                                        <p:tgtEl>
                                          <p:spTgt spid="6">
                                            <p:graphicEl>
                                              <a:dgm id="{DBD4CB55-3EEB-4D3E-B4C4-D2FA35F791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D5240A9-9077-BAC6-AC1E-E4B19712B403}"/>
              </a:ext>
            </a:extLst>
          </p:cNvPr>
          <p:cNvSpPr/>
          <p:nvPr/>
        </p:nvSpPr>
        <p:spPr>
          <a:xfrm>
            <a:off x="582459" y="132733"/>
            <a:ext cx="2000486" cy="5084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pic>
        <p:nvPicPr>
          <p:cNvPr id="4" name="Picture 3">
            <a:extLst>
              <a:ext uri="{FF2B5EF4-FFF2-40B4-BE49-F238E27FC236}">
                <a16:creationId xmlns="" xmlns:a16="http://schemas.microsoft.com/office/drawing/2014/main"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graphicFrame>
        <p:nvGraphicFramePr>
          <p:cNvPr id="3" name="Diagram 2">
            <a:extLst>
              <a:ext uri="{FF2B5EF4-FFF2-40B4-BE49-F238E27FC236}">
                <a16:creationId xmlns="" xmlns:a16="http://schemas.microsoft.com/office/drawing/2014/main" id="{5DE8C347-15FA-A9FC-554F-0A6F3C3A453B}"/>
              </a:ext>
            </a:extLst>
          </p:cNvPr>
          <p:cNvGraphicFramePr/>
          <p:nvPr>
            <p:extLst>
              <p:ext uri="{D42A27DB-BD31-4B8C-83A1-F6EECF244321}">
                <p14:modId xmlns:p14="http://schemas.microsoft.com/office/powerpoint/2010/main" val="1175764365"/>
              </p:ext>
            </p:extLst>
          </p:nvPr>
        </p:nvGraphicFramePr>
        <p:xfrm>
          <a:off x="656989" y="679015"/>
          <a:ext cx="10873595" cy="5813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 xmlns:a16="http://schemas.microsoft.com/office/drawing/2014/main" id="{098DAD27-E6E6-7BE2-44AC-C862467E65F7}"/>
              </a:ext>
            </a:extLst>
          </p:cNvPr>
          <p:cNvPicPr>
            <a:picLocks noChangeAspect="1"/>
          </p:cNvPicPr>
          <p:nvPr/>
        </p:nvPicPr>
        <p:blipFill>
          <a:blip r:embed="rId8"/>
          <a:stretch>
            <a:fillRect/>
          </a:stretch>
        </p:blipFill>
        <p:spPr>
          <a:xfrm>
            <a:off x="5601271" y="2594604"/>
            <a:ext cx="5762625" cy="3686175"/>
          </a:xfrm>
          <a:prstGeom prst="rect">
            <a:avLst/>
          </a:prstGeom>
        </p:spPr>
      </p:pic>
      <p:sp>
        <p:nvSpPr>
          <p:cNvPr id="13" name="TextBox 12">
            <a:extLst>
              <a:ext uri="{FF2B5EF4-FFF2-40B4-BE49-F238E27FC236}">
                <a16:creationId xmlns="" xmlns:a16="http://schemas.microsoft.com/office/drawing/2014/main" id="{135DF8E2-9C40-EBD6-52BE-1AAEC84910CA}"/>
              </a:ext>
            </a:extLst>
          </p:cNvPr>
          <p:cNvSpPr txBox="1"/>
          <p:nvPr/>
        </p:nvSpPr>
        <p:spPr>
          <a:xfrm>
            <a:off x="971909" y="2705509"/>
            <a:ext cx="4314443" cy="3416320"/>
          </a:xfrm>
          <a:prstGeom prst="rect">
            <a:avLst/>
          </a:prstGeom>
          <a:noFill/>
        </p:spPr>
        <p:txBody>
          <a:bodyPr wrap="square" rtlCol="0">
            <a:spAutoFit/>
          </a:bodyPr>
          <a:lstStyle/>
          <a:p>
            <a:pPr algn="just"/>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định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danh</a:t>
            </a:r>
            <a:r>
              <a:rPr lang="en-US" sz="2400" b="1" dirty="0">
                <a:solidFill>
                  <a:schemeClr val="tx1"/>
                </a:solidFill>
                <a:latin typeface="Times New Roman" panose="02020603050405020304" pitchFamily="18" charset="0"/>
                <a:cs typeface="Times New Roman" panose="02020603050405020304" pitchFamily="18" charset="0"/>
              </a:rPr>
              <a:t> (id)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P1</a:t>
            </a:r>
          </a:p>
          <a:p>
            <a:pPr marL="342900" indent="-342900" algn="just">
              <a:buFont typeface="Arial" panose="020B0604020202020204" pitchFamily="34" charset="0"/>
              <a:buChar char="•"/>
            </a:pP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lớp</a:t>
            </a:r>
            <a:r>
              <a:rPr lang="en-US" sz="2400" b="1" dirty="0">
                <a:solidFill>
                  <a:schemeClr val="tx1"/>
                </a:solidFill>
                <a:latin typeface="Times New Roman" panose="02020603050405020304" pitchFamily="18" charset="0"/>
                <a:cs typeface="Times New Roman" panose="02020603050405020304" pitchFamily="18" charset="0"/>
              </a:rPr>
              <a:t> (class)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P2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P3</a:t>
            </a:r>
          </a:p>
          <a:p>
            <a:pPr marL="342900" indent="-342900" algn="jus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3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500"/>
                                        <p:tgtEl>
                                          <p:spTgt spid="1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58D114B-F6C4-C15F-45AB-80E2BF67F4FC}"/>
              </a:ext>
            </a:extLst>
          </p:cNvPr>
          <p:cNvPicPr>
            <a:picLocks noChangeAspect="1"/>
          </p:cNvPicPr>
          <p:nvPr/>
        </p:nvPicPr>
        <p:blipFill rotWithShape="1">
          <a:blip r:embed="rId2"/>
          <a:srcRect l="64189"/>
          <a:stretch/>
        </p:blipFill>
        <p:spPr>
          <a:xfrm>
            <a:off x="7030863" y="472997"/>
            <a:ext cx="4397407" cy="5912006"/>
          </a:xfrm>
          <a:prstGeom prst="rect">
            <a:avLst/>
          </a:prstGeom>
        </p:spPr>
      </p:pic>
      <p:pic>
        <p:nvPicPr>
          <p:cNvPr id="4" name="Picture 3">
            <a:extLst>
              <a:ext uri="{FF2B5EF4-FFF2-40B4-BE49-F238E27FC236}">
                <a16:creationId xmlns="" xmlns:a16="http://schemas.microsoft.com/office/drawing/2014/main" id="{D5C677AB-261C-6ADC-7492-F4AB203FBC74}"/>
              </a:ext>
            </a:extLst>
          </p:cNvPr>
          <p:cNvPicPr>
            <a:picLocks noChangeAspect="1"/>
          </p:cNvPicPr>
          <p:nvPr/>
        </p:nvPicPr>
        <p:blipFill rotWithShape="1">
          <a:blip r:embed="rId3"/>
          <a:srcRect l="6692" t="5500" r="5889" b="4899"/>
          <a:stretch/>
        </p:blipFill>
        <p:spPr>
          <a:xfrm>
            <a:off x="20715" y="137900"/>
            <a:ext cx="489398" cy="485605"/>
          </a:xfrm>
          <a:prstGeom prst="rect">
            <a:avLst/>
          </a:prstGeom>
        </p:spPr>
      </p:pic>
      <p:pic>
        <p:nvPicPr>
          <p:cNvPr id="3" name="Picture 2">
            <a:extLst>
              <a:ext uri="{FF2B5EF4-FFF2-40B4-BE49-F238E27FC236}">
                <a16:creationId xmlns="" xmlns:a16="http://schemas.microsoft.com/office/drawing/2014/main" id="{9E0CC968-7C0A-0053-3A82-D159813A5812}"/>
              </a:ext>
            </a:extLst>
          </p:cNvPr>
          <p:cNvPicPr>
            <a:picLocks noChangeAspect="1"/>
          </p:cNvPicPr>
          <p:nvPr/>
        </p:nvPicPr>
        <p:blipFill rotWithShape="1">
          <a:blip r:embed="rId4"/>
          <a:srcRect l="55263"/>
          <a:stretch/>
        </p:blipFill>
        <p:spPr>
          <a:xfrm>
            <a:off x="825625" y="468172"/>
            <a:ext cx="5686178" cy="5886382"/>
          </a:xfrm>
          <a:prstGeom prst="rect">
            <a:avLst/>
          </a:prstGeom>
        </p:spPr>
      </p:pic>
    </p:spTree>
    <p:extLst>
      <p:ext uri="{BB962C8B-B14F-4D97-AF65-F5344CB8AC3E}">
        <p14:creationId xmlns:p14="http://schemas.microsoft.com/office/powerpoint/2010/main" val="13740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D5240A9-9077-BAC6-AC1E-E4B19712B403}"/>
              </a:ext>
            </a:extLst>
          </p:cNvPr>
          <p:cNvSpPr/>
          <p:nvPr/>
        </p:nvSpPr>
        <p:spPr>
          <a:xfrm>
            <a:off x="582459" y="132733"/>
            <a:ext cx="2000486" cy="5084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pic>
        <p:nvPicPr>
          <p:cNvPr id="4" name="Picture 3">
            <a:extLst>
              <a:ext uri="{FF2B5EF4-FFF2-40B4-BE49-F238E27FC236}">
                <a16:creationId xmlns="" xmlns:a16="http://schemas.microsoft.com/office/drawing/2014/main"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graphicFrame>
        <p:nvGraphicFramePr>
          <p:cNvPr id="3" name="Diagram 2">
            <a:extLst>
              <a:ext uri="{FF2B5EF4-FFF2-40B4-BE49-F238E27FC236}">
                <a16:creationId xmlns="" xmlns:a16="http://schemas.microsoft.com/office/drawing/2014/main" id="{5DE8C347-15FA-A9FC-554F-0A6F3C3A453B}"/>
              </a:ext>
            </a:extLst>
          </p:cNvPr>
          <p:cNvGraphicFramePr/>
          <p:nvPr>
            <p:extLst>
              <p:ext uri="{D42A27DB-BD31-4B8C-83A1-F6EECF244321}">
                <p14:modId xmlns:p14="http://schemas.microsoft.com/office/powerpoint/2010/main" val="4292639216"/>
              </p:ext>
            </p:extLst>
          </p:nvPr>
        </p:nvGraphicFramePr>
        <p:xfrm>
          <a:off x="512232" y="811748"/>
          <a:ext cx="11164656" cy="5553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 xmlns:a16="http://schemas.microsoft.com/office/drawing/2014/main" id="{AB87D93C-F96D-41B4-A049-9B802EFF0061}"/>
              </a:ext>
            </a:extLst>
          </p:cNvPr>
          <p:cNvPicPr>
            <a:picLocks noChangeAspect="1"/>
          </p:cNvPicPr>
          <p:nvPr/>
        </p:nvPicPr>
        <p:blipFill>
          <a:blip r:embed="rId8"/>
          <a:stretch>
            <a:fillRect/>
          </a:stretch>
        </p:blipFill>
        <p:spPr>
          <a:xfrm>
            <a:off x="3887453" y="2349556"/>
            <a:ext cx="7667625" cy="3524250"/>
          </a:xfrm>
          <a:prstGeom prst="rect">
            <a:avLst/>
          </a:prstGeom>
        </p:spPr>
      </p:pic>
      <p:sp>
        <p:nvSpPr>
          <p:cNvPr id="14" name="TextBox 13">
            <a:extLst>
              <a:ext uri="{FF2B5EF4-FFF2-40B4-BE49-F238E27FC236}">
                <a16:creationId xmlns="" xmlns:a16="http://schemas.microsoft.com/office/drawing/2014/main" id="{AF6F16A2-AF75-8CD4-7DE0-E61E17312B03}"/>
              </a:ext>
            </a:extLst>
          </p:cNvPr>
          <p:cNvSpPr txBox="1"/>
          <p:nvPr/>
        </p:nvSpPr>
        <p:spPr>
          <a:xfrm>
            <a:off x="777327" y="2349556"/>
            <a:ext cx="2988316" cy="3785652"/>
          </a:xfrm>
          <a:prstGeom prst="rect">
            <a:avLst/>
          </a:prstGeom>
          <a:noFill/>
        </p:spPr>
        <p:txBody>
          <a:bodyPr wrap="square">
            <a:spAutoFit/>
          </a:bodyPr>
          <a:lstStyle/>
          <a:p>
            <a:pPr lvl="0" algn="jus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thiết lập định dạng cho các khung với thông số khung, viền trên, dưới, trái, phải khác nhau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sử</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dụng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thuộc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tính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sau</a:t>
            </a:r>
            <a:r>
              <a:rPr lang="en-US" sz="2400" b="0" i="0" dirty="0">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border-top</a:t>
            </a:r>
          </a:p>
          <a:p>
            <a:pPr marL="342900" lvl="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border-bottom</a:t>
            </a:r>
          </a:p>
          <a:p>
            <a:pPr marL="342900" lvl="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border-left</a:t>
            </a:r>
          </a:p>
          <a:p>
            <a:pPr marL="342900" lvl="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border-right</a:t>
            </a:r>
          </a:p>
        </p:txBody>
      </p:sp>
    </p:spTree>
    <p:extLst>
      <p:ext uri="{BB962C8B-B14F-4D97-AF65-F5344CB8AC3E}">
        <p14:creationId xmlns:p14="http://schemas.microsoft.com/office/powerpoint/2010/main" val="36721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fade">
                                      <p:cBhvr>
                                        <p:cTn id="32" dur="5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338" name="Picture 2" descr="Hình nền, Slide Thank You, Cảm ơn cho bài thuyết trình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60961"/>
            <a:ext cx="10946674" cy="679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257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549" y="875762"/>
            <a:ext cx="11165983" cy="5525037"/>
          </a:xfrm>
          <a:prstGeom prst="rect">
            <a:avLst/>
          </a:prstGeom>
        </p:spPr>
      </p:pic>
      <p:grpSp>
        <p:nvGrpSpPr>
          <p:cNvPr id="3" name="Group 2"/>
          <p:cNvGrpSpPr>
            <a:grpSpLocks/>
          </p:cNvGrpSpPr>
          <p:nvPr/>
        </p:nvGrpSpPr>
        <p:grpSpPr bwMode="auto">
          <a:xfrm>
            <a:off x="1147202" y="0"/>
            <a:ext cx="10121020" cy="661017"/>
            <a:chOff x="1296" y="1824"/>
            <a:chExt cx="4569" cy="432"/>
          </a:xfrm>
          <a:solidFill>
            <a:srgbClr val="CC3300"/>
          </a:solidFill>
        </p:grpSpPr>
        <p:sp>
          <p:nvSpPr>
            <p:cNvPr id="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5"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6" name="Text Box 49"/>
            <p:cNvSpPr txBox="1">
              <a:spLocks noChangeArrowheads="1"/>
            </p:cNvSpPr>
            <p:nvPr/>
          </p:nvSpPr>
          <p:spPr bwMode="gray">
            <a:xfrm>
              <a:off x="1680" y="1889"/>
              <a:ext cx="4185" cy="330"/>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1. PHÂN LOẠI PHẦN TỬ KHỐI VÀ NỘI TUYẾN</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7"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39371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2B27C91-E891-6B8C-80FE-FB8EB5DDBB9E}"/>
              </a:ext>
            </a:extLst>
          </p:cNvPr>
          <p:cNvSpPr txBox="1"/>
          <p:nvPr/>
        </p:nvSpPr>
        <p:spPr>
          <a:xfrm>
            <a:off x="6791417" y="1627561"/>
            <a:ext cx="4763661" cy="2831544"/>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gửi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a:t>
            </a:r>
          </a:p>
          <a:p>
            <a:pPr algn="just"/>
            <a:endParaRPr lang="en-US" sz="1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Non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dân</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tộc</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Việt</a:t>
            </a:r>
            <a:r>
              <a:rPr lang="en-US" sz="2400" dirty="0">
                <a:highlight>
                  <a:srgbClr val="FFFF00"/>
                </a:highlight>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 xmlns:a16="http://schemas.microsoft.com/office/drawing/2014/main" id="{36FAAAAD-76FA-3317-2AA5-EC875329E46D}"/>
              </a:ext>
            </a:extLst>
          </p:cNvPr>
          <p:cNvSpPr/>
          <p:nvPr/>
        </p:nvSpPr>
        <p:spPr>
          <a:xfrm>
            <a:off x="6791417" y="1627561"/>
            <a:ext cx="4763661" cy="5045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979515FA-8EF4-F171-2092-3D193B4C5438}"/>
              </a:ext>
            </a:extLst>
          </p:cNvPr>
          <p:cNvSpPr/>
          <p:nvPr/>
        </p:nvSpPr>
        <p:spPr>
          <a:xfrm>
            <a:off x="6791417" y="2201065"/>
            <a:ext cx="4763661" cy="22580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ECDBD3A-C996-E5F6-ADF0-8B3ECFBC891D}"/>
              </a:ext>
            </a:extLst>
          </p:cNvPr>
          <p:cNvSpPr/>
          <p:nvPr/>
        </p:nvSpPr>
        <p:spPr>
          <a:xfrm>
            <a:off x="8864057" y="2573746"/>
            <a:ext cx="2300767" cy="3614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llout: Line 13">
            <a:extLst>
              <a:ext uri="{FF2B5EF4-FFF2-40B4-BE49-F238E27FC236}">
                <a16:creationId xmlns="" xmlns:a16="http://schemas.microsoft.com/office/drawing/2014/main" id="{A4D16787-151B-AE89-A47A-EE7460A85105}"/>
              </a:ext>
            </a:extLst>
          </p:cNvPr>
          <p:cNvSpPr/>
          <p:nvPr/>
        </p:nvSpPr>
        <p:spPr>
          <a:xfrm>
            <a:off x="7013448" y="4927543"/>
            <a:ext cx="1768313" cy="705573"/>
          </a:xfrm>
          <a:prstGeom prst="borderCallout1">
            <a:avLst>
              <a:gd name="adj1" fmla="val 318"/>
              <a:gd name="adj2" fmla="val 50655"/>
              <a:gd name="adj3" fmla="val -84728"/>
              <a:gd name="adj4" fmla="val 50993"/>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(block level)</a:t>
            </a:r>
          </a:p>
        </p:txBody>
      </p:sp>
      <p:sp>
        <p:nvSpPr>
          <p:cNvPr id="15" name="Callout: Line 14">
            <a:extLst>
              <a:ext uri="{FF2B5EF4-FFF2-40B4-BE49-F238E27FC236}">
                <a16:creationId xmlns="" xmlns:a16="http://schemas.microsoft.com/office/drawing/2014/main" id="{940C7E7F-4A1C-7659-2E8F-2816413A7C63}"/>
              </a:ext>
            </a:extLst>
          </p:cNvPr>
          <p:cNvSpPr/>
          <p:nvPr/>
        </p:nvSpPr>
        <p:spPr>
          <a:xfrm>
            <a:off x="8985740" y="4927544"/>
            <a:ext cx="2380252" cy="705572"/>
          </a:xfrm>
          <a:prstGeom prst="borderCallout1">
            <a:avLst>
              <a:gd name="adj1" fmla="val 318"/>
              <a:gd name="adj2" fmla="val 50655"/>
              <a:gd name="adj3" fmla="val -290980"/>
              <a:gd name="adj4" fmla="val 50048"/>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(inline level)</a:t>
            </a:r>
          </a:p>
        </p:txBody>
      </p:sp>
      <p:graphicFrame>
        <p:nvGraphicFramePr>
          <p:cNvPr id="16" name="Diagram 15">
            <a:extLst>
              <a:ext uri="{FF2B5EF4-FFF2-40B4-BE49-F238E27FC236}">
                <a16:creationId xmlns="" xmlns:a16="http://schemas.microsoft.com/office/drawing/2014/main" id="{9D34CCE1-E540-8081-DB8C-3EF24CF62C0E}"/>
              </a:ext>
            </a:extLst>
          </p:cNvPr>
          <p:cNvGraphicFramePr/>
          <p:nvPr/>
        </p:nvGraphicFramePr>
        <p:xfrm>
          <a:off x="568536" y="1097279"/>
          <a:ext cx="5612808" cy="2074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a:extLst>
              <a:ext uri="{FF2B5EF4-FFF2-40B4-BE49-F238E27FC236}">
                <a16:creationId xmlns="" xmlns:a16="http://schemas.microsoft.com/office/drawing/2014/main" id="{3DA87920-BAC9-4923-E9AD-FB91BA160C9E}"/>
              </a:ext>
            </a:extLst>
          </p:cNvPr>
          <p:cNvGraphicFramePr/>
          <p:nvPr/>
        </p:nvGraphicFramePr>
        <p:xfrm>
          <a:off x="568536" y="3634292"/>
          <a:ext cx="5612808" cy="20743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8" name="Group 17"/>
          <p:cNvGrpSpPr>
            <a:grpSpLocks/>
          </p:cNvGrpSpPr>
          <p:nvPr/>
        </p:nvGrpSpPr>
        <p:grpSpPr bwMode="auto">
          <a:xfrm>
            <a:off x="1147202" y="165"/>
            <a:ext cx="10121020" cy="661017"/>
            <a:chOff x="1296" y="1824"/>
            <a:chExt cx="4569" cy="432"/>
          </a:xfrm>
          <a:solidFill>
            <a:srgbClr val="CC3300"/>
          </a:solidFill>
        </p:grpSpPr>
        <p:sp>
          <p:nvSpPr>
            <p:cNvPr id="19"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20"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21" name="Text Box 49"/>
            <p:cNvSpPr txBox="1">
              <a:spLocks noChangeArrowheads="1"/>
            </p:cNvSpPr>
            <p:nvPr/>
          </p:nvSpPr>
          <p:spPr bwMode="gray">
            <a:xfrm>
              <a:off x="1680" y="1889"/>
              <a:ext cx="4185" cy="330"/>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1. PHÂN LOẠI PHẦN TỬ KHỐI VÀ NỘI TUYẾN</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22"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19143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6F724C4F-8F9B-4738-9067-26727D704573}"/>
                                            </p:graphicEl>
                                          </p:spTgt>
                                        </p:tgtEl>
                                        <p:attrNameLst>
                                          <p:attrName>style.visibility</p:attrName>
                                        </p:attrNameLst>
                                      </p:cBhvr>
                                      <p:to>
                                        <p:strVal val="visible"/>
                                      </p:to>
                                    </p:set>
                                    <p:animEffect transition="in" filter="fade">
                                      <p:cBhvr>
                                        <p:cTn id="7" dur="500"/>
                                        <p:tgtEl>
                                          <p:spTgt spid="16">
                                            <p:graphicEl>
                                              <a:dgm id="{6F724C4F-8F9B-4738-9067-26727D70457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graphicEl>
                                              <a:dgm id="{E902298D-0E74-4B73-81CE-5E46144250A7}"/>
                                            </p:graphicEl>
                                          </p:spTgt>
                                        </p:tgtEl>
                                        <p:attrNameLst>
                                          <p:attrName>style.visibility</p:attrName>
                                        </p:attrNameLst>
                                      </p:cBhvr>
                                      <p:to>
                                        <p:strVal val="visible"/>
                                      </p:to>
                                    </p:set>
                                    <p:animEffect transition="in" filter="fade">
                                      <p:cBhvr>
                                        <p:cTn id="12" dur="500"/>
                                        <p:tgtEl>
                                          <p:spTgt spid="16">
                                            <p:graphicEl>
                                              <a:dgm id="{E902298D-0E74-4B73-81CE-5E46144250A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graphicEl>
                                              <a:dgm id="{9A6D6D27-EFC7-41B8-94E2-DA8AF4A1778E}"/>
                                            </p:graphicEl>
                                          </p:spTgt>
                                        </p:tgtEl>
                                        <p:attrNameLst>
                                          <p:attrName>style.visibility</p:attrName>
                                        </p:attrNameLst>
                                      </p:cBhvr>
                                      <p:to>
                                        <p:strVal val="visible"/>
                                      </p:to>
                                    </p:set>
                                    <p:animEffect transition="in" filter="fade">
                                      <p:cBhvr>
                                        <p:cTn id="15" dur="500"/>
                                        <p:tgtEl>
                                          <p:spTgt spid="16">
                                            <p:graphicEl>
                                              <a:dgm id="{9A6D6D27-EFC7-41B8-94E2-DA8AF4A177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graphicEl>
                                              <a:dgm id="{6F724C4F-8F9B-4738-9067-26727D704573}"/>
                                            </p:graphicEl>
                                          </p:spTgt>
                                        </p:tgtEl>
                                        <p:attrNameLst>
                                          <p:attrName>style.visibility</p:attrName>
                                        </p:attrNameLst>
                                      </p:cBhvr>
                                      <p:to>
                                        <p:strVal val="visible"/>
                                      </p:to>
                                    </p:set>
                                    <p:animEffect transition="in" filter="fade">
                                      <p:cBhvr>
                                        <p:cTn id="20" dur="500"/>
                                        <p:tgtEl>
                                          <p:spTgt spid="17">
                                            <p:graphicEl>
                                              <a:dgm id="{6F724C4F-8F9B-4738-9067-26727D704573}"/>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graphicEl>
                                              <a:dgm id="{E902298D-0E74-4B73-81CE-5E46144250A7}"/>
                                            </p:graphicEl>
                                          </p:spTgt>
                                        </p:tgtEl>
                                        <p:attrNameLst>
                                          <p:attrName>style.visibility</p:attrName>
                                        </p:attrNameLst>
                                      </p:cBhvr>
                                      <p:to>
                                        <p:strVal val="visible"/>
                                      </p:to>
                                    </p:set>
                                    <p:animEffect transition="in" filter="fade">
                                      <p:cBhvr>
                                        <p:cTn id="25" dur="500"/>
                                        <p:tgtEl>
                                          <p:spTgt spid="17">
                                            <p:graphicEl>
                                              <a:dgm id="{E902298D-0E74-4B73-81CE-5E46144250A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graphicEl>
                                              <a:dgm id="{9A6D6D27-EFC7-41B8-94E2-DA8AF4A1778E}"/>
                                            </p:graphicEl>
                                          </p:spTgt>
                                        </p:tgtEl>
                                        <p:attrNameLst>
                                          <p:attrName>style.visibility</p:attrName>
                                        </p:attrNameLst>
                                      </p:cBhvr>
                                      <p:to>
                                        <p:strVal val="visible"/>
                                      </p:to>
                                    </p:set>
                                    <p:animEffect transition="in" filter="fade">
                                      <p:cBhvr>
                                        <p:cTn id="28" dur="500"/>
                                        <p:tgtEl>
                                          <p:spTgt spid="17">
                                            <p:graphicEl>
                                              <a:dgm id="{9A6D6D27-EFC7-41B8-94E2-DA8AF4A1778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14" grpId="0" animBg="1"/>
      <p:bldP spid="15" grpId="0" animBg="1"/>
      <p:bldGraphic spid="16" grpId="0">
        <p:bldSub>
          <a:bldDgm bld="lvlOne"/>
        </p:bldSub>
      </p:bldGraphic>
      <p:bldGraphic spid="17"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6" name="Diagram 15">
            <a:extLst>
              <a:ext uri="{FF2B5EF4-FFF2-40B4-BE49-F238E27FC236}">
                <a16:creationId xmlns="" xmlns:a16="http://schemas.microsoft.com/office/drawing/2014/main" id="{9D34CCE1-E540-8081-DB8C-3EF24CF62C0E}"/>
              </a:ext>
            </a:extLst>
          </p:cNvPr>
          <p:cNvGraphicFramePr/>
          <p:nvPr/>
        </p:nvGraphicFramePr>
        <p:xfrm>
          <a:off x="568536" y="1097279"/>
          <a:ext cx="5612808" cy="2074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a:extLst>
              <a:ext uri="{FF2B5EF4-FFF2-40B4-BE49-F238E27FC236}">
                <a16:creationId xmlns="" xmlns:a16="http://schemas.microsoft.com/office/drawing/2014/main" id="{3DA87920-BAC9-4923-E9AD-FB91BA160C9E}"/>
              </a:ext>
            </a:extLst>
          </p:cNvPr>
          <p:cNvGraphicFramePr/>
          <p:nvPr/>
        </p:nvGraphicFramePr>
        <p:xfrm>
          <a:off x="568536" y="3634292"/>
          <a:ext cx="5612808" cy="20743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Arrow: Right 5">
            <a:extLst>
              <a:ext uri="{FF2B5EF4-FFF2-40B4-BE49-F238E27FC236}">
                <a16:creationId xmlns="" xmlns:a16="http://schemas.microsoft.com/office/drawing/2014/main" id="{8287D532-B142-5896-36DB-980626F431C6}"/>
              </a:ext>
            </a:extLst>
          </p:cNvPr>
          <p:cNvSpPr/>
          <p:nvPr/>
        </p:nvSpPr>
        <p:spPr>
          <a:xfrm>
            <a:off x="6318504" y="2112205"/>
            <a:ext cx="850392" cy="50849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9" name="Group 8">
            <a:extLst>
              <a:ext uri="{FF2B5EF4-FFF2-40B4-BE49-F238E27FC236}">
                <a16:creationId xmlns="" xmlns:a16="http://schemas.microsoft.com/office/drawing/2014/main" id="{1C52337B-8538-3CFF-3174-120063625AC0}"/>
              </a:ext>
            </a:extLst>
          </p:cNvPr>
          <p:cNvGrpSpPr/>
          <p:nvPr/>
        </p:nvGrpSpPr>
        <p:grpSpPr>
          <a:xfrm>
            <a:off x="7304300" y="1925772"/>
            <a:ext cx="4319164" cy="881361"/>
            <a:chOff x="388803" y="753109"/>
            <a:chExt cx="5216355" cy="1449857"/>
          </a:xfrm>
        </p:grpSpPr>
        <p:sp>
          <p:nvSpPr>
            <p:cNvPr id="13" name="Rectangle: Rounded Corners 12">
              <a:extLst>
                <a:ext uri="{FF2B5EF4-FFF2-40B4-BE49-F238E27FC236}">
                  <a16:creationId xmlns="" xmlns:a16="http://schemas.microsoft.com/office/drawing/2014/main" id="{9D7AE864-A4CE-3A0A-A620-397241B7E1A9}"/>
                </a:ext>
              </a:extLst>
            </p:cNvPr>
            <p:cNvSpPr/>
            <p:nvPr/>
          </p:nvSpPr>
          <p:spPr>
            <a:xfrm>
              <a:off x="388803" y="753109"/>
              <a:ext cx="5216355" cy="1449857"/>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Rounded Corners 4">
              <a:extLst>
                <a:ext uri="{FF2B5EF4-FFF2-40B4-BE49-F238E27FC236}">
                  <a16:creationId xmlns="" xmlns:a16="http://schemas.microsoft.com/office/drawing/2014/main" id="{A86DD1A2-9B29-7893-9D60-8EB24CE1FFE5}"/>
                </a:ext>
              </a:extLst>
            </p:cNvPr>
            <p:cNvSpPr txBox="1"/>
            <p:nvPr/>
          </p:nvSpPr>
          <p:spPr>
            <a:xfrm>
              <a:off x="473733" y="835220"/>
              <a:ext cx="5131425" cy="13649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h</a:t>
              </a:r>
              <a:r>
                <a:rPr lang="en-US" sz="2400" kern="1200" dirty="0">
                  <a:latin typeface="Times New Roman" panose="02020603050405020304" pitchFamily="18" charset="0"/>
                  <a:cs typeface="Times New Roman" panose="02020603050405020304" pitchFamily="18" charset="0"/>
                </a:rPr>
                <a:t>1-h6, div, form, header, footer, table, </a:t>
              </a:r>
              <a:r>
                <a:rPr lang="en-US" sz="2400" kern="1200" dirty="0" err="1">
                  <a:latin typeface="Times New Roman" panose="02020603050405020304" pitchFamily="18" charset="0"/>
                  <a:cs typeface="Times New Roman" panose="02020603050405020304" pitchFamily="18" charset="0"/>
                </a:rPr>
                <a:t>hr</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ol</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ul</a:t>
              </a:r>
              <a:r>
                <a:rPr lang="en-US" sz="2400" kern="1200" dirty="0">
                  <a:latin typeface="Times New Roman" panose="02020603050405020304" pitchFamily="18" charset="0"/>
                  <a:cs typeface="Times New Roman" panose="02020603050405020304" pitchFamily="18" charset="0"/>
                </a:rPr>
                <a:t>, li, …</a:t>
              </a:r>
            </a:p>
          </p:txBody>
        </p:sp>
      </p:grpSp>
      <p:grpSp>
        <p:nvGrpSpPr>
          <p:cNvPr id="19" name="Group 18">
            <a:extLst>
              <a:ext uri="{FF2B5EF4-FFF2-40B4-BE49-F238E27FC236}">
                <a16:creationId xmlns="" xmlns:a16="http://schemas.microsoft.com/office/drawing/2014/main" id="{F67CA7A1-B341-0808-6CBB-1FF0266A0B61}"/>
              </a:ext>
            </a:extLst>
          </p:cNvPr>
          <p:cNvGrpSpPr/>
          <p:nvPr/>
        </p:nvGrpSpPr>
        <p:grpSpPr>
          <a:xfrm>
            <a:off x="7339461" y="4535773"/>
            <a:ext cx="4319164" cy="868331"/>
            <a:chOff x="388803" y="753109"/>
            <a:chExt cx="5216355" cy="1449857"/>
          </a:xfrm>
        </p:grpSpPr>
        <p:sp>
          <p:nvSpPr>
            <p:cNvPr id="20" name="Rectangle: Rounded Corners 19">
              <a:extLst>
                <a:ext uri="{FF2B5EF4-FFF2-40B4-BE49-F238E27FC236}">
                  <a16:creationId xmlns="" xmlns:a16="http://schemas.microsoft.com/office/drawing/2014/main" id="{AE6139B7-C815-02F6-00DD-151F2A91DE5C}"/>
                </a:ext>
              </a:extLst>
            </p:cNvPr>
            <p:cNvSpPr/>
            <p:nvPr/>
          </p:nvSpPr>
          <p:spPr>
            <a:xfrm>
              <a:off x="388803" y="753109"/>
              <a:ext cx="5216355" cy="1449857"/>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ectangle: Rounded Corners 4">
              <a:extLst>
                <a:ext uri="{FF2B5EF4-FFF2-40B4-BE49-F238E27FC236}">
                  <a16:creationId xmlns="" xmlns:a16="http://schemas.microsoft.com/office/drawing/2014/main" id="{0E0A3D6C-DF78-502E-A2FF-40DF18CECBE8}"/>
                </a:ext>
              </a:extLst>
            </p:cNvPr>
            <p:cNvSpPr txBox="1"/>
            <p:nvPr/>
          </p:nvSpPr>
          <p:spPr>
            <a:xfrm>
              <a:off x="473733" y="835220"/>
              <a:ext cx="5131425" cy="13649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n-US" sz="2400" dirty="0">
                  <a:latin typeface="Times New Roman" panose="02020603050405020304" pitchFamily="18" charset="0"/>
                  <a:cs typeface="Times New Roman" panose="02020603050405020304" pitchFamily="18" charset="0"/>
                </a:rPr>
                <a:t>b, span, a, </a:t>
              </a:r>
              <a:r>
                <a:rPr lang="en-US" sz="2400" dirty="0" err="1">
                  <a:latin typeface="Times New Roman" panose="02020603050405020304" pitchFamily="18" charset="0"/>
                  <a:cs typeface="Times New Roman" panose="02020603050405020304" pitchFamily="18" charset="0"/>
                </a:rPr>
                <a:t>img</a:t>
              </a:r>
              <a:r>
                <a:rPr lang="en-US" sz="2400" dirty="0">
                  <a:latin typeface="Times New Roman" panose="02020603050405020304" pitchFamily="18" charset="0"/>
                  <a:cs typeface="Times New Roman" panose="02020603050405020304" pitchFamily="18" charset="0"/>
                </a:rPr>
                <a:t>, strong, sub, sup,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u, </a:t>
              </a:r>
              <a:r>
                <a:rPr lang="en-US" sz="2400" dirty="0" err="1">
                  <a:latin typeface="Times New Roman" panose="02020603050405020304" pitchFamily="18" charset="0"/>
                  <a:cs typeface="Times New Roman" panose="02020603050405020304" pitchFamily="18" charset="0"/>
                </a:rPr>
                <a:t>br</a:t>
              </a:r>
              <a:r>
                <a:rPr lang="en-US" sz="2400" dirty="0">
                  <a:latin typeface="Times New Roman" panose="02020603050405020304" pitchFamily="18" charset="0"/>
                  <a:cs typeface="Times New Roman" panose="02020603050405020304" pitchFamily="18" charset="0"/>
                </a:rPr>
                <a:t>, label, input, </a:t>
              </a:r>
              <a:r>
                <a:rPr lang="en-US" sz="2400" dirty="0" err="1">
                  <a:latin typeface="Times New Roman" panose="02020603050405020304" pitchFamily="18" charset="0"/>
                  <a:cs typeface="Times New Roman" panose="02020603050405020304" pitchFamily="18" charset="0"/>
                </a:rPr>
                <a:t>textarea</a:t>
              </a:r>
              <a:r>
                <a:rPr lang="en-US" sz="24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p:txBody>
        </p:sp>
      </p:grpSp>
      <p:sp>
        <p:nvSpPr>
          <p:cNvPr id="22" name="Arrow: Right 21">
            <a:extLst>
              <a:ext uri="{FF2B5EF4-FFF2-40B4-BE49-F238E27FC236}">
                <a16:creationId xmlns="" xmlns:a16="http://schemas.microsoft.com/office/drawing/2014/main" id="{A4F9A511-9677-8229-4311-7807A3A90F05}"/>
              </a:ext>
            </a:extLst>
          </p:cNvPr>
          <p:cNvSpPr/>
          <p:nvPr/>
        </p:nvSpPr>
        <p:spPr>
          <a:xfrm>
            <a:off x="6318504" y="4715690"/>
            <a:ext cx="850392" cy="50849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3" name="Group 22"/>
          <p:cNvGrpSpPr>
            <a:grpSpLocks/>
          </p:cNvGrpSpPr>
          <p:nvPr/>
        </p:nvGrpSpPr>
        <p:grpSpPr bwMode="auto">
          <a:xfrm>
            <a:off x="1147202" y="165"/>
            <a:ext cx="10121020" cy="661017"/>
            <a:chOff x="1296" y="1824"/>
            <a:chExt cx="4569" cy="432"/>
          </a:xfrm>
          <a:solidFill>
            <a:srgbClr val="CC3300"/>
          </a:solidFill>
        </p:grpSpPr>
        <p:sp>
          <p:nvSpPr>
            <p:cNvPr id="2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25"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26" name="Text Box 49"/>
            <p:cNvSpPr txBox="1">
              <a:spLocks noChangeArrowheads="1"/>
            </p:cNvSpPr>
            <p:nvPr/>
          </p:nvSpPr>
          <p:spPr bwMode="gray">
            <a:xfrm>
              <a:off x="1680" y="1889"/>
              <a:ext cx="4185" cy="330"/>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1. PHÂN LOẠI PHẦN TỬ KHỐI VÀ NỘI TUYẾN</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27"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23830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6" name="Diagram 15">
            <a:extLst>
              <a:ext uri="{FF2B5EF4-FFF2-40B4-BE49-F238E27FC236}">
                <a16:creationId xmlns="" xmlns:a16="http://schemas.microsoft.com/office/drawing/2014/main" id="{9D34CCE1-E540-8081-DB8C-3EF24CF62C0E}"/>
              </a:ext>
            </a:extLst>
          </p:cNvPr>
          <p:cNvGraphicFramePr/>
          <p:nvPr>
            <p:extLst/>
          </p:nvPr>
        </p:nvGraphicFramePr>
        <p:xfrm>
          <a:off x="568536" y="1215328"/>
          <a:ext cx="3884592" cy="349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929017D5-F08E-AFB2-EA56-C926434F57E6}"/>
              </a:ext>
            </a:extLst>
          </p:cNvPr>
          <p:cNvPicPr>
            <a:picLocks noChangeAspect="1"/>
          </p:cNvPicPr>
          <p:nvPr/>
        </p:nvPicPr>
        <p:blipFill>
          <a:blip r:embed="rId7"/>
          <a:stretch>
            <a:fillRect/>
          </a:stretch>
        </p:blipFill>
        <p:spPr>
          <a:xfrm>
            <a:off x="4724590" y="1157287"/>
            <a:ext cx="7077075" cy="4543425"/>
          </a:xfrm>
          <a:prstGeom prst="rect">
            <a:avLst/>
          </a:prstGeom>
        </p:spPr>
      </p:pic>
      <p:sp>
        <p:nvSpPr>
          <p:cNvPr id="5" name="Rectangle 4">
            <a:extLst>
              <a:ext uri="{FF2B5EF4-FFF2-40B4-BE49-F238E27FC236}">
                <a16:creationId xmlns="" xmlns:a16="http://schemas.microsoft.com/office/drawing/2014/main" id="{D82091FE-C236-AA99-7F52-DEC9A852C905}"/>
              </a:ext>
            </a:extLst>
          </p:cNvPr>
          <p:cNvSpPr/>
          <p:nvPr/>
        </p:nvSpPr>
        <p:spPr>
          <a:xfrm>
            <a:off x="5550408" y="2130552"/>
            <a:ext cx="1627632" cy="219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38C975A5-567A-974E-07AD-7947F5A4919B}"/>
              </a:ext>
            </a:extLst>
          </p:cNvPr>
          <p:cNvSpPr/>
          <p:nvPr/>
        </p:nvSpPr>
        <p:spPr>
          <a:xfrm>
            <a:off x="8409432" y="2807208"/>
            <a:ext cx="3214032" cy="2373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p:cNvGrpSpPr>
          <p:nvPr/>
        </p:nvGrpSpPr>
        <p:grpSpPr bwMode="auto">
          <a:xfrm>
            <a:off x="1147202" y="165"/>
            <a:ext cx="10121020" cy="661017"/>
            <a:chOff x="1296" y="1824"/>
            <a:chExt cx="4569" cy="432"/>
          </a:xfrm>
          <a:solidFill>
            <a:srgbClr val="CC3300"/>
          </a:solidFill>
        </p:grpSpPr>
        <p:sp>
          <p:nvSpPr>
            <p:cNvPr id="14" name="AutoShape 47"/>
            <p:cNvSpPr>
              <a:spLocks noChangeArrowheads="1"/>
            </p:cNvSpPr>
            <p:nvPr/>
          </p:nvSpPr>
          <p:spPr bwMode="gray">
            <a:xfrm>
              <a:off x="1536" y="1899"/>
              <a:ext cx="2736" cy="288"/>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defRPr/>
              </a:pPr>
              <a:endParaRPr lang="en-US"/>
            </a:p>
          </p:txBody>
        </p:sp>
        <p:sp>
          <p:nvSpPr>
            <p:cNvPr id="15" name="AutoShape 48"/>
            <p:cNvSpPr>
              <a:spLocks noChangeArrowheads="1"/>
            </p:cNvSpPr>
            <p:nvPr/>
          </p:nvSpPr>
          <p:spPr bwMode="gray">
            <a:xfrm>
              <a:off x="1296" y="1824"/>
              <a:ext cx="647" cy="432"/>
            </a:xfrm>
            <a:prstGeom prst="diamond">
              <a:avLst/>
            </a:prstGeom>
            <a:grpFill/>
            <a:ln>
              <a:headEnd/>
              <a:tailEnd/>
            </a:ln>
          </p:spPr>
          <p:style>
            <a:lnRef idx="0">
              <a:schemeClr val="accent5"/>
            </a:lnRef>
            <a:fillRef idx="3">
              <a:schemeClr val="accent5"/>
            </a:fillRef>
            <a:effectRef idx="3">
              <a:schemeClr val="accent5"/>
            </a:effectRef>
            <a:fontRef idx="minor">
              <a:schemeClr val="lt1"/>
            </a:fontRef>
          </p:style>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en-US" altLang="en-US" sz="1800" b="0">
                <a:solidFill>
                  <a:schemeClr val="tx1"/>
                </a:solidFill>
                <a:latin typeface="Arial" panose="020B0604020202020204" pitchFamily="34" charset="0"/>
              </a:endParaRPr>
            </a:p>
          </p:txBody>
        </p:sp>
        <p:sp>
          <p:nvSpPr>
            <p:cNvPr id="17" name="Text Box 49"/>
            <p:cNvSpPr txBox="1">
              <a:spLocks noChangeArrowheads="1"/>
            </p:cNvSpPr>
            <p:nvPr/>
          </p:nvSpPr>
          <p:spPr bwMode="gray">
            <a:xfrm>
              <a:off x="1680" y="1889"/>
              <a:ext cx="4185" cy="330"/>
            </a:xfrm>
            <a:prstGeom prst="rect">
              <a:avLst/>
            </a:prstGeom>
            <a:grpFill/>
            <a:ln/>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sz="2800" b="1" smtClean="0">
                  <a:solidFill>
                    <a:schemeClr val="bg1"/>
                  </a:solidFill>
                  <a:latin typeface="Times New Roman" panose="02020603050405020304" pitchFamily="18" charset="0"/>
                  <a:cs typeface="Times New Roman" panose="02020603050405020304" pitchFamily="18" charset="0"/>
                </a:rPr>
                <a:t>1. PHÂN LOẠI PHẦN TỬ KHỐI VÀ NỘI TUYẾN</a:t>
              </a:r>
              <a:endParaRPr lang="en-US" sz="2800" b="1" i="1">
                <a:solidFill>
                  <a:schemeClr val="bg1"/>
                </a:solidFill>
                <a:latin typeface="Times New Roman" panose="02020603050405020304" pitchFamily="18" charset="0"/>
                <a:cs typeface="Times New Roman" panose="02020603050405020304" pitchFamily="18" charset="0"/>
              </a:endParaRPr>
            </a:p>
          </p:txBody>
        </p:sp>
        <p:sp>
          <p:nvSpPr>
            <p:cNvPr id="18" name="Text Box 50"/>
            <p:cNvSpPr txBox="1">
              <a:spLocks noChangeArrowheads="1"/>
            </p:cNvSpPr>
            <p:nvPr/>
          </p:nvSpPr>
          <p:spPr bwMode="gray">
            <a:xfrm>
              <a:off x="1542" y="1934"/>
              <a:ext cx="116" cy="291"/>
            </a:xfrm>
            <a:prstGeom prst="rect">
              <a:avLst/>
            </a:prstGeom>
            <a:grpFill/>
            <a:ln/>
          </p:spPr>
          <p:style>
            <a:lnRef idx="0">
              <a:schemeClr val="accent5"/>
            </a:lnRef>
            <a:fillRef idx="3">
              <a:schemeClr val="accent5"/>
            </a:fillRef>
            <a:effectRef idx="3">
              <a:schemeClr val="accent5"/>
            </a:effectRef>
            <a:fontRef idx="minor">
              <a:schemeClr val="lt1"/>
            </a:fontRef>
          </p:style>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2400" b="1"/>
            </a:p>
          </p:txBody>
        </p:sp>
      </p:grpSp>
    </p:spTree>
    <p:extLst>
      <p:ext uri="{BB962C8B-B14F-4D97-AF65-F5344CB8AC3E}">
        <p14:creationId xmlns:p14="http://schemas.microsoft.com/office/powerpoint/2010/main" val="37740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6F724C4F-8F9B-4738-9067-26727D704573}"/>
                                            </p:graphicEl>
                                          </p:spTgt>
                                        </p:tgtEl>
                                        <p:attrNameLst>
                                          <p:attrName>style.visibility</p:attrName>
                                        </p:attrNameLst>
                                      </p:cBhvr>
                                      <p:to>
                                        <p:strVal val="visible"/>
                                      </p:to>
                                    </p:set>
                                    <p:animEffect transition="in" filter="fade">
                                      <p:cBhvr>
                                        <p:cTn id="7" dur="500"/>
                                        <p:tgtEl>
                                          <p:spTgt spid="16">
                                            <p:graphicEl>
                                              <a:dgm id="{6F724C4F-8F9B-4738-9067-26727D70457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graphicEl>
                                              <a:dgm id="{E902298D-0E74-4B73-81CE-5E46144250A7}"/>
                                            </p:graphicEl>
                                          </p:spTgt>
                                        </p:tgtEl>
                                        <p:attrNameLst>
                                          <p:attrName>style.visibility</p:attrName>
                                        </p:attrNameLst>
                                      </p:cBhvr>
                                      <p:to>
                                        <p:strVal val="visible"/>
                                      </p:to>
                                    </p:set>
                                    <p:animEffect transition="in" filter="fade">
                                      <p:cBhvr>
                                        <p:cTn id="12" dur="500"/>
                                        <p:tgtEl>
                                          <p:spTgt spid="16">
                                            <p:graphicEl>
                                              <a:dgm id="{E902298D-0E74-4B73-81CE-5E46144250A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graphicEl>
                                              <a:dgm id="{9A6D6D27-EFC7-41B8-94E2-DA8AF4A1778E}"/>
                                            </p:graphicEl>
                                          </p:spTgt>
                                        </p:tgtEl>
                                        <p:attrNameLst>
                                          <p:attrName>style.visibility</p:attrName>
                                        </p:attrNameLst>
                                      </p:cBhvr>
                                      <p:to>
                                        <p:strVal val="visible"/>
                                      </p:to>
                                    </p:set>
                                    <p:animEffect transition="in" filter="fade">
                                      <p:cBhvr>
                                        <p:cTn id="15" dur="500"/>
                                        <p:tgtEl>
                                          <p:spTgt spid="16">
                                            <p:graphicEl>
                                              <a:dgm id="{9A6D6D27-EFC7-41B8-94E2-DA8AF4A177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lvlOne"/>
        </p:bldSub>
      </p:bldGraphic>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3" name="Diagram 2">
            <a:extLst>
              <a:ext uri="{FF2B5EF4-FFF2-40B4-BE49-F238E27FC236}">
                <a16:creationId xmlns="" xmlns:a16="http://schemas.microsoft.com/office/drawing/2014/main" id="{4D8BB77E-C803-6690-FAC3-19E881D190E1}"/>
              </a:ext>
            </a:extLst>
          </p:cNvPr>
          <p:cNvGraphicFramePr/>
          <p:nvPr>
            <p:extLst>
              <p:ext uri="{D42A27DB-BD31-4B8C-83A1-F6EECF244321}">
                <p14:modId xmlns:p14="http://schemas.microsoft.com/office/powerpoint/2010/main" val="685591707"/>
              </p:ext>
            </p:extLst>
          </p:nvPr>
        </p:nvGraphicFramePr>
        <p:xfrm>
          <a:off x="362827" y="413354"/>
          <a:ext cx="11466346" cy="6106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 xmlns:a16="http://schemas.microsoft.com/office/drawing/2014/main" id="{301B911B-E092-8C60-BFEC-9A638BD3E19B}"/>
              </a:ext>
            </a:extLst>
          </p:cNvPr>
          <p:cNvPicPr>
            <a:picLocks noChangeAspect="1"/>
          </p:cNvPicPr>
          <p:nvPr/>
        </p:nvPicPr>
        <p:blipFill>
          <a:blip r:embed="rId8"/>
          <a:stretch>
            <a:fillRect/>
          </a:stretch>
        </p:blipFill>
        <p:spPr>
          <a:xfrm>
            <a:off x="713186" y="2598865"/>
            <a:ext cx="10954558" cy="3443113"/>
          </a:xfrm>
          <a:prstGeom prst="rect">
            <a:avLst/>
          </a:prstGeom>
        </p:spPr>
      </p:pic>
    </p:spTree>
    <p:extLst>
      <p:ext uri="{BB962C8B-B14F-4D97-AF65-F5344CB8AC3E}">
        <p14:creationId xmlns:p14="http://schemas.microsoft.com/office/powerpoint/2010/main" val="28278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CA09DA8-98B1-4EF2-9991-952EA5E8F0E9}"/>
                                            </p:graphicEl>
                                          </p:spTgt>
                                        </p:tgtEl>
                                        <p:attrNameLst>
                                          <p:attrName>style.visibility</p:attrName>
                                        </p:attrNameLst>
                                      </p:cBhvr>
                                      <p:to>
                                        <p:strVal val="visible"/>
                                      </p:to>
                                    </p:set>
                                    <p:animEffect transition="in" filter="fade">
                                      <p:cBhvr>
                                        <p:cTn id="7" dur="500"/>
                                        <p:tgtEl>
                                          <p:spTgt spid="3">
                                            <p:graphicEl>
                                              <a:dgm id="{4CA09DA8-98B1-4EF2-9991-952EA5E8F0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E51D29D-C7D1-4E70-A427-26C58E403E0F}"/>
                                            </p:graphicEl>
                                          </p:spTgt>
                                        </p:tgtEl>
                                        <p:attrNameLst>
                                          <p:attrName>style.visibility</p:attrName>
                                        </p:attrNameLst>
                                      </p:cBhvr>
                                      <p:to>
                                        <p:strVal val="visible"/>
                                      </p:to>
                                    </p:set>
                                    <p:animEffect transition="in" filter="fade">
                                      <p:cBhvr>
                                        <p:cTn id="12" dur="500"/>
                                        <p:tgtEl>
                                          <p:spTgt spid="3">
                                            <p:graphicEl>
                                              <a:dgm id="{CE51D29D-C7D1-4E70-A427-26C58E403E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3" name="Diagram 2">
            <a:extLst>
              <a:ext uri="{FF2B5EF4-FFF2-40B4-BE49-F238E27FC236}">
                <a16:creationId xmlns="" xmlns:a16="http://schemas.microsoft.com/office/drawing/2014/main" id="{4D8BB77E-C803-6690-FAC3-19E881D190E1}"/>
              </a:ext>
            </a:extLst>
          </p:cNvPr>
          <p:cNvGraphicFramePr/>
          <p:nvPr>
            <p:extLst>
              <p:ext uri="{D42A27DB-BD31-4B8C-83A1-F6EECF244321}">
                <p14:modId xmlns:p14="http://schemas.microsoft.com/office/powerpoint/2010/main" val="1108219066"/>
              </p:ext>
            </p:extLst>
          </p:nvPr>
        </p:nvGraphicFramePr>
        <p:xfrm>
          <a:off x="362827" y="413354"/>
          <a:ext cx="11466346" cy="6106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 xmlns:a16="http://schemas.microsoft.com/office/drawing/2014/main" id="{ABD824B7-E56C-BAF3-CC16-7EC93A97E79B}"/>
              </a:ext>
            </a:extLst>
          </p:cNvPr>
          <p:cNvPicPr>
            <a:picLocks noChangeAspect="1"/>
          </p:cNvPicPr>
          <p:nvPr/>
        </p:nvPicPr>
        <p:blipFill>
          <a:blip r:embed="rId8"/>
          <a:stretch>
            <a:fillRect/>
          </a:stretch>
        </p:blipFill>
        <p:spPr>
          <a:xfrm>
            <a:off x="605559" y="2740521"/>
            <a:ext cx="10980882" cy="3494249"/>
          </a:xfrm>
          <a:prstGeom prst="rect">
            <a:avLst/>
          </a:prstGeom>
        </p:spPr>
      </p:pic>
    </p:spTree>
    <p:extLst>
      <p:ext uri="{BB962C8B-B14F-4D97-AF65-F5344CB8AC3E}">
        <p14:creationId xmlns:p14="http://schemas.microsoft.com/office/powerpoint/2010/main" val="1200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CA09DA8-98B1-4EF2-9991-952EA5E8F0E9}"/>
                                            </p:graphicEl>
                                          </p:spTgt>
                                        </p:tgtEl>
                                        <p:attrNameLst>
                                          <p:attrName>style.visibility</p:attrName>
                                        </p:attrNameLst>
                                      </p:cBhvr>
                                      <p:to>
                                        <p:strVal val="visible"/>
                                      </p:to>
                                    </p:set>
                                    <p:animEffect transition="in" filter="fade">
                                      <p:cBhvr>
                                        <p:cTn id="7" dur="500"/>
                                        <p:tgtEl>
                                          <p:spTgt spid="3">
                                            <p:graphicEl>
                                              <a:dgm id="{4CA09DA8-98B1-4EF2-9991-952EA5E8F0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E51D29D-C7D1-4E70-A427-26C58E403E0F}"/>
                                            </p:graphicEl>
                                          </p:spTgt>
                                        </p:tgtEl>
                                        <p:attrNameLst>
                                          <p:attrName>style.visibility</p:attrName>
                                        </p:attrNameLst>
                                      </p:cBhvr>
                                      <p:to>
                                        <p:strVal val="visible"/>
                                      </p:to>
                                    </p:set>
                                    <p:animEffect transition="in" filter="fade">
                                      <p:cBhvr>
                                        <p:cTn id="12" dur="500"/>
                                        <p:tgtEl>
                                          <p:spTgt spid="3">
                                            <p:graphicEl>
                                              <a:dgm id="{CE51D29D-C7D1-4E70-A427-26C58E403E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1795</Words>
  <Application>Microsoft Office PowerPoint</Application>
  <PresentationFormat>Widescreen</PresentationFormat>
  <Paragraphs>223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8.1 Version 2</dc:creator>
  <cp:lastModifiedBy>Win 8.1 Version 2</cp:lastModifiedBy>
  <cp:revision>7</cp:revision>
  <dcterms:created xsi:type="dcterms:W3CDTF">2024-12-30T02:14:34Z</dcterms:created>
  <dcterms:modified xsi:type="dcterms:W3CDTF">2024-12-30T03:48:38Z</dcterms:modified>
</cp:coreProperties>
</file>