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0" r:id="rId2"/>
    <p:sldId id="322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24" r:id="rId24"/>
    <p:sldId id="311" r:id="rId25"/>
    <p:sldId id="313" r:id="rId26"/>
    <p:sldId id="314" r:id="rId27"/>
    <p:sldId id="315" r:id="rId28"/>
    <p:sldId id="316" r:id="rId29"/>
    <p:sldId id="317" r:id="rId30"/>
    <p:sldId id="32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6B491-8EA1-462E-ADAD-CA32FAFD6B24}" type="doc">
      <dgm:prSet loTypeId="urn:microsoft.com/office/officeart/2005/8/layout/pyramid2" loCatId="pyramid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9E4ABC5-EC23-49A7-AC56-90A412F7D702}">
      <dgm:prSet phldrT="[Text]" custT="1"/>
      <dgm:spPr/>
      <dgm:t>
        <a:bodyPr/>
        <a:lstStyle/>
        <a:p>
          <a:pPr algn="l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Thẻ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441768-4B61-447A-805B-130DF74C5EF9}" type="parTrans" cxnId="{3DEBB1DF-3B27-452B-B2B1-9F346BF3560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F85EA-54BD-459E-B5E0-198E304C1E8D}" type="sibTrans" cxnId="{3DEBB1DF-3B27-452B-B2B1-9F346BF3560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22FB1-7846-42C5-88F9-D6E7A293B83A}">
      <dgm:prSet phldrT="[Text]" custT="1"/>
      <dgm:spPr/>
      <dgm:t>
        <a:bodyPr/>
        <a:lstStyle/>
        <a:p>
          <a:pPr algn="l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Cú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tên_thuộc_tính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= “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</a:p>
      </dgm:t>
    </dgm:pt>
    <dgm:pt modelId="{37500874-45AC-4A67-9E17-02CCA6B8D064}" type="parTrans" cxnId="{25C8DF73-9316-4337-9F8B-A90951687E8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F9319-9A39-428C-BB40-D176DFD1275A}" type="sibTrans" cxnId="{25C8DF73-9316-4337-9F8B-A90951687E8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9951C3-5C1C-45EA-B89D-86DF62417C62}">
      <dgm:prSet phldrT="[Text]" custT="1"/>
      <dgm:spPr/>
      <dgm:t>
        <a:bodyPr/>
        <a:lstStyle/>
        <a:p>
          <a:pPr algn="l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Bổ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sung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tin,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xử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thẻ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BBF2E-0E8A-4562-83FA-DC79698DE571}" type="parTrans" cxnId="{5341BD99-D322-4386-8FF0-8A0269CA9FCF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9DFCE-9488-4428-9CE3-A08F46CEA5B2}" type="sibTrans" cxnId="{5341BD99-D322-4386-8FF0-8A0269CA9FCF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14649-EBE9-483E-BA26-3BA9A12D8DAC}">
      <dgm:prSet custT="1"/>
      <dgm:spPr/>
      <dgm:t>
        <a:bodyPr/>
        <a:lstStyle/>
        <a:p>
          <a:pPr algn="l"/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Nằm trong thẻ bắt đầu, sau tên thẻ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6A7ED-AAE3-4982-A07F-E6E30FFFA468}" type="parTrans" cxnId="{D8D76813-1F28-417F-AC3F-13E7B1BB5371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3260E-3229-44B9-9557-ED24FBE87924}" type="sibTrans" cxnId="{D8D76813-1F28-417F-AC3F-13E7B1BB5371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4AEC2-5BB6-43F1-ADFF-57239C08BAB3}">
      <dgm:prSet custT="1"/>
      <dgm:spPr/>
      <dgm:t>
        <a:bodyPr/>
        <a:lstStyle/>
        <a:p>
          <a:pPr algn="l"/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Các thuộc tính được ngăn cách bởi dấu cách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6ABC7-A112-4FF8-B3B1-126FB4098141}" type="parTrans" cxnId="{FFE2DE02-027A-4CA2-90D3-DA862E8A87A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07C00-07EB-4E3C-87C8-4FD6672680EF}" type="sibTrans" cxnId="{FFE2DE02-027A-4CA2-90D3-DA862E8A87A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3A930-7F81-4C96-8317-34BA5445A2CF}" type="pres">
      <dgm:prSet presAssocID="{23B6B491-8EA1-462E-ADAD-CA32FAFD6B2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00E6D38-4D0B-4A3C-A410-0102831D6051}" type="pres">
      <dgm:prSet presAssocID="{23B6B491-8EA1-462E-ADAD-CA32FAFD6B24}" presName="pyramid" presStyleLbl="node1" presStyleIdx="0" presStyleCnt="1" custLinFactNeighborX="-26173"/>
      <dgm:spPr/>
    </dgm:pt>
    <dgm:pt modelId="{C01235A7-1D58-453F-8D69-506C9473ED90}" type="pres">
      <dgm:prSet presAssocID="{23B6B491-8EA1-462E-ADAD-CA32FAFD6B24}" presName="theList" presStyleCnt="0"/>
      <dgm:spPr/>
    </dgm:pt>
    <dgm:pt modelId="{1BE1109E-9155-498A-A8D7-78769339864A}" type="pres">
      <dgm:prSet presAssocID="{89E4ABC5-EC23-49A7-AC56-90A412F7D702}" presName="aNode" presStyleLbl="fgAcc1" presStyleIdx="0" presStyleCnt="5" custScaleX="259484" custLinFactNeighborX="35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B25A9-387A-4C32-8456-58F96586E0C4}" type="pres">
      <dgm:prSet presAssocID="{89E4ABC5-EC23-49A7-AC56-90A412F7D702}" presName="aSpace" presStyleCnt="0"/>
      <dgm:spPr/>
    </dgm:pt>
    <dgm:pt modelId="{01A7D3F5-AF0C-4D6D-9235-361E6C76C796}" type="pres">
      <dgm:prSet presAssocID="{DAF22FB1-7846-42C5-88F9-D6E7A293B83A}" presName="aNode" presStyleLbl="fgAcc1" presStyleIdx="1" presStyleCnt="5" custScaleX="259484" custLinFactNeighborX="35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2447C-3ED3-443B-A208-0B0A387D8165}" type="pres">
      <dgm:prSet presAssocID="{DAF22FB1-7846-42C5-88F9-D6E7A293B83A}" presName="aSpace" presStyleCnt="0"/>
      <dgm:spPr/>
    </dgm:pt>
    <dgm:pt modelId="{7D5EA69E-AF88-4B5E-8F72-D9DEBEE8B512}" type="pres">
      <dgm:prSet presAssocID="{389951C3-5C1C-45EA-B89D-86DF62417C62}" presName="aNode" presStyleLbl="fgAcc1" presStyleIdx="2" presStyleCnt="5" custScaleX="259484" custLinFactNeighborX="35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3F813-A3AA-4C68-83E8-2D0D4EC50D9B}" type="pres">
      <dgm:prSet presAssocID="{389951C3-5C1C-45EA-B89D-86DF62417C62}" presName="aSpace" presStyleCnt="0"/>
      <dgm:spPr/>
    </dgm:pt>
    <dgm:pt modelId="{33C1E0D4-4BAA-4CB9-9280-F8CF721BE89B}" type="pres">
      <dgm:prSet presAssocID="{78114649-EBE9-483E-BA26-3BA9A12D8DAC}" presName="aNode" presStyleLbl="fgAcc1" presStyleIdx="3" presStyleCnt="5" custScaleX="259484" custLinFactNeighborX="35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A8F84-925C-483D-B47A-32E454D41196}" type="pres">
      <dgm:prSet presAssocID="{78114649-EBE9-483E-BA26-3BA9A12D8DAC}" presName="aSpace" presStyleCnt="0"/>
      <dgm:spPr/>
    </dgm:pt>
    <dgm:pt modelId="{D4263E93-908D-4328-B1F4-06344DC6B5F8}" type="pres">
      <dgm:prSet presAssocID="{9294AEC2-5BB6-43F1-ADFF-57239C08BAB3}" presName="aNode" presStyleLbl="fgAcc1" presStyleIdx="4" presStyleCnt="5" custScaleX="259484" custLinFactNeighborX="35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71527-3875-4B42-8E37-8DBC832835BA}" type="pres">
      <dgm:prSet presAssocID="{9294AEC2-5BB6-43F1-ADFF-57239C08BAB3}" presName="aSpace" presStyleCnt="0"/>
      <dgm:spPr/>
    </dgm:pt>
  </dgm:ptLst>
  <dgm:cxnLst>
    <dgm:cxn modelId="{25C8DF73-9316-4337-9F8B-A90951687E85}" srcId="{23B6B491-8EA1-462E-ADAD-CA32FAFD6B24}" destId="{DAF22FB1-7846-42C5-88F9-D6E7A293B83A}" srcOrd="1" destOrd="0" parTransId="{37500874-45AC-4A67-9E17-02CCA6B8D064}" sibTransId="{EE2F9319-9A39-428C-BB40-D176DFD1275A}"/>
    <dgm:cxn modelId="{914548AA-4C2A-4B05-A898-6CE30173664E}" type="presOf" srcId="{78114649-EBE9-483E-BA26-3BA9A12D8DAC}" destId="{33C1E0D4-4BAA-4CB9-9280-F8CF721BE89B}" srcOrd="0" destOrd="0" presId="urn:microsoft.com/office/officeart/2005/8/layout/pyramid2"/>
    <dgm:cxn modelId="{D4D7F55A-BA3D-411B-B766-84D6379AEF7E}" type="presOf" srcId="{389951C3-5C1C-45EA-B89D-86DF62417C62}" destId="{7D5EA69E-AF88-4B5E-8F72-D9DEBEE8B512}" srcOrd="0" destOrd="0" presId="urn:microsoft.com/office/officeart/2005/8/layout/pyramid2"/>
    <dgm:cxn modelId="{FFE2DE02-027A-4CA2-90D3-DA862E8A87A4}" srcId="{23B6B491-8EA1-462E-ADAD-CA32FAFD6B24}" destId="{9294AEC2-5BB6-43F1-ADFF-57239C08BAB3}" srcOrd="4" destOrd="0" parTransId="{EC56ABC7-A112-4FF8-B3B1-126FB4098141}" sibTransId="{25E07C00-07EB-4E3C-87C8-4FD6672680EF}"/>
    <dgm:cxn modelId="{6B0050A9-FC58-4689-8EAF-096B6DF4344D}" type="presOf" srcId="{89E4ABC5-EC23-49A7-AC56-90A412F7D702}" destId="{1BE1109E-9155-498A-A8D7-78769339864A}" srcOrd="0" destOrd="0" presId="urn:microsoft.com/office/officeart/2005/8/layout/pyramid2"/>
    <dgm:cxn modelId="{5341BD99-D322-4386-8FF0-8A0269CA9FCF}" srcId="{23B6B491-8EA1-462E-ADAD-CA32FAFD6B24}" destId="{389951C3-5C1C-45EA-B89D-86DF62417C62}" srcOrd="2" destOrd="0" parTransId="{CF3BBF2E-0E8A-4562-83FA-DC79698DE571}" sibTransId="{D149DFCE-9488-4428-9CE3-A08F46CEA5B2}"/>
    <dgm:cxn modelId="{D8D76813-1F28-417F-AC3F-13E7B1BB5371}" srcId="{23B6B491-8EA1-462E-ADAD-CA32FAFD6B24}" destId="{78114649-EBE9-483E-BA26-3BA9A12D8DAC}" srcOrd="3" destOrd="0" parTransId="{AD86A7ED-AAE3-4982-A07F-E6E30FFFA468}" sibTransId="{3203260E-3229-44B9-9557-ED24FBE87924}"/>
    <dgm:cxn modelId="{99D859D6-1A5F-4B36-A965-44DACAD1C589}" type="presOf" srcId="{9294AEC2-5BB6-43F1-ADFF-57239C08BAB3}" destId="{D4263E93-908D-4328-B1F4-06344DC6B5F8}" srcOrd="0" destOrd="0" presId="urn:microsoft.com/office/officeart/2005/8/layout/pyramid2"/>
    <dgm:cxn modelId="{3DEBB1DF-3B27-452B-B2B1-9F346BF35607}" srcId="{23B6B491-8EA1-462E-ADAD-CA32FAFD6B24}" destId="{89E4ABC5-EC23-49A7-AC56-90A412F7D702}" srcOrd="0" destOrd="0" parTransId="{75441768-4B61-447A-805B-130DF74C5EF9}" sibTransId="{6AEF85EA-54BD-459E-B5E0-198E304C1E8D}"/>
    <dgm:cxn modelId="{89028B3C-54F8-46AB-B1F9-16DA44EF39E3}" type="presOf" srcId="{DAF22FB1-7846-42C5-88F9-D6E7A293B83A}" destId="{01A7D3F5-AF0C-4D6D-9235-361E6C76C796}" srcOrd="0" destOrd="0" presId="urn:microsoft.com/office/officeart/2005/8/layout/pyramid2"/>
    <dgm:cxn modelId="{18AA9F27-422B-427C-8D57-1353BBE99853}" type="presOf" srcId="{23B6B491-8EA1-462E-ADAD-CA32FAFD6B24}" destId="{9E63A930-7F81-4C96-8317-34BA5445A2CF}" srcOrd="0" destOrd="0" presId="urn:microsoft.com/office/officeart/2005/8/layout/pyramid2"/>
    <dgm:cxn modelId="{D2DA5975-71FE-431E-A98D-2F8DAA330B1D}" type="presParOf" srcId="{9E63A930-7F81-4C96-8317-34BA5445A2CF}" destId="{400E6D38-4D0B-4A3C-A410-0102831D6051}" srcOrd="0" destOrd="0" presId="urn:microsoft.com/office/officeart/2005/8/layout/pyramid2"/>
    <dgm:cxn modelId="{46A74A4C-4215-40DC-A8F9-47CB6D5126EB}" type="presParOf" srcId="{9E63A930-7F81-4C96-8317-34BA5445A2CF}" destId="{C01235A7-1D58-453F-8D69-506C9473ED90}" srcOrd="1" destOrd="0" presId="urn:microsoft.com/office/officeart/2005/8/layout/pyramid2"/>
    <dgm:cxn modelId="{7C0B5DFE-739C-4572-AFA2-7FBCC72D820D}" type="presParOf" srcId="{C01235A7-1D58-453F-8D69-506C9473ED90}" destId="{1BE1109E-9155-498A-A8D7-78769339864A}" srcOrd="0" destOrd="0" presId="urn:microsoft.com/office/officeart/2005/8/layout/pyramid2"/>
    <dgm:cxn modelId="{4185B087-9257-41B0-923B-4CBF28A974AC}" type="presParOf" srcId="{C01235A7-1D58-453F-8D69-506C9473ED90}" destId="{AE1B25A9-387A-4C32-8456-58F96586E0C4}" srcOrd="1" destOrd="0" presId="urn:microsoft.com/office/officeart/2005/8/layout/pyramid2"/>
    <dgm:cxn modelId="{C36D5832-B258-485E-8C73-4B945C11A627}" type="presParOf" srcId="{C01235A7-1D58-453F-8D69-506C9473ED90}" destId="{01A7D3F5-AF0C-4D6D-9235-361E6C76C796}" srcOrd="2" destOrd="0" presId="urn:microsoft.com/office/officeart/2005/8/layout/pyramid2"/>
    <dgm:cxn modelId="{70F35FBF-F039-4F95-90ED-EF2FFB9C16E7}" type="presParOf" srcId="{C01235A7-1D58-453F-8D69-506C9473ED90}" destId="{1552447C-3ED3-443B-A208-0B0A387D8165}" srcOrd="3" destOrd="0" presId="urn:microsoft.com/office/officeart/2005/8/layout/pyramid2"/>
    <dgm:cxn modelId="{8B49C21C-2C3F-4C61-8C12-7D835F719621}" type="presParOf" srcId="{C01235A7-1D58-453F-8D69-506C9473ED90}" destId="{7D5EA69E-AF88-4B5E-8F72-D9DEBEE8B512}" srcOrd="4" destOrd="0" presId="urn:microsoft.com/office/officeart/2005/8/layout/pyramid2"/>
    <dgm:cxn modelId="{C8A873A6-3F66-4B6B-8800-3C83891BE07B}" type="presParOf" srcId="{C01235A7-1D58-453F-8D69-506C9473ED90}" destId="{C003F813-A3AA-4C68-83E8-2D0D4EC50D9B}" srcOrd="5" destOrd="0" presId="urn:microsoft.com/office/officeart/2005/8/layout/pyramid2"/>
    <dgm:cxn modelId="{CBA2F882-DF03-4577-9D80-0B51825FA158}" type="presParOf" srcId="{C01235A7-1D58-453F-8D69-506C9473ED90}" destId="{33C1E0D4-4BAA-4CB9-9280-F8CF721BE89B}" srcOrd="6" destOrd="0" presId="urn:microsoft.com/office/officeart/2005/8/layout/pyramid2"/>
    <dgm:cxn modelId="{0C1EC874-AF2A-4559-90F4-D067024B2E86}" type="presParOf" srcId="{C01235A7-1D58-453F-8D69-506C9473ED90}" destId="{0BBA8F84-925C-483D-B47A-32E454D41196}" srcOrd="7" destOrd="0" presId="urn:microsoft.com/office/officeart/2005/8/layout/pyramid2"/>
    <dgm:cxn modelId="{C7121439-535B-41B8-B979-BDA20F305746}" type="presParOf" srcId="{C01235A7-1D58-453F-8D69-506C9473ED90}" destId="{D4263E93-908D-4328-B1F4-06344DC6B5F8}" srcOrd="8" destOrd="0" presId="urn:microsoft.com/office/officeart/2005/8/layout/pyramid2"/>
    <dgm:cxn modelId="{CC0D61FC-B147-41C5-BFD0-D3CA2504558A}" type="presParOf" srcId="{C01235A7-1D58-453F-8D69-506C9473ED90}" destId="{60E71527-3875-4B42-8E37-8DBC832835B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6468F9-15F4-47AC-B202-B814CB8ABD2E}" type="doc">
      <dgm:prSet loTypeId="urn:microsoft.com/office/officeart/2005/8/layout/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1D821DF-32A6-4878-82B8-7CC81A7689FD}">
      <dgm:prSet phldrT="[Text]"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duyệt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hiển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thị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mã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html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mấy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dòng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khoảng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dòng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96D27-F2ED-4BE4-AF8B-0B596E2DF84C}" type="parTrans" cxnId="{05907638-7888-4711-A37E-BA12FC53576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D4A79-1C90-4968-B6C6-526F26327699}" type="sibTrans" cxnId="{05907638-7888-4711-A37E-BA12FC53576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06457E-3254-44A0-B16F-E9A02F169B39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3894B-9A31-4385-B48D-7E4C2F58D9CC}" type="parTrans" cxnId="{2059478D-5FE8-478B-AD25-67C8DEA6CFF3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ECAFE-EE3C-4166-970A-171FC333178B}" type="sibTrans" cxnId="{2059478D-5FE8-478B-AD25-67C8DEA6CFF3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4FD0F9-3A88-4EAF-9CC1-E269DFCC2D93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6808B7-FEEA-4751-A327-1CFE3C2241DE}" type="parTrans" cxnId="{42C39963-1B40-4EEF-A09C-C20469AC8E1F}">
      <dgm:prSet/>
      <dgm:spPr/>
      <dgm:t>
        <a:bodyPr/>
        <a:lstStyle/>
        <a:p>
          <a:endParaRPr lang="en-US"/>
        </a:p>
      </dgm:t>
    </dgm:pt>
    <dgm:pt modelId="{9439BD63-73EC-4742-8F62-6E598A00E93D}" type="sibTrans" cxnId="{42C39963-1B40-4EEF-A09C-C20469AC8E1F}">
      <dgm:prSet/>
      <dgm:spPr/>
      <dgm:t>
        <a:bodyPr/>
        <a:lstStyle/>
        <a:p>
          <a:endParaRPr lang="en-US"/>
        </a:p>
      </dgm:t>
    </dgm:pt>
    <dgm:pt modelId="{E98AB464-4B1F-4264-9A1D-C507ED6AC3A1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DC63E4-FAEB-4DF9-BFEF-FBC24677BDA1}" type="parTrans" cxnId="{17F96291-2D02-4813-96BC-5A7F2EEC1BC0}">
      <dgm:prSet/>
      <dgm:spPr/>
      <dgm:t>
        <a:bodyPr/>
        <a:lstStyle/>
        <a:p>
          <a:endParaRPr lang="en-US"/>
        </a:p>
      </dgm:t>
    </dgm:pt>
    <dgm:pt modelId="{01CE90CD-7936-42F4-A02E-DF6DB61CE796}" type="sibTrans" cxnId="{17F96291-2D02-4813-96BC-5A7F2EEC1BC0}">
      <dgm:prSet/>
      <dgm:spPr/>
      <dgm:t>
        <a:bodyPr/>
        <a:lstStyle/>
        <a:p>
          <a:endParaRPr lang="en-US"/>
        </a:p>
      </dgm:t>
    </dgm:pt>
    <dgm:pt modelId="{2924C2E8-BBEE-4FB1-AB2A-5265F6DBB524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9FBAD-AC92-4BF3-8E16-030AB92083AA}" type="parTrans" cxnId="{1A049806-7F61-4A7E-A138-7BF45E4A3C08}">
      <dgm:prSet/>
      <dgm:spPr/>
      <dgm:t>
        <a:bodyPr/>
        <a:lstStyle/>
        <a:p>
          <a:endParaRPr lang="en-US"/>
        </a:p>
      </dgm:t>
    </dgm:pt>
    <dgm:pt modelId="{6D1535EB-DA3B-4A53-A8FA-D341C3E082DD}" type="sibTrans" cxnId="{1A049806-7F61-4A7E-A138-7BF45E4A3C08}">
      <dgm:prSet/>
      <dgm:spPr/>
      <dgm:t>
        <a:bodyPr/>
        <a:lstStyle/>
        <a:p>
          <a:endParaRPr lang="en-US"/>
        </a:p>
      </dgm:t>
    </dgm:pt>
    <dgm:pt modelId="{E7BBD025-94E0-4742-8C63-B22FA286B297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E5AC46-4998-4F21-9B71-B56A149ABC42}" type="parTrans" cxnId="{BA3AB2F9-14B8-4725-9E93-850F05574169}">
      <dgm:prSet/>
      <dgm:spPr/>
      <dgm:t>
        <a:bodyPr/>
        <a:lstStyle/>
        <a:p>
          <a:endParaRPr lang="en-US"/>
        </a:p>
      </dgm:t>
    </dgm:pt>
    <dgm:pt modelId="{00F97145-715D-49AB-B859-06EF46159585}" type="sibTrans" cxnId="{BA3AB2F9-14B8-4725-9E93-850F05574169}">
      <dgm:prSet/>
      <dgm:spPr/>
      <dgm:t>
        <a:bodyPr/>
        <a:lstStyle/>
        <a:p>
          <a:endParaRPr lang="en-US"/>
        </a:p>
      </dgm:t>
    </dgm:pt>
    <dgm:pt modelId="{33BA740F-1F1B-4CCA-BA2A-6F73DEC8A3A8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92FB4-63A9-458C-BEC2-6A4328102DE2}" type="parTrans" cxnId="{5109624B-E039-46B2-A288-147FC443B0D0}">
      <dgm:prSet/>
      <dgm:spPr/>
      <dgm:t>
        <a:bodyPr/>
        <a:lstStyle/>
        <a:p>
          <a:endParaRPr lang="en-US"/>
        </a:p>
      </dgm:t>
    </dgm:pt>
    <dgm:pt modelId="{6C8DBC33-70A7-4B47-A9BD-13FFDCB39081}" type="sibTrans" cxnId="{5109624B-E039-46B2-A288-147FC443B0D0}">
      <dgm:prSet/>
      <dgm:spPr/>
      <dgm:t>
        <a:bodyPr/>
        <a:lstStyle/>
        <a:p>
          <a:endParaRPr lang="en-US"/>
        </a:p>
      </dgm:t>
    </dgm:pt>
    <dgm:pt modelId="{08F92DF0-2814-42BA-A3EC-62773B745A89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6ED3D5-6265-4565-BCC2-A7BF4D964339}" type="parTrans" cxnId="{141122AE-8857-4865-81AD-84C1EDE1C031}">
      <dgm:prSet/>
      <dgm:spPr/>
      <dgm:t>
        <a:bodyPr/>
        <a:lstStyle/>
        <a:p>
          <a:endParaRPr lang="en-US"/>
        </a:p>
      </dgm:t>
    </dgm:pt>
    <dgm:pt modelId="{C01B755E-4ED7-4E87-A8C2-54B55B72CAD2}" type="sibTrans" cxnId="{141122AE-8857-4865-81AD-84C1EDE1C031}">
      <dgm:prSet/>
      <dgm:spPr/>
      <dgm:t>
        <a:bodyPr/>
        <a:lstStyle/>
        <a:p>
          <a:endParaRPr lang="en-US"/>
        </a:p>
      </dgm:t>
    </dgm:pt>
    <dgm:pt modelId="{E3BBF54C-1ADA-4A53-A55D-BFB6FED61DFD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D1B18-B3A7-4BE1-A04A-38F597F8295F}" type="parTrans" cxnId="{6415BDB9-7595-4CA5-855C-9FA1BB13FC9B}">
      <dgm:prSet/>
      <dgm:spPr/>
      <dgm:t>
        <a:bodyPr/>
        <a:lstStyle/>
        <a:p>
          <a:endParaRPr lang="en-US"/>
        </a:p>
      </dgm:t>
    </dgm:pt>
    <dgm:pt modelId="{6158850E-CFEF-4B63-8971-4CB5EB1781A6}" type="sibTrans" cxnId="{6415BDB9-7595-4CA5-855C-9FA1BB13FC9B}">
      <dgm:prSet/>
      <dgm:spPr/>
      <dgm:t>
        <a:bodyPr/>
        <a:lstStyle/>
        <a:p>
          <a:endParaRPr lang="en-US"/>
        </a:p>
      </dgm:t>
    </dgm:pt>
    <dgm:pt modelId="{BF715C7D-732A-4CEE-B03C-239EF731FDF0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91FE7-2F90-4905-A7F7-A15387703BF9}" type="parTrans" cxnId="{F1D7BAF5-AF22-444B-8CCA-9A96ACA68AAB}">
      <dgm:prSet/>
      <dgm:spPr/>
      <dgm:t>
        <a:bodyPr/>
        <a:lstStyle/>
        <a:p>
          <a:endParaRPr lang="en-US"/>
        </a:p>
      </dgm:t>
    </dgm:pt>
    <dgm:pt modelId="{10FA2E1B-D480-451B-AF44-A4735581822A}" type="sibTrans" cxnId="{F1D7BAF5-AF22-444B-8CCA-9A96ACA68AAB}">
      <dgm:prSet/>
      <dgm:spPr/>
      <dgm:t>
        <a:bodyPr/>
        <a:lstStyle/>
        <a:p>
          <a:endParaRPr lang="en-US"/>
        </a:p>
      </dgm:t>
    </dgm:pt>
    <dgm:pt modelId="{EF97B47F-FBB7-47AD-B34E-B285E026AB09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3E47A6-EF46-4605-B3C0-25C467DDBAFF}" type="parTrans" cxnId="{B69F9D14-4D8F-4FFB-A7B6-5E75BDD81C79}">
      <dgm:prSet/>
      <dgm:spPr/>
      <dgm:t>
        <a:bodyPr/>
        <a:lstStyle/>
        <a:p>
          <a:endParaRPr lang="en-US"/>
        </a:p>
      </dgm:t>
    </dgm:pt>
    <dgm:pt modelId="{50A8E4AA-A65A-432C-A14B-71EC9B29EC1C}" type="sibTrans" cxnId="{B69F9D14-4D8F-4FFB-A7B6-5E75BDD81C79}">
      <dgm:prSet/>
      <dgm:spPr/>
      <dgm:t>
        <a:bodyPr/>
        <a:lstStyle/>
        <a:p>
          <a:endParaRPr lang="en-US"/>
        </a:p>
      </dgm:t>
    </dgm:pt>
    <dgm:pt modelId="{ABDCA85B-5FA7-471E-B475-FF147BE0D4C0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C37FDE-4C3D-433D-B8EB-CCA0C8F2DF53}" type="parTrans" cxnId="{74B3FE04-B20B-4E20-AE9C-FF04EAEA454C}">
      <dgm:prSet/>
      <dgm:spPr/>
      <dgm:t>
        <a:bodyPr/>
        <a:lstStyle/>
        <a:p>
          <a:endParaRPr lang="en-US"/>
        </a:p>
      </dgm:t>
    </dgm:pt>
    <dgm:pt modelId="{F32E0DC3-9EDD-4529-855D-193DE1192961}" type="sibTrans" cxnId="{74B3FE04-B20B-4E20-AE9C-FF04EAEA454C}">
      <dgm:prSet/>
      <dgm:spPr/>
      <dgm:t>
        <a:bodyPr/>
        <a:lstStyle/>
        <a:p>
          <a:endParaRPr lang="en-US"/>
        </a:p>
      </dgm:t>
    </dgm:pt>
    <dgm:pt modelId="{288403E7-5802-4586-A27A-DDA0C1BBFA2A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9D7E3-711E-4B23-A43D-85BF5E5C77FD}" type="parTrans" cxnId="{A5B2B889-8A4D-45E4-8CF1-34B5794E1EE9}">
      <dgm:prSet/>
      <dgm:spPr/>
      <dgm:t>
        <a:bodyPr/>
        <a:lstStyle/>
        <a:p>
          <a:endParaRPr lang="en-US"/>
        </a:p>
      </dgm:t>
    </dgm:pt>
    <dgm:pt modelId="{FE75DB9D-AC38-4C88-B8A4-7D7744DF7D1C}" type="sibTrans" cxnId="{A5B2B889-8A4D-45E4-8CF1-34B5794E1EE9}">
      <dgm:prSet/>
      <dgm:spPr/>
      <dgm:t>
        <a:bodyPr/>
        <a:lstStyle/>
        <a:p>
          <a:endParaRPr lang="en-US"/>
        </a:p>
      </dgm:t>
    </dgm:pt>
    <dgm:pt modelId="{6004B18B-EF66-42D7-8077-A0AE0DA6DC33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927A17-D4CE-4B4D-9D6A-317EC65CDE58}" type="parTrans" cxnId="{5E7D8BAD-51D2-447C-894F-C729EF5E5E64}">
      <dgm:prSet/>
      <dgm:spPr/>
      <dgm:t>
        <a:bodyPr/>
        <a:lstStyle/>
        <a:p>
          <a:endParaRPr lang="en-US"/>
        </a:p>
      </dgm:t>
    </dgm:pt>
    <dgm:pt modelId="{C276C696-37A9-49A7-8263-FC7629A9C865}" type="sibTrans" cxnId="{5E7D8BAD-51D2-447C-894F-C729EF5E5E64}">
      <dgm:prSet/>
      <dgm:spPr/>
      <dgm:t>
        <a:bodyPr/>
        <a:lstStyle/>
        <a:p>
          <a:endParaRPr lang="en-US"/>
        </a:p>
      </dgm:t>
    </dgm:pt>
    <dgm:pt modelId="{4E11D5D4-5F58-490F-9759-B2F274749704}" type="pres">
      <dgm:prSet presAssocID="{EF6468F9-15F4-47AC-B202-B814CB8ABD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E3D4C7-E874-4790-8DDD-FD701A72F66B}" type="pres">
      <dgm:prSet presAssocID="{41D821DF-32A6-4878-82B8-7CC81A7689FD}" presName="parentLin" presStyleCnt="0"/>
      <dgm:spPr/>
    </dgm:pt>
    <dgm:pt modelId="{D1C017CF-DADA-49AC-8AD2-36DA2D537765}" type="pres">
      <dgm:prSet presAssocID="{41D821DF-32A6-4878-82B8-7CC81A7689F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FAB3ADF-16C9-4B14-B418-31D5D38BD3E9}" type="pres">
      <dgm:prSet presAssocID="{41D821DF-32A6-4878-82B8-7CC81A7689FD}" presName="parentText" presStyleLbl="node1" presStyleIdx="0" presStyleCnt="1" custScaleX="1270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0B039-5148-437F-996C-604506CD195E}" type="pres">
      <dgm:prSet presAssocID="{41D821DF-32A6-4878-82B8-7CC81A7689FD}" presName="negativeSpace" presStyleCnt="0"/>
      <dgm:spPr/>
    </dgm:pt>
    <dgm:pt modelId="{2A94A6CE-4E2B-43F1-9F6E-A46F1FECFF99}" type="pres">
      <dgm:prSet presAssocID="{41D821DF-32A6-4878-82B8-7CC81A7689F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56042B-DF58-4B61-9677-4931EA78FAE9}" type="presOf" srcId="{E98AB464-4B1F-4264-9A1D-C507ED6AC3A1}" destId="{2A94A6CE-4E2B-43F1-9F6E-A46F1FECFF99}" srcOrd="0" destOrd="1" presId="urn:microsoft.com/office/officeart/2005/8/layout/list1"/>
    <dgm:cxn modelId="{42C39963-1B40-4EEF-A09C-C20469AC8E1F}" srcId="{41D821DF-32A6-4878-82B8-7CC81A7689FD}" destId="{4E4FD0F9-3A88-4EAF-9CC1-E269DFCC2D93}" srcOrd="0" destOrd="0" parTransId="{0C6808B7-FEEA-4751-A327-1CFE3C2241DE}" sibTransId="{9439BD63-73EC-4742-8F62-6E598A00E93D}"/>
    <dgm:cxn modelId="{B69F9D14-4D8F-4FFB-A7B6-5E75BDD81C79}" srcId="{41D821DF-32A6-4878-82B8-7CC81A7689FD}" destId="{EF97B47F-FBB7-47AD-B34E-B285E026AB09}" srcOrd="8" destOrd="0" parTransId="{603E47A6-EF46-4605-B3C0-25C467DDBAFF}" sibTransId="{50A8E4AA-A65A-432C-A14B-71EC9B29EC1C}"/>
    <dgm:cxn modelId="{DDC2FFAD-0D73-47AD-B4C9-E2AE5C9B63D6}" type="presOf" srcId="{EF6468F9-15F4-47AC-B202-B814CB8ABD2E}" destId="{4E11D5D4-5F58-490F-9759-B2F274749704}" srcOrd="0" destOrd="0" presId="urn:microsoft.com/office/officeart/2005/8/layout/list1"/>
    <dgm:cxn modelId="{176479F6-652D-4B91-B31C-F80253E57261}" type="presOf" srcId="{E3BBF54C-1ADA-4A53-A55D-BFB6FED61DFD}" destId="{2A94A6CE-4E2B-43F1-9F6E-A46F1FECFF99}" srcOrd="0" destOrd="6" presId="urn:microsoft.com/office/officeart/2005/8/layout/list1"/>
    <dgm:cxn modelId="{F1D7BAF5-AF22-444B-8CCA-9A96ACA68AAB}" srcId="{41D821DF-32A6-4878-82B8-7CC81A7689FD}" destId="{BF715C7D-732A-4CEE-B03C-239EF731FDF0}" srcOrd="7" destOrd="0" parTransId="{4A291FE7-2F90-4905-A7F7-A15387703BF9}" sibTransId="{10FA2E1B-D480-451B-AF44-A4735581822A}"/>
    <dgm:cxn modelId="{F724EF28-866C-45B8-A4DA-66D46AA2ABE4}" type="presOf" srcId="{33BA740F-1F1B-4CCA-BA2A-6F73DEC8A3A8}" destId="{2A94A6CE-4E2B-43F1-9F6E-A46F1FECFF99}" srcOrd="0" destOrd="4" presId="urn:microsoft.com/office/officeart/2005/8/layout/list1"/>
    <dgm:cxn modelId="{05907638-7888-4711-A37E-BA12FC535767}" srcId="{EF6468F9-15F4-47AC-B202-B814CB8ABD2E}" destId="{41D821DF-32A6-4878-82B8-7CC81A7689FD}" srcOrd="0" destOrd="0" parTransId="{1E096D27-F2ED-4BE4-AF8B-0B596E2DF84C}" sibTransId="{310D4A79-1C90-4968-B6C6-526F26327699}"/>
    <dgm:cxn modelId="{2059478D-5FE8-478B-AD25-67C8DEA6CFF3}" srcId="{41D821DF-32A6-4878-82B8-7CC81A7689FD}" destId="{C606457E-3254-44A0-B16F-E9A02F169B39}" srcOrd="12" destOrd="0" parTransId="{43F3894B-9A31-4385-B48D-7E4C2F58D9CC}" sibTransId="{2DDECAFE-EE3C-4166-970A-171FC333178B}"/>
    <dgm:cxn modelId="{BA3AB2F9-14B8-4725-9E93-850F05574169}" srcId="{41D821DF-32A6-4878-82B8-7CC81A7689FD}" destId="{E7BBD025-94E0-4742-8C63-B22FA286B297}" srcOrd="3" destOrd="0" parTransId="{74E5AC46-4998-4F21-9B71-B56A149ABC42}" sibTransId="{00F97145-715D-49AB-B859-06EF46159585}"/>
    <dgm:cxn modelId="{141122AE-8857-4865-81AD-84C1EDE1C031}" srcId="{41D821DF-32A6-4878-82B8-7CC81A7689FD}" destId="{08F92DF0-2814-42BA-A3EC-62773B745A89}" srcOrd="5" destOrd="0" parTransId="{E76ED3D5-6265-4565-BCC2-A7BF4D964339}" sibTransId="{C01B755E-4ED7-4E87-A8C2-54B55B72CAD2}"/>
    <dgm:cxn modelId="{74B3FE04-B20B-4E20-AE9C-FF04EAEA454C}" srcId="{41D821DF-32A6-4878-82B8-7CC81A7689FD}" destId="{ABDCA85B-5FA7-471E-B475-FF147BE0D4C0}" srcOrd="9" destOrd="0" parTransId="{F8C37FDE-4C3D-433D-B8EB-CCA0C8F2DF53}" sibTransId="{F32E0DC3-9EDD-4529-855D-193DE1192961}"/>
    <dgm:cxn modelId="{AA0E801E-FF75-47E3-B58B-BEF5B4EF31D1}" type="presOf" srcId="{288403E7-5802-4586-A27A-DDA0C1BBFA2A}" destId="{2A94A6CE-4E2B-43F1-9F6E-A46F1FECFF99}" srcOrd="0" destOrd="10" presId="urn:microsoft.com/office/officeart/2005/8/layout/list1"/>
    <dgm:cxn modelId="{97FDA3F1-3637-4053-AC65-19EC90E671CB}" type="presOf" srcId="{ABDCA85B-5FA7-471E-B475-FF147BE0D4C0}" destId="{2A94A6CE-4E2B-43F1-9F6E-A46F1FECFF99}" srcOrd="0" destOrd="9" presId="urn:microsoft.com/office/officeart/2005/8/layout/list1"/>
    <dgm:cxn modelId="{AEEFDFAB-9410-47F4-9E68-7458FD9ABDB1}" type="presOf" srcId="{E7BBD025-94E0-4742-8C63-B22FA286B297}" destId="{2A94A6CE-4E2B-43F1-9F6E-A46F1FECFF99}" srcOrd="0" destOrd="3" presId="urn:microsoft.com/office/officeart/2005/8/layout/list1"/>
    <dgm:cxn modelId="{2ED8CF19-6DD8-474E-807B-D31F304299C3}" type="presOf" srcId="{4E4FD0F9-3A88-4EAF-9CC1-E269DFCC2D93}" destId="{2A94A6CE-4E2B-43F1-9F6E-A46F1FECFF99}" srcOrd="0" destOrd="0" presId="urn:microsoft.com/office/officeart/2005/8/layout/list1"/>
    <dgm:cxn modelId="{A5B2B889-8A4D-45E4-8CF1-34B5794E1EE9}" srcId="{41D821DF-32A6-4878-82B8-7CC81A7689FD}" destId="{288403E7-5802-4586-A27A-DDA0C1BBFA2A}" srcOrd="10" destOrd="0" parTransId="{31F9D7E3-711E-4B23-A43D-85BF5E5C77FD}" sibTransId="{FE75DB9D-AC38-4C88-B8A4-7D7744DF7D1C}"/>
    <dgm:cxn modelId="{5566B2B0-DC24-40E5-AEA0-6819A9862096}" type="presOf" srcId="{BF715C7D-732A-4CEE-B03C-239EF731FDF0}" destId="{2A94A6CE-4E2B-43F1-9F6E-A46F1FECFF99}" srcOrd="0" destOrd="7" presId="urn:microsoft.com/office/officeart/2005/8/layout/list1"/>
    <dgm:cxn modelId="{AD4C98CD-A208-41F1-95FF-10AA57D28BBA}" type="presOf" srcId="{6004B18B-EF66-42D7-8077-A0AE0DA6DC33}" destId="{2A94A6CE-4E2B-43F1-9F6E-A46F1FECFF99}" srcOrd="0" destOrd="11" presId="urn:microsoft.com/office/officeart/2005/8/layout/list1"/>
    <dgm:cxn modelId="{8C7C4186-86E1-440B-AFFE-201087ED4F2C}" type="presOf" srcId="{41D821DF-32A6-4878-82B8-7CC81A7689FD}" destId="{D1C017CF-DADA-49AC-8AD2-36DA2D537765}" srcOrd="0" destOrd="0" presId="urn:microsoft.com/office/officeart/2005/8/layout/list1"/>
    <dgm:cxn modelId="{1A049806-7F61-4A7E-A138-7BF45E4A3C08}" srcId="{41D821DF-32A6-4878-82B8-7CC81A7689FD}" destId="{2924C2E8-BBEE-4FB1-AB2A-5265F6DBB524}" srcOrd="2" destOrd="0" parTransId="{B379FBAD-AC92-4BF3-8E16-030AB92083AA}" sibTransId="{6D1535EB-DA3B-4A53-A8FA-D341C3E082DD}"/>
    <dgm:cxn modelId="{17F96291-2D02-4813-96BC-5A7F2EEC1BC0}" srcId="{41D821DF-32A6-4878-82B8-7CC81A7689FD}" destId="{E98AB464-4B1F-4264-9A1D-C507ED6AC3A1}" srcOrd="1" destOrd="0" parTransId="{95DC63E4-FAEB-4DF9-BFEF-FBC24677BDA1}" sibTransId="{01CE90CD-7936-42F4-A02E-DF6DB61CE796}"/>
    <dgm:cxn modelId="{177DA684-49B1-458C-8FE2-13D1422ED638}" type="presOf" srcId="{2924C2E8-BBEE-4FB1-AB2A-5265F6DBB524}" destId="{2A94A6CE-4E2B-43F1-9F6E-A46F1FECFF99}" srcOrd="0" destOrd="2" presId="urn:microsoft.com/office/officeart/2005/8/layout/list1"/>
    <dgm:cxn modelId="{5E7D8BAD-51D2-447C-894F-C729EF5E5E64}" srcId="{41D821DF-32A6-4878-82B8-7CC81A7689FD}" destId="{6004B18B-EF66-42D7-8077-A0AE0DA6DC33}" srcOrd="11" destOrd="0" parTransId="{31927A17-D4CE-4B4D-9D6A-317EC65CDE58}" sibTransId="{C276C696-37A9-49A7-8263-FC7629A9C865}"/>
    <dgm:cxn modelId="{7FA429AB-0996-456C-95B6-9CD834EAA37C}" type="presOf" srcId="{EF97B47F-FBB7-47AD-B34E-B285E026AB09}" destId="{2A94A6CE-4E2B-43F1-9F6E-A46F1FECFF99}" srcOrd="0" destOrd="8" presId="urn:microsoft.com/office/officeart/2005/8/layout/list1"/>
    <dgm:cxn modelId="{33749E50-9D9E-4210-B5F7-B0FD757100F0}" type="presOf" srcId="{08F92DF0-2814-42BA-A3EC-62773B745A89}" destId="{2A94A6CE-4E2B-43F1-9F6E-A46F1FECFF99}" srcOrd="0" destOrd="5" presId="urn:microsoft.com/office/officeart/2005/8/layout/list1"/>
    <dgm:cxn modelId="{198141C2-3650-48D2-AB8A-2BB6CD4887A9}" type="presOf" srcId="{C606457E-3254-44A0-B16F-E9A02F169B39}" destId="{2A94A6CE-4E2B-43F1-9F6E-A46F1FECFF99}" srcOrd="0" destOrd="12" presId="urn:microsoft.com/office/officeart/2005/8/layout/list1"/>
    <dgm:cxn modelId="{0E5A9807-8EAB-49A1-A6C3-79AD40AE6E3F}" type="presOf" srcId="{41D821DF-32A6-4878-82B8-7CC81A7689FD}" destId="{0FAB3ADF-16C9-4B14-B418-31D5D38BD3E9}" srcOrd="1" destOrd="0" presId="urn:microsoft.com/office/officeart/2005/8/layout/list1"/>
    <dgm:cxn modelId="{6415BDB9-7595-4CA5-855C-9FA1BB13FC9B}" srcId="{41D821DF-32A6-4878-82B8-7CC81A7689FD}" destId="{E3BBF54C-1ADA-4A53-A55D-BFB6FED61DFD}" srcOrd="6" destOrd="0" parTransId="{66DD1B18-B3A7-4BE1-A04A-38F597F8295F}" sibTransId="{6158850E-CFEF-4B63-8971-4CB5EB1781A6}"/>
    <dgm:cxn modelId="{5109624B-E039-46B2-A288-147FC443B0D0}" srcId="{41D821DF-32A6-4878-82B8-7CC81A7689FD}" destId="{33BA740F-1F1B-4CCA-BA2A-6F73DEC8A3A8}" srcOrd="4" destOrd="0" parTransId="{4A292FB4-63A9-458C-BEC2-6A4328102DE2}" sibTransId="{6C8DBC33-70A7-4B47-A9BD-13FFDCB39081}"/>
    <dgm:cxn modelId="{AF4FD88C-CDC7-4F36-A2B0-FFD3B838A5D0}" type="presParOf" srcId="{4E11D5D4-5F58-490F-9759-B2F274749704}" destId="{DAE3D4C7-E874-4790-8DDD-FD701A72F66B}" srcOrd="0" destOrd="0" presId="urn:microsoft.com/office/officeart/2005/8/layout/list1"/>
    <dgm:cxn modelId="{F76CFC9F-661B-4CE4-A55A-8B5D0ED085D3}" type="presParOf" srcId="{DAE3D4C7-E874-4790-8DDD-FD701A72F66B}" destId="{D1C017CF-DADA-49AC-8AD2-36DA2D537765}" srcOrd="0" destOrd="0" presId="urn:microsoft.com/office/officeart/2005/8/layout/list1"/>
    <dgm:cxn modelId="{D20683F0-6096-4AE2-9F79-C31C087F27C4}" type="presParOf" srcId="{DAE3D4C7-E874-4790-8DDD-FD701A72F66B}" destId="{0FAB3ADF-16C9-4B14-B418-31D5D38BD3E9}" srcOrd="1" destOrd="0" presId="urn:microsoft.com/office/officeart/2005/8/layout/list1"/>
    <dgm:cxn modelId="{D665C88A-181D-4583-9B46-B2CC32909AD0}" type="presParOf" srcId="{4E11D5D4-5F58-490F-9759-B2F274749704}" destId="{EE60B039-5148-437F-996C-604506CD195E}" srcOrd="1" destOrd="0" presId="urn:microsoft.com/office/officeart/2005/8/layout/list1"/>
    <dgm:cxn modelId="{7059D76D-ABD6-4199-9E69-0CAB8ED5B683}" type="presParOf" srcId="{4E11D5D4-5F58-490F-9759-B2F274749704}" destId="{2A94A6CE-4E2B-43F1-9F6E-A46F1FECFF9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6468F9-15F4-47AC-B202-B814CB8ABD2E}" type="doc">
      <dgm:prSet loTypeId="urn:microsoft.com/office/officeart/2005/8/layout/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1D821DF-32A6-4878-82B8-7CC81A7689FD}">
      <dgm:prSet phldrT="[Text]"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vi-VN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Chỉnh sửa đoạn mã html trong </a:t>
          </a:r>
          <a:r>
            <a:rPr lang="en-US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</a:t>
          </a:r>
          <a:r>
            <a:rPr lang="vi-VN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 dụ 1 để hiển thị thêm một đường kẻ ngang phân tách giữa dòng tiêu đề “Tin Học 12” và nội dung phía dưới.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96D27-F2ED-4BE4-AF8B-0B596E2DF84C}" type="parTrans" cxnId="{05907638-7888-4711-A37E-BA12FC53576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D4A79-1C90-4968-B6C6-526F26327699}" type="sibTrans" cxnId="{05907638-7888-4711-A37E-BA12FC53576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87E65F-4DDF-4F59-86B0-9E575A051CD0}">
      <dgm:prSet custT="1"/>
      <dgm:spPr/>
      <dgm:t>
        <a:bodyPr/>
        <a:lstStyle/>
        <a:p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thẻ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&lt;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hr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&gt;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dòng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tiên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A3BE1-1B8F-4FF7-BBAD-CEDBA1E3216B}" type="parTrans" cxnId="{53DA679D-C2B7-4B49-B3C2-A71665B9839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D8FEB-0B48-44A2-B5BC-218BA56A2028}" type="sibTrans" cxnId="{53DA679D-C2B7-4B49-B3C2-A71665B9839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B972C-C067-4E43-B139-F43470B14169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91EB2-C092-414B-8305-A464A1D776D7}" type="parTrans" cxnId="{99287013-57BD-4913-84F7-ADA072F3614D}">
      <dgm:prSet/>
      <dgm:spPr/>
      <dgm:t>
        <a:bodyPr/>
        <a:lstStyle/>
        <a:p>
          <a:endParaRPr lang="en-US"/>
        </a:p>
      </dgm:t>
    </dgm:pt>
    <dgm:pt modelId="{3FAF2728-EBE9-4A40-B9A1-80978B87DC49}" type="sibTrans" cxnId="{99287013-57BD-4913-84F7-ADA072F3614D}">
      <dgm:prSet/>
      <dgm:spPr/>
      <dgm:t>
        <a:bodyPr/>
        <a:lstStyle/>
        <a:p>
          <a:endParaRPr lang="en-US"/>
        </a:p>
      </dgm:t>
    </dgm:pt>
    <dgm:pt modelId="{3850536D-F7E5-4318-97C4-12C4D5728382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C623C-B518-4869-BD56-FF0E651F952A}" type="parTrans" cxnId="{4156DC21-6867-49DE-B721-EE24A1DB486D}">
      <dgm:prSet/>
      <dgm:spPr/>
      <dgm:t>
        <a:bodyPr/>
        <a:lstStyle/>
        <a:p>
          <a:endParaRPr lang="en-US"/>
        </a:p>
      </dgm:t>
    </dgm:pt>
    <dgm:pt modelId="{74F53E15-B683-434E-9D17-F71DB35BEF55}" type="sibTrans" cxnId="{4156DC21-6867-49DE-B721-EE24A1DB486D}">
      <dgm:prSet/>
      <dgm:spPr/>
      <dgm:t>
        <a:bodyPr/>
        <a:lstStyle/>
        <a:p>
          <a:endParaRPr lang="en-US"/>
        </a:p>
      </dgm:t>
    </dgm:pt>
    <dgm:pt modelId="{63DE177A-C6A5-4AF8-BFC6-814778EFEECA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404CC9-001A-4193-9E50-7912CB326687}" type="parTrans" cxnId="{9AA9937A-35CE-4008-B598-A5F1FBBA7851}">
      <dgm:prSet/>
      <dgm:spPr/>
      <dgm:t>
        <a:bodyPr/>
        <a:lstStyle/>
        <a:p>
          <a:endParaRPr lang="en-US"/>
        </a:p>
      </dgm:t>
    </dgm:pt>
    <dgm:pt modelId="{2CE79689-8300-4B4F-9227-773632E17304}" type="sibTrans" cxnId="{9AA9937A-35CE-4008-B598-A5F1FBBA7851}">
      <dgm:prSet/>
      <dgm:spPr/>
      <dgm:t>
        <a:bodyPr/>
        <a:lstStyle/>
        <a:p>
          <a:endParaRPr lang="en-US"/>
        </a:p>
      </dgm:t>
    </dgm:pt>
    <dgm:pt modelId="{D655E9F0-9196-43D6-9289-C60F13E6BBD6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81D04-EB8B-4BD2-8451-8EFB110F5C1A}" type="parTrans" cxnId="{2068266E-EA93-4987-882A-1459DF13E843}">
      <dgm:prSet/>
      <dgm:spPr/>
      <dgm:t>
        <a:bodyPr/>
        <a:lstStyle/>
        <a:p>
          <a:endParaRPr lang="en-US"/>
        </a:p>
      </dgm:t>
    </dgm:pt>
    <dgm:pt modelId="{7327CA58-D402-4B4B-BDCD-BEEEE85567A4}" type="sibTrans" cxnId="{2068266E-EA93-4987-882A-1459DF13E843}">
      <dgm:prSet/>
      <dgm:spPr/>
      <dgm:t>
        <a:bodyPr/>
        <a:lstStyle/>
        <a:p>
          <a:endParaRPr lang="en-US"/>
        </a:p>
      </dgm:t>
    </dgm:pt>
    <dgm:pt modelId="{21B5CED9-52E6-4191-AB19-B53CD2D7FC62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A235C-7CCA-4F2F-8051-EF3992CB431E}" type="parTrans" cxnId="{42B374E6-AD06-4D7C-95E8-85F65FE7A4B2}">
      <dgm:prSet/>
      <dgm:spPr/>
      <dgm:t>
        <a:bodyPr/>
        <a:lstStyle/>
        <a:p>
          <a:endParaRPr lang="en-US"/>
        </a:p>
      </dgm:t>
    </dgm:pt>
    <dgm:pt modelId="{A28675CF-BFB0-4B98-9A6B-9ADA3B7754BE}" type="sibTrans" cxnId="{42B374E6-AD06-4D7C-95E8-85F65FE7A4B2}">
      <dgm:prSet/>
      <dgm:spPr/>
      <dgm:t>
        <a:bodyPr/>
        <a:lstStyle/>
        <a:p>
          <a:endParaRPr lang="en-US"/>
        </a:p>
      </dgm:t>
    </dgm:pt>
    <dgm:pt modelId="{20489149-A7A0-40C2-B609-2E618671EFEF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419C7D-B4D3-42E3-90D8-A6C3B4130F20}" type="parTrans" cxnId="{385FD3D6-CEFD-4FC7-8A66-DAF7ADC5445D}">
      <dgm:prSet/>
      <dgm:spPr/>
      <dgm:t>
        <a:bodyPr/>
        <a:lstStyle/>
        <a:p>
          <a:endParaRPr lang="en-US"/>
        </a:p>
      </dgm:t>
    </dgm:pt>
    <dgm:pt modelId="{3313A395-015B-4760-9867-799C6091411D}" type="sibTrans" cxnId="{385FD3D6-CEFD-4FC7-8A66-DAF7ADC5445D}">
      <dgm:prSet/>
      <dgm:spPr/>
      <dgm:t>
        <a:bodyPr/>
        <a:lstStyle/>
        <a:p>
          <a:endParaRPr lang="en-US"/>
        </a:p>
      </dgm:t>
    </dgm:pt>
    <dgm:pt modelId="{C192FC29-6543-4EA2-8AC1-E107B5208C2E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5FD797-1CD9-4826-8A3E-F5866F5CAB6C}" type="parTrans" cxnId="{185A7E5F-41D6-40FE-9F13-553F4F1C7171}">
      <dgm:prSet/>
      <dgm:spPr/>
      <dgm:t>
        <a:bodyPr/>
        <a:lstStyle/>
        <a:p>
          <a:endParaRPr lang="en-US"/>
        </a:p>
      </dgm:t>
    </dgm:pt>
    <dgm:pt modelId="{123BD413-FDFE-4406-BAC6-C7CE10CD5509}" type="sibTrans" cxnId="{185A7E5F-41D6-40FE-9F13-553F4F1C7171}">
      <dgm:prSet/>
      <dgm:spPr/>
      <dgm:t>
        <a:bodyPr/>
        <a:lstStyle/>
        <a:p>
          <a:endParaRPr lang="en-US"/>
        </a:p>
      </dgm:t>
    </dgm:pt>
    <dgm:pt modelId="{DE6FF877-3F81-4F68-B469-142170A8620C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2FB255-5335-4FBF-93C7-FB66045E72FD}" type="parTrans" cxnId="{AC687665-D85B-44D4-9BF2-005AFBDC0FF1}">
      <dgm:prSet/>
      <dgm:spPr/>
      <dgm:t>
        <a:bodyPr/>
        <a:lstStyle/>
        <a:p>
          <a:endParaRPr lang="en-US"/>
        </a:p>
      </dgm:t>
    </dgm:pt>
    <dgm:pt modelId="{86EC9F3F-C757-42E6-BEBD-F2635EE4DC7A}" type="sibTrans" cxnId="{AC687665-D85B-44D4-9BF2-005AFBDC0FF1}">
      <dgm:prSet/>
      <dgm:spPr/>
      <dgm:t>
        <a:bodyPr/>
        <a:lstStyle/>
        <a:p>
          <a:endParaRPr lang="en-US"/>
        </a:p>
      </dgm:t>
    </dgm:pt>
    <dgm:pt modelId="{4CBC96EF-31D1-4FE1-A474-E5111890F9D2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9FBF6D-D12B-438B-AE8E-3719C9C0E808}" type="parTrans" cxnId="{ADAD4FBE-1C1C-4D77-838B-336D69AF6BED}">
      <dgm:prSet/>
      <dgm:spPr/>
      <dgm:t>
        <a:bodyPr/>
        <a:lstStyle/>
        <a:p>
          <a:endParaRPr lang="en-US"/>
        </a:p>
      </dgm:t>
    </dgm:pt>
    <dgm:pt modelId="{57CEC780-D885-4594-B7E3-04E888162267}" type="sibTrans" cxnId="{ADAD4FBE-1C1C-4D77-838B-336D69AF6BED}">
      <dgm:prSet/>
      <dgm:spPr/>
      <dgm:t>
        <a:bodyPr/>
        <a:lstStyle/>
        <a:p>
          <a:endParaRPr lang="en-US"/>
        </a:p>
      </dgm:t>
    </dgm:pt>
    <dgm:pt modelId="{8EA62114-4F43-4F71-8DF2-724018395A34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732D9-039F-452E-9FBD-BEAB89053CB6}" type="parTrans" cxnId="{9CF5989F-E575-419D-A011-8378B7D3AD16}">
      <dgm:prSet/>
      <dgm:spPr/>
      <dgm:t>
        <a:bodyPr/>
        <a:lstStyle/>
        <a:p>
          <a:endParaRPr lang="en-US"/>
        </a:p>
      </dgm:t>
    </dgm:pt>
    <dgm:pt modelId="{9539715F-6137-4053-BB0D-60FA2703CEC5}" type="sibTrans" cxnId="{9CF5989F-E575-419D-A011-8378B7D3AD16}">
      <dgm:prSet/>
      <dgm:spPr/>
      <dgm:t>
        <a:bodyPr/>
        <a:lstStyle/>
        <a:p>
          <a:endParaRPr lang="en-US"/>
        </a:p>
      </dgm:t>
    </dgm:pt>
    <dgm:pt modelId="{927C74D3-E631-45C3-9A46-24FF88C49642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D3FF8-24E5-47E7-889A-0CEA8BC99F92}" type="parTrans" cxnId="{2831D9DE-8A3E-4B1B-A31E-9517053AEB73}">
      <dgm:prSet/>
      <dgm:spPr/>
      <dgm:t>
        <a:bodyPr/>
        <a:lstStyle/>
        <a:p>
          <a:endParaRPr lang="en-US"/>
        </a:p>
      </dgm:t>
    </dgm:pt>
    <dgm:pt modelId="{F0A55255-3D90-4D20-B551-425C5B513948}" type="sibTrans" cxnId="{2831D9DE-8A3E-4B1B-A31E-9517053AEB73}">
      <dgm:prSet/>
      <dgm:spPr/>
      <dgm:t>
        <a:bodyPr/>
        <a:lstStyle/>
        <a:p>
          <a:endParaRPr lang="en-US"/>
        </a:p>
      </dgm:t>
    </dgm:pt>
    <dgm:pt modelId="{4E11D5D4-5F58-490F-9759-B2F274749704}" type="pres">
      <dgm:prSet presAssocID="{EF6468F9-15F4-47AC-B202-B814CB8ABD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E3D4C7-E874-4790-8DDD-FD701A72F66B}" type="pres">
      <dgm:prSet presAssocID="{41D821DF-32A6-4878-82B8-7CC81A7689FD}" presName="parentLin" presStyleCnt="0"/>
      <dgm:spPr/>
    </dgm:pt>
    <dgm:pt modelId="{D1C017CF-DADA-49AC-8AD2-36DA2D537765}" type="pres">
      <dgm:prSet presAssocID="{41D821DF-32A6-4878-82B8-7CC81A7689F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FAB3ADF-16C9-4B14-B418-31D5D38BD3E9}" type="pres">
      <dgm:prSet presAssocID="{41D821DF-32A6-4878-82B8-7CC81A7689FD}" presName="parentText" presStyleLbl="node1" presStyleIdx="0" presStyleCnt="1" custScaleX="1340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0B039-5148-437F-996C-604506CD195E}" type="pres">
      <dgm:prSet presAssocID="{41D821DF-32A6-4878-82B8-7CC81A7689FD}" presName="negativeSpace" presStyleCnt="0"/>
      <dgm:spPr/>
    </dgm:pt>
    <dgm:pt modelId="{2A94A6CE-4E2B-43F1-9F6E-A46F1FECFF99}" type="pres">
      <dgm:prSet presAssocID="{41D821DF-32A6-4878-82B8-7CC81A7689F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D34E66-E54E-4F88-8A2C-2D286B411DA0}" type="presOf" srcId="{D655E9F0-9196-43D6-9289-C60F13E6BBD6}" destId="{2A94A6CE-4E2B-43F1-9F6E-A46F1FECFF99}" srcOrd="0" destOrd="5" presId="urn:microsoft.com/office/officeart/2005/8/layout/list1"/>
    <dgm:cxn modelId="{9AA9937A-35CE-4008-B598-A5F1FBBA7851}" srcId="{41D821DF-32A6-4878-82B8-7CC81A7689FD}" destId="{63DE177A-C6A5-4AF8-BFC6-814778EFEECA}" srcOrd="4" destOrd="0" parTransId="{DD404CC9-001A-4193-9E50-7912CB326687}" sibTransId="{2CE79689-8300-4B4F-9227-773632E17304}"/>
    <dgm:cxn modelId="{AB06C494-80FE-463D-80E5-DCBF3981492E}" type="presOf" srcId="{3850536D-F7E5-4318-97C4-12C4D5728382}" destId="{2A94A6CE-4E2B-43F1-9F6E-A46F1FECFF99}" srcOrd="0" destOrd="3" presId="urn:microsoft.com/office/officeart/2005/8/layout/list1"/>
    <dgm:cxn modelId="{475F4BD7-C493-416B-AFE1-4AA277AAA8B7}" type="presOf" srcId="{41D821DF-32A6-4878-82B8-7CC81A7689FD}" destId="{0FAB3ADF-16C9-4B14-B418-31D5D38BD3E9}" srcOrd="1" destOrd="0" presId="urn:microsoft.com/office/officeart/2005/8/layout/list1"/>
    <dgm:cxn modelId="{2831D9DE-8A3E-4B1B-A31E-9517053AEB73}" srcId="{41D821DF-32A6-4878-82B8-7CC81A7689FD}" destId="{927C74D3-E631-45C3-9A46-24FF88C49642}" srcOrd="1" destOrd="0" parTransId="{8E7D3FF8-24E5-47E7-889A-0CEA8BC99F92}" sibTransId="{F0A55255-3D90-4D20-B551-425C5B513948}"/>
    <dgm:cxn modelId="{CA5AD48F-5F90-4121-8486-087E552F823A}" type="presOf" srcId="{41D821DF-32A6-4878-82B8-7CC81A7689FD}" destId="{D1C017CF-DADA-49AC-8AD2-36DA2D537765}" srcOrd="0" destOrd="0" presId="urn:microsoft.com/office/officeart/2005/8/layout/list1"/>
    <dgm:cxn modelId="{185A7E5F-41D6-40FE-9F13-553F4F1C7171}" srcId="{41D821DF-32A6-4878-82B8-7CC81A7689FD}" destId="{C192FC29-6543-4EA2-8AC1-E107B5208C2E}" srcOrd="8" destOrd="0" parTransId="{635FD797-1CD9-4826-8A3E-F5866F5CAB6C}" sibTransId="{123BD413-FDFE-4406-BAC6-C7CE10CD5509}"/>
    <dgm:cxn modelId="{05907638-7888-4711-A37E-BA12FC535767}" srcId="{EF6468F9-15F4-47AC-B202-B814CB8ABD2E}" destId="{41D821DF-32A6-4878-82B8-7CC81A7689FD}" srcOrd="0" destOrd="0" parTransId="{1E096D27-F2ED-4BE4-AF8B-0B596E2DF84C}" sibTransId="{310D4A79-1C90-4968-B6C6-526F26327699}"/>
    <dgm:cxn modelId="{42B374E6-AD06-4D7C-95E8-85F65FE7A4B2}" srcId="{41D821DF-32A6-4878-82B8-7CC81A7689FD}" destId="{21B5CED9-52E6-4191-AB19-B53CD2D7FC62}" srcOrd="6" destOrd="0" parTransId="{5ADA235C-7CCA-4F2F-8051-EF3992CB431E}" sibTransId="{A28675CF-BFB0-4B98-9A6B-9ADA3B7754BE}"/>
    <dgm:cxn modelId="{9CF5989F-E575-419D-A011-8378B7D3AD16}" srcId="{41D821DF-32A6-4878-82B8-7CC81A7689FD}" destId="{8EA62114-4F43-4F71-8DF2-724018395A34}" srcOrd="11" destOrd="0" parTransId="{DA1732D9-039F-452E-9FBD-BEAB89053CB6}" sibTransId="{9539715F-6137-4053-BB0D-60FA2703CEC5}"/>
    <dgm:cxn modelId="{4156DC21-6867-49DE-B721-EE24A1DB486D}" srcId="{41D821DF-32A6-4878-82B8-7CC81A7689FD}" destId="{3850536D-F7E5-4318-97C4-12C4D5728382}" srcOrd="3" destOrd="0" parTransId="{56FC623C-B518-4869-BD56-FF0E651F952A}" sibTransId="{74F53E15-B683-434E-9D17-F71DB35BEF55}"/>
    <dgm:cxn modelId="{99287013-57BD-4913-84F7-ADA072F3614D}" srcId="{41D821DF-32A6-4878-82B8-7CC81A7689FD}" destId="{AF9B972C-C067-4E43-B139-F43470B14169}" srcOrd="2" destOrd="0" parTransId="{0D991EB2-C092-414B-8305-A464A1D776D7}" sibTransId="{3FAF2728-EBE9-4A40-B9A1-80978B87DC49}"/>
    <dgm:cxn modelId="{2068266E-EA93-4987-882A-1459DF13E843}" srcId="{41D821DF-32A6-4878-82B8-7CC81A7689FD}" destId="{D655E9F0-9196-43D6-9289-C60F13E6BBD6}" srcOrd="5" destOrd="0" parTransId="{C8E81D04-EB8B-4BD2-8451-8EFB110F5C1A}" sibTransId="{7327CA58-D402-4B4B-BDCD-BEEEE85567A4}"/>
    <dgm:cxn modelId="{AC687665-D85B-44D4-9BF2-005AFBDC0FF1}" srcId="{41D821DF-32A6-4878-82B8-7CC81A7689FD}" destId="{DE6FF877-3F81-4F68-B469-142170A8620C}" srcOrd="9" destOrd="0" parTransId="{5B2FB255-5335-4FBF-93C7-FB66045E72FD}" sibTransId="{86EC9F3F-C757-42E6-BEBD-F2635EE4DC7A}"/>
    <dgm:cxn modelId="{8D5A5E4C-D12F-4B45-B3AD-E5530F12165C}" type="presOf" srcId="{C192FC29-6543-4EA2-8AC1-E107B5208C2E}" destId="{2A94A6CE-4E2B-43F1-9F6E-A46F1FECFF99}" srcOrd="0" destOrd="8" presId="urn:microsoft.com/office/officeart/2005/8/layout/list1"/>
    <dgm:cxn modelId="{385FD3D6-CEFD-4FC7-8A66-DAF7ADC5445D}" srcId="{41D821DF-32A6-4878-82B8-7CC81A7689FD}" destId="{20489149-A7A0-40C2-B609-2E618671EFEF}" srcOrd="7" destOrd="0" parTransId="{9C419C7D-B4D3-42E3-90D8-A6C3B4130F20}" sibTransId="{3313A395-015B-4760-9867-799C6091411D}"/>
    <dgm:cxn modelId="{ADAD4FBE-1C1C-4D77-838B-336D69AF6BED}" srcId="{41D821DF-32A6-4878-82B8-7CC81A7689FD}" destId="{4CBC96EF-31D1-4FE1-A474-E5111890F9D2}" srcOrd="10" destOrd="0" parTransId="{689FBF6D-D12B-438B-AE8E-3719C9C0E808}" sibTransId="{57CEC780-D885-4594-B7E3-04E888162267}"/>
    <dgm:cxn modelId="{53DA679D-C2B7-4B49-B3C2-A71665B98396}" srcId="{41D821DF-32A6-4878-82B8-7CC81A7689FD}" destId="{6E87E65F-4DDF-4F59-86B0-9E575A051CD0}" srcOrd="0" destOrd="0" parTransId="{4D9A3BE1-1B8F-4FF7-BBAD-CEDBA1E3216B}" sibTransId="{20CD8FEB-0B48-44A2-B5BC-218BA56A2028}"/>
    <dgm:cxn modelId="{3FEA3D6C-7331-4604-B545-417875FC980B}" type="presOf" srcId="{20489149-A7A0-40C2-B609-2E618671EFEF}" destId="{2A94A6CE-4E2B-43F1-9F6E-A46F1FECFF99}" srcOrd="0" destOrd="7" presId="urn:microsoft.com/office/officeart/2005/8/layout/list1"/>
    <dgm:cxn modelId="{AE473AE0-1DF0-4F5B-AA46-0B9879AFEDEE}" type="presOf" srcId="{8EA62114-4F43-4F71-8DF2-724018395A34}" destId="{2A94A6CE-4E2B-43F1-9F6E-A46F1FECFF99}" srcOrd="0" destOrd="11" presId="urn:microsoft.com/office/officeart/2005/8/layout/list1"/>
    <dgm:cxn modelId="{10BAD8EB-7FD6-45F4-AF76-3C7BAFE79F65}" type="presOf" srcId="{6E87E65F-4DDF-4F59-86B0-9E575A051CD0}" destId="{2A94A6CE-4E2B-43F1-9F6E-A46F1FECFF99}" srcOrd="0" destOrd="0" presId="urn:microsoft.com/office/officeart/2005/8/layout/list1"/>
    <dgm:cxn modelId="{1C6FD9A0-29E7-4C69-A818-A2B731FECAB1}" type="presOf" srcId="{EF6468F9-15F4-47AC-B202-B814CB8ABD2E}" destId="{4E11D5D4-5F58-490F-9759-B2F274749704}" srcOrd="0" destOrd="0" presId="urn:microsoft.com/office/officeart/2005/8/layout/list1"/>
    <dgm:cxn modelId="{B72E650A-C102-4F75-9CC7-5D6223DBAD97}" type="presOf" srcId="{927C74D3-E631-45C3-9A46-24FF88C49642}" destId="{2A94A6CE-4E2B-43F1-9F6E-A46F1FECFF99}" srcOrd="0" destOrd="1" presId="urn:microsoft.com/office/officeart/2005/8/layout/list1"/>
    <dgm:cxn modelId="{8CA66D6B-8255-47C9-A9AD-9F850493C5B2}" type="presOf" srcId="{21B5CED9-52E6-4191-AB19-B53CD2D7FC62}" destId="{2A94A6CE-4E2B-43F1-9F6E-A46F1FECFF99}" srcOrd="0" destOrd="6" presId="urn:microsoft.com/office/officeart/2005/8/layout/list1"/>
    <dgm:cxn modelId="{F560B7AB-DB46-4D72-8876-946E4B697FDE}" type="presOf" srcId="{DE6FF877-3F81-4F68-B469-142170A8620C}" destId="{2A94A6CE-4E2B-43F1-9F6E-A46F1FECFF99}" srcOrd="0" destOrd="9" presId="urn:microsoft.com/office/officeart/2005/8/layout/list1"/>
    <dgm:cxn modelId="{16DBCF5F-3D51-43DE-A252-59C4F181E988}" type="presOf" srcId="{4CBC96EF-31D1-4FE1-A474-E5111890F9D2}" destId="{2A94A6CE-4E2B-43F1-9F6E-A46F1FECFF99}" srcOrd="0" destOrd="10" presId="urn:microsoft.com/office/officeart/2005/8/layout/list1"/>
    <dgm:cxn modelId="{E48BB3A2-05DC-4984-A872-BB4D825A5AD3}" type="presOf" srcId="{63DE177A-C6A5-4AF8-BFC6-814778EFEECA}" destId="{2A94A6CE-4E2B-43F1-9F6E-A46F1FECFF99}" srcOrd="0" destOrd="4" presId="urn:microsoft.com/office/officeart/2005/8/layout/list1"/>
    <dgm:cxn modelId="{FBBBE09F-B6A1-4422-89AA-61A040CE24E2}" type="presOf" srcId="{AF9B972C-C067-4E43-B139-F43470B14169}" destId="{2A94A6CE-4E2B-43F1-9F6E-A46F1FECFF99}" srcOrd="0" destOrd="2" presId="urn:microsoft.com/office/officeart/2005/8/layout/list1"/>
    <dgm:cxn modelId="{653956E2-B667-4441-9943-5134C3D685E1}" type="presParOf" srcId="{4E11D5D4-5F58-490F-9759-B2F274749704}" destId="{DAE3D4C7-E874-4790-8DDD-FD701A72F66B}" srcOrd="0" destOrd="0" presId="urn:microsoft.com/office/officeart/2005/8/layout/list1"/>
    <dgm:cxn modelId="{22BBF5DB-5242-45CE-98A9-07C325E791E5}" type="presParOf" srcId="{DAE3D4C7-E874-4790-8DDD-FD701A72F66B}" destId="{D1C017CF-DADA-49AC-8AD2-36DA2D537765}" srcOrd="0" destOrd="0" presId="urn:microsoft.com/office/officeart/2005/8/layout/list1"/>
    <dgm:cxn modelId="{B49CADE1-F755-47C9-ACE3-D2823FA0AE88}" type="presParOf" srcId="{DAE3D4C7-E874-4790-8DDD-FD701A72F66B}" destId="{0FAB3ADF-16C9-4B14-B418-31D5D38BD3E9}" srcOrd="1" destOrd="0" presId="urn:microsoft.com/office/officeart/2005/8/layout/list1"/>
    <dgm:cxn modelId="{486D8F48-356B-441A-AC51-816360B605F2}" type="presParOf" srcId="{4E11D5D4-5F58-490F-9759-B2F274749704}" destId="{EE60B039-5148-437F-996C-604506CD195E}" srcOrd="1" destOrd="0" presId="urn:microsoft.com/office/officeart/2005/8/layout/list1"/>
    <dgm:cxn modelId="{09CFDEF3-EFAC-4188-8F8A-8BE2757853CD}" type="presParOf" srcId="{4E11D5D4-5F58-490F-9759-B2F274749704}" destId="{2A94A6CE-4E2B-43F1-9F6E-A46F1FECFF9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6468F9-15F4-47AC-B202-B814CB8ABD2E}" type="doc">
      <dgm:prSet loTypeId="urn:microsoft.com/office/officeart/2005/8/layout/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1D821DF-32A6-4878-82B8-7CC81A7689FD}">
      <dgm:prSet phldrT="[Text]"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vi-VN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 cùng một đoạn văn bản, kết quả khi định dạng trong các trường hợp sau giống và khác nhau như thế nào?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96D27-F2ED-4BE4-AF8B-0B596E2DF84C}" type="parTrans" cxnId="{05907638-7888-4711-A37E-BA12FC53576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D4A79-1C90-4968-B6C6-526F26327699}" type="sibTrans" cxnId="{05907638-7888-4711-A37E-BA12FC53576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87E65F-4DDF-4F59-86B0-9E575A051CD0}">
      <dgm:prSet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phông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A3BE1-1B8F-4FF7-BBAD-CEDBA1E3216B}" type="parTrans" cxnId="{53DA679D-C2B7-4B49-B3C2-A71665B9839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D8FEB-0B48-44A2-B5BC-218BA56A2028}" type="sibTrans" cxnId="{53DA679D-C2B7-4B49-B3C2-A71665B9839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C0576-6047-482A-89A9-B150DD87EC91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35CA3D-1FEF-42D4-9771-14AC6DDEB9EF}" type="parTrans" cxnId="{340B2C05-3853-417F-B478-CBAC777590D6}">
      <dgm:prSet/>
      <dgm:spPr/>
      <dgm:t>
        <a:bodyPr/>
        <a:lstStyle/>
        <a:p>
          <a:endParaRPr lang="en-US"/>
        </a:p>
      </dgm:t>
    </dgm:pt>
    <dgm:pt modelId="{1BC5C5EB-D9A5-4B09-8F53-628CF6B8C80D}" type="sibTrans" cxnId="{340B2C05-3853-417F-B478-CBAC777590D6}">
      <dgm:prSet/>
      <dgm:spPr/>
      <dgm:t>
        <a:bodyPr/>
        <a:lstStyle/>
        <a:p>
          <a:endParaRPr lang="en-US"/>
        </a:p>
      </dgm:t>
    </dgm:pt>
    <dgm:pt modelId="{79AF767D-DF42-4575-BB33-FB49A864662B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F79B91-142E-47C5-8D37-D2EB4390F132}" type="parTrans" cxnId="{C8135285-0572-4F6C-8AAD-1F82715D3C77}">
      <dgm:prSet/>
      <dgm:spPr/>
      <dgm:t>
        <a:bodyPr/>
        <a:lstStyle/>
        <a:p>
          <a:endParaRPr lang="en-US"/>
        </a:p>
      </dgm:t>
    </dgm:pt>
    <dgm:pt modelId="{E4B1F0AE-75FC-4721-A899-4C24C048D2AC}" type="sibTrans" cxnId="{C8135285-0572-4F6C-8AAD-1F82715D3C77}">
      <dgm:prSet/>
      <dgm:spPr/>
      <dgm:t>
        <a:bodyPr/>
        <a:lstStyle/>
        <a:p>
          <a:endParaRPr lang="en-US"/>
        </a:p>
      </dgm:t>
    </dgm:pt>
    <dgm:pt modelId="{324F5FB4-58F6-4545-A19C-52821C46C77E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7CEE0C-7647-485C-B69D-E6AA96190924}" type="parTrans" cxnId="{387AE6D5-0D31-4933-9C13-FD0B6B85330D}">
      <dgm:prSet/>
      <dgm:spPr/>
      <dgm:t>
        <a:bodyPr/>
        <a:lstStyle/>
        <a:p>
          <a:endParaRPr lang="en-US"/>
        </a:p>
      </dgm:t>
    </dgm:pt>
    <dgm:pt modelId="{FB6DB5C2-F238-4731-9BBE-36835788FC14}" type="sibTrans" cxnId="{387AE6D5-0D31-4933-9C13-FD0B6B85330D}">
      <dgm:prSet/>
      <dgm:spPr/>
      <dgm:t>
        <a:bodyPr/>
        <a:lstStyle/>
        <a:p>
          <a:endParaRPr lang="en-US"/>
        </a:p>
      </dgm:t>
    </dgm:pt>
    <dgm:pt modelId="{66D60038-DA24-4359-8FF1-307AB7B5A053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2C4B30-4AF4-41A0-A02D-7CD940B37A38}" type="parTrans" cxnId="{DD817BC2-1D4A-4557-870D-35E034A31C0C}">
      <dgm:prSet/>
      <dgm:spPr/>
      <dgm:t>
        <a:bodyPr/>
        <a:lstStyle/>
        <a:p>
          <a:endParaRPr lang="en-US"/>
        </a:p>
      </dgm:t>
    </dgm:pt>
    <dgm:pt modelId="{D193D4B0-04B9-4F98-9813-E9B5E93FFB61}" type="sibTrans" cxnId="{DD817BC2-1D4A-4557-870D-35E034A31C0C}">
      <dgm:prSet/>
      <dgm:spPr/>
      <dgm:t>
        <a:bodyPr/>
        <a:lstStyle/>
        <a:p>
          <a:endParaRPr lang="en-US"/>
        </a:p>
      </dgm:t>
    </dgm:pt>
    <dgm:pt modelId="{7D26A45A-6EF5-4366-B2E1-F52C45F778AA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ECD5B-3EA1-402D-9C40-337C88308824}" type="parTrans" cxnId="{96C6E0B8-032C-4917-8E52-1F5EBB71590E}">
      <dgm:prSet/>
      <dgm:spPr/>
      <dgm:t>
        <a:bodyPr/>
        <a:lstStyle/>
        <a:p>
          <a:endParaRPr lang="en-US"/>
        </a:p>
      </dgm:t>
    </dgm:pt>
    <dgm:pt modelId="{34469895-17EB-47B9-A545-3DF631E8E907}" type="sibTrans" cxnId="{96C6E0B8-032C-4917-8E52-1F5EBB71590E}">
      <dgm:prSet/>
      <dgm:spPr/>
      <dgm:t>
        <a:bodyPr/>
        <a:lstStyle/>
        <a:p>
          <a:endParaRPr lang="en-US"/>
        </a:p>
      </dgm:t>
    </dgm:pt>
    <dgm:pt modelId="{05FB5965-2F99-4187-86BB-2777FC0BECF5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0D9FEC-43E8-426E-B71F-7F7A7BEB1883}" type="parTrans" cxnId="{FC6F962D-7619-4732-A53C-118562C77387}">
      <dgm:prSet/>
      <dgm:spPr/>
      <dgm:t>
        <a:bodyPr/>
        <a:lstStyle/>
        <a:p>
          <a:endParaRPr lang="en-US"/>
        </a:p>
      </dgm:t>
    </dgm:pt>
    <dgm:pt modelId="{7AC2B5C1-CFAD-4380-8A57-7F7372C99785}" type="sibTrans" cxnId="{FC6F962D-7619-4732-A53C-118562C77387}">
      <dgm:prSet/>
      <dgm:spPr/>
      <dgm:t>
        <a:bodyPr/>
        <a:lstStyle/>
        <a:p>
          <a:endParaRPr lang="en-US"/>
        </a:p>
      </dgm:t>
    </dgm:pt>
    <dgm:pt modelId="{B55B35AB-07C9-4F11-ABD6-950298161AB1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EE1CF-1755-493F-AEBC-B1AEC51A8AC3}" type="parTrans" cxnId="{B0794F97-B251-4BD1-8972-A94DCACBB8BA}">
      <dgm:prSet/>
      <dgm:spPr/>
      <dgm:t>
        <a:bodyPr/>
        <a:lstStyle/>
        <a:p>
          <a:endParaRPr lang="en-US"/>
        </a:p>
      </dgm:t>
    </dgm:pt>
    <dgm:pt modelId="{6B1AB69D-599F-4F16-AE66-F3A5FFFC518B}" type="sibTrans" cxnId="{B0794F97-B251-4BD1-8972-A94DCACBB8BA}">
      <dgm:prSet/>
      <dgm:spPr/>
      <dgm:t>
        <a:bodyPr/>
        <a:lstStyle/>
        <a:p>
          <a:endParaRPr lang="en-US"/>
        </a:p>
      </dgm:t>
    </dgm:pt>
    <dgm:pt modelId="{09AF1C24-6C9B-4FE1-A5DB-01F1BBDDB8AF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D6348-119F-4476-85F7-D9E6D02FDCA2}" type="parTrans" cxnId="{3091ECEB-41C1-4640-AACF-6C07E7C402D7}">
      <dgm:prSet/>
      <dgm:spPr/>
      <dgm:t>
        <a:bodyPr/>
        <a:lstStyle/>
        <a:p>
          <a:endParaRPr lang="en-US"/>
        </a:p>
      </dgm:t>
    </dgm:pt>
    <dgm:pt modelId="{C77159A5-D006-417D-883A-265D7C079112}" type="sibTrans" cxnId="{3091ECEB-41C1-4640-AACF-6C07E7C402D7}">
      <dgm:prSet/>
      <dgm:spPr/>
      <dgm:t>
        <a:bodyPr/>
        <a:lstStyle/>
        <a:p>
          <a:endParaRPr lang="en-US"/>
        </a:p>
      </dgm:t>
    </dgm:pt>
    <dgm:pt modelId="{4FF5290C-BDF1-4907-AEBF-26FE1882FFF0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9FF6B-A7E7-40C1-9121-DBCAF907AEA2}" type="parTrans" cxnId="{3AAB5946-C5ED-43CA-82FD-59369EFAB080}">
      <dgm:prSet/>
      <dgm:spPr/>
      <dgm:t>
        <a:bodyPr/>
        <a:lstStyle/>
        <a:p>
          <a:endParaRPr lang="en-US"/>
        </a:p>
      </dgm:t>
    </dgm:pt>
    <dgm:pt modelId="{C386CB0C-3880-4B89-8413-E2B4C098EE35}" type="sibTrans" cxnId="{3AAB5946-C5ED-43CA-82FD-59369EFAB080}">
      <dgm:prSet/>
      <dgm:spPr/>
      <dgm:t>
        <a:bodyPr/>
        <a:lstStyle/>
        <a:p>
          <a:endParaRPr lang="en-US"/>
        </a:p>
      </dgm:t>
    </dgm:pt>
    <dgm:pt modelId="{18BA69B2-DA31-40D4-B9E9-055187AC63C6}">
      <dgm:prSet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1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to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2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55965A-4F23-45E4-91A5-5E396D40E6FD}" type="parTrans" cxnId="{C2F85320-43FC-40A8-953D-1096B01DEB03}">
      <dgm:prSet/>
      <dgm:spPr/>
      <dgm:t>
        <a:bodyPr/>
        <a:lstStyle/>
        <a:p>
          <a:endParaRPr lang="en-US"/>
        </a:p>
      </dgm:t>
    </dgm:pt>
    <dgm:pt modelId="{4CC9E781-B058-43B0-BAAB-887BAB07F45A}" type="sibTrans" cxnId="{C2F85320-43FC-40A8-953D-1096B01DEB03}">
      <dgm:prSet/>
      <dgm:spPr/>
      <dgm:t>
        <a:bodyPr/>
        <a:lstStyle/>
        <a:p>
          <a:endParaRPr lang="en-US"/>
        </a:p>
      </dgm:t>
    </dgm:pt>
    <dgm:pt modelId="{4E11D5D4-5F58-490F-9759-B2F274749704}" type="pres">
      <dgm:prSet presAssocID="{EF6468F9-15F4-47AC-B202-B814CB8ABD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E3D4C7-E874-4790-8DDD-FD701A72F66B}" type="pres">
      <dgm:prSet presAssocID="{41D821DF-32A6-4878-82B8-7CC81A7689FD}" presName="parentLin" presStyleCnt="0"/>
      <dgm:spPr/>
    </dgm:pt>
    <dgm:pt modelId="{D1C017CF-DADA-49AC-8AD2-36DA2D537765}" type="pres">
      <dgm:prSet presAssocID="{41D821DF-32A6-4878-82B8-7CC81A7689F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FAB3ADF-16C9-4B14-B418-31D5D38BD3E9}" type="pres">
      <dgm:prSet presAssocID="{41D821DF-32A6-4878-82B8-7CC81A7689FD}" presName="parentText" presStyleLbl="node1" presStyleIdx="0" presStyleCnt="1" custScaleX="1095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0B039-5148-437F-996C-604506CD195E}" type="pres">
      <dgm:prSet presAssocID="{41D821DF-32A6-4878-82B8-7CC81A7689FD}" presName="negativeSpace" presStyleCnt="0"/>
      <dgm:spPr/>
    </dgm:pt>
    <dgm:pt modelId="{2A94A6CE-4E2B-43F1-9F6E-A46F1FECFF99}" type="pres">
      <dgm:prSet presAssocID="{41D821DF-32A6-4878-82B8-7CC81A7689F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91ECEB-41C1-4640-AACF-6C07E7C402D7}" srcId="{41D821DF-32A6-4878-82B8-7CC81A7689FD}" destId="{09AF1C24-6C9B-4FE1-A5DB-01F1BBDDB8AF}" srcOrd="8" destOrd="0" parTransId="{B63D6348-119F-4476-85F7-D9E6D02FDCA2}" sibTransId="{C77159A5-D006-417D-883A-265D7C079112}"/>
    <dgm:cxn modelId="{FEFF06AB-8BC5-485F-8B78-76B4BF7CA01A}" type="presOf" srcId="{09AF1C24-6C9B-4FE1-A5DB-01F1BBDDB8AF}" destId="{2A94A6CE-4E2B-43F1-9F6E-A46F1FECFF99}" srcOrd="0" destOrd="8" presId="urn:microsoft.com/office/officeart/2005/8/layout/list1"/>
    <dgm:cxn modelId="{387AE6D5-0D31-4933-9C13-FD0B6B85330D}" srcId="{41D821DF-32A6-4878-82B8-7CC81A7689FD}" destId="{324F5FB4-58F6-4545-A19C-52821C46C77E}" srcOrd="2" destOrd="0" parTransId="{0C7CEE0C-7647-485C-B69D-E6AA96190924}" sibTransId="{FB6DB5C2-F238-4731-9BBE-36835788FC14}"/>
    <dgm:cxn modelId="{CB2EB1D4-B512-407F-8B9A-DA5B902EB25A}" type="presOf" srcId="{7D26A45A-6EF5-4366-B2E1-F52C45F778AA}" destId="{2A94A6CE-4E2B-43F1-9F6E-A46F1FECFF99}" srcOrd="0" destOrd="10" presId="urn:microsoft.com/office/officeart/2005/8/layout/list1"/>
    <dgm:cxn modelId="{A4C621FC-187A-45A0-BE82-1BF338D65359}" type="presOf" srcId="{41D821DF-32A6-4878-82B8-7CC81A7689FD}" destId="{D1C017CF-DADA-49AC-8AD2-36DA2D537765}" srcOrd="0" destOrd="0" presId="urn:microsoft.com/office/officeart/2005/8/layout/list1"/>
    <dgm:cxn modelId="{05907638-7888-4711-A37E-BA12FC535767}" srcId="{EF6468F9-15F4-47AC-B202-B814CB8ABD2E}" destId="{41D821DF-32A6-4878-82B8-7CC81A7689FD}" srcOrd="0" destOrd="0" parTransId="{1E096D27-F2ED-4BE4-AF8B-0B596E2DF84C}" sibTransId="{310D4A79-1C90-4968-B6C6-526F26327699}"/>
    <dgm:cxn modelId="{453AA363-822D-4D5B-BE9D-8BB1EDD699F6}" type="presOf" srcId="{41D821DF-32A6-4878-82B8-7CC81A7689FD}" destId="{0FAB3ADF-16C9-4B14-B418-31D5D38BD3E9}" srcOrd="1" destOrd="0" presId="urn:microsoft.com/office/officeart/2005/8/layout/list1"/>
    <dgm:cxn modelId="{5A0C7AF2-70C2-44F1-AFA8-05B63323A5AD}" type="presOf" srcId="{EF6468F9-15F4-47AC-B202-B814CB8ABD2E}" destId="{4E11D5D4-5F58-490F-9759-B2F274749704}" srcOrd="0" destOrd="0" presId="urn:microsoft.com/office/officeart/2005/8/layout/list1"/>
    <dgm:cxn modelId="{B0794F97-B251-4BD1-8972-A94DCACBB8BA}" srcId="{41D821DF-32A6-4878-82B8-7CC81A7689FD}" destId="{B55B35AB-07C9-4F11-ABD6-950298161AB1}" srcOrd="7" destOrd="0" parTransId="{694EE1CF-1755-493F-AEBC-B1AEC51A8AC3}" sibTransId="{6B1AB69D-599F-4F16-AE66-F3A5FFFC518B}"/>
    <dgm:cxn modelId="{96C6E0B8-032C-4917-8E52-1F5EBB71590E}" srcId="{41D821DF-32A6-4878-82B8-7CC81A7689FD}" destId="{7D26A45A-6EF5-4366-B2E1-F52C45F778AA}" srcOrd="10" destOrd="0" parTransId="{7B5ECD5B-3EA1-402D-9C40-337C88308824}" sibTransId="{34469895-17EB-47B9-A545-3DF631E8E907}"/>
    <dgm:cxn modelId="{AB6CD834-E169-439E-9AAA-1586322A0D93}" type="presOf" srcId="{4FF5290C-BDF1-4907-AEBF-26FE1882FFF0}" destId="{2A94A6CE-4E2B-43F1-9F6E-A46F1FECFF99}" srcOrd="0" destOrd="9" presId="urn:microsoft.com/office/officeart/2005/8/layout/list1"/>
    <dgm:cxn modelId="{340B2C05-3853-417F-B478-CBAC777590D6}" srcId="{41D821DF-32A6-4878-82B8-7CC81A7689FD}" destId="{DA9C0576-6047-482A-89A9-B150DD87EC91}" srcOrd="0" destOrd="0" parTransId="{5C35CA3D-1FEF-42D4-9771-14AC6DDEB9EF}" sibTransId="{1BC5C5EB-D9A5-4B09-8F53-628CF6B8C80D}"/>
    <dgm:cxn modelId="{FC6F962D-7619-4732-A53C-118562C77387}" srcId="{41D821DF-32A6-4878-82B8-7CC81A7689FD}" destId="{05FB5965-2F99-4187-86BB-2777FC0BECF5}" srcOrd="6" destOrd="0" parTransId="{620D9FEC-43E8-426E-B71F-7F7A7BEB1883}" sibTransId="{7AC2B5C1-CFAD-4380-8A57-7F7372C99785}"/>
    <dgm:cxn modelId="{1BDE43AC-AC9B-439D-8A18-E57E73A1DCD7}" type="presOf" srcId="{18BA69B2-DA31-40D4-B9E9-055187AC63C6}" destId="{2A94A6CE-4E2B-43F1-9F6E-A46F1FECFF99}" srcOrd="0" destOrd="5" presId="urn:microsoft.com/office/officeart/2005/8/layout/list1"/>
    <dgm:cxn modelId="{3AAB5946-C5ED-43CA-82FD-59369EFAB080}" srcId="{41D821DF-32A6-4878-82B8-7CC81A7689FD}" destId="{4FF5290C-BDF1-4907-AEBF-26FE1882FFF0}" srcOrd="9" destOrd="0" parTransId="{43F9FF6B-A7E7-40C1-9121-DBCAF907AEA2}" sibTransId="{C386CB0C-3880-4B89-8413-E2B4C098EE35}"/>
    <dgm:cxn modelId="{DD817BC2-1D4A-4557-870D-35E034A31C0C}" srcId="{41D821DF-32A6-4878-82B8-7CC81A7689FD}" destId="{66D60038-DA24-4359-8FF1-307AB7B5A053}" srcOrd="3" destOrd="0" parTransId="{102C4B30-4AF4-41A0-A02D-7CD940B37A38}" sibTransId="{D193D4B0-04B9-4F98-9813-E9B5E93FFB61}"/>
    <dgm:cxn modelId="{735C6764-9B7E-47C5-A982-819C25DBC2EA}" type="presOf" srcId="{6E87E65F-4DDF-4F59-86B0-9E575A051CD0}" destId="{2A94A6CE-4E2B-43F1-9F6E-A46F1FECFF99}" srcOrd="0" destOrd="4" presId="urn:microsoft.com/office/officeart/2005/8/layout/list1"/>
    <dgm:cxn modelId="{53DA679D-C2B7-4B49-B3C2-A71665B98396}" srcId="{41D821DF-32A6-4878-82B8-7CC81A7689FD}" destId="{6E87E65F-4DDF-4F59-86B0-9E575A051CD0}" srcOrd="4" destOrd="0" parTransId="{4D9A3BE1-1B8F-4FF7-BBAD-CEDBA1E3216B}" sibTransId="{20CD8FEB-0B48-44A2-B5BC-218BA56A2028}"/>
    <dgm:cxn modelId="{76B4C788-EC76-47B0-828A-BB366E7D928F}" type="presOf" srcId="{79AF767D-DF42-4575-BB33-FB49A864662B}" destId="{2A94A6CE-4E2B-43F1-9F6E-A46F1FECFF99}" srcOrd="0" destOrd="1" presId="urn:microsoft.com/office/officeart/2005/8/layout/list1"/>
    <dgm:cxn modelId="{2B15A5C3-4375-4C22-9F45-E00FAD5F3AB8}" type="presOf" srcId="{B55B35AB-07C9-4F11-ABD6-950298161AB1}" destId="{2A94A6CE-4E2B-43F1-9F6E-A46F1FECFF99}" srcOrd="0" destOrd="7" presId="urn:microsoft.com/office/officeart/2005/8/layout/list1"/>
    <dgm:cxn modelId="{C8135285-0572-4F6C-8AAD-1F82715D3C77}" srcId="{41D821DF-32A6-4878-82B8-7CC81A7689FD}" destId="{79AF767D-DF42-4575-BB33-FB49A864662B}" srcOrd="1" destOrd="0" parTransId="{6BF79B91-142E-47C5-8D37-D2EB4390F132}" sibTransId="{E4B1F0AE-75FC-4721-A899-4C24C048D2AC}"/>
    <dgm:cxn modelId="{C2F85320-43FC-40A8-953D-1096B01DEB03}" srcId="{41D821DF-32A6-4878-82B8-7CC81A7689FD}" destId="{18BA69B2-DA31-40D4-B9E9-055187AC63C6}" srcOrd="5" destOrd="0" parTransId="{F555965A-4F23-45E4-91A5-5E396D40E6FD}" sibTransId="{4CC9E781-B058-43B0-BAAB-887BAB07F45A}"/>
    <dgm:cxn modelId="{8A35844D-DF95-411D-BAC5-94E981C0457E}" type="presOf" srcId="{324F5FB4-58F6-4545-A19C-52821C46C77E}" destId="{2A94A6CE-4E2B-43F1-9F6E-A46F1FECFF99}" srcOrd="0" destOrd="2" presId="urn:microsoft.com/office/officeart/2005/8/layout/list1"/>
    <dgm:cxn modelId="{2AB85BFC-D570-41EA-9BF3-A17E39B53CDF}" type="presOf" srcId="{DA9C0576-6047-482A-89A9-B150DD87EC91}" destId="{2A94A6CE-4E2B-43F1-9F6E-A46F1FECFF99}" srcOrd="0" destOrd="0" presId="urn:microsoft.com/office/officeart/2005/8/layout/list1"/>
    <dgm:cxn modelId="{8BCB7B9C-11AC-431B-B72A-07929D12A892}" type="presOf" srcId="{66D60038-DA24-4359-8FF1-307AB7B5A053}" destId="{2A94A6CE-4E2B-43F1-9F6E-A46F1FECFF99}" srcOrd="0" destOrd="3" presId="urn:microsoft.com/office/officeart/2005/8/layout/list1"/>
    <dgm:cxn modelId="{3DA0E788-51C9-4367-AF13-893FDF35BA0D}" type="presOf" srcId="{05FB5965-2F99-4187-86BB-2777FC0BECF5}" destId="{2A94A6CE-4E2B-43F1-9F6E-A46F1FECFF99}" srcOrd="0" destOrd="6" presId="urn:microsoft.com/office/officeart/2005/8/layout/list1"/>
    <dgm:cxn modelId="{2569C637-1994-4EC1-A5B1-A2FEE5775397}" type="presParOf" srcId="{4E11D5D4-5F58-490F-9759-B2F274749704}" destId="{DAE3D4C7-E874-4790-8DDD-FD701A72F66B}" srcOrd="0" destOrd="0" presId="urn:microsoft.com/office/officeart/2005/8/layout/list1"/>
    <dgm:cxn modelId="{562BB493-79EC-4AF4-9E93-DAC67CEB3330}" type="presParOf" srcId="{DAE3D4C7-E874-4790-8DDD-FD701A72F66B}" destId="{D1C017CF-DADA-49AC-8AD2-36DA2D537765}" srcOrd="0" destOrd="0" presId="urn:microsoft.com/office/officeart/2005/8/layout/list1"/>
    <dgm:cxn modelId="{0D9190B3-689B-41CA-9A71-B7445FA0529B}" type="presParOf" srcId="{DAE3D4C7-E874-4790-8DDD-FD701A72F66B}" destId="{0FAB3ADF-16C9-4B14-B418-31D5D38BD3E9}" srcOrd="1" destOrd="0" presId="urn:microsoft.com/office/officeart/2005/8/layout/list1"/>
    <dgm:cxn modelId="{A019B4CD-D61F-418E-9AF4-002E241500C3}" type="presParOf" srcId="{4E11D5D4-5F58-490F-9759-B2F274749704}" destId="{EE60B039-5148-437F-996C-604506CD195E}" srcOrd="1" destOrd="0" presId="urn:microsoft.com/office/officeart/2005/8/layout/list1"/>
    <dgm:cxn modelId="{229B139A-AA95-4F72-AFB5-2A658A5380F1}" type="presParOf" srcId="{4E11D5D4-5F58-490F-9759-B2F274749704}" destId="{2A94A6CE-4E2B-43F1-9F6E-A46F1FECFF9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6468F9-15F4-47AC-B202-B814CB8ABD2E}" type="doc">
      <dgm:prSet loTypeId="urn:microsoft.com/office/officeart/2005/8/layout/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1D821DF-32A6-4878-82B8-7CC81A7689FD}">
      <dgm:prSet phldrT="[Text]"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vi-VN" sz="24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 cùng một đoạn văn bản, kết quả khi định dạng trong các trường hợp sau giống và khác nhau như thế nào?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96D27-F2ED-4BE4-AF8B-0B596E2DF84C}" type="parTrans" cxnId="{05907638-7888-4711-A37E-BA12FC53576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D4A79-1C90-4968-B6C6-526F26327699}" type="sibTrans" cxnId="{05907638-7888-4711-A37E-BA12FC53576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87E65F-4DDF-4F59-86B0-9E575A051CD0}">
      <dgm:prSet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1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to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2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A3BE1-1B8F-4FF7-BBAD-CEDBA1E3216B}" type="parTrans" cxnId="{53DA679D-C2B7-4B49-B3C2-A71665B9839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D8FEB-0B48-44A2-B5BC-218BA56A2028}" type="sibTrans" cxnId="{53DA679D-C2B7-4B49-B3C2-A71665B9839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C0576-6047-482A-89A9-B150DD87EC91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35CA3D-1FEF-42D4-9771-14AC6DDEB9EF}" type="parTrans" cxnId="{340B2C05-3853-417F-B478-CBAC777590D6}">
      <dgm:prSet/>
      <dgm:spPr/>
      <dgm:t>
        <a:bodyPr/>
        <a:lstStyle/>
        <a:p>
          <a:endParaRPr lang="en-US"/>
        </a:p>
      </dgm:t>
    </dgm:pt>
    <dgm:pt modelId="{1BC5C5EB-D9A5-4B09-8F53-628CF6B8C80D}" type="sibTrans" cxnId="{340B2C05-3853-417F-B478-CBAC777590D6}">
      <dgm:prSet/>
      <dgm:spPr/>
      <dgm:t>
        <a:bodyPr/>
        <a:lstStyle/>
        <a:p>
          <a:endParaRPr lang="en-US"/>
        </a:p>
      </dgm:t>
    </dgm:pt>
    <dgm:pt modelId="{79AF767D-DF42-4575-BB33-FB49A864662B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F79B91-142E-47C5-8D37-D2EB4390F132}" type="parTrans" cxnId="{C8135285-0572-4F6C-8AAD-1F82715D3C77}">
      <dgm:prSet/>
      <dgm:spPr/>
      <dgm:t>
        <a:bodyPr/>
        <a:lstStyle/>
        <a:p>
          <a:endParaRPr lang="en-US"/>
        </a:p>
      </dgm:t>
    </dgm:pt>
    <dgm:pt modelId="{E4B1F0AE-75FC-4721-A899-4C24C048D2AC}" type="sibTrans" cxnId="{C8135285-0572-4F6C-8AAD-1F82715D3C77}">
      <dgm:prSet/>
      <dgm:spPr/>
      <dgm:t>
        <a:bodyPr/>
        <a:lstStyle/>
        <a:p>
          <a:endParaRPr lang="en-US"/>
        </a:p>
      </dgm:t>
    </dgm:pt>
    <dgm:pt modelId="{324F5FB4-58F6-4545-A19C-52821C46C77E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7CEE0C-7647-485C-B69D-E6AA96190924}" type="parTrans" cxnId="{387AE6D5-0D31-4933-9C13-FD0B6B85330D}">
      <dgm:prSet/>
      <dgm:spPr/>
      <dgm:t>
        <a:bodyPr/>
        <a:lstStyle/>
        <a:p>
          <a:endParaRPr lang="en-US"/>
        </a:p>
      </dgm:t>
    </dgm:pt>
    <dgm:pt modelId="{FB6DB5C2-F238-4731-9BBE-36835788FC14}" type="sibTrans" cxnId="{387AE6D5-0D31-4933-9C13-FD0B6B85330D}">
      <dgm:prSet/>
      <dgm:spPr/>
      <dgm:t>
        <a:bodyPr/>
        <a:lstStyle/>
        <a:p>
          <a:endParaRPr lang="en-US"/>
        </a:p>
      </dgm:t>
    </dgm:pt>
    <dgm:pt modelId="{66D60038-DA24-4359-8FF1-307AB7B5A053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2C4B30-4AF4-41A0-A02D-7CD940B37A38}" type="parTrans" cxnId="{DD817BC2-1D4A-4557-870D-35E034A31C0C}">
      <dgm:prSet/>
      <dgm:spPr/>
      <dgm:t>
        <a:bodyPr/>
        <a:lstStyle/>
        <a:p>
          <a:endParaRPr lang="en-US"/>
        </a:p>
      </dgm:t>
    </dgm:pt>
    <dgm:pt modelId="{D193D4B0-04B9-4F98-9813-E9B5E93FFB61}" type="sibTrans" cxnId="{DD817BC2-1D4A-4557-870D-35E034A31C0C}">
      <dgm:prSet/>
      <dgm:spPr/>
      <dgm:t>
        <a:bodyPr/>
        <a:lstStyle/>
        <a:p>
          <a:endParaRPr lang="en-US"/>
        </a:p>
      </dgm:t>
    </dgm:pt>
    <dgm:pt modelId="{7D26A45A-6EF5-4366-B2E1-F52C45F778AA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ECD5B-3EA1-402D-9C40-337C88308824}" type="parTrans" cxnId="{96C6E0B8-032C-4917-8E52-1F5EBB71590E}">
      <dgm:prSet/>
      <dgm:spPr/>
      <dgm:t>
        <a:bodyPr/>
        <a:lstStyle/>
        <a:p>
          <a:endParaRPr lang="en-US"/>
        </a:p>
      </dgm:t>
    </dgm:pt>
    <dgm:pt modelId="{34469895-17EB-47B9-A545-3DF631E8E907}" type="sibTrans" cxnId="{96C6E0B8-032C-4917-8E52-1F5EBB71590E}">
      <dgm:prSet/>
      <dgm:spPr/>
      <dgm:t>
        <a:bodyPr/>
        <a:lstStyle/>
        <a:p>
          <a:endParaRPr lang="en-US"/>
        </a:p>
      </dgm:t>
    </dgm:pt>
    <dgm:pt modelId="{05FB5965-2F99-4187-86BB-2777FC0BECF5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0D9FEC-43E8-426E-B71F-7F7A7BEB1883}" type="parTrans" cxnId="{FC6F962D-7619-4732-A53C-118562C77387}">
      <dgm:prSet/>
      <dgm:spPr/>
      <dgm:t>
        <a:bodyPr/>
        <a:lstStyle/>
        <a:p>
          <a:endParaRPr lang="en-US"/>
        </a:p>
      </dgm:t>
    </dgm:pt>
    <dgm:pt modelId="{7AC2B5C1-CFAD-4380-8A57-7F7372C99785}" type="sibTrans" cxnId="{FC6F962D-7619-4732-A53C-118562C77387}">
      <dgm:prSet/>
      <dgm:spPr/>
      <dgm:t>
        <a:bodyPr/>
        <a:lstStyle/>
        <a:p>
          <a:endParaRPr lang="en-US"/>
        </a:p>
      </dgm:t>
    </dgm:pt>
    <dgm:pt modelId="{B55B35AB-07C9-4F11-ABD6-950298161AB1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EE1CF-1755-493F-AEBC-B1AEC51A8AC3}" type="parTrans" cxnId="{B0794F97-B251-4BD1-8972-A94DCACBB8BA}">
      <dgm:prSet/>
      <dgm:spPr/>
      <dgm:t>
        <a:bodyPr/>
        <a:lstStyle/>
        <a:p>
          <a:endParaRPr lang="en-US"/>
        </a:p>
      </dgm:t>
    </dgm:pt>
    <dgm:pt modelId="{6B1AB69D-599F-4F16-AE66-F3A5FFFC518B}" type="sibTrans" cxnId="{B0794F97-B251-4BD1-8972-A94DCACBB8BA}">
      <dgm:prSet/>
      <dgm:spPr/>
      <dgm:t>
        <a:bodyPr/>
        <a:lstStyle/>
        <a:p>
          <a:endParaRPr lang="en-US"/>
        </a:p>
      </dgm:t>
    </dgm:pt>
    <dgm:pt modelId="{E4D68DB0-75AB-4583-98CA-E2AFCEA219CC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4AB6B-7A9F-495E-B75F-5C5B0A08DF84}" type="parTrans" cxnId="{97A87288-B2BF-41E9-9C13-1841AFBAABB4}">
      <dgm:prSet/>
      <dgm:spPr/>
      <dgm:t>
        <a:bodyPr/>
        <a:lstStyle/>
        <a:p>
          <a:endParaRPr lang="en-US"/>
        </a:p>
      </dgm:t>
    </dgm:pt>
    <dgm:pt modelId="{C797782B-990B-450C-AB80-F98F8BF8CA1B}" type="sibTrans" cxnId="{97A87288-B2BF-41E9-9C13-1841AFBAABB4}">
      <dgm:prSet/>
      <dgm:spPr/>
      <dgm:t>
        <a:bodyPr/>
        <a:lstStyle/>
        <a:p>
          <a:endParaRPr lang="en-US"/>
        </a:p>
      </dgm:t>
    </dgm:pt>
    <dgm:pt modelId="{09AF1C24-6C9B-4FE1-A5DB-01F1BBDDB8AF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D6348-119F-4476-85F7-D9E6D02FDCA2}" type="parTrans" cxnId="{3091ECEB-41C1-4640-AACF-6C07E7C402D7}">
      <dgm:prSet/>
      <dgm:spPr/>
      <dgm:t>
        <a:bodyPr/>
        <a:lstStyle/>
        <a:p>
          <a:endParaRPr lang="en-US"/>
        </a:p>
      </dgm:t>
    </dgm:pt>
    <dgm:pt modelId="{C77159A5-D006-417D-883A-265D7C079112}" type="sibTrans" cxnId="{3091ECEB-41C1-4640-AACF-6C07E7C402D7}">
      <dgm:prSet/>
      <dgm:spPr/>
      <dgm:t>
        <a:bodyPr/>
        <a:lstStyle/>
        <a:p>
          <a:endParaRPr lang="en-US"/>
        </a:p>
      </dgm:t>
    </dgm:pt>
    <dgm:pt modelId="{4FF5290C-BDF1-4907-AEBF-26FE1882FFF0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9FF6B-A7E7-40C1-9121-DBCAF907AEA2}" type="parTrans" cxnId="{3AAB5946-C5ED-43CA-82FD-59369EFAB080}">
      <dgm:prSet/>
      <dgm:spPr/>
      <dgm:t>
        <a:bodyPr/>
        <a:lstStyle/>
        <a:p>
          <a:endParaRPr lang="en-US"/>
        </a:p>
      </dgm:t>
    </dgm:pt>
    <dgm:pt modelId="{C386CB0C-3880-4B89-8413-E2B4C098EE35}" type="sibTrans" cxnId="{3AAB5946-C5ED-43CA-82FD-59369EFAB080}">
      <dgm:prSet/>
      <dgm:spPr/>
      <dgm:t>
        <a:bodyPr/>
        <a:lstStyle/>
        <a:p>
          <a:endParaRPr lang="en-US"/>
        </a:p>
      </dgm:t>
    </dgm:pt>
    <dgm:pt modelId="{4E11D5D4-5F58-490F-9759-B2F274749704}" type="pres">
      <dgm:prSet presAssocID="{EF6468F9-15F4-47AC-B202-B814CB8ABD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E3D4C7-E874-4790-8DDD-FD701A72F66B}" type="pres">
      <dgm:prSet presAssocID="{41D821DF-32A6-4878-82B8-7CC81A7689FD}" presName="parentLin" presStyleCnt="0"/>
      <dgm:spPr/>
    </dgm:pt>
    <dgm:pt modelId="{D1C017CF-DADA-49AC-8AD2-36DA2D537765}" type="pres">
      <dgm:prSet presAssocID="{41D821DF-32A6-4878-82B8-7CC81A7689F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FAB3ADF-16C9-4B14-B418-31D5D38BD3E9}" type="pres">
      <dgm:prSet presAssocID="{41D821DF-32A6-4878-82B8-7CC81A7689FD}" presName="parentText" presStyleLbl="node1" presStyleIdx="0" presStyleCnt="1" custScaleX="1095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0B039-5148-437F-996C-604506CD195E}" type="pres">
      <dgm:prSet presAssocID="{41D821DF-32A6-4878-82B8-7CC81A7689FD}" presName="negativeSpace" presStyleCnt="0"/>
      <dgm:spPr/>
    </dgm:pt>
    <dgm:pt modelId="{2A94A6CE-4E2B-43F1-9F6E-A46F1FECFF99}" type="pres">
      <dgm:prSet presAssocID="{41D821DF-32A6-4878-82B8-7CC81A7689F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BBF17C-B3A0-494A-9F1C-D980FAFC5D44}" type="presOf" srcId="{41D821DF-32A6-4878-82B8-7CC81A7689FD}" destId="{D1C017CF-DADA-49AC-8AD2-36DA2D537765}" srcOrd="0" destOrd="0" presId="urn:microsoft.com/office/officeart/2005/8/layout/list1"/>
    <dgm:cxn modelId="{3091ECEB-41C1-4640-AACF-6C07E7C402D7}" srcId="{41D821DF-32A6-4878-82B8-7CC81A7689FD}" destId="{09AF1C24-6C9B-4FE1-A5DB-01F1BBDDB8AF}" srcOrd="8" destOrd="0" parTransId="{B63D6348-119F-4476-85F7-D9E6D02FDCA2}" sibTransId="{C77159A5-D006-417D-883A-265D7C079112}"/>
    <dgm:cxn modelId="{8476FB8E-6E0C-43B3-A2B5-A0F355E30978}" type="presOf" srcId="{DA9C0576-6047-482A-89A9-B150DD87EC91}" destId="{2A94A6CE-4E2B-43F1-9F6E-A46F1FECFF99}" srcOrd="0" destOrd="0" presId="urn:microsoft.com/office/officeart/2005/8/layout/list1"/>
    <dgm:cxn modelId="{227FB95F-A058-4647-A139-B7956633D016}" type="presOf" srcId="{05FB5965-2F99-4187-86BB-2777FC0BECF5}" destId="{2A94A6CE-4E2B-43F1-9F6E-A46F1FECFF99}" srcOrd="0" destOrd="5" presId="urn:microsoft.com/office/officeart/2005/8/layout/list1"/>
    <dgm:cxn modelId="{941A6C38-FC47-4939-A5DF-78BC8736FC5F}" type="presOf" srcId="{7D26A45A-6EF5-4366-B2E1-F52C45F778AA}" destId="{2A94A6CE-4E2B-43F1-9F6E-A46F1FECFF99}" srcOrd="0" destOrd="10" presId="urn:microsoft.com/office/officeart/2005/8/layout/list1"/>
    <dgm:cxn modelId="{DECFB3C4-334A-42AA-82CB-5C92EAFCFC02}" type="presOf" srcId="{324F5FB4-58F6-4545-A19C-52821C46C77E}" destId="{2A94A6CE-4E2B-43F1-9F6E-A46F1FECFF99}" srcOrd="0" destOrd="2" presId="urn:microsoft.com/office/officeart/2005/8/layout/list1"/>
    <dgm:cxn modelId="{D8A37AD2-2BF7-4FD9-B756-3B295D3E3E31}" type="presOf" srcId="{41D821DF-32A6-4878-82B8-7CC81A7689FD}" destId="{0FAB3ADF-16C9-4B14-B418-31D5D38BD3E9}" srcOrd="1" destOrd="0" presId="urn:microsoft.com/office/officeart/2005/8/layout/list1"/>
    <dgm:cxn modelId="{387AE6D5-0D31-4933-9C13-FD0B6B85330D}" srcId="{41D821DF-32A6-4878-82B8-7CC81A7689FD}" destId="{324F5FB4-58F6-4545-A19C-52821C46C77E}" srcOrd="2" destOrd="0" parTransId="{0C7CEE0C-7647-485C-B69D-E6AA96190924}" sibTransId="{FB6DB5C2-F238-4731-9BBE-36835788FC14}"/>
    <dgm:cxn modelId="{05907638-7888-4711-A37E-BA12FC535767}" srcId="{EF6468F9-15F4-47AC-B202-B814CB8ABD2E}" destId="{41D821DF-32A6-4878-82B8-7CC81A7689FD}" srcOrd="0" destOrd="0" parTransId="{1E096D27-F2ED-4BE4-AF8B-0B596E2DF84C}" sibTransId="{310D4A79-1C90-4968-B6C6-526F26327699}"/>
    <dgm:cxn modelId="{B0794F97-B251-4BD1-8972-A94DCACBB8BA}" srcId="{41D821DF-32A6-4878-82B8-7CC81A7689FD}" destId="{B55B35AB-07C9-4F11-ABD6-950298161AB1}" srcOrd="6" destOrd="0" parTransId="{694EE1CF-1755-493F-AEBC-B1AEC51A8AC3}" sibTransId="{6B1AB69D-599F-4F16-AE66-F3A5FFFC518B}"/>
    <dgm:cxn modelId="{43C03136-A29F-4407-9B07-D3A51884C478}" type="presOf" srcId="{EF6468F9-15F4-47AC-B202-B814CB8ABD2E}" destId="{4E11D5D4-5F58-490F-9759-B2F274749704}" srcOrd="0" destOrd="0" presId="urn:microsoft.com/office/officeart/2005/8/layout/list1"/>
    <dgm:cxn modelId="{96C6E0B8-032C-4917-8E52-1F5EBB71590E}" srcId="{41D821DF-32A6-4878-82B8-7CC81A7689FD}" destId="{7D26A45A-6EF5-4366-B2E1-F52C45F778AA}" srcOrd="10" destOrd="0" parTransId="{7B5ECD5B-3EA1-402D-9C40-337C88308824}" sibTransId="{34469895-17EB-47B9-A545-3DF631E8E907}"/>
    <dgm:cxn modelId="{97A87288-B2BF-41E9-9C13-1841AFBAABB4}" srcId="{41D821DF-32A6-4878-82B8-7CC81A7689FD}" destId="{E4D68DB0-75AB-4583-98CA-E2AFCEA219CC}" srcOrd="7" destOrd="0" parTransId="{9894AB6B-7A9F-495E-B75F-5C5B0A08DF84}" sibTransId="{C797782B-990B-450C-AB80-F98F8BF8CA1B}"/>
    <dgm:cxn modelId="{340B2C05-3853-417F-B478-CBAC777590D6}" srcId="{41D821DF-32A6-4878-82B8-7CC81A7689FD}" destId="{DA9C0576-6047-482A-89A9-B150DD87EC91}" srcOrd="0" destOrd="0" parTransId="{5C35CA3D-1FEF-42D4-9771-14AC6DDEB9EF}" sibTransId="{1BC5C5EB-D9A5-4B09-8F53-628CF6B8C80D}"/>
    <dgm:cxn modelId="{FC6F962D-7619-4732-A53C-118562C77387}" srcId="{41D821DF-32A6-4878-82B8-7CC81A7689FD}" destId="{05FB5965-2F99-4187-86BB-2777FC0BECF5}" srcOrd="5" destOrd="0" parTransId="{620D9FEC-43E8-426E-B71F-7F7A7BEB1883}" sibTransId="{7AC2B5C1-CFAD-4380-8A57-7F7372C99785}"/>
    <dgm:cxn modelId="{134381D2-9639-4D83-9415-C6BED0646FFC}" type="presOf" srcId="{B55B35AB-07C9-4F11-ABD6-950298161AB1}" destId="{2A94A6CE-4E2B-43F1-9F6E-A46F1FECFF99}" srcOrd="0" destOrd="6" presId="urn:microsoft.com/office/officeart/2005/8/layout/list1"/>
    <dgm:cxn modelId="{3AAB5946-C5ED-43CA-82FD-59369EFAB080}" srcId="{41D821DF-32A6-4878-82B8-7CC81A7689FD}" destId="{4FF5290C-BDF1-4907-AEBF-26FE1882FFF0}" srcOrd="9" destOrd="0" parTransId="{43F9FF6B-A7E7-40C1-9121-DBCAF907AEA2}" sibTransId="{C386CB0C-3880-4B89-8413-E2B4C098EE35}"/>
    <dgm:cxn modelId="{C28B5F5E-9D84-4EAA-A326-BE8FC771C654}" type="presOf" srcId="{E4D68DB0-75AB-4583-98CA-E2AFCEA219CC}" destId="{2A94A6CE-4E2B-43F1-9F6E-A46F1FECFF99}" srcOrd="0" destOrd="7" presId="urn:microsoft.com/office/officeart/2005/8/layout/list1"/>
    <dgm:cxn modelId="{DD817BC2-1D4A-4557-870D-35E034A31C0C}" srcId="{41D821DF-32A6-4878-82B8-7CC81A7689FD}" destId="{66D60038-DA24-4359-8FF1-307AB7B5A053}" srcOrd="3" destOrd="0" parTransId="{102C4B30-4AF4-41A0-A02D-7CD940B37A38}" sibTransId="{D193D4B0-04B9-4F98-9813-E9B5E93FFB61}"/>
    <dgm:cxn modelId="{53DA679D-C2B7-4B49-B3C2-A71665B98396}" srcId="{41D821DF-32A6-4878-82B8-7CC81A7689FD}" destId="{6E87E65F-4DDF-4F59-86B0-9E575A051CD0}" srcOrd="4" destOrd="0" parTransId="{4D9A3BE1-1B8F-4FF7-BBAD-CEDBA1E3216B}" sibTransId="{20CD8FEB-0B48-44A2-B5BC-218BA56A2028}"/>
    <dgm:cxn modelId="{9A7ECC07-77EA-4A63-9D5F-92786F30F61F}" type="presOf" srcId="{66D60038-DA24-4359-8FF1-307AB7B5A053}" destId="{2A94A6CE-4E2B-43F1-9F6E-A46F1FECFF99}" srcOrd="0" destOrd="3" presId="urn:microsoft.com/office/officeart/2005/8/layout/list1"/>
    <dgm:cxn modelId="{622BD2A4-ECB8-4AA0-A91E-AF5EFD66CC88}" type="presOf" srcId="{79AF767D-DF42-4575-BB33-FB49A864662B}" destId="{2A94A6CE-4E2B-43F1-9F6E-A46F1FECFF99}" srcOrd="0" destOrd="1" presId="urn:microsoft.com/office/officeart/2005/8/layout/list1"/>
    <dgm:cxn modelId="{C8135285-0572-4F6C-8AAD-1F82715D3C77}" srcId="{41D821DF-32A6-4878-82B8-7CC81A7689FD}" destId="{79AF767D-DF42-4575-BB33-FB49A864662B}" srcOrd="1" destOrd="0" parTransId="{6BF79B91-142E-47C5-8D37-D2EB4390F132}" sibTransId="{E4B1F0AE-75FC-4721-A899-4C24C048D2AC}"/>
    <dgm:cxn modelId="{C0C44D55-4E61-4381-B4E4-405D3A89EE2F}" type="presOf" srcId="{6E87E65F-4DDF-4F59-86B0-9E575A051CD0}" destId="{2A94A6CE-4E2B-43F1-9F6E-A46F1FECFF99}" srcOrd="0" destOrd="4" presId="urn:microsoft.com/office/officeart/2005/8/layout/list1"/>
    <dgm:cxn modelId="{7A93A69D-1864-481C-8FDC-3C6C2FF0603E}" type="presOf" srcId="{4FF5290C-BDF1-4907-AEBF-26FE1882FFF0}" destId="{2A94A6CE-4E2B-43F1-9F6E-A46F1FECFF99}" srcOrd="0" destOrd="9" presId="urn:microsoft.com/office/officeart/2005/8/layout/list1"/>
    <dgm:cxn modelId="{6794466F-4170-4702-98D6-92619A20C4AC}" type="presOf" srcId="{09AF1C24-6C9B-4FE1-A5DB-01F1BBDDB8AF}" destId="{2A94A6CE-4E2B-43F1-9F6E-A46F1FECFF99}" srcOrd="0" destOrd="8" presId="urn:microsoft.com/office/officeart/2005/8/layout/list1"/>
    <dgm:cxn modelId="{A3719018-7791-455D-B05D-6397E1EA992A}" type="presParOf" srcId="{4E11D5D4-5F58-490F-9759-B2F274749704}" destId="{DAE3D4C7-E874-4790-8DDD-FD701A72F66B}" srcOrd="0" destOrd="0" presId="urn:microsoft.com/office/officeart/2005/8/layout/list1"/>
    <dgm:cxn modelId="{1DCABDF9-0707-4C18-B9C7-00B0F90DE98E}" type="presParOf" srcId="{DAE3D4C7-E874-4790-8DDD-FD701A72F66B}" destId="{D1C017CF-DADA-49AC-8AD2-36DA2D537765}" srcOrd="0" destOrd="0" presId="urn:microsoft.com/office/officeart/2005/8/layout/list1"/>
    <dgm:cxn modelId="{932BD2E9-4C0F-4722-83C9-139F4F1C7872}" type="presParOf" srcId="{DAE3D4C7-E874-4790-8DDD-FD701A72F66B}" destId="{0FAB3ADF-16C9-4B14-B418-31D5D38BD3E9}" srcOrd="1" destOrd="0" presId="urn:microsoft.com/office/officeart/2005/8/layout/list1"/>
    <dgm:cxn modelId="{66CCBF14-F968-4DAB-8BFA-DD8D6C40E4BF}" type="presParOf" srcId="{4E11D5D4-5F58-490F-9759-B2F274749704}" destId="{EE60B039-5148-437F-996C-604506CD195E}" srcOrd="1" destOrd="0" presId="urn:microsoft.com/office/officeart/2005/8/layout/list1"/>
    <dgm:cxn modelId="{1D6EB024-ED1E-4170-B1A7-13050012FEDB}" type="presParOf" srcId="{4E11D5D4-5F58-490F-9759-B2F274749704}" destId="{2A94A6CE-4E2B-43F1-9F6E-A46F1FECFF9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6937F7-C07B-40A2-883D-9E15D81A51C4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0A3FC7-1E91-453C-948C-D7E4EF0A8C88}">
      <dgm:prSet phldrT="[Text]" custT="1"/>
      <dgm:spPr/>
      <dgm:t>
        <a:bodyPr/>
        <a:lstStyle/>
        <a:p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1.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B3081-163C-4E3C-8E92-FA6AAE4B4DA7}" type="parTrans" cxnId="{33787C30-2BFF-4368-892D-5D4171A02F7E}">
      <dgm:prSet/>
      <dgm:spPr/>
      <dgm:t>
        <a:bodyPr/>
        <a:lstStyle/>
        <a:p>
          <a:endParaRPr lang="en-US"/>
        </a:p>
      </dgm:t>
    </dgm:pt>
    <dgm:pt modelId="{09C72697-5EF5-46C7-9004-0F242B644B1B}" type="sibTrans" cxnId="{33787C30-2BFF-4368-892D-5D4171A02F7E}">
      <dgm:prSet/>
      <dgm:spPr/>
      <dgm:t>
        <a:bodyPr/>
        <a:lstStyle/>
        <a:p>
          <a:endParaRPr lang="en-US"/>
        </a:p>
      </dgm:t>
    </dgm:pt>
    <dgm:pt modelId="{9A123D3F-5790-4823-BF58-8B684660580E}" type="pres">
      <dgm:prSet presAssocID="{AC6937F7-C07B-40A2-883D-9E15D81A5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CD0C73-A337-446A-93F9-0536B15E2BC5}" type="pres">
      <dgm:prSet presAssocID="{250A3FC7-1E91-453C-948C-D7E4EF0A8C88}" presName="composite" presStyleCnt="0"/>
      <dgm:spPr/>
    </dgm:pt>
    <dgm:pt modelId="{3D2CE823-E5CE-4B5B-A5A7-27D3960AFD6C}" type="pres">
      <dgm:prSet presAssocID="{250A3FC7-1E91-453C-948C-D7E4EF0A8C88}" presName="rect1" presStyleLbl="trAlignAcc1" presStyleIdx="0" presStyleCnt="1" custScaleX="334675" custLinFactNeighborX="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FD733-90A4-4D8E-9842-29681A7D1A9B}" type="pres">
      <dgm:prSet presAssocID="{250A3FC7-1E91-453C-948C-D7E4EF0A8C88}" presName="rect2" presStyleLbl="fgImgPlace1" presStyleIdx="0" presStyleCnt="1" custLinFactX="-238419" custLinFactNeighborX="-300000"/>
      <dgm:spPr/>
    </dgm:pt>
  </dgm:ptLst>
  <dgm:cxnLst>
    <dgm:cxn modelId="{A3571108-CC3D-46CD-BB05-C1C847874D38}" type="presOf" srcId="{AC6937F7-C07B-40A2-883D-9E15D81A51C4}" destId="{9A123D3F-5790-4823-BF58-8B684660580E}" srcOrd="0" destOrd="0" presId="urn:microsoft.com/office/officeart/2008/layout/PictureStrips"/>
    <dgm:cxn modelId="{33787C30-2BFF-4368-892D-5D4171A02F7E}" srcId="{AC6937F7-C07B-40A2-883D-9E15D81A51C4}" destId="{250A3FC7-1E91-453C-948C-D7E4EF0A8C88}" srcOrd="0" destOrd="0" parTransId="{900B3081-163C-4E3C-8E92-FA6AAE4B4DA7}" sibTransId="{09C72697-5EF5-46C7-9004-0F242B644B1B}"/>
    <dgm:cxn modelId="{FC1E79C1-8B3D-45D0-BFBA-7B9FCC572C10}" type="presOf" srcId="{250A3FC7-1E91-453C-948C-D7E4EF0A8C88}" destId="{3D2CE823-E5CE-4B5B-A5A7-27D3960AFD6C}" srcOrd="0" destOrd="0" presId="urn:microsoft.com/office/officeart/2008/layout/PictureStrips"/>
    <dgm:cxn modelId="{B65F1DBE-5845-4868-8DFA-D4D046338A6C}" type="presParOf" srcId="{9A123D3F-5790-4823-BF58-8B684660580E}" destId="{1FCD0C73-A337-446A-93F9-0536B15E2BC5}" srcOrd="0" destOrd="0" presId="urn:microsoft.com/office/officeart/2008/layout/PictureStrips"/>
    <dgm:cxn modelId="{07B471F0-BF19-437E-81D2-19DB826DABE9}" type="presParOf" srcId="{1FCD0C73-A337-446A-93F9-0536B15E2BC5}" destId="{3D2CE823-E5CE-4B5B-A5A7-27D3960AFD6C}" srcOrd="0" destOrd="0" presId="urn:microsoft.com/office/officeart/2008/layout/PictureStrips"/>
    <dgm:cxn modelId="{5DEC232C-A1C0-4010-8C38-336B44945B20}" type="presParOf" srcId="{1FCD0C73-A337-446A-93F9-0536B15E2BC5}" destId="{335FD733-90A4-4D8E-9842-29681A7D1A9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6937F7-C07B-40A2-883D-9E15D81A51C4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0A3FC7-1E91-453C-948C-D7E4EF0A8C88}">
      <dgm:prSet phldrT="[Text]" custT="1"/>
      <dgm:spPr/>
      <dgm:t>
        <a:bodyPr/>
        <a:lstStyle/>
        <a:p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2.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thẻ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HTML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B3081-163C-4E3C-8E92-FA6AAE4B4DA7}" type="parTrans" cxnId="{33787C30-2BFF-4368-892D-5D4171A02F7E}">
      <dgm:prSet/>
      <dgm:spPr/>
      <dgm:t>
        <a:bodyPr/>
        <a:lstStyle/>
        <a:p>
          <a:endParaRPr lang="en-US"/>
        </a:p>
      </dgm:t>
    </dgm:pt>
    <dgm:pt modelId="{09C72697-5EF5-46C7-9004-0F242B644B1B}" type="sibTrans" cxnId="{33787C30-2BFF-4368-892D-5D4171A02F7E}">
      <dgm:prSet/>
      <dgm:spPr/>
      <dgm:t>
        <a:bodyPr/>
        <a:lstStyle/>
        <a:p>
          <a:endParaRPr lang="en-US"/>
        </a:p>
      </dgm:t>
    </dgm:pt>
    <dgm:pt modelId="{9A123D3F-5790-4823-BF58-8B684660580E}" type="pres">
      <dgm:prSet presAssocID="{AC6937F7-C07B-40A2-883D-9E15D81A5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CD0C73-A337-446A-93F9-0536B15E2BC5}" type="pres">
      <dgm:prSet presAssocID="{250A3FC7-1E91-453C-948C-D7E4EF0A8C88}" presName="composite" presStyleCnt="0"/>
      <dgm:spPr/>
    </dgm:pt>
    <dgm:pt modelId="{3D2CE823-E5CE-4B5B-A5A7-27D3960AFD6C}" type="pres">
      <dgm:prSet presAssocID="{250A3FC7-1E91-453C-948C-D7E4EF0A8C88}" presName="rect1" presStyleLbl="trAlignAcc1" presStyleIdx="0" presStyleCnt="1" custScaleX="371561" custLinFactNeighborX="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FD733-90A4-4D8E-9842-29681A7D1A9B}" type="pres">
      <dgm:prSet presAssocID="{250A3FC7-1E91-453C-948C-D7E4EF0A8C88}" presName="rect2" presStyleLbl="fgImgPlace1" presStyleIdx="0" presStyleCnt="1" custLinFactX="-300000" custLinFactNeighborX="-318835"/>
      <dgm:spPr/>
    </dgm:pt>
  </dgm:ptLst>
  <dgm:cxnLst>
    <dgm:cxn modelId="{E7B871FC-C912-46B8-880F-52EC9A4E6FE8}" type="presOf" srcId="{250A3FC7-1E91-453C-948C-D7E4EF0A8C88}" destId="{3D2CE823-E5CE-4B5B-A5A7-27D3960AFD6C}" srcOrd="0" destOrd="0" presId="urn:microsoft.com/office/officeart/2008/layout/PictureStrips"/>
    <dgm:cxn modelId="{33787C30-2BFF-4368-892D-5D4171A02F7E}" srcId="{AC6937F7-C07B-40A2-883D-9E15D81A51C4}" destId="{250A3FC7-1E91-453C-948C-D7E4EF0A8C88}" srcOrd="0" destOrd="0" parTransId="{900B3081-163C-4E3C-8E92-FA6AAE4B4DA7}" sibTransId="{09C72697-5EF5-46C7-9004-0F242B644B1B}"/>
    <dgm:cxn modelId="{6470901C-BC33-46DE-9241-10FAB0B69769}" type="presOf" srcId="{AC6937F7-C07B-40A2-883D-9E15D81A51C4}" destId="{9A123D3F-5790-4823-BF58-8B684660580E}" srcOrd="0" destOrd="0" presId="urn:microsoft.com/office/officeart/2008/layout/PictureStrips"/>
    <dgm:cxn modelId="{419EDE29-4A5D-48E4-8046-06070F517EE0}" type="presParOf" srcId="{9A123D3F-5790-4823-BF58-8B684660580E}" destId="{1FCD0C73-A337-446A-93F9-0536B15E2BC5}" srcOrd="0" destOrd="0" presId="urn:microsoft.com/office/officeart/2008/layout/PictureStrips"/>
    <dgm:cxn modelId="{BCF3D610-C6A7-4267-AC4E-5ADE526CDC06}" type="presParOf" srcId="{1FCD0C73-A337-446A-93F9-0536B15E2BC5}" destId="{3D2CE823-E5CE-4B5B-A5A7-27D3960AFD6C}" srcOrd="0" destOrd="0" presId="urn:microsoft.com/office/officeart/2008/layout/PictureStrips"/>
    <dgm:cxn modelId="{21DBBEF6-6878-419D-8A67-D6EA8DE27F87}" type="presParOf" srcId="{1FCD0C73-A337-446A-93F9-0536B15E2BC5}" destId="{335FD733-90A4-4D8E-9842-29681A7D1A9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704976-99B4-497E-8607-E2F2043C3CB3}" type="doc">
      <dgm:prSet loTypeId="urn:microsoft.com/office/officeart/2005/8/layout/list1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EB9D86B-AB2D-4BE2-AAA5-023B472D3130}">
      <dgm:prSet phldrT="[Text]"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4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mã</a:t>
          </a:r>
          <a:r>
            <a: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HTML:</a:t>
          </a:r>
        </a:p>
      </dgm:t>
    </dgm:pt>
    <dgm:pt modelId="{B0767B16-626D-448B-AC70-613B5DE75744}" type="parTrans" cxnId="{51CEDBCE-BCC9-4DC9-AEFD-E1ECF0BAC251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6AB016-F623-45EA-8B77-B670C5EE24E8}" type="sibTrans" cxnId="{51CEDBCE-BCC9-4DC9-AEFD-E1ECF0BAC251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37D53-F174-4979-9A21-DBA8691834DC}">
      <dgm:prSet/>
      <dgm:spPr/>
      <dgm:t>
        <a:bodyPr/>
        <a:lstStyle/>
        <a:p>
          <a:endParaRPr lang="en-US" dirty="0"/>
        </a:p>
      </dgm:t>
    </dgm:pt>
    <dgm:pt modelId="{2C71291B-6C54-4CFC-8BD5-EC0ED929D58D}" type="parTrans" cxnId="{5F468B7E-E3CC-42DF-9021-E8BEF21DCE3C}">
      <dgm:prSet/>
      <dgm:spPr/>
      <dgm:t>
        <a:bodyPr/>
        <a:lstStyle/>
        <a:p>
          <a:endParaRPr lang="en-US"/>
        </a:p>
      </dgm:t>
    </dgm:pt>
    <dgm:pt modelId="{475FF3D9-3359-4B83-B70D-6E36A1CBC8A7}" type="sibTrans" cxnId="{5F468B7E-E3CC-42DF-9021-E8BEF21DCE3C}">
      <dgm:prSet/>
      <dgm:spPr/>
      <dgm:t>
        <a:bodyPr/>
        <a:lstStyle/>
        <a:p>
          <a:endParaRPr lang="en-US"/>
        </a:p>
      </dgm:t>
    </dgm:pt>
    <dgm:pt modelId="{C979FBC6-A570-4A66-84F4-1BB7AAB8C144}">
      <dgm:prSet/>
      <dgm:spPr/>
      <dgm:t>
        <a:bodyPr/>
        <a:lstStyle/>
        <a:p>
          <a:endParaRPr lang="en-US"/>
        </a:p>
      </dgm:t>
    </dgm:pt>
    <dgm:pt modelId="{EC69760D-D4CD-4018-A108-3EBCA9896CBC}" type="parTrans" cxnId="{57C8689D-2301-4974-ACFD-F5D0D00AD43C}">
      <dgm:prSet/>
      <dgm:spPr/>
      <dgm:t>
        <a:bodyPr/>
        <a:lstStyle/>
        <a:p>
          <a:endParaRPr lang="en-US"/>
        </a:p>
      </dgm:t>
    </dgm:pt>
    <dgm:pt modelId="{DA34FB3E-69A9-4FEE-BC58-F26BD621DB1B}" type="sibTrans" cxnId="{57C8689D-2301-4974-ACFD-F5D0D00AD43C}">
      <dgm:prSet/>
      <dgm:spPr/>
      <dgm:t>
        <a:bodyPr/>
        <a:lstStyle/>
        <a:p>
          <a:endParaRPr lang="en-US"/>
        </a:p>
      </dgm:t>
    </dgm:pt>
    <dgm:pt modelId="{E68B35D3-4422-4D81-8B64-05CD37545B10}">
      <dgm:prSet/>
      <dgm:spPr/>
      <dgm:t>
        <a:bodyPr/>
        <a:lstStyle/>
        <a:p>
          <a:endParaRPr lang="en-US"/>
        </a:p>
      </dgm:t>
    </dgm:pt>
    <dgm:pt modelId="{D4070F6C-34E6-4424-BE5B-637686E66F5D}" type="parTrans" cxnId="{0B8DB0E8-CB17-46C1-B984-39728F23F259}">
      <dgm:prSet/>
      <dgm:spPr/>
      <dgm:t>
        <a:bodyPr/>
        <a:lstStyle/>
        <a:p>
          <a:endParaRPr lang="en-US"/>
        </a:p>
      </dgm:t>
    </dgm:pt>
    <dgm:pt modelId="{5F579509-6FFA-44B9-90BC-20FF85ED3CF4}" type="sibTrans" cxnId="{0B8DB0E8-CB17-46C1-B984-39728F23F259}">
      <dgm:prSet/>
      <dgm:spPr/>
      <dgm:t>
        <a:bodyPr/>
        <a:lstStyle/>
        <a:p>
          <a:endParaRPr lang="en-US"/>
        </a:p>
      </dgm:t>
    </dgm:pt>
    <dgm:pt modelId="{B0A07D4D-4FB0-4BA2-BE0F-D7D1D67663F2}">
      <dgm:prSet/>
      <dgm:spPr/>
      <dgm:t>
        <a:bodyPr/>
        <a:lstStyle/>
        <a:p>
          <a:endParaRPr lang="en-US" dirty="0"/>
        </a:p>
      </dgm:t>
    </dgm:pt>
    <dgm:pt modelId="{5D049893-4B2A-423C-8B65-DA1BB9F407FD}" type="parTrans" cxnId="{CC1C2BC7-1665-4299-ADEC-78C0BFD338E1}">
      <dgm:prSet/>
      <dgm:spPr/>
      <dgm:t>
        <a:bodyPr/>
        <a:lstStyle/>
        <a:p>
          <a:endParaRPr lang="en-US"/>
        </a:p>
      </dgm:t>
    </dgm:pt>
    <dgm:pt modelId="{AF73E643-E3D3-40DD-A2B7-92C631137235}" type="sibTrans" cxnId="{CC1C2BC7-1665-4299-ADEC-78C0BFD338E1}">
      <dgm:prSet/>
      <dgm:spPr/>
      <dgm:t>
        <a:bodyPr/>
        <a:lstStyle/>
        <a:p>
          <a:endParaRPr lang="en-US"/>
        </a:p>
      </dgm:t>
    </dgm:pt>
    <dgm:pt modelId="{1526EAEA-FEB5-427F-B4B3-E07DD2B08C9F}">
      <dgm:prSet/>
      <dgm:spPr/>
      <dgm:t>
        <a:bodyPr/>
        <a:lstStyle/>
        <a:p>
          <a:endParaRPr lang="en-US" dirty="0"/>
        </a:p>
      </dgm:t>
    </dgm:pt>
    <dgm:pt modelId="{AF1814A7-69D1-4545-947F-02A723798B81}" type="parTrans" cxnId="{05B94F04-A348-4F42-A64A-BD7579FE47D6}">
      <dgm:prSet/>
      <dgm:spPr/>
      <dgm:t>
        <a:bodyPr/>
        <a:lstStyle/>
        <a:p>
          <a:endParaRPr lang="en-US"/>
        </a:p>
      </dgm:t>
    </dgm:pt>
    <dgm:pt modelId="{CE6E69BA-DCAD-4F54-919D-BDC029C7CBAA}" type="sibTrans" cxnId="{05B94F04-A348-4F42-A64A-BD7579FE47D6}">
      <dgm:prSet/>
      <dgm:spPr/>
      <dgm:t>
        <a:bodyPr/>
        <a:lstStyle/>
        <a:p>
          <a:endParaRPr lang="en-US"/>
        </a:p>
      </dgm:t>
    </dgm:pt>
    <dgm:pt modelId="{05175243-93A9-4CFC-8712-AE5F961D357B}">
      <dgm:prSet/>
      <dgm:spPr/>
      <dgm:t>
        <a:bodyPr/>
        <a:lstStyle/>
        <a:p>
          <a:endParaRPr lang="en-US" dirty="0"/>
        </a:p>
      </dgm:t>
    </dgm:pt>
    <dgm:pt modelId="{4F43F305-75E8-4CFD-AAA3-D5E59AD59DBD}" type="parTrans" cxnId="{82AB63BA-A3B3-43E7-A1B6-025B7DE5C195}">
      <dgm:prSet/>
      <dgm:spPr/>
      <dgm:t>
        <a:bodyPr/>
        <a:lstStyle/>
        <a:p>
          <a:endParaRPr lang="en-US"/>
        </a:p>
      </dgm:t>
    </dgm:pt>
    <dgm:pt modelId="{9FC7900E-DDEC-42C5-8205-26BD35776D45}" type="sibTrans" cxnId="{82AB63BA-A3B3-43E7-A1B6-025B7DE5C195}">
      <dgm:prSet/>
      <dgm:spPr/>
      <dgm:t>
        <a:bodyPr/>
        <a:lstStyle/>
        <a:p>
          <a:endParaRPr lang="en-US"/>
        </a:p>
      </dgm:t>
    </dgm:pt>
    <dgm:pt modelId="{9B189520-04F3-4C6D-BFF3-3AA77B9C2552}">
      <dgm:prSet/>
      <dgm:spPr/>
      <dgm:t>
        <a:bodyPr/>
        <a:lstStyle/>
        <a:p>
          <a:endParaRPr lang="en-US" dirty="0"/>
        </a:p>
      </dgm:t>
    </dgm:pt>
    <dgm:pt modelId="{680BBC2E-AEAC-4D49-ACCB-1DC5319A7C10}" type="parTrans" cxnId="{02111ADE-9823-43FE-BB9A-52EA0880126C}">
      <dgm:prSet/>
      <dgm:spPr/>
      <dgm:t>
        <a:bodyPr/>
        <a:lstStyle/>
        <a:p>
          <a:endParaRPr lang="en-US"/>
        </a:p>
      </dgm:t>
    </dgm:pt>
    <dgm:pt modelId="{8BD0CB55-2E00-4751-8521-F1BB997AA61A}" type="sibTrans" cxnId="{02111ADE-9823-43FE-BB9A-52EA0880126C}">
      <dgm:prSet/>
      <dgm:spPr/>
      <dgm:t>
        <a:bodyPr/>
        <a:lstStyle/>
        <a:p>
          <a:endParaRPr lang="en-US"/>
        </a:p>
      </dgm:t>
    </dgm:pt>
    <dgm:pt modelId="{C240B36F-1C0F-47A7-8F7A-66600E949A7F}">
      <dgm:prSet/>
      <dgm:spPr/>
      <dgm:t>
        <a:bodyPr/>
        <a:lstStyle/>
        <a:p>
          <a:endParaRPr lang="en-US" dirty="0"/>
        </a:p>
      </dgm:t>
    </dgm:pt>
    <dgm:pt modelId="{F425974A-1234-487A-9C6E-D2CA761E425F}" type="parTrans" cxnId="{3700603C-5A1E-4F2B-971C-FFB7FE002D62}">
      <dgm:prSet/>
      <dgm:spPr/>
      <dgm:t>
        <a:bodyPr/>
        <a:lstStyle/>
        <a:p>
          <a:endParaRPr lang="en-US"/>
        </a:p>
      </dgm:t>
    </dgm:pt>
    <dgm:pt modelId="{6A1FDC34-99E3-47D2-B774-93DD846D2874}" type="sibTrans" cxnId="{3700603C-5A1E-4F2B-971C-FFB7FE002D62}">
      <dgm:prSet/>
      <dgm:spPr/>
      <dgm:t>
        <a:bodyPr/>
        <a:lstStyle/>
        <a:p>
          <a:endParaRPr lang="en-US"/>
        </a:p>
      </dgm:t>
    </dgm:pt>
    <dgm:pt modelId="{3D2A1FDA-8D9D-4861-95FD-C59FCFED9E85}">
      <dgm:prSet/>
      <dgm:spPr/>
      <dgm:t>
        <a:bodyPr/>
        <a:lstStyle/>
        <a:p>
          <a:endParaRPr lang="en-US" dirty="0"/>
        </a:p>
      </dgm:t>
    </dgm:pt>
    <dgm:pt modelId="{6E0E05A8-DDF5-45D9-B4DC-3C0AAD141718}" type="parTrans" cxnId="{117EBE8C-8BC7-4C2D-8052-7ACDEF88633B}">
      <dgm:prSet/>
      <dgm:spPr/>
      <dgm:t>
        <a:bodyPr/>
        <a:lstStyle/>
        <a:p>
          <a:endParaRPr lang="en-US"/>
        </a:p>
      </dgm:t>
    </dgm:pt>
    <dgm:pt modelId="{01A8B58C-3705-4D69-8806-DB1DE96FCEE7}" type="sibTrans" cxnId="{117EBE8C-8BC7-4C2D-8052-7ACDEF88633B}">
      <dgm:prSet/>
      <dgm:spPr/>
      <dgm:t>
        <a:bodyPr/>
        <a:lstStyle/>
        <a:p>
          <a:endParaRPr lang="en-US"/>
        </a:p>
      </dgm:t>
    </dgm:pt>
    <dgm:pt modelId="{AC5B0E20-91B5-4443-8E94-5825C539ECF1}" type="pres">
      <dgm:prSet presAssocID="{C7704976-99B4-497E-8607-E2F2043C3C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CB810B-62F6-4064-8000-978B8B8BD804}" type="pres">
      <dgm:prSet presAssocID="{DEB9D86B-AB2D-4BE2-AAA5-023B472D3130}" presName="parentLin" presStyleCnt="0"/>
      <dgm:spPr/>
    </dgm:pt>
    <dgm:pt modelId="{F2FD57E2-4827-4D35-9415-E954B12299F6}" type="pres">
      <dgm:prSet presAssocID="{DEB9D86B-AB2D-4BE2-AAA5-023B472D313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3AF3FAC-12EA-4919-BAC9-B5C7A176CB30}" type="pres">
      <dgm:prSet presAssocID="{DEB9D86B-AB2D-4BE2-AAA5-023B472D3130}" presName="parentText" presStyleLbl="node1" presStyleIdx="0" presStyleCnt="1" custScaleX="1148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842D4-B224-4EDB-8AED-0CB793891D05}" type="pres">
      <dgm:prSet presAssocID="{DEB9D86B-AB2D-4BE2-AAA5-023B472D3130}" presName="negativeSpace" presStyleCnt="0"/>
      <dgm:spPr/>
    </dgm:pt>
    <dgm:pt modelId="{0D2C5FB2-FEF9-4257-836A-9FECEC7F4CF9}" type="pres">
      <dgm:prSet presAssocID="{DEB9D86B-AB2D-4BE2-AAA5-023B472D313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C66AD2-D69A-4744-9E68-74F361DCDEEB}" type="presOf" srcId="{6BE37D53-F174-4979-9A21-DBA8691834DC}" destId="{0D2C5FB2-FEF9-4257-836A-9FECEC7F4CF9}" srcOrd="0" destOrd="8" presId="urn:microsoft.com/office/officeart/2005/8/layout/list1"/>
    <dgm:cxn modelId="{58BBA6CC-8835-4ED4-93EF-AD6456FE4B46}" type="presOf" srcId="{9B189520-04F3-4C6D-BFF3-3AA77B9C2552}" destId="{0D2C5FB2-FEF9-4257-836A-9FECEC7F4CF9}" srcOrd="0" destOrd="5" presId="urn:microsoft.com/office/officeart/2005/8/layout/list1"/>
    <dgm:cxn modelId="{1A3EDCC0-B136-4B22-8857-64F02D0355AE}" type="presOf" srcId="{C7704976-99B4-497E-8607-E2F2043C3CB3}" destId="{AC5B0E20-91B5-4443-8E94-5825C539ECF1}" srcOrd="0" destOrd="0" presId="urn:microsoft.com/office/officeart/2005/8/layout/list1"/>
    <dgm:cxn modelId="{02111ADE-9823-43FE-BB9A-52EA0880126C}" srcId="{DEB9D86B-AB2D-4BE2-AAA5-023B472D3130}" destId="{9B189520-04F3-4C6D-BFF3-3AA77B9C2552}" srcOrd="5" destOrd="0" parTransId="{680BBC2E-AEAC-4D49-ACCB-1DC5319A7C10}" sibTransId="{8BD0CB55-2E00-4751-8521-F1BB997AA61A}"/>
    <dgm:cxn modelId="{0ADFE1A2-29B7-4CED-9C2E-21C46168AAEB}" type="presOf" srcId="{E68B35D3-4422-4D81-8B64-05CD37545B10}" destId="{0D2C5FB2-FEF9-4257-836A-9FECEC7F4CF9}" srcOrd="0" destOrd="1" presId="urn:microsoft.com/office/officeart/2005/8/layout/list1"/>
    <dgm:cxn modelId="{57C8689D-2301-4974-ACFD-F5D0D00AD43C}" srcId="{DEB9D86B-AB2D-4BE2-AAA5-023B472D3130}" destId="{C979FBC6-A570-4A66-84F4-1BB7AAB8C144}" srcOrd="0" destOrd="0" parTransId="{EC69760D-D4CD-4018-A108-3EBCA9896CBC}" sibTransId="{DA34FB3E-69A9-4FEE-BC58-F26BD621DB1B}"/>
    <dgm:cxn modelId="{AAE72459-72F4-43AA-BD07-F051968A2524}" type="presOf" srcId="{C979FBC6-A570-4A66-84F4-1BB7AAB8C144}" destId="{0D2C5FB2-FEF9-4257-836A-9FECEC7F4CF9}" srcOrd="0" destOrd="0" presId="urn:microsoft.com/office/officeart/2005/8/layout/list1"/>
    <dgm:cxn modelId="{911CB4D7-290F-41CE-876D-F16BE4B1A49F}" type="presOf" srcId="{B0A07D4D-4FB0-4BA2-BE0F-D7D1D67663F2}" destId="{0D2C5FB2-FEF9-4257-836A-9FECEC7F4CF9}" srcOrd="0" destOrd="2" presId="urn:microsoft.com/office/officeart/2005/8/layout/list1"/>
    <dgm:cxn modelId="{CC1C2BC7-1665-4299-ADEC-78C0BFD338E1}" srcId="{DEB9D86B-AB2D-4BE2-AAA5-023B472D3130}" destId="{B0A07D4D-4FB0-4BA2-BE0F-D7D1D67663F2}" srcOrd="2" destOrd="0" parTransId="{5D049893-4B2A-423C-8B65-DA1BB9F407FD}" sibTransId="{AF73E643-E3D3-40DD-A2B7-92C631137235}"/>
    <dgm:cxn modelId="{0B8DB0E8-CB17-46C1-B984-39728F23F259}" srcId="{DEB9D86B-AB2D-4BE2-AAA5-023B472D3130}" destId="{E68B35D3-4422-4D81-8B64-05CD37545B10}" srcOrd="1" destOrd="0" parTransId="{D4070F6C-34E6-4424-BE5B-637686E66F5D}" sibTransId="{5F579509-6FFA-44B9-90BC-20FF85ED3CF4}"/>
    <dgm:cxn modelId="{5F468B7E-E3CC-42DF-9021-E8BEF21DCE3C}" srcId="{DEB9D86B-AB2D-4BE2-AAA5-023B472D3130}" destId="{6BE37D53-F174-4979-9A21-DBA8691834DC}" srcOrd="8" destOrd="0" parTransId="{2C71291B-6C54-4CFC-8BD5-EC0ED929D58D}" sibTransId="{475FF3D9-3359-4B83-B70D-6E36A1CBC8A7}"/>
    <dgm:cxn modelId="{FEE460FF-2FC3-4EB6-BD98-8BCD2948DC26}" type="presOf" srcId="{DEB9D86B-AB2D-4BE2-AAA5-023B472D3130}" destId="{F2FD57E2-4827-4D35-9415-E954B12299F6}" srcOrd="0" destOrd="0" presId="urn:microsoft.com/office/officeart/2005/8/layout/list1"/>
    <dgm:cxn modelId="{82AB63BA-A3B3-43E7-A1B6-025B7DE5C195}" srcId="{DEB9D86B-AB2D-4BE2-AAA5-023B472D3130}" destId="{05175243-93A9-4CFC-8712-AE5F961D357B}" srcOrd="4" destOrd="0" parTransId="{4F43F305-75E8-4CFD-AAA3-D5E59AD59DBD}" sibTransId="{9FC7900E-DDEC-42C5-8205-26BD35776D45}"/>
    <dgm:cxn modelId="{467C92A6-04B8-4ED4-94A5-C6F83FC27EB0}" type="presOf" srcId="{C240B36F-1C0F-47A7-8F7A-66600E949A7F}" destId="{0D2C5FB2-FEF9-4257-836A-9FECEC7F4CF9}" srcOrd="0" destOrd="6" presId="urn:microsoft.com/office/officeart/2005/8/layout/list1"/>
    <dgm:cxn modelId="{79655CDA-68C4-4D59-8B2D-0C6E70F439AC}" type="presOf" srcId="{05175243-93A9-4CFC-8712-AE5F961D357B}" destId="{0D2C5FB2-FEF9-4257-836A-9FECEC7F4CF9}" srcOrd="0" destOrd="4" presId="urn:microsoft.com/office/officeart/2005/8/layout/list1"/>
    <dgm:cxn modelId="{3700603C-5A1E-4F2B-971C-FFB7FE002D62}" srcId="{DEB9D86B-AB2D-4BE2-AAA5-023B472D3130}" destId="{C240B36F-1C0F-47A7-8F7A-66600E949A7F}" srcOrd="6" destOrd="0" parTransId="{F425974A-1234-487A-9C6E-D2CA761E425F}" sibTransId="{6A1FDC34-99E3-47D2-B774-93DD846D2874}"/>
    <dgm:cxn modelId="{51CEDBCE-BCC9-4DC9-AEFD-E1ECF0BAC251}" srcId="{C7704976-99B4-497E-8607-E2F2043C3CB3}" destId="{DEB9D86B-AB2D-4BE2-AAA5-023B472D3130}" srcOrd="0" destOrd="0" parTransId="{B0767B16-626D-448B-AC70-613B5DE75744}" sibTransId="{6C6AB016-F623-45EA-8B77-B670C5EE24E8}"/>
    <dgm:cxn modelId="{05B94F04-A348-4F42-A64A-BD7579FE47D6}" srcId="{DEB9D86B-AB2D-4BE2-AAA5-023B472D3130}" destId="{1526EAEA-FEB5-427F-B4B3-E07DD2B08C9F}" srcOrd="3" destOrd="0" parTransId="{AF1814A7-69D1-4545-947F-02A723798B81}" sibTransId="{CE6E69BA-DCAD-4F54-919D-BDC029C7CBAA}"/>
    <dgm:cxn modelId="{66B5F3E7-A872-4C1E-9286-FC32752459B0}" type="presOf" srcId="{1526EAEA-FEB5-427F-B4B3-E07DD2B08C9F}" destId="{0D2C5FB2-FEF9-4257-836A-9FECEC7F4CF9}" srcOrd="0" destOrd="3" presId="urn:microsoft.com/office/officeart/2005/8/layout/list1"/>
    <dgm:cxn modelId="{8FB02F90-BF5D-4D64-B533-18444F9990DB}" type="presOf" srcId="{3D2A1FDA-8D9D-4861-95FD-C59FCFED9E85}" destId="{0D2C5FB2-FEF9-4257-836A-9FECEC7F4CF9}" srcOrd="0" destOrd="7" presId="urn:microsoft.com/office/officeart/2005/8/layout/list1"/>
    <dgm:cxn modelId="{117EBE8C-8BC7-4C2D-8052-7ACDEF88633B}" srcId="{DEB9D86B-AB2D-4BE2-AAA5-023B472D3130}" destId="{3D2A1FDA-8D9D-4861-95FD-C59FCFED9E85}" srcOrd="7" destOrd="0" parTransId="{6E0E05A8-DDF5-45D9-B4DC-3C0AAD141718}" sibTransId="{01A8B58C-3705-4D69-8806-DB1DE96FCEE7}"/>
    <dgm:cxn modelId="{27CDF268-6332-4F7C-A208-358F1D2F9016}" type="presOf" srcId="{DEB9D86B-AB2D-4BE2-AAA5-023B472D3130}" destId="{83AF3FAC-12EA-4919-BAC9-B5C7A176CB30}" srcOrd="1" destOrd="0" presId="urn:microsoft.com/office/officeart/2005/8/layout/list1"/>
    <dgm:cxn modelId="{BF298274-18EB-4E95-8B77-7E1F3FFB4525}" type="presParOf" srcId="{AC5B0E20-91B5-4443-8E94-5825C539ECF1}" destId="{BBCB810B-62F6-4064-8000-978B8B8BD804}" srcOrd="0" destOrd="0" presId="urn:microsoft.com/office/officeart/2005/8/layout/list1"/>
    <dgm:cxn modelId="{F6B96151-5865-4C67-8673-2AB5798DE257}" type="presParOf" srcId="{BBCB810B-62F6-4064-8000-978B8B8BD804}" destId="{F2FD57E2-4827-4D35-9415-E954B12299F6}" srcOrd="0" destOrd="0" presId="urn:microsoft.com/office/officeart/2005/8/layout/list1"/>
    <dgm:cxn modelId="{8F043899-96E6-4AF5-9898-B97525B910DE}" type="presParOf" srcId="{BBCB810B-62F6-4064-8000-978B8B8BD804}" destId="{83AF3FAC-12EA-4919-BAC9-B5C7A176CB30}" srcOrd="1" destOrd="0" presId="urn:microsoft.com/office/officeart/2005/8/layout/list1"/>
    <dgm:cxn modelId="{B1C9CBF5-7FDB-4525-AC54-B716383BD7BF}" type="presParOf" srcId="{AC5B0E20-91B5-4443-8E94-5825C539ECF1}" destId="{CAD842D4-B224-4EDB-8AED-0CB793891D05}" srcOrd="1" destOrd="0" presId="urn:microsoft.com/office/officeart/2005/8/layout/list1"/>
    <dgm:cxn modelId="{63092A20-A986-4C3F-8BE9-9586D1682AA8}" type="presParOf" srcId="{AC5B0E20-91B5-4443-8E94-5825C539ECF1}" destId="{0D2C5FB2-FEF9-4257-836A-9FECEC7F4CF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750E1E-7520-44C3-8BD5-5D930E8D12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4BCF27-D315-4C35-B20C-FB72E169B0D6}">
      <dgm:prSet phldrT="[Text]" custT="1"/>
      <dgm:spPr>
        <a:solidFill>
          <a:srgbClr val="C00000"/>
        </a:solidFill>
      </dgm:spPr>
      <dgm:t>
        <a:bodyPr/>
        <a:lstStyle/>
        <a:p>
          <a:pPr algn="just"/>
          <a:r>
            <a:rPr lang="en-US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vi-VN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Hãy đưa ra các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vi-VN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định dạng một đoạn văn bản để được kết quả như sau: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A659E6-19EB-47AC-9E7A-CA4114AA9516}" type="parTrans" cxnId="{E31D2753-456E-47FB-A0BF-F09D583B7C9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F62B16-D69E-4DC7-AEF1-9B03E1B98CA9}" type="sibTrans" cxnId="{E31D2753-456E-47FB-A0BF-F09D583B7C9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DBC0E-06FE-4779-9609-5B35D2395BF4}">
      <dgm:prSet custT="1"/>
      <dgm:spPr/>
      <dgm:t>
        <a:bodyPr/>
        <a:lstStyle/>
        <a:p>
          <a:pPr algn="just"/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1412B7-7C52-43AF-8B24-BBEEA75DBC2E}" type="parTrans" cxnId="{79A15AD1-CE21-4267-A2F6-7984B35623E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7CAEF-F85A-4685-9BB5-0DBFF9DB8165}" type="sibTrans" cxnId="{79A15AD1-CE21-4267-A2F6-7984B35623E6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5B66AD-5984-40F0-992D-A7555838B497}">
      <dgm:prSet custT="1"/>
      <dgm:spPr/>
      <dgm:t>
        <a:bodyPr/>
        <a:lstStyle/>
        <a:p>
          <a:pPr algn="just"/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2BB46-934E-4529-9FEB-C1B718E8C885}" type="parTrans" cxnId="{67F78A7D-9721-40B1-88C8-FC154CD055EF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F758A-57FB-40D4-BF77-DA589184336F}" type="sibTrans" cxnId="{67F78A7D-9721-40B1-88C8-FC154CD055EF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FA459-272C-4011-8F50-8FE9939F21D7}">
      <dgm:prSet custT="1"/>
      <dgm:spPr/>
      <dgm:t>
        <a:bodyPr/>
        <a:lstStyle/>
        <a:p>
          <a:pPr algn="just"/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46CDB-6436-45E7-A62E-3D7390E6D5D7}" type="parTrans" cxnId="{04B2D379-E51A-4EFC-A325-734720F3C580}">
      <dgm:prSet/>
      <dgm:spPr/>
      <dgm:t>
        <a:bodyPr/>
        <a:lstStyle/>
        <a:p>
          <a:endParaRPr lang="en-US"/>
        </a:p>
      </dgm:t>
    </dgm:pt>
    <dgm:pt modelId="{E255BA07-60C0-4AC6-B69C-841929CB66D8}" type="sibTrans" cxnId="{04B2D379-E51A-4EFC-A325-734720F3C580}">
      <dgm:prSet/>
      <dgm:spPr/>
      <dgm:t>
        <a:bodyPr/>
        <a:lstStyle/>
        <a:p>
          <a:endParaRPr lang="en-US"/>
        </a:p>
      </dgm:t>
    </dgm:pt>
    <dgm:pt modelId="{EE6E99E2-6D64-40B0-82B8-8DC81BD67457}">
      <dgm:prSet custT="1"/>
      <dgm:spPr/>
      <dgm:t>
        <a:bodyPr/>
        <a:lstStyle/>
        <a:p>
          <a:pPr algn="just"/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44E77-6816-404A-AE34-EE4E91A8CD83}" type="parTrans" cxnId="{1D2311F9-D81D-4536-8999-E3688CD92D17}">
      <dgm:prSet/>
      <dgm:spPr/>
      <dgm:t>
        <a:bodyPr/>
        <a:lstStyle/>
        <a:p>
          <a:endParaRPr lang="en-US"/>
        </a:p>
      </dgm:t>
    </dgm:pt>
    <dgm:pt modelId="{6FC9246B-215A-4406-8C01-87871F06E8DE}" type="sibTrans" cxnId="{1D2311F9-D81D-4536-8999-E3688CD92D17}">
      <dgm:prSet/>
      <dgm:spPr/>
      <dgm:t>
        <a:bodyPr/>
        <a:lstStyle/>
        <a:p>
          <a:endParaRPr lang="en-US"/>
        </a:p>
      </dgm:t>
    </dgm:pt>
    <dgm:pt modelId="{9650E4DA-B593-4EAC-BCF5-F288C4ECE5C8}">
      <dgm:prSet custT="1"/>
      <dgm:spPr/>
      <dgm:t>
        <a:bodyPr/>
        <a:lstStyle/>
        <a:p>
          <a:pPr algn="just"/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60C5B-A1B5-4012-B860-395382EC8080}" type="parTrans" cxnId="{3214DBF5-693E-4471-984F-5329E74F3D2D}">
      <dgm:prSet/>
      <dgm:spPr/>
      <dgm:t>
        <a:bodyPr/>
        <a:lstStyle/>
        <a:p>
          <a:endParaRPr lang="en-US"/>
        </a:p>
      </dgm:t>
    </dgm:pt>
    <dgm:pt modelId="{600736C9-FFDE-4B6C-A09C-A80DA6A8C934}" type="sibTrans" cxnId="{3214DBF5-693E-4471-984F-5329E74F3D2D}">
      <dgm:prSet/>
      <dgm:spPr/>
      <dgm:t>
        <a:bodyPr/>
        <a:lstStyle/>
        <a:p>
          <a:endParaRPr lang="en-US"/>
        </a:p>
      </dgm:t>
    </dgm:pt>
    <dgm:pt modelId="{B23DE6FB-955D-437F-9BA0-E72DB993BEC8}">
      <dgm:prSet custT="1"/>
      <dgm:spPr/>
      <dgm:t>
        <a:bodyPr/>
        <a:lstStyle/>
        <a:p>
          <a:pPr algn="just"/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7FFB9-FC7A-4D55-A9F7-A21102A31551}" type="parTrans" cxnId="{DCA568E1-7226-423E-8B3C-F36A5946AE54}">
      <dgm:prSet/>
      <dgm:spPr/>
      <dgm:t>
        <a:bodyPr/>
        <a:lstStyle/>
        <a:p>
          <a:endParaRPr lang="en-US"/>
        </a:p>
      </dgm:t>
    </dgm:pt>
    <dgm:pt modelId="{D55670E1-2AE1-4250-908F-1D18D7273FF3}" type="sibTrans" cxnId="{DCA568E1-7226-423E-8B3C-F36A5946AE54}">
      <dgm:prSet/>
      <dgm:spPr/>
      <dgm:t>
        <a:bodyPr/>
        <a:lstStyle/>
        <a:p>
          <a:endParaRPr lang="en-US"/>
        </a:p>
      </dgm:t>
    </dgm:pt>
    <dgm:pt modelId="{3EF6DB6F-D4D0-4602-921E-76AFFA2684C1}">
      <dgm:prSet custT="1"/>
      <dgm:spPr/>
      <dgm:t>
        <a:bodyPr/>
        <a:lstStyle/>
        <a:p>
          <a:pPr algn="just"/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34520-2CBC-445B-AC71-DA7DFAA7A8F5}" type="parTrans" cxnId="{FD4B30D4-0764-4590-9F75-D9FD3D9B768C}">
      <dgm:prSet/>
      <dgm:spPr/>
      <dgm:t>
        <a:bodyPr/>
        <a:lstStyle/>
        <a:p>
          <a:endParaRPr lang="en-US"/>
        </a:p>
      </dgm:t>
    </dgm:pt>
    <dgm:pt modelId="{84AFF794-FE5B-4392-B078-073D1993B9E9}" type="sibTrans" cxnId="{FD4B30D4-0764-4590-9F75-D9FD3D9B768C}">
      <dgm:prSet/>
      <dgm:spPr/>
      <dgm:t>
        <a:bodyPr/>
        <a:lstStyle/>
        <a:p>
          <a:endParaRPr lang="en-US"/>
        </a:p>
      </dgm:t>
    </dgm:pt>
    <dgm:pt modelId="{685E45CB-075D-4E66-9686-5AAAC71AAC9F}">
      <dgm:prSet custT="1"/>
      <dgm:spPr/>
      <dgm:t>
        <a:bodyPr/>
        <a:lstStyle/>
        <a:p>
          <a:pPr algn="just"/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DE0B79-58B6-47E2-981F-D05AFDD3990F}" type="parTrans" cxnId="{5929A1A4-7E6A-40A4-9CCF-017B67D57922}">
      <dgm:prSet/>
      <dgm:spPr/>
      <dgm:t>
        <a:bodyPr/>
        <a:lstStyle/>
        <a:p>
          <a:endParaRPr lang="en-US"/>
        </a:p>
      </dgm:t>
    </dgm:pt>
    <dgm:pt modelId="{8933F7FF-7BBB-4A0A-9FD8-EA6641544A4F}" type="sibTrans" cxnId="{5929A1A4-7E6A-40A4-9CCF-017B67D57922}">
      <dgm:prSet/>
      <dgm:spPr/>
      <dgm:t>
        <a:bodyPr/>
        <a:lstStyle/>
        <a:p>
          <a:endParaRPr lang="en-US"/>
        </a:p>
      </dgm:t>
    </dgm:pt>
    <dgm:pt modelId="{46A5DA2D-425E-4FC2-8810-BA0A6FE93925}">
      <dgm:prSet custT="1"/>
      <dgm:spPr/>
      <dgm:t>
        <a:bodyPr/>
        <a:lstStyle/>
        <a:p>
          <a:pPr algn="just"/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4E278-920E-48AB-9A0C-7962C9963F00}" type="parTrans" cxnId="{9F673B33-7D66-4660-83CD-84166EFED7A2}">
      <dgm:prSet/>
      <dgm:spPr/>
      <dgm:t>
        <a:bodyPr/>
        <a:lstStyle/>
        <a:p>
          <a:endParaRPr lang="en-US"/>
        </a:p>
      </dgm:t>
    </dgm:pt>
    <dgm:pt modelId="{7E859DEC-0BB3-4E83-A773-BC43E93163C7}" type="sibTrans" cxnId="{9F673B33-7D66-4660-83CD-84166EFED7A2}">
      <dgm:prSet/>
      <dgm:spPr/>
      <dgm:t>
        <a:bodyPr/>
        <a:lstStyle/>
        <a:p>
          <a:endParaRPr lang="en-US"/>
        </a:p>
      </dgm:t>
    </dgm:pt>
    <dgm:pt modelId="{DB88D83D-9492-4280-80DA-CFF950365ED6}">
      <dgm:prSet custT="1"/>
      <dgm:spPr/>
      <dgm:t>
        <a:bodyPr/>
        <a:lstStyle/>
        <a:p>
          <a:pPr algn="just"/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03043C-504F-4FF0-B6BE-A0F1954C7803}" type="parTrans" cxnId="{6E533F25-8806-4EBC-A4C9-5FE67EFC2654}">
      <dgm:prSet/>
      <dgm:spPr/>
      <dgm:t>
        <a:bodyPr/>
        <a:lstStyle/>
        <a:p>
          <a:endParaRPr lang="en-US"/>
        </a:p>
      </dgm:t>
    </dgm:pt>
    <dgm:pt modelId="{4565129B-1B07-450F-91B1-A4FEA4C87D42}" type="sibTrans" cxnId="{6E533F25-8806-4EBC-A4C9-5FE67EFC2654}">
      <dgm:prSet/>
      <dgm:spPr/>
      <dgm:t>
        <a:bodyPr/>
        <a:lstStyle/>
        <a:p>
          <a:endParaRPr lang="en-US"/>
        </a:p>
      </dgm:t>
    </dgm:pt>
    <dgm:pt modelId="{5CC7832C-AF78-4865-8932-866E36155B44}">
      <dgm:prSet custT="1"/>
      <dgm:spPr/>
      <dgm:t>
        <a:bodyPr/>
        <a:lstStyle/>
        <a:p>
          <a:pPr algn="just"/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CB2DA-64E0-46CA-A048-095197DA63B0}" type="parTrans" cxnId="{B7D89C79-4723-4F68-9036-BFF3B9F9B51F}">
      <dgm:prSet/>
      <dgm:spPr/>
      <dgm:t>
        <a:bodyPr/>
        <a:lstStyle/>
        <a:p>
          <a:endParaRPr lang="en-US"/>
        </a:p>
      </dgm:t>
    </dgm:pt>
    <dgm:pt modelId="{DF2CBE69-9515-4AF4-9962-CC9340899344}" type="sibTrans" cxnId="{B7D89C79-4723-4F68-9036-BFF3B9F9B51F}">
      <dgm:prSet/>
      <dgm:spPr/>
      <dgm:t>
        <a:bodyPr/>
        <a:lstStyle/>
        <a:p>
          <a:endParaRPr lang="en-US"/>
        </a:p>
      </dgm:t>
    </dgm:pt>
    <dgm:pt modelId="{6177FF24-4657-4FB2-A900-7D71036D81D0}" type="pres">
      <dgm:prSet presAssocID="{4D750E1E-7520-44C3-8BD5-5D930E8D12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B4DD6F-88F3-44E3-AF54-EFC87054ADA0}" type="pres">
      <dgm:prSet presAssocID="{E24BCF27-D315-4C35-B20C-FB72E169B0D6}" presName="parentLin" presStyleCnt="0"/>
      <dgm:spPr/>
    </dgm:pt>
    <dgm:pt modelId="{B092793B-CECA-43DD-8A90-C89D32EDED78}" type="pres">
      <dgm:prSet presAssocID="{E24BCF27-D315-4C35-B20C-FB72E169B0D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C7C6087-DC45-4CA9-AC42-E6ECB40F4714}" type="pres">
      <dgm:prSet presAssocID="{E24BCF27-D315-4C35-B20C-FB72E169B0D6}" presName="parentText" presStyleLbl="node1" presStyleIdx="0" presStyleCnt="1" custScaleX="1302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DD2DA-23AE-4A93-9F2D-B22C18936839}" type="pres">
      <dgm:prSet presAssocID="{E24BCF27-D315-4C35-B20C-FB72E169B0D6}" presName="negativeSpace" presStyleCnt="0"/>
      <dgm:spPr/>
    </dgm:pt>
    <dgm:pt modelId="{33E5875B-A1F9-4A9C-9F3C-535074EC9ED3}" type="pres">
      <dgm:prSet presAssocID="{E24BCF27-D315-4C35-B20C-FB72E169B0D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14DBF5-693E-4471-984F-5329E74F3D2D}" srcId="{E24BCF27-D315-4C35-B20C-FB72E169B0D6}" destId="{9650E4DA-B593-4EAC-BCF5-F288C4ECE5C8}" srcOrd="3" destOrd="0" parTransId="{2DC60C5B-A1B5-4012-B860-395382EC8080}" sibTransId="{600736C9-FFDE-4B6C-A09C-A80DA6A8C934}"/>
    <dgm:cxn modelId="{79A15AD1-CE21-4267-A2F6-7984B35623E6}" srcId="{E24BCF27-D315-4C35-B20C-FB72E169B0D6}" destId="{3A2DBC0E-06FE-4779-9609-5B35D2395BF4}" srcOrd="0" destOrd="0" parTransId="{A71412B7-7C52-43AF-8B24-BBEEA75DBC2E}" sibTransId="{2E87CAEF-F85A-4685-9BB5-0DBFF9DB8165}"/>
    <dgm:cxn modelId="{6E533F25-8806-4EBC-A4C9-5FE67EFC2654}" srcId="{E24BCF27-D315-4C35-B20C-FB72E169B0D6}" destId="{DB88D83D-9492-4280-80DA-CFF950365ED6}" srcOrd="8" destOrd="0" parTransId="{B803043C-504F-4FF0-B6BE-A0F1954C7803}" sibTransId="{4565129B-1B07-450F-91B1-A4FEA4C87D42}"/>
    <dgm:cxn modelId="{DB7B07FE-D6F1-4863-98B5-9EFAA8487692}" type="presOf" srcId="{4D750E1E-7520-44C3-8BD5-5D930E8D1245}" destId="{6177FF24-4657-4FB2-A900-7D71036D81D0}" srcOrd="0" destOrd="0" presId="urn:microsoft.com/office/officeart/2005/8/layout/list1"/>
    <dgm:cxn modelId="{849918CB-B37F-434C-9A01-5B4B45701F36}" type="presOf" srcId="{9650E4DA-B593-4EAC-BCF5-F288C4ECE5C8}" destId="{33E5875B-A1F9-4A9C-9F3C-535074EC9ED3}" srcOrd="0" destOrd="3" presId="urn:microsoft.com/office/officeart/2005/8/layout/list1"/>
    <dgm:cxn modelId="{8BCC8E22-8212-4074-9832-222EE6635339}" type="presOf" srcId="{B23DE6FB-955D-437F-9BA0-E72DB993BEC8}" destId="{33E5875B-A1F9-4A9C-9F3C-535074EC9ED3}" srcOrd="0" destOrd="4" presId="urn:microsoft.com/office/officeart/2005/8/layout/list1"/>
    <dgm:cxn modelId="{67F78A7D-9721-40B1-88C8-FC154CD055EF}" srcId="{E24BCF27-D315-4C35-B20C-FB72E169B0D6}" destId="{925B66AD-5984-40F0-992D-A7555838B497}" srcOrd="10" destOrd="0" parTransId="{E342BB46-934E-4529-9FEB-C1B718E8C885}" sibTransId="{5E4F758A-57FB-40D4-BF77-DA589184336F}"/>
    <dgm:cxn modelId="{4D684BC2-3122-43EA-8523-EAE5860529A2}" type="presOf" srcId="{3A2DBC0E-06FE-4779-9609-5B35D2395BF4}" destId="{33E5875B-A1F9-4A9C-9F3C-535074EC9ED3}" srcOrd="0" destOrd="0" presId="urn:microsoft.com/office/officeart/2005/8/layout/list1"/>
    <dgm:cxn modelId="{9F673B33-7D66-4660-83CD-84166EFED7A2}" srcId="{E24BCF27-D315-4C35-B20C-FB72E169B0D6}" destId="{46A5DA2D-425E-4FC2-8810-BA0A6FE93925}" srcOrd="7" destOrd="0" parTransId="{93B4E278-920E-48AB-9A0C-7962C9963F00}" sibTransId="{7E859DEC-0BB3-4E83-A773-BC43E93163C7}"/>
    <dgm:cxn modelId="{6C10D4A8-83AC-4109-B517-FB5B7269538E}" type="presOf" srcId="{EE6E99E2-6D64-40B0-82B8-8DC81BD67457}" destId="{33E5875B-A1F9-4A9C-9F3C-535074EC9ED3}" srcOrd="0" destOrd="2" presId="urn:microsoft.com/office/officeart/2005/8/layout/list1"/>
    <dgm:cxn modelId="{E2359E80-22C9-405F-9887-931527121A6B}" type="presOf" srcId="{3EF6DB6F-D4D0-4602-921E-76AFFA2684C1}" destId="{33E5875B-A1F9-4A9C-9F3C-535074EC9ED3}" srcOrd="0" destOrd="5" presId="urn:microsoft.com/office/officeart/2005/8/layout/list1"/>
    <dgm:cxn modelId="{E67B3030-692B-4E66-BED3-1CE1E526F9FE}" type="presOf" srcId="{DB88D83D-9492-4280-80DA-CFF950365ED6}" destId="{33E5875B-A1F9-4A9C-9F3C-535074EC9ED3}" srcOrd="0" destOrd="8" presId="urn:microsoft.com/office/officeart/2005/8/layout/list1"/>
    <dgm:cxn modelId="{5929A1A4-7E6A-40A4-9CCF-017B67D57922}" srcId="{E24BCF27-D315-4C35-B20C-FB72E169B0D6}" destId="{685E45CB-075D-4E66-9686-5AAAC71AAC9F}" srcOrd="6" destOrd="0" parTransId="{92DE0B79-58B6-47E2-981F-D05AFDD3990F}" sibTransId="{8933F7FF-7BBB-4A0A-9FD8-EA6641544A4F}"/>
    <dgm:cxn modelId="{E31D2753-456E-47FB-A0BF-F09D583B7C97}" srcId="{4D750E1E-7520-44C3-8BD5-5D930E8D1245}" destId="{E24BCF27-D315-4C35-B20C-FB72E169B0D6}" srcOrd="0" destOrd="0" parTransId="{A7A659E6-19EB-47AC-9E7A-CA4114AA9516}" sibTransId="{EEF62B16-D69E-4DC7-AEF1-9B03E1B98CA9}"/>
    <dgm:cxn modelId="{FD4B30D4-0764-4590-9F75-D9FD3D9B768C}" srcId="{E24BCF27-D315-4C35-B20C-FB72E169B0D6}" destId="{3EF6DB6F-D4D0-4602-921E-76AFFA2684C1}" srcOrd="5" destOrd="0" parTransId="{37A34520-2CBC-445B-AC71-DA7DFAA7A8F5}" sibTransId="{84AFF794-FE5B-4392-B078-073D1993B9E9}"/>
    <dgm:cxn modelId="{B7D89C79-4723-4F68-9036-BFF3B9F9B51F}" srcId="{E24BCF27-D315-4C35-B20C-FB72E169B0D6}" destId="{5CC7832C-AF78-4865-8932-866E36155B44}" srcOrd="9" destOrd="0" parTransId="{D1ACB2DA-64E0-46CA-A048-095197DA63B0}" sibTransId="{DF2CBE69-9515-4AF4-9962-CC9340899344}"/>
    <dgm:cxn modelId="{717DD2D0-C8CF-4CC8-9653-AD3882ADB404}" type="presOf" srcId="{E24BCF27-D315-4C35-B20C-FB72E169B0D6}" destId="{7C7C6087-DC45-4CA9-AC42-E6ECB40F4714}" srcOrd="1" destOrd="0" presId="urn:microsoft.com/office/officeart/2005/8/layout/list1"/>
    <dgm:cxn modelId="{65B89308-536C-4447-B0BE-0CA1C939D72C}" type="presOf" srcId="{685E45CB-075D-4E66-9686-5AAAC71AAC9F}" destId="{33E5875B-A1F9-4A9C-9F3C-535074EC9ED3}" srcOrd="0" destOrd="6" presId="urn:microsoft.com/office/officeart/2005/8/layout/list1"/>
    <dgm:cxn modelId="{F34F8DB1-F6D1-4F54-90F2-DFEDDDA31436}" type="presOf" srcId="{5CC7832C-AF78-4865-8932-866E36155B44}" destId="{33E5875B-A1F9-4A9C-9F3C-535074EC9ED3}" srcOrd="0" destOrd="9" presId="urn:microsoft.com/office/officeart/2005/8/layout/list1"/>
    <dgm:cxn modelId="{04B2D379-E51A-4EFC-A325-734720F3C580}" srcId="{E24BCF27-D315-4C35-B20C-FB72E169B0D6}" destId="{504FA459-272C-4011-8F50-8FE9939F21D7}" srcOrd="1" destOrd="0" parTransId="{73646CDB-6436-45E7-A62E-3D7390E6D5D7}" sibTransId="{E255BA07-60C0-4AC6-B69C-841929CB66D8}"/>
    <dgm:cxn modelId="{DCA568E1-7226-423E-8B3C-F36A5946AE54}" srcId="{E24BCF27-D315-4C35-B20C-FB72E169B0D6}" destId="{B23DE6FB-955D-437F-9BA0-E72DB993BEC8}" srcOrd="4" destOrd="0" parTransId="{6267FFB9-FC7A-4D55-A9F7-A21102A31551}" sibTransId="{D55670E1-2AE1-4250-908F-1D18D7273FF3}"/>
    <dgm:cxn modelId="{1D2311F9-D81D-4536-8999-E3688CD92D17}" srcId="{E24BCF27-D315-4C35-B20C-FB72E169B0D6}" destId="{EE6E99E2-6D64-40B0-82B8-8DC81BD67457}" srcOrd="2" destOrd="0" parTransId="{82544E77-6816-404A-AE34-EE4E91A8CD83}" sibTransId="{6FC9246B-215A-4406-8C01-87871F06E8DE}"/>
    <dgm:cxn modelId="{7199C5A4-3BBA-4FB0-BFF4-A11B0055BC13}" type="presOf" srcId="{925B66AD-5984-40F0-992D-A7555838B497}" destId="{33E5875B-A1F9-4A9C-9F3C-535074EC9ED3}" srcOrd="0" destOrd="10" presId="urn:microsoft.com/office/officeart/2005/8/layout/list1"/>
    <dgm:cxn modelId="{4E765CCC-3DF9-4B32-84C8-A908C6853002}" type="presOf" srcId="{E24BCF27-D315-4C35-B20C-FB72E169B0D6}" destId="{B092793B-CECA-43DD-8A90-C89D32EDED78}" srcOrd="0" destOrd="0" presId="urn:microsoft.com/office/officeart/2005/8/layout/list1"/>
    <dgm:cxn modelId="{106DAFA8-2D81-4678-ADC0-4485216D2D9B}" type="presOf" srcId="{46A5DA2D-425E-4FC2-8810-BA0A6FE93925}" destId="{33E5875B-A1F9-4A9C-9F3C-535074EC9ED3}" srcOrd="0" destOrd="7" presId="urn:microsoft.com/office/officeart/2005/8/layout/list1"/>
    <dgm:cxn modelId="{DC16AB79-C1CC-4A35-9F39-194361A1CCE0}" type="presOf" srcId="{504FA459-272C-4011-8F50-8FE9939F21D7}" destId="{33E5875B-A1F9-4A9C-9F3C-535074EC9ED3}" srcOrd="0" destOrd="1" presId="urn:microsoft.com/office/officeart/2005/8/layout/list1"/>
    <dgm:cxn modelId="{9F769FD9-6FC8-4721-BFA3-E9A769F98944}" type="presParOf" srcId="{6177FF24-4657-4FB2-A900-7D71036D81D0}" destId="{78B4DD6F-88F3-44E3-AF54-EFC87054ADA0}" srcOrd="0" destOrd="0" presId="urn:microsoft.com/office/officeart/2005/8/layout/list1"/>
    <dgm:cxn modelId="{EAAC4988-0ABF-428C-987E-3E64C8E1CAA1}" type="presParOf" srcId="{78B4DD6F-88F3-44E3-AF54-EFC87054ADA0}" destId="{B092793B-CECA-43DD-8A90-C89D32EDED78}" srcOrd="0" destOrd="0" presId="urn:microsoft.com/office/officeart/2005/8/layout/list1"/>
    <dgm:cxn modelId="{E6710649-09CC-435A-9B9B-F55B3CE8C759}" type="presParOf" srcId="{78B4DD6F-88F3-44E3-AF54-EFC87054ADA0}" destId="{7C7C6087-DC45-4CA9-AC42-E6ECB40F4714}" srcOrd="1" destOrd="0" presId="urn:microsoft.com/office/officeart/2005/8/layout/list1"/>
    <dgm:cxn modelId="{2F905952-7B09-482F-8B1D-588444828413}" type="presParOf" srcId="{6177FF24-4657-4FB2-A900-7D71036D81D0}" destId="{CF4DD2DA-23AE-4A93-9F2D-B22C18936839}" srcOrd="1" destOrd="0" presId="urn:microsoft.com/office/officeart/2005/8/layout/list1"/>
    <dgm:cxn modelId="{6D75AFB9-D1C1-48FD-8BF5-C346C8D8875B}" type="presParOf" srcId="{6177FF24-4657-4FB2-A900-7D71036D81D0}" destId="{33E5875B-A1F9-4A9C-9F3C-535074EC9ED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E6D38-4D0B-4A3C-A410-0102831D6051}">
      <dsp:nvSpPr>
        <dsp:cNvPr id="0" name=""/>
        <dsp:cNvSpPr/>
      </dsp:nvSpPr>
      <dsp:spPr>
        <a:xfrm>
          <a:off x="47539" y="0"/>
          <a:ext cx="3494115" cy="3494115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1109E-9155-498A-A8D7-78769339864A}">
      <dsp:nvSpPr>
        <dsp:cNvPr id="0" name=""/>
        <dsp:cNvSpPr/>
      </dsp:nvSpPr>
      <dsp:spPr>
        <a:xfrm>
          <a:off x="1708614" y="349752"/>
          <a:ext cx="5893335" cy="49681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Thẻ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2867" y="374005"/>
        <a:ext cx="5844829" cy="448313"/>
      </dsp:txXfrm>
    </dsp:sp>
    <dsp:sp modelId="{01A7D3F5-AF0C-4D6D-9235-361E6C76C796}">
      <dsp:nvSpPr>
        <dsp:cNvPr id="0" name=""/>
        <dsp:cNvSpPr/>
      </dsp:nvSpPr>
      <dsp:spPr>
        <a:xfrm>
          <a:off x="1708614" y="908674"/>
          <a:ext cx="5893335" cy="49681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Cú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tên_thuộc_tính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= “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</a:p>
      </dsp:txBody>
      <dsp:txXfrm>
        <a:off x="1732867" y="932927"/>
        <a:ext cx="5844829" cy="448313"/>
      </dsp:txXfrm>
    </dsp:sp>
    <dsp:sp modelId="{7D5EA69E-AF88-4B5E-8F72-D9DEBEE8B512}">
      <dsp:nvSpPr>
        <dsp:cNvPr id="0" name=""/>
        <dsp:cNvSpPr/>
      </dsp:nvSpPr>
      <dsp:spPr>
        <a:xfrm>
          <a:off x="1708614" y="1467596"/>
          <a:ext cx="5893335" cy="49681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Bổ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sung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tin,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xử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thẻ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2867" y="1491849"/>
        <a:ext cx="5844829" cy="448313"/>
      </dsp:txXfrm>
    </dsp:sp>
    <dsp:sp modelId="{33C1E0D4-4BAA-4CB9-9280-F8CF721BE89B}">
      <dsp:nvSpPr>
        <dsp:cNvPr id="0" name=""/>
        <dsp:cNvSpPr/>
      </dsp:nvSpPr>
      <dsp:spPr>
        <a:xfrm>
          <a:off x="1708614" y="2026518"/>
          <a:ext cx="5893335" cy="49681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Nằm trong thẻ bắt đầu, sau tên thẻ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2867" y="2050771"/>
        <a:ext cx="5844829" cy="448313"/>
      </dsp:txXfrm>
    </dsp:sp>
    <dsp:sp modelId="{D4263E93-908D-4328-B1F4-06344DC6B5F8}">
      <dsp:nvSpPr>
        <dsp:cNvPr id="0" name=""/>
        <dsp:cNvSpPr/>
      </dsp:nvSpPr>
      <dsp:spPr>
        <a:xfrm>
          <a:off x="1708614" y="2585440"/>
          <a:ext cx="5893335" cy="49681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Các thuộc tính được ngăn cách bởi dấu cách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2867" y="2609693"/>
        <a:ext cx="5844829" cy="448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4A6CE-4E2B-43F1-9F6E-A46F1FECFF99}">
      <dsp:nvSpPr>
        <dsp:cNvPr id="0" name=""/>
        <dsp:cNvSpPr/>
      </dsp:nvSpPr>
      <dsp:spPr>
        <a:xfrm>
          <a:off x="0" y="495325"/>
          <a:ext cx="11061831" cy="556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21" tIns="645668" rIns="85852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95325"/>
        <a:ext cx="11061831" cy="5566050"/>
      </dsp:txXfrm>
    </dsp:sp>
    <dsp:sp modelId="{0FAB3ADF-16C9-4B14-B418-31D5D38BD3E9}">
      <dsp:nvSpPr>
        <dsp:cNvPr id="0" name=""/>
        <dsp:cNvSpPr/>
      </dsp:nvSpPr>
      <dsp:spPr>
        <a:xfrm>
          <a:off x="553091" y="37765"/>
          <a:ext cx="9840394" cy="915120"/>
        </a:xfrm>
        <a:prstGeom prst="roundRect">
          <a:avLst/>
        </a:prstGeom>
        <a:solidFill>
          <a:srgbClr val="C00000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678" tIns="0" rIns="29267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duyệt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hiển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thị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mã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html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mấy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dòng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khoảng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dòng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763" y="82437"/>
        <a:ext cx="9751050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4A6CE-4E2B-43F1-9F6E-A46F1FECFF99}">
      <dsp:nvSpPr>
        <dsp:cNvPr id="0" name=""/>
        <dsp:cNvSpPr/>
      </dsp:nvSpPr>
      <dsp:spPr>
        <a:xfrm>
          <a:off x="0" y="561853"/>
          <a:ext cx="10694187" cy="5361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988" tIns="770636" rIns="8299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thẻ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&lt;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hr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&gt;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dòng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tiên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61853"/>
        <a:ext cx="10694187" cy="5361299"/>
      </dsp:txXfrm>
    </dsp:sp>
    <dsp:sp modelId="{0FAB3ADF-16C9-4B14-B418-31D5D38BD3E9}">
      <dsp:nvSpPr>
        <dsp:cNvPr id="0" name=""/>
        <dsp:cNvSpPr/>
      </dsp:nvSpPr>
      <dsp:spPr>
        <a:xfrm>
          <a:off x="534709" y="15733"/>
          <a:ext cx="10034665" cy="1092240"/>
        </a:xfrm>
        <a:prstGeom prst="roundRect">
          <a:avLst/>
        </a:prstGeom>
        <a:solidFill>
          <a:srgbClr val="C00000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2950" tIns="0" rIns="28295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vi-VN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Chỉnh sửa đoạn mã html trong </a:t>
          </a:r>
          <a:r>
            <a: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</a:t>
          </a:r>
          <a:r>
            <a:rPr lang="vi-VN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 dụ 1 để hiển thị thêm một đường kẻ ngang phân tách giữa dòng tiêu đề “Tin Học 12” và nội dung phía dưới.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028" y="69052"/>
        <a:ext cx="9928027" cy="985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4A6CE-4E2B-43F1-9F6E-A46F1FECFF99}">
      <dsp:nvSpPr>
        <dsp:cNvPr id="0" name=""/>
        <dsp:cNvSpPr/>
      </dsp:nvSpPr>
      <dsp:spPr>
        <a:xfrm>
          <a:off x="0" y="510048"/>
          <a:ext cx="10807544" cy="488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785" tIns="687324" rIns="83878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phông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to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10048"/>
        <a:ext cx="10807544" cy="4885650"/>
      </dsp:txXfrm>
    </dsp:sp>
    <dsp:sp modelId="{0FAB3ADF-16C9-4B14-B418-31D5D38BD3E9}">
      <dsp:nvSpPr>
        <dsp:cNvPr id="0" name=""/>
        <dsp:cNvSpPr/>
      </dsp:nvSpPr>
      <dsp:spPr>
        <a:xfrm>
          <a:off x="540377" y="22968"/>
          <a:ext cx="8290412" cy="974160"/>
        </a:xfrm>
        <a:prstGeom prst="roundRect">
          <a:avLst/>
        </a:prstGeom>
        <a:solidFill>
          <a:srgbClr val="C00000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950" tIns="0" rIns="28595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 cùng một đoạn văn bản, kết quả khi định dạng trong các trường hợp sau giống và khác nhau như thế nào?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932" y="70523"/>
        <a:ext cx="8195302" cy="879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4A6CE-4E2B-43F1-9F6E-A46F1FECFF99}">
      <dsp:nvSpPr>
        <dsp:cNvPr id="0" name=""/>
        <dsp:cNvSpPr/>
      </dsp:nvSpPr>
      <dsp:spPr>
        <a:xfrm>
          <a:off x="0" y="510048"/>
          <a:ext cx="10807544" cy="488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785" tIns="687324" rIns="83878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to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10048"/>
        <a:ext cx="10807544" cy="4885650"/>
      </dsp:txXfrm>
    </dsp:sp>
    <dsp:sp modelId="{0FAB3ADF-16C9-4B14-B418-31D5D38BD3E9}">
      <dsp:nvSpPr>
        <dsp:cNvPr id="0" name=""/>
        <dsp:cNvSpPr/>
      </dsp:nvSpPr>
      <dsp:spPr>
        <a:xfrm>
          <a:off x="540377" y="22968"/>
          <a:ext cx="8290412" cy="974160"/>
        </a:xfrm>
        <a:prstGeom prst="roundRect">
          <a:avLst/>
        </a:prstGeom>
        <a:solidFill>
          <a:srgbClr val="C00000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950" tIns="0" rIns="28595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 cùng một đoạn văn bản, kết quả khi định dạng trong các trường hợp sau giống và khác nhau như thế nào?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932" y="70523"/>
        <a:ext cx="8195302" cy="879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CE823-E5CE-4B5B-A5A7-27D3960AFD6C}">
      <dsp:nvSpPr>
        <dsp:cNvPr id="0" name=""/>
        <dsp:cNvSpPr/>
      </dsp:nvSpPr>
      <dsp:spPr>
        <a:xfrm>
          <a:off x="92946" y="79063"/>
          <a:ext cx="5738824" cy="5358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95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1.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946" y="79063"/>
        <a:ext cx="5738824" cy="535858"/>
      </dsp:txXfrm>
    </dsp:sp>
    <dsp:sp modelId="{335FD733-90A4-4D8E-9842-29681A7D1A9B}">
      <dsp:nvSpPr>
        <dsp:cNvPr id="0" name=""/>
        <dsp:cNvSpPr/>
      </dsp:nvSpPr>
      <dsp:spPr>
        <a:xfrm>
          <a:off x="1853" y="1661"/>
          <a:ext cx="375100" cy="562650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CE823-E5CE-4B5B-A5A7-27D3960AFD6C}">
      <dsp:nvSpPr>
        <dsp:cNvPr id="0" name=""/>
        <dsp:cNvSpPr/>
      </dsp:nvSpPr>
      <dsp:spPr>
        <a:xfrm>
          <a:off x="106634" y="79063"/>
          <a:ext cx="6371325" cy="5358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95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2.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thẻ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HTML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634" y="79063"/>
        <a:ext cx="6371325" cy="535858"/>
      </dsp:txXfrm>
    </dsp:sp>
    <dsp:sp modelId="{335FD733-90A4-4D8E-9842-29681A7D1A9B}">
      <dsp:nvSpPr>
        <dsp:cNvPr id="0" name=""/>
        <dsp:cNvSpPr/>
      </dsp:nvSpPr>
      <dsp:spPr>
        <a:xfrm>
          <a:off x="30151" y="1661"/>
          <a:ext cx="375100" cy="562650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C5FB2-FEF9-4257-836A-9FECEC7F4CF9}">
      <dsp:nvSpPr>
        <dsp:cNvPr id="0" name=""/>
        <dsp:cNvSpPr/>
      </dsp:nvSpPr>
      <dsp:spPr>
        <a:xfrm>
          <a:off x="0" y="459076"/>
          <a:ext cx="10285168" cy="502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243" tIns="604012" rIns="798243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 dirty="0"/>
        </a:p>
      </dsp:txBody>
      <dsp:txXfrm>
        <a:off x="0" y="459076"/>
        <a:ext cx="10285168" cy="5024250"/>
      </dsp:txXfrm>
    </dsp:sp>
    <dsp:sp modelId="{83AF3FAC-12EA-4919-BAC9-B5C7A176CB30}">
      <dsp:nvSpPr>
        <dsp:cNvPr id="0" name=""/>
        <dsp:cNvSpPr/>
      </dsp:nvSpPr>
      <dsp:spPr>
        <a:xfrm>
          <a:off x="514258" y="31036"/>
          <a:ext cx="8267896" cy="856080"/>
        </a:xfrm>
        <a:prstGeom prst="roundRect">
          <a:avLst/>
        </a:prstGeom>
        <a:solidFill>
          <a:srgbClr val="C00000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2128" tIns="0" rIns="27212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4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mã</a:t>
          </a:r>
          <a:r>
            <a: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HTML:</a:t>
          </a:r>
        </a:p>
      </dsp:txBody>
      <dsp:txXfrm>
        <a:off x="556048" y="72826"/>
        <a:ext cx="8184316" cy="7725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5875B-A1F9-4A9C-9F3C-535074EC9ED3}">
      <dsp:nvSpPr>
        <dsp:cNvPr id="0" name=""/>
        <dsp:cNvSpPr/>
      </dsp:nvSpPr>
      <dsp:spPr>
        <a:xfrm>
          <a:off x="0" y="417772"/>
          <a:ext cx="10776153" cy="476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349" tIns="583184" rIns="836349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7772"/>
        <a:ext cx="10776153" cy="4762800"/>
      </dsp:txXfrm>
    </dsp:sp>
    <dsp:sp modelId="{7C7C6087-DC45-4CA9-AC42-E6ECB40F4714}">
      <dsp:nvSpPr>
        <dsp:cNvPr id="0" name=""/>
        <dsp:cNvSpPr/>
      </dsp:nvSpPr>
      <dsp:spPr>
        <a:xfrm>
          <a:off x="538807" y="4492"/>
          <a:ext cx="9826892" cy="82656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119" tIns="0" rIns="285119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vi-VN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Hãy đưa ra các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vi-VN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định dạng một đoạn văn bản để được kết quả như sau: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156" y="44841"/>
        <a:ext cx="9746194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536A3-1DD5-4C2E-93A3-BD352A7450EE}" type="datetimeFigureOut">
              <a:rPr lang="en-US" smtClean="0"/>
              <a:t>30-12-2024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E81F1-EC3C-4AA7-BE7B-9C1FB9E15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9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A3-7F43-4F33-845E-6CF40AB109DF}" type="datetimeFigureOut">
              <a:rPr lang="en-US" smtClean="0"/>
              <a:t>30-12-2024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4065-30F5-419E-8E10-6DE3C771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3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A3-7F43-4F33-845E-6CF40AB109DF}" type="datetimeFigureOut">
              <a:rPr lang="en-US" smtClean="0"/>
              <a:t>30-12-2024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4065-30F5-419E-8E10-6DE3C771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1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A3-7F43-4F33-845E-6CF40AB109DF}" type="datetimeFigureOut">
              <a:rPr lang="en-US" smtClean="0"/>
              <a:t>30-12-2024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4065-30F5-419E-8E10-6DE3C771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9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A3-7F43-4F33-845E-6CF40AB109DF}" type="datetimeFigureOut">
              <a:rPr lang="en-US" smtClean="0"/>
              <a:t>30-12-2024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4065-30F5-419E-8E10-6DE3C771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8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A3-7F43-4F33-845E-6CF40AB109DF}" type="datetimeFigureOut">
              <a:rPr lang="en-US" smtClean="0"/>
              <a:t>30-12-2024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4065-30F5-419E-8E10-6DE3C771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A3-7F43-4F33-845E-6CF40AB109DF}" type="datetimeFigureOut">
              <a:rPr lang="en-US" smtClean="0"/>
              <a:t>30-12-2024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4065-30F5-419E-8E10-6DE3C771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5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A3-7F43-4F33-845E-6CF40AB109DF}" type="datetimeFigureOut">
              <a:rPr lang="en-US" smtClean="0"/>
              <a:t>30-12-2024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4065-30F5-419E-8E10-6DE3C771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A3-7F43-4F33-845E-6CF40AB109DF}" type="datetimeFigureOut">
              <a:rPr lang="en-US" smtClean="0"/>
              <a:t>30-12-2024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4065-30F5-419E-8E10-6DE3C771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3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A3-7F43-4F33-845E-6CF40AB109DF}" type="datetimeFigureOut">
              <a:rPr lang="en-US" smtClean="0"/>
              <a:t>30-12-2024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4065-30F5-419E-8E10-6DE3C771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0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A3-7F43-4F33-845E-6CF40AB109DF}" type="datetimeFigureOut">
              <a:rPr lang="en-US" smtClean="0"/>
              <a:t>30-12-2024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4065-30F5-419E-8E10-6DE3C771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4BA3-7F43-4F33-845E-6CF40AB109DF}" type="datetimeFigureOut">
              <a:rPr lang="en-US" smtClean="0"/>
              <a:t>30-12-2024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4065-30F5-419E-8E10-6DE3C771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6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34BA3-7F43-4F33-845E-6CF40AB109DF}" type="datetimeFigureOut">
              <a:rPr lang="en-US" smtClean="0"/>
              <a:t>30-12-2024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A4065-30F5-419E-8E10-6DE3C7714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8825" y="383113"/>
            <a:ext cx="871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BÌNH ĐỊNH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NGUYỄN ĐÌNH CHIỂU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8094" y="2345756"/>
            <a:ext cx="7354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8 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9531" y="3025997"/>
            <a:ext cx="6671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“ĐỊNH DẠNG VĂN BẢN”</a:t>
            </a:r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4930" y="5139397"/>
            <a:ext cx="6466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Thu Hường</a:t>
            </a:r>
          </a:p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 12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4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07545433-653E-4090-92FF-412845611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243545"/>
              </p:ext>
            </p:extLst>
          </p:nvPr>
        </p:nvGraphicFramePr>
        <p:xfrm>
          <a:off x="565083" y="379429"/>
          <a:ext cx="11061831" cy="6099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2A3E29-45F0-F3D6-C1BE-8C9C42A9E8EF}"/>
              </a:ext>
            </a:extLst>
          </p:cNvPr>
          <p:cNvSpPr txBox="1"/>
          <p:nvPr/>
        </p:nvSpPr>
        <p:spPr>
          <a:xfrm>
            <a:off x="634735" y="5221875"/>
            <a:ext cx="10920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HTML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&lt;p&gt;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&lt;p&gt;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535D258-F3C9-F440-FDC2-A198A2768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9980" y="1346509"/>
            <a:ext cx="9512039" cy="10299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5370348-14C7-53FF-AFEE-17C23DDA19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7756" y="2395088"/>
            <a:ext cx="7919775" cy="28267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3870F07-7416-2D14-EE6D-B1A6DEB596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604911" cy="58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07545433-653E-4090-92FF-412845611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283186"/>
              </p:ext>
            </p:extLst>
          </p:nvPr>
        </p:nvGraphicFramePr>
        <p:xfrm>
          <a:off x="786614" y="452487"/>
          <a:ext cx="10694187" cy="593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E250F23-7D27-E3DD-208E-ACD79D5B0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369" y="2289605"/>
            <a:ext cx="9972675" cy="388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3870F07-7416-2D14-EE6D-B1A6DEB596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04911" cy="58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3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B3ADF-16C9-4B14-B418-31D5D38BD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FAB3ADF-16C9-4B14-B418-31D5D38BD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94A6CE-4E2B-43F1-9F6E-A46F1FEC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2A94A6CE-4E2B-43F1-9F6E-A46F1FEC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A5A1E80-42FE-5A6B-BCEC-E35E3D5F6D3A}"/>
              </a:ext>
            </a:extLst>
          </p:cNvPr>
          <p:cNvSpPr/>
          <p:nvPr/>
        </p:nvSpPr>
        <p:spPr>
          <a:xfrm>
            <a:off x="846410" y="940834"/>
            <a:ext cx="3108352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="" xmlns:a16="http://schemas.microsoft.com/office/drawing/2014/main" id="{6BD476B5-EEDA-7C3F-4AC6-66FCEAE4C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754915"/>
              </p:ext>
            </p:extLst>
          </p:nvPr>
        </p:nvGraphicFramePr>
        <p:xfrm>
          <a:off x="1189270" y="2412606"/>
          <a:ext cx="9847692" cy="10319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26678">
                  <a:extLst>
                    <a:ext uri="{9D8B030D-6E8A-4147-A177-3AD203B41FA5}">
                      <a16:colId xmlns="" xmlns:a16="http://schemas.microsoft.com/office/drawing/2014/main" val="443411643"/>
                    </a:ext>
                  </a:extLst>
                </a:gridCol>
                <a:gridCol w="4321014">
                  <a:extLst>
                    <a:ext uri="{9D8B030D-6E8A-4147-A177-3AD203B41FA5}">
                      <a16:colId xmlns="" xmlns:a16="http://schemas.microsoft.com/office/drawing/2014/main" val="3612835569"/>
                    </a:ext>
                  </a:extLst>
                </a:gridCol>
              </a:tblGrid>
              <a:tr h="515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duyệt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7386674"/>
                  </a:ext>
                </a:extLst>
              </a:tr>
              <a:tr h="5159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&lt;strong&gt;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&lt;/strong&gt;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7583533"/>
                  </a:ext>
                </a:extLst>
              </a:tr>
            </a:tbl>
          </a:graphicData>
        </a:graphic>
      </p:graphicFrame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104998" y="115382"/>
            <a:ext cx="10050681" cy="528562"/>
            <a:chOff x="1296" y="1824"/>
            <a:chExt cx="4569" cy="754"/>
          </a:xfrm>
          <a:solidFill>
            <a:srgbClr val="CC3300"/>
          </a:solidFill>
        </p:grpSpPr>
        <p:sp>
          <p:nvSpPr>
            <p:cNvPr id="14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647" cy="432"/>
            </a:xfrm>
            <a:prstGeom prst="diamond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Text Box 49"/>
            <p:cNvSpPr txBox="1">
              <a:spLocks noChangeArrowheads="1"/>
            </p:cNvSpPr>
            <p:nvPr/>
          </p:nvSpPr>
          <p:spPr bwMode="gray">
            <a:xfrm>
              <a:off x="1680" y="1889"/>
              <a:ext cx="4185" cy="689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CÁC THẺ ĐỊNH DẠNG PHÔNG CHỮ</a:t>
              </a:r>
              <a:endParaRPr 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50"/>
            <p:cNvSpPr txBox="1">
              <a:spLocks noChangeArrowheads="1"/>
            </p:cNvSpPr>
            <p:nvPr/>
          </p:nvSpPr>
          <p:spPr bwMode="gray">
            <a:xfrm>
              <a:off x="1542" y="1934"/>
              <a:ext cx="116" cy="291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705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E38C72-71E1-834A-2590-8C94F5181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099" y="1338079"/>
            <a:ext cx="8356889" cy="5312654"/>
          </a:xfrm>
          <a:prstGeom prst="rect">
            <a:avLst/>
          </a:prstGeom>
        </p:spPr>
      </p:pic>
      <p:sp>
        <p:nvSpPr>
          <p:cNvPr id="9" name="Freeform: Shape 6">
            <a:extLst>
              <a:ext uri="{FF2B5EF4-FFF2-40B4-BE49-F238E27FC236}">
                <a16:creationId xmlns="" xmlns:a16="http://schemas.microsoft.com/office/drawing/2014/main" id="{6A5A1E80-42FE-5A6B-BCEC-E35E3D5F6D3A}"/>
              </a:ext>
            </a:extLst>
          </p:cNvPr>
          <p:cNvSpPr/>
          <p:nvPr/>
        </p:nvSpPr>
        <p:spPr>
          <a:xfrm>
            <a:off x="874546" y="814225"/>
            <a:ext cx="3108352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034659" y="14068"/>
            <a:ext cx="10050681" cy="571510"/>
            <a:chOff x="1296" y="1824"/>
            <a:chExt cx="4569" cy="770"/>
          </a:xfrm>
          <a:solidFill>
            <a:srgbClr val="CC3300"/>
          </a:solidFill>
        </p:grpSpPr>
        <p:sp>
          <p:nvSpPr>
            <p:cNvPr id="14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647" cy="432"/>
            </a:xfrm>
            <a:prstGeom prst="diamond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Text Box 49"/>
            <p:cNvSpPr txBox="1">
              <a:spLocks noChangeArrowheads="1"/>
            </p:cNvSpPr>
            <p:nvPr/>
          </p:nvSpPr>
          <p:spPr bwMode="gray">
            <a:xfrm>
              <a:off x="1680" y="1889"/>
              <a:ext cx="4185" cy="705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CÁC THẺ ĐỊNH DẠNG PHÔNG CHỮ</a:t>
              </a:r>
              <a:endParaRPr 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50"/>
            <p:cNvSpPr txBox="1">
              <a:spLocks noChangeArrowheads="1"/>
            </p:cNvSpPr>
            <p:nvPr/>
          </p:nvSpPr>
          <p:spPr bwMode="gray">
            <a:xfrm>
              <a:off x="1542" y="1934"/>
              <a:ext cx="116" cy="291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33393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A5A1E80-42FE-5A6B-BCEC-E35E3D5F6D3A}"/>
              </a:ext>
            </a:extLst>
          </p:cNvPr>
          <p:cNvSpPr/>
          <p:nvPr/>
        </p:nvSpPr>
        <p:spPr>
          <a:xfrm>
            <a:off x="888613" y="772022"/>
            <a:ext cx="3296887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4C22F1B-2AA1-F931-D660-A865AF4D1147}"/>
              </a:ext>
            </a:extLst>
          </p:cNvPr>
          <p:cNvSpPr/>
          <p:nvPr/>
        </p:nvSpPr>
        <p:spPr>
          <a:xfrm>
            <a:off x="866971" y="1702240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AA20E9-0C8D-C273-6954-3B0C2A8B0542}"/>
              </a:ext>
            </a:extLst>
          </p:cNvPr>
          <p:cNvSpPr/>
          <p:nvPr/>
        </p:nvSpPr>
        <p:spPr>
          <a:xfrm>
            <a:off x="679333" y="1722551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BCEDA579-A3A3-6565-E078-E1C68D0D9CA3}"/>
              </a:ext>
            </a:extLst>
          </p:cNvPr>
          <p:cNvSpPr/>
          <p:nvPr/>
        </p:nvSpPr>
        <p:spPr>
          <a:xfrm>
            <a:off x="773854" y="2474894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Font-family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0DA5C48-230A-7FF8-5740-37D8A7957D2B}"/>
              </a:ext>
            </a:extLst>
          </p:cNvPr>
          <p:cNvSpPr/>
          <p:nvPr/>
        </p:nvSpPr>
        <p:spPr>
          <a:xfrm>
            <a:off x="679333" y="2397455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2697049"/>
              <a:satOff val="-12551"/>
              <a:lumOff val="-551"/>
              <a:alphaOff val="0"/>
            </a:schemeClr>
          </a:fillRef>
          <a:effectRef idx="0">
            <a:schemeClr val="accent4">
              <a:tint val="50000"/>
              <a:hueOff val="2697049"/>
              <a:satOff val="-12551"/>
              <a:lumOff val="-55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6D251830-7970-A24C-590B-8737D397EF31}"/>
              </a:ext>
            </a:extLst>
          </p:cNvPr>
          <p:cNvSpPr/>
          <p:nvPr/>
        </p:nvSpPr>
        <p:spPr>
          <a:xfrm>
            <a:off x="773854" y="3149798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Font-size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B0F1E7B-0C6E-7B15-A273-B72DC9C36D2F}"/>
              </a:ext>
            </a:extLst>
          </p:cNvPr>
          <p:cNvSpPr/>
          <p:nvPr/>
        </p:nvSpPr>
        <p:spPr>
          <a:xfrm>
            <a:off x="679333" y="3072360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5394097"/>
              <a:satOff val="-25103"/>
              <a:lumOff val="-1101"/>
              <a:alphaOff val="0"/>
            </a:schemeClr>
          </a:fillRef>
          <a:effectRef idx="0">
            <a:schemeClr val="accent4">
              <a:tint val="50000"/>
              <a:hueOff val="5394097"/>
              <a:satOff val="-25103"/>
              <a:lumOff val="-11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91B654CB-7FE5-E3A7-2770-4734B3D1A402}"/>
              </a:ext>
            </a:extLst>
          </p:cNvPr>
          <p:cNvSpPr/>
          <p:nvPr/>
        </p:nvSpPr>
        <p:spPr>
          <a:xfrm>
            <a:off x="773854" y="3824703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Text-align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D11E8FE-B604-387C-5A65-4F3F5A25FFF8}"/>
              </a:ext>
            </a:extLst>
          </p:cNvPr>
          <p:cNvSpPr/>
          <p:nvPr/>
        </p:nvSpPr>
        <p:spPr>
          <a:xfrm>
            <a:off x="679333" y="3747265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8091146"/>
              <a:satOff val="-37655"/>
              <a:lumOff val="-1652"/>
              <a:alphaOff val="0"/>
            </a:schemeClr>
          </a:fillRef>
          <a:effectRef idx="0">
            <a:schemeClr val="accent4">
              <a:tint val="50000"/>
              <a:hueOff val="8091146"/>
              <a:satOff val="-37655"/>
              <a:lumOff val="-165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2BB7470F-CEC1-E3C0-65EC-8AE531633433}"/>
              </a:ext>
            </a:extLst>
          </p:cNvPr>
          <p:cNvSpPr/>
          <p:nvPr/>
        </p:nvSpPr>
        <p:spPr>
          <a:xfrm>
            <a:off x="773854" y="4499608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Text-decoration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F3EAB1F-43CB-DA78-FC9F-AC3CE4D0B511}"/>
              </a:ext>
            </a:extLst>
          </p:cNvPr>
          <p:cNvSpPr/>
          <p:nvPr/>
        </p:nvSpPr>
        <p:spPr>
          <a:xfrm>
            <a:off x="679333" y="4422170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0788194"/>
              <a:satOff val="-50206"/>
              <a:lumOff val="-2202"/>
              <a:alphaOff val="0"/>
            </a:schemeClr>
          </a:fillRef>
          <a:effectRef idx="0">
            <a:schemeClr val="accent4">
              <a:tint val="50000"/>
              <a:hueOff val="10788194"/>
              <a:satOff val="-50206"/>
              <a:lumOff val="-22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C189C58-5B3A-21D7-18FB-7D4ECABB6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207" y="1740767"/>
            <a:ext cx="6484020" cy="1677086"/>
          </a:xfrm>
          <a:prstGeom prst="rect">
            <a:avLst/>
          </a:prstGeom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034659" y="14068"/>
            <a:ext cx="10050681" cy="521411"/>
            <a:chOff x="1296" y="1824"/>
            <a:chExt cx="4569" cy="770"/>
          </a:xfrm>
          <a:solidFill>
            <a:srgbClr val="CC3300"/>
          </a:solidFill>
        </p:grpSpPr>
        <p:sp>
          <p:nvSpPr>
            <p:cNvPr id="24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647" cy="432"/>
            </a:xfrm>
            <a:prstGeom prst="diamond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Text Box 49"/>
            <p:cNvSpPr txBox="1">
              <a:spLocks noChangeArrowheads="1"/>
            </p:cNvSpPr>
            <p:nvPr/>
          </p:nvSpPr>
          <p:spPr bwMode="gray">
            <a:xfrm>
              <a:off x="1680" y="1889"/>
              <a:ext cx="4185" cy="705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CÁC THẺ ĐỊNH DẠNG PHÔNG CHỮ</a:t>
              </a:r>
              <a:endParaRPr 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50"/>
            <p:cNvSpPr txBox="1">
              <a:spLocks noChangeArrowheads="1"/>
            </p:cNvSpPr>
            <p:nvPr/>
          </p:nvSpPr>
          <p:spPr bwMode="gray">
            <a:xfrm>
              <a:off x="1542" y="1934"/>
              <a:ext cx="116" cy="291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198556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4" grpId="0" animBg="1"/>
      <p:bldP spid="17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A5A1E80-42FE-5A6B-BCEC-E35E3D5F6D3A}"/>
              </a:ext>
            </a:extLst>
          </p:cNvPr>
          <p:cNvSpPr/>
          <p:nvPr/>
        </p:nvSpPr>
        <p:spPr>
          <a:xfrm>
            <a:off x="888613" y="772022"/>
            <a:ext cx="3296887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4C22F1B-2AA1-F931-D660-A865AF4D1147}"/>
              </a:ext>
            </a:extLst>
          </p:cNvPr>
          <p:cNvSpPr/>
          <p:nvPr/>
        </p:nvSpPr>
        <p:spPr>
          <a:xfrm>
            <a:off x="773854" y="1799989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AA20E9-0C8D-C273-6954-3B0C2A8B0542}"/>
              </a:ext>
            </a:extLst>
          </p:cNvPr>
          <p:cNvSpPr/>
          <p:nvPr/>
        </p:nvSpPr>
        <p:spPr>
          <a:xfrm>
            <a:off x="679333" y="1722551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BCEDA579-A3A3-6565-E078-E1C68D0D9CA3}"/>
              </a:ext>
            </a:extLst>
          </p:cNvPr>
          <p:cNvSpPr/>
          <p:nvPr/>
        </p:nvSpPr>
        <p:spPr>
          <a:xfrm>
            <a:off x="773854" y="2474894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Font-family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0DA5C48-230A-7FF8-5740-37D8A7957D2B}"/>
              </a:ext>
            </a:extLst>
          </p:cNvPr>
          <p:cNvSpPr/>
          <p:nvPr/>
        </p:nvSpPr>
        <p:spPr>
          <a:xfrm>
            <a:off x="679333" y="2397455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2697049"/>
              <a:satOff val="-12551"/>
              <a:lumOff val="-551"/>
              <a:alphaOff val="0"/>
            </a:schemeClr>
          </a:fillRef>
          <a:effectRef idx="0">
            <a:schemeClr val="accent4">
              <a:tint val="50000"/>
              <a:hueOff val="2697049"/>
              <a:satOff val="-12551"/>
              <a:lumOff val="-55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6D251830-7970-A24C-590B-8737D397EF31}"/>
              </a:ext>
            </a:extLst>
          </p:cNvPr>
          <p:cNvSpPr/>
          <p:nvPr/>
        </p:nvSpPr>
        <p:spPr>
          <a:xfrm>
            <a:off x="773854" y="3149798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Font-size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B0F1E7B-0C6E-7B15-A273-B72DC9C36D2F}"/>
              </a:ext>
            </a:extLst>
          </p:cNvPr>
          <p:cNvSpPr/>
          <p:nvPr/>
        </p:nvSpPr>
        <p:spPr>
          <a:xfrm>
            <a:off x="679333" y="3072360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5394097"/>
              <a:satOff val="-25103"/>
              <a:lumOff val="-1101"/>
              <a:alphaOff val="0"/>
            </a:schemeClr>
          </a:fillRef>
          <a:effectRef idx="0">
            <a:schemeClr val="accent4">
              <a:tint val="50000"/>
              <a:hueOff val="5394097"/>
              <a:satOff val="-25103"/>
              <a:lumOff val="-11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91B654CB-7FE5-E3A7-2770-4734B3D1A402}"/>
              </a:ext>
            </a:extLst>
          </p:cNvPr>
          <p:cNvSpPr/>
          <p:nvPr/>
        </p:nvSpPr>
        <p:spPr>
          <a:xfrm>
            <a:off x="773854" y="3824703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Text-align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D11E8FE-B604-387C-5A65-4F3F5A25FFF8}"/>
              </a:ext>
            </a:extLst>
          </p:cNvPr>
          <p:cNvSpPr/>
          <p:nvPr/>
        </p:nvSpPr>
        <p:spPr>
          <a:xfrm>
            <a:off x="679333" y="3747265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8091146"/>
              <a:satOff val="-37655"/>
              <a:lumOff val="-1652"/>
              <a:alphaOff val="0"/>
            </a:schemeClr>
          </a:fillRef>
          <a:effectRef idx="0">
            <a:schemeClr val="accent4">
              <a:tint val="50000"/>
              <a:hueOff val="8091146"/>
              <a:satOff val="-37655"/>
              <a:lumOff val="-165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2BB7470F-CEC1-E3C0-65EC-8AE531633433}"/>
              </a:ext>
            </a:extLst>
          </p:cNvPr>
          <p:cNvSpPr/>
          <p:nvPr/>
        </p:nvSpPr>
        <p:spPr>
          <a:xfrm>
            <a:off x="773854" y="4499608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Text-decoration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F3EAB1F-43CB-DA78-FC9F-AC3CE4D0B511}"/>
              </a:ext>
            </a:extLst>
          </p:cNvPr>
          <p:cNvSpPr/>
          <p:nvPr/>
        </p:nvSpPr>
        <p:spPr>
          <a:xfrm>
            <a:off x="679333" y="4422170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0788194"/>
              <a:satOff val="-50206"/>
              <a:lumOff val="-2202"/>
              <a:alphaOff val="0"/>
            </a:schemeClr>
          </a:fillRef>
          <a:effectRef idx="0">
            <a:schemeClr val="accent4">
              <a:tint val="50000"/>
              <a:hueOff val="10788194"/>
              <a:satOff val="-50206"/>
              <a:lumOff val="-22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3E3D9EF-5694-C3D0-CE11-7520090AD04A}"/>
              </a:ext>
            </a:extLst>
          </p:cNvPr>
          <p:cNvSpPr txBox="1"/>
          <p:nvPr/>
        </p:nvSpPr>
        <p:spPr>
          <a:xfrm>
            <a:off x="5410986" y="1799989"/>
            <a:ext cx="641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 style = “color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”&gt; … &lt;/p&gt;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8B1B93C-5F94-BBA5-E86B-3705261FA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654" y="2364615"/>
            <a:ext cx="6608701" cy="1882158"/>
          </a:xfrm>
          <a:prstGeom prst="rect">
            <a:avLst/>
          </a:prstGeom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034659" y="14068"/>
            <a:ext cx="10050681" cy="526845"/>
            <a:chOff x="1296" y="1824"/>
            <a:chExt cx="4569" cy="770"/>
          </a:xfrm>
          <a:solidFill>
            <a:srgbClr val="CC3300"/>
          </a:solidFill>
        </p:grpSpPr>
        <p:sp>
          <p:nvSpPr>
            <p:cNvPr id="24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647" cy="432"/>
            </a:xfrm>
            <a:prstGeom prst="diamond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Text Box 49"/>
            <p:cNvSpPr txBox="1">
              <a:spLocks noChangeArrowheads="1"/>
            </p:cNvSpPr>
            <p:nvPr/>
          </p:nvSpPr>
          <p:spPr bwMode="gray">
            <a:xfrm>
              <a:off x="1680" y="1889"/>
              <a:ext cx="4185" cy="705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CÁC THẺ ĐỊNH DẠNG PHÔNG CHỮ</a:t>
              </a:r>
              <a:endParaRPr 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50"/>
            <p:cNvSpPr txBox="1">
              <a:spLocks noChangeArrowheads="1"/>
            </p:cNvSpPr>
            <p:nvPr/>
          </p:nvSpPr>
          <p:spPr bwMode="gray">
            <a:xfrm>
              <a:off x="1542" y="1934"/>
              <a:ext cx="116" cy="291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244452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A5A1E80-42FE-5A6B-BCEC-E35E3D5F6D3A}"/>
              </a:ext>
            </a:extLst>
          </p:cNvPr>
          <p:cNvSpPr/>
          <p:nvPr/>
        </p:nvSpPr>
        <p:spPr>
          <a:xfrm>
            <a:off x="888613" y="772022"/>
            <a:ext cx="3296887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4C22F1B-2AA1-F931-D660-A865AF4D1147}"/>
              </a:ext>
            </a:extLst>
          </p:cNvPr>
          <p:cNvSpPr/>
          <p:nvPr/>
        </p:nvSpPr>
        <p:spPr>
          <a:xfrm>
            <a:off x="773854" y="1799989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AA20E9-0C8D-C273-6954-3B0C2A8B0542}"/>
              </a:ext>
            </a:extLst>
          </p:cNvPr>
          <p:cNvSpPr/>
          <p:nvPr/>
        </p:nvSpPr>
        <p:spPr>
          <a:xfrm>
            <a:off x="679333" y="1722551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BCEDA579-A3A3-6565-E078-E1C68D0D9CA3}"/>
              </a:ext>
            </a:extLst>
          </p:cNvPr>
          <p:cNvSpPr/>
          <p:nvPr/>
        </p:nvSpPr>
        <p:spPr>
          <a:xfrm>
            <a:off x="773854" y="2474894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Font-family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0DA5C48-230A-7FF8-5740-37D8A7957D2B}"/>
              </a:ext>
            </a:extLst>
          </p:cNvPr>
          <p:cNvSpPr/>
          <p:nvPr/>
        </p:nvSpPr>
        <p:spPr>
          <a:xfrm>
            <a:off x="679333" y="2397455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2697049"/>
              <a:satOff val="-12551"/>
              <a:lumOff val="-551"/>
              <a:alphaOff val="0"/>
            </a:schemeClr>
          </a:fillRef>
          <a:effectRef idx="0">
            <a:schemeClr val="accent4">
              <a:tint val="50000"/>
              <a:hueOff val="2697049"/>
              <a:satOff val="-12551"/>
              <a:lumOff val="-55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6D251830-7970-A24C-590B-8737D397EF31}"/>
              </a:ext>
            </a:extLst>
          </p:cNvPr>
          <p:cNvSpPr/>
          <p:nvPr/>
        </p:nvSpPr>
        <p:spPr>
          <a:xfrm>
            <a:off x="773854" y="3149798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Font-size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B0F1E7B-0C6E-7B15-A273-B72DC9C36D2F}"/>
              </a:ext>
            </a:extLst>
          </p:cNvPr>
          <p:cNvSpPr/>
          <p:nvPr/>
        </p:nvSpPr>
        <p:spPr>
          <a:xfrm>
            <a:off x="679333" y="3072360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5394097"/>
              <a:satOff val="-25103"/>
              <a:lumOff val="-1101"/>
              <a:alphaOff val="0"/>
            </a:schemeClr>
          </a:fillRef>
          <a:effectRef idx="0">
            <a:schemeClr val="accent4">
              <a:tint val="50000"/>
              <a:hueOff val="5394097"/>
              <a:satOff val="-25103"/>
              <a:lumOff val="-11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91B654CB-7FE5-E3A7-2770-4734B3D1A402}"/>
              </a:ext>
            </a:extLst>
          </p:cNvPr>
          <p:cNvSpPr/>
          <p:nvPr/>
        </p:nvSpPr>
        <p:spPr>
          <a:xfrm>
            <a:off x="773854" y="3824703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Text-align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D11E8FE-B604-387C-5A65-4F3F5A25FFF8}"/>
              </a:ext>
            </a:extLst>
          </p:cNvPr>
          <p:cNvSpPr/>
          <p:nvPr/>
        </p:nvSpPr>
        <p:spPr>
          <a:xfrm>
            <a:off x="679333" y="3747265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8091146"/>
              <a:satOff val="-37655"/>
              <a:lumOff val="-1652"/>
              <a:alphaOff val="0"/>
            </a:schemeClr>
          </a:fillRef>
          <a:effectRef idx="0">
            <a:schemeClr val="accent4">
              <a:tint val="50000"/>
              <a:hueOff val="8091146"/>
              <a:satOff val="-37655"/>
              <a:lumOff val="-165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2BB7470F-CEC1-E3C0-65EC-8AE531633433}"/>
              </a:ext>
            </a:extLst>
          </p:cNvPr>
          <p:cNvSpPr/>
          <p:nvPr/>
        </p:nvSpPr>
        <p:spPr>
          <a:xfrm>
            <a:off x="773854" y="4499608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Text-decoration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F3EAB1F-43CB-DA78-FC9F-AC3CE4D0B511}"/>
              </a:ext>
            </a:extLst>
          </p:cNvPr>
          <p:cNvSpPr/>
          <p:nvPr/>
        </p:nvSpPr>
        <p:spPr>
          <a:xfrm>
            <a:off x="679333" y="4422170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0788194"/>
              <a:satOff val="-50206"/>
              <a:lumOff val="-2202"/>
              <a:alphaOff val="0"/>
            </a:schemeClr>
          </a:fillRef>
          <a:effectRef idx="0">
            <a:schemeClr val="accent4">
              <a:tint val="50000"/>
              <a:hueOff val="10788194"/>
              <a:satOff val="-50206"/>
              <a:lumOff val="-22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06380FF-A430-9273-8A27-5CB663A83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326" y="1572589"/>
            <a:ext cx="6307447" cy="3690528"/>
          </a:xfrm>
          <a:prstGeom prst="rect">
            <a:avLst/>
          </a:prstGeom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034659" y="14068"/>
            <a:ext cx="10050681" cy="526845"/>
            <a:chOff x="1296" y="1824"/>
            <a:chExt cx="4569" cy="770"/>
          </a:xfrm>
          <a:solidFill>
            <a:srgbClr val="CC3300"/>
          </a:solidFill>
        </p:grpSpPr>
        <p:sp>
          <p:nvSpPr>
            <p:cNvPr id="24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647" cy="432"/>
            </a:xfrm>
            <a:prstGeom prst="diamond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Text Box 49"/>
            <p:cNvSpPr txBox="1">
              <a:spLocks noChangeArrowheads="1"/>
            </p:cNvSpPr>
            <p:nvPr/>
          </p:nvSpPr>
          <p:spPr bwMode="gray">
            <a:xfrm>
              <a:off x="1680" y="1889"/>
              <a:ext cx="4185" cy="705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CÁC THẺ ĐỊNH DẠNG PHÔNG CHỮ</a:t>
              </a:r>
              <a:endParaRPr 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50"/>
            <p:cNvSpPr txBox="1">
              <a:spLocks noChangeArrowheads="1"/>
            </p:cNvSpPr>
            <p:nvPr/>
          </p:nvSpPr>
          <p:spPr bwMode="gray">
            <a:xfrm>
              <a:off x="1542" y="1934"/>
              <a:ext cx="116" cy="291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7646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A5A1E80-42FE-5A6B-BCEC-E35E3D5F6D3A}"/>
              </a:ext>
            </a:extLst>
          </p:cNvPr>
          <p:cNvSpPr/>
          <p:nvPr/>
        </p:nvSpPr>
        <p:spPr>
          <a:xfrm>
            <a:off x="888613" y="772022"/>
            <a:ext cx="3296887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4C22F1B-2AA1-F931-D660-A865AF4D1147}"/>
              </a:ext>
            </a:extLst>
          </p:cNvPr>
          <p:cNvSpPr/>
          <p:nvPr/>
        </p:nvSpPr>
        <p:spPr>
          <a:xfrm>
            <a:off x="773854" y="1799989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AA20E9-0C8D-C273-6954-3B0C2A8B0542}"/>
              </a:ext>
            </a:extLst>
          </p:cNvPr>
          <p:cNvSpPr/>
          <p:nvPr/>
        </p:nvSpPr>
        <p:spPr>
          <a:xfrm>
            <a:off x="679333" y="1722551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BCEDA579-A3A3-6565-E078-E1C68D0D9CA3}"/>
              </a:ext>
            </a:extLst>
          </p:cNvPr>
          <p:cNvSpPr/>
          <p:nvPr/>
        </p:nvSpPr>
        <p:spPr>
          <a:xfrm>
            <a:off x="773854" y="2474894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Font-family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0DA5C48-230A-7FF8-5740-37D8A7957D2B}"/>
              </a:ext>
            </a:extLst>
          </p:cNvPr>
          <p:cNvSpPr/>
          <p:nvPr/>
        </p:nvSpPr>
        <p:spPr>
          <a:xfrm>
            <a:off x="679333" y="2397455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2697049"/>
              <a:satOff val="-12551"/>
              <a:lumOff val="-551"/>
              <a:alphaOff val="0"/>
            </a:schemeClr>
          </a:fillRef>
          <a:effectRef idx="0">
            <a:schemeClr val="accent4">
              <a:tint val="50000"/>
              <a:hueOff val="2697049"/>
              <a:satOff val="-12551"/>
              <a:lumOff val="-55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6D251830-7970-A24C-590B-8737D397EF31}"/>
              </a:ext>
            </a:extLst>
          </p:cNvPr>
          <p:cNvSpPr/>
          <p:nvPr/>
        </p:nvSpPr>
        <p:spPr>
          <a:xfrm>
            <a:off x="773854" y="3149798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Font-size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B0F1E7B-0C6E-7B15-A273-B72DC9C36D2F}"/>
              </a:ext>
            </a:extLst>
          </p:cNvPr>
          <p:cNvSpPr/>
          <p:nvPr/>
        </p:nvSpPr>
        <p:spPr>
          <a:xfrm>
            <a:off x="679333" y="3072360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5394097"/>
              <a:satOff val="-25103"/>
              <a:lumOff val="-1101"/>
              <a:alphaOff val="0"/>
            </a:schemeClr>
          </a:fillRef>
          <a:effectRef idx="0">
            <a:schemeClr val="accent4">
              <a:tint val="50000"/>
              <a:hueOff val="5394097"/>
              <a:satOff val="-25103"/>
              <a:lumOff val="-11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91B654CB-7FE5-E3A7-2770-4734B3D1A402}"/>
              </a:ext>
            </a:extLst>
          </p:cNvPr>
          <p:cNvSpPr/>
          <p:nvPr/>
        </p:nvSpPr>
        <p:spPr>
          <a:xfrm>
            <a:off x="773854" y="3824703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Text-align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D11E8FE-B604-387C-5A65-4F3F5A25FFF8}"/>
              </a:ext>
            </a:extLst>
          </p:cNvPr>
          <p:cNvSpPr/>
          <p:nvPr/>
        </p:nvSpPr>
        <p:spPr>
          <a:xfrm>
            <a:off x="679333" y="3747265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8091146"/>
              <a:satOff val="-37655"/>
              <a:lumOff val="-1652"/>
              <a:alphaOff val="0"/>
            </a:schemeClr>
          </a:fillRef>
          <a:effectRef idx="0">
            <a:schemeClr val="accent4">
              <a:tint val="50000"/>
              <a:hueOff val="8091146"/>
              <a:satOff val="-37655"/>
              <a:lumOff val="-165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2BB7470F-CEC1-E3C0-65EC-8AE531633433}"/>
              </a:ext>
            </a:extLst>
          </p:cNvPr>
          <p:cNvSpPr/>
          <p:nvPr/>
        </p:nvSpPr>
        <p:spPr>
          <a:xfrm>
            <a:off x="773854" y="4499608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Text-decoration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F3EAB1F-43CB-DA78-FC9F-AC3CE4D0B511}"/>
              </a:ext>
            </a:extLst>
          </p:cNvPr>
          <p:cNvSpPr/>
          <p:nvPr/>
        </p:nvSpPr>
        <p:spPr>
          <a:xfrm>
            <a:off x="679333" y="4422170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0788194"/>
              <a:satOff val="-50206"/>
              <a:lumOff val="-2202"/>
              <a:alphaOff val="0"/>
            </a:schemeClr>
          </a:fillRef>
          <a:effectRef idx="0">
            <a:schemeClr val="accent4">
              <a:tint val="50000"/>
              <a:hueOff val="10788194"/>
              <a:satOff val="-50206"/>
              <a:lumOff val="-22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F73604-EA68-6CB6-C3CD-AC004FEF64FF}"/>
              </a:ext>
            </a:extLst>
          </p:cNvPr>
          <p:cNvSpPr txBox="1"/>
          <p:nvPr/>
        </p:nvSpPr>
        <p:spPr>
          <a:xfrm>
            <a:off x="5410986" y="1799458"/>
            <a:ext cx="641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 style = “font-family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”&gt; … &lt;/p&gt;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E2E92E1-7184-3266-F46F-64329866E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584" y="2397455"/>
            <a:ext cx="6497777" cy="2679676"/>
          </a:xfrm>
          <a:prstGeom prst="rect">
            <a:avLst/>
          </a:prstGeom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034659" y="14068"/>
            <a:ext cx="10050681" cy="513966"/>
            <a:chOff x="1296" y="1824"/>
            <a:chExt cx="4569" cy="770"/>
          </a:xfrm>
          <a:solidFill>
            <a:srgbClr val="CC3300"/>
          </a:solidFill>
        </p:grpSpPr>
        <p:sp>
          <p:nvSpPr>
            <p:cNvPr id="24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647" cy="432"/>
            </a:xfrm>
            <a:prstGeom prst="diamond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Text Box 49"/>
            <p:cNvSpPr txBox="1">
              <a:spLocks noChangeArrowheads="1"/>
            </p:cNvSpPr>
            <p:nvPr/>
          </p:nvSpPr>
          <p:spPr bwMode="gray">
            <a:xfrm>
              <a:off x="1680" y="1889"/>
              <a:ext cx="4185" cy="705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CÁC THẺ ĐỊNH DẠNG PHÔNG CHỮ</a:t>
              </a:r>
              <a:endParaRPr 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50"/>
            <p:cNvSpPr txBox="1">
              <a:spLocks noChangeArrowheads="1"/>
            </p:cNvSpPr>
            <p:nvPr/>
          </p:nvSpPr>
          <p:spPr bwMode="gray">
            <a:xfrm>
              <a:off x="1542" y="1934"/>
              <a:ext cx="116" cy="291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21901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A5A1E80-42FE-5A6B-BCEC-E35E3D5F6D3A}"/>
              </a:ext>
            </a:extLst>
          </p:cNvPr>
          <p:cNvSpPr/>
          <p:nvPr/>
        </p:nvSpPr>
        <p:spPr>
          <a:xfrm>
            <a:off x="888613" y="772022"/>
            <a:ext cx="3296887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4C22F1B-2AA1-F931-D660-A865AF4D1147}"/>
              </a:ext>
            </a:extLst>
          </p:cNvPr>
          <p:cNvSpPr/>
          <p:nvPr/>
        </p:nvSpPr>
        <p:spPr>
          <a:xfrm>
            <a:off x="773854" y="1799989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AA20E9-0C8D-C273-6954-3B0C2A8B0542}"/>
              </a:ext>
            </a:extLst>
          </p:cNvPr>
          <p:cNvSpPr/>
          <p:nvPr/>
        </p:nvSpPr>
        <p:spPr>
          <a:xfrm>
            <a:off x="679333" y="1722551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BCEDA579-A3A3-6565-E078-E1C68D0D9CA3}"/>
              </a:ext>
            </a:extLst>
          </p:cNvPr>
          <p:cNvSpPr/>
          <p:nvPr/>
        </p:nvSpPr>
        <p:spPr>
          <a:xfrm>
            <a:off x="773854" y="2474894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Font-family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0DA5C48-230A-7FF8-5740-37D8A7957D2B}"/>
              </a:ext>
            </a:extLst>
          </p:cNvPr>
          <p:cNvSpPr/>
          <p:nvPr/>
        </p:nvSpPr>
        <p:spPr>
          <a:xfrm>
            <a:off x="679333" y="2397455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2697049"/>
              <a:satOff val="-12551"/>
              <a:lumOff val="-551"/>
              <a:alphaOff val="0"/>
            </a:schemeClr>
          </a:fillRef>
          <a:effectRef idx="0">
            <a:schemeClr val="accent4">
              <a:tint val="50000"/>
              <a:hueOff val="2697049"/>
              <a:satOff val="-12551"/>
              <a:lumOff val="-55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6D251830-7970-A24C-590B-8737D397EF31}"/>
              </a:ext>
            </a:extLst>
          </p:cNvPr>
          <p:cNvSpPr/>
          <p:nvPr/>
        </p:nvSpPr>
        <p:spPr>
          <a:xfrm>
            <a:off x="773854" y="3149798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Font-size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B0F1E7B-0C6E-7B15-A273-B72DC9C36D2F}"/>
              </a:ext>
            </a:extLst>
          </p:cNvPr>
          <p:cNvSpPr/>
          <p:nvPr/>
        </p:nvSpPr>
        <p:spPr>
          <a:xfrm>
            <a:off x="679333" y="3072360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5394097"/>
              <a:satOff val="-25103"/>
              <a:lumOff val="-1101"/>
              <a:alphaOff val="0"/>
            </a:schemeClr>
          </a:fillRef>
          <a:effectRef idx="0">
            <a:schemeClr val="accent4">
              <a:tint val="50000"/>
              <a:hueOff val="5394097"/>
              <a:satOff val="-25103"/>
              <a:lumOff val="-11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91B654CB-7FE5-E3A7-2770-4734B3D1A402}"/>
              </a:ext>
            </a:extLst>
          </p:cNvPr>
          <p:cNvSpPr/>
          <p:nvPr/>
        </p:nvSpPr>
        <p:spPr>
          <a:xfrm>
            <a:off x="773854" y="3824703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Text-align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D11E8FE-B604-387C-5A65-4F3F5A25FFF8}"/>
              </a:ext>
            </a:extLst>
          </p:cNvPr>
          <p:cNvSpPr/>
          <p:nvPr/>
        </p:nvSpPr>
        <p:spPr>
          <a:xfrm>
            <a:off x="679333" y="3747265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8091146"/>
              <a:satOff val="-37655"/>
              <a:lumOff val="-1652"/>
              <a:alphaOff val="0"/>
            </a:schemeClr>
          </a:fillRef>
          <a:effectRef idx="0">
            <a:schemeClr val="accent4">
              <a:tint val="50000"/>
              <a:hueOff val="8091146"/>
              <a:satOff val="-37655"/>
              <a:lumOff val="-165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2BB7470F-CEC1-E3C0-65EC-8AE531633433}"/>
              </a:ext>
            </a:extLst>
          </p:cNvPr>
          <p:cNvSpPr/>
          <p:nvPr/>
        </p:nvSpPr>
        <p:spPr>
          <a:xfrm>
            <a:off x="773854" y="4499608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Text-decoration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F3EAB1F-43CB-DA78-FC9F-AC3CE4D0B511}"/>
              </a:ext>
            </a:extLst>
          </p:cNvPr>
          <p:cNvSpPr/>
          <p:nvPr/>
        </p:nvSpPr>
        <p:spPr>
          <a:xfrm>
            <a:off x="679333" y="4422170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0788194"/>
              <a:satOff val="-50206"/>
              <a:lumOff val="-2202"/>
              <a:alphaOff val="0"/>
            </a:schemeClr>
          </a:fillRef>
          <a:effectRef idx="0">
            <a:schemeClr val="accent4">
              <a:tint val="50000"/>
              <a:hueOff val="10788194"/>
              <a:satOff val="-50206"/>
              <a:lumOff val="-22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C5B130-4C3B-1CF0-141C-5C1607CAEF29}"/>
              </a:ext>
            </a:extLst>
          </p:cNvPr>
          <p:cNvSpPr txBox="1"/>
          <p:nvPr/>
        </p:nvSpPr>
        <p:spPr>
          <a:xfrm>
            <a:off x="5416002" y="1721980"/>
            <a:ext cx="641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 style = “font-size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”&gt; … &lt;/p&gt;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5349974-2ADC-2F43-F835-578AAF36B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928" y="2444505"/>
            <a:ext cx="6153150" cy="2333625"/>
          </a:xfrm>
          <a:prstGeom prst="rect">
            <a:avLst/>
          </a:prstGeom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034659" y="14068"/>
            <a:ext cx="10050681" cy="497094"/>
            <a:chOff x="1296" y="1824"/>
            <a:chExt cx="4569" cy="770"/>
          </a:xfrm>
          <a:solidFill>
            <a:srgbClr val="CC3300"/>
          </a:solidFill>
        </p:grpSpPr>
        <p:sp>
          <p:nvSpPr>
            <p:cNvPr id="24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647" cy="432"/>
            </a:xfrm>
            <a:prstGeom prst="diamond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Text Box 49"/>
            <p:cNvSpPr txBox="1">
              <a:spLocks noChangeArrowheads="1"/>
            </p:cNvSpPr>
            <p:nvPr/>
          </p:nvSpPr>
          <p:spPr bwMode="gray">
            <a:xfrm>
              <a:off x="1680" y="1889"/>
              <a:ext cx="4185" cy="705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CÁC THẺ ĐỊNH DẠNG PHÔNG CHỮ</a:t>
              </a:r>
              <a:endParaRPr 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50"/>
            <p:cNvSpPr txBox="1">
              <a:spLocks noChangeArrowheads="1"/>
            </p:cNvSpPr>
            <p:nvPr/>
          </p:nvSpPr>
          <p:spPr bwMode="gray">
            <a:xfrm>
              <a:off x="1542" y="1934"/>
              <a:ext cx="116" cy="291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172665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A5A1E80-42FE-5A6B-BCEC-E35E3D5F6D3A}"/>
              </a:ext>
            </a:extLst>
          </p:cNvPr>
          <p:cNvSpPr/>
          <p:nvPr/>
        </p:nvSpPr>
        <p:spPr>
          <a:xfrm>
            <a:off x="888613" y="772022"/>
            <a:ext cx="3296887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4C22F1B-2AA1-F931-D660-A865AF4D1147}"/>
              </a:ext>
            </a:extLst>
          </p:cNvPr>
          <p:cNvSpPr/>
          <p:nvPr/>
        </p:nvSpPr>
        <p:spPr>
          <a:xfrm>
            <a:off x="773854" y="1799989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AA20E9-0C8D-C273-6954-3B0C2A8B0542}"/>
              </a:ext>
            </a:extLst>
          </p:cNvPr>
          <p:cNvSpPr/>
          <p:nvPr/>
        </p:nvSpPr>
        <p:spPr>
          <a:xfrm>
            <a:off x="679333" y="1722551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BCEDA579-A3A3-6565-E078-E1C68D0D9CA3}"/>
              </a:ext>
            </a:extLst>
          </p:cNvPr>
          <p:cNvSpPr/>
          <p:nvPr/>
        </p:nvSpPr>
        <p:spPr>
          <a:xfrm>
            <a:off x="773854" y="2474894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Font-family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0DA5C48-230A-7FF8-5740-37D8A7957D2B}"/>
              </a:ext>
            </a:extLst>
          </p:cNvPr>
          <p:cNvSpPr/>
          <p:nvPr/>
        </p:nvSpPr>
        <p:spPr>
          <a:xfrm>
            <a:off x="679333" y="2397455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2697049"/>
              <a:satOff val="-12551"/>
              <a:lumOff val="-551"/>
              <a:alphaOff val="0"/>
            </a:schemeClr>
          </a:fillRef>
          <a:effectRef idx="0">
            <a:schemeClr val="accent4">
              <a:tint val="50000"/>
              <a:hueOff val="2697049"/>
              <a:satOff val="-12551"/>
              <a:lumOff val="-55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6D251830-7970-A24C-590B-8737D397EF31}"/>
              </a:ext>
            </a:extLst>
          </p:cNvPr>
          <p:cNvSpPr/>
          <p:nvPr/>
        </p:nvSpPr>
        <p:spPr>
          <a:xfrm>
            <a:off x="773854" y="3149798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Font-size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B0F1E7B-0C6E-7B15-A273-B72DC9C36D2F}"/>
              </a:ext>
            </a:extLst>
          </p:cNvPr>
          <p:cNvSpPr/>
          <p:nvPr/>
        </p:nvSpPr>
        <p:spPr>
          <a:xfrm>
            <a:off x="679333" y="3072360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5394097"/>
              <a:satOff val="-25103"/>
              <a:lumOff val="-1101"/>
              <a:alphaOff val="0"/>
            </a:schemeClr>
          </a:fillRef>
          <a:effectRef idx="0">
            <a:schemeClr val="accent4">
              <a:tint val="50000"/>
              <a:hueOff val="5394097"/>
              <a:satOff val="-25103"/>
              <a:lumOff val="-11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91B654CB-7FE5-E3A7-2770-4734B3D1A402}"/>
              </a:ext>
            </a:extLst>
          </p:cNvPr>
          <p:cNvSpPr/>
          <p:nvPr/>
        </p:nvSpPr>
        <p:spPr>
          <a:xfrm>
            <a:off x="773854" y="3824703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Text-align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D11E8FE-B604-387C-5A65-4F3F5A25FFF8}"/>
              </a:ext>
            </a:extLst>
          </p:cNvPr>
          <p:cNvSpPr/>
          <p:nvPr/>
        </p:nvSpPr>
        <p:spPr>
          <a:xfrm>
            <a:off x="679333" y="3747265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8091146"/>
              <a:satOff val="-37655"/>
              <a:lumOff val="-1652"/>
              <a:alphaOff val="0"/>
            </a:schemeClr>
          </a:fillRef>
          <a:effectRef idx="0">
            <a:schemeClr val="accent4">
              <a:tint val="50000"/>
              <a:hueOff val="8091146"/>
              <a:satOff val="-37655"/>
              <a:lumOff val="-165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2BB7470F-CEC1-E3C0-65EC-8AE531633433}"/>
              </a:ext>
            </a:extLst>
          </p:cNvPr>
          <p:cNvSpPr/>
          <p:nvPr/>
        </p:nvSpPr>
        <p:spPr>
          <a:xfrm>
            <a:off x="773854" y="4499608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Text-decoration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F3EAB1F-43CB-DA78-FC9F-AC3CE4D0B511}"/>
              </a:ext>
            </a:extLst>
          </p:cNvPr>
          <p:cNvSpPr/>
          <p:nvPr/>
        </p:nvSpPr>
        <p:spPr>
          <a:xfrm>
            <a:off x="679333" y="4422170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0788194"/>
              <a:satOff val="-50206"/>
              <a:lumOff val="-2202"/>
              <a:alphaOff val="0"/>
            </a:schemeClr>
          </a:fillRef>
          <a:effectRef idx="0">
            <a:schemeClr val="accent4">
              <a:tint val="50000"/>
              <a:hueOff val="10788194"/>
              <a:satOff val="-50206"/>
              <a:lumOff val="-22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25A7DE2-8062-FEEF-55F8-6FE52B320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780" y="2675193"/>
            <a:ext cx="6505575" cy="1676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F5AD87B-EFA3-25CF-A395-BBC0B8D37400}"/>
              </a:ext>
            </a:extLst>
          </p:cNvPr>
          <p:cNvSpPr txBox="1"/>
          <p:nvPr/>
        </p:nvSpPr>
        <p:spPr>
          <a:xfrm>
            <a:off x="5410986" y="1799458"/>
            <a:ext cx="641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 style = “text-align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”&gt; … &lt;/p&gt;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034659" y="14068"/>
            <a:ext cx="10050681" cy="513966"/>
            <a:chOff x="1296" y="1824"/>
            <a:chExt cx="4569" cy="770"/>
          </a:xfrm>
          <a:solidFill>
            <a:srgbClr val="CC3300"/>
          </a:solidFill>
        </p:grpSpPr>
        <p:sp>
          <p:nvSpPr>
            <p:cNvPr id="24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647" cy="432"/>
            </a:xfrm>
            <a:prstGeom prst="diamond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Text Box 49"/>
            <p:cNvSpPr txBox="1">
              <a:spLocks noChangeArrowheads="1"/>
            </p:cNvSpPr>
            <p:nvPr/>
          </p:nvSpPr>
          <p:spPr bwMode="gray">
            <a:xfrm>
              <a:off x="1680" y="1889"/>
              <a:ext cx="4185" cy="705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CÁC THẺ ĐỊNH DẠNG PHÔNG CHỮ</a:t>
              </a:r>
              <a:endParaRPr 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50"/>
            <p:cNvSpPr txBox="1">
              <a:spLocks noChangeArrowheads="1"/>
            </p:cNvSpPr>
            <p:nvPr/>
          </p:nvSpPr>
          <p:spPr bwMode="gray">
            <a:xfrm>
              <a:off x="1542" y="1934"/>
              <a:ext cx="116" cy="291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29953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4830269" y="251221"/>
            <a:ext cx="2531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1" name="Picture 345" descr="shadow_1_m"/>
          <p:cNvPicPr>
            <a:picLocks noChangeAspect="1" noChangeArrowheads="1"/>
          </p:cNvPicPr>
          <p:nvPr/>
        </p:nvPicPr>
        <p:blipFill>
          <a:blip r:embed="rId2"/>
          <a:srcRect r="61411"/>
          <a:stretch>
            <a:fillRect/>
          </a:stretch>
        </p:blipFill>
        <p:spPr bwMode="gray">
          <a:xfrm>
            <a:off x="7689851" y="185739"/>
            <a:ext cx="131763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CD1DD5D-D5B0-AAD3-C59C-7CFD3FDF8CED}"/>
              </a:ext>
            </a:extLst>
          </p:cNvPr>
          <p:cNvGrpSpPr/>
          <p:nvPr/>
        </p:nvGrpSpPr>
        <p:grpSpPr>
          <a:xfrm>
            <a:off x="3106739" y="1409700"/>
            <a:ext cx="5718175" cy="989013"/>
            <a:chOff x="3106739" y="1409700"/>
            <a:chExt cx="5718175" cy="989013"/>
          </a:xfrm>
        </p:grpSpPr>
        <p:sp>
          <p:nvSpPr>
            <p:cNvPr id="4" name="Round Same Side Corner Rectangle 3"/>
            <p:cNvSpPr/>
            <p:nvPr/>
          </p:nvSpPr>
          <p:spPr>
            <a:xfrm rot="16200000">
              <a:off x="4968876" y="-452437"/>
              <a:ext cx="989013" cy="4713287"/>
            </a:xfrm>
            <a:prstGeom prst="round2SameRect">
              <a:avLst>
                <a:gd name="adj1" fmla="val 23321"/>
                <a:gd name="adj2" fmla="val 0"/>
              </a:avLst>
            </a:prstGeom>
            <a:gradFill flip="none" rotWithShape="1">
              <a:gsLst>
                <a:gs pos="0">
                  <a:schemeClr val="accent3"/>
                </a:gs>
                <a:gs pos="99000">
                  <a:schemeClr val="accent3">
                    <a:lumMod val="75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 flipH="1">
              <a:off x="7827963" y="1401763"/>
              <a:ext cx="989013" cy="1004888"/>
            </a:xfrm>
            <a:prstGeom prst="round2SameRect">
              <a:avLst>
                <a:gd name="adj1" fmla="val 34679"/>
                <a:gd name="adj2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52" name="TextBox 8"/>
            <p:cNvSpPr txBox="1">
              <a:spLocks noChangeArrowheads="1"/>
            </p:cNvSpPr>
            <p:nvPr/>
          </p:nvSpPr>
          <p:spPr bwMode="auto">
            <a:xfrm>
              <a:off x="8026400" y="1549401"/>
              <a:ext cx="4968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>
                  <a:solidFill>
                    <a:prstClr val="white"/>
                  </a:solidFill>
                  <a:latin typeface="Comic Sans MS" pitchFamily="66" charset="0"/>
                  <a:cs typeface="Arial" charset="0"/>
                </a:rPr>
                <a:t>1</a:t>
              </a:r>
            </a:p>
          </p:txBody>
        </p:sp>
        <p:sp>
          <p:nvSpPr>
            <p:cNvPr id="10256" name="Rectangle 32"/>
            <p:cNvSpPr>
              <a:spLocks noChangeArrowheads="1"/>
            </p:cNvSpPr>
            <p:nvPr/>
          </p:nvSpPr>
          <p:spPr bwMode="auto">
            <a:xfrm>
              <a:off x="3221926" y="1735139"/>
              <a:ext cx="47132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 TÍNH THẺ</a:t>
              </a:r>
              <a:endPara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6C7C8AF-AA57-C95E-103D-07F6DCA1C470}"/>
              </a:ext>
            </a:extLst>
          </p:cNvPr>
          <p:cNvGrpSpPr/>
          <p:nvPr/>
        </p:nvGrpSpPr>
        <p:grpSpPr>
          <a:xfrm>
            <a:off x="3106738" y="2595563"/>
            <a:ext cx="5718175" cy="989013"/>
            <a:chOff x="3106738" y="2595563"/>
            <a:chExt cx="5718175" cy="989013"/>
          </a:xfrm>
        </p:grpSpPr>
        <p:sp>
          <p:nvSpPr>
            <p:cNvPr id="27" name="Round Same Side Corner Rectangle 26"/>
            <p:cNvSpPr/>
            <p:nvPr/>
          </p:nvSpPr>
          <p:spPr>
            <a:xfrm rot="16200000">
              <a:off x="4968876" y="733426"/>
              <a:ext cx="989012" cy="4713287"/>
            </a:xfrm>
            <a:prstGeom prst="round2SameRect">
              <a:avLst>
                <a:gd name="adj1" fmla="val 23321"/>
                <a:gd name="adj2" fmla="val 0"/>
              </a:avLst>
            </a:prstGeom>
            <a:gradFill flip="none" rotWithShape="1">
              <a:gsLst>
                <a:gs pos="0">
                  <a:schemeClr val="accent2"/>
                </a:gs>
                <a:gs pos="99000">
                  <a:schemeClr val="accent2">
                    <a:lumMod val="75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ound Same Side Corner Rectangle 27"/>
            <p:cNvSpPr/>
            <p:nvPr/>
          </p:nvSpPr>
          <p:spPr>
            <a:xfrm rot="5400000" flipH="1">
              <a:off x="7827963" y="2587625"/>
              <a:ext cx="989012" cy="1004888"/>
            </a:xfrm>
            <a:prstGeom prst="round2SameRect">
              <a:avLst>
                <a:gd name="adj1" fmla="val 34679"/>
                <a:gd name="adj2" fmla="val 0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53" name="TextBox 33"/>
            <p:cNvSpPr txBox="1">
              <a:spLocks noChangeArrowheads="1"/>
            </p:cNvSpPr>
            <p:nvPr/>
          </p:nvSpPr>
          <p:spPr bwMode="auto">
            <a:xfrm>
              <a:off x="8026400" y="2735264"/>
              <a:ext cx="4968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>
                  <a:solidFill>
                    <a:prstClr val="white"/>
                  </a:solidFill>
                  <a:latin typeface="Comic Sans MS" pitchFamily="66" charset="0"/>
                  <a:cs typeface="Arial" charset="0"/>
                </a:rPr>
                <a:t>2</a:t>
              </a:r>
            </a:p>
          </p:txBody>
        </p:sp>
        <p:sp>
          <p:nvSpPr>
            <p:cNvPr id="10257" name="Rectangle 37"/>
            <p:cNvSpPr>
              <a:spLocks noChangeArrowheads="1"/>
            </p:cNvSpPr>
            <p:nvPr/>
          </p:nvSpPr>
          <p:spPr bwMode="auto">
            <a:xfrm>
              <a:off x="3257551" y="2677200"/>
              <a:ext cx="471328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THẺ ĐỊNH DẠNG TRÌNH BÀY VĂN BẢN</a:t>
              </a:r>
              <a:endPara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709489A-2F71-7204-A70D-1F6B8F0C9954}"/>
              </a:ext>
            </a:extLst>
          </p:cNvPr>
          <p:cNvGrpSpPr/>
          <p:nvPr/>
        </p:nvGrpSpPr>
        <p:grpSpPr>
          <a:xfrm>
            <a:off x="3106739" y="3817938"/>
            <a:ext cx="5718175" cy="987426"/>
            <a:chOff x="3106739" y="3817938"/>
            <a:chExt cx="5718175" cy="987426"/>
          </a:xfrm>
        </p:grpSpPr>
        <p:sp>
          <p:nvSpPr>
            <p:cNvPr id="29" name="Round Same Side Corner Rectangle 28"/>
            <p:cNvSpPr/>
            <p:nvPr/>
          </p:nvSpPr>
          <p:spPr>
            <a:xfrm rot="16200000">
              <a:off x="4969670" y="1955008"/>
              <a:ext cx="987425" cy="4713287"/>
            </a:xfrm>
            <a:prstGeom prst="round2SameRect">
              <a:avLst>
                <a:gd name="adj1" fmla="val 23321"/>
                <a:gd name="adj2" fmla="val 0"/>
              </a:avLst>
            </a:prstGeom>
            <a:gradFill flip="none" rotWithShape="1">
              <a:gsLst>
                <a:gs pos="0">
                  <a:schemeClr val="tx2"/>
                </a:gs>
                <a:gs pos="99000">
                  <a:schemeClr val="tx2">
                    <a:lumMod val="75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ound Same Side Corner Rectangle 29"/>
            <p:cNvSpPr/>
            <p:nvPr/>
          </p:nvSpPr>
          <p:spPr>
            <a:xfrm rot="5400000" flipH="1">
              <a:off x="7828757" y="3809207"/>
              <a:ext cx="987425" cy="1004888"/>
            </a:xfrm>
            <a:prstGeom prst="round2SameRect">
              <a:avLst>
                <a:gd name="adj1" fmla="val 34679"/>
                <a:gd name="adj2" fmla="val 0"/>
              </a:avLst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54" name="TextBox 34"/>
            <p:cNvSpPr txBox="1">
              <a:spLocks noChangeArrowheads="1"/>
            </p:cNvSpPr>
            <p:nvPr/>
          </p:nvSpPr>
          <p:spPr bwMode="auto">
            <a:xfrm>
              <a:off x="8026400" y="3957639"/>
              <a:ext cx="4968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>
                  <a:solidFill>
                    <a:prstClr val="white"/>
                  </a:solidFill>
                  <a:latin typeface="Comic Sans MS" pitchFamily="66" charset="0"/>
                  <a:cs typeface="Arial" charset="0"/>
                </a:rPr>
                <a:t>3</a:t>
              </a:r>
            </a:p>
          </p:txBody>
        </p:sp>
        <p:sp>
          <p:nvSpPr>
            <p:cNvPr id="10258" name="Rectangle 38"/>
            <p:cNvSpPr>
              <a:spLocks noChangeArrowheads="1"/>
            </p:cNvSpPr>
            <p:nvPr/>
          </p:nvSpPr>
          <p:spPr bwMode="auto">
            <a:xfrm>
              <a:off x="3563937" y="3910409"/>
              <a:ext cx="42545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THẺ ĐỊNH DẠNG PHÔNG CHỮ</a:t>
              </a:r>
              <a:endPara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CF5BAA5-5E14-9369-27CA-723DC6C7B74C}"/>
              </a:ext>
            </a:extLst>
          </p:cNvPr>
          <p:cNvGrpSpPr/>
          <p:nvPr/>
        </p:nvGrpSpPr>
        <p:grpSpPr>
          <a:xfrm>
            <a:off x="3106739" y="5003800"/>
            <a:ext cx="5718175" cy="987426"/>
            <a:chOff x="3106739" y="5003800"/>
            <a:chExt cx="5718175" cy="987426"/>
          </a:xfrm>
        </p:grpSpPr>
        <p:sp>
          <p:nvSpPr>
            <p:cNvPr id="31" name="Round Same Side Corner Rectangle 30"/>
            <p:cNvSpPr/>
            <p:nvPr/>
          </p:nvSpPr>
          <p:spPr>
            <a:xfrm rot="16200000">
              <a:off x="4969670" y="3140870"/>
              <a:ext cx="987425" cy="4713287"/>
            </a:xfrm>
            <a:prstGeom prst="round2SameRect">
              <a:avLst>
                <a:gd name="adj1" fmla="val 23321"/>
                <a:gd name="adj2" fmla="val 0"/>
              </a:avLst>
            </a:prstGeom>
            <a:gradFill flip="none" rotWithShape="1">
              <a:gsLst>
                <a:gs pos="0">
                  <a:schemeClr val="accent1"/>
                </a:gs>
                <a:gs pos="99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ound Same Side Corner Rectangle 31"/>
            <p:cNvSpPr/>
            <p:nvPr/>
          </p:nvSpPr>
          <p:spPr>
            <a:xfrm rot="5400000" flipH="1">
              <a:off x="7828757" y="4995069"/>
              <a:ext cx="987425" cy="1004888"/>
            </a:xfrm>
            <a:prstGeom prst="round2SameRect">
              <a:avLst>
                <a:gd name="adj1" fmla="val 34679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55" name="TextBox 35"/>
            <p:cNvSpPr txBox="1">
              <a:spLocks noChangeArrowheads="1"/>
            </p:cNvSpPr>
            <p:nvPr/>
          </p:nvSpPr>
          <p:spPr bwMode="auto">
            <a:xfrm>
              <a:off x="8026400" y="5143501"/>
              <a:ext cx="4968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>
                  <a:solidFill>
                    <a:prstClr val="white"/>
                  </a:solidFill>
                  <a:latin typeface="Comic Sans MS" pitchFamily="66" charset="0"/>
                  <a:cs typeface="Arial" charset="0"/>
                </a:rPr>
                <a:t>4</a:t>
              </a:r>
            </a:p>
          </p:txBody>
        </p:sp>
        <p:sp>
          <p:nvSpPr>
            <p:cNvPr id="10259" name="Rectangle 39"/>
            <p:cNvSpPr>
              <a:spLocks noChangeArrowheads="1"/>
            </p:cNvSpPr>
            <p:nvPr/>
          </p:nvSpPr>
          <p:spPr bwMode="auto">
            <a:xfrm>
              <a:off x="3354964" y="5059419"/>
              <a:ext cx="446347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 ĐỊNH DẠNG VĂN BẢN VÀ PHÔNG CHỮ</a:t>
              </a:r>
              <a:endPara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62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A5A1E80-42FE-5A6B-BCEC-E35E3D5F6D3A}"/>
              </a:ext>
            </a:extLst>
          </p:cNvPr>
          <p:cNvSpPr/>
          <p:nvPr/>
        </p:nvSpPr>
        <p:spPr>
          <a:xfrm>
            <a:off x="888613" y="772022"/>
            <a:ext cx="3296887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4C22F1B-2AA1-F931-D660-A865AF4D1147}"/>
              </a:ext>
            </a:extLst>
          </p:cNvPr>
          <p:cNvSpPr/>
          <p:nvPr/>
        </p:nvSpPr>
        <p:spPr>
          <a:xfrm>
            <a:off x="773854" y="1799989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AA20E9-0C8D-C273-6954-3B0C2A8B0542}"/>
              </a:ext>
            </a:extLst>
          </p:cNvPr>
          <p:cNvSpPr/>
          <p:nvPr/>
        </p:nvSpPr>
        <p:spPr>
          <a:xfrm>
            <a:off x="679333" y="1722551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BCEDA579-A3A3-6565-E078-E1C68D0D9CA3}"/>
              </a:ext>
            </a:extLst>
          </p:cNvPr>
          <p:cNvSpPr/>
          <p:nvPr/>
        </p:nvSpPr>
        <p:spPr>
          <a:xfrm>
            <a:off x="773854" y="2474894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Font-family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0DA5C48-230A-7FF8-5740-37D8A7957D2B}"/>
              </a:ext>
            </a:extLst>
          </p:cNvPr>
          <p:cNvSpPr/>
          <p:nvPr/>
        </p:nvSpPr>
        <p:spPr>
          <a:xfrm>
            <a:off x="679333" y="2397455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2697049"/>
              <a:satOff val="-12551"/>
              <a:lumOff val="-551"/>
              <a:alphaOff val="0"/>
            </a:schemeClr>
          </a:fillRef>
          <a:effectRef idx="0">
            <a:schemeClr val="accent4">
              <a:tint val="50000"/>
              <a:hueOff val="2697049"/>
              <a:satOff val="-12551"/>
              <a:lumOff val="-55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6D251830-7970-A24C-590B-8737D397EF31}"/>
              </a:ext>
            </a:extLst>
          </p:cNvPr>
          <p:cNvSpPr/>
          <p:nvPr/>
        </p:nvSpPr>
        <p:spPr>
          <a:xfrm>
            <a:off x="773854" y="3149798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Font-size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B0F1E7B-0C6E-7B15-A273-B72DC9C36D2F}"/>
              </a:ext>
            </a:extLst>
          </p:cNvPr>
          <p:cNvSpPr/>
          <p:nvPr/>
        </p:nvSpPr>
        <p:spPr>
          <a:xfrm>
            <a:off x="679333" y="3072360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5394097"/>
              <a:satOff val="-25103"/>
              <a:lumOff val="-1101"/>
              <a:alphaOff val="0"/>
            </a:schemeClr>
          </a:fillRef>
          <a:effectRef idx="0">
            <a:schemeClr val="accent4">
              <a:tint val="50000"/>
              <a:hueOff val="5394097"/>
              <a:satOff val="-25103"/>
              <a:lumOff val="-11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91B654CB-7FE5-E3A7-2770-4734B3D1A402}"/>
              </a:ext>
            </a:extLst>
          </p:cNvPr>
          <p:cNvSpPr/>
          <p:nvPr/>
        </p:nvSpPr>
        <p:spPr>
          <a:xfrm>
            <a:off x="773854" y="3824703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Text-align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D11E8FE-B604-387C-5A65-4F3F5A25FFF8}"/>
              </a:ext>
            </a:extLst>
          </p:cNvPr>
          <p:cNvSpPr/>
          <p:nvPr/>
        </p:nvSpPr>
        <p:spPr>
          <a:xfrm>
            <a:off x="679333" y="3747265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8091146"/>
              <a:satOff val="-37655"/>
              <a:lumOff val="-1652"/>
              <a:alphaOff val="0"/>
            </a:schemeClr>
          </a:fillRef>
          <a:effectRef idx="0">
            <a:schemeClr val="accent4">
              <a:tint val="50000"/>
              <a:hueOff val="8091146"/>
              <a:satOff val="-37655"/>
              <a:lumOff val="-165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2BB7470F-CEC1-E3C0-65EC-8AE531633433}"/>
              </a:ext>
            </a:extLst>
          </p:cNvPr>
          <p:cNvSpPr/>
          <p:nvPr/>
        </p:nvSpPr>
        <p:spPr>
          <a:xfrm>
            <a:off x="773854" y="4499608"/>
            <a:ext cx="4182097" cy="536111"/>
          </a:xfrm>
          <a:custGeom>
            <a:avLst/>
            <a:gdLst>
              <a:gd name="connsiteX0" fmla="*/ 0 w 4182097"/>
              <a:gd name="connsiteY0" fmla="*/ 0 h 536111"/>
              <a:gd name="connsiteX1" fmla="*/ 4182097 w 4182097"/>
              <a:gd name="connsiteY1" fmla="*/ 0 h 536111"/>
              <a:gd name="connsiteX2" fmla="*/ 4182097 w 4182097"/>
              <a:gd name="connsiteY2" fmla="*/ 536111 h 536111"/>
              <a:gd name="connsiteX3" fmla="*/ 0 w 4182097"/>
              <a:gd name="connsiteY3" fmla="*/ 536111 h 536111"/>
              <a:gd name="connsiteX4" fmla="*/ 0 w 4182097"/>
              <a:gd name="connsiteY4" fmla="*/ 0 h 53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097" h="536111">
                <a:moveTo>
                  <a:pt x="0" y="0"/>
                </a:moveTo>
                <a:lnTo>
                  <a:pt x="4182097" y="0"/>
                </a:lnTo>
                <a:lnTo>
                  <a:pt x="4182097" y="536111"/>
                </a:lnTo>
                <a:lnTo>
                  <a:pt x="0" y="5361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126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Text-decoration (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F3EAB1F-43CB-DA78-FC9F-AC3CE4D0B511}"/>
              </a:ext>
            </a:extLst>
          </p:cNvPr>
          <p:cNvSpPr/>
          <p:nvPr/>
        </p:nvSpPr>
        <p:spPr>
          <a:xfrm>
            <a:off x="679333" y="4422170"/>
            <a:ext cx="375277" cy="5629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0788194"/>
              <a:satOff val="-50206"/>
              <a:lumOff val="-2202"/>
              <a:alphaOff val="0"/>
            </a:schemeClr>
          </a:fillRef>
          <a:effectRef idx="0">
            <a:schemeClr val="accent4">
              <a:tint val="50000"/>
              <a:hueOff val="10788194"/>
              <a:satOff val="-50206"/>
              <a:lumOff val="-22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37B70E-D71E-9D09-76E1-9623875E8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762"/>
          <a:stretch/>
        </p:blipFill>
        <p:spPr>
          <a:xfrm>
            <a:off x="5267864" y="2792904"/>
            <a:ext cx="6682230" cy="18415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71C599D-833F-8A92-FD28-B5CE0C352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330"/>
          <a:stretch/>
        </p:blipFill>
        <p:spPr>
          <a:xfrm>
            <a:off x="7597303" y="4007570"/>
            <a:ext cx="2023352" cy="22746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2141723-2B25-70E5-A1E9-7E6888C75F4D}"/>
              </a:ext>
            </a:extLst>
          </p:cNvPr>
          <p:cNvSpPr txBox="1"/>
          <p:nvPr/>
        </p:nvSpPr>
        <p:spPr>
          <a:xfrm>
            <a:off x="5352705" y="1485887"/>
            <a:ext cx="6355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 style = “text-decoration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”&gt;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&lt;/p&gt;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034659" y="14068"/>
            <a:ext cx="10050681" cy="526845"/>
            <a:chOff x="1296" y="1824"/>
            <a:chExt cx="4569" cy="770"/>
          </a:xfrm>
          <a:solidFill>
            <a:srgbClr val="CC3300"/>
          </a:solidFill>
        </p:grpSpPr>
        <p:sp>
          <p:nvSpPr>
            <p:cNvPr id="24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647" cy="432"/>
            </a:xfrm>
            <a:prstGeom prst="diamond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Text Box 49"/>
            <p:cNvSpPr txBox="1">
              <a:spLocks noChangeArrowheads="1"/>
            </p:cNvSpPr>
            <p:nvPr/>
          </p:nvSpPr>
          <p:spPr bwMode="gray">
            <a:xfrm>
              <a:off x="1680" y="1889"/>
              <a:ext cx="4185" cy="705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CÁC THẺ ĐỊNH DẠNG PHÔNG CHỮ</a:t>
              </a:r>
              <a:endParaRPr 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50"/>
            <p:cNvSpPr txBox="1">
              <a:spLocks noChangeArrowheads="1"/>
            </p:cNvSpPr>
            <p:nvPr/>
          </p:nvSpPr>
          <p:spPr bwMode="gray">
            <a:xfrm>
              <a:off x="1542" y="1934"/>
              <a:ext cx="116" cy="291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34119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3870F07-7416-2D14-EE6D-B1A6DEB59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" y="145213"/>
            <a:ext cx="495505" cy="478017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07545433-653E-4090-92FF-412845611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7330967"/>
              </p:ext>
            </p:extLst>
          </p:nvPr>
        </p:nvGraphicFramePr>
        <p:xfrm>
          <a:off x="636596" y="784434"/>
          <a:ext cx="108075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2620B37-CFAB-8D13-D5E4-C0E2F3FF89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006" y="4475691"/>
            <a:ext cx="10696575" cy="847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96EB4B0-A817-9E16-CABE-929BA90ACC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1867" y="1997124"/>
            <a:ext cx="8972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B3ADF-16C9-4B14-B418-31D5D38BD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FAB3ADF-16C9-4B14-B418-31D5D38BD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94A6CE-4E2B-43F1-9F6E-A46F1FEC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2A94A6CE-4E2B-43F1-9F6E-A46F1FEC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3870F07-7416-2D14-EE6D-B1A6DEB59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" y="145213"/>
            <a:ext cx="495505" cy="478017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07545433-653E-4090-92FF-412845611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690614"/>
              </p:ext>
            </p:extLst>
          </p:nvPr>
        </p:nvGraphicFramePr>
        <p:xfrm>
          <a:off x="636596" y="784434"/>
          <a:ext cx="108075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2620B37-CFAB-8D13-D5E4-C0E2F3FF89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080" y="4113471"/>
            <a:ext cx="10696575" cy="847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96EB4B0-A817-9E16-CABE-929BA90ACC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1867" y="1997124"/>
            <a:ext cx="8972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B3ADF-16C9-4B14-B418-31D5D38BD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FAB3ADF-16C9-4B14-B418-31D5D38BD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94A6CE-4E2B-43F1-9F6E-A46F1FEC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2A94A6CE-4E2B-43F1-9F6E-A46F1FEC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068C103-76DA-16C3-FD82-9582B785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484" y="2434261"/>
            <a:ext cx="8416090" cy="348426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EE7762BD-40E7-AC0C-3C9F-B14CD293DF22}"/>
              </a:ext>
            </a:extLst>
          </p:cNvPr>
          <p:cNvSpPr/>
          <p:nvPr/>
        </p:nvSpPr>
        <p:spPr>
          <a:xfrm>
            <a:off x="888611" y="754142"/>
            <a:ext cx="9514191" cy="506107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HTML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8.3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="" xmlns:a16="http://schemas.microsoft.com/office/drawing/2014/main" id="{C23C775F-A5F4-E370-80B9-B622520411ED}"/>
              </a:ext>
            </a:extLst>
          </p:cNvPr>
          <p:cNvGraphicFramePr/>
          <p:nvPr/>
        </p:nvGraphicFramePr>
        <p:xfrm>
          <a:off x="679335" y="1415832"/>
          <a:ext cx="5900574" cy="61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Callout: Line 25">
            <a:extLst>
              <a:ext uri="{FF2B5EF4-FFF2-40B4-BE49-F238E27FC236}">
                <a16:creationId xmlns="" xmlns:a16="http://schemas.microsoft.com/office/drawing/2014/main" id="{E7D5E336-1A3B-A797-23DA-FC3291F2EC99}"/>
              </a:ext>
            </a:extLst>
          </p:cNvPr>
          <p:cNvSpPr/>
          <p:nvPr/>
        </p:nvSpPr>
        <p:spPr>
          <a:xfrm>
            <a:off x="899007" y="2690164"/>
            <a:ext cx="1696222" cy="288707"/>
          </a:xfrm>
          <a:prstGeom prst="borderCallout1">
            <a:avLst>
              <a:gd name="adj1" fmla="val 47798"/>
              <a:gd name="adj2" fmla="val 100039"/>
              <a:gd name="adj3" fmla="val 47250"/>
              <a:gd name="adj4" fmla="val 1256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allout: Line 30">
            <a:extLst>
              <a:ext uri="{FF2B5EF4-FFF2-40B4-BE49-F238E27FC236}">
                <a16:creationId xmlns="" xmlns:a16="http://schemas.microsoft.com/office/drawing/2014/main" id="{CEBF3C40-23B0-5BCD-DBD1-27DA48D5A5DB}"/>
              </a:ext>
            </a:extLst>
          </p:cNvPr>
          <p:cNvSpPr/>
          <p:nvPr/>
        </p:nvSpPr>
        <p:spPr>
          <a:xfrm>
            <a:off x="899007" y="3061941"/>
            <a:ext cx="1696222" cy="288707"/>
          </a:xfrm>
          <a:prstGeom prst="borderCallout1">
            <a:avLst>
              <a:gd name="adj1" fmla="val 47798"/>
              <a:gd name="adj2" fmla="val 100039"/>
              <a:gd name="adj3" fmla="val 47250"/>
              <a:gd name="adj4" fmla="val 1256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allout: Line 31">
            <a:extLst>
              <a:ext uri="{FF2B5EF4-FFF2-40B4-BE49-F238E27FC236}">
                <a16:creationId xmlns="" xmlns:a16="http://schemas.microsoft.com/office/drawing/2014/main" id="{091C3368-4E29-4E95-59F9-939FD15FF037}"/>
              </a:ext>
            </a:extLst>
          </p:cNvPr>
          <p:cNvSpPr/>
          <p:nvPr/>
        </p:nvSpPr>
        <p:spPr>
          <a:xfrm>
            <a:off x="899007" y="3427867"/>
            <a:ext cx="1696222" cy="288707"/>
          </a:xfrm>
          <a:prstGeom prst="borderCallout1">
            <a:avLst>
              <a:gd name="adj1" fmla="val 47798"/>
              <a:gd name="adj2" fmla="val 100039"/>
              <a:gd name="adj3" fmla="val 47250"/>
              <a:gd name="adj4" fmla="val 1256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1A902E8-8AF7-92B9-3AFE-BCE0E5422983}"/>
              </a:ext>
            </a:extLst>
          </p:cNvPr>
          <p:cNvGrpSpPr/>
          <p:nvPr/>
        </p:nvGrpSpPr>
        <p:grpSpPr>
          <a:xfrm>
            <a:off x="888611" y="3894699"/>
            <a:ext cx="2214870" cy="1700638"/>
            <a:chOff x="888611" y="3894699"/>
            <a:chExt cx="2214870" cy="1700638"/>
          </a:xfrm>
        </p:grpSpPr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AB77BBA2-6B10-C36A-572C-9894CA51182A}"/>
                </a:ext>
              </a:extLst>
            </p:cNvPr>
            <p:cNvCxnSpPr>
              <a:cxnSpLocks/>
            </p:cNvCxnSpPr>
            <p:nvPr/>
          </p:nvCxnSpPr>
          <p:spPr>
            <a:xfrm>
              <a:off x="3016277" y="4847427"/>
              <a:ext cx="0" cy="74791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llout: Line 5">
              <a:extLst>
                <a:ext uri="{FF2B5EF4-FFF2-40B4-BE49-F238E27FC236}">
                  <a16:creationId xmlns="" xmlns:a16="http://schemas.microsoft.com/office/drawing/2014/main" id="{3D520F58-54D7-9FC8-DF66-70B06530D743}"/>
                </a:ext>
              </a:extLst>
            </p:cNvPr>
            <p:cNvSpPr/>
            <p:nvPr/>
          </p:nvSpPr>
          <p:spPr>
            <a:xfrm>
              <a:off x="888611" y="4436336"/>
              <a:ext cx="1696222" cy="288707"/>
            </a:xfrm>
            <a:prstGeom prst="borderCallout1">
              <a:avLst>
                <a:gd name="adj1" fmla="val 47798"/>
                <a:gd name="adj2" fmla="val 100039"/>
                <a:gd name="adj3" fmla="val 47250"/>
                <a:gd name="adj4" fmla="val 125614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CD5A6A92-6CAC-211D-1EFB-136BDA9EE3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073" y="3894699"/>
              <a:ext cx="504919" cy="6787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A9F0D050-53E1-ADC9-D394-EEE12300C3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8209" y="4274798"/>
              <a:ext cx="515272" cy="29636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20C60600-58AE-3C31-BAB3-C44C2BA45B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91693" y="4570499"/>
              <a:ext cx="424584" cy="7107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A282478E-1226-A2EB-0C24-96267B4B9901}"/>
              </a:ext>
            </a:extLst>
          </p:cNvPr>
          <p:cNvGrpSpPr/>
          <p:nvPr/>
        </p:nvGrpSpPr>
        <p:grpSpPr>
          <a:xfrm>
            <a:off x="4279769" y="4330890"/>
            <a:ext cx="2199166" cy="2012749"/>
            <a:chOff x="4279769" y="4330890"/>
            <a:chExt cx="2199166" cy="2012749"/>
          </a:xfrm>
        </p:grpSpPr>
        <p:sp>
          <p:nvSpPr>
            <p:cNvPr id="56" name="Callout: Line 55">
              <a:extLst>
                <a:ext uri="{FF2B5EF4-FFF2-40B4-BE49-F238E27FC236}">
                  <a16:creationId xmlns="" xmlns:a16="http://schemas.microsoft.com/office/drawing/2014/main" id="{E859ABE3-FC38-4593-B423-395CB98225BF}"/>
                </a:ext>
              </a:extLst>
            </p:cNvPr>
            <p:cNvSpPr/>
            <p:nvPr/>
          </p:nvSpPr>
          <p:spPr>
            <a:xfrm>
              <a:off x="5502070" y="6038894"/>
              <a:ext cx="976865" cy="304745"/>
            </a:xfrm>
            <a:prstGeom prst="borderCallout1">
              <a:avLst>
                <a:gd name="adj1" fmla="val 50375"/>
                <a:gd name="adj2" fmla="val 806"/>
                <a:gd name="adj3" fmla="val -238542"/>
                <a:gd name="adj4" fmla="val -122048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đậm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18490F80-925F-8C44-8DA3-9B66B2ED16DE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 flipH="1" flipV="1">
              <a:off x="4279769" y="5660319"/>
              <a:ext cx="1222301" cy="530948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882716AF-8BB3-E246-1672-DB27F9451696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 flipH="1" flipV="1">
              <a:off x="4350562" y="5038055"/>
              <a:ext cx="1151508" cy="115321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9C60A601-7974-3BED-5AE3-B8E56113AA35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 flipH="1" flipV="1">
              <a:off x="4464852" y="4330890"/>
              <a:ext cx="1037218" cy="1860377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E9954850-15A7-E64E-979B-C8438261F800}"/>
              </a:ext>
            </a:extLst>
          </p:cNvPr>
          <p:cNvGrpSpPr/>
          <p:nvPr/>
        </p:nvGrpSpPr>
        <p:grpSpPr>
          <a:xfrm>
            <a:off x="6897152" y="4971767"/>
            <a:ext cx="2920670" cy="1353339"/>
            <a:chOff x="6897152" y="4971767"/>
            <a:chExt cx="2920670" cy="1353339"/>
          </a:xfrm>
        </p:grpSpPr>
        <p:sp>
          <p:nvSpPr>
            <p:cNvPr id="60" name="Callout: Line 59">
              <a:extLst>
                <a:ext uri="{FF2B5EF4-FFF2-40B4-BE49-F238E27FC236}">
                  <a16:creationId xmlns="" xmlns:a16="http://schemas.microsoft.com/office/drawing/2014/main" id="{C0BC2D77-62F9-D105-2DA8-4E9F7275F0FD}"/>
                </a:ext>
              </a:extLst>
            </p:cNvPr>
            <p:cNvSpPr/>
            <p:nvPr/>
          </p:nvSpPr>
          <p:spPr>
            <a:xfrm>
              <a:off x="8365242" y="6020361"/>
              <a:ext cx="1452580" cy="304745"/>
            </a:xfrm>
            <a:prstGeom prst="borderCallout1">
              <a:avLst>
                <a:gd name="adj1" fmla="val 50375"/>
                <a:gd name="adj2" fmla="val 806"/>
                <a:gd name="adj3" fmla="val -219983"/>
                <a:gd name="adj4" fmla="val -97862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nghiêng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15ABC7D5-3832-4B78-66CF-DE01A73FA8A5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H="1" flipV="1">
              <a:off x="6897152" y="4971767"/>
              <a:ext cx="1468090" cy="1200967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249F534A-E013-E6FF-B3B5-7AA1C23B8919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H="1" flipV="1">
              <a:off x="7081030" y="5670118"/>
              <a:ext cx="1284212" cy="50261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F866FF92-6D8B-0DEA-0F96-98D71AAEEBC0}"/>
              </a:ext>
            </a:extLst>
          </p:cNvPr>
          <p:cNvGrpSpPr/>
          <p:nvPr/>
        </p:nvGrpSpPr>
        <p:grpSpPr>
          <a:xfrm>
            <a:off x="7153529" y="3904126"/>
            <a:ext cx="3314473" cy="1003096"/>
            <a:chOff x="7153529" y="3904126"/>
            <a:chExt cx="3314473" cy="1003096"/>
          </a:xfrm>
        </p:grpSpPr>
        <p:sp>
          <p:nvSpPr>
            <p:cNvPr id="62" name="Callout: Line 61">
              <a:extLst>
                <a:ext uri="{FF2B5EF4-FFF2-40B4-BE49-F238E27FC236}">
                  <a16:creationId xmlns="" xmlns:a16="http://schemas.microsoft.com/office/drawing/2014/main" id="{DF782359-0491-9DCF-7A06-93CD2BC04DB7}"/>
                </a:ext>
              </a:extLst>
            </p:cNvPr>
            <p:cNvSpPr/>
            <p:nvPr/>
          </p:nvSpPr>
          <p:spPr>
            <a:xfrm>
              <a:off x="8864597" y="3904126"/>
              <a:ext cx="1603405" cy="304745"/>
            </a:xfrm>
            <a:prstGeom prst="borderCallout1">
              <a:avLst>
                <a:gd name="adj1" fmla="val 50375"/>
                <a:gd name="adj2" fmla="val 806"/>
                <a:gd name="adj3" fmla="val 448180"/>
                <a:gd name="adj4" fmla="val -52094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52B182A2-C404-A2B3-F976-38B19C290962}"/>
                </a:ext>
              </a:extLst>
            </p:cNvPr>
            <p:cNvCxnSpPr>
              <a:cxnSpLocks/>
              <a:stCxn id="62" idx="2"/>
            </p:cNvCxnSpPr>
            <p:nvPr/>
          </p:nvCxnSpPr>
          <p:spPr>
            <a:xfrm flipH="1">
              <a:off x="7153529" y="4056499"/>
              <a:ext cx="1711068" cy="850723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D59462CF-8E73-6C1E-B916-B92A11F92924}"/>
              </a:ext>
            </a:extLst>
          </p:cNvPr>
          <p:cNvGrpSpPr/>
          <p:nvPr/>
        </p:nvGrpSpPr>
        <p:grpSpPr>
          <a:xfrm>
            <a:off x="1614827" y="3960710"/>
            <a:ext cx="1716269" cy="1384074"/>
            <a:chOff x="1614827" y="3960710"/>
            <a:chExt cx="1716269" cy="1384074"/>
          </a:xfrm>
        </p:grpSpPr>
        <p:sp>
          <p:nvSpPr>
            <p:cNvPr id="52" name="Callout: Line 51">
              <a:extLst>
                <a:ext uri="{FF2B5EF4-FFF2-40B4-BE49-F238E27FC236}">
                  <a16:creationId xmlns="" xmlns:a16="http://schemas.microsoft.com/office/drawing/2014/main" id="{4313C228-F68D-CA13-683E-89EFD5F122CD}"/>
                </a:ext>
              </a:extLst>
            </p:cNvPr>
            <p:cNvSpPr/>
            <p:nvPr/>
          </p:nvSpPr>
          <p:spPr>
            <a:xfrm>
              <a:off x="1614827" y="5040039"/>
              <a:ext cx="976865" cy="304745"/>
            </a:xfrm>
            <a:prstGeom prst="borderCallout1">
              <a:avLst>
                <a:gd name="adj1" fmla="val 53468"/>
                <a:gd name="adj2" fmla="val 100202"/>
                <a:gd name="adj3" fmla="val -250915"/>
                <a:gd name="adj4" fmla="val 174209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đậm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6E6AEDA3-430F-7619-0A5B-C8137CDACA80}"/>
                </a:ext>
              </a:extLst>
            </p:cNvPr>
            <p:cNvCxnSpPr>
              <a:cxnSpLocks/>
              <a:endCxn id="52" idx="0"/>
            </p:cNvCxnSpPr>
            <p:nvPr/>
          </p:nvCxnSpPr>
          <p:spPr>
            <a:xfrm flipH="1">
              <a:off x="2591692" y="3960710"/>
              <a:ext cx="739404" cy="123170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AA10D3D4-CF09-6375-0678-0CEB7E823250}"/>
                </a:ext>
              </a:extLst>
            </p:cNvPr>
            <p:cNvCxnSpPr>
              <a:cxnSpLocks/>
              <a:endCxn id="52" idx="0"/>
            </p:cNvCxnSpPr>
            <p:nvPr/>
          </p:nvCxnSpPr>
          <p:spPr>
            <a:xfrm flipH="1">
              <a:off x="2591692" y="4636747"/>
              <a:ext cx="723143" cy="555665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01A292F8-9F15-CE73-7DB0-B0E8F098E142}"/>
              </a:ext>
            </a:extLst>
          </p:cNvPr>
          <p:cNvGrpSpPr/>
          <p:nvPr/>
        </p:nvGrpSpPr>
        <p:grpSpPr>
          <a:xfrm>
            <a:off x="3508206" y="4008204"/>
            <a:ext cx="3901262" cy="626056"/>
            <a:chOff x="3508206" y="4008204"/>
            <a:chExt cx="3901262" cy="626056"/>
          </a:xfrm>
        </p:grpSpPr>
        <p:sp>
          <p:nvSpPr>
            <p:cNvPr id="53" name="Callout: Line 52">
              <a:extLst>
                <a:ext uri="{FF2B5EF4-FFF2-40B4-BE49-F238E27FC236}">
                  <a16:creationId xmlns="" xmlns:a16="http://schemas.microsoft.com/office/drawing/2014/main" id="{E86F3714-22CC-6C6F-9A05-A1D7FD7F9385}"/>
                </a:ext>
              </a:extLst>
            </p:cNvPr>
            <p:cNvSpPr/>
            <p:nvPr/>
          </p:nvSpPr>
          <p:spPr>
            <a:xfrm>
              <a:off x="5851418" y="4329487"/>
              <a:ext cx="1558050" cy="304745"/>
            </a:xfrm>
            <a:prstGeom prst="borderCallout1">
              <a:avLst>
                <a:gd name="adj1" fmla="val 50375"/>
                <a:gd name="adj2" fmla="val 806"/>
                <a:gd name="adj3" fmla="val -355"/>
                <a:gd name="adj4" fmla="val -151214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50EAC561-0959-9067-FB35-443BC1B8B3DB}"/>
                </a:ext>
              </a:extLst>
            </p:cNvPr>
            <p:cNvCxnSpPr>
              <a:cxnSpLocks/>
              <a:stCxn id="53" idx="2"/>
            </p:cNvCxnSpPr>
            <p:nvPr/>
          </p:nvCxnSpPr>
          <p:spPr>
            <a:xfrm flipH="1" flipV="1">
              <a:off x="3508206" y="4008204"/>
              <a:ext cx="2343212" cy="47365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3DD33DBC-25C7-F561-D402-764DE4525075}"/>
                </a:ext>
              </a:extLst>
            </p:cNvPr>
            <p:cNvCxnSpPr>
              <a:cxnSpLocks/>
              <a:stCxn id="53" idx="2"/>
            </p:cNvCxnSpPr>
            <p:nvPr/>
          </p:nvCxnSpPr>
          <p:spPr>
            <a:xfrm flipH="1">
              <a:off x="3515632" y="4481860"/>
              <a:ext cx="2335786" cy="1524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1B0488B3-DD0C-1DB1-96AF-1A5C2BFD09FC}"/>
              </a:ext>
            </a:extLst>
          </p:cNvPr>
          <p:cNvGrpSpPr/>
          <p:nvPr/>
        </p:nvGrpSpPr>
        <p:grpSpPr>
          <a:xfrm>
            <a:off x="6388998" y="3169977"/>
            <a:ext cx="2458031" cy="677014"/>
            <a:chOff x="6388998" y="3169977"/>
            <a:chExt cx="2458031" cy="677014"/>
          </a:xfrm>
        </p:grpSpPr>
        <p:sp>
          <p:nvSpPr>
            <p:cNvPr id="47" name="Callout: Line 46">
              <a:extLst>
                <a:ext uri="{FF2B5EF4-FFF2-40B4-BE49-F238E27FC236}">
                  <a16:creationId xmlns="" xmlns:a16="http://schemas.microsoft.com/office/drawing/2014/main" id="{721AF470-6461-B5AE-AEAC-592C44CB977D}"/>
                </a:ext>
              </a:extLst>
            </p:cNvPr>
            <p:cNvSpPr/>
            <p:nvPr/>
          </p:nvSpPr>
          <p:spPr>
            <a:xfrm>
              <a:off x="6388998" y="3516258"/>
              <a:ext cx="1529061" cy="330733"/>
            </a:xfrm>
            <a:prstGeom prst="borderCallout1">
              <a:avLst>
                <a:gd name="adj1" fmla="val 54022"/>
                <a:gd name="adj2" fmla="val 700"/>
                <a:gd name="adj3" fmla="val 200139"/>
                <a:gd name="adj4" fmla="val -87412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6E5223B6-2B41-6B7B-0175-432A2BA9A63E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flipH="1">
              <a:off x="7918059" y="3169977"/>
              <a:ext cx="928970" cy="511648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532DF286-46E8-6124-B83F-1EBB29417C5E}"/>
              </a:ext>
            </a:extLst>
          </p:cNvPr>
          <p:cNvGrpSpPr/>
          <p:nvPr/>
        </p:nvGrpSpPr>
        <p:grpSpPr>
          <a:xfrm>
            <a:off x="2987432" y="2219795"/>
            <a:ext cx="3108568" cy="1206006"/>
            <a:chOff x="3620195" y="2235707"/>
            <a:chExt cx="1133756" cy="1206006"/>
          </a:xfrm>
        </p:grpSpPr>
        <p:sp>
          <p:nvSpPr>
            <p:cNvPr id="43" name="Callout: Line 42">
              <a:extLst>
                <a:ext uri="{FF2B5EF4-FFF2-40B4-BE49-F238E27FC236}">
                  <a16:creationId xmlns="" xmlns:a16="http://schemas.microsoft.com/office/drawing/2014/main" id="{97C83C47-2018-6BEE-2917-19CABCAD8ADA}"/>
                </a:ext>
              </a:extLst>
            </p:cNvPr>
            <p:cNvSpPr/>
            <p:nvPr/>
          </p:nvSpPr>
          <p:spPr>
            <a:xfrm>
              <a:off x="3620195" y="2235707"/>
              <a:ext cx="1133756" cy="292559"/>
            </a:xfrm>
            <a:prstGeom prst="borderCallout1">
              <a:avLst>
                <a:gd name="adj1" fmla="val 96776"/>
                <a:gd name="adj2" fmla="val 50021"/>
                <a:gd name="adj3" fmla="val 301504"/>
                <a:gd name="adj4" fmla="val 24200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201B667F-93AF-F10E-F557-C4AD28601B6E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4050278" y="2528266"/>
              <a:ext cx="136795" cy="913447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132607" y="92590"/>
            <a:ext cx="11926785" cy="483428"/>
            <a:chOff x="1332" y="1845"/>
            <a:chExt cx="4543" cy="1473"/>
          </a:xfrm>
          <a:solidFill>
            <a:srgbClr val="CC3300"/>
          </a:solidFill>
        </p:grpSpPr>
        <p:sp>
          <p:nvSpPr>
            <p:cNvPr id="48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9" name="AutoShape 48"/>
            <p:cNvSpPr>
              <a:spLocks noChangeArrowheads="1"/>
            </p:cNvSpPr>
            <p:nvPr/>
          </p:nvSpPr>
          <p:spPr bwMode="gray">
            <a:xfrm>
              <a:off x="1332" y="1845"/>
              <a:ext cx="611" cy="631"/>
            </a:xfrm>
            <a:prstGeom prst="diamond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Text Box 49"/>
            <p:cNvSpPr txBox="1">
              <a:spLocks noChangeArrowheads="1"/>
            </p:cNvSpPr>
            <p:nvPr/>
          </p:nvSpPr>
          <p:spPr bwMode="gray">
            <a:xfrm>
              <a:off x="1690" y="1845"/>
              <a:ext cx="4185" cy="1473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THỰC HÀNH ĐỊNH DẠNG VĂN BẢN VÀ PHÔNG CHỮ</a:t>
              </a:r>
              <a:endParaRPr 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 Box 50"/>
            <p:cNvSpPr txBox="1">
              <a:spLocks noChangeArrowheads="1"/>
            </p:cNvSpPr>
            <p:nvPr/>
          </p:nvSpPr>
          <p:spPr bwMode="gray">
            <a:xfrm>
              <a:off x="1536" y="1934"/>
              <a:ext cx="122" cy="691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375237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23" grpId="0">
        <p:bldAsOne/>
      </p:bldGraphic>
      <p:bldP spid="26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068C103-76DA-16C3-FD82-9582B785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484" y="2434261"/>
            <a:ext cx="8416090" cy="348426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EE7762BD-40E7-AC0C-3C9F-B14CD293DF22}"/>
              </a:ext>
            </a:extLst>
          </p:cNvPr>
          <p:cNvSpPr/>
          <p:nvPr/>
        </p:nvSpPr>
        <p:spPr>
          <a:xfrm>
            <a:off x="888611" y="754142"/>
            <a:ext cx="9514191" cy="506107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HTML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8.3</a:t>
            </a:r>
          </a:p>
        </p:txBody>
      </p:sp>
      <p:sp>
        <p:nvSpPr>
          <p:cNvPr id="26" name="Callout: Line 25">
            <a:extLst>
              <a:ext uri="{FF2B5EF4-FFF2-40B4-BE49-F238E27FC236}">
                <a16:creationId xmlns="" xmlns:a16="http://schemas.microsoft.com/office/drawing/2014/main" id="{E7D5E336-1A3B-A797-23DA-FC3291F2EC99}"/>
              </a:ext>
            </a:extLst>
          </p:cNvPr>
          <p:cNvSpPr/>
          <p:nvPr/>
        </p:nvSpPr>
        <p:spPr>
          <a:xfrm>
            <a:off x="899007" y="2690164"/>
            <a:ext cx="1696222" cy="288707"/>
          </a:xfrm>
          <a:prstGeom prst="borderCallout1">
            <a:avLst>
              <a:gd name="adj1" fmla="val 47798"/>
              <a:gd name="adj2" fmla="val 100039"/>
              <a:gd name="adj3" fmla="val 47250"/>
              <a:gd name="adj4" fmla="val 1256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allout: Line 30">
            <a:extLst>
              <a:ext uri="{FF2B5EF4-FFF2-40B4-BE49-F238E27FC236}">
                <a16:creationId xmlns="" xmlns:a16="http://schemas.microsoft.com/office/drawing/2014/main" id="{CEBF3C40-23B0-5BCD-DBD1-27DA48D5A5DB}"/>
              </a:ext>
            </a:extLst>
          </p:cNvPr>
          <p:cNvSpPr/>
          <p:nvPr/>
        </p:nvSpPr>
        <p:spPr>
          <a:xfrm>
            <a:off x="899007" y="3061941"/>
            <a:ext cx="1696222" cy="288707"/>
          </a:xfrm>
          <a:prstGeom prst="borderCallout1">
            <a:avLst>
              <a:gd name="adj1" fmla="val 47798"/>
              <a:gd name="adj2" fmla="val 100039"/>
              <a:gd name="adj3" fmla="val 47250"/>
              <a:gd name="adj4" fmla="val 1256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allout: Line 31">
            <a:extLst>
              <a:ext uri="{FF2B5EF4-FFF2-40B4-BE49-F238E27FC236}">
                <a16:creationId xmlns="" xmlns:a16="http://schemas.microsoft.com/office/drawing/2014/main" id="{091C3368-4E29-4E95-59F9-939FD15FF037}"/>
              </a:ext>
            </a:extLst>
          </p:cNvPr>
          <p:cNvSpPr/>
          <p:nvPr/>
        </p:nvSpPr>
        <p:spPr>
          <a:xfrm>
            <a:off x="899007" y="3427867"/>
            <a:ext cx="1696222" cy="288707"/>
          </a:xfrm>
          <a:prstGeom prst="borderCallout1">
            <a:avLst>
              <a:gd name="adj1" fmla="val 47798"/>
              <a:gd name="adj2" fmla="val 100039"/>
              <a:gd name="adj3" fmla="val 47250"/>
              <a:gd name="adj4" fmla="val 1256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1A902E8-8AF7-92B9-3AFE-BCE0E5422983}"/>
              </a:ext>
            </a:extLst>
          </p:cNvPr>
          <p:cNvGrpSpPr/>
          <p:nvPr/>
        </p:nvGrpSpPr>
        <p:grpSpPr>
          <a:xfrm>
            <a:off x="888611" y="3894699"/>
            <a:ext cx="2214870" cy="1700638"/>
            <a:chOff x="888611" y="3894699"/>
            <a:chExt cx="2214870" cy="1700638"/>
          </a:xfrm>
        </p:grpSpPr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AB77BBA2-6B10-C36A-572C-9894CA51182A}"/>
                </a:ext>
              </a:extLst>
            </p:cNvPr>
            <p:cNvCxnSpPr>
              <a:cxnSpLocks/>
            </p:cNvCxnSpPr>
            <p:nvPr/>
          </p:nvCxnSpPr>
          <p:spPr>
            <a:xfrm>
              <a:off x="3016277" y="4847427"/>
              <a:ext cx="0" cy="74791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llout: Line 5">
              <a:extLst>
                <a:ext uri="{FF2B5EF4-FFF2-40B4-BE49-F238E27FC236}">
                  <a16:creationId xmlns="" xmlns:a16="http://schemas.microsoft.com/office/drawing/2014/main" id="{3D520F58-54D7-9FC8-DF66-70B06530D743}"/>
                </a:ext>
              </a:extLst>
            </p:cNvPr>
            <p:cNvSpPr/>
            <p:nvPr/>
          </p:nvSpPr>
          <p:spPr>
            <a:xfrm>
              <a:off x="888611" y="4436336"/>
              <a:ext cx="1696222" cy="288707"/>
            </a:xfrm>
            <a:prstGeom prst="borderCallout1">
              <a:avLst>
                <a:gd name="adj1" fmla="val 47798"/>
                <a:gd name="adj2" fmla="val 100039"/>
                <a:gd name="adj3" fmla="val 47250"/>
                <a:gd name="adj4" fmla="val 125614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CD5A6A92-6CAC-211D-1EFB-136BDA9EE3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073" y="3894699"/>
              <a:ext cx="504919" cy="6787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A9F0D050-53E1-ADC9-D394-EEE12300C3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8209" y="4274798"/>
              <a:ext cx="515272" cy="29636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20C60600-58AE-3C31-BAB3-C44C2BA45B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91693" y="4570499"/>
              <a:ext cx="424584" cy="7107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A282478E-1226-A2EB-0C24-96267B4B9901}"/>
              </a:ext>
            </a:extLst>
          </p:cNvPr>
          <p:cNvGrpSpPr/>
          <p:nvPr/>
        </p:nvGrpSpPr>
        <p:grpSpPr>
          <a:xfrm>
            <a:off x="4279769" y="4330890"/>
            <a:ext cx="2199166" cy="2012749"/>
            <a:chOff x="4279769" y="4330890"/>
            <a:chExt cx="2199166" cy="2012749"/>
          </a:xfrm>
        </p:grpSpPr>
        <p:sp>
          <p:nvSpPr>
            <p:cNvPr id="56" name="Callout: Line 55">
              <a:extLst>
                <a:ext uri="{FF2B5EF4-FFF2-40B4-BE49-F238E27FC236}">
                  <a16:creationId xmlns="" xmlns:a16="http://schemas.microsoft.com/office/drawing/2014/main" id="{E859ABE3-FC38-4593-B423-395CB98225BF}"/>
                </a:ext>
              </a:extLst>
            </p:cNvPr>
            <p:cNvSpPr/>
            <p:nvPr/>
          </p:nvSpPr>
          <p:spPr>
            <a:xfrm>
              <a:off x="5502070" y="6038894"/>
              <a:ext cx="976865" cy="304745"/>
            </a:xfrm>
            <a:prstGeom prst="borderCallout1">
              <a:avLst>
                <a:gd name="adj1" fmla="val 50375"/>
                <a:gd name="adj2" fmla="val 806"/>
                <a:gd name="adj3" fmla="val -238542"/>
                <a:gd name="adj4" fmla="val -122048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đậm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18490F80-925F-8C44-8DA3-9B66B2ED16DE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 flipH="1" flipV="1">
              <a:off x="4279769" y="5660319"/>
              <a:ext cx="1222301" cy="530948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882716AF-8BB3-E246-1672-DB27F9451696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 flipH="1" flipV="1">
              <a:off x="4350562" y="5038055"/>
              <a:ext cx="1151508" cy="115321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9C60A601-7974-3BED-5AE3-B8E56113AA35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 flipH="1" flipV="1">
              <a:off x="4464852" y="4330890"/>
              <a:ext cx="1037218" cy="1860377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E9954850-15A7-E64E-979B-C8438261F800}"/>
              </a:ext>
            </a:extLst>
          </p:cNvPr>
          <p:cNvGrpSpPr/>
          <p:nvPr/>
        </p:nvGrpSpPr>
        <p:grpSpPr>
          <a:xfrm>
            <a:off x="6897152" y="4971767"/>
            <a:ext cx="2920670" cy="1353339"/>
            <a:chOff x="6897152" y="4971767"/>
            <a:chExt cx="2920670" cy="1353339"/>
          </a:xfrm>
        </p:grpSpPr>
        <p:sp>
          <p:nvSpPr>
            <p:cNvPr id="60" name="Callout: Line 59">
              <a:extLst>
                <a:ext uri="{FF2B5EF4-FFF2-40B4-BE49-F238E27FC236}">
                  <a16:creationId xmlns="" xmlns:a16="http://schemas.microsoft.com/office/drawing/2014/main" id="{C0BC2D77-62F9-D105-2DA8-4E9F7275F0FD}"/>
                </a:ext>
              </a:extLst>
            </p:cNvPr>
            <p:cNvSpPr/>
            <p:nvPr/>
          </p:nvSpPr>
          <p:spPr>
            <a:xfrm>
              <a:off x="8365242" y="6020361"/>
              <a:ext cx="1452580" cy="304745"/>
            </a:xfrm>
            <a:prstGeom prst="borderCallout1">
              <a:avLst>
                <a:gd name="adj1" fmla="val 50375"/>
                <a:gd name="adj2" fmla="val 806"/>
                <a:gd name="adj3" fmla="val -219983"/>
                <a:gd name="adj4" fmla="val -97862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nghiêng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15ABC7D5-3832-4B78-66CF-DE01A73FA8A5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H="1" flipV="1">
              <a:off x="6897152" y="4971767"/>
              <a:ext cx="1468090" cy="1200967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249F534A-E013-E6FF-B3B5-7AA1C23B8919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H="1" flipV="1">
              <a:off x="7081030" y="5670118"/>
              <a:ext cx="1284212" cy="50261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F866FF92-6D8B-0DEA-0F96-98D71AAEEBC0}"/>
              </a:ext>
            </a:extLst>
          </p:cNvPr>
          <p:cNvGrpSpPr/>
          <p:nvPr/>
        </p:nvGrpSpPr>
        <p:grpSpPr>
          <a:xfrm>
            <a:off x="7153529" y="3904126"/>
            <a:ext cx="3314473" cy="1003096"/>
            <a:chOff x="7153529" y="3904126"/>
            <a:chExt cx="3314473" cy="1003096"/>
          </a:xfrm>
        </p:grpSpPr>
        <p:sp>
          <p:nvSpPr>
            <p:cNvPr id="62" name="Callout: Line 61">
              <a:extLst>
                <a:ext uri="{FF2B5EF4-FFF2-40B4-BE49-F238E27FC236}">
                  <a16:creationId xmlns="" xmlns:a16="http://schemas.microsoft.com/office/drawing/2014/main" id="{DF782359-0491-9DCF-7A06-93CD2BC04DB7}"/>
                </a:ext>
              </a:extLst>
            </p:cNvPr>
            <p:cNvSpPr/>
            <p:nvPr/>
          </p:nvSpPr>
          <p:spPr>
            <a:xfrm>
              <a:off x="8864597" y="3904126"/>
              <a:ext cx="1603405" cy="304745"/>
            </a:xfrm>
            <a:prstGeom prst="borderCallout1">
              <a:avLst>
                <a:gd name="adj1" fmla="val 50375"/>
                <a:gd name="adj2" fmla="val 806"/>
                <a:gd name="adj3" fmla="val 448180"/>
                <a:gd name="adj4" fmla="val -52094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52B182A2-C404-A2B3-F976-38B19C290962}"/>
                </a:ext>
              </a:extLst>
            </p:cNvPr>
            <p:cNvCxnSpPr>
              <a:cxnSpLocks/>
              <a:stCxn id="62" idx="2"/>
            </p:cNvCxnSpPr>
            <p:nvPr/>
          </p:nvCxnSpPr>
          <p:spPr>
            <a:xfrm flipH="1">
              <a:off x="7153529" y="4056499"/>
              <a:ext cx="1711068" cy="850723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D59462CF-8E73-6C1E-B916-B92A11F92924}"/>
              </a:ext>
            </a:extLst>
          </p:cNvPr>
          <p:cNvGrpSpPr/>
          <p:nvPr/>
        </p:nvGrpSpPr>
        <p:grpSpPr>
          <a:xfrm>
            <a:off x="1614827" y="3960710"/>
            <a:ext cx="1716269" cy="1384074"/>
            <a:chOff x="1614827" y="3960710"/>
            <a:chExt cx="1716269" cy="1384074"/>
          </a:xfrm>
        </p:grpSpPr>
        <p:sp>
          <p:nvSpPr>
            <p:cNvPr id="52" name="Callout: Line 51">
              <a:extLst>
                <a:ext uri="{FF2B5EF4-FFF2-40B4-BE49-F238E27FC236}">
                  <a16:creationId xmlns="" xmlns:a16="http://schemas.microsoft.com/office/drawing/2014/main" id="{4313C228-F68D-CA13-683E-89EFD5F122CD}"/>
                </a:ext>
              </a:extLst>
            </p:cNvPr>
            <p:cNvSpPr/>
            <p:nvPr/>
          </p:nvSpPr>
          <p:spPr>
            <a:xfrm>
              <a:off x="1614827" y="5040039"/>
              <a:ext cx="976865" cy="304745"/>
            </a:xfrm>
            <a:prstGeom prst="borderCallout1">
              <a:avLst>
                <a:gd name="adj1" fmla="val 53468"/>
                <a:gd name="adj2" fmla="val 100202"/>
                <a:gd name="adj3" fmla="val -250915"/>
                <a:gd name="adj4" fmla="val 174209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đậm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6E6AEDA3-430F-7619-0A5B-C8137CDACA80}"/>
                </a:ext>
              </a:extLst>
            </p:cNvPr>
            <p:cNvCxnSpPr>
              <a:cxnSpLocks/>
              <a:endCxn id="52" idx="0"/>
            </p:cNvCxnSpPr>
            <p:nvPr/>
          </p:nvCxnSpPr>
          <p:spPr>
            <a:xfrm flipH="1">
              <a:off x="2591692" y="3960710"/>
              <a:ext cx="739404" cy="123170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AA10D3D4-CF09-6375-0678-0CEB7E823250}"/>
                </a:ext>
              </a:extLst>
            </p:cNvPr>
            <p:cNvCxnSpPr>
              <a:cxnSpLocks/>
              <a:endCxn id="52" idx="0"/>
            </p:cNvCxnSpPr>
            <p:nvPr/>
          </p:nvCxnSpPr>
          <p:spPr>
            <a:xfrm flipH="1">
              <a:off x="2591692" y="4636747"/>
              <a:ext cx="723143" cy="555665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01A292F8-9F15-CE73-7DB0-B0E8F098E142}"/>
              </a:ext>
            </a:extLst>
          </p:cNvPr>
          <p:cNvGrpSpPr/>
          <p:nvPr/>
        </p:nvGrpSpPr>
        <p:grpSpPr>
          <a:xfrm>
            <a:off x="3508206" y="4008204"/>
            <a:ext cx="3901262" cy="626056"/>
            <a:chOff x="3508206" y="4008204"/>
            <a:chExt cx="3901262" cy="626056"/>
          </a:xfrm>
        </p:grpSpPr>
        <p:sp>
          <p:nvSpPr>
            <p:cNvPr id="53" name="Callout: Line 52">
              <a:extLst>
                <a:ext uri="{FF2B5EF4-FFF2-40B4-BE49-F238E27FC236}">
                  <a16:creationId xmlns="" xmlns:a16="http://schemas.microsoft.com/office/drawing/2014/main" id="{E86F3714-22CC-6C6F-9A05-A1D7FD7F9385}"/>
                </a:ext>
              </a:extLst>
            </p:cNvPr>
            <p:cNvSpPr/>
            <p:nvPr/>
          </p:nvSpPr>
          <p:spPr>
            <a:xfrm>
              <a:off x="5851418" y="4329487"/>
              <a:ext cx="1558050" cy="304745"/>
            </a:xfrm>
            <a:prstGeom prst="borderCallout1">
              <a:avLst>
                <a:gd name="adj1" fmla="val 50375"/>
                <a:gd name="adj2" fmla="val 806"/>
                <a:gd name="adj3" fmla="val -355"/>
                <a:gd name="adj4" fmla="val -151214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50EAC561-0959-9067-FB35-443BC1B8B3DB}"/>
                </a:ext>
              </a:extLst>
            </p:cNvPr>
            <p:cNvCxnSpPr>
              <a:cxnSpLocks/>
              <a:stCxn id="53" idx="2"/>
            </p:cNvCxnSpPr>
            <p:nvPr/>
          </p:nvCxnSpPr>
          <p:spPr>
            <a:xfrm flipH="1" flipV="1">
              <a:off x="3508206" y="4008204"/>
              <a:ext cx="2343212" cy="47365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3DD33DBC-25C7-F561-D402-764DE4525075}"/>
                </a:ext>
              </a:extLst>
            </p:cNvPr>
            <p:cNvCxnSpPr>
              <a:cxnSpLocks/>
              <a:stCxn id="53" idx="2"/>
            </p:cNvCxnSpPr>
            <p:nvPr/>
          </p:nvCxnSpPr>
          <p:spPr>
            <a:xfrm flipH="1">
              <a:off x="3515632" y="4481860"/>
              <a:ext cx="2335786" cy="1524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1B0488B3-DD0C-1DB1-96AF-1A5C2BFD09FC}"/>
              </a:ext>
            </a:extLst>
          </p:cNvPr>
          <p:cNvGrpSpPr/>
          <p:nvPr/>
        </p:nvGrpSpPr>
        <p:grpSpPr>
          <a:xfrm>
            <a:off x="6388998" y="3169977"/>
            <a:ext cx="2458031" cy="677014"/>
            <a:chOff x="6388998" y="3169977"/>
            <a:chExt cx="2458031" cy="677014"/>
          </a:xfrm>
        </p:grpSpPr>
        <p:sp>
          <p:nvSpPr>
            <p:cNvPr id="47" name="Callout: Line 46">
              <a:extLst>
                <a:ext uri="{FF2B5EF4-FFF2-40B4-BE49-F238E27FC236}">
                  <a16:creationId xmlns="" xmlns:a16="http://schemas.microsoft.com/office/drawing/2014/main" id="{721AF470-6461-B5AE-AEAC-592C44CB977D}"/>
                </a:ext>
              </a:extLst>
            </p:cNvPr>
            <p:cNvSpPr/>
            <p:nvPr/>
          </p:nvSpPr>
          <p:spPr>
            <a:xfrm>
              <a:off x="6388998" y="3516258"/>
              <a:ext cx="1529061" cy="330733"/>
            </a:xfrm>
            <a:prstGeom prst="borderCallout1">
              <a:avLst>
                <a:gd name="adj1" fmla="val 54022"/>
                <a:gd name="adj2" fmla="val 700"/>
                <a:gd name="adj3" fmla="val 200139"/>
                <a:gd name="adj4" fmla="val -87412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6E5223B6-2B41-6B7B-0175-432A2BA9A63E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flipH="1">
              <a:off x="7918059" y="3169977"/>
              <a:ext cx="928970" cy="511648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532DF286-46E8-6124-B83F-1EBB29417C5E}"/>
              </a:ext>
            </a:extLst>
          </p:cNvPr>
          <p:cNvGrpSpPr/>
          <p:nvPr/>
        </p:nvGrpSpPr>
        <p:grpSpPr>
          <a:xfrm>
            <a:off x="2987432" y="2219795"/>
            <a:ext cx="3108568" cy="1206006"/>
            <a:chOff x="3620195" y="2235707"/>
            <a:chExt cx="1133756" cy="1206006"/>
          </a:xfrm>
        </p:grpSpPr>
        <p:sp>
          <p:nvSpPr>
            <p:cNvPr id="43" name="Callout: Line 42">
              <a:extLst>
                <a:ext uri="{FF2B5EF4-FFF2-40B4-BE49-F238E27FC236}">
                  <a16:creationId xmlns="" xmlns:a16="http://schemas.microsoft.com/office/drawing/2014/main" id="{97C83C47-2018-6BEE-2917-19CABCAD8ADA}"/>
                </a:ext>
              </a:extLst>
            </p:cNvPr>
            <p:cNvSpPr/>
            <p:nvPr/>
          </p:nvSpPr>
          <p:spPr>
            <a:xfrm>
              <a:off x="3620195" y="2235707"/>
              <a:ext cx="1133756" cy="292559"/>
            </a:xfrm>
            <a:prstGeom prst="borderCallout1">
              <a:avLst>
                <a:gd name="adj1" fmla="val 96776"/>
                <a:gd name="adj2" fmla="val 50021"/>
                <a:gd name="adj3" fmla="val 301504"/>
                <a:gd name="adj4" fmla="val 24200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201B667F-93AF-F10E-F557-C4AD28601B6E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4050278" y="2528266"/>
              <a:ext cx="136795" cy="913447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10BFC5E2-3777-F042-E77C-4D06ADC0C1C3}"/>
              </a:ext>
            </a:extLst>
          </p:cNvPr>
          <p:cNvGraphicFramePr/>
          <p:nvPr>
            <p:extLst/>
          </p:nvPr>
        </p:nvGraphicFramePr>
        <p:xfrm>
          <a:off x="679334" y="1415832"/>
          <a:ext cx="6560452" cy="61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7" name="Callout: Line 76">
            <a:extLst>
              <a:ext uri="{FF2B5EF4-FFF2-40B4-BE49-F238E27FC236}">
                <a16:creationId xmlns="" xmlns:a16="http://schemas.microsoft.com/office/drawing/2014/main" id="{C39AB007-320A-1DA4-1002-EF600828376C}"/>
              </a:ext>
            </a:extLst>
          </p:cNvPr>
          <p:cNvSpPr/>
          <p:nvPr/>
        </p:nvSpPr>
        <p:spPr>
          <a:xfrm>
            <a:off x="900575" y="2691732"/>
            <a:ext cx="1696222" cy="288707"/>
          </a:xfrm>
          <a:prstGeom prst="borderCallout1">
            <a:avLst>
              <a:gd name="adj1" fmla="val 47798"/>
              <a:gd name="adj2" fmla="val 100039"/>
              <a:gd name="adj3" fmla="val 47250"/>
              <a:gd name="adj4" fmla="val 1256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&lt;h2&gt;</a:t>
            </a:r>
          </a:p>
        </p:txBody>
      </p:sp>
      <p:sp>
        <p:nvSpPr>
          <p:cNvPr id="78" name="Callout: Line 77">
            <a:extLst>
              <a:ext uri="{FF2B5EF4-FFF2-40B4-BE49-F238E27FC236}">
                <a16:creationId xmlns="" xmlns:a16="http://schemas.microsoft.com/office/drawing/2014/main" id="{05BEA5C3-7654-D426-5DA3-4DF9F8704B50}"/>
              </a:ext>
            </a:extLst>
          </p:cNvPr>
          <p:cNvSpPr/>
          <p:nvPr/>
        </p:nvSpPr>
        <p:spPr>
          <a:xfrm>
            <a:off x="900575" y="3063509"/>
            <a:ext cx="1696222" cy="288707"/>
          </a:xfrm>
          <a:prstGeom prst="borderCallout1">
            <a:avLst>
              <a:gd name="adj1" fmla="val 47798"/>
              <a:gd name="adj2" fmla="val 100039"/>
              <a:gd name="adj3" fmla="val 47250"/>
              <a:gd name="adj4" fmla="val 1256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&lt;h3&gt;</a:t>
            </a:r>
          </a:p>
        </p:txBody>
      </p:sp>
      <p:sp>
        <p:nvSpPr>
          <p:cNvPr id="81" name="Callout: Line 80">
            <a:extLst>
              <a:ext uri="{FF2B5EF4-FFF2-40B4-BE49-F238E27FC236}">
                <a16:creationId xmlns="" xmlns:a16="http://schemas.microsoft.com/office/drawing/2014/main" id="{A5836A8D-A16F-DCB8-F96B-B0BE5D80135A}"/>
              </a:ext>
            </a:extLst>
          </p:cNvPr>
          <p:cNvSpPr/>
          <p:nvPr/>
        </p:nvSpPr>
        <p:spPr>
          <a:xfrm>
            <a:off x="900575" y="3429435"/>
            <a:ext cx="1696222" cy="288707"/>
          </a:xfrm>
          <a:prstGeom prst="borderCallout1">
            <a:avLst>
              <a:gd name="adj1" fmla="val 47798"/>
              <a:gd name="adj2" fmla="val 100039"/>
              <a:gd name="adj3" fmla="val 47250"/>
              <a:gd name="adj4" fmla="val 1256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&lt;h3&gt;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5C9A0B1F-6348-24EE-70BF-E8225C083B6D}"/>
              </a:ext>
            </a:extLst>
          </p:cNvPr>
          <p:cNvGrpSpPr/>
          <p:nvPr/>
        </p:nvGrpSpPr>
        <p:grpSpPr>
          <a:xfrm>
            <a:off x="890179" y="3886840"/>
            <a:ext cx="2214870" cy="1700638"/>
            <a:chOff x="888611" y="3894699"/>
            <a:chExt cx="2214870" cy="1700638"/>
          </a:xfrm>
        </p:grpSpPr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FDCA8E78-6EE5-0365-CA37-0A4FBFC96D5B}"/>
                </a:ext>
              </a:extLst>
            </p:cNvPr>
            <p:cNvCxnSpPr>
              <a:cxnSpLocks/>
            </p:cNvCxnSpPr>
            <p:nvPr/>
          </p:nvCxnSpPr>
          <p:spPr>
            <a:xfrm>
              <a:off x="3016277" y="4847427"/>
              <a:ext cx="0" cy="74791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Callout: Line 84">
              <a:extLst>
                <a:ext uri="{FF2B5EF4-FFF2-40B4-BE49-F238E27FC236}">
                  <a16:creationId xmlns="" xmlns:a16="http://schemas.microsoft.com/office/drawing/2014/main" id="{9DD2CFE4-0B37-B1C1-1F0C-56DB8C46F183}"/>
                </a:ext>
              </a:extLst>
            </p:cNvPr>
            <p:cNvSpPr/>
            <p:nvPr/>
          </p:nvSpPr>
          <p:spPr>
            <a:xfrm>
              <a:off x="888611" y="4436336"/>
              <a:ext cx="1696222" cy="288707"/>
            </a:xfrm>
            <a:prstGeom prst="borderCallout1">
              <a:avLst>
                <a:gd name="adj1" fmla="val 47798"/>
                <a:gd name="adj2" fmla="val 100039"/>
                <a:gd name="adj3" fmla="val 47250"/>
                <a:gd name="adj4" fmla="val 125614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&lt;p&gt;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BCE32FA2-EAA7-8541-8F4A-8A47B977D0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073" y="3894699"/>
              <a:ext cx="504919" cy="6787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2FCF5A8C-6FB8-115A-5A26-000F8ACCD5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8209" y="4274798"/>
              <a:ext cx="515272" cy="29636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30C2259A-8901-F084-D537-F57E0C279B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91693" y="4570499"/>
              <a:ext cx="424584" cy="71075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32EB5BC5-9D6D-275B-201B-8A0FA9892A0B}"/>
              </a:ext>
            </a:extLst>
          </p:cNvPr>
          <p:cNvGrpSpPr/>
          <p:nvPr/>
        </p:nvGrpSpPr>
        <p:grpSpPr>
          <a:xfrm>
            <a:off x="4281337" y="4323031"/>
            <a:ext cx="2199166" cy="2012749"/>
            <a:chOff x="4279769" y="4330890"/>
            <a:chExt cx="2199166" cy="2012749"/>
          </a:xfrm>
        </p:grpSpPr>
        <p:sp>
          <p:nvSpPr>
            <p:cNvPr id="92" name="Callout: Line 91">
              <a:extLst>
                <a:ext uri="{FF2B5EF4-FFF2-40B4-BE49-F238E27FC236}">
                  <a16:creationId xmlns="" xmlns:a16="http://schemas.microsoft.com/office/drawing/2014/main" id="{98AC44CF-6420-5026-2C9A-69093CB37C52}"/>
                </a:ext>
              </a:extLst>
            </p:cNvPr>
            <p:cNvSpPr/>
            <p:nvPr/>
          </p:nvSpPr>
          <p:spPr>
            <a:xfrm>
              <a:off x="5502070" y="6038894"/>
              <a:ext cx="976865" cy="304745"/>
            </a:xfrm>
            <a:prstGeom prst="borderCallout1">
              <a:avLst>
                <a:gd name="adj1" fmla="val 50375"/>
                <a:gd name="adj2" fmla="val 806"/>
                <a:gd name="adj3" fmla="val -238542"/>
                <a:gd name="adj4" fmla="val -122048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&lt;b&gt;</a:t>
              </a: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363EEA55-6FCF-CBA2-2512-72960EF76414}"/>
                </a:ext>
              </a:extLst>
            </p:cNvPr>
            <p:cNvCxnSpPr>
              <a:cxnSpLocks/>
              <a:stCxn id="92" idx="2"/>
            </p:cNvCxnSpPr>
            <p:nvPr/>
          </p:nvCxnSpPr>
          <p:spPr>
            <a:xfrm flipH="1" flipV="1">
              <a:off x="4279769" y="5660319"/>
              <a:ext cx="1222301" cy="530948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34EF2D45-EA4F-D51D-BB92-FD40250BAC61}"/>
                </a:ext>
              </a:extLst>
            </p:cNvPr>
            <p:cNvCxnSpPr>
              <a:cxnSpLocks/>
              <a:stCxn id="92" idx="2"/>
            </p:cNvCxnSpPr>
            <p:nvPr/>
          </p:nvCxnSpPr>
          <p:spPr>
            <a:xfrm flipH="1" flipV="1">
              <a:off x="4350562" y="5038055"/>
              <a:ext cx="1151508" cy="115321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631B5920-4052-93FD-605F-361951E6E236}"/>
                </a:ext>
              </a:extLst>
            </p:cNvPr>
            <p:cNvCxnSpPr>
              <a:cxnSpLocks/>
              <a:stCxn id="92" idx="2"/>
            </p:cNvCxnSpPr>
            <p:nvPr/>
          </p:nvCxnSpPr>
          <p:spPr>
            <a:xfrm flipH="1" flipV="1">
              <a:off x="4464852" y="4330890"/>
              <a:ext cx="1037218" cy="1860377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C9A03744-A984-1AF5-242A-588F4AB9CBC5}"/>
              </a:ext>
            </a:extLst>
          </p:cNvPr>
          <p:cNvGrpSpPr/>
          <p:nvPr/>
        </p:nvGrpSpPr>
        <p:grpSpPr>
          <a:xfrm>
            <a:off x="6898720" y="4963908"/>
            <a:ext cx="2920670" cy="1353339"/>
            <a:chOff x="6897152" y="4971767"/>
            <a:chExt cx="2920670" cy="1353339"/>
          </a:xfrm>
        </p:grpSpPr>
        <p:sp>
          <p:nvSpPr>
            <p:cNvPr id="100" name="Callout: Line 99">
              <a:extLst>
                <a:ext uri="{FF2B5EF4-FFF2-40B4-BE49-F238E27FC236}">
                  <a16:creationId xmlns="" xmlns:a16="http://schemas.microsoft.com/office/drawing/2014/main" id="{CB393F7D-D724-BB6B-3660-F8320B515C9B}"/>
                </a:ext>
              </a:extLst>
            </p:cNvPr>
            <p:cNvSpPr/>
            <p:nvPr/>
          </p:nvSpPr>
          <p:spPr>
            <a:xfrm>
              <a:off x="8365242" y="6020361"/>
              <a:ext cx="1452580" cy="304745"/>
            </a:xfrm>
            <a:prstGeom prst="borderCallout1">
              <a:avLst>
                <a:gd name="adj1" fmla="val 50375"/>
                <a:gd name="adj2" fmla="val 806"/>
                <a:gd name="adj3" fmla="val -219983"/>
                <a:gd name="adj4" fmla="val -97862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1FBEB204-E6BA-F109-B6DE-627507C5F14F}"/>
                </a:ext>
              </a:extLst>
            </p:cNvPr>
            <p:cNvCxnSpPr>
              <a:cxnSpLocks/>
              <a:stCxn id="100" idx="2"/>
            </p:cNvCxnSpPr>
            <p:nvPr/>
          </p:nvCxnSpPr>
          <p:spPr>
            <a:xfrm flipH="1" flipV="1">
              <a:off x="6897152" y="4971767"/>
              <a:ext cx="1468090" cy="1200967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5149FE67-93F2-4336-742F-61DC4E99CA02}"/>
                </a:ext>
              </a:extLst>
            </p:cNvPr>
            <p:cNvCxnSpPr>
              <a:cxnSpLocks/>
              <a:stCxn id="100" idx="2"/>
            </p:cNvCxnSpPr>
            <p:nvPr/>
          </p:nvCxnSpPr>
          <p:spPr>
            <a:xfrm flipH="1" flipV="1">
              <a:off x="7081030" y="5670118"/>
              <a:ext cx="1284212" cy="50261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E2455EA3-8A31-BCE6-E8C4-3D3EC6F7915D}"/>
              </a:ext>
            </a:extLst>
          </p:cNvPr>
          <p:cNvGrpSpPr/>
          <p:nvPr/>
        </p:nvGrpSpPr>
        <p:grpSpPr>
          <a:xfrm>
            <a:off x="7155097" y="3896267"/>
            <a:ext cx="3314473" cy="1003096"/>
            <a:chOff x="7153529" y="3904126"/>
            <a:chExt cx="3314473" cy="1003096"/>
          </a:xfrm>
        </p:grpSpPr>
        <p:sp>
          <p:nvSpPr>
            <p:cNvPr id="104" name="Callout: Line 103">
              <a:extLst>
                <a:ext uri="{FF2B5EF4-FFF2-40B4-BE49-F238E27FC236}">
                  <a16:creationId xmlns="" xmlns:a16="http://schemas.microsoft.com/office/drawing/2014/main" id="{54C70080-8294-7D37-BDE5-9381FDFA33B4}"/>
                </a:ext>
              </a:extLst>
            </p:cNvPr>
            <p:cNvSpPr/>
            <p:nvPr/>
          </p:nvSpPr>
          <p:spPr>
            <a:xfrm>
              <a:off x="8864597" y="3904126"/>
              <a:ext cx="1603405" cy="304745"/>
            </a:xfrm>
            <a:prstGeom prst="borderCallout1">
              <a:avLst>
                <a:gd name="adj1" fmla="val 50375"/>
                <a:gd name="adj2" fmla="val 806"/>
                <a:gd name="adj3" fmla="val 448180"/>
                <a:gd name="adj4" fmla="val -52094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br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AF06679B-0410-F599-3629-A58BBBC324C1}"/>
                </a:ext>
              </a:extLst>
            </p:cNvPr>
            <p:cNvCxnSpPr>
              <a:cxnSpLocks/>
              <a:stCxn id="104" idx="2"/>
            </p:cNvCxnSpPr>
            <p:nvPr/>
          </p:nvCxnSpPr>
          <p:spPr>
            <a:xfrm flipH="1">
              <a:off x="7153529" y="4056499"/>
              <a:ext cx="1711068" cy="850723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5A4F4280-B863-BA98-B3E9-655A4FD6BAC4}"/>
              </a:ext>
            </a:extLst>
          </p:cNvPr>
          <p:cNvGrpSpPr/>
          <p:nvPr/>
        </p:nvGrpSpPr>
        <p:grpSpPr>
          <a:xfrm>
            <a:off x="1616395" y="3952851"/>
            <a:ext cx="1716269" cy="1384074"/>
            <a:chOff x="1614827" y="3960710"/>
            <a:chExt cx="1716269" cy="1384074"/>
          </a:xfrm>
        </p:grpSpPr>
        <p:sp>
          <p:nvSpPr>
            <p:cNvPr id="107" name="Callout: Line 106">
              <a:extLst>
                <a:ext uri="{FF2B5EF4-FFF2-40B4-BE49-F238E27FC236}">
                  <a16:creationId xmlns="" xmlns:a16="http://schemas.microsoft.com/office/drawing/2014/main" id="{6F423666-5AE6-7468-FF54-53C9AD42F952}"/>
                </a:ext>
              </a:extLst>
            </p:cNvPr>
            <p:cNvSpPr/>
            <p:nvPr/>
          </p:nvSpPr>
          <p:spPr>
            <a:xfrm>
              <a:off x="1614827" y="5040039"/>
              <a:ext cx="976865" cy="304745"/>
            </a:xfrm>
            <a:prstGeom prst="borderCallout1">
              <a:avLst>
                <a:gd name="adj1" fmla="val 53468"/>
                <a:gd name="adj2" fmla="val 100202"/>
                <a:gd name="adj3" fmla="val -250915"/>
                <a:gd name="adj4" fmla="val 174209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&lt;b&gt;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8C5CA5FE-5A51-4BD1-74D2-25DAC3A5D624}"/>
                </a:ext>
              </a:extLst>
            </p:cNvPr>
            <p:cNvCxnSpPr>
              <a:cxnSpLocks/>
              <a:endCxn id="107" idx="0"/>
            </p:cNvCxnSpPr>
            <p:nvPr/>
          </p:nvCxnSpPr>
          <p:spPr>
            <a:xfrm flipH="1">
              <a:off x="2591692" y="3960710"/>
              <a:ext cx="739404" cy="123170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72CE26AF-DBD3-46B5-A4A1-9EF07560B993}"/>
                </a:ext>
              </a:extLst>
            </p:cNvPr>
            <p:cNvCxnSpPr>
              <a:cxnSpLocks/>
              <a:endCxn id="107" idx="0"/>
            </p:cNvCxnSpPr>
            <p:nvPr/>
          </p:nvCxnSpPr>
          <p:spPr>
            <a:xfrm flipH="1">
              <a:off x="2591692" y="4636747"/>
              <a:ext cx="723143" cy="555665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64AE38B3-A7C1-E7FB-4F32-C21C10A5DC7D}"/>
              </a:ext>
            </a:extLst>
          </p:cNvPr>
          <p:cNvGrpSpPr/>
          <p:nvPr/>
        </p:nvGrpSpPr>
        <p:grpSpPr>
          <a:xfrm>
            <a:off x="3509774" y="4000345"/>
            <a:ext cx="3901262" cy="626056"/>
            <a:chOff x="3508206" y="4008204"/>
            <a:chExt cx="3901262" cy="626056"/>
          </a:xfrm>
        </p:grpSpPr>
        <p:sp>
          <p:nvSpPr>
            <p:cNvPr id="111" name="Callout: Line 110">
              <a:extLst>
                <a:ext uri="{FF2B5EF4-FFF2-40B4-BE49-F238E27FC236}">
                  <a16:creationId xmlns="" xmlns:a16="http://schemas.microsoft.com/office/drawing/2014/main" id="{465E8117-8288-FDDF-F62A-F663FB6B53AD}"/>
                </a:ext>
              </a:extLst>
            </p:cNvPr>
            <p:cNvSpPr/>
            <p:nvPr/>
          </p:nvSpPr>
          <p:spPr>
            <a:xfrm>
              <a:off x="5851418" y="4329487"/>
              <a:ext cx="1558050" cy="304745"/>
            </a:xfrm>
            <a:prstGeom prst="borderCallout1">
              <a:avLst>
                <a:gd name="adj1" fmla="val 50375"/>
                <a:gd name="adj2" fmla="val 806"/>
                <a:gd name="adj3" fmla="val -355"/>
                <a:gd name="adj4" fmla="val -151214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&lt;sub&gt;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3ABE2296-7ADC-3D0C-C1F1-96ACE5D147FC}"/>
                </a:ext>
              </a:extLst>
            </p:cNvPr>
            <p:cNvCxnSpPr>
              <a:cxnSpLocks/>
              <a:stCxn id="111" idx="2"/>
            </p:cNvCxnSpPr>
            <p:nvPr/>
          </p:nvCxnSpPr>
          <p:spPr>
            <a:xfrm flipH="1" flipV="1">
              <a:off x="3508206" y="4008204"/>
              <a:ext cx="2343212" cy="47365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29D75113-A488-B42A-43C4-DE5F049D2235}"/>
                </a:ext>
              </a:extLst>
            </p:cNvPr>
            <p:cNvCxnSpPr>
              <a:cxnSpLocks/>
              <a:stCxn id="111" idx="2"/>
            </p:cNvCxnSpPr>
            <p:nvPr/>
          </p:nvCxnSpPr>
          <p:spPr>
            <a:xfrm flipH="1">
              <a:off x="3515632" y="4481860"/>
              <a:ext cx="2335786" cy="1524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BC924EE8-ED70-D43D-79D1-8E1C85C22489}"/>
              </a:ext>
            </a:extLst>
          </p:cNvPr>
          <p:cNvGrpSpPr/>
          <p:nvPr/>
        </p:nvGrpSpPr>
        <p:grpSpPr>
          <a:xfrm>
            <a:off x="6390566" y="3162118"/>
            <a:ext cx="2458031" cy="677014"/>
            <a:chOff x="6388998" y="3169977"/>
            <a:chExt cx="2458031" cy="677014"/>
          </a:xfrm>
        </p:grpSpPr>
        <p:sp>
          <p:nvSpPr>
            <p:cNvPr id="115" name="Callout: Line 114">
              <a:extLst>
                <a:ext uri="{FF2B5EF4-FFF2-40B4-BE49-F238E27FC236}">
                  <a16:creationId xmlns="" xmlns:a16="http://schemas.microsoft.com/office/drawing/2014/main" id="{C5231E41-79CC-04B9-6562-20880F78EAE0}"/>
                </a:ext>
              </a:extLst>
            </p:cNvPr>
            <p:cNvSpPr/>
            <p:nvPr/>
          </p:nvSpPr>
          <p:spPr>
            <a:xfrm>
              <a:off x="6388998" y="3516258"/>
              <a:ext cx="1529061" cy="330733"/>
            </a:xfrm>
            <a:prstGeom prst="borderCallout1">
              <a:avLst>
                <a:gd name="adj1" fmla="val 54022"/>
                <a:gd name="adj2" fmla="val 700"/>
                <a:gd name="adj3" fmla="val 200139"/>
                <a:gd name="adj4" fmla="val -87412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&lt;sup&gt;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753BF7CA-1ECB-ADD7-8CED-F1A7487D1E50}"/>
                </a:ext>
              </a:extLst>
            </p:cNvPr>
            <p:cNvCxnSpPr>
              <a:cxnSpLocks/>
              <a:endCxn id="115" idx="0"/>
            </p:cNvCxnSpPr>
            <p:nvPr/>
          </p:nvCxnSpPr>
          <p:spPr>
            <a:xfrm flipH="1">
              <a:off x="7918059" y="3169977"/>
              <a:ext cx="928970" cy="511648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DBE6FB8C-20D2-AB46-2226-335EF075A0E3}"/>
              </a:ext>
            </a:extLst>
          </p:cNvPr>
          <p:cNvGrpSpPr/>
          <p:nvPr/>
        </p:nvGrpSpPr>
        <p:grpSpPr>
          <a:xfrm>
            <a:off x="2989000" y="2211936"/>
            <a:ext cx="3108568" cy="1206006"/>
            <a:chOff x="3620195" y="2235707"/>
            <a:chExt cx="1133756" cy="1206006"/>
          </a:xfrm>
        </p:grpSpPr>
        <p:sp>
          <p:nvSpPr>
            <p:cNvPr id="118" name="Callout: Line 117">
              <a:extLst>
                <a:ext uri="{FF2B5EF4-FFF2-40B4-BE49-F238E27FC236}">
                  <a16:creationId xmlns="" xmlns:a16="http://schemas.microsoft.com/office/drawing/2014/main" id="{A1C74F85-16BC-CDA0-08DF-3DC23154E037}"/>
                </a:ext>
              </a:extLst>
            </p:cNvPr>
            <p:cNvSpPr/>
            <p:nvPr/>
          </p:nvSpPr>
          <p:spPr>
            <a:xfrm>
              <a:off x="3620195" y="2235707"/>
              <a:ext cx="1133756" cy="292559"/>
            </a:xfrm>
            <a:prstGeom prst="borderCallout1">
              <a:avLst>
                <a:gd name="adj1" fmla="val 96776"/>
                <a:gd name="adj2" fmla="val 50021"/>
                <a:gd name="adj3" fmla="val 301504"/>
                <a:gd name="adj4" fmla="val 24200"/>
              </a:avLst>
            </a:prstGeom>
            <a:ln w="635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&lt;span style=“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color:red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2C10AE75-457A-4DF2-C18B-274A8F73912A}"/>
                </a:ext>
              </a:extLst>
            </p:cNvPr>
            <p:cNvCxnSpPr>
              <a:cxnSpLocks/>
              <a:endCxn id="118" idx="1"/>
            </p:cNvCxnSpPr>
            <p:nvPr/>
          </p:nvCxnSpPr>
          <p:spPr>
            <a:xfrm flipV="1">
              <a:off x="4050278" y="2528266"/>
              <a:ext cx="136795" cy="913447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>
            <a:grpSpLocks/>
          </p:cNvGrpSpPr>
          <p:nvPr/>
        </p:nvGrpSpPr>
        <p:grpSpPr bwMode="auto">
          <a:xfrm>
            <a:off x="132607" y="92590"/>
            <a:ext cx="11926785" cy="484996"/>
            <a:chOff x="1332" y="1845"/>
            <a:chExt cx="4543" cy="1473"/>
          </a:xfrm>
          <a:solidFill>
            <a:srgbClr val="CC3300"/>
          </a:solidFill>
        </p:grpSpPr>
        <p:sp>
          <p:nvSpPr>
            <p:cNvPr id="12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2" name="AutoShape 48"/>
            <p:cNvSpPr>
              <a:spLocks noChangeArrowheads="1"/>
            </p:cNvSpPr>
            <p:nvPr/>
          </p:nvSpPr>
          <p:spPr bwMode="gray">
            <a:xfrm>
              <a:off x="1332" y="1845"/>
              <a:ext cx="611" cy="631"/>
            </a:xfrm>
            <a:prstGeom prst="diamond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Text Box 49"/>
            <p:cNvSpPr txBox="1">
              <a:spLocks noChangeArrowheads="1"/>
            </p:cNvSpPr>
            <p:nvPr/>
          </p:nvSpPr>
          <p:spPr bwMode="gray">
            <a:xfrm>
              <a:off x="1690" y="1845"/>
              <a:ext cx="4185" cy="1473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THỰC HÀNH ĐỊNH DẠNG VĂN BẢN VÀ PHÔNG CHỮ</a:t>
              </a:r>
              <a:endParaRPr 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 Box 50"/>
            <p:cNvSpPr txBox="1">
              <a:spLocks noChangeArrowheads="1"/>
            </p:cNvSpPr>
            <p:nvPr/>
          </p:nvSpPr>
          <p:spPr bwMode="gray">
            <a:xfrm>
              <a:off x="1536" y="1934"/>
              <a:ext cx="122" cy="691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261577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7" grpId="0" animBg="1"/>
      <p:bldP spid="78" grpId="0" animBg="1"/>
      <p:bldP spid="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30F4E4C-4524-7BCF-2534-19BD0230A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5" y="135786"/>
            <a:ext cx="531929" cy="5212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EFB680BE-1BF6-BB08-E6F8-F70C04F4491A}"/>
              </a:ext>
            </a:extLst>
          </p:cNvPr>
          <p:cNvSpPr/>
          <p:nvPr/>
        </p:nvSpPr>
        <p:spPr>
          <a:xfrm>
            <a:off x="687323" y="1690471"/>
            <a:ext cx="10790991" cy="4498200"/>
          </a:xfrm>
          <a:custGeom>
            <a:avLst/>
            <a:gdLst>
              <a:gd name="connsiteX0" fmla="*/ 0 w 10790991"/>
              <a:gd name="connsiteY0" fmla="*/ 0 h 4498200"/>
              <a:gd name="connsiteX1" fmla="*/ 10790991 w 10790991"/>
              <a:gd name="connsiteY1" fmla="*/ 0 h 4498200"/>
              <a:gd name="connsiteX2" fmla="*/ 10790991 w 10790991"/>
              <a:gd name="connsiteY2" fmla="*/ 4498200 h 4498200"/>
              <a:gd name="connsiteX3" fmla="*/ 0 w 10790991"/>
              <a:gd name="connsiteY3" fmla="*/ 4498200 h 4498200"/>
              <a:gd name="connsiteX4" fmla="*/ 0 w 10790991"/>
              <a:gd name="connsiteY4" fmla="*/ 0 h 449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0991" h="4498200">
                <a:moveTo>
                  <a:pt x="0" y="0"/>
                </a:moveTo>
                <a:lnTo>
                  <a:pt x="10790991" y="0"/>
                </a:lnTo>
                <a:lnTo>
                  <a:pt x="10790991" y="4498200"/>
                </a:lnTo>
                <a:lnTo>
                  <a:pt x="0" y="4498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7501" tIns="1166368" rIns="837501" bIns="170688" numCol="1" spcCol="1270" anchor="t" anchorCtr="0">
            <a:noAutofit/>
          </a:bodyPr>
          <a:lstStyle/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dung”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“in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56FF33B6-EED2-A6F7-9AF1-9FEAD9A858C7}"/>
              </a:ext>
            </a:extLst>
          </p:cNvPr>
          <p:cNvSpPr/>
          <p:nvPr/>
        </p:nvSpPr>
        <p:spPr>
          <a:xfrm>
            <a:off x="1226872" y="863911"/>
            <a:ext cx="9539937" cy="1653120"/>
          </a:xfrm>
          <a:custGeom>
            <a:avLst/>
            <a:gdLst>
              <a:gd name="connsiteX0" fmla="*/ 0 w 9539937"/>
              <a:gd name="connsiteY0" fmla="*/ 275526 h 1653120"/>
              <a:gd name="connsiteX1" fmla="*/ 275526 w 9539937"/>
              <a:gd name="connsiteY1" fmla="*/ 0 h 1653120"/>
              <a:gd name="connsiteX2" fmla="*/ 9264411 w 9539937"/>
              <a:gd name="connsiteY2" fmla="*/ 0 h 1653120"/>
              <a:gd name="connsiteX3" fmla="*/ 9539937 w 9539937"/>
              <a:gd name="connsiteY3" fmla="*/ 275526 h 1653120"/>
              <a:gd name="connsiteX4" fmla="*/ 9539937 w 9539937"/>
              <a:gd name="connsiteY4" fmla="*/ 1377594 h 1653120"/>
              <a:gd name="connsiteX5" fmla="*/ 9264411 w 9539937"/>
              <a:gd name="connsiteY5" fmla="*/ 1653120 h 1653120"/>
              <a:gd name="connsiteX6" fmla="*/ 275526 w 9539937"/>
              <a:gd name="connsiteY6" fmla="*/ 1653120 h 1653120"/>
              <a:gd name="connsiteX7" fmla="*/ 0 w 9539937"/>
              <a:gd name="connsiteY7" fmla="*/ 1377594 h 1653120"/>
              <a:gd name="connsiteX8" fmla="*/ 0 w 9539937"/>
              <a:gd name="connsiteY8" fmla="*/ 275526 h 165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39937" h="1653120">
                <a:moveTo>
                  <a:pt x="0" y="275526"/>
                </a:moveTo>
                <a:cubicBezTo>
                  <a:pt x="0" y="123357"/>
                  <a:pt x="123357" y="0"/>
                  <a:pt x="275526" y="0"/>
                </a:cubicBezTo>
                <a:lnTo>
                  <a:pt x="9264411" y="0"/>
                </a:lnTo>
                <a:cubicBezTo>
                  <a:pt x="9416580" y="0"/>
                  <a:pt x="9539937" y="123357"/>
                  <a:pt x="9539937" y="275526"/>
                </a:cubicBezTo>
                <a:lnTo>
                  <a:pt x="9539937" y="1377594"/>
                </a:lnTo>
                <a:cubicBezTo>
                  <a:pt x="9539937" y="1529763"/>
                  <a:pt x="9416580" y="1653120"/>
                  <a:pt x="9264411" y="1653120"/>
                </a:cubicBezTo>
                <a:lnTo>
                  <a:pt x="275526" y="1653120"/>
                </a:lnTo>
                <a:cubicBezTo>
                  <a:pt x="123357" y="1653120"/>
                  <a:pt x="0" y="1529763"/>
                  <a:pt x="0" y="1377594"/>
                </a:cubicBezTo>
                <a:lnTo>
                  <a:pt x="0" y="275526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66211" tIns="80699" rIns="366211" bIns="80699" numCol="1" spcCol="1270" anchor="ctr" anchorCtr="0">
            <a:noAutofit/>
          </a:bodyPr>
          <a:lstStyle/>
          <a:p>
            <a:pPr marL="0" lvl="0" indent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kern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b="0" i="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9D3627C-0626-C611-4FBA-2F15FF6C3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028" y="1592497"/>
            <a:ext cx="9029700" cy="742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BCF917C-58E6-9650-E595-FACEC7FA8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4089166"/>
            <a:ext cx="10629900" cy="866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F946FB4-37D9-485E-25EA-13EB2F422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" y="5168160"/>
            <a:ext cx="10609046" cy="7600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82459" y="132733"/>
            <a:ext cx="2000486" cy="50849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4175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82459" y="132733"/>
            <a:ext cx="2000486" cy="50849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30F4E4C-4524-7BCF-2534-19BD0230A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5" y="135786"/>
            <a:ext cx="531929" cy="52129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5F16AEBD-8005-1CA5-A0BC-46EEA6246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273557"/>
              </p:ext>
            </p:extLst>
          </p:nvPr>
        </p:nvGraphicFramePr>
        <p:xfrm>
          <a:off x="960920" y="811670"/>
          <a:ext cx="10285168" cy="551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70B5AE5-9328-A556-BE9A-183DF1D465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8850" y="1806181"/>
            <a:ext cx="9629307" cy="42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82459" y="132733"/>
            <a:ext cx="2000486" cy="50849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46C971-B401-8255-97D1-53728EEE3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9" y="132733"/>
            <a:ext cx="546282" cy="546282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094848C4-2027-C32B-986E-81B66637113E}"/>
              </a:ext>
            </a:extLst>
          </p:cNvPr>
          <p:cNvSpPr/>
          <p:nvPr/>
        </p:nvSpPr>
        <p:spPr>
          <a:xfrm>
            <a:off x="1034676" y="1209718"/>
            <a:ext cx="9883481" cy="5200509"/>
          </a:xfrm>
          <a:custGeom>
            <a:avLst/>
            <a:gdLst>
              <a:gd name="connsiteX0" fmla="*/ 0 w 9883481"/>
              <a:gd name="connsiteY0" fmla="*/ 0 h 3969000"/>
              <a:gd name="connsiteX1" fmla="*/ 9883481 w 9883481"/>
              <a:gd name="connsiteY1" fmla="*/ 0 h 3969000"/>
              <a:gd name="connsiteX2" fmla="*/ 9883481 w 9883481"/>
              <a:gd name="connsiteY2" fmla="*/ 3969000 h 3969000"/>
              <a:gd name="connsiteX3" fmla="*/ 0 w 9883481"/>
              <a:gd name="connsiteY3" fmla="*/ 3969000 h 3969000"/>
              <a:gd name="connsiteX4" fmla="*/ 0 w 9883481"/>
              <a:gd name="connsiteY4" fmla="*/ 0 h 39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3481" h="3969000">
                <a:moveTo>
                  <a:pt x="0" y="0"/>
                </a:moveTo>
                <a:lnTo>
                  <a:pt x="9883481" y="0"/>
                </a:lnTo>
                <a:lnTo>
                  <a:pt x="9883481" y="3969000"/>
                </a:lnTo>
                <a:lnTo>
                  <a:pt x="0" y="3969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7068" tIns="728980" rIns="767068" bIns="170688" numCol="1" spcCol="1270" anchor="t" anchorCtr="0">
            <a:noAutofit/>
          </a:bodyPr>
          <a:lstStyle/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14907E5-1B17-4766-9683-9E65C5038827}"/>
              </a:ext>
            </a:extLst>
          </p:cNvPr>
          <p:cNvSpPr/>
          <p:nvPr/>
        </p:nvSpPr>
        <p:spPr>
          <a:xfrm>
            <a:off x="1528850" y="693119"/>
            <a:ext cx="7953711" cy="1069878"/>
          </a:xfrm>
          <a:custGeom>
            <a:avLst/>
            <a:gdLst>
              <a:gd name="connsiteX0" fmla="*/ 0 w 7953711"/>
              <a:gd name="connsiteY0" fmla="*/ 172203 h 1033200"/>
              <a:gd name="connsiteX1" fmla="*/ 172203 w 7953711"/>
              <a:gd name="connsiteY1" fmla="*/ 0 h 1033200"/>
              <a:gd name="connsiteX2" fmla="*/ 7781508 w 7953711"/>
              <a:gd name="connsiteY2" fmla="*/ 0 h 1033200"/>
              <a:gd name="connsiteX3" fmla="*/ 7953711 w 7953711"/>
              <a:gd name="connsiteY3" fmla="*/ 172203 h 1033200"/>
              <a:gd name="connsiteX4" fmla="*/ 7953711 w 7953711"/>
              <a:gd name="connsiteY4" fmla="*/ 860997 h 1033200"/>
              <a:gd name="connsiteX5" fmla="*/ 7781508 w 7953711"/>
              <a:gd name="connsiteY5" fmla="*/ 1033200 h 1033200"/>
              <a:gd name="connsiteX6" fmla="*/ 172203 w 7953711"/>
              <a:gd name="connsiteY6" fmla="*/ 1033200 h 1033200"/>
              <a:gd name="connsiteX7" fmla="*/ 0 w 7953711"/>
              <a:gd name="connsiteY7" fmla="*/ 860997 h 1033200"/>
              <a:gd name="connsiteX8" fmla="*/ 0 w 7953711"/>
              <a:gd name="connsiteY8" fmla="*/ 172203 h 10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3711" h="1033200">
                <a:moveTo>
                  <a:pt x="0" y="172203"/>
                </a:moveTo>
                <a:cubicBezTo>
                  <a:pt x="0" y="77098"/>
                  <a:pt x="77098" y="0"/>
                  <a:pt x="172203" y="0"/>
                </a:cubicBezTo>
                <a:lnTo>
                  <a:pt x="7781508" y="0"/>
                </a:lnTo>
                <a:cubicBezTo>
                  <a:pt x="7876613" y="0"/>
                  <a:pt x="7953711" y="77098"/>
                  <a:pt x="7953711" y="172203"/>
                </a:cubicBezTo>
                <a:lnTo>
                  <a:pt x="7953711" y="860997"/>
                </a:lnTo>
                <a:cubicBezTo>
                  <a:pt x="7953711" y="956102"/>
                  <a:pt x="7876613" y="1033200"/>
                  <a:pt x="7781508" y="1033200"/>
                </a:cubicBezTo>
                <a:lnTo>
                  <a:pt x="172203" y="1033200"/>
                </a:lnTo>
                <a:cubicBezTo>
                  <a:pt x="77098" y="1033200"/>
                  <a:pt x="0" y="956102"/>
                  <a:pt x="0" y="860997"/>
                </a:cubicBezTo>
                <a:lnTo>
                  <a:pt x="0" y="172203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937" tIns="50437" rIns="311937" bIns="50437" numCol="1" spcCol="1270" anchor="ctr" anchorCtr="0">
            <a:noAutofit/>
          </a:bodyPr>
          <a:lstStyle/>
          <a:p>
            <a:pPr marL="0" lvl="0" indent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các bước cần thực hiện để sử dụng một màu cụ thể trong bức ảnh làm màu cho tiêu đề một bài thơ.</a:t>
            </a:r>
            <a:endPara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AEA1CC-F6CC-A088-6EFA-91A0A48B7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828" y="1892927"/>
            <a:ext cx="9306757" cy="42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2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82459" y="132733"/>
            <a:ext cx="2000486" cy="5084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46C971-B401-8255-97D1-53728EEE3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9" y="132733"/>
            <a:ext cx="546282" cy="546282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094848C4-2027-C32B-986E-81B66637113E}"/>
              </a:ext>
            </a:extLst>
          </p:cNvPr>
          <p:cNvSpPr/>
          <p:nvPr/>
        </p:nvSpPr>
        <p:spPr>
          <a:xfrm>
            <a:off x="1034676" y="1209718"/>
            <a:ext cx="9883481" cy="5200509"/>
          </a:xfrm>
          <a:custGeom>
            <a:avLst/>
            <a:gdLst>
              <a:gd name="connsiteX0" fmla="*/ 0 w 9883481"/>
              <a:gd name="connsiteY0" fmla="*/ 0 h 3969000"/>
              <a:gd name="connsiteX1" fmla="*/ 9883481 w 9883481"/>
              <a:gd name="connsiteY1" fmla="*/ 0 h 3969000"/>
              <a:gd name="connsiteX2" fmla="*/ 9883481 w 9883481"/>
              <a:gd name="connsiteY2" fmla="*/ 3969000 h 3969000"/>
              <a:gd name="connsiteX3" fmla="*/ 0 w 9883481"/>
              <a:gd name="connsiteY3" fmla="*/ 3969000 h 3969000"/>
              <a:gd name="connsiteX4" fmla="*/ 0 w 9883481"/>
              <a:gd name="connsiteY4" fmla="*/ 0 h 39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3481" h="3969000">
                <a:moveTo>
                  <a:pt x="0" y="0"/>
                </a:moveTo>
                <a:lnTo>
                  <a:pt x="9883481" y="0"/>
                </a:lnTo>
                <a:lnTo>
                  <a:pt x="9883481" y="3969000"/>
                </a:lnTo>
                <a:lnTo>
                  <a:pt x="0" y="3969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7068" tIns="728980" rIns="767068" bIns="170688" numCol="1" spcCol="1270" anchor="t" anchorCtr="0">
            <a:noAutofit/>
          </a:bodyPr>
          <a:lstStyle/>
          <a:p>
            <a:pPr marL="0" lvl="1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bước cần thực 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(GIMP, Paint, …)</a:t>
            </a:r>
          </a:p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Color Picker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RGB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RGB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</a:p>
          <a:p>
            <a:pPr marL="457200" lvl="2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&lt;h2 style =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color:rgb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(189,185,4)”&gt; … &lt;/h2&gt;</a:t>
            </a:r>
          </a:p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14907E5-1B17-4766-9683-9E65C5038827}"/>
              </a:ext>
            </a:extLst>
          </p:cNvPr>
          <p:cNvSpPr/>
          <p:nvPr/>
        </p:nvSpPr>
        <p:spPr>
          <a:xfrm>
            <a:off x="1528850" y="693119"/>
            <a:ext cx="7953711" cy="1069878"/>
          </a:xfrm>
          <a:custGeom>
            <a:avLst/>
            <a:gdLst>
              <a:gd name="connsiteX0" fmla="*/ 0 w 7953711"/>
              <a:gd name="connsiteY0" fmla="*/ 172203 h 1033200"/>
              <a:gd name="connsiteX1" fmla="*/ 172203 w 7953711"/>
              <a:gd name="connsiteY1" fmla="*/ 0 h 1033200"/>
              <a:gd name="connsiteX2" fmla="*/ 7781508 w 7953711"/>
              <a:gd name="connsiteY2" fmla="*/ 0 h 1033200"/>
              <a:gd name="connsiteX3" fmla="*/ 7953711 w 7953711"/>
              <a:gd name="connsiteY3" fmla="*/ 172203 h 1033200"/>
              <a:gd name="connsiteX4" fmla="*/ 7953711 w 7953711"/>
              <a:gd name="connsiteY4" fmla="*/ 860997 h 1033200"/>
              <a:gd name="connsiteX5" fmla="*/ 7781508 w 7953711"/>
              <a:gd name="connsiteY5" fmla="*/ 1033200 h 1033200"/>
              <a:gd name="connsiteX6" fmla="*/ 172203 w 7953711"/>
              <a:gd name="connsiteY6" fmla="*/ 1033200 h 1033200"/>
              <a:gd name="connsiteX7" fmla="*/ 0 w 7953711"/>
              <a:gd name="connsiteY7" fmla="*/ 860997 h 1033200"/>
              <a:gd name="connsiteX8" fmla="*/ 0 w 7953711"/>
              <a:gd name="connsiteY8" fmla="*/ 172203 h 10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3711" h="1033200">
                <a:moveTo>
                  <a:pt x="0" y="172203"/>
                </a:moveTo>
                <a:cubicBezTo>
                  <a:pt x="0" y="77098"/>
                  <a:pt x="77098" y="0"/>
                  <a:pt x="172203" y="0"/>
                </a:cubicBezTo>
                <a:lnTo>
                  <a:pt x="7781508" y="0"/>
                </a:lnTo>
                <a:cubicBezTo>
                  <a:pt x="7876613" y="0"/>
                  <a:pt x="7953711" y="77098"/>
                  <a:pt x="7953711" y="172203"/>
                </a:cubicBezTo>
                <a:lnTo>
                  <a:pt x="7953711" y="860997"/>
                </a:lnTo>
                <a:cubicBezTo>
                  <a:pt x="7953711" y="956102"/>
                  <a:pt x="7876613" y="1033200"/>
                  <a:pt x="7781508" y="1033200"/>
                </a:cubicBezTo>
                <a:lnTo>
                  <a:pt x="172203" y="1033200"/>
                </a:lnTo>
                <a:cubicBezTo>
                  <a:pt x="77098" y="1033200"/>
                  <a:pt x="0" y="956102"/>
                  <a:pt x="0" y="860997"/>
                </a:cubicBezTo>
                <a:lnTo>
                  <a:pt x="0" y="172203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937" tIns="50437" rIns="311937" bIns="50437" numCol="1" spcCol="1270" anchor="ctr" anchorCtr="0">
            <a:noAutofit/>
          </a:bodyPr>
          <a:lstStyle/>
          <a:p>
            <a:pPr marL="0" lvl="0" indent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0" i="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các bước cần thực hiện để sử dụng một màu cụ thể trong bức ảnh làm màu cho tiêu đề một bài thơ.</a:t>
            </a:r>
            <a:endPara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82459" y="132733"/>
            <a:ext cx="2000486" cy="5084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46C971-B401-8255-97D1-53728EEE3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9" y="132733"/>
            <a:ext cx="546282" cy="54628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8958E21F-F00B-F998-9ED7-EEA90AC634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320131"/>
              </p:ext>
            </p:extLst>
          </p:nvPr>
        </p:nvGraphicFramePr>
        <p:xfrm>
          <a:off x="707923" y="950144"/>
          <a:ext cx="10776153" cy="518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32AE66-5342-C9B7-0C31-ABA48B1A52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8839" y="1963525"/>
            <a:ext cx="7361088" cy="12341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ADDC8F6-E591-3B4B-5B03-66D57B1C88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234" y="3824436"/>
            <a:ext cx="10409531" cy="156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9001397-A1F3-1D98-62DF-F4A8E19D0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468" y="2367177"/>
            <a:ext cx="3993236" cy="1996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8DB742E-1DD6-C6AB-6068-1CF342777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532" y="2038055"/>
            <a:ext cx="3508687" cy="2654862"/>
          </a:xfrm>
          <a:prstGeom prst="rect">
            <a:avLst/>
          </a:prstGeom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147202" y="38802"/>
            <a:ext cx="9466730" cy="656657"/>
            <a:chOff x="1296" y="1824"/>
            <a:chExt cx="4569" cy="432"/>
          </a:xfrm>
          <a:solidFill>
            <a:srgbClr val="CC3300"/>
          </a:solidFill>
        </p:grpSpPr>
        <p:sp>
          <p:nvSpPr>
            <p:cNvPr id="10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647" cy="432"/>
            </a:xfrm>
            <a:prstGeom prst="diamond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49"/>
            <p:cNvSpPr txBox="1">
              <a:spLocks noChangeArrowheads="1"/>
            </p:cNvSpPr>
            <p:nvPr/>
          </p:nvSpPr>
          <p:spPr bwMode="gray">
            <a:xfrm>
              <a:off x="1680" y="1889"/>
              <a:ext cx="4185" cy="330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50"/>
            <p:cNvSpPr txBox="1">
              <a:spLocks noChangeArrowheads="1"/>
            </p:cNvSpPr>
            <p:nvPr/>
          </p:nvSpPr>
          <p:spPr bwMode="gray">
            <a:xfrm>
              <a:off x="1542" y="1934"/>
              <a:ext cx="116" cy="291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253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ình nền, Slide Thank You, Cảm ơn cho bài thuyết trình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60961"/>
            <a:ext cx="10946674" cy="679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A3863618-7ADB-FC45-3AAE-E40FE3D134D2}"/>
              </a:ext>
            </a:extLst>
          </p:cNvPr>
          <p:cNvGraphicFramePr/>
          <p:nvPr>
            <p:extLst/>
          </p:nvPr>
        </p:nvGraphicFramePr>
        <p:xfrm>
          <a:off x="1883654" y="2844282"/>
          <a:ext cx="7689399" cy="3494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17AAE9-3F21-66CF-667A-91B2E68B1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157" y="1024201"/>
            <a:ext cx="10963418" cy="1652574"/>
          </a:xfrm>
          <a:prstGeom prst="rect">
            <a:avLst/>
          </a:prstGeom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147202" y="165"/>
            <a:ext cx="9466730" cy="656658"/>
            <a:chOff x="1296" y="1824"/>
            <a:chExt cx="4569" cy="432"/>
          </a:xfrm>
          <a:solidFill>
            <a:srgbClr val="CC3300"/>
          </a:solidFill>
        </p:grpSpPr>
        <p:sp>
          <p:nvSpPr>
            <p:cNvPr id="13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647" cy="432"/>
            </a:xfrm>
            <a:prstGeom prst="diamond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Text Box 49"/>
            <p:cNvSpPr txBox="1">
              <a:spLocks noChangeArrowheads="1"/>
            </p:cNvSpPr>
            <p:nvPr/>
          </p:nvSpPr>
          <p:spPr bwMode="gray">
            <a:xfrm>
              <a:off x="1680" y="1889"/>
              <a:ext cx="4185" cy="330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THUỘC TÍNH THẺ</a:t>
              </a:r>
              <a:endParaRPr 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50"/>
            <p:cNvSpPr txBox="1">
              <a:spLocks noChangeArrowheads="1"/>
            </p:cNvSpPr>
            <p:nvPr/>
          </p:nvSpPr>
          <p:spPr bwMode="gray">
            <a:xfrm>
              <a:off x="1542" y="1934"/>
              <a:ext cx="116" cy="291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2945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0E6D38-4D0B-4A3C-A410-0102831D6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00E6D38-4D0B-4A3C-A410-0102831D6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E1109E-9155-498A-A8D7-787693398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BE1109E-9155-498A-A8D7-787693398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A7D3F5-AF0C-4D6D-9235-361E6C76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1A7D3F5-AF0C-4D6D-9235-361E6C76C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5EA69E-AF88-4B5E-8F72-D9DEBEE8B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D5EA69E-AF88-4B5E-8F72-D9DEBEE8B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C1E0D4-4BAA-4CB9-9280-F8CF721B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33C1E0D4-4BAA-4CB9-9280-F8CF721BE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263E93-908D-4328-B1F4-06344DC6B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D4263E93-908D-4328-B1F4-06344DC6B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22BDF091-B6F0-3DEF-D3E5-04BD018F7853}"/>
              </a:ext>
            </a:extLst>
          </p:cNvPr>
          <p:cNvSpPr/>
          <p:nvPr/>
        </p:nvSpPr>
        <p:spPr>
          <a:xfrm>
            <a:off x="1065885" y="2627197"/>
            <a:ext cx="10313446" cy="2252250"/>
          </a:xfrm>
          <a:custGeom>
            <a:avLst/>
            <a:gdLst>
              <a:gd name="connsiteX0" fmla="*/ 0 w 10313446"/>
              <a:gd name="connsiteY0" fmla="*/ 0 h 2252250"/>
              <a:gd name="connsiteX1" fmla="*/ 10313446 w 10313446"/>
              <a:gd name="connsiteY1" fmla="*/ 0 h 2252250"/>
              <a:gd name="connsiteX2" fmla="*/ 10313446 w 10313446"/>
              <a:gd name="connsiteY2" fmla="*/ 2252250 h 2252250"/>
              <a:gd name="connsiteX3" fmla="*/ 0 w 10313446"/>
              <a:gd name="connsiteY3" fmla="*/ 2252250 h 2252250"/>
              <a:gd name="connsiteX4" fmla="*/ 0 w 10313446"/>
              <a:gd name="connsiteY4" fmla="*/ 0 h 225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3446" h="2252250">
                <a:moveTo>
                  <a:pt x="0" y="0"/>
                </a:moveTo>
                <a:lnTo>
                  <a:pt x="10313446" y="0"/>
                </a:lnTo>
                <a:lnTo>
                  <a:pt x="10313446" y="2252250"/>
                </a:lnTo>
                <a:lnTo>
                  <a:pt x="0" y="2252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438" tIns="270764" rIns="800438" bIns="170688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400" b="0" i="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0" i="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ên thuộc tính và thẻ chứa thuộc tính tương ứng xuất hiện trong Bài 7</a:t>
            </a:r>
            <a:r>
              <a:rPr lang="en-US" sz="2400" b="0" i="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 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 = “color : red”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&gt;This is a paragraph.&lt;/p&gt;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&lt;meta 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charset = “utf-8”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“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396810B-B3DC-8609-970E-D7C61C6C5721}"/>
              </a:ext>
            </a:extLst>
          </p:cNvPr>
          <p:cNvSpPr/>
          <p:nvPr/>
        </p:nvSpPr>
        <p:spPr>
          <a:xfrm>
            <a:off x="1581053" y="2096395"/>
            <a:ext cx="8290538" cy="1022931"/>
          </a:xfrm>
          <a:custGeom>
            <a:avLst/>
            <a:gdLst>
              <a:gd name="connsiteX0" fmla="*/ 0 w 8290538"/>
              <a:gd name="connsiteY0" fmla="*/ 170492 h 1022931"/>
              <a:gd name="connsiteX1" fmla="*/ 170492 w 8290538"/>
              <a:gd name="connsiteY1" fmla="*/ 0 h 1022931"/>
              <a:gd name="connsiteX2" fmla="*/ 8120046 w 8290538"/>
              <a:gd name="connsiteY2" fmla="*/ 0 h 1022931"/>
              <a:gd name="connsiteX3" fmla="*/ 8290538 w 8290538"/>
              <a:gd name="connsiteY3" fmla="*/ 170492 h 1022931"/>
              <a:gd name="connsiteX4" fmla="*/ 8290538 w 8290538"/>
              <a:gd name="connsiteY4" fmla="*/ 852439 h 1022931"/>
              <a:gd name="connsiteX5" fmla="*/ 8120046 w 8290538"/>
              <a:gd name="connsiteY5" fmla="*/ 1022931 h 1022931"/>
              <a:gd name="connsiteX6" fmla="*/ 170492 w 8290538"/>
              <a:gd name="connsiteY6" fmla="*/ 1022931 h 1022931"/>
              <a:gd name="connsiteX7" fmla="*/ 0 w 8290538"/>
              <a:gd name="connsiteY7" fmla="*/ 852439 h 1022931"/>
              <a:gd name="connsiteX8" fmla="*/ 0 w 8290538"/>
              <a:gd name="connsiteY8" fmla="*/ 170492 h 10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0538" h="1022931">
                <a:moveTo>
                  <a:pt x="0" y="170492"/>
                </a:moveTo>
                <a:cubicBezTo>
                  <a:pt x="0" y="76332"/>
                  <a:pt x="76332" y="0"/>
                  <a:pt x="170492" y="0"/>
                </a:cubicBezTo>
                <a:lnTo>
                  <a:pt x="8120046" y="0"/>
                </a:lnTo>
                <a:cubicBezTo>
                  <a:pt x="8214206" y="0"/>
                  <a:pt x="8290538" y="76332"/>
                  <a:pt x="8290538" y="170492"/>
                </a:cubicBezTo>
                <a:lnTo>
                  <a:pt x="8290538" y="852439"/>
                </a:lnTo>
                <a:cubicBezTo>
                  <a:pt x="8290538" y="946599"/>
                  <a:pt x="8214206" y="1022931"/>
                  <a:pt x="8120046" y="1022931"/>
                </a:cubicBezTo>
                <a:lnTo>
                  <a:pt x="170492" y="1022931"/>
                </a:lnTo>
                <a:cubicBezTo>
                  <a:pt x="76332" y="1022931"/>
                  <a:pt x="0" y="946599"/>
                  <a:pt x="0" y="852439"/>
                </a:cubicBezTo>
                <a:lnTo>
                  <a:pt x="0" y="170492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22812" tIns="49935" rIns="322812" bIns="49935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400" b="0" i="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các tên thuộc tính và thẻ chứa thuộc tính tương ứng xuất hiện trong Bài 7.</a:t>
            </a:r>
            <a:endParaRPr lang="en-US" sz="24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3870F07-7416-2D14-EE6D-B1A6DEB59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4911" cy="583562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22086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400841B-40DE-7749-8077-E1983574F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12" y="2034143"/>
            <a:ext cx="10580157" cy="3917081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A5A1E80-42FE-5A6B-BCEC-E35E3D5F6D3A}"/>
              </a:ext>
            </a:extLst>
          </p:cNvPr>
          <p:cNvSpPr/>
          <p:nvPr/>
        </p:nvSpPr>
        <p:spPr>
          <a:xfrm>
            <a:off x="888612" y="861118"/>
            <a:ext cx="2882109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9AF21D1-00BC-EFF3-08E9-2EEB219A6ABB}"/>
              </a:ext>
            </a:extLst>
          </p:cNvPr>
          <p:cNvSpPr txBox="1"/>
          <p:nvPr/>
        </p:nvSpPr>
        <p:spPr>
          <a:xfrm>
            <a:off x="1362173" y="1435964"/>
            <a:ext cx="473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… &lt;/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(x = 1, 2, 3, 4, 5, 6)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147201" y="38804"/>
            <a:ext cx="10050681" cy="527866"/>
            <a:chOff x="1296" y="1824"/>
            <a:chExt cx="4569" cy="744"/>
          </a:xfrm>
          <a:solidFill>
            <a:srgbClr val="CC3300"/>
          </a:solidFill>
        </p:grpSpPr>
        <p:sp>
          <p:nvSpPr>
            <p:cNvPr id="15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647" cy="432"/>
            </a:xfrm>
            <a:prstGeom prst="diamond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 Box 49"/>
            <p:cNvSpPr txBox="1">
              <a:spLocks noChangeArrowheads="1"/>
            </p:cNvSpPr>
            <p:nvPr/>
          </p:nvSpPr>
          <p:spPr bwMode="gray">
            <a:xfrm>
              <a:off x="1680" y="1889"/>
              <a:ext cx="4185" cy="679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CÁC THẺ ĐỊNH DẠNG TRÌNH BÀY VĂN BẢN</a:t>
              </a:r>
              <a:endParaRPr 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50"/>
            <p:cNvSpPr txBox="1">
              <a:spLocks noChangeArrowheads="1"/>
            </p:cNvSpPr>
            <p:nvPr/>
          </p:nvSpPr>
          <p:spPr bwMode="gray">
            <a:xfrm>
              <a:off x="1542" y="1934"/>
              <a:ext cx="116" cy="291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8712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A5A1E80-42FE-5A6B-BCEC-E35E3D5F6D3A}"/>
              </a:ext>
            </a:extLst>
          </p:cNvPr>
          <p:cNvSpPr/>
          <p:nvPr/>
        </p:nvSpPr>
        <p:spPr>
          <a:xfrm>
            <a:off x="888613" y="772022"/>
            <a:ext cx="3758801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5F532C0-5767-0EB5-CE37-DFAEAAEBA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33" y="1656910"/>
            <a:ext cx="11066002" cy="3544180"/>
          </a:xfrm>
          <a:prstGeom prst="rect">
            <a:avLst/>
          </a:prstGeom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147201" y="38804"/>
            <a:ext cx="10050681" cy="502109"/>
            <a:chOff x="1296" y="1824"/>
            <a:chExt cx="4569" cy="744"/>
          </a:xfrm>
          <a:solidFill>
            <a:srgbClr val="CC3300"/>
          </a:solidFill>
        </p:grpSpPr>
        <p:sp>
          <p:nvSpPr>
            <p:cNvPr id="13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647" cy="432"/>
            </a:xfrm>
            <a:prstGeom prst="diamond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Text Box 49"/>
            <p:cNvSpPr txBox="1">
              <a:spLocks noChangeArrowheads="1"/>
            </p:cNvSpPr>
            <p:nvPr/>
          </p:nvSpPr>
          <p:spPr bwMode="gray">
            <a:xfrm>
              <a:off x="1680" y="1889"/>
              <a:ext cx="4185" cy="679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CÁC THẺ ĐỊNH DẠNG TRÌNH BÀY VĂN BẢN</a:t>
              </a:r>
              <a:endParaRPr 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50"/>
            <p:cNvSpPr txBox="1">
              <a:spLocks noChangeArrowheads="1"/>
            </p:cNvSpPr>
            <p:nvPr/>
          </p:nvSpPr>
          <p:spPr bwMode="gray">
            <a:xfrm>
              <a:off x="1542" y="1934"/>
              <a:ext cx="116" cy="291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413868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C58AE4F-F887-ABE3-D20A-558210C4A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36" y="1394792"/>
            <a:ext cx="11134725" cy="501015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A5A1E80-42FE-5A6B-BCEC-E35E3D5F6D3A}"/>
              </a:ext>
            </a:extLst>
          </p:cNvPr>
          <p:cNvSpPr/>
          <p:nvPr/>
        </p:nvSpPr>
        <p:spPr>
          <a:xfrm>
            <a:off x="888613" y="772022"/>
            <a:ext cx="3758801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147201" y="38804"/>
            <a:ext cx="10050681" cy="502109"/>
            <a:chOff x="1296" y="1824"/>
            <a:chExt cx="4569" cy="744"/>
          </a:xfrm>
          <a:solidFill>
            <a:srgbClr val="CC3300"/>
          </a:solidFill>
        </p:grpSpPr>
        <p:sp>
          <p:nvSpPr>
            <p:cNvPr id="14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647" cy="432"/>
            </a:xfrm>
            <a:prstGeom prst="diamond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Text Box 49"/>
            <p:cNvSpPr txBox="1">
              <a:spLocks noChangeArrowheads="1"/>
            </p:cNvSpPr>
            <p:nvPr/>
          </p:nvSpPr>
          <p:spPr bwMode="gray">
            <a:xfrm>
              <a:off x="1680" y="1889"/>
              <a:ext cx="4185" cy="679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CÁC THẺ ĐỊNH DẠNG TRÌNH BÀY VĂN BẢN</a:t>
              </a:r>
              <a:endParaRPr 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50"/>
            <p:cNvSpPr txBox="1">
              <a:spLocks noChangeArrowheads="1"/>
            </p:cNvSpPr>
            <p:nvPr/>
          </p:nvSpPr>
          <p:spPr bwMode="gray">
            <a:xfrm>
              <a:off x="1542" y="1934"/>
              <a:ext cx="116" cy="291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349123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A3E4FB15-F86C-A420-50A0-D62669D890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4769" y="1941750"/>
          <a:ext cx="9982462" cy="31487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2769">
                  <a:extLst>
                    <a:ext uri="{9D8B030D-6E8A-4147-A177-3AD203B41FA5}">
                      <a16:colId xmlns="" xmlns:a16="http://schemas.microsoft.com/office/drawing/2014/main" val="1219323293"/>
                    </a:ext>
                  </a:extLst>
                </a:gridCol>
                <a:gridCol w="7099693">
                  <a:extLst>
                    <a:ext uri="{9D8B030D-6E8A-4147-A177-3AD203B41FA5}">
                      <a16:colId xmlns="" xmlns:a16="http://schemas.microsoft.com/office/drawing/2014/main" val="1105723419"/>
                    </a:ext>
                  </a:extLst>
                </a:gridCol>
              </a:tblGrid>
              <a:tr h="5247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Thẻ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7938133"/>
                  </a:ext>
                </a:extLst>
              </a:tr>
              <a:tr h="52478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&lt;p&gt; … &lt;/p&gt;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3612203"/>
                  </a:ext>
                </a:extLst>
              </a:tr>
              <a:tr h="52478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&lt;div&gt; … &lt;/div&gt;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(block),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thẻ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1329975"/>
                  </a:ext>
                </a:extLst>
              </a:tr>
              <a:tr h="52478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&lt;span&gt; … &lt;/span&gt;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(inline)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3228922"/>
                  </a:ext>
                </a:extLst>
              </a:tr>
              <a:tr h="52478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730541"/>
                  </a:ext>
                </a:extLst>
              </a:tr>
              <a:tr h="52478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5095289"/>
                  </a:ext>
                </a:extLst>
              </a:tr>
            </a:tbl>
          </a:graphicData>
        </a:graphic>
      </p:graphicFrame>
      <p:sp>
        <p:nvSpPr>
          <p:cNvPr id="9" name="Freeform: Shape 6">
            <a:extLst>
              <a:ext uri="{FF2B5EF4-FFF2-40B4-BE49-F238E27FC236}">
                <a16:creationId xmlns="" xmlns:a16="http://schemas.microsoft.com/office/drawing/2014/main" id="{6A5A1E80-42FE-5A6B-BCEC-E35E3D5F6D3A}"/>
              </a:ext>
            </a:extLst>
          </p:cNvPr>
          <p:cNvSpPr/>
          <p:nvPr/>
        </p:nvSpPr>
        <p:spPr>
          <a:xfrm>
            <a:off x="888613" y="772022"/>
            <a:ext cx="3758801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147201" y="38804"/>
            <a:ext cx="10050681" cy="527866"/>
            <a:chOff x="1296" y="1824"/>
            <a:chExt cx="4569" cy="744"/>
          </a:xfrm>
          <a:solidFill>
            <a:srgbClr val="CC3300"/>
          </a:solidFill>
        </p:grpSpPr>
        <p:sp>
          <p:nvSpPr>
            <p:cNvPr id="14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647" cy="432"/>
            </a:xfrm>
            <a:prstGeom prst="diamond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Text Box 49"/>
            <p:cNvSpPr txBox="1">
              <a:spLocks noChangeArrowheads="1"/>
            </p:cNvSpPr>
            <p:nvPr/>
          </p:nvSpPr>
          <p:spPr bwMode="gray">
            <a:xfrm>
              <a:off x="1680" y="1889"/>
              <a:ext cx="4185" cy="679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CÁC THẺ ĐỊNH DẠNG TRÌNH BÀY VĂN BẢN</a:t>
              </a:r>
              <a:endParaRPr 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50"/>
            <p:cNvSpPr txBox="1">
              <a:spLocks noChangeArrowheads="1"/>
            </p:cNvSpPr>
            <p:nvPr/>
          </p:nvSpPr>
          <p:spPr bwMode="gray">
            <a:xfrm>
              <a:off x="1542" y="1934"/>
              <a:ext cx="116" cy="291"/>
            </a:xfrm>
            <a:prstGeom prst="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401099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1393</Words>
  <Application>Microsoft Office PowerPoint</Application>
  <PresentationFormat>Widescreen</PresentationFormat>
  <Paragraphs>182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8.1 Version 2</dc:creator>
  <cp:lastModifiedBy>Win 8.1 Version 2</cp:lastModifiedBy>
  <cp:revision>14</cp:revision>
  <dcterms:created xsi:type="dcterms:W3CDTF">2024-12-30T00:28:46Z</dcterms:created>
  <dcterms:modified xsi:type="dcterms:W3CDTF">2024-12-30T03:21:23Z</dcterms:modified>
</cp:coreProperties>
</file>