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62" r:id="rId5"/>
    <p:sldId id="263" r:id="rId6"/>
    <p:sldId id="264" r:id="rId7"/>
    <p:sldId id="260" r:id="rId8"/>
    <p:sldId id="267" r:id="rId9"/>
    <p:sldId id="269" r:id="rId10"/>
    <p:sldId id="268" r:id="rId11"/>
    <p:sldId id="270" r:id="rId12"/>
    <p:sldId id="271" r:id="rId13"/>
    <p:sldId id="265" r:id="rId14"/>
    <p:sldId id="266" r:id="rId15"/>
    <p:sldId id="273" r:id="rId16"/>
    <p:sldId id="272" r:id="rId17"/>
    <p:sldId id="274" r:id="rId18"/>
    <p:sldId id="276" r:id="rId19"/>
    <p:sldId id="277" r:id="rId20"/>
    <p:sldId id="278" r:id="rId21"/>
    <p:sldId id="279" r:id="rId22"/>
    <p:sldId id="280" r:id="rId23"/>
    <p:sldId id="281" r:id="rId24"/>
    <p:sldId id="282" r:id="rId25"/>
    <p:sldId id="283" r:id="rId26"/>
    <p:sldId id="284" r:id="rId27"/>
    <p:sldId id="285" r:id="rId28"/>
    <p:sldId id="286" r:id="rId29"/>
    <p:sldId id="289" r:id="rId30"/>
    <p:sldId id="29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a:srgbClr val="F8FF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22" autoAdjust="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43F575-116C-4552-99C6-E4F837C465C8}" type="datetimeFigureOut">
              <a:rPr lang="en-US" smtClean="0"/>
              <a:t>30/12/24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04D092-561E-4A30-B767-792BC2DE9774}" type="slidenum">
              <a:rPr lang="en-US" smtClean="0"/>
              <a:t>‹#›</a:t>
            </a:fld>
            <a:endParaRPr lang="en-US"/>
          </a:p>
        </p:txBody>
      </p:sp>
    </p:spTree>
    <p:extLst>
      <p:ext uri="{BB962C8B-B14F-4D97-AF65-F5344CB8AC3E}">
        <p14:creationId xmlns:p14="http://schemas.microsoft.com/office/powerpoint/2010/main" val="4069493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1329784d5e6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1329784d5e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047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1329784d5e6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1" name="Google Shape;1411;g1329784d5e6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3148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b79dea7c7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b79dea7c7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145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b79dea7c7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b79dea7c7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145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1329784d5e6_0_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9" name="Google Shape;1659;g1329784d5e6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892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31a773323a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131a773323a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49019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31ee811485_0_318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31ee811485_0_31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906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b79dea7c7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b79dea7c7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145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b79dea7c7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b79dea7c7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145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b79dea7c7a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b79dea7c7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145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0FE9FB-C92D-472F-B8F8-B71DEA012071}"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89EA9-7985-448A-8BC5-8349E3831573}" type="slidenum">
              <a:rPr lang="en-US" smtClean="0"/>
              <a:t>‹#›</a:t>
            </a:fld>
            <a:endParaRPr lang="en-US"/>
          </a:p>
        </p:txBody>
      </p:sp>
    </p:spTree>
    <p:extLst>
      <p:ext uri="{BB962C8B-B14F-4D97-AF65-F5344CB8AC3E}">
        <p14:creationId xmlns:p14="http://schemas.microsoft.com/office/powerpoint/2010/main" val="1479886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0FE9FB-C92D-472F-B8F8-B71DEA012071}"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89EA9-7985-448A-8BC5-8349E3831573}" type="slidenum">
              <a:rPr lang="en-US" smtClean="0"/>
              <a:t>‹#›</a:t>
            </a:fld>
            <a:endParaRPr lang="en-US"/>
          </a:p>
        </p:txBody>
      </p:sp>
    </p:spTree>
    <p:extLst>
      <p:ext uri="{BB962C8B-B14F-4D97-AF65-F5344CB8AC3E}">
        <p14:creationId xmlns:p14="http://schemas.microsoft.com/office/powerpoint/2010/main" val="2031605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0FE9FB-C92D-472F-B8F8-B71DEA012071}"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89EA9-7985-448A-8BC5-8349E3831573}" type="slidenum">
              <a:rPr lang="en-US" smtClean="0"/>
              <a:t>‹#›</a:t>
            </a:fld>
            <a:endParaRPr lang="en-US"/>
          </a:p>
        </p:txBody>
      </p:sp>
    </p:spTree>
    <p:extLst>
      <p:ext uri="{BB962C8B-B14F-4D97-AF65-F5344CB8AC3E}">
        <p14:creationId xmlns:p14="http://schemas.microsoft.com/office/powerpoint/2010/main" val="283899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bg>
      <p:bgPr>
        <a:solidFill>
          <a:schemeClr val="dk2"/>
        </a:solidFill>
        <a:effectLst/>
      </p:bgPr>
    </p:bg>
    <p:spTree>
      <p:nvGrpSpPr>
        <p:cNvPr id="1" name="Shape 845"/>
        <p:cNvGrpSpPr/>
        <p:nvPr/>
      </p:nvGrpSpPr>
      <p:grpSpPr>
        <a:xfrm>
          <a:off x="0" y="0"/>
          <a:ext cx="0" cy="0"/>
          <a:chOff x="0" y="0"/>
          <a:chExt cx="0" cy="0"/>
        </a:xfrm>
      </p:grpSpPr>
      <p:sp>
        <p:nvSpPr>
          <p:cNvPr id="846" name="Google Shape;846;p24"/>
          <p:cNvSpPr txBox="1">
            <a:spLocks noGrp="1"/>
          </p:cNvSpPr>
          <p:nvPr>
            <p:ph type="title"/>
          </p:nvPr>
        </p:nvSpPr>
        <p:spPr>
          <a:xfrm>
            <a:off x="741400" y="719333"/>
            <a:ext cx="7689300" cy="8212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200"/>
              <a:buNone/>
              <a:defRPr>
                <a:solidFill>
                  <a:schemeClr val="accent1"/>
                </a:solidFill>
              </a:defRPr>
            </a:lvl2pPr>
            <a:lvl3pPr lvl="2">
              <a:spcBef>
                <a:spcPts val="0"/>
              </a:spcBef>
              <a:spcAft>
                <a:spcPts val="0"/>
              </a:spcAft>
              <a:buClr>
                <a:schemeClr val="accent1"/>
              </a:buClr>
              <a:buSzPts val="3200"/>
              <a:buNone/>
              <a:defRPr>
                <a:solidFill>
                  <a:schemeClr val="accent1"/>
                </a:solidFill>
              </a:defRPr>
            </a:lvl3pPr>
            <a:lvl4pPr lvl="3">
              <a:spcBef>
                <a:spcPts val="0"/>
              </a:spcBef>
              <a:spcAft>
                <a:spcPts val="0"/>
              </a:spcAft>
              <a:buClr>
                <a:schemeClr val="accent1"/>
              </a:buClr>
              <a:buSzPts val="3200"/>
              <a:buNone/>
              <a:defRPr>
                <a:solidFill>
                  <a:schemeClr val="accent1"/>
                </a:solidFill>
              </a:defRPr>
            </a:lvl4pPr>
            <a:lvl5pPr lvl="4">
              <a:spcBef>
                <a:spcPts val="0"/>
              </a:spcBef>
              <a:spcAft>
                <a:spcPts val="0"/>
              </a:spcAft>
              <a:buClr>
                <a:schemeClr val="accent1"/>
              </a:buClr>
              <a:buSzPts val="3200"/>
              <a:buNone/>
              <a:defRPr>
                <a:solidFill>
                  <a:schemeClr val="accent1"/>
                </a:solidFill>
              </a:defRPr>
            </a:lvl5pPr>
            <a:lvl6pPr lvl="5">
              <a:spcBef>
                <a:spcPts val="0"/>
              </a:spcBef>
              <a:spcAft>
                <a:spcPts val="0"/>
              </a:spcAft>
              <a:buClr>
                <a:schemeClr val="accent1"/>
              </a:buClr>
              <a:buSzPts val="3200"/>
              <a:buNone/>
              <a:defRPr>
                <a:solidFill>
                  <a:schemeClr val="accent1"/>
                </a:solidFill>
              </a:defRPr>
            </a:lvl6pPr>
            <a:lvl7pPr lvl="6">
              <a:spcBef>
                <a:spcPts val="0"/>
              </a:spcBef>
              <a:spcAft>
                <a:spcPts val="0"/>
              </a:spcAft>
              <a:buClr>
                <a:schemeClr val="accent1"/>
              </a:buClr>
              <a:buSzPts val="3200"/>
              <a:buNone/>
              <a:defRPr>
                <a:solidFill>
                  <a:schemeClr val="accent1"/>
                </a:solidFill>
              </a:defRPr>
            </a:lvl7pPr>
            <a:lvl8pPr lvl="7">
              <a:spcBef>
                <a:spcPts val="0"/>
              </a:spcBef>
              <a:spcAft>
                <a:spcPts val="0"/>
              </a:spcAft>
              <a:buClr>
                <a:schemeClr val="accent1"/>
              </a:buClr>
              <a:buSzPts val="3200"/>
              <a:buNone/>
              <a:defRPr>
                <a:solidFill>
                  <a:schemeClr val="accent1"/>
                </a:solidFill>
              </a:defRPr>
            </a:lvl8pPr>
            <a:lvl9pPr lvl="8">
              <a:spcBef>
                <a:spcPts val="0"/>
              </a:spcBef>
              <a:spcAft>
                <a:spcPts val="0"/>
              </a:spcAft>
              <a:buClr>
                <a:schemeClr val="accent1"/>
              </a:buClr>
              <a:buSzPts val="3200"/>
              <a:buNone/>
              <a:defRPr>
                <a:solidFill>
                  <a:schemeClr val="accent1"/>
                </a:solidFill>
              </a:defRPr>
            </a:lvl9pPr>
          </a:lstStyle>
          <a:p>
            <a:endParaRPr/>
          </a:p>
        </p:txBody>
      </p:sp>
      <p:sp>
        <p:nvSpPr>
          <p:cNvPr id="847" name="Google Shape;847;p24"/>
          <p:cNvSpPr txBox="1">
            <a:spLocks noGrp="1"/>
          </p:cNvSpPr>
          <p:nvPr>
            <p:ph type="subTitle" idx="1"/>
          </p:nvPr>
        </p:nvSpPr>
        <p:spPr>
          <a:xfrm>
            <a:off x="3474125" y="2315500"/>
            <a:ext cx="4392300" cy="8268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dk1"/>
              </a:buClr>
              <a:buSzPts val="1300"/>
              <a:buFont typeface="Fira Sans"/>
              <a:buNone/>
              <a:defRPr sz="1417">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48" name="Google Shape;848;p24"/>
          <p:cNvSpPr txBox="1">
            <a:spLocks noGrp="1"/>
          </p:cNvSpPr>
          <p:nvPr>
            <p:ph type="title" idx="2" hasCustomPrompt="1"/>
          </p:nvPr>
        </p:nvSpPr>
        <p:spPr>
          <a:xfrm>
            <a:off x="1277575" y="2232100"/>
            <a:ext cx="1832100" cy="9936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accent6"/>
              </a:buClr>
              <a:buSzPts val="1800"/>
              <a:buNone/>
              <a:defRPr sz="3500">
                <a:solidFill>
                  <a:schemeClr val="accent6"/>
                </a:solidFill>
              </a:defRPr>
            </a:lvl1pPr>
            <a:lvl2pPr lvl="1" algn="ctr" rtl="0">
              <a:spcBef>
                <a:spcPts val="0"/>
              </a:spcBef>
              <a:spcAft>
                <a:spcPts val="0"/>
              </a:spcAft>
              <a:buClr>
                <a:schemeClr val="accent6"/>
              </a:buClr>
              <a:buSzPts val="1800"/>
              <a:buNone/>
              <a:defRPr sz="1800">
                <a:solidFill>
                  <a:schemeClr val="accent6"/>
                </a:solidFill>
              </a:defRPr>
            </a:lvl2pPr>
            <a:lvl3pPr lvl="2" algn="ctr" rtl="0">
              <a:spcBef>
                <a:spcPts val="0"/>
              </a:spcBef>
              <a:spcAft>
                <a:spcPts val="0"/>
              </a:spcAft>
              <a:buClr>
                <a:schemeClr val="accent6"/>
              </a:buClr>
              <a:buSzPts val="1800"/>
              <a:buNone/>
              <a:defRPr sz="1800">
                <a:solidFill>
                  <a:schemeClr val="accent6"/>
                </a:solidFill>
              </a:defRPr>
            </a:lvl3pPr>
            <a:lvl4pPr lvl="3" algn="ctr" rtl="0">
              <a:spcBef>
                <a:spcPts val="0"/>
              </a:spcBef>
              <a:spcAft>
                <a:spcPts val="0"/>
              </a:spcAft>
              <a:buClr>
                <a:schemeClr val="accent6"/>
              </a:buClr>
              <a:buSzPts val="1800"/>
              <a:buNone/>
              <a:defRPr sz="1800">
                <a:solidFill>
                  <a:schemeClr val="accent6"/>
                </a:solidFill>
              </a:defRPr>
            </a:lvl4pPr>
            <a:lvl5pPr lvl="4" algn="ctr" rtl="0">
              <a:spcBef>
                <a:spcPts val="0"/>
              </a:spcBef>
              <a:spcAft>
                <a:spcPts val="0"/>
              </a:spcAft>
              <a:buClr>
                <a:schemeClr val="accent6"/>
              </a:buClr>
              <a:buSzPts val="1800"/>
              <a:buNone/>
              <a:defRPr sz="1800">
                <a:solidFill>
                  <a:schemeClr val="accent6"/>
                </a:solidFill>
              </a:defRPr>
            </a:lvl5pPr>
            <a:lvl6pPr lvl="5" algn="ctr" rtl="0">
              <a:spcBef>
                <a:spcPts val="0"/>
              </a:spcBef>
              <a:spcAft>
                <a:spcPts val="0"/>
              </a:spcAft>
              <a:buClr>
                <a:schemeClr val="accent6"/>
              </a:buClr>
              <a:buSzPts val="1800"/>
              <a:buNone/>
              <a:defRPr sz="1800">
                <a:solidFill>
                  <a:schemeClr val="accent6"/>
                </a:solidFill>
              </a:defRPr>
            </a:lvl6pPr>
            <a:lvl7pPr lvl="6" algn="ctr" rtl="0">
              <a:spcBef>
                <a:spcPts val="0"/>
              </a:spcBef>
              <a:spcAft>
                <a:spcPts val="0"/>
              </a:spcAft>
              <a:buClr>
                <a:schemeClr val="accent6"/>
              </a:buClr>
              <a:buSzPts val="1800"/>
              <a:buNone/>
              <a:defRPr sz="1800">
                <a:solidFill>
                  <a:schemeClr val="accent6"/>
                </a:solidFill>
              </a:defRPr>
            </a:lvl7pPr>
            <a:lvl8pPr lvl="7" algn="ctr" rtl="0">
              <a:spcBef>
                <a:spcPts val="0"/>
              </a:spcBef>
              <a:spcAft>
                <a:spcPts val="0"/>
              </a:spcAft>
              <a:buClr>
                <a:schemeClr val="accent6"/>
              </a:buClr>
              <a:buSzPts val="1800"/>
              <a:buNone/>
              <a:defRPr sz="1800">
                <a:solidFill>
                  <a:schemeClr val="accent6"/>
                </a:solidFill>
              </a:defRPr>
            </a:lvl8pPr>
            <a:lvl9pPr lvl="8" algn="ctr" rtl="0">
              <a:spcBef>
                <a:spcPts val="0"/>
              </a:spcBef>
              <a:spcAft>
                <a:spcPts val="0"/>
              </a:spcAft>
              <a:buClr>
                <a:schemeClr val="accent6"/>
              </a:buClr>
              <a:buSzPts val="1800"/>
              <a:buNone/>
              <a:defRPr sz="1800">
                <a:solidFill>
                  <a:schemeClr val="accent6"/>
                </a:solidFill>
              </a:defRPr>
            </a:lvl9pPr>
          </a:lstStyle>
          <a:p>
            <a:r>
              <a:t>xx%</a:t>
            </a:r>
          </a:p>
        </p:txBody>
      </p:sp>
      <p:sp>
        <p:nvSpPr>
          <p:cNvPr id="849" name="Google Shape;849;p24"/>
          <p:cNvSpPr txBox="1">
            <a:spLocks noGrp="1"/>
          </p:cNvSpPr>
          <p:nvPr>
            <p:ph type="subTitle" idx="3"/>
          </p:nvPr>
        </p:nvSpPr>
        <p:spPr>
          <a:xfrm>
            <a:off x="3474125" y="3526467"/>
            <a:ext cx="4392300" cy="8268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dk1"/>
              </a:buClr>
              <a:buSzPts val="1300"/>
              <a:buFont typeface="Fira Sans"/>
              <a:buNone/>
              <a:defRPr sz="1417">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50" name="Google Shape;850;p24"/>
          <p:cNvSpPr txBox="1">
            <a:spLocks noGrp="1"/>
          </p:cNvSpPr>
          <p:nvPr>
            <p:ph type="title" idx="4" hasCustomPrompt="1"/>
          </p:nvPr>
        </p:nvSpPr>
        <p:spPr>
          <a:xfrm>
            <a:off x="1277575" y="3443067"/>
            <a:ext cx="1832100" cy="9936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accent6"/>
              </a:buClr>
              <a:buSzPts val="1800"/>
              <a:buNone/>
              <a:defRPr sz="3500">
                <a:solidFill>
                  <a:schemeClr val="accent6"/>
                </a:solidFill>
              </a:defRPr>
            </a:lvl1pPr>
            <a:lvl2pPr lvl="1" algn="ctr" rtl="0">
              <a:spcBef>
                <a:spcPts val="0"/>
              </a:spcBef>
              <a:spcAft>
                <a:spcPts val="0"/>
              </a:spcAft>
              <a:buClr>
                <a:schemeClr val="accent6"/>
              </a:buClr>
              <a:buSzPts val="1800"/>
              <a:buNone/>
              <a:defRPr sz="1800">
                <a:solidFill>
                  <a:schemeClr val="accent6"/>
                </a:solidFill>
              </a:defRPr>
            </a:lvl2pPr>
            <a:lvl3pPr lvl="2" algn="ctr" rtl="0">
              <a:spcBef>
                <a:spcPts val="0"/>
              </a:spcBef>
              <a:spcAft>
                <a:spcPts val="0"/>
              </a:spcAft>
              <a:buClr>
                <a:schemeClr val="accent6"/>
              </a:buClr>
              <a:buSzPts val="1800"/>
              <a:buNone/>
              <a:defRPr sz="1800">
                <a:solidFill>
                  <a:schemeClr val="accent6"/>
                </a:solidFill>
              </a:defRPr>
            </a:lvl3pPr>
            <a:lvl4pPr lvl="3" algn="ctr" rtl="0">
              <a:spcBef>
                <a:spcPts val="0"/>
              </a:spcBef>
              <a:spcAft>
                <a:spcPts val="0"/>
              </a:spcAft>
              <a:buClr>
                <a:schemeClr val="accent6"/>
              </a:buClr>
              <a:buSzPts val="1800"/>
              <a:buNone/>
              <a:defRPr sz="1800">
                <a:solidFill>
                  <a:schemeClr val="accent6"/>
                </a:solidFill>
              </a:defRPr>
            </a:lvl4pPr>
            <a:lvl5pPr lvl="4" algn="ctr" rtl="0">
              <a:spcBef>
                <a:spcPts val="0"/>
              </a:spcBef>
              <a:spcAft>
                <a:spcPts val="0"/>
              </a:spcAft>
              <a:buClr>
                <a:schemeClr val="accent6"/>
              </a:buClr>
              <a:buSzPts val="1800"/>
              <a:buNone/>
              <a:defRPr sz="1800">
                <a:solidFill>
                  <a:schemeClr val="accent6"/>
                </a:solidFill>
              </a:defRPr>
            </a:lvl5pPr>
            <a:lvl6pPr lvl="5" algn="ctr" rtl="0">
              <a:spcBef>
                <a:spcPts val="0"/>
              </a:spcBef>
              <a:spcAft>
                <a:spcPts val="0"/>
              </a:spcAft>
              <a:buClr>
                <a:schemeClr val="accent6"/>
              </a:buClr>
              <a:buSzPts val="1800"/>
              <a:buNone/>
              <a:defRPr sz="1800">
                <a:solidFill>
                  <a:schemeClr val="accent6"/>
                </a:solidFill>
              </a:defRPr>
            </a:lvl6pPr>
            <a:lvl7pPr lvl="6" algn="ctr" rtl="0">
              <a:spcBef>
                <a:spcPts val="0"/>
              </a:spcBef>
              <a:spcAft>
                <a:spcPts val="0"/>
              </a:spcAft>
              <a:buClr>
                <a:schemeClr val="accent6"/>
              </a:buClr>
              <a:buSzPts val="1800"/>
              <a:buNone/>
              <a:defRPr sz="1800">
                <a:solidFill>
                  <a:schemeClr val="accent6"/>
                </a:solidFill>
              </a:defRPr>
            </a:lvl7pPr>
            <a:lvl8pPr lvl="7" algn="ctr" rtl="0">
              <a:spcBef>
                <a:spcPts val="0"/>
              </a:spcBef>
              <a:spcAft>
                <a:spcPts val="0"/>
              </a:spcAft>
              <a:buClr>
                <a:schemeClr val="accent6"/>
              </a:buClr>
              <a:buSzPts val="1800"/>
              <a:buNone/>
              <a:defRPr sz="1800">
                <a:solidFill>
                  <a:schemeClr val="accent6"/>
                </a:solidFill>
              </a:defRPr>
            </a:lvl8pPr>
            <a:lvl9pPr lvl="8" algn="ctr" rtl="0">
              <a:spcBef>
                <a:spcPts val="0"/>
              </a:spcBef>
              <a:spcAft>
                <a:spcPts val="0"/>
              </a:spcAft>
              <a:buClr>
                <a:schemeClr val="accent6"/>
              </a:buClr>
              <a:buSzPts val="1800"/>
              <a:buNone/>
              <a:defRPr sz="1800">
                <a:solidFill>
                  <a:schemeClr val="accent6"/>
                </a:solidFill>
              </a:defRPr>
            </a:lvl9pPr>
          </a:lstStyle>
          <a:p>
            <a:r>
              <a:t>xx%</a:t>
            </a:r>
          </a:p>
        </p:txBody>
      </p:sp>
      <p:sp>
        <p:nvSpPr>
          <p:cNvPr id="851" name="Google Shape;851;p24"/>
          <p:cNvSpPr txBox="1">
            <a:spLocks noGrp="1"/>
          </p:cNvSpPr>
          <p:nvPr>
            <p:ph type="subTitle" idx="5"/>
          </p:nvPr>
        </p:nvSpPr>
        <p:spPr>
          <a:xfrm>
            <a:off x="3474125" y="4737433"/>
            <a:ext cx="4392300" cy="8268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Clr>
                <a:schemeClr val="dk1"/>
              </a:buClr>
              <a:buSzPts val="1300"/>
              <a:buFont typeface="Fira Sans"/>
              <a:buNone/>
              <a:defRPr sz="1400">
                <a:solidFill>
                  <a:schemeClr val="dk1"/>
                </a:solidFill>
                <a:latin typeface="Fira Sans"/>
                <a:ea typeface="Fira Sans"/>
                <a:cs typeface="Fira Sans"/>
                <a:sym typeface="Fira Sans"/>
              </a:defRPr>
            </a:lvl1pPr>
            <a:lvl2pPr lvl="1"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algn="ctr" rtl="0">
              <a:lnSpc>
                <a:spcPct val="100000"/>
              </a:lnSpc>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52" name="Google Shape;852;p24"/>
          <p:cNvSpPr txBox="1">
            <a:spLocks noGrp="1"/>
          </p:cNvSpPr>
          <p:nvPr>
            <p:ph type="title" idx="6" hasCustomPrompt="1"/>
          </p:nvPr>
        </p:nvSpPr>
        <p:spPr>
          <a:xfrm>
            <a:off x="1277575" y="4649867"/>
            <a:ext cx="1832100" cy="993600"/>
          </a:xfrm>
          <a:prstGeom prst="rect">
            <a:avLst/>
          </a:prstGeom>
        </p:spPr>
        <p:txBody>
          <a:bodyPr spcFirstLastPara="1" wrap="square" lIns="91425" tIns="91425" rIns="91425" bIns="91425" anchor="ctr" anchorCtr="0">
            <a:normAutofit/>
          </a:bodyPr>
          <a:lstStyle>
            <a:lvl1pPr lvl="0" algn="r" rtl="0">
              <a:spcBef>
                <a:spcPts val="0"/>
              </a:spcBef>
              <a:spcAft>
                <a:spcPts val="0"/>
              </a:spcAft>
              <a:buClr>
                <a:schemeClr val="accent6"/>
              </a:buClr>
              <a:buSzPts val="1800"/>
              <a:buNone/>
              <a:defRPr sz="3500">
                <a:solidFill>
                  <a:schemeClr val="accent6"/>
                </a:solidFill>
              </a:defRPr>
            </a:lvl1pPr>
            <a:lvl2pPr lvl="1" algn="ctr" rtl="0">
              <a:spcBef>
                <a:spcPts val="0"/>
              </a:spcBef>
              <a:spcAft>
                <a:spcPts val="0"/>
              </a:spcAft>
              <a:buClr>
                <a:schemeClr val="accent6"/>
              </a:buClr>
              <a:buSzPts val="1800"/>
              <a:buNone/>
              <a:defRPr sz="1800">
                <a:solidFill>
                  <a:schemeClr val="accent6"/>
                </a:solidFill>
              </a:defRPr>
            </a:lvl2pPr>
            <a:lvl3pPr lvl="2" algn="ctr" rtl="0">
              <a:spcBef>
                <a:spcPts val="0"/>
              </a:spcBef>
              <a:spcAft>
                <a:spcPts val="0"/>
              </a:spcAft>
              <a:buClr>
                <a:schemeClr val="accent6"/>
              </a:buClr>
              <a:buSzPts val="1800"/>
              <a:buNone/>
              <a:defRPr sz="1800">
                <a:solidFill>
                  <a:schemeClr val="accent6"/>
                </a:solidFill>
              </a:defRPr>
            </a:lvl3pPr>
            <a:lvl4pPr lvl="3" algn="ctr" rtl="0">
              <a:spcBef>
                <a:spcPts val="0"/>
              </a:spcBef>
              <a:spcAft>
                <a:spcPts val="0"/>
              </a:spcAft>
              <a:buClr>
                <a:schemeClr val="accent6"/>
              </a:buClr>
              <a:buSzPts val="1800"/>
              <a:buNone/>
              <a:defRPr sz="1800">
                <a:solidFill>
                  <a:schemeClr val="accent6"/>
                </a:solidFill>
              </a:defRPr>
            </a:lvl4pPr>
            <a:lvl5pPr lvl="4" algn="ctr" rtl="0">
              <a:spcBef>
                <a:spcPts val="0"/>
              </a:spcBef>
              <a:spcAft>
                <a:spcPts val="0"/>
              </a:spcAft>
              <a:buClr>
                <a:schemeClr val="accent6"/>
              </a:buClr>
              <a:buSzPts val="1800"/>
              <a:buNone/>
              <a:defRPr sz="1800">
                <a:solidFill>
                  <a:schemeClr val="accent6"/>
                </a:solidFill>
              </a:defRPr>
            </a:lvl5pPr>
            <a:lvl6pPr lvl="5" algn="ctr" rtl="0">
              <a:spcBef>
                <a:spcPts val="0"/>
              </a:spcBef>
              <a:spcAft>
                <a:spcPts val="0"/>
              </a:spcAft>
              <a:buClr>
                <a:schemeClr val="accent6"/>
              </a:buClr>
              <a:buSzPts val="1800"/>
              <a:buNone/>
              <a:defRPr sz="1800">
                <a:solidFill>
                  <a:schemeClr val="accent6"/>
                </a:solidFill>
              </a:defRPr>
            </a:lvl6pPr>
            <a:lvl7pPr lvl="6" algn="ctr" rtl="0">
              <a:spcBef>
                <a:spcPts val="0"/>
              </a:spcBef>
              <a:spcAft>
                <a:spcPts val="0"/>
              </a:spcAft>
              <a:buClr>
                <a:schemeClr val="accent6"/>
              </a:buClr>
              <a:buSzPts val="1800"/>
              <a:buNone/>
              <a:defRPr sz="1800">
                <a:solidFill>
                  <a:schemeClr val="accent6"/>
                </a:solidFill>
              </a:defRPr>
            </a:lvl7pPr>
            <a:lvl8pPr lvl="7" algn="ctr" rtl="0">
              <a:spcBef>
                <a:spcPts val="0"/>
              </a:spcBef>
              <a:spcAft>
                <a:spcPts val="0"/>
              </a:spcAft>
              <a:buClr>
                <a:schemeClr val="accent6"/>
              </a:buClr>
              <a:buSzPts val="1800"/>
              <a:buNone/>
              <a:defRPr sz="1800">
                <a:solidFill>
                  <a:schemeClr val="accent6"/>
                </a:solidFill>
              </a:defRPr>
            </a:lvl8pPr>
            <a:lvl9pPr lvl="8" algn="ctr" rtl="0">
              <a:spcBef>
                <a:spcPts val="0"/>
              </a:spcBef>
              <a:spcAft>
                <a:spcPts val="0"/>
              </a:spcAft>
              <a:buClr>
                <a:schemeClr val="accent6"/>
              </a:buClr>
              <a:buSzPts val="1800"/>
              <a:buNone/>
              <a:defRPr sz="1800">
                <a:solidFill>
                  <a:schemeClr val="accent6"/>
                </a:solidFill>
              </a:defRPr>
            </a:lvl9pPr>
          </a:lstStyle>
          <a:p>
            <a:r>
              <a:t>xx%</a:t>
            </a:r>
          </a:p>
        </p:txBody>
      </p:sp>
      <p:sp>
        <p:nvSpPr>
          <p:cNvPr id="853" name="Google Shape;853;p24"/>
          <p:cNvSpPr/>
          <p:nvPr/>
        </p:nvSpPr>
        <p:spPr>
          <a:xfrm flipH="1">
            <a:off x="7972860" y="-749499"/>
            <a:ext cx="1703317" cy="2271089"/>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4"/>
          <p:cNvSpPr/>
          <p:nvPr/>
        </p:nvSpPr>
        <p:spPr>
          <a:xfrm flipH="1">
            <a:off x="8187163" y="-463758"/>
            <a:ext cx="1274954" cy="1699775"/>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4"/>
          <p:cNvSpPr/>
          <p:nvPr/>
        </p:nvSpPr>
        <p:spPr>
          <a:xfrm flipH="1">
            <a:off x="-653100" y="-1002290"/>
            <a:ext cx="1601449" cy="2054067"/>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4"/>
          <p:cNvSpPr/>
          <p:nvPr/>
        </p:nvSpPr>
        <p:spPr>
          <a:xfrm flipH="1">
            <a:off x="362667" y="5965503"/>
            <a:ext cx="429102" cy="52131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4"/>
          <p:cNvSpPr/>
          <p:nvPr/>
        </p:nvSpPr>
        <p:spPr>
          <a:xfrm flipH="1">
            <a:off x="8687333" y="1941318"/>
            <a:ext cx="658117" cy="79954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4"/>
          <p:cNvSpPr/>
          <p:nvPr/>
        </p:nvSpPr>
        <p:spPr>
          <a:xfrm flipH="1">
            <a:off x="7506914" y="5837989"/>
            <a:ext cx="975194" cy="1184793"/>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4"/>
          <p:cNvSpPr/>
          <p:nvPr/>
        </p:nvSpPr>
        <p:spPr>
          <a:xfrm flipH="1">
            <a:off x="8387950" y="5082302"/>
            <a:ext cx="331468" cy="425149"/>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4936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436"/>
        <p:cNvGrpSpPr/>
        <p:nvPr/>
      </p:nvGrpSpPr>
      <p:grpSpPr>
        <a:xfrm>
          <a:off x="0" y="0"/>
          <a:ext cx="0" cy="0"/>
          <a:chOff x="0" y="0"/>
          <a:chExt cx="0" cy="0"/>
        </a:xfrm>
      </p:grpSpPr>
      <p:sp>
        <p:nvSpPr>
          <p:cNvPr id="437" name="Google Shape;437;p13"/>
          <p:cNvSpPr txBox="1">
            <a:spLocks noGrp="1"/>
          </p:cNvSpPr>
          <p:nvPr>
            <p:ph type="title"/>
          </p:nvPr>
        </p:nvSpPr>
        <p:spPr>
          <a:xfrm>
            <a:off x="713225" y="719333"/>
            <a:ext cx="7717500" cy="902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2500"/>
              <a:buFont typeface="Darker Grotesque"/>
              <a:buNone/>
              <a:defRPr b="1">
                <a:solidFill>
                  <a:schemeClr val="accent1"/>
                </a:solidFill>
              </a:defRPr>
            </a:lvl1pPr>
            <a:lvl2pPr lvl="1">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2pPr>
            <a:lvl3pPr lvl="2">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3pPr>
            <a:lvl4pPr lvl="3">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4pPr>
            <a:lvl5pPr lvl="4">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5pPr>
            <a:lvl6pPr lvl="5">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6pPr>
            <a:lvl7pPr lvl="6">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7pPr>
            <a:lvl8pPr lvl="7">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8pPr>
            <a:lvl9pPr lvl="8">
              <a:spcBef>
                <a:spcPts val="0"/>
              </a:spcBef>
              <a:spcAft>
                <a:spcPts val="0"/>
              </a:spcAft>
              <a:buClr>
                <a:schemeClr val="accent1"/>
              </a:buClr>
              <a:buSzPts val="2500"/>
              <a:buFont typeface="Darker Grotesque"/>
              <a:buNone/>
              <a:defRPr sz="2500" b="1">
                <a:solidFill>
                  <a:schemeClr val="accent1"/>
                </a:solidFill>
                <a:latin typeface="Darker Grotesque"/>
                <a:ea typeface="Darker Grotesque"/>
                <a:cs typeface="Darker Grotesque"/>
                <a:sym typeface="Darker Grotesque"/>
              </a:defRPr>
            </a:lvl9pPr>
          </a:lstStyle>
          <a:p>
            <a:endParaRPr/>
          </a:p>
        </p:txBody>
      </p:sp>
      <p:sp>
        <p:nvSpPr>
          <p:cNvPr id="438" name="Google Shape;438;p13"/>
          <p:cNvSpPr txBox="1">
            <a:spLocks noGrp="1"/>
          </p:cNvSpPr>
          <p:nvPr>
            <p:ph type="subTitle" idx="1"/>
          </p:nvPr>
        </p:nvSpPr>
        <p:spPr>
          <a:xfrm>
            <a:off x="1815925" y="2316633"/>
            <a:ext cx="2697000" cy="8268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4"/>
              </a:buClr>
              <a:buSzPts val="2400"/>
              <a:buFont typeface="Darker Grotesque"/>
              <a:buNone/>
              <a:defRPr sz="2400" b="1">
                <a:solidFill>
                  <a:schemeClr val="accent6"/>
                </a:solidFill>
                <a:latin typeface="Jost"/>
                <a:ea typeface="Jost"/>
                <a:cs typeface="Jost"/>
                <a:sym typeface="Jost"/>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9" name="Google Shape;439;p13"/>
          <p:cNvSpPr txBox="1">
            <a:spLocks noGrp="1"/>
          </p:cNvSpPr>
          <p:nvPr>
            <p:ph type="subTitle" idx="2"/>
          </p:nvPr>
        </p:nvSpPr>
        <p:spPr>
          <a:xfrm>
            <a:off x="1815913" y="2969133"/>
            <a:ext cx="2697000" cy="82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440" name="Google Shape;440;p13"/>
          <p:cNvSpPr txBox="1">
            <a:spLocks noGrp="1"/>
          </p:cNvSpPr>
          <p:nvPr>
            <p:ph type="subTitle" idx="3"/>
          </p:nvPr>
        </p:nvSpPr>
        <p:spPr>
          <a:xfrm>
            <a:off x="5484925" y="2316633"/>
            <a:ext cx="2697000" cy="8268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1" name="Google Shape;441;p13"/>
          <p:cNvSpPr txBox="1">
            <a:spLocks noGrp="1"/>
          </p:cNvSpPr>
          <p:nvPr>
            <p:ph type="subTitle" idx="4"/>
          </p:nvPr>
        </p:nvSpPr>
        <p:spPr>
          <a:xfrm>
            <a:off x="5484913" y="2969133"/>
            <a:ext cx="2697000" cy="82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442" name="Google Shape;442;p13"/>
          <p:cNvSpPr txBox="1">
            <a:spLocks noGrp="1"/>
          </p:cNvSpPr>
          <p:nvPr>
            <p:ph type="title" idx="5" hasCustomPrompt="1"/>
          </p:nvPr>
        </p:nvSpPr>
        <p:spPr>
          <a:xfrm>
            <a:off x="1001988" y="2226233"/>
            <a:ext cx="669300" cy="99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4"/>
              </a:buClr>
              <a:buSzPts val="1800"/>
              <a:buFont typeface="Darker Grotesque"/>
              <a:buNone/>
              <a:defRPr sz="2800" b="1">
                <a:solidFill>
                  <a:schemeClr val="lt1"/>
                </a:solidFill>
              </a:defRPr>
            </a:lvl1pPr>
            <a:lvl2pPr lvl="1"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2pPr>
            <a:lvl3pPr lvl="2"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3pPr>
            <a:lvl4pPr lvl="3"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4pPr>
            <a:lvl5pPr lvl="4"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5pPr>
            <a:lvl6pPr lvl="5"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6pPr>
            <a:lvl7pPr lvl="6"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7pPr>
            <a:lvl8pPr lvl="7"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8pPr>
            <a:lvl9pPr lvl="8"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9pPr>
          </a:lstStyle>
          <a:p>
            <a:r>
              <a:t>xx%</a:t>
            </a:r>
          </a:p>
        </p:txBody>
      </p:sp>
      <p:sp>
        <p:nvSpPr>
          <p:cNvPr id="443" name="Google Shape;443;p13"/>
          <p:cNvSpPr txBox="1">
            <a:spLocks noGrp="1"/>
          </p:cNvSpPr>
          <p:nvPr>
            <p:ph type="title" idx="6" hasCustomPrompt="1"/>
          </p:nvPr>
        </p:nvSpPr>
        <p:spPr>
          <a:xfrm>
            <a:off x="4659563" y="2233233"/>
            <a:ext cx="669300" cy="99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4"/>
              </a:buClr>
              <a:buSzPts val="1800"/>
              <a:buFont typeface="Darker Grotesque"/>
              <a:buNone/>
              <a:defRPr sz="2800" b="1">
                <a:solidFill>
                  <a:schemeClr val="lt1"/>
                </a:solidFill>
              </a:defRPr>
            </a:lvl1pPr>
            <a:lvl2pPr lvl="1"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2pPr>
            <a:lvl3pPr lvl="2"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3pPr>
            <a:lvl4pPr lvl="3"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4pPr>
            <a:lvl5pPr lvl="4"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5pPr>
            <a:lvl6pPr lvl="5"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6pPr>
            <a:lvl7pPr lvl="6"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7pPr>
            <a:lvl8pPr lvl="7"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8pPr>
            <a:lvl9pPr lvl="8"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9pPr>
          </a:lstStyle>
          <a:p>
            <a:r>
              <a:t>xx%</a:t>
            </a:r>
          </a:p>
        </p:txBody>
      </p:sp>
      <p:sp>
        <p:nvSpPr>
          <p:cNvPr id="444" name="Google Shape;444;p13"/>
          <p:cNvSpPr txBox="1">
            <a:spLocks noGrp="1"/>
          </p:cNvSpPr>
          <p:nvPr>
            <p:ph type="subTitle" idx="7"/>
          </p:nvPr>
        </p:nvSpPr>
        <p:spPr>
          <a:xfrm>
            <a:off x="1815925" y="4288100"/>
            <a:ext cx="2697000" cy="8268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5" name="Google Shape;445;p13"/>
          <p:cNvSpPr txBox="1">
            <a:spLocks noGrp="1"/>
          </p:cNvSpPr>
          <p:nvPr>
            <p:ph type="subTitle" idx="8"/>
          </p:nvPr>
        </p:nvSpPr>
        <p:spPr>
          <a:xfrm>
            <a:off x="1815913" y="4911700"/>
            <a:ext cx="2697000" cy="82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446" name="Google Shape;446;p13"/>
          <p:cNvSpPr txBox="1">
            <a:spLocks noGrp="1"/>
          </p:cNvSpPr>
          <p:nvPr>
            <p:ph type="subTitle" idx="9"/>
          </p:nvPr>
        </p:nvSpPr>
        <p:spPr>
          <a:xfrm>
            <a:off x="5484925" y="4288100"/>
            <a:ext cx="2697000" cy="8268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47" name="Google Shape;447;p13"/>
          <p:cNvSpPr txBox="1">
            <a:spLocks noGrp="1"/>
          </p:cNvSpPr>
          <p:nvPr>
            <p:ph type="subTitle" idx="13"/>
          </p:nvPr>
        </p:nvSpPr>
        <p:spPr>
          <a:xfrm>
            <a:off x="5484913" y="4911700"/>
            <a:ext cx="2697000" cy="82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448" name="Google Shape;448;p13"/>
          <p:cNvSpPr txBox="1">
            <a:spLocks noGrp="1"/>
          </p:cNvSpPr>
          <p:nvPr>
            <p:ph type="title" idx="14" hasCustomPrompt="1"/>
          </p:nvPr>
        </p:nvSpPr>
        <p:spPr>
          <a:xfrm>
            <a:off x="1001988" y="4159500"/>
            <a:ext cx="669300" cy="99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4"/>
              </a:buClr>
              <a:buSzPts val="1800"/>
              <a:buFont typeface="Darker Grotesque"/>
              <a:buNone/>
              <a:defRPr sz="2800" b="1">
                <a:solidFill>
                  <a:schemeClr val="lt1"/>
                </a:solidFill>
              </a:defRPr>
            </a:lvl1pPr>
            <a:lvl2pPr lvl="1"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2pPr>
            <a:lvl3pPr lvl="2"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3pPr>
            <a:lvl4pPr lvl="3"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4pPr>
            <a:lvl5pPr lvl="4"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5pPr>
            <a:lvl6pPr lvl="5"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6pPr>
            <a:lvl7pPr lvl="6"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7pPr>
            <a:lvl8pPr lvl="7"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8pPr>
            <a:lvl9pPr lvl="8"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9pPr>
          </a:lstStyle>
          <a:p>
            <a:r>
              <a:t>xx%</a:t>
            </a:r>
          </a:p>
        </p:txBody>
      </p:sp>
      <p:sp>
        <p:nvSpPr>
          <p:cNvPr id="449" name="Google Shape;449;p13"/>
          <p:cNvSpPr txBox="1">
            <a:spLocks noGrp="1"/>
          </p:cNvSpPr>
          <p:nvPr>
            <p:ph type="title" idx="15" hasCustomPrompt="1"/>
          </p:nvPr>
        </p:nvSpPr>
        <p:spPr>
          <a:xfrm>
            <a:off x="4659563" y="4159300"/>
            <a:ext cx="669300" cy="993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4"/>
              </a:buClr>
              <a:buSzPts val="1800"/>
              <a:buFont typeface="Darker Grotesque"/>
              <a:buNone/>
              <a:defRPr sz="2800" b="1">
                <a:solidFill>
                  <a:schemeClr val="lt1"/>
                </a:solidFill>
              </a:defRPr>
            </a:lvl1pPr>
            <a:lvl2pPr lvl="1"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2pPr>
            <a:lvl3pPr lvl="2"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3pPr>
            <a:lvl4pPr lvl="3"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4pPr>
            <a:lvl5pPr lvl="4"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5pPr>
            <a:lvl6pPr lvl="5"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6pPr>
            <a:lvl7pPr lvl="6"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7pPr>
            <a:lvl8pPr lvl="7"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8pPr>
            <a:lvl9pPr lvl="8" algn="ctr" rtl="0">
              <a:spcBef>
                <a:spcPts val="0"/>
              </a:spcBef>
              <a:spcAft>
                <a:spcPts val="0"/>
              </a:spcAft>
              <a:buClr>
                <a:schemeClr val="accent4"/>
              </a:buClr>
              <a:buSzPts val="1800"/>
              <a:buFont typeface="Darker Grotesque"/>
              <a:buNone/>
              <a:defRPr sz="1800" b="1">
                <a:solidFill>
                  <a:schemeClr val="accent4"/>
                </a:solidFill>
                <a:latin typeface="Darker Grotesque"/>
                <a:ea typeface="Darker Grotesque"/>
                <a:cs typeface="Darker Grotesque"/>
                <a:sym typeface="Darker Grotesque"/>
              </a:defRPr>
            </a:lvl9pPr>
          </a:lstStyle>
          <a:p>
            <a:r>
              <a:t>xx%</a:t>
            </a:r>
          </a:p>
        </p:txBody>
      </p:sp>
      <p:grpSp>
        <p:nvGrpSpPr>
          <p:cNvPr id="450" name="Google Shape;450;p13"/>
          <p:cNvGrpSpPr/>
          <p:nvPr/>
        </p:nvGrpSpPr>
        <p:grpSpPr>
          <a:xfrm flipH="1">
            <a:off x="5006001" y="-1288800"/>
            <a:ext cx="3566097" cy="2419245"/>
            <a:chOff x="6615200" y="-815675"/>
            <a:chExt cx="3566097" cy="1814434"/>
          </a:xfrm>
        </p:grpSpPr>
        <p:sp>
          <p:nvSpPr>
            <p:cNvPr id="451" name="Google Shape;451;p13"/>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flipH="1">
              <a:off x="9523180" y="399100"/>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13"/>
          <p:cNvSpPr/>
          <p:nvPr/>
        </p:nvSpPr>
        <p:spPr>
          <a:xfrm>
            <a:off x="981778" y="6463285"/>
            <a:ext cx="658117" cy="79954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293396" y="6016585"/>
            <a:ext cx="429102" cy="52131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5523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2"/>
        </a:solidFill>
        <a:effectLst/>
      </p:bgPr>
    </p:bg>
    <p:spTree>
      <p:nvGrpSpPr>
        <p:cNvPr id="1" name="Shape 808"/>
        <p:cNvGrpSpPr/>
        <p:nvPr/>
      </p:nvGrpSpPr>
      <p:grpSpPr>
        <a:xfrm>
          <a:off x="0" y="0"/>
          <a:ext cx="0" cy="0"/>
          <a:chOff x="0" y="0"/>
          <a:chExt cx="0" cy="0"/>
        </a:xfrm>
      </p:grpSpPr>
      <p:sp>
        <p:nvSpPr>
          <p:cNvPr id="809" name="Google Shape;809;p22"/>
          <p:cNvSpPr txBox="1">
            <a:spLocks noGrp="1"/>
          </p:cNvSpPr>
          <p:nvPr>
            <p:ph type="title"/>
          </p:nvPr>
        </p:nvSpPr>
        <p:spPr>
          <a:xfrm>
            <a:off x="713225" y="719333"/>
            <a:ext cx="7717500" cy="866400"/>
          </a:xfrm>
          <a:prstGeom prst="rect">
            <a:avLst/>
          </a:prstGeom>
        </p:spPr>
        <p:txBody>
          <a:bodyPr spcFirstLastPara="1" wrap="square" lIns="91425" tIns="91425" rIns="91425" bIns="91425" anchor="t" anchorCtr="0">
            <a:normAutofit/>
          </a:bodyPr>
          <a:lstStyle>
            <a:lvl1pPr lvl="0">
              <a:spcBef>
                <a:spcPts val="0"/>
              </a:spcBef>
              <a:spcAft>
                <a:spcPts val="0"/>
              </a:spcAft>
              <a:buClr>
                <a:schemeClr val="accent1"/>
              </a:buClr>
              <a:buSzPts val="3200"/>
              <a:buNone/>
              <a:defRPr>
                <a:solidFill>
                  <a:schemeClr val="accent1"/>
                </a:solidFill>
              </a:defRPr>
            </a:lvl1pPr>
            <a:lvl2pPr lvl="1">
              <a:spcBef>
                <a:spcPts val="0"/>
              </a:spcBef>
              <a:spcAft>
                <a:spcPts val="0"/>
              </a:spcAft>
              <a:buClr>
                <a:schemeClr val="accent1"/>
              </a:buClr>
              <a:buSzPts val="3000"/>
              <a:buNone/>
              <a:defRPr sz="3000">
                <a:solidFill>
                  <a:schemeClr val="accent1"/>
                </a:solidFill>
              </a:defRPr>
            </a:lvl2pPr>
            <a:lvl3pPr lvl="2">
              <a:spcBef>
                <a:spcPts val="0"/>
              </a:spcBef>
              <a:spcAft>
                <a:spcPts val="0"/>
              </a:spcAft>
              <a:buClr>
                <a:schemeClr val="accent1"/>
              </a:buClr>
              <a:buSzPts val="3000"/>
              <a:buNone/>
              <a:defRPr sz="3000">
                <a:solidFill>
                  <a:schemeClr val="accent1"/>
                </a:solidFill>
              </a:defRPr>
            </a:lvl3pPr>
            <a:lvl4pPr lvl="3">
              <a:spcBef>
                <a:spcPts val="0"/>
              </a:spcBef>
              <a:spcAft>
                <a:spcPts val="0"/>
              </a:spcAft>
              <a:buClr>
                <a:schemeClr val="accent1"/>
              </a:buClr>
              <a:buSzPts val="3000"/>
              <a:buNone/>
              <a:defRPr sz="3000">
                <a:solidFill>
                  <a:schemeClr val="accent1"/>
                </a:solidFill>
              </a:defRPr>
            </a:lvl4pPr>
            <a:lvl5pPr lvl="4">
              <a:spcBef>
                <a:spcPts val="0"/>
              </a:spcBef>
              <a:spcAft>
                <a:spcPts val="0"/>
              </a:spcAft>
              <a:buClr>
                <a:schemeClr val="accent1"/>
              </a:buClr>
              <a:buSzPts val="3000"/>
              <a:buNone/>
              <a:defRPr sz="3000">
                <a:solidFill>
                  <a:schemeClr val="accent1"/>
                </a:solidFill>
              </a:defRPr>
            </a:lvl5pPr>
            <a:lvl6pPr lvl="5">
              <a:spcBef>
                <a:spcPts val="0"/>
              </a:spcBef>
              <a:spcAft>
                <a:spcPts val="0"/>
              </a:spcAft>
              <a:buClr>
                <a:schemeClr val="accent1"/>
              </a:buClr>
              <a:buSzPts val="3000"/>
              <a:buNone/>
              <a:defRPr sz="3000">
                <a:solidFill>
                  <a:schemeClr val="accent1"/>
                </a:solidFill>
              </a:defRPr>
            </a:lvl6pPr>
            <a:lvl7pPr lvl="6">
              <a:spcBef>
                <a:spcPts val="0"/>
              </a:spcBef>
              <a:spcAft>
                <a:spcPts val="0"/>
              </a:spcAft>
              <a:buClr>
                <a:schemeClr val="accent1"/>
              </a:buClr>
              <a:buSzPts val="3000"/>
              <a:buNone/>
              <a:defRPr sz="3000">
                <a:solidFill>
                  <a:schemeClr val="accent1"/>
                </a:solidFill>
              </a:defRPr>
            </a:lvl7pPr>
            <a:lvl8pPr lvl="7">
              <a:spcBef>
                <a:spcPts val="0"/>
              </a:spcBef>
              <a:spcAft>
                <a:spcPts val="0"/>
              </a:spcAft>
              <a:buClr>
                <a:schemeClr val="accent1"/>
              </a:buClr>
              <a:buSzPts val="3000"/>
              <a:buNone/>
              <a:defRPr sz="3000">
                <a:solidFill>
                  <a:schemeClr val="accent1"/>
                </a:solidFill>
              </a:defRPr>
            </a:lvl8pPr>
            <a:lvl9pPr lvl="8">
              <a:spcBef>
                <a:spcPts val="0"/>
              </a:spcBef>
              <a:spcAft>
                <a:spcPts val="0"/>
              </a:spcAft>
              <a:buClr>
                <a:schemeClr val="accent1"/>
              </a:buClr>
              <a:buSzPts val="3000"/>
              <a:buNone/>
              <a:defRPr sz="3000">
                <a:solidFill>
                  <a:schemeClr val="accent1"/>
                </a:solidFill>
              </a:defRPr>
            </a:lvl9pPr>
          </a:lstStyle>
          <a:p>
            <a:endParaRPr/>
          </a:p>
        </p:txBody>
      </p:sp>
      <p:sp>
        <p:nvSpPr>
          <p:cNvPr id="810" name="Google Shape;810;p22"/>
          <p:cNvSpPr txBox="1">
            <a:spLocks noGrp="1"/>
          </p:cNvSpPr>
          <p:nvPr>
            <p:ph type="subTitle" idx="1"/>
          </p:nvPr>
        </p:nvSpPr>
        <p:spPr>
          <a:xfrm>
            <a:off x="2671200" y="1816933"/>
            <a:ext cx="4672200" cy="807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11" name="Google Shape;811;p22"/>
          <p:cNvSpPr txBox="1">
            <a:spLocks noGrp="1"/>
          </p:cNvSpPr>
          <p:nvPr>
            <p:ph type="subTitle" idx="2"/>
          </p:nvPr>
        </p:nvSpPr>
        <p:spPr>
          <a:xfrm>
            <a:off x="2671200" y="2477655"/>
            <a:ext cx="4672200" cy="80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12" name="Google Shape;812;p22"/>
          <p:cNvSpPr txBox="1">
            <a:spLocks noGrp="1"/>
          </p:cNvSpPr>
          <p:nvPr>
            <p:ph type="subTitle" idx="3"/>
          </p:nvPr>
        </p:nvSpPr>
        <p:spPr>
          <a:xfrm>
            <a:off x="2671200" y="3258671"/>
            <a:ext cx="4672200" cy="807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13" name="Google Shape;813;p22"/>
          <p:cNvSpPr txBox="1">
            <a:spLocks noGrp="1"/>
          </p:cNvSpPr>
          <p:nvPr>
            <p:ph type="subTitle" idx="4"/>
          </p:nvPr>
        </p:nvSpPr>
        <p:spPr>
          <a:xfrm>
            <a:off x="2671200" y="3919392"/>
            <a:ext cx="4672200" cy="80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14" name="Google Shape;814;p22"/>
          <p:cNvSpPr txBox="1">
            <a:spLocks noGrp="1"/>
          </p:cNvSpPr>
          <p:nvPr>
            <p:ph type="subTitle" idx="5"/>
          </p:nvPr>
        </p:nvSpPr>
        <p:spPr>
          <a:xfrm>
            <a:off x="2671200" y="4700409"/>
            <a:ext cx="4672200" cy="8072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6"/>
              </a:buClr>
              <a:buSzPts val="2400"/>
              <a:buFont typeface="Jost"/>
              <a:buNone/>
              <a:defRPr sz="2400" b="1">
                <a:solidFill>
                  <a:schemeClr val="accent6"/>
                </a:solidFill>
                <a:latin typeface="Jost"/>
                <a:ea typeface="Jost"/>
                <a:cs typeface="Jost"/>
                <a:sym typeface="Jost"/>
              </a:defRPr>
            </a:lvl1pPr>
            <a:lvl2pPr lvl="1"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2pPr>
            <a:lvl3pPr lvl="2"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3pPr>
            <a:lvl4pPr lvl="3"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4pPr>
            <a:lvl5pPr lvl="4"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5pPr>
            <a:lvl6pPr lvl="5"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6pPr>
            <a:lvl7pPr lvl="6"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7pPr>
            <a:lvl8pPr lvl="7"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8pPr>
            <a:lvl9pPr lvl="8" rtl="0">
              <a:spcBef>
                <a:spcPts val="0"/>
              </a:spcBef>
              <a:spcAft>
                <a:spcPts val="0"/>
              </a:spcAft>
              <a:buClr>
                <a:schemeClr val="accent6"/>
              </a:buClr>
              <a:buSzPts val="2400"/>
              <a:buFont typeface="Jost"/>
              <a:buNone/>
              <a:defRPr sz="2400">
                <a:solidFill>
                  <a:schemeClr val="accent6"/>
                </a:solidFill>
                <a:latin typeface="Jost"/>
                <a:ea typeface="Jost"/>
                <a:cs typeface="Jost"/>
                <a:sym typeface="Jost"/>
              </a:defRPr>
            </a:lvl9pPr>
          </a:lstStyle>
          <a:p>
            <a:endParaRPr/>
          </a:p>
        </p:txBody>
      </p:sp>
      <p:sp>
        <p:nvSpPr>
          <p:cNvPr id="815" name="Google Shape;815;p22"/>
          <p:cNvSpPr txBox="1">
            <a:spLocks noGrp="1"/>
          </p:cNvSpPr>
          <p:nvPr>
            <p:ph type="subTitle" idx="6"/>
          </p:nvPr>
        </p:nvSpPr>
        <p:spPr>
          <a:xfrm>
            <a:off x="2671200" y="5361129"/>
            <a:ext cx="4672200" cy="80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1"/>
              </a:buClr>
              <a:buSzPts val="1300"/>
              <a:buFont typeface="Fira Sans"/>
              <a:buNone/>
              <a:defRPr sz="1400">
                <a:solidFill>
                  <a:srgbClr val="322824"/>
                </a:solidFill>
                <a:latin typeface="Fira Sans"/>
                <a:ea typeface="Fira Sans"/>
                <a:cs typeface="Fira Sans"/>
                <a:sym typeface="Fira Sans"/>
              </a:defRPr>
            </a:lvl1pPr>
            <a:lvl2pPr lvl="1"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2pPr>
            <a:lvl3pPr lvl="2"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3pPr>
            <a:lvl4pPr lvl="3"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4pPr>
            <a:lvl5pPr lvl="4"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5pPr>
            <a:lvl6pPr lvl="5"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6pPr>
            <a:lvl7pPr lvl="6"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7pPr>
            <a:lvl8pPr lvl="7"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8pPr>
            <a:lvl9pPr lvl="8" rtl="0">
              <a:spcBef>
                <a:spcPts val="0"/>
              </a:spcBef>
              <a:spcAft>
                <a:spcPts val="0"/>
              </a:spcAft>
              <a:buClr>
                <a:schemeClr val="dk1"/>
              </a:buClr>
              <a:buSzPts val="1300"/>
              <a:buFont typeface="Fira Sans"/>
              <a:buNone/>
              <a:defRPr sz="1300">
                <a:solidFill>
                  <a:schemeClr val="dk1"/>
                </a:solidFill>
                <a:latin typeface="Fira Sans"/>
                <a:ea typeface="Fira Sans"/>
                <a:cs typeface="Fira Sans"/>
                <a:sym typeface="Fira Sans"/>
              </a:defRPr>
            </a:lvl9pPr>
          </a:lstStyle>
          <a:p>
            <a:endParaRPr/>
          </a:p>
        </p:txBody>
      </p:sp>
      <p:sp>
        <p:nvSpPr>
          <p:cNvPr id="816" name="Google Shape;816;p22"/>
          <p:cNvSpPr/>
          <p:nvPr/>
        </p:nvSpPr>
        <p:spPr>
          <a:xfrm rot="10800000" flipH="1">
            <a:off x="459097" y="5434340"/>
            <a:ext cx="658117" cy="79954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2"/>
          <p:cNvSpPr/>
          <p:nvPr/>
        </p:nvSpPr>
        <p:spPr>
          <a:xfrm rot="10800000" flipH="1">
            <a:off x="8328389" y="1585733"/>
            <a:ext cx="429102" cy="52131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8" name="Google Shape;818;p22"/>
          <p:cNvGrpSpPr/>
          <p:nvPr/>
        </p:nvGrpSpPr>
        <p:grpSpPr>
          <a:xfrm rot="8489539">
            <a:off x="6721379" y="5345311"/>
            <a:ext cx="2434923" cy="2271019"/>
            <a:chOff x="6615200" y="-815675"/>
            <a:chExt cx="2434999" cy="1703317"/>
          </a:xfrm>
        </p:grpSpPr>
        <p:sp>
          <p:nvSpPr>
            <p:cNvPr id="819" name="Google Shape;819;p22"/>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2"/>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2"/>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2" name="Google Shape;822;p22"/>
          <p:cNvSpPr/>
          <p:nvPr/>
        </p:nvSpPr>
        <p:spPr>
          <a:xfrm rot="10800000" flipH="1">
            <a:off x="7609794" y="270606"/>
            <a:ext cx="658117" cy="79954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3" name="Google Shape;823;p22"/>
          <p:cNvGrpSpPr/>
          <p:nvPr/>
        </p:nvGrpSpPr>
        <p:grpSpPr>
          <a:xfrm rot="10800000">
            <a:off x="-719534" y="2374478"/>
            <a:ext cx="1703317" cy="2271089"/>
            <a:chOff x="7346882" y="-815675"/>
            <a:chExt cx="1703317" cy="1703317"/>
          </a:xfrm>
        </p:grpSpPr>
        <p:sp>
          <p:nvSpPr>
            <p:cNvPr id="824" name="Google Shape;824;p22"/>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2"/>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82043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dk2"/>
        </a:solidFill>
        <a:effectLst/>
      </p:bgPr>
    </p:bg>
    <p:spTree>
      <p:nvGrpSpPr>
        <p:cNvPr id="1" name="Shape 220"/>
        <p:cNvGrpSpPr/>
        <p:nvPr/>
      </p:nvGrpSpPr>
      <p:grpSpPr>
        <a:xfrm>
          <a:off x="0" y="0"/>
          <a:ext cx="0" cy="0"/>
          <a:chOff x="0" y="0"/>
          <a:chExt cx="0" cy="0"/>
        </a:xfrm>
      </p:grpSpPr>
      <p:sp>
        <p:nvSpPr>
          <p:cNvPr id="221" name="Google Shape;221;p7"/>
          <p:cNvSpPr txBox="1">
            <a:spLocks noGrp="1"/>
          </p:cNvSpPr>
          <p:nvPr>
            <p:ph type="title"/>
          </p:nvPr>
        </p:nvSpPr>
        <p:spPr>
          <a:xfrm>
            <a:off x="1035800" y="1702133"/>
            <a:ext cx="3544500" cy="2216400"/>
          </a:xfrm>
          <a:prstGeom prst="rect">
            <a:avLst/>
          </a:prstGeom>
        </p:spPr>
        <p:txBody>
          <a:bodyPr spcFirstLastPara="1" wrap="square" lIns="91425" tIns="91425" rIns="91425" bIns="91425" anchor="b" anchorCtr="0">
            <a:normAutofit/>
          </a:bodyPr>
          <a:lstStyle>
            <a:lvl1pPr lvl="0" algn="r">
              <a:spcBef>
                <a:spcPts val="0"/>
              </a:spcBef>
              <a:spcAft>
                <a:spcPts val="0"/>
              </a:spcAft>
              <a:buSzPts val="2400"/>
              <a:buNone/>
              <a:defRPr b="1">
                <a:solidFill>
                  <a:schemeClr val="accent1"/>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22" name="Google Shape;222;p7"/>
          <p:cNvSpPr txBox="1">
            <a:spLocks noGrp="1"/>
          </p:cNvSpPr>
          <p:nvPr>
            <p:ph type="body" idx="1"/>
          </p:nvPr>
        </p:nvSpPr>
        <p:spPr>
          <a:xfrm>
            <a:off x="1035800" y="3918533"/>
            <a:ext cx="3544500" cy="1559600"/>
          </a:xfrm>
          <a:prstGeom prst="rect">
            <a:avLst/>
          </a:prstGeom>
        </p:spPr>
        <p:txBody>
          <a:bodyPr spcFirstLastPara="1" wrap="square" lIns="91425" tIns="91425" rIns="91425" bIns="91425" anchor="t" anchorCtr="0">
            <a:normAutofit/>
          </a:bodyPr>
          <a:lstStyle>
            <a:lvl1pPr marL="457200" lvl="0" indent="-317500" algn="r">
              <a:lnSpc>
                <a:spcPct val="100000"/>
              </a:lnSpc>
              <a:spcBef>
                <a:spcPts val="0"/>
              </a:spcBef>
              <a:spcAft>
                <a:spcPts val="0"/>
              </a:spcAft>
              <a:buSzPts val="1400"/>
              <a:buChar char="●"/>
              <a:defRPr sz="1600">
                <a:solidFill>
                  <a:schemeClr val="dk1"/>
                </a:solidFill>
                <a:latin typeface="Fira Sans"/>
                <a:ea typeface="Fira Sans"/>
                <a:cs typeface="Fira Sans"/>
                <a:sym typeface="Fira Sans"/>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3" name="Google Shape;223;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4" name="Google Shape;224;p7"/>
          <p:cNvSpPr/>
          <p:nvPr/>
        </p:nvSpPr>
        <p:spPr>
          <a:xfrm>
            <a:off x="7260246" y="478819"/>
            <a:ext cx="429102" cy="52131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7"/>
          <p:cNvSpPr/>
          <p:nvPr/>
        </p:nvSpPr>
        <p:spPr>
          <a:xfrm>
            <a:off x="8186903" y="918518"/>
            <a:ext cx="658117" cy="79954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rot="10800000">
            <a:off x="8186892" y="5273013"/>
            <a:ext cx="429102" cy="52131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7"/>
          <p:cNvGrpSpPr/>
          <p:nvPr/>
        </p:nvGrpSpPr>
        <p:grpSpPr>
          <a:xfrm flipH="1">
            <a:off x="6053424" y="5999001"/>
            <a:ext cx="1703317" cy="2271089"/>
            <a:chOff x="7346882" y="-815675"/>
            <a:chExt cx="1703317" cy="1703317"/>
          </a:xfrm>
        </p:grpSpPr>
        <p:sp>
          <p:nvSpPr>
            <p:cNvPr id="228" name="Google Shape;228;p7"/>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7"/>
          <p:cNvGrpSpPr/>
          <p:nvPr/>
        </p:nvGrpSpPr>
        <p:grpSpPr>
          <a:xfrm flipH="1">
            <a:off x="198550" y="-667533"/>
            <a:ext cx="3047922" cy="2986929"/>
            <a:chOff x="6615200" y="-815675"/>
            <a:chExt cx="3047922" cy="2240197"/>
          </a:xfrm>
        </p:grpSpPr>
        <p:sp>
          <p:nvSpPr>
            <p:cNvPr id="231" name="Google Shape;231;p7"/>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flipH="1">
              <a:off x="9005005" y="82486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66545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197"/>
        <p:cNvGrpSpPr/>
        <p:nvPr/>
      </p:nvGrpSpPr>
      <p:grpSpPr>
        <a:xfrm>
          <a:off x="0" y="0"/>
          <a:ext cx="0" cy="0"/>
          <a:chOff x="0" y="0"/>
          <a:chExt cx="0" cy="0"/>
        </a:xfrm>
      </p:grpSpPr>
      <p:sp>
        <p:nvSpPr>
          <p:cNvPr id="198" name="Google Shape;198;p5"/>
          <p:cNvSpPr txBox="1">
            <a:spLocks noGrp="1"/>
          </p:cNvSpPr>
          <p:nvPr>
            <p:ph type="title"/>
          </p:nvPr>
        </p:nvSpPr>
        <p:spPr>
          <a:xfrm>
            <a:off x="713225" y="719333"/>
            <a:ext cx="7717500" cy="753200"/>
          </a:xfrm>
          <a:prstGeom prst="rect">
            <a:avLst/>
          </a:prstGeom>
        </p:spPr>
        <p:txBody>
          <a:bodyPr spcFirstLastPara="1" wrap="square" lIns="91425" tIns="91425" rIns="91425" bIns="91425" anchor="t" anchorCtr="0">
            <a:normAutofit/>
          </a:bodyPr>
          <a:lstStyle>
            <a:lvl1pPr lvl="0">
              <a:spcBef>
                <a:spcPts val="0"/>
              </a:spcBef>
              <a:spcAft>
                <a:spcPts val="0"/>
              </a:spcAft>
              <a:buSzPts val="34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99" name="Google Shape;199;p5"/>
          <p:cNvSpPr txBox="1">
            <a:spLocks noGrp="1"/>
          </p:cNvSpPr>
          <p:nvPr>
            <p:ph type="body" idx="1"/>
          </p:nvPr>
        </p:nvSpPr>
        <p:spPr>
          <a:xfrm>
            <a:off x="789475" y="4696971"/>
            <a:ext cx="3622800" cy="894400"/>
          </a:xfrm>
          <a:prstGeom prst="rect">
            <a:avLst/>
          </a:prstGeom>
        </p:spPr>
        <p:txBody>
          <a:bodyPr spcFirstLastPara="1" wrap="square" lIns="91425" tIns="91425" rIns="91425" bIns="91425" anchor="t" anchorCtr="0">
            <a:normAutofit/>
          </a:bodyPr>
          <a:lstStyle>
            <a:lvl1pPr marL="457200" lvl="0" indent="-317500" algn="ctr">
              <a:lnSpc>
                <a:spcPct val="100000"/>
              </a:lnSpc>
              <a:spcBef>
                <a:spcPts val="0"/>
              </a:spcBef>
              <a:spcAft>
                <a:spcPts val="0"/>
              </a:spcAft>
              <a:buSzPts val="1400"/>
              <a:buChar char="●"/>
              <a:defRPr sz="1400">
                <a:solidFill>
                  <a:schemeClr val="dk1"/>
                </a:solidFill>
                <a:latin typeface="Fira Sans"/>
                <a:ea typeface="Fira Sans"/>
                <a:cs typeface="Fira Sans"/>
                <a:sym typeface="Fira Sans"/>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0" name="Google Shape;200;p5"/>
          <p:cNvSpPr txBox="1">
            <a:spLocks noGrp="1"/>
          </p:cNvSpPr>
          <p:nvPr>
            <p:ph type="body" idx="2"/>
          </p:nvPr>
        </p:nvSpPr>
        <p:spPr>
          <a:xfrm>
            <a:off x="4731675" y="4696971"/>
            <a:ext cx="3622800" cy="894400"/>
          </a:xfrm>
          <a:prstGeom prst="rect">
            <a:avLst/>
          </a:prstGeom>
        </p:spPr>
        <p:txBody>
          <a:bodyPr spcFirstLastPara="1" wrap="square" lIns="91425" tIns="91425" rIns="91425" bIns="91425" anchor="t" anchorCtr="0">
            <a:normAutofit/>
          </a:bodyPr>
          <a:lstStyle>
            <a:lvl1pPr marL="457200" lvl="0" indent="-317500" algn="ctr">
              <a:lnSpc>
                <a:spcPct val="100000"/>
              </a:lnSpc>
              <a:spcBef>
                <a:spcPts val="0"/>
              </a:spcBef>
              <a:spcAft>
                <a:spcPts val="0"/>
              </a:spcAft>
              <a:buSzPts val="1400"/>
              <a:buChar char="●"/>
              <a:defRPr sz="1400">
                <a:solidFill>
                  <a:schemeClr val="dk1"/>
                </a:solidFill>
                <a:latin typeface="Fira Sans"/>
                <a:ea typeface="Fira Sans"/>
                <a:cs typeface="Fira Sans"/>
                <a:sym typeface="Fira Sans"/>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1" name="Google Shape;201;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2" name="Google Shape;202;p5"/>
          <p:cNvSpPr txBox="1">
            <a:spLocks noGrp="1"/>
          </p:cNvSpPr>
          <p:nvPr>
            <p:ph type="subTitle" idx="3"/>
          </p:nvPr>
        </p:nvSpPr>
        <p:spPr>
          <a:xfrm>
            <a:off x="791275" y="4016233"/>
            <a:ext cx="3622800" cy="609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1"/>
              </a:buClr>
              <a:buSzPts val="2400"/>
              <a:buFont typeface="Darker Grotesque"/>
              <a:buNone/>
              <a:defRPr sz="2400" b="1">
                <a:solidFill>
                  <a:schemeClr val="accent6"/>
                </a:solidFill>
                <a:latin typeface="Jost"/>
                <a:ea typeface="Jost"/>
                <a:cs typeface="Jost"/>
                <a:sym typeface="Jost"/>
              </a:defRPr>
            </a:lvl1pPr>
            <a:lvl2pPr lvl="1">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2pPr>
            <a:lvl3pPr lvl="2">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3pPr>
            <a:lvl4pPr lvl="3">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4pPr>
            <a:lvl5pPr lvl="4">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5pPr>
            <a:lvl6pPr lvl="5">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6pPr>
            <a:lvl7pPr lvl="6">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7pPr>
            <a:lvl8pPr lvl="7">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8pPr>
            <a:lvl9pPr lvl="8">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9pPr>
          </a:lstStyle>
          <a:p>
            <a:endParaRPr/>
          </a:p>
        </p:txBody>
      </p:sp>
      <p:sp>
        <p:nvSpPr>
          <p:cNvPr id="203" name="Google Shape;203;p5"/>
          <p:cNvSpPr txBox="1">
            <a:spLocks noGrp="1"/>
          </p:cNvSpPr>
          <p:nvPr>
            <p:ph type="subTitle" idx="4"/>
          </p:nvPr>
        </p:nvSpPr>
        <p:spPr>
          <a:xfrm>
            <a:off x="4731675" y="4016233"/>
            <a:ext cx="3622800" cy="6092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2pPr>
            <a:lvl3pPr lvl="2"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3pPr>
            <a:lvl4pPr lvl="3"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4pPr>
            <a:lvl5pPr lvl="4"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5pPr>
            <a:lvl6pPr lvl="5"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6pPr>
            <a:lvl7pPr lvl="6"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7pPr>
            <a:lvl8pPr lvl="7"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8pPr>
            <a:lvl9pPr lvl="8"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9pPr>
          </a:lstStyle>
          <a:p>
            <a:endParaRPr/>
          </a:p>
        </p:txBody>
      </p:sp>
      <p:grpSp>
        <p:nvGrpSpPr>
          <p:cNvPr id="204" name="Google Shape;204;p5"/>
          <p:cNvGrpSpPr/>
          <p:nvPr/>
        </p:nvGrpSpPr>
        <p:grpSpPr>
          <a:xfrm>
            <a:off x="4972501" y="-1101233"/>
            <a:ext cx="3566097" cy="2419245"/>
            <a:chOff x="6615200" y="-815675"/>
            <a:chExt cx="3566097" cy="1814434"/>
          </a:xfrm>
        </p:grpSpPr>
        <p:sp>
          <p:nvSpPr>
            <p:cNvPr id="205" name="Google Shape;205;p5"/>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5"/>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5"/>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5"/>
            <p:cNvSpPr/>
            <p:nvPr/>
          </p:nvSpPr>
          <p:spPr>
            <a:xfrm flipH="1">
              <a:off x="9523180" y="399100"/>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 name="Google Shape;209;p5"/>
          <p:cNvSpPr/>
          <p:nvPr/>
        </p:nvSpPr>
        <p:spPr>
          <a:xfrm flipH="1">
            <a:off x="-148729" y="6267885"/>
            <a:ext cx="658117" cy="79954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5"/>
          <p:cNvSpPr/>
          <p:nvPr/>
        </p:nvSpPr>
        <p:spPr>
          <a:xfrm flipH="1">
            <a:off x="8387942" y="6045903"/>
            <a:ext cx="429102" cy="52131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366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457"/>
        <p:cNvGrpSpPr/>
        <p:nvPr/>
      </p:nvGrpSpPr>
      <p:grpSpPr>
        <a:xfrm>
          <a:off x="0" y="0"/>
          <a:ext cx="0" cy="0"/>
          <a:chOff x="0" y="0"/>
          <a:chExt cx="0" cy="0"/>
        </a:xfrm>
      </p:grpSpPr>
      <p:grpSp>
        <p:nvGrpSpPr>
          <p:cNvPr id="458" name="Google Shape;458;p14"/>
          <p:cNvGrpSpPr/>
          <p:nvPr/>
        </p:nvGrpSpPr>
        <p:grpSpPr>
          <a:xfrm>
            <a:off x="1263909" y="3983404"/>
            <a:ext cx="6683181" cy="2512897"/>
            <a:chOff x="1851399" y="2546879"/>
            <a:chExt cx="5105173" cy="1439671"/>
          </a:xfrm>
        </p:grpSpPr>
        <p:sp>
          <p:nvSpPr>
            <p:cNvPr id="459" name="Google Shape;459;p14"/>
            <p:cNvSpPr/>
            <p:nvPr/>
          </p:nvSpPr>
          <p:spPr>
            <a:xfrm>
              <a:off x="5170097" y="2868662"/>
              <a:ext cx="25468" cy="766909"/>
            </a:xfrm>
            <a:custGeom>
              <a:avLst/>
              <a:gdLst/>
              <a:ahLst/>
              <a:cxnLst/>
              <a:rect l="l" t="t" r="r" b="b"/>
              <a:pathLst>
                <a:path w="178" h="5360" extrusionOk="0">
                  <a:moveTo>
                    <a:pt x="1" y="1"/>
                  </a:moveTo>
                  <a:lnTo>
                    <a:pt x="1" y="5359"/>
                  </a:lnTo>
                  <a:lnTo>
                    <a:pt x="177" y="535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5102421" y="2546879"/>
              <a:ext cx="25468" cy="1410626"/>
            </a:xfrm>
            <a:custGeom>
              <a:avLst/>
              <a:gdLst/>
              <a:ahLst/>
              <a:cxnLst/>
              <a:rect l="l" t="t" r="r" b="b"/>
              <a:pathLst>
                <a:path w="178" h="9859" extrusionOk="0">
                  <a:moveTo>
                    <a:pt x="0" y="1"/>
                  </a:moveTo>
                  <a:lnTo>
                    <a:pt x="0" y="9858"/>
                  </a:lnTo>
                  <a:lnTo>
                    <a:pt x="177" y="985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5034745" y="2777378"/>
              <a:ext cx="25325" cy="949622"/>
            </a:xfrm>
            <a:custGeom>
              <a:avLst/>
              <a:gdLst/>
              <a:ahLst/>
              <a:cxnLst/>
              <a:rect l="l" t="t" r="r" b="b"/>
              <a:pathLst>
                <a:path w="177" h="6637" extrusionOk="0">
                  <a:moveTo>
                    <a:pt x="0" y="0"/>
                  </a:moveTo>
                  <a:lnTo>
                    <a:pt x="0" y="6637"/>
                  </a:lnTo>
                  <a:lnTo>
                    <a:pt x="177" y="6637"/>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4560441" y="2777378"/>
              <a:ext cx="25611" cy="949622"/>
            </a:xfrm>
            <a:custGeom>
              <a:avLst/>
              <a:gdLst/>
              <a:ahLst/>
              <a:cxnLst/>
              <a:rect l="l" t="t" r="r" b="b"/>
              <a:pathLst>
                <a:path w="179" h="6637" extrusionOk="0">
                  <a:moveTo>
                    <a:pt x="1" y="0"/>
                  </a:moveTo>
                  <a:lnTo>
                    <a:pt x="1" y="6637"/>
                  </a:lnTo>
                  <a:lnTo>
                    <a:pt x="179" y="6637"/>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4492765" y="2777378"/>
              <a:ext cx="25611" cy="949622"/>
            </a:xfrm>
            <a:custGeom>
              <a:avLst/>
              <a:gdLst/>
              <a:ahLst/>
              <a:cxnLst/>
              <a:rect l="l" t="t" r="r" b="b"/>
              <a:pathLst>
                <a:path w="179"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4425089" y="2644888"/>
              <a:ext cx="25611" cy="1214463"/>
            </a:xfrm>
            <a:custGeom>
              <a:avLst/>
              <a:gdLst/>
              <a:ahLst/>
              <a:cxnLst/>
              <a:rect l="l" t="t" r="r" b="b"/>
              <a:pathLst>
                <a:path w="179" h="8488" extrusionOk="0">
                  <a:moveTo>
                    <a:pt x="0" y="0"/>
                  </a:moveTo>
                  <a:lnTo>
                    <a:pt x="0" y="8488"/>
                  </a:lnTo>
                  <a:lnTo>
                    <a:pt x="178" y="8488"/>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4357270" y="2644888"/>
              <a:ext cx="25611" cy="1214463"/>
            </a:xfrm>
            <a:custGeom>
              <a:avLst/>
              <a:gdLst/>
              <a:ahLst/>
              <a:cxnLst/>
              <a:rect l="l" t="t" r="r" b="b"/>
              <a:pathLst>
                <a:path w="179" h="8488" extrusionOk="0">
                  <a:moveTo>
                    <a:pt x="1" y="0"/>
                  </a:moveTo>
                  <a:lnTo>
                    <a:pt x="1" y="8488"/>
                  </a:lnTo>
                  <a:lnTo>
                    <a:pt x="179" y="848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4966926" y="2946926"/>
              <a:ext cx="25468" cy="610379"/>
            </a:xfrm>
            <a:custGeom>
              <a:avLst/>
              <a:gdLst/>
              <a:ahLst/>
              <a:cxnLst/>
              <a:rect l="l" t="t" r="r" b="b"/>
              <a:pathLst>
                <a:path w="178" h="4266" extrusionOk="0">
                  <a:moveTo>
                    <a:pt x="1" y="1"/>
                  </a:moveTo>
                  <a:lnTo>
                    <a:pt x="1" y="4266"/>
                  </a:lnTo>
                  <a:lnTo>
                    <a:pt x="178" y="4266"/>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4899250" y="3064679"/>
              <a:ext cx="25468" cy="374870"/>
            </a:xfrm>
            <a:custGeom>
              <a:avLst/>
              <a:gdLst/>
              <a:ahLst/>
              <a:cxnLst/>
              <a:rect l="l" t="t" r="r" b="b"/>
              <a:pathLst>
                <a:path w="178" h="2620" extrusionOk="0">
                  <a:moveTo>
                    <a:pt x="0" y="1"/>
                  </a:moveTo>
                  <a:lnTo>
                    <a:pt x="0" y="2619"/>
                  </a:lnTo>
                  <a:lnTo>
                    <a:pt x="177" y="261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4628260" y="3064679"/>
              <a:ext cx="25611" cy="374870"/>
            </a:xfrm>
            <a:custGeom>
              <a:avLst/>
              <a:gdLst/>
              <a:ahLst/>
              <a:cxnLst/>
              <a:rect l="l" t="t" r="r" b="b"/>
              <a:pathLst>
                <a:path w="179" h="2620" extrusionOk="0">
                  <a:moveTo>
                    <a:pt x="0" y="1"/>
                  </a:moveTo>
                  <a:lnTo>
                    <a:pt x="0" y="2619"/>
                  </a:lnTo>
                  <a:lnTo>
                    <a:pt x="178" y="261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4289594" y="3080704"/>
              <a:ext cx="25611" cy="374727"/>
            </a:xfrm>
            <a:custGeom>
              <a:avLst/>
              <a:gdLst/>
              <a:ahLst/>
              <a:cxnLst/>
              <a:rect l="l" t="t" r="r" b="b"/>
              <a:pathLst>
                <a:path w="179" h="2619" extrusionOk="0">
                  <a:moveTo>
                    <a:pt x="1" y="0"/>
                  </a:moveTo>
                  <a:lnTo>
                    <a:pt x="1" y="2618"/>
                  </a:lnTo>
                  <a:lnTo>
                    <a:pt x="179" y="261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4831574" y="3161400"/>
              <a:ext cx="25325" cy="181425"/>
            </a:xfrm>
            <a:custGeom>
              <a:avLst/>
              <a:gdLst/>
              <a:ahLst/>
              <a:cxnLst/>
              <a:rect l="l" t="t" r="r" b="b"/>
              <a:pathLst>
                <a:path w="177"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4695936" y="3161400"/>
              <a:ext cx="25611" cy="181425"/>
            </a:xfrm>
            <a:custGeom>
              <a:avLst/>
              <a:gdLst/>
              <a:ahLst/>
              <a:cxnLst/>
              <a:rect l="l" t="t" r="r" b="b"/>
              <a:pathLst>
                <a:path w="179" h="1268" extrusionOk="0">
                  <a:moveTo>
                    <a:pt x="0" y="1"/>
                  </a:moveTo>
                  <a:lnTo>
                    <a:pt x="0"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4221918" y="3177425"/>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5237773" y="3132212"/>
              <a:ext cx="25468" cy="181425"/>
            </a:xfrm>
            <a:custGeom>
              <a:avLst/>
              <a:gdLst/>
              <a:ahLst/>
              <a:cxnLst/>
              <a:rect l="l" t="t" r="r" b="b"/>
              <a:pathLst>
                <a:path w="178" h="1268" extrusionOk="0">
                  <a:moveTo>
                    <a:pt x="1" y="0"/>
                  </a:moveTo>
                  <a:lnTo>
                    <a:pt x="1"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4763612" y="3222780"/>
              <a:ext cx="25611" cy="58663"/>
            </a:xfrm>
            <a:custGeom>
              <a:avLst/>
              <a:gdLst/>
              <a:ahLst/>
              <a:cxnLst/>
              <a:rect l="l" t="t" r="r" b="b"/>
              <a:pathLst>
                <a:path w="179" h="410" extrusionOk="0">
                  <a:moveTo>
                    <a:pt x="1" y="1"/>
                  </a:moveTo>
                  <a:lnTo>
                    <a:pt x="1" y="409"/>
                  </a:lnTo>
                  <a:lnTo>
                    <a:pt x="179" y="409"/>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4154242" y="3238662"/>
              <a:ext cx="25468" cy="58663"/>
            </a:xfrm>
            <a:custGeom>
              <a:avLst/>
              <a:gdLst/>
              <a:ahLst/>
              <a:cxnLst/>
              <a:rect l="l" t="t" r="r" b="b"/>
              <a:pathLst>
                <a:path w="178" h="410" extrusionOk="0">
                  <a:moveTo>
                    <a:pt x="0" y="1"/>
                  </a:moveTo>
                  <a:lnTo>
                    <a:pt x="0" y="410"/>
                  </a:lnTo>
                  <a:lnTo>
                    <a:pt x="178" y="41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4018747" y="2897850"/>
              <a:ext cx="25611" cy="766909"/>
            </a:xfrm>
            <a:custGeom>
              <a:avLst/>
              <a:gdLst/>
              <a:ahLst/>
              <a:cxnLst/>
              <a:rect l="l" t="t" r="r" b="b"/>
              <a:pathLst>
                <a:path w="179" h="5360" extrusionOk="0">
                  <a:moveTo>
                    <a:pt x="0" y="1"/>
                  </a:moveTo>
                  <a:lnTo>
                    <a:pt x="0" y="5360"/>
                  </a:lnTo>
                  <a:lnTo>
                    <a:pt x="178" y="536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3951071" y="2576067"/>
              <a:ext cx="25468" cy="1410483"/>
            </a:xfrm>
            <a:custGeom>
              <a:avLst/>
              <a:gdLst/>
              <a:ahLst/>
              <a:cxnLst/>
              <a:rect l="l" t="t" r="r" b="b"/>
              <a:pathLst>
                <a:path w="178" h="9858" extrusionOk="0">
                  <a:moveTo>
                    <a:pt x="0" y="1"/>
                  </a:moveTo>
                  <a:lnTo>
                    <a:pt x="0" y="9858"/>
                  </a:lnTo>
                  <a:lnTo>
                    <a:pt x="178" y="985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3883252" y="2806566"/>
              <a:ext cx="25468" cy="949622"/>
            </a:xfrm>
            <a:custGeom>
              <a:avLst/>
              <a:gdLst/>
              <a:ahLst/>
              <a:cxnLst/>
              <a:rect l="l" t="t" r="r" b="b"/>
              <a:pathLst>
                <a:path w="178"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409234" y="2958658"/>
              <a:ext cx="25468" cy="645434"/>
            </a:xfrm>
            <a:custGeom>
              <a:avLst/>
              <a:gdLst/>
              <a:ahLst/>
              <a:cxnLst/>
              <a:rect l="l" t="t" r="r" b="b"/>
              <a:pathLst>
                <a:path w="178" h="4511" extrusionOk="0">
                  <a:moveTo>
                    <a:pt x="1" y="0"/>
                  </a:moveTo>
                  <a:lnTo>
                    <a:pt x="1"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3341415" y="2958658"/>
              <a:ext cx="25611" cy="645434"/>
            </a:xfrm>
            <a:custGeom>
              <a:avLst/>
              <a:gdLst/>
              <a:ahLst/>
              <a:cxnLst/>
              <a:rect l="l" t="t" r="r" b="b"/>
              <a:pathLst>
                <a:path w="179" h="4511" extrusionOk="0">
                  <a:moveTo>
                    <a:pt x="0" y="0"/>
                  </a:moveTo>
                  <a:lnTo>
                    <a:pt x="0"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273882" y="2868662"/>
              <a:ext cx="25325" cy="825285"/>
            </a:xfrm>
            <a:custGeom>
              <a:avLst/>
              <a:gdLst/>
              <a:ahLst/>
              <a:cxnLst/>
              <a:rect l="l" t="t" r="r" b="b"/>
              <a:pathLst>
                <a:path w="177" h="5768" extrusionOk="0">
                  <a:moveTo>
                    <a:pt x="0" y="1"/>
                  </a:moveTo>
                  <a:lnTo>
                    <a:pt x="0" y="5768"/>
                  </a:lnTo>
                  <a:lnTo>
                    <a:pt x="177" y="57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3206063" y="2868662"/>
              <a:ext cx="25468" cy="825285"/>
            </a:xfrm>
            <a:custGeom>
              <a:avLst/>
              <a:gdLst/>
              <a:ahLst/>
              <a:cxnLst/>
              <a:rect l="l" t="t" r="r" b="b"/>
              <a:pathLst>
                <a:path w="178" h="5768" extrusionOk="0">
                  <a:moveTo>
                    <a:pt x="1" y="1"/>
                  </a:moveTo>
                  <a:lnTo>
                    <a:pt x="1" y="5768"/>
                  </a:lnTo>
                  <a:lnTo>
                    <a:pt x="178" y="57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3815576" y="2976114"/>
              <a:ext cx="25468" cy="610379"/>
            </a:xfrm>
            <a:custGeom>
              <a:avLst/>
              <a:gdLst/>
              <a:ahLst/>
              <a:cxnLst/>
              <a:rect l="l" t="t" r="r" b="b"/>
              <a:pathLst>
                <a:path w="178" h="4266" extrusionOk="0">
                  <a:moveTo>
                    <a:pt x="1" y="1"/>
                  </a:moveTo>
                  <a:lnTo>
                    <a:pt x="1" y="4266"/>
                  </a:lnTo>
                  <a:lnTo>
                    <a:pt x="177" y="4266"/>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3747900" y="3094010"/>
              <a:ext cx="25468" cy="374583"/>
            </a:xfrm>
            <a:custGeom>
              <a:avLst/>
              <a:gdLst/>
              <a:ahLst/>
              <a:cxnLst/>
              <a:rect l="l" t="t" r="r" b="b"/>
              <a:pathLst>
                <a:path w="178" h="2618" extrusionOk="0">
                  <a:moveTo>
                    <a:pt x="0" y="1"/>
                  </a:moveTo>
                  <a:lnTo>
                    <a:pt x="0" y="2618"/>
                  </a:lnTo>
                  <a:lnTo>
                    <a:pt x="177" y="261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3477053" y="3153960"/>
              <a:ext cx="25325" cy="254682"/>
            </a:xfrm>
            <a:custGeom>
              <a:avLst/>
              <a:gdLst/>
              <a:ahLst/>
              <a:cxnLst/>
              <a:rect l="l" t="t" r="r" b="b"/>
              <a:pathLst>
                <a:path w="177"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138387" y="3164834"/>
              <a:ext cx="25468" cy="254682"/>
            </a:xfrm>
            <a:custGeom>
              <a:avLst/>
              <a:gdLst/>
              <a:ahLst/>
              <a:cxnLst/>
              <a:rect l="l" t="t" r="r" b="b"/>
              <a:pathLst>
                <a:path w="178"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3680081" y="3190588"/>
              <a:ext cx="25468" cy="181425"/>
            </a:xfrm>
            <a:custGeom>
              <a:avLst/>
              <a:gdLst/>
              <a:ahLst/>
              <a:cxnLst/>
              <a:rect l="l" t="t" r="r" b="b"/>
              <a:pathLst>
                <a:path w="178" h="1268" extrusionOk="0">
                  <a:moveTo>
                    <a:pt x="1" y="1"/>
                  </a:moveTo>
                  <a:lnTo>
                    <a:pt x="1"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3544729" y="3190588"/>
              <a:ext cx="25468" cy="181425"/>
            </a:xfrm>
            <a:custGeom>
              <a:avLst/>
              <a:gdLst/>
              <a:ahLst/>
              <a:cxnLst/>
              <a:rect l="l" t="t" r="r" b="b"/>
              <a:pathLst>
                <a:path w="178"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3070568" y="3206612"/>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4086423" y="3161400"/>
              <a:ext cx="25611" cy="181425"/>
            </a:xfrm>
            <a:custGeom>
              <a:avLst/>
              <a:gdLst/>
              <a:ahLst/>
              <a:cxnLst/>
              <a:rect l="l" t="t" r="r" b="b"/>
              <a:pathLst>
                <a:path w="179" h="1268" extrusionOk="0">
                  <a:moveTo>
                    <a:pt x="1" y="1"/>
                  </a:moveTo>
                  <a:lnTo>
                    <a:pt x="1" y="1268"/>
                  </a:lnTo>
                  <a:lnTo>
                    <a:pt x="179" y="1268"/>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3612405" y="3252111"/>
              <a:ext cx="25468" cy="58520"/>
            </a:xfrm>
            <a:custGeom>
              <a:avLst/>
              <a:gdLst/>
              <a:ahLst/>
              <a:cxnLst/>
              <a:rect l="l" t="t" r="r" b="b"/>
              <a:pathLst>
                <a:path w="178" h="409" extrusionOk="0">
                  <a:moveTo>
                    <a:pt x="1" y="0"/>
                  </a:moveTo>
                  <a:lnTo>
                    <a:pt x="1" y="408"/>
                  </a:lnTo>
                  <a:lnTo>
                    <a:pt x="177" y="40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3002749" y="3267993"/>
              <a:ext cx="25611" cy="58663"/>
            </a:xfrm>
            <a:custGeom>
              <a:avLst/>
              <a:gdLst/>
              <a:ahLst/>
              <a:cxnLst/>
              <a:rect l="l" t="t" r="r" b="b"/>
              <a:pathLst>
                <a:path w="179" h="410" extrusionOk="0">
                  <a:moveTo>
                    <a:pt x="1" y="1"/>
                  </a:moveTo>
                  <a:lnTo>
                    <a:pt x="1" y="410"/>
                  </a:lnTo>
                  <a:lnTo>
                    <a:pt x="179" y="410"/>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2867397" y="3138221"/>
              <a:ext cx="25611" cy="286446"/>
            </a:xfrm>
            <a:custGeom>
              <a:avLst/>
              <a:gdLst/>
              <a:ahLst/>
              <a:cxnLst/>
              <a:rect l="l" t="t" r="r" b="b"/>
              <a:pathLst>
                <a:path w="179" h="2002" extrusionOk="0">
                  <a:moveTo>
                    <a:pt x="0" y="1"/>
                  </a:moveTo>
                  <a:lnTo>
                    <a:pt x="0" y="2001"/>
                  </a:lnTo>
                  <a:lnTo>
                    <a:pt x="178" y="200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2799578" y="3018035"/>
              <a:ext cx="25611" cy="526677"/>
            </a:xfrm>
            <a:custGeom>
              <a:avLst/>
              <a:gdLst/>
              <a:ahLst/>
              <a:cxnLst/>
              <a:rect l="l" t="t" r="r" b="b"/>
              <a:pathLst>
                <a:path w="179" h="3681" extrusionOk="0">
                  <a:moveTo>
                    <a:pt x="1" y="0"/>
                  </a:moveTo>
                  <a:lnTo>
                    <a:pt x="1" y="3680"/>
                  </a:lnTo>
                  <a:lnTo>
                    <a:pt x="179" y="3680"/>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2731902" y="3104025"/>
              <a:ext cx="25611" cy="354695"/>
            </a:xfrm>
            <a:custGeom>
              <a:avLst/>
              <a:gdLst/>
              <a:ahLst/>
              <a:cxnLst/>
              <a:rect l="l" t="t" r="r" b="b"/>
              <a:pathLst>
                <a:path w="179" h="2479" extrusionOk="0">
                  <a:moveTo>
                    <a:pt x="1" y="0"/>
                  </a:moveTo>
                  <a:lnTo>
                    <a:pt x="1" y="2478"/>
                  </a:lnTo>
                  <a:lnTo>
                    <a:pt x="179" y="247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2257884" y="3222923"/>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2190208" y="3222923"/>
              <a:ext cx="25468" cy="117039"/>
            </a:xfrm>
            <a:custGeom>
              <a:avLst/>
              <a:gdLst/>
              <a:ahLst/>
              <a:cxnLst/>
              <a:rect l="l" t="t" r="r" b="b"/>
              <a:pathLst>
                <a:path w="178" h="818" extrusionOk="0">
                  <a:moveTo>
                    <a:pt x="0" y="1"/>
                  </a:moveTo>
                  <a:lnTo>
                    <a:pt x="0"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2122389" y="3206612"/>
              <a:ext cx="25468" cy="149519"/>
            </a:xfrm>
            <a:custGeom>
              <a:avLst/>
              <a:gdLst/>
              <a:ahLst/>
              <a:cxnLst/>
              <a:rect l="l" t="t" r="r" b="b"/>
              <a:pathLst>
                <a:path w="178" h="1045" extrusionOk="0">
                  <a:moveTo>
                    <a:pt x="1" y="0"/>
                  </a:moveTo>
                  <a:lnTo>
                    <a:pt x="1" y="1045"/>
                  </a:lnTo>
                  <a:lnTo>
                    <a:pt x="178" y="104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2054713" y="3206612"/>
              <a:ext cx="25468" cy="149519"/>
            </a:xfrm>
            <a:custGeom>
              <a:avLst/>
              <a:gdLst/>
              <a:ahLst/>
              <a:cxnLst/>
              <a:rect l="l" t="t" r="r" b="b"/>
              <a:pathLst>
                <a:path w="178" h="1045" extrusionOk="0">
                  <a:moveTo>
                    <a:pt x="1" y="0"/>
                  </a:moveTo>
                  <a:lnTo>
                    <a:pt x="1"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2664226" y="3167409"/>
              <a:ext cx="25611" cy="227926"/>
            </a:xfrm>
            <a:custGeom>
              <a:avLst/>
              <a:gdLst/>
              <a:ahLst/>
              <a:cxnLst/>
              <a:rect l="l" t="t" r="r" b="b"/>
              <a:pathLst>
                <a:path w="179" h="1593" extrusionOk="0">
                  <a:moveTo>
                    <a:pt x="0" y="1"/>
                  </a:moveTo>
                  <a:lnTo>
                    <a:pt x="0" y="1592"/>
                  </a:lnTo>
                  <a:lnTo>
                    <a:pt x="178" y="1592"/>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2596550" y="3211334"/>
              <a:ext cx="25325" cy="140075"/>
            </a:xfrm>
            <a:custGeom>
              <a:avLst/>
              <a:gdLst/>
              <a:ahLst/>
              <a:cxnLst/>
              <a:rect l="l" t="t" r="r" b="b"/>
              <a:pathLst>
                <a:path w="177" h="979" extrusionOk="0">
                  <a:moveTo>
                    <a:pt x="0" y="0"/>
                  </a:moveTo>
                  <a:lnTo>
                    <a:pt x="0" y="978"/>
                  </a:lnTo>
                  <a:lnTo>
                    <a:pt x="177" y="97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2325560" y="3258264"/>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1987037" y="3260124"/>
              <a:ext cx="25468" cy="46358"/>
            </a:xfrm>
            <a:custGeom>
              <a:avLst/>
              <a:gdLst/>
              <a:ahLst/>
              <a:cxnLst/>
              <a:rect l="l" t="t" r="r" b="b"/>
              <a:pathLst>
                <a:path w="178" h="324" extrusionOk="0">
                  <a:moveTo>
                    <a:pt x="0" y="1"/>
                  </a:moveTo>
                  <a:lnTo>
                    <a:pt x="0" y="323"/>
                  </a:lnTo>
                  <a:lnTo>
                    <a:pt x="177" y="323"/>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2528731" y="3247533"/>
              <a:ext cx="25611" cy="67820"/>
            </a:xfrm>
            <a:custGeom>
              <a:avLst/>
              <a:gdLst/>
              <a:ahLst/>
              <a:cxnLst/>
              <a:rect l="l" t="t" r="r" b="b"/>
              <a:pathLst>
                <a:path w="179" h="474" extrusionOk="0">
                  <a:moveTo>
                    <a:pt x="1" y="0"/>
                  </a:moveTo>
                  <a:lnTo>
                    <a:pt x="1" y="474"/>
                  </a:lnTo>
                  <a:lnTo>
                    <a:pt x="179" y="474"/>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2393379" y="3270139"/>
              <a:ext cx="25325" cy="22464"/>
            </a:xfrm>
            <a:custGeom>
              <a:avLst/>
              <a:gdLst/>
              <a:ahLst/>
              <a:cxnLst/>
              <a:rect l="l" t="t" r="r" b="b"/>
              <a:pathLst>
                <a:path w="177" h="157" extrusionOk="0">
                  <a:moveTo>
                    <a:pt x="0" y="0"/>
                  </a:moveTo>
                  <a:lnTo>
                    <a:pt x="0" y="156"/>
                  </a:lnTo>
                  <a:lnTo>
                    <a:pt x="177" y="156"/>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1919361" y="3271999"/>
              <a:ext cx="25325" cy="22464"/>
            </a:xfrm>
            <a:custGeom>
              <a:avLst/>
              <a:gdLst/>
              <a:ahLst/>
              <a:cxnLst/>
              <a:rect l="l" t="t" r="r" b="b"/>
              <a:pathLst>
                <a:path w="177"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2935073" y="3236516"/>
              <a:ext cx="25611" cy="67820"/>
            </a:xfrm>
            <a:custGeom>
              <a:avLst/>
              <a:gdLst/>
              <a:ahLst/>
              <a:cxnLst/>
              <a:rect l="l" t="t" r="r" b="b"/>
              <a:pathLst>
                <a:path w="179" h="474" extrusionOk="0">
                  <a:moveTo>
                    <a:pt x="1" y="0"/>
                  </a:moveTo>
                  <a:lnTo>
                    <a:pt x="1" y="474"/>
                  </a:lnTo>
                  <a:lnTo>
                    <a:pt x="178" y="474"/>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2461055" y="3270425"/>
              <a:ext cx="25611" cy="21891"/>
            </a:xfrm>
            <a:custGeom>
              <a:avLst/>
              <a:gdLst/>
              <a:ahLst/>
              <a:cxnLst/>
              <a:rect l="l" t="t" r="r" b="b"/>
              <a:pathLst>
                <a:path w="179" h="153" extrusionOk="0">
                  <a:moveTo>
                    <a:pt x="0" y="0"/>
                  </a:moveTo>
                  <a:lnTo>
                    <a:pt x="0" y="152"/>
                  </a:lnTo>
                  <a:lnTo>
                    <a:pt x="178" y="152"/>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1851399" y="3279582"/>
              <a:ext cx="25611" cy="7297"/>
            </a:xfrm>
            <a:custGeom>
              <a:avLst/>
              <a:gdLst/>
              <a:ahLst/>
              <a:cxnLst/>
              <a:rect l="l" t="t" r="r" b="b"/>
              <a:pathLst>
                <a:path w="179" h="51" extrusionOk="0">
                  <a:moveTo>
                    <a:pt x="1" y="1"/>
                  </a:moveTo>
                  <a:lnTo>
                    <a:pt x="1" y="51"/>
                  </a:lnTo>
                  <a:lnTo>
                    <a:pt x="179" y="51"/>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6795465" y="3182289"/>
              <a:ext cx="25468" cy="117039"/>
            </a:xfrm>
            <a:custGeom>
              <a:avLst/>
              <a:gdLst/>
              <a:ahLst/>
              <a:cxnLst/>
              <a:rect l="l" t="t" r="r" b="b"/>
              <a:pathLst>
                <a:path w="178" h="818" extrusionOk="0">
                  <a:moveTo>
                    <a:pt x="1" y="1"/>
                  </a:moveTo>
                  <a:lnTo>
                    <a:pt x="1" y="817"/>
                  </a:lnTo>
                  <a:lnTo>
                    <a:pt x="178" y="817"/>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6727789" y="3182289"/>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6660113" y="3166121"/>
              <a:ext cx="25468" cy="149519"/>
            </a:xfrm>
            <a:custGeom>
              <a:avLst/>
              <a:gdLst/>
              <a:ahLst/>
              <a:cxnLst/>
              <a:rect l="l" t="t" r="r" b="b"/>
              <a:pathLst>
                <a:path w="178"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6592437" y="3166121"/>
              <a:ext cx="25325" cy="149519"/>
            </a:xfrm>
            <a:custGeom>
              <a:avLst/>
              <a:gdLst/>
              <a:ahLst/>
              <a:cxnLst/>
              <a:rect l="l" t="t" r="r" b="b"/>
              <a:pathLst>
                <a:path w="177"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6863284" y="3217773"/>
              <a:ext cx="25468" cy="46215"/>
            </a:xfrm>
            <a:custGeom>
              <a:avLst/>
              <a:gdLst/>
              <a:ahLst/>
              <a:cxnLst/>
              <a:rect l="l" t="t" r="r" b="b"/>
              <a:pathLst>
                <a:path w="178" h="323" extrusionOk="0">
                  <a:moveTo>
                    <a:pt x="0" y="0"/>
                  </a:moveTo>
                  <a:lnTo>
                    <a:pt x="0" y="323"/>
                  </a:lnTo>
                  <a:lnTo>
                    <a:pt x="177" y="323"/>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6524618" y="3219633"/>
              <a:ext cx="25468" cy="46358"/>
            </a:xfrm>
            <a:custGeom>
              <a:avLst/>
              <a:gdLst/>
              <a:ahLst/>
              <a:cxnLst/>
              <a:rect l="l" t="t" r="r" b="b"/>
              <a:pathLst>
                <a:path w="178" h="324" extrusionOk="0">
                  <a:moveTo>
                    <a:pt x="1" y="1"/>
                  </a:moveTo>
                  <a:lnTo>
                    <a:pt x="1"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6930960" y="3229648"/>
              <a:ext cx="25611" cy="22320"/>
            </a:xfrm>
            <a:custGeom>
              <a:avLst/>
              <a:gdLst/>
              <a:ahLst/>
              <a:cxnLst/>
              <a:rect l="l" t="t" r="r" b="b"/>
              <a:pathLst>
                <a:path w="179" h="156" extrusionOk="0">
                  <a:moveTo>
                    <a:pt x="1" y="0"/>
                  </a:moveTo>
                  <a:lnTo>
                    <a:pt x="1" y="155"/>
                  </a:lnTo>
                  <a:lnTo>
                    <a:pt x="178" y="15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6456942" y="3231508"/>
              <a:ext cx="25468" cy="22464"/>
            </a:xfrm>
            <a:custGeom>
              <a:avLst/>
              <a:gdLst/>
              <a:ahLst/>
              <a:cxnLst/>
              <a:rect l="l" t="t" r="r" b="b"/>
              <a:pathLst>
                <a:path w="178"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6389123" y="3239091"/>
              <a:ext cx="25468" cy="7297"/>
            </a:xfrm>
            <a:custGeom>
              <a:avLst/>
              <a:gdLst/>
              <a:ahLst/>
              <a:cxnLst/>
              <a:rect l="l" t="t" r="r" b="b"/>
              <a:pathLst>
                <a:path w="178" h="51" extrusionOk="0">
                  <a:moveTo>
                    <a:pt x="0" y="1"/>
                  </a:moveTo>
                  <a:lnTo>
                    <a:pt x="0" y="51"/>
                  </a:lnTo>
                  <a:lnTo>
                    <a:pt x="178" y="5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6321447" y="3095727"/>
              <a:ext cx="25468" cy="286303"/>
            </a:xfrm>
            <a:custGeom>
              <a:avLst/>
              <a:gdLst/>
              <a:ahLst/>
              <a:cxnLst/>
              <a:rect l="l" t="t" r="r" b="b"/>
              <a:pathLst>
                <a:path w="178" h="2001" extrusionOk="0">
                  <a:moveTo>
                    <a:pt x="1" y="0"/>
                  </a:moveTo>
                  <a:lnTo>
                    <a:pt x="1" y="2001"/>
                  </a:lnTo>
                  <a:lnTo>
                    <a:pt x="178" y="200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6253771" y="2975541"/>
              <a:ext cx="25468" cy="526534"/>
            </a:xfrm>
            <a:custGeom>
              <a:avLst/>
              <a:gdLst/>
              <a:ahLst/>
              <a:cxnLst/>
              <a:rect l="l" t="t" r="r" b="b"/>
              <a:pathLst>
                <a:path w="178" h="3680" extrusionOk="0">
                  <a:moveTo>
                    <a:pt x="1" y="1"/>
                  </a:moveTo>
                  <a:lnTo>
                    <a:pt x="1" y="3680"/>
                  </a:lnTo>
                  <a:lnTo>
                    <a:pt x="177" y="36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6185952" y="3061388"/>
              <a:ext cx="25611" cy="354695"/>
            </a:xfrm>
            <a:custGeom>
              <a:avLst/>
              <a:gdLst/>
              <a:ahLst/>
              <a:cxnLst/>
              <a:rect l="l" t="t" r="r" b="b"/>
              <a:pathLst>
                <a:path w="179" h="2479" extrusionOk="0">
                  <a:moveTo>
                    <a:pt x="0" y="1"/>
                  </a:moveTo>
                  <a:lnTo>
                    <a:pt x="0" y="2479"/>
                  </a:lnTo>
                  <a:lnTo>
                    <a:pt x="178" y="247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5711934" y="3180429"/>
              <a:ext cx="25468" cy="116896"/>
            </a:xfrm>
            <a:custGeom>
              <a:avLst/>
              <a:gdLst/>
              <a:ahLst/>
              <a:cxnLst/>
              <a:rect l="l" t="t" r="r" b="b"/>
              <a:pathLst>
                <a:path w="178" h="817" extrusionOk="0">
                  <a:moveTo>
                    <a:pt x="0" y="0"/>
                  </a:moveTo>
                  <a:lnTo>
                    <a:pt x="0"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5644115" y="3180429"/>
              <a:ext cx="25468" cy="116896"/>
            </a:xfrm>
            <a:custGeom>
              <a:avLst/>
              <a:gdLst/>
              <a:ahLst/>
              <a:cxnLst/>
              <a:rect l="l" t="t" r="r" b="b"/>
              <a:pathLst>
                <a:path w="178" h="817" extrusionOk="0">
                  <a:moveTo>
                    <a:pt x="1" y="0"/>
                  </a:moveTo>
                  <a:lnTo>
                    <a:pt x="1"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5576439" y="3164118"/>
              <a:ext cx="25611" cy="149519"/>
            </a:xfrm>
            <a:custGeom>
              <a:avLst/>
              <a:gdLst/>
              <a:ahLst/>
              <a:cxnLst/>
              <a:rect l="l" t="t" r="r" b="b"/>
              <a:pathLst>
                <a:path w="179" h="1045" extrusionOk="0">
                  <a:moveTo>
                    <a:pt x="0" y="1"/>
                  </a:moveTo>
                  <a:lnTo>
                    <a:pt x="0" y="1044"/>
                  </a:lnTo>
                  <a:lnTo>
                    <a:pt x="178" y="104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5508763" y="3164118"/>
              <a:ext cx="25325" cy="149519"/>
            </a:xfrm>
            <a:custGeom>
              <a:avLst/>
              <a:gdLst/>
              <a:ahLst/>
              <a:cxnLst/>
              <a:rect l="l" t="t" r="r" b="b"/>
              <a:pathLst>
                <a:path w="177" h="1045" extrusionOk="0">
                  <a:moveTo>
                    <a:pt x="0" y="1"/>
                  </a:moveTo>
                  <a:lnTo>
                    <a:pt x="0" y="1044"/>
                  </a:lnTo>
                  <a:lnTo>
                    <a:pt x="177" y="1044"/>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6118133" y="3124915"/>
              <a:ext cx="25611" cy="227926"/>
            </a:xfrm>
            <a:custGeom>
              <a:avLst/>
              <a:gdLst/>
              <a:ahLst/>
              <a:cxnLst/>
              <a:rect l="l" t="t" r="r" b="b"/>
              <a:pathLst>
                <a:path w="179" h="1593" extrusionOk="0">
                  <a:moveTo>
                    <a:pt x="1" y="0"/>
                  </a:moveTo>
                  <a:lnTo>
                    <a:pt x="1" y="1593"/>
                  </a:lnTo>
                  <a:lnTo>
                    <a:pt x="179" y="1593"/>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6050457" y="3168840"/>
              <a:ext cx="25611" cy="139932"/>
            </a:xfrm>
            <a:custGeom>
              <a:avLst/>
              <a:gdLst/>
              <a:ahLst/>
              <a:cxnLst/>
              <a:rect l="l" t="t" r="r" b="b"/>
              <a:pathLst>
                <a:path w="179" h="978" extrusionOk="0">
                  <a:moveTo>
                    <a:pt x="1" y="1"/>
                  </a:moveTo>
                  <a:lnTo>
                    <a:pt x="1" y="978"/>
                  </a:lnTo>
                  <a:lnTo>
                    <a:pt x="178" y="97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5779610" y="3215626"/>
              <a:ext cx="25611" cy="46358"/>
            </a:xfrm>
            <a:custGeom>
              <a:avLst/>
              <a:gdLst/>
              <a:ahLst/>
              <a:cxnLst/>
              <a:rect l="l" t="t" r="r" b="b"/>
              <a:pathLst>
                <a:path w="179" h="324" extrusionOk="0">
                  <a:moveTo>
                    <a:pt x="0" y="1"/>
                  </a:moveTo>
                  <a:lnTo>
                    <a:pt x="0"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5440944" y="3217773"/>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5982781" y="3204896"/>
              <a:ext cx="25611" cy="67820"/>
            </a:xfrm>
            <a:custGeom>
              <a:avLst/>
              <a:gdLst/>
              <a:ahLst/>
              <a:cxnLst/>
              <a:rect l="l" t="t" r="r" b="b"/>
              <a:pathLst>
                <a:path w="179" h="474" extrusionOk="0">
                  <a:moveTo>
                    <a:pt x="0" y="1"/>
                  </a:moveTo>
                  <a:lnTo>
                    <a:pt x="0" y="474"/>
                  </a:lnTo>
                  <a:lnTo>
                    <a:pt x="178" y="47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5847286" y="3227645"/>
              <a:ext cx="25611" cy="22320"/>
            </a:xfrm>
            <a:custGeom>
              <a:avLst/>
              <a:gdLst/>
              <a:ahLst/>
              <a:cxnLst/>
              <a:rect l="l" t="t" r="r" b="b"/>
              <a:pathLst>
                <a:path w="179" h="156" extrusionOk="0">
                  <a:moveTo>
                    <a:pt x="1" y="1"/>
                  </a:moveTo>
                  <a:lnTo>
                    <a:pt x="1" y="156"/>
                  </a:lnTo>
                  <a:lnTo>
                    <a:pt x="179" y="156"/>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5373268" y="3229648"/>
              <a:ext cx="25468" cy="22320"/>
            </a:xfrm>
            <a:custGeom>
              <a:avLst/>
              <a:gdLst/>
              <a:ahLst/>
              <a:cxnLst/>
              <a:rect l="l" t="t" r="r" b="b"/>
              <a:pathLst>
                <a:path w="178" h="156" extrusionOk="0">
                  <a:moveTo>
                    <a:pt x="1" y="0"/>
                  </a:moveTo>
                  <a:lnTo>
                    <a:pt x="1" y="155"/>
                  </a:lnTo>
                  <a:lnTo>
                    <a:pt x="177" y="15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5914962" y="3227788"/>
              <a:ext cx="25611" cy="22034"/>
            </a:xfrm>
            <a:custGeom>
              <a:avLst/>
              <a:gdLst/>
              <a:ahLst/>
              <a:cxnLst/>
              <a:rect l="l" t="t" r="r" b="b"/>
              <a:pathLst>
                <a:path w="179" h="154" extrusionOk="0">
                  <a:moveTo>
                    <a:pt x="1" y="1"/>
                  </a:moveTo>
                  <a:lnTo>
                    <a:pt x="1" y="154"/>
                  </a:lnTo>
                  <a:lnTo>
                    <a:pt x="179" y="154"/>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4"/>
            <p:cNvSpPr/>
            <p:nvPr/>
          </p:nvSpPr>
          <p:spPr>
            <a:xfrm>
              <a:off x="5305592" y="3237088"/>
              <a:ext cx="25468" cy="7440"/>
            </a:xfrm>
            <a:custGeom>
              <a:avLst/>
              <a:gdLst/>
              <a:ahLst/>
              <a:cxnLst/>
              <a:rect l="l" t="t" r="r" b="b"/>
              <a:pathLst>
                <a:path w="178" h="52" extrusionOk="0">
                  <a:moveTo>
                    <a:pt x="0" y="0"/>
                  </a:moveTo>
                  <a:lnTo>
                    <a:pt x="0" y="51"/>
                  </a:lnTo>
                  <a:lnTo>
                    <a:pt x="177" y="51"/>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5" name="Google Shape;535;p14"/>
          <p:cNvSpPr txBox="1">
            <a:spLocks noGrp="1"/>
          </p:cNvSpPr>
          <p:nvPr>
            <p:ph type="title"/>
          </p:nvPr>
        </p:nvSpPr>
        <p:spPr>
          <a:xfrm>
            <a:off x="2640750" y="3488267"/>
            <a:ext cx="3862500" cy="6532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accent6"/>
              </a:buClr>
              <a:buSzPts val="2400"/>
              <a:buNone/>
              <a:defRPr sz="2400">
                <a:solidFill>
                  <a:schemeClr val="accent6"/>
                </a:solidFill>
              </a:defRPr>
            </a:lvl1pPr>
            <a:lvl2pPr lvl="1" algn="ctr">
              <a:spcBef>
                <a:spcPts val="0"/>
              </a:spcBef>
              <a:spcAft>
                <a:spcPts val="0"/>
              </a:spcAft>
              <a:buClr>
                <a:schemeClr val="accent6"/>
              </a:buClr>
              <a:buSzPts val="2400"/>
              <a:buNone/>
              <a:defRPr sz="2400">
                <a:solidFill>
                  <a:schemeClr val="accent6"/>
                </a:solidFill>
              </a:defRPr>
            </a:lvl2pPr>
            <a:lvl3pPr lvl="2" algn="ctr">
              <a:spcBef>
                <a:spcPts val="0"/>
              </a:spcBef>
              <a:spcAft>
                <a:spcPts val="0"/>
              </a:spcAft>
              <a:buClr>
                <a:schemeClr val="accent6"/>
              </a:buClr>
              <a:buSzPts val="2400"/>
              <a:buNone/>
              <a:defRPr sz="2400">
                <a:solidFill>
                  <a:schemeClr val="accent6"/>
                </a:solidFill>
              </a:defRPr>
            </a:lvl3pPr>
            <a:lvl4pPr lvl="3" algn="ctr">
              <a:spcBef>
                <a:spcPts val="0"/>
              </a:spcBef>
              <a:spcAft>
                <a:spcPts val="0"/>
              </a:spcAft>
              <a:buClr>
                <a:schemeClr val="accent6"/>
              </a:buClr>
              <a:buSzPts val="2400"/>
              <a:buNone/>
              <a:defRPr sz="2400">
                <a:solidFill>
                  <a:schemeClr val="accent6"/>
                </a:solidFill>
              </a:defRPr>
            </a:lvl4pPr>
            <a:lvl5pPr lvl="4" algn="ctr">
              <a:spcBef>
                <a:spcPts val="0"/>
              </a:spcBef>
              <a:spcAft>
                <a:spcPts val="0"/>
              </a:spcAft>
              <a:buClr>
                <a:schemeClr val="accent6"/>
              </a:buClr>
              <a:buSzPts val="2400"/>
              <a:buNone/>
              <a:defRPr sz="2400">
                <a:solidFill>
                  <a:schemeClr val="accent6"/>
                </a:solidFill>
              </a:defRPr>
            </a:lvl5pPr>
            <a:lvl6pPr lvl="5" algn="ctr">
              <a:spcBef>
                <a:spcPts val="0"/>
              </a:spcBef>
              <a:spcAft>
                <a:spcPts val="0"/>
              </a:spcAft>
              <a:buClr>
                <a:schemeClr val="accent6"/>
              </a:buClr>
              <a:buSzPts val="2400"/>
              <a:buNone/>
              <a:defRPr sz="2400">
                <a:solidFill>
                  <a:schemeClr val="accent6"/>
                </a:solidFill>
              </a:defRPr>
            </a:lvl6pPr>
            <a:lvl7pPr lvl="6" algn="ctr">
              <a:spcBef>
                <a:spcPts val="0"/>
              </a:spcBef>
              <a:spcAft>
                <a:spcPts val="0"/>
              </a:spcAft>
              <a:buClr>
                <a:schemeClr val="accent6"/>
              </a:buClr>
              <a:buSzPts val="2400"/>
              <a:buNone/>
              <a:defRPr sz="2400">
                <a:solidFill>
                  <a:schemeClr val="accent6"/>
                </a:solidFill>
              </a:defRPr>
            </a:lvl7pPr>
            <a:lvl8pPr lvl="7" algn="ctr">
              <a:spcBef>
                <a:spcPts val="0"/>
              </a:spcBef>
              <a:spcAft>
                <a:spcPts val="0"/>
              </a:spcAft>
              <a:buClr>
                <a:schemeClr val="accent6"/>
              </a:buClr>
              <a:buSzPts val="2400"/>
              <a:buNone/>
              <a:defRPr sz="2400">
                <a:solidFill>
                  <a:schemeClr val="accent6"/>
                </a:solidFill>
              </a:defRPr>
            </a:lvl8pPr>
            <a:lvl9pPr lvl="8" algn="ctr">
              <a:spcBef>
                <a:spcPts val="0"/>
              </a:spcBef>
              <a:spcAft>
                <a:spcPts val="0"/>
              </a:spcAft>
              <a:buClr>
                <a:schemeClr val="accent6"/>
              </a:buClr>
              <a:buSzPts val="2400"/>
              <a:buNone/>
              <a:defRPr sz="2400">
                <a:solidFill>
                  <a:schemeClr val="accent6"/>
                </a:solidFill>
              </a:defRPr>
            </a:lvl9pPr>
          </a:lstStyle>
          <a:p>
            <a:endParaRPr/>
          </a:p>
        </p:txBody>
      </p:sp>
      <p:sp>
        <p:nvSpPr>
          <p:cNvPr id="536" name="Google Shape;536;p14"/>
          <p:cNvSpPr txBox="1">
            <a:spLocks noGrp="1"/>
          </p:cNvSpPr>
          <p:nvPr>
            <p:ph type="subTitle" idx="1"/>
          </p:nvPr>
        </p:nvSpPr>
        <p:spPr>
          <a:xfrm>
            <a:off x="1273050" y="1518967"/>
            <a:ext cx="6597900" cy="20932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dk1"/>
              </a:buClr>
              <a:buSzPts val="1400"/>
              <a:buFont typeface="Fira Sans"/>
              <a:buNone/>
              <a:defRPr sz="2600">
                <a:solidFill>
                  <a:schemeClr val="dk1"/>
                </a:solidFill>
                <a:latin typeface="Fira Sans"/>
                <a:ea typeface="Fira Sans"/>
                <a:cs typeface="Fira Sans"/>
                <a:sym typeface="Fira Sans"/>
              </a:defRPr>
            </a:lvl1pPr>
            <a:lvl2pPr lvl="1"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2pPr>
            <a:lvl3pPr lvl="2"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3pPr>
            <a:lvl4pPr lvl="3"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4pPr>
            <a:lvl5pPr lvl="4"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5pPr>
            <a:lvl6pPr lvl="5"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6pPr>
            <a:lvl7pPr lvl="6"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7pPr>
            <a:lvl8pPr lvl="7"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8pPr>
            <a:lvl9pPr lvl="8" algn="ctr">
              <a:spcBef>
                <a:spcPts val="0"/>
              </a:spcBef>
              <a:spcAft>
                <a:spcPts val="0"/>
              </a:spcAft>
              <a:buClr>
                <a:schemeClr val="dk1"/>
              </a:buClr>
              <a:buSzPts val="1400"/>
              <a:buFont typeface="Fira Sans"/>
              <a:buNone/>
              <a:defRPr>
                <a:solidFill>
                  <a:schemeClr val="dk1"/>
                </a:solidFill>
                <a:latin typeface="Fira Sans"/>
                <a:ea typeface="Fira Sans"/>
                <a:cs typeface="Fira Sans"/>
                <a:sym typeface="Fira Sans"/>
              </a:defRPr>
            </a:lvl9pPr>
          </a:lstStyle>
          <a:p>
            <a:endParaRPr/>
          </a:p>
        </p:txBody>
      </p:sp>
      <p:sp>
        <p:nvSpPr>
          <p:cNvPr id="537" name="Google Shape;537;p14"/>
          <p:cNvSpPr/>
          <p:nvPr/>
        </p:nvSpPr>
        <p:spPr>
          <a:xfrm flipH="1">
            <a:off x="4961375" y="4810885"/>
            <a:ext cx="658117" cy="79954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4"/>
          <p:cNvSpPr/>
          <p:nvPr/>
        </p:nvSpPr>
        <p:spPr>
          <a:xfrm flipH="1">
            <a:off x="4304520" y="5610419"/>
            <a:ext cx="429102" cy="52131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9" name="Google Shape;539;p14"/>
          <p:cNvGrpSpPr/>
          <p:nvPr/>
        </p:nvGrpSpPr>
        <p:grpSpPr>
          <a:xfrm>
            <a:off x="293397" y="-1288800"/>
            <a:ext cx="8643847" cy="2419263"/>
            <a:chOff x="6615200" y="-815675"/>
            <a:chExt cx="8643847" cy="1814447"/>
          </a:xfrm>
        </p:grpSpPr>
        <p:sp>
          <p:nvSpPr>
            <p:cNvPr id="540" name="Google Shape;540;p14"/>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4"/>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4"/>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flipH="1">
              <a:off x="14600930" y="39911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80071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544"/>
        <p:cNvGrpSpPr/>
        <p:nvPr/>
      </p:nvGrpSpPr>
      <p:grpSpPr>
        <a:xfrm>
          <a:off x="0" y="0"/>
          <a:ext cx="0" cy="0"/>
          <a:chOff x="0" y="0"/>
          <a:chExt cx="0" cy="0"/>
        </a:xfrm>
      </p:grpSpPr>
      <p:grpSp>
        <p:nvGrpSpPr>
          <p:cNvPr id="545" name="Google Shape;545;p15"/>
          <p:cNvGrpSpPr/>
          <p:nvPr/>
        </p:nvGrpSpPr>
        <p:grpSpPr>
          <a:xfrm>
            <a:off x="1263909" y="1754537"/>
            <a:ext cx="6683181" cy="2512897"/>
            <a:chOff x="1851399" y="2546879"/>
            <a:chExt cx="5105173" cy="1439671"/>
          </a:xfrm>
        </p:grpSpPr>
        <p:sp>
          <p:nvSpPr>
            <p:cNvPr id="546" name="Google Shape;546;p15"/>
            <p:cNvSpPr/>
            <p:nvPr/>
          </p:nvSpPr>
          <p:spPr>
            <a:xfrm>
              <a:off x="5170097" y="2868662"/>
              <a:ext cx="25468" cy="766909"/>
            </a:xfrm>
            <a:custGeom>
              <a:avLst/>
              <a:gdLst/>
              <a:ahLst/>
              <a:cxnLst/>
              <a:rect l="l" t="t" r="r" b="b"/>
              <a:pathLst>
                <a:path w="178" h="5360" extrusionOk="0">
                  <a:moveTo>
                    <a:pt x="1" y="1"/>
                  </a:moveTo>
                  <a:lnTo>
                    <a:pt x="1" y="5359"/>
                  </a:lnTo>
                  <a:lnTo>
                    <a:pt x="177" y="535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5102421" y="2546879"/>
              <a:ext cx="25468" cy="1410626"/>
            </a:xfrm>
            <a:custGeom>
              <a:avLst/>
              <a:gdLst/>
              <a:ahLst/>
              <a:cxnLst/>
              <a:rect l="l" t="t" r="r" b="b"/>
              <a:pathLst>
                <a:path w="178" h="9859" extrusionOk="0">
                  <a:moveTo>
                    <a:pt x="0" y="1"/>
                  </a:moveTo>
                  <a:lnTo>
                    <a:pt x="0" y="9858"/>
                  </a:lnTo>
                  <a:lnTo>
                    <a:pt x="177" y="985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5034745" y="2777378"/>
              <a:ext cx="25325" cy="949622"/>
            </a:xfrm>
            <a:custGeom>
              <a:avLst/>
              <a:gdLst/>
              <a:ahLst/>
              <a:cxnLst/>
              <a:rect l="l" t="t" r="r" b="b"/>
              <a:pathLst>
                <a:path w="177" h="6637" extrusionOk="0">
                  <a:moveTo>
                    <a:pt x="0" y="0"/>
                  </a:moveTo>
                  <a:lnTo>
                    <a:pt x="0" y="6637"/>
                  </a:lnTo>
                  <a:lnTo>
                    <a:pt x="177" y="6637"/>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4560441" y="2777378"/>
              <a:ext cx="25611" cy="949622"/>
            </a:xfrm>
            <a:custGeom>
              <a:avLst/>
              <a:gdLst/>
              <a:ahLst/>
              <a:cxnLst/>
              <a:rect l="l" t="t" r="r" b="b"/>
              <a:pathLst>
                <a:path w="179" h="6637" extrusionOk="0">
                  <a:moveTo>
                    <a:pt x="1" y="0"/>
                  </a:moveTo>
                  <a:lnTo>
                    <a:pt x="1" y="6637"/>
                  </a:lnTo>
                  <a:lnTo>
                    <a:pt x="179" y="6637"/>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4492765" y="2777378"/>
              <a:ext cx="25611" cy="949622"/>
            </a:xfrm>
            <a:custGeom>
              <a:avLst/>
              <a:gdLst/>
              <a:ahLst/>
              <a:cxnLst/>
              <a:rect l="l" t="t" r="r" b="b"/>
              <a:pathLst>
                <a:path w="179"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4425089" y="2644888"/>
              <a:ext cx="25611" cy="1214463"/>
            </a:xfrm>
            <a:custGeom>
              <a:avLst/>
              <a:gdLst/>
              <a:ahLst/>
              <a:cxnLst/>
              <a:rect l="l" t="t" r="r" b="b"/>
              <a:pathLst>
                <a:path w="179" h="8488" extrusionOk="0">
                  <a:moveTo>
                    <a:pt x="0" y="0"/>
                  </a:moveTo>
                  <a:lnTo>
                    <a:pt x="0" y="8488"/>
                  </a:lnTo>
                  <a:lnTo>
                    <a:pt x="178" y="8488"/>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4357270" y="2644888"/>
              <a:ext cx="25611" cy="1214463"/>
            </a:xfrm>
            <a:custGeom>
              <a:avLst/>
              <a:gdLst/>
              <a:ahLst/>
              <a:cxnLst/>
              <a:rect l="l" t="t" r="r" b="b"/>
              <a:pathLst>
                <a:path w="179" h="8488" extrusionOk="0">
                  <a:moveTo>
                    <a:pt x="1" y="0"/>
                  </a:moveTo>
                  <a:lnTo>
                    <a:pt x="1" y="8488"/>
                  </a:lnTo>
                  <a:lnTo>
                    <a:pt x="179" y="848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4966926" y="2946926"/>
              <a:ext cx="25468" cy="610379"/>
            </a:xfrm>
            <a:custGeom>
              <a:avLst/>
              <a:gdLst/>
              <a:ahLst/>
              <a:cxnLst/>
              <a:rect l="l" t="t" r="r" b="b"/>
              <a:pathLst>
                <a:path w="178" h="4266" extrusionOk="0">
                  <a:moveTo>
                    <a:pt x="1" y="1"/>
                  </a:moveTo>
                  <a:lnTo>
                    <a:pt x="1" y="4266"/>
                  </a:lnTo>
                  <a:lnTo>
                    <a:pt x="178" y="4266"/>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4899250" y="3064679"/>
              <a:ext cx="25468" cy="374870"/>
            </a:xfrm>
            <a:custGeom>
              <a:avLst/>
              <a:gdLst/>
              <a:ahLst/>
              <a:cxnLst/>
              <a:rect l="l" t="t" r="r" b="b"/>
              <a:pathLst>
                <a:path w="178" h="2620" extrusionOk="0">
                  <a:moveTo>
                    <a:pt x="0" y="1"/>
                  </a:moveTo>
                  <a:lnTo>
                    <a:pt x="0" y="2619"/>
                  </a:lnTo>
                  <a:lnTo>
                    <a:pt x="177" y="2619"/>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5"/>
            <p:cNvSpPr/>
            <p:nvPr/>
          </p:nvSpPr>
          <p:spPr>
            <a:xfrm>
              <a:off x="4628260" y="3064679"/>
              <a:ext cx="25611" cy="374870"/>
            </a:xfrm>
            <a:custGeom>
              <a:avLst/>
              <a:gdLst/>
              <a:ahLst/>
              <a:cxnLst/>
              <a:rect l="l" t="t" r="r" b="b"/>
              <a:pathLst>
                <a:path w="179" h="2620" extrusionOk="0">
                  <a:moveTo>
                    <a:pt x="0" y="1"/>
                  </a:moveTo>
                  <a:lnTo>
                    <a:pt x="0" y="2619"/>
                  </a:lnTo>
                  <a:lnTo>
                    <a:pt x="178" y="261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5"/>
            <p:cNvSpPr/>
            <p:nvPr/>
          </p:nvSpPr>
          <p:spPr>
            <a:xfrm>
              <a:off x="4289594" y="3080704"/>
              <a:ext cx="25611" cy="374727"/>
            </a:xfrm>
            <a:custGeom>
              <a:avLst/>
              <a:gdLst/>
              <a:ahLst/>
              <a:cxnLst/>
              <a:rect l="l" t="t" r="r" b="b"/>
              <a:pathLst>
                <a:path w="179" h="2619" extrusionOk="0">
                  <a:moveTo>
                    <a:pt x="1" y="0"/>
                  </a:moveTo>
                  <a:lnTo>
                    <a:pt x="1" y="2618"/>
                  </a:lnTo>
                  <a:lnTo>
                    <a:pt x="179" y="261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4831574" y="3161400"/>
              <a:ext cx="25325" cy="181425"/>
            </a:xfrm>
            <a:custGeom>
              <a:avLst/>
              <a:gdLst/>
              <a:ahLst/>
              <a:cxnLst/>
              <a:rect l="l" t="t" r="r" b="b"/>
              <a:pathLst>
                <a:path w="177"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4695936" y="3161400"/>
              <a:ext cx="25611" cy="181425"/>
            </a:xfrm>
            <a:custGeom>
              <a:avLst/>
              <a:gdLst/>
              <a:ahLst/>
              <a:cxnLst/>
              <a:rect l="l" t="t" r="r" b="b"/>
              <a:pathLst>
                <a:path w="179" h="1268" extrusionOk="0">
                  <a:moveTo>
                    <a:pt x="0" y="1"/>
                  </a:moveTo>
                  <a:lnTo>
                    <a:pt x="0"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4221918" y="3177425"/>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5237773" y="3132212"/>
              <a:ext cx="25468" cy="181425"/>
            </a:xfrm>
            <a:custGeom>
              <a:avLst/>
              <a:gdLst/>
              <a:ahLst/>
              <a:cxnLst/>
              <a:rect l="l" t="t" r="r" b="b"/>
              <a:pathLst>
                <a:path w="178" h="1268" extrusionOk="0">
                  <a:moveTo>
                    <a:pt x="1" y="0"/>
                  </a:moveTo>
                  <a:lnTo>
                    <a:pt x="1"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4763612" y="3222780"/>
              <a:ext cx="25611" cy="58663"/>
            </a:xfrm>
            <a:custGeom>
              <a:avLst/>
              <a:gdLst/>
              <a:ahLst/>
              <a:cxnLst/>
              <a:rect l="l" t="t" r="r" b="b"/>
              <a:pathLst>
                <a:path w="179" h="410" extrusionOk="0">
                  <a:moveTo>
                    <a:pt x="1" y="1"/>
                  </a:moveTo>
                  <a:lnTo>
                    <a:pt x="1" y="409"/>
                  </a:lnTo>
                  <a:lnTo>
                    <a:pt x="179" y="409"/>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4154242" y="3238662"/>
              <a:ext cx="25468" cy="58663"/>
            </a:xfrm>
            <a:custGeom>
              <a:avLst/>
              <a:gdLst/>
              <a:ahLst/>
              <a:cxnLst/>
              <a:rect l="l" t="t" r="r" b="b"/>
              <a:pathLst>
                <a:path w="178" h="410" extrusionOk="0">
                  <a:moveTo>
                    <a:pt x="0" y="1"/>
                  </a:moveTo>
                  <a:lnTo>
                    <a:pt x="0" y="410"/>
                  </a:lnTo>
                  <a:lnTo>
                    <a:pt x="178" y="41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4018747" y="2897850"/>
              <a:ext cx="25611" cy="766909"/>
            </a:xfrm>
            <a:custGeom>
              <a:avLst/>
              <a:gdLst/>
              <a:ahLst/>
              <a:cxnLst/>
              <a:rect l="l" t="t" r="r" b="b"/>
              <a:pathLst>
                <a:path w="179" h="5360" extrusionOk="0">
                  <a:moveTo>
                    <a:pt x="0" y="1"/>
                  </a:moveTo>
                  <a:lnTo>
                    <a:pt x="0" y="5360"/>
                  </a:lnTo>
                  <a:lnTo>
                    <a:pt x="178" y="5360"/>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3951071" y="2576067"/>
              <a:ext cx="25468" cy="1410483"/>
            </a:xfrm>
            <a:custGeom>
              <a:avLst/>
              <a:gdLst/>
              <a:ahLst/>
              <a:cxnLst/>
              <a:rect l="l" t="t" r="r" b="b"/>
              <a:pathLst>
                <a:path w="178" h="9858" extrusionOk="0">
                  <a:moveTo>
                    <a:pt x="0" y="1"/>
                  </a:moveTo>
                  <a:lnTo>
                    <a:pt x="0" y="9858"/>
                  </a:lnTo>
                  <a:lnTo>
                    <a:pt x="178" y="985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3883252" y="2806566"/>
              <a:ext cx="25468" cy="949622"/>
            </a:xfrm>
            <a:custGeom>
              <a:avLst/>
              <a:gdLst/>
              <a:ahLst/>
              <a:cxnLst/>
              <a:rect l="l" t="t" r="r" b="b"/>
              <a:pathLst>
                <a:path w="178" h="6637" extrusionOk="0">
                  <a:moveTo>
                    <a:pt x="1" y="0"/>
                  </a:moveTo>
                  <a:lnTo>
                    <a:pt x="1" y="6637"/>
                  </a:lnTo>
                  <a:lnTo>
                    <a:pt x="178" y="663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3409234" y="2958658"/>
              <a:ext cx="25468" cy="645434"/>
            </a:xfrm>
            <a:custGeom>
              <a:avLst/>
              <a:gdLst/>
              <a:ahLst/>
              <a:cxnLst/>
              <a:rect l="l" t="t" r="r" b="b"/>
              <a:pathLst>
                <a:path w="178" h="4511" extrusionOk="0">
                  <a:moveTo>
                    <a:pt x="1" y="0"/>
                  </a:moveTo>
                  <a:lnTo>
                    <a:pt x="1"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3341415" y="2958658"/>
              <a:ext cx="25611" cy="645434"/>
            </a:xfrm>
            <a:custGeom>
              <a:avLst/>
              <a:gdLst/>
              <a:ahLst/>
              <a:cxnLst/>
              <a:rect l="l" t="t" r="r" b="b"/>
              <a:pathLst>
                <a:path w="179" h="4511" extrusionOk="0">
                  <a:moveTo>
                    <a:pt x="0" y="0"/>
                  </a:moveTo>
                  <a:lnTo>
                    <a:pt x="0" y="4511"/>
                  </a:lnTo>
                  <a:lnTo>
                    <a:pt x="178" y="451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a:off x="3273882" y="2868662"/>
              <a:ext cx="25325" cy="825285"/>
            </a:xfrm>
            <a:custGeom>
              <a:avLst/>
              <a:gdLst/>
              <a:ahLst/>
              <a:cxnLst/>
              <a:rect l="l" t="t" r="r" b="b"/>
              <a:pathLst>
                <a:path w="177" h="5768" extrusionOk="0">
                  <a:moveTo>
                    <a:pt x="0" y="1"/>
                  </a:moveTo>
                  <a:lnTo>
                    <a:pt x="0" y="5768"/>
                  </a:lnTo>
                  <a:lnTo>
                    <a:pt x="177" y="57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3206063" y="2868662"/>
              <a:ext cx="25468" cy="825285"/>
            </a:xfrm>
            <a:custGeom>
              <a:avLst/>
              <a:gdLst/>
              <a:ahLst/>
              <a:cxnLst/>
              <a:rect l="l" t="t" r="r" b="b"/>
              <a:pathLst>
                <a:path w="178" h="5768" extrusionOk="0">
                  <a:moveTo>
                    <a:pt x="1" y="1"/>
                  </a:moveTo>
                  <a:lnTo>
                    <a:pt x="1" y="5768"/>
                  </a:lnTo>
                  <a:lnTo>
                    <a:pt x="178" y="57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3815576" y="2976114"/>
              <a:ext cx="25468" cy="610379"/>
            </a:xfrm>
            <a:custGeom>
              <a:avLst/>
              <a:gdLst/>
              <a:ahLst/>
              <a:cxnLst/>
              <a:rect l="l" t="t" r="r" b="b"/>
              <a:pathLst>
                <a:path w="178" h="4266" extrusionOk="0">
                  <a:moveTo>
                    <a:pt x="1" y="1"/>
                  </a:moveTo>
                  <a:lnTo>
                    <a:pt x="1" y="4266"/>
                  </a:lnTo>
                  <a:lnTo>
                    <a:pt x="177" y="4266"/>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3747900" y="3094010"/>
              <a:ext cx="25468" cy="374583"/>
            </a:xfrm>
            <a:custGeom>
              <a:avLst/>
              <a:gdLst/>
              <a:ahLst/>
              <a:cxnLst/>
              <a:rect l="l" t="t" r="r" b="b"/>
              <a:pathLst>
                <a:path w="178" h="2618" extrusionOk="0">
                  <a:moveTo>
                    <a:pt x="0" y="1"/>
                  </a:moveTo>
                  <a:lnTo>
                    <a:pt x="0" y="2618"/>
                  </a:lnTo>
                  <a:lnTo>
                    <a:pt x="177" y="261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3477053" y="3153960"/>
              <a:ext cx="25325" cy="254682"/>
            </a:xfrm>
            <a:custGeom>
              <a:avLst/>
              <a:gdLst/>
              <a:ahLst/>
              <a:cxnLst/>
              <a:rect l="l" t="t" r="r" b="b"/>
              <a:pathLst>
                <a:path w="177"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3138387" y="3164834"/>
              <a:ext cx="25468" cy="254682"/>
            </a:xfrm>
            <a:custGeom>
              <a:avLst/>
              <a:gdLst/>
              <a:ahLst/>
              <a:cxnLst/>
              <a:rect l="l" t="t" r="r" b="b"/>
              <a:pathLst>
                <a:path w="178" h="1780" extrusionOk="0">
                  <a:moveTo>
                    <a:pt x="0" y="1"/>
                  </a:moveTo>
                  <a:lnTo>
                    <a:pt x="0" y="1780"/>
                  </a:lnTo>
                  <a:lnTo>
                    <a:pt x="177" y="17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3680081" y="3190588"/>
              <a:ext cx="25468" cy="181425"/>
            </a:xfrm>
            <a:custGeom>
              <a:avLst/>
              <a:gdLst/>
              <a:ahLst/>
              <a:cxnLst/>
              <a:rect l="l" t="t" r="r" b="b"/>
              <a:pathLst>
                <a:path w="178" h="1268" extrusionOk="0">
                  <a:moveTo>
                    <a:pt x="1" y="1"/>
                  </a:moveTo>
                  <a:lnTo>
                    <a:pt x="1" y="1268"/>
                  </a:lnTo>
                  <a:lnTo>
                    <a:pt x="178" y="126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3544729" y="3190588"/>
              <a:ext cx="25468" cy="181425"/>
            </a:xfrm>
            <a:custGeom>
              <a:avLst/>
              <a:gdLst/>
              <a:ahLst/>
              <a:cxnLst/>
              <a:rect l="l" t="t" r="r" b="b"/>
              <a:pathLst>
                <a:path w="178" h="1268" extrusionOk="0">
                  <a:moveTo>
                    <a:pt x="0" y="1"/>
                  </a:moveTo>
                  <a:lnTo>
                    <a:pt x="0" y="1268"/>
                  </a:lnTo>
                  <a:lnTo>
                    <a:pt x="177" y="1268"/>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3070568" y="3206612"/>
              <a:ext cx="25611" cy="181425"/>
            </a:xfrm>
            <a:custGeom>
              <a:avLst/>
              <a:gdLst/>
              <a:ahLst/>
              <a:cxnLst/>
              <a:rect l="l" t="t" r="r" b="b"/>
              <a:pathLst>
                <a:path w="179" h="1268" extrusionOk="0">
                  <a:moveTo>
                    <a:pt x="0" y="0"/>
                  </a:moveTo>
                  <a:lnTo>
                    <a:pt x="0" y="1267"/>
                  </a:lnTo>
                  <a:lnTo>
                    <a:pt x="178" y="126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5"/>
            <p:cNvSpPr/>
            <p:nvPr/>
          </p:nvSpPr>
          <p:spPr>
            <a:xfrm>
              <a:off x="4086423" y="3161400"/>
              <a:ext cx="25611" cy="181425"/>
            </a:xfrm>
            <a:custGeom>
              <a:avLst/>
              <a:gdLst/>
              <a:ahLst/>
              <a:cxnLst/>
              <a:rect l="l" t="t" r="r" b="b"/>
              <a:pathLst>
                <a:path w="179" h="1268" extrusionOk="0">
                  <a:moveTo>
                    <a:pt x="1" y="1"/>
                  </a:moveTo>
                  <a:lnTo>
                    <a:pt x="1" y="1268"/>
                  </a:lnTo>
                  <a:lnTo>
                    <a:pt x="179" y="1268"/>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5"/>
            <p:cNvSpPr/>
            <p:nvPr/>
          </p:nvSpPr>
          <p:spPr>
            <a:xfrm>
              <a:off x="3612405" y="3252111"/>
              <a:ext cx="25468" cy="58520"/>
            </a:xfrm>
            <a:custGeom>
              <a:avLst/>
              <a:gdLst/>
              <a:ahLst/>
              <a:cxnLst/>
              <a:rect l="l" t="t" r="r" b="b"/>
              <a:pathLst>
                <a:path w="178" h="409" extrusionOk="0">
                  <a:moveTo>
                    <a:pt x="1" y="0"/>
                  </a:moveTo>
                  <a:lnTo>
                    <a:pt x="1" y="408"/>
                  </a:lnTo>
                  <a:lnTo>
                    <a:pt x="177" y="40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3002749" y="3267993"/>
              <a:ext cx="25611" cy="58663"/>
            </a:xfrm>
            <a:custGeom>
              <a:avLst/>
              <a:gdLst/>
              <a:ahLst/>
              <a:cxnLst/>
              <a:rect l="l" t="t" r="r" b="b"/>
              <a:pathLst>
                <a:path w="179" h="410" extrusionOk="0">
                  <a:moveTo>
                    <a:pt x="1" y="1"/>
                  </a:moveTo>
                  <a:lnTo>
                    <a:pt x="1" y="410"/>
                  </a:lnTo>
                  <a:lnTo>
                    <a:pt x="179" y="410"/>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2867397" y="3138221"/>
              <a:ext cx="25611" cy="286446"/>
            </a:xfrm>
            <a:custGeom>
              <a:avLst/>
              <a:gdLst/>
              <a:ahLst/>
              <a:cxnLst/>
              <a:rect l="l" t="t" r="r" b="b"/>
              <a:pathLst>
                <a:path w="179" h="2002" extrusionOk="0">
                  <a:moveTo>
                    <a:pt x="0" y="1"/>
                  </a:moveTo>
                  <a:lnTo>
                    <a:pt x="0" y="2001"/>
                  </a:lnTo>
                  <a:lnTo>
                    <a:pt x="178" y="200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5"/>
            <p:cNvSpPr/>
            <p:nvPr/>
          </p:nvSpPr>
          <p:spPr>
            <a:xfrm>
              <a:off x="2799578" y="3018035"/>
              <a:ext cx="25611" cy="526677"/>
            </a:xfrm>
            <a:custGeom>
              <a:avLst/>
              <a:gdLst/>
              <a:ahLst/>
              <a:cxnLst/>
              <a:rect l="l" t="t" r="r" b="b"/>
              <a:pathLst>
                <a:path w="179" h="3681" extrusionOk="0">
                  <a:moveTo>
                    <a:pt x="1" y="0"/>
                  </a:moveTo>
                  <a:lnTo>
                    <a:pt x="1" y="3680"/>
                  </a:lnTo>
                  <a:lnTo>
                    <a:pt x="179" y="3680"/>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5"/>
            <p:cNvSpPr/>
            <p:nvPr/>
          </p:nvSpPr>
          <p:spPr>
            <a:xfrm>
              <a:off x="2731902" y="3104025"/>
              <a:ext cx="25611" cy="354695"/>
            </a:xfrm>
            <a:custGeom>
              <a:avLst/>
              <a:gdLst/>
              <a:ahLst/>
              <a:cxnLst/>
              <a:rect l="l" t="t" r="r" b="b"/>
              <a:pathLst>
                <a:path w="179" h="2479" extrusionOk="0">
                  <a:moveTo>
                    <a:pt x="1" y="0"/>
                  </a:moveTo>
                  <a:lnTo>
                    <a:pt x="1" y="2478"/>
                  </a:lnTo>
                  <a:lnTo>
                    <a:pt x="179" y="2478"/>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2257884" y="3222923"/>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2190208" y="3222923"/>
              <a:ext cx="25468" cy="117039"/>
            </a:xfrm>
            <a:custGeom>
              <a:avLst/>
              <a:gdLst/>
              <a:ahLst/>
              <a:cxnLst/>
              <a:rect l="l" t="t" r="r" b="b"/>
              <a:pathLst>
                <a:path w="178" h="818" extrusionOk="0">
                  <a:moveTo>
                    <a:pt x="0" y="1"/>
                  </a:moveTo>
                  <a:lnTo>
                    <a:pt x="0"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2122389" y="3206612"/>
              <a:ext cx="25468" cy="149519"/>
            </a:xfrm>
            <a:custGeom>
              <a:avLst/>
              <a:gdLst/>
              <a:ahLst/>
              <a:cxnLst/>
              <a:rect l="l" t="t" r="r" b="b"/>
              <a:pathLst>
                <a:path w="178" h="1045" extrusionOk="0">
                  <a:moveTo>
                    <a:pt x="1" y="0"/>
                  </a:moveTo>
                  <a:lnTo>
                    <a:pt x="1" y="1045"/>
                  </a:lnTo>
                  <a:lnTo>
                    <a:pt x="178" y="104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2054713" y="3206612"/>
              <a:ext cx="25468" cy="149519"/>
            </a:xfrm>
            <a:custGeom>
              <a:avLst/>
              <a:gdLst/>
              <a:ahLst/>
              <a:cxnLst/>
              <a:rect l="l" t="t" r="r" b="b"/>
              <a:pathLst>
                <a:path w="178" h="1045" extrusionOk="0">
                  <a:moveTo>
                    <a:pt x="1" y="0"/>
                  </a:moveTo>
                  <a:lnTo>
                    <a:pt x="1"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5"/>
            <p:cNvSpPr/>
            <p:nvPr/>
          </p:nvSpPr>
          <p:spPr>
            <a:xfrm>
              <a:off x="2664226" y="3167409"/>
              <a:ext cx="25611" cy="227926"/>
            </a:xfrm>
            <a:custGeom>
              <a:avLst/>
              <a:gdLst/>
              <a:ahLst/>
              <a:cxnLst/>
              <a:rect l="l" t="t" r="r" b="b"/>
              <a:pathLst>
                <a:path w="179" h="1593" extrusionOk="0">
                  <a:moveTo>
                    <a:pt x="0" y="1"/>
                  </a:moveTo>
                  <a:lnTo>
                    <a:pt x="0" y="1592"/>
                  </a:lnTo>
                  <a:lnTo>
                    <a:pt x="178" y="1592"/>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5"/>
            <p:cNvSpPr/>
            <p:nvPr/>
          </p:nvSpPr>
          <p:spPr>
            <a:xfrm>
              <a:off x="2596550" y="3211334"/>
              <a:ext cx="25325" cy="140075"/>
            </a:xfrm>
            <a:custGeom>
              <a:avLst/>
              <a:gdLst/>
              <a:ahLst/>
              <a:cxnLst/>
              <a:rect l="l" t="t" r="r" b="b"/>
              <a:pathLst>
                <a:path w="177" h="979" extrusionOk="0">
                  <a:moveTo>
                    <a:pt x="0" y="0"/>
                  </a:moveTo>
                  <a:lnTo>
                    <a:pt x="0" y="978"/>
                  </a:lnTo>
                  <a:lnTo>
                    <a:pt x="177" y="978"/>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2325560" y="3258264"/>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5"/>
            <p:cNvSpPr/>
            <p:nvPr/>
          </p:nvSpPr>
          <p:spPr>
            <a:xfrm>
              <a:off x="1987037" y="3260124"/>
              <a:ext cx="25468" cy="46358"/>
            </a:xfrm>
            <a:custGeom>
              <a:avLst/>
              <a:gdLst/>
              <a:ahLst/>
              <a:cxnLst/>
              <a:rect l="l" t="t" r="r" b="b"/>
              <a:pathLst>
                <a:path w="178" h="324" extrusionOk="0">
                  <a:moveTo>
                    <a:pt x="0" y="1"/>
                  </a:moveTo>
                  <a:lnTo>
                    <a:pt x="0" y="323"/>
                  </a:lnTo>
                  <a:lnTo>
                    <a:pt x="177" y="323"/>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5"/>
            <p:cNvSpPr/>
            <p:nvPr/>
          </p:nvSpPr>
          <p:spPr>
            <a:xfrm>
              <a:off x="2528731" y="3247533"/>
              <a:ext cx="25611" cy="67820"/>
            </a:xfrm>
            <a:custGeom>
              <a:avLst/>
              <a:gdLst/>
              <a:ahLst/>
              <a:cxnLst/>
              <a:rect l="l" t="t" r="r" b="b"/>
              <a:pathLst>
                <a:path w="179" h="474" extrusionOk="0">
                  <a:moveTo>
                    <a:pt x="1" y="0"/>
                  </a:moveTo>
                  <a:lnTo>
                    <a:pt x="1" y="474"/>
                  </a:lnTo>
                  <a:lnTo>
                    <a:pt x="179" y="474"/>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2393379" y="3270139"/>
              <a:ext cx="25325" cy="22464"/>
            </a:xfrm>
            <a:custGeom>
              <a:avLst/>
              <a:gdLst/>
              <a:ahLst/>
              <a:cxnLst/>
              <a:rect l="l" t="t" r="r" b="b"/>
              <a:pathLst>
                <a:path w="177" h="157" extrusionOk="0">
                  <a:moveTo>
                    <a:pt x="0" y="0"/>
                  </a:moveTo>
                  <a:lnTo>
                    <a:pt x="0" y="156"/>
                  </a:lnTo>
                  <a:lnTo>
                    <a:pt x="177" y="156"/>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1919361" y="3271999"/>
              <a:ext cx="25325" cy="22464"/>
            </a:xfrm>
            <a:custGeom>
              <a:avLst/>
              <a:gdLst/>
              <a:ahLst/>
              <a:cxnLst/>
              <a:rect l="l" t="t" r="r" b="b"/>
              <a:pathLst>
                <a:path w="177"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2935073" y="3236516"/>
              <a:ext cx="25611" cy="67820"/>
            </a:xfrm>
            <a:custGeom>
              <a:avLst/>
              <a:gdLst/>
              <a:ahLst/>
              <a:cxnLst/>
              <a:rect l="l" t="t" r="r" b="b"/>
              <a:pathLst>
                <a:path w="179" h="474" extrusionOk="0">
                  <a:moveTo>
                    <a:pt x="1" y="0"/>
                  </a:moveTo>
                  <a:lnTo>
                    <a:pt x="1" y="474"/>
                  </a:lnTo>
                  <a:lnTo>
                    <a:pt x="178" y="474"/>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5"/>
            <p:cNvSpPr/>
            <p:nvPr/>
          </p:nvSpPr>
          <p:spPr>
            <a:xfrm>
              <a:off x="2461055" y="3270425"/>
              <a:ext cx="25611" cy="21891"/>
            </a:xfrm>
            <a:custGeom>
              <a:avLst/>
              <a:gdLst/>
              <a:ahLst/>
              <a:cxnLst/>
              <a:rect l="l" t="t" r="r" b="b"/>
              <a:pathLst>
                <a:path w="179" h="153" extrusionOk="0">
                  <a:moveTo>
                    <a:pt x="0" y="0"/>
                  </a:moveTo>
                  <a:lnTo>
                    <a:pt x="0" y="152"/>
                  </a:lnTo>
                  <a:lnTo>
                    <a:pt x="178" y="152"/>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1851399" y="3279582"/>
              <a:ext cx="25611" cy="7297"/>
            </a:xfrm>
            <a:custGeom>
              <a:avLst/>
              <a:gdLst/>
              <a:ahLst/>
              <a:cxnLst/>
              <a:rect l="l" t="t" r="r" b="b"/>
              <a:pathLst>
                <a:path w="179" h="51" extrusionOk="0">
                  <a:moveTo>
                    <a:pt x="1" y="1"/>
                  </a:moveTo>
                  <a:lnTo>
                    <a:pt x="1" y="51"/>
                  </a:lnTo>
                  <a:lnTo>
                    <a:pt x="179" y="51"/>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a:off x="6795465" y="3182289"/>
              <a:ext cx="25468" cy="117039"/>
            </a:xfrm>
            <a:custGeom>
              <a:avLst/>
              <a:gdLst/>
              <a:ahLst/>
              <a:cxnLst/>
              <a:rect l="l" t="t" r="r" b="b"/>
              <a:pathLst>
                <a:path w="178" h="818" extrusionOk="0">
                  <a:moveTo>
                    <a:pt x="1" y="1"/>
                  </a:moveTo>
                  <a:lnTo>
                    <a:pt x="1" y="817"/>
                  </a:lnTo>
                  <a:lnTo>
                    <a:pt x="178" y="817"/>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5"/>
            <p:cNvSpPr/>
            <p:nvPr/>
          </p:nvSpPr>
          <p:spPr>
            <a:xfrm>
              <a:off x="6727789" y="3182289"/>
              <a:ext cx="25468" cy="117039"/>
            </a:xfrm>
            <a:custGeom>
              <a:avLst/>
              <a:gdLst/>
              <a:ahLst/>
              <a:cxnLst/>
              <a:rect l="l" t="t" r="r" b="b"/>
              <a:pathLst>
                <a:path w="178" h="818" extrusionOk="0">
                  <a:moveTo>
                    <a:pt x="1" y="1"/>
                  </a:moveTo>
                  <a:lnTo>
                    <a:pt x="1" y="817"/>
                  </a:lnTo>
                  <a:lnTo>
                    <a:pt x="177" y="81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a:off x="6660113" y="3166121"/>
              <a:ext cx="25468" cy="149519"/>
            </a:xfrm>
            <a:custGeom>
              <a:avLst/>
              <a:gdLst/>
              <a:ahLst/>
              <a:cxnLst/>
              <a:rect l="l" t="t" r="r" b="b"/>
              <a:pathLst>
                <a:path w="178"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5"/>
            <p:cNvSpPr/>
            <p:nvPr/>
          </p:nvSpPr>
          <p:spPr>
            <a:xfrm>
              <a:off x="6592437" y="3166121"/>
              <a:ext cx="25325" cy="149519"/>
            </a:xfrm>
            <a:custGeom>
              <a:avLst/>
              <a:gdLst/>
              <a:ahLst/>
              <a:cxnLst/>
              <a:rect l="l" t="t" r="r" b="b"/>
              <a:pathLst>
                <a:path w="177" h="1045" extrusionOk="0">
                  <a:moveTo>
                    <a:pt x="0" y="0"/>
                  </a:moveTo>
                  <a:lnTo>
                    <a:pt x="0" y="1045"/>
                  </a:lnTo>
                  <a:lnTo>
                    <a:pt x="177" y="104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5"/>
            <p:cNvSpPr/>
            <p:nvPr/>
          </p:nvSpPr>
          <p:spPr>
            <a:xfrm>
              <a:off x="6863284" y="3217773"/>
              <a:ext cx="25468" cy="46215"/>
            </a:xfrm>
            <a:custGeom>
              <a:avLst/>
              <a:gdLst/>
              <a:ahLst/>
              <a:cxnLst/>
              <a:rect l="l" t="t" r="r" b="b"/>
              <a:pathLst>
                <a:path w="178" h="323" extrusionOk="0">
                  <a:moveTo>
                    <a:pt x="0" y="0"/>
                  </a:moveTo>
                  <a:lnTo>
                    <a:pt x="0" y="323"/>
                  </a:lnTo>
                  <a:lnTo>
                    <a:pt x="177" y="323"/>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6524618" y="3219633"/>
              <a:ext cx="25468" cy="46358"/>
            </a:xfrm>
            <a:custGeom>
              <a:avLst/>
              <a:gdLst/>
              <a:ahLst/>
              <a:cxnLst/>
              <a:rect l="l" t="t" r="r" b="b"/>
              <a:pathLst>
                <a:path w="178" h="324" extrusionOk="0">
                  <a:moveTo>
                    <a:pt x="1" y="1"/>
                  </a:moveTo>
                  <a:lnTo>
                    <a:pt x="1"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a:off x="6930960" y="3229648"/>
              <a:ext cx="25611" cy="22320"/>
            </a:xfrm>
            <a:custGeom>
              <a:avLst/>
              <a:gdLst/>
              <a:ahLst/>
              <a:cxnLst/>
              <a:rect l="l" t="t" r="r" b="b"/>
              <a:pathLst>
                <a:path w="179" h="156" extrusionOk="0">
                  <a:moveTo>
                    <a:pt x="1" y="0"/>
                  </a:moveTo>
                  <a:lnTo>
                    <a:pt x="1" y="155"/>
                  </a:lnTo>
                  <a:lnTo>
                    <a:pt x="178" y="155"/>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5"/>
            <p:cNvSpPr/>
            <p:nvPr/>
          </p:nvSpPr>
          <p:spPr>
            <a:xfrm>
              <a:off x="6456942" y="3231508"/>
              <a:ext cx="25468" cy="22464"/>
            </a:xfrm>
            <a:custGeom>
              <a:avLst/>
              <a:gdLst/>
              <a:ahLst/>
              <a:cxnLst/>
              <a:rect l="l" t="t" r="r" b="b"/>
              <a:pathLst>
                <a:path w="178" h="157" extrusionOk="0">
                  <a:moveTo>
                    <a:pt x="0" y="1"/>
                  </a:moveTo>
                  <a:lnTo>
                    <a:pt x="0" y="157"/>
                  </a:lnTo>
                  <a:lnTo>
                    <a:pt x="177" y="157"/>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5"/>
            <p:cNvSpPr/>
            <p:nvPr/>
          </p:nvSpPr>
          <p:spPr>
            <a:xfrm>
              <a:off x="6389123" y="3239091"/>
              <a:ext cx="25468" cy="7297"/>
            </a:xfrm>
            <a:custGeom>
              <a:avLst/>
              <a:gdLst/>
              <a:ahLst/>
              <a:cxnLst/>
              <a:rect l="l" t="t" r="r" b="b"/>
              <a:pathLst>
                <a:path w="178" h="51" extrusionOk="0">
                  <a:moveTo>
                    <a:pt x="0" y="1"/>
                  </a:moveTo>
                  <a:lnTo>
                    <a:pt x="0" y="51"/>
                  </a:lnTo>
                  <a:lnTo>
                    <a:pt x="178" y="51"/>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5"/>
            <p:cNvSpPr/>
            <p:nvPr/>
          </p:nvSpPr>
          <p:spPr>
            <a:xfrm>
              <a:off x="6321447" y="3095727"/>
              <a:ext cx="25468" cy="286303"/>
            </a:xfrm>
            <a:custGeom>
              <a:avLst/>
              <a:gdLst/>
              <a:ahLst/>
              <a:cxnLst/>
              <a:rect l="l" t="t" r="r" b="b"/>
              <a:pathLst>
                <a:path w="178" h="2001" extrusionOk="0">
                  <a:moveTo>
                    <a:pt x="1" y="0"/>
                  </a:moveTo>
                  <a:lnTo>
                    <a:pt x="1" y="2001"/>
                  </a:lnTo>
                  <a:lnTo>
                    <a:pt x="178" y="2001"/>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5"/>
            <p:cNvSpPr/>
            <p:nvPr/>
          </p:nvSpPr>
          <p:spPr>
            <a:xfrm>
              <a:off x="6253771" y="2975541"/>
              <a:ext cx="25468" cy="526534"/>
            </a:xfrm>
            <a:custGeom>
              <a:avLst/>
              <a:gdLst/>
              <a:ahLst/>
              <a:cxnLst/>
              <a:rect l="l" t="t" r="r" b="b"/>
              <a:pathLst>
                <a:path w="178" h="3680" extrusionOk="0">
                  <a:moveTo>
                    <a:pt x="1" y="1"/>
                  </a:moveTo>
                  <a:lnTo>
                    <a:pt x="1" y="3680"/>
                  </a:lnTo>
                  <a:lnTo>
                    <a:pt x="177" y="3680"/>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5"/>
            <p:cNvSpPr/>
            <p:nvPr/>
          </p:nvSpPr>
          <p:spPr>
            <a:xfrm>
              <a:off x="6185952" y="3061388"/>
              <a:ext cx="25611" cy="354695"/>
            </a:xfrm>
            <a:custGeom>
              <a:avLst/>
              <a:gdLst/>
              <a:ahLst/>
              <a:cxnLst/>
              <a:rect l="l" t="t" r="r" b="b"/>
              <a:pathLst>
                <a:path w="179" h="2479" extrusionOk="0">
                  <a:moveTo>
                    <a:pt x="0" y="1"/>
                  </a:moveTo>
                  <a:lnTo>
                    <a:pt x="0" y="2479"/>
                  </a:lnTo>
                  <a:lnTo>
                    <a:pt x="178" y="2479"/>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5"/>
            <p:cNvSpPr/>
            <p:nvPr/>
          </p:nvSpPr>
          <p:spPr>
            <a:xfrm>
              <a:off x="5711934" y="3180429"/>
              <a:ext cx="25468" cy="116896"/>
            </a:xfrm>
            <a:custGeom>
              <a:avLst/>
              <a:gdLst/>
              <a:ahLst/>
              <a:cxnLst/>
              <a:rect l="l" t="t" r="r" b="b"/>
              <a:pathLst>
                <a:path w="178" h="817" extrusionOk="0">
                  <a:moveTo>
                    <a:pt x="0" y="0"/>
                  </a:moveTo>
                  <a:lnTo>
                    <a:pt x="0"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5"/>
            <p:cNvSpPr/>
            <p:nvPr/>
          </p:nvSpPr>
          <p:spPr>
            <a:xfrm>
              <a:off x="5644115" y="3180429"/>
              <a:ext cx="25468" cy="116896"/>
            </a:xfrm>
            <a:custGeom>
              <a:avLst/>
              <a:gdLst/>
              <a:ahLst/>
              <a:cxnLst/>
              <a:rect l="l" t="t" r="r" b="b"/>
              <a:pathLst>
                <a:path w="178" h="817" extrusionOk="0">
                  <a:moveTo>
                    <a:pt x="1" y="0"/>
                  </a:moveTo>
                  <a:lnTo>
                    <a:pt x="1" y="817"/>
                  </a:lnTo>
                  <a:lnTo>
                    <a:pt x="178" y="817"/>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5"/>
            <p:cNvSpPr/>
            <p:nvPr/>
          </p:nvSpPr>
          <p:spPr>
            <a:xfrm>
              <a:off x="5576439" y="3164118"/>
              <a:ext cx="25611" cy="149519"/>
            </a:xfrm>
            <a:custGeom>
              <a:avLst/>
              <a:gdLst/>
              <a:ahLst/>
              <a:cxnLst/>
              <a:rect l="l" t="t" r="r" b="b"/>
              <a:pathLst>
                <a:path w="179" h="1045" extrusionOk="0">
                  <a:moveTo>
                    <a:pt x="0" y="1"/>
                  </a:moveTo>
                  <a:lnTo>
                    <a:pt x="0" y="1044"/>
                  </a:lnTo>
                  <a:lnTo>
                    <a:pt x="178" y="104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5"/>
            <p:cNvSpPr/>
            <p:nvPr/>
          </p:nvSpPr>
          <p:spPr>
            <a:xfrm>
              <a:off x="5508763" y="3164118"/>
              <a:ext cx="25325" cy="149519"/>
            </a:xfrm>
            <a:custGeom>
              <a:avLst/>
              <a:gdLst/>
              <a:ahLst/>
              <a:cxnLst/>
              <a:rect l="l" t="t" r="r" b="b"/>
              <a:pathLst>
                <a:path w="177" h="1045" extrusionOk="0">
                  <a:moveTo>
                    <a:pt x="0" y="1"/>
                  </a:moveTo>
                  <a:lnTo>
                    <a:pt x="0" y="1044"/>
                  </a:lnTo>
                  <a:lnTo>
                    <a:pt x="177" y="1044"/>
                  </a:lnTo>
                  <a:lnTo>
                    <a:pt x="1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5"/>
            <p:cNvSpPr/>
            <p:nvPr/>
          </p:nvSpPr>
          <p:spPr>
            <a:xfrm>
              <a:off x="6118133" y="3124915"/>
              <a:ext cx="25611" cy="227926"/>
            </a:xfrm>
            <a:custGeom>
              <a:avLst/>
              <a:gdLst/>
              <a:ahLst/>
              <a:cxnLst/>
              <a:rect l="l" t="t" r="r" b="b"/>
              <a:pathLst>
                <a:path w="179" h="1593" extrusionOk="0">
                  <a:moveTo>
                    <a:pt x="1" y="0"/>
                  </a:moveTo>
                  <a:lnTo>
                    <a:pt x="1" y="1593"/>
                  </a:lnTo>
                  <a:lnTo>
                    <a:pt x="179" y="1593"/>
                  </a:lnTo>
                  <a:lnTo>
                    <a:pt x="17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5"/>
            <p:cNvSpPr/>
            <p:nvPr/>
          </p:nvSpPr>
          <p:spPr>
            <a:xfrm>
              <a:off x="6050457" y="3168840"/>
              <a:ext cx="25611" cy="139932"/>
            </a:xfrm>
            <a:custGeom>
              <a:avLst/>
              <a:gdLst/>
              <a:ahLst/>
              <a:cxnLst/>
              <a:rect l="l" t="t" r="r" b="b"/>
              <a:pathLst>
                <a:path w="179" h="978" extrusionOk="0">
                  <a:moveTo>
                    <a:pt x="1" y="1"/>
                  </a:moveTo>
                  <a:lnTo>
                    <a:pt x="1" y="978"/>
                  </a:lnTo>
                  <a:lnTo>
                    <a:pt x="178" y="978"/>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5"/>
            <p:cNvSpPr/>
            <p:nvPr/>
          </p:nvSpPr>
          <p:spPr>
            <a:xfrm>
              <a:off x="5779610" y="3215626"/>
              <a:ext cx="25611" cy="46358"/>
            </a:xfrm>
            <a:custGeom>
              <a:avLst/>
              <a:gdLst/>
              <a:ahLst/>
              <a:cxnLst/>
              <a:rect l="l" t="t" r="r" b="b"/>
              <a:pathLst>
                <a:path w="179" h="324" extrusionOk="0">
                  <a:moveTo>
                    <a:pt x="0" y="1"/>
                  </a:moveTo>
                  <a:lnTo>
                    <a:pt x="0" y="323"/>
                  </a:lnTo>
                  <a:lnTo>
                    <a:pt x="178" y="323"/>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5"/>
            <p:cNvSpPr/>
            <p:nvPr/>
          </p:nvSpPr>
          <p:spPr>
            <a:xfrm>
              <a:off x="5440944" y="3217773"/>
              <a:ext cx="25468" cy="46215"/>
            </a:xfrm>
            <a:custGeom>
              <a:avLst/>
              <a:gdLst/>
              <a:ahLst/>
              <a:cxnLst/>
              <a:rect l="l" t="t" r="r" b="b"/>
              <a:pathLst>
                <a:path w="178" h="323" extrusionOk="0">
                  <a:moveTo>
                    <a:pt x="1" y="0"/>
                  </a:moveTo>
                  <a:lnTo>
                    <a:pt x="1" y="323"/>
                  </a:lnTo>
                  <a:lnTo>
                    <a:pt x="178" y="323"/>
                  </a:lnTo>
                  <a:lnTo>
                    <a:pt x="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5"/>
            <p:cNvSpPr/>
            <p:nvPr/>
          </p:nvSpPr>
          <p:spPr>
            <a:xfrm>
              <a:off x="5982781" y="3204896"/>
              <a:ext cx="25611" cy="67820"/>
            </a:xfrm>
            <a:custGeom>
              <a:avLst/>
              <a:gdLst/>
              <a:ahLst/>
              <a:cxnLst/>
              <a:rect l="l" t="t" r="r" b="b"/>
              <a:pathLst>
                <a:path w="179" h="474" extrusionOk="0">
                  <a:moveTo>
                    <a:pt x="0" y="1"/>
                  </a:moveTo>
                  <a:lnTo>
                    <a:pt x="0" y="474"/>
                  </a:lnTo>
                  <a:lnTo>
                    <a:pt x="178" y="474"/>
                  </a:lnTo>
                  <a:lnTo>
                    <a:pt x="17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5"/>
            <p:cNvSpPr/>
            <p:nvPr/>
          </p:nvSpPr>
          <p:spPr>
            <a:xfrm>
              <a:off x="5847286" y="3227645"/>
              <a:ext cx="25611" cy="22320"/>
            </a:xfrm>
            <a:custGeom>
              <a:avLst/>
              <a:gdLst/>
              <a:ahLst/>
              <a:cxnLst/>
              <a:rect l="l" t="t" r="r" b="b"/>
              <a:pathLst>
                <a:path w="179" h="156" extrusionOk="0">
                  <a:moveTo>
                    <a:pt x="1" y="1"/>
                  </a:moveTo>
                  <a:lnTo>
                    <a:pt x="1" y="156"/>
                  </a:lnTo>
                  <a:lnTo>
                    <a:pt x="179" y="156"/>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5"/>
            <p:cNvSpPr/>
            <p:nvPr/>
          </p:nvSpPr>
          <p:spPr>
            <a:xfrm>
              <a:off x="5373268" y="3229648"/>
              <a:ext cx="25468" cy="22320"/>
            </a:xfrm>
            <a:custGeom>
              <a:avLst/>
              <a:gdLst/>
              <a:ahLst/>
              <a:cxnLst/>
              <a:rect l="l" t="t" r="r" b="b"/>
              <a:pathLst>
                <a:path w="178" h="156" extrusionOk="0">
                  <a:moveTo>
                    <a:pt x="1" y="0"/>
                  </a:moveTo>
                  <a:lnTo>
                    <a:pt x="1" y="155"/>
                  </a:lnTo>
                  <a:lnTo>
                    <a:pt x="177" y="155"/>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5"/>
            <p:cNvSpPr/>
            <p:nvPr/>
          </p:nvSpPr>
          <p:spPr>
            <a:xfrm>
              <a:off x="5914962" y="3227788"/>
              <a:ext cx="25611" cy="22034"/>
            </a:xfrm>
            <a:custGeom>
              <a:avLst/>
              <a:gdLst/>
              <a:ahLst/>
              <a:cxnLst/>
              <a:rect l="l" t="t" r="r" b="b"/>
              <a:pathLst>
                <a:path w="179" h="154" extrusionOk="0">
                  <a:moveTo>
                    <a:pt x="1" y="1"/>
                  </a:moveTo>
                  <a:lnTo>
                    <a:pt x="1" y="154"/>
                  </a:lnTo>
                  <a:lnTo>
                    <a:pt x="179" y="154"/>
                  </a:lnTo>
                  <a:lnTo>
                    <a:pt x="1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5"/>
            <p:cNvSpPr/>
            <p:nvPr/>
          </p:nvSpPr>
          <p:spPr>
            <a:xfrm>
              <a:off x="5305592" y="3237088"/>
              <a:ext cx="25468" cy="7440"/>
            </a:xfrm>
            <a:custGeom>
              <a:avLst/>
              <a:gdLst/>
              <a:ahLst/>
              <a:cxnLst/>
              <a:rect l="l" t="t" r="r" b="b"/>
              <a:pathLst>
                <a:path w="178" h="52" extrusionOk="0">
                  <a:moveTo>
                    <a:pt x="0" y="0"/>
                  </a:moveTo>
                  <a:lnTo>
                    <a:pt x="0" y="51"/>
                  </a:lnTo>
                  <a:lnTo>
                    <a:pt x="177" y="51"/>
                  </a:lnTo>
                  <a:lnTo>
                    <a:pt x="17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p15"/>
          <p:cNvSpPr txBox="1">
            <a:spLocks noGrp="1"/>
          </p:cNvSpPr>
          <p:nvPr>
            <p:ph type="title"/>
          </p:nvPr>
        </p:nvSpPr>
        <p:spPr>
          <a:xfrm>
            <a:off x="713225" y="719333"/>
            <a:ext cx="7717500" cy="753200"/>
          </a:xfrm>
          <a:prstGeom prst="rect">
            <a:avLst/>
          </a:prstGeom>
        </p:spPr>
        <p:txBody>
          <a:bodyPr spcFirstLastPara="1" wrap="square" lIns="91425" tIns="91425" rIns="91425" bIns="91425" anchor="t" anchorCtr="0">
            <a:normAutofit/>
          </a:bodyPr>
          <a:lstStyle>
            <a:lvl1pPr lvl="0" rtl="0">
              <a:spcBef>
                <a:spcPts val="0"/>
              </a:spcBef>
              <a:spcAft>
                <a:spcPts val="0"/>
              </a:spcAft>
              <a:buSzPts val="34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23" name="Google Shape;623;p15"/>
          <p:cNvSpPr txBox="1">
            <a:spLocks noGrp="1"/>
          </p:cNvSpPr>
          <p:nvPr>
            <p:ph type="body" idx="1"/>
          </p:nvPr>
        </p:nvSpPr>
        <p:spPr>
          <a:xfrm>
            <a:off x="789475" y="5107837"/>
            <a:ext cx="3622800" cy="894400"/>
          </a:xfrm>
          <a:prstGeom prst="rect">
            <a:avLst/>
          </a:prstGeom>
        </p:spPr>
        <p:txBody>
          <a:bodyPr spcFirstLastPara="1" wrap="square" lIns="91425" tIns="91425" rIns="91425" bIns="91425" anchor="t" anchorCtr="0">
            <a:normAutofit/>
          </a:bodyPr>
          <a:lstStyle>
            <a:lvl1pPr marL="457200" lvl="0" indent="-317500" algn="ctr" rtl="0">
              <a:lnSpc>
                <a:spcPct val="100000"/>
              </a:lnSpc>
              <a:spcBef>
                <a:spcPts val="0"/>
              </a:spcBef>
              <a:spcAft>
                <a:spcPts val="0"/>
              </a:spcAft>
              <a:buSzPts val="1400"/>
              <a:buChar char="●"/>
              <a:defRPr sz="1400">
                <a:solidFill>
                  <a:schemeClr val="dk1"/>
                </a:solidFill>
                <a:latin typeface="Fira Sans"/>
                <a:ea typeface="Fira Sans"/>
                <a:cs typeface="Fira Sans"/>
                <a:sym typeface="Fira Sans"/>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24" name="Google Shape;624;p15"/>
          <p:cNvSpPr txBox="1">
            <a:spLocks noGrp="1"/>
          </p:cNvSpPr>
          <p:nvPr>
            <p:ph type="body" idx="2"/>
          </p:nvPr>
        </p:nvSpPr>
        <p:spPr>
          <a:xfrm>
            <a:off x="4731675" y="5107837"/>
            <a:ext cx="3622800" cy="894400"/>
          </a:xfrm>
          <a:prstGeom prst="rect">
            <a:avLst/>
          </a:prstGeom>
        </p:spPr>
        <p:txBody>
          <a:bodyPr spcFirstLastPara="1" wrap="square" lIns="91425" tIns="91425" rIns="91425" bIns="91425" anchor="t" anchorCtr="0">
            <a:normAutofit/>
          </a:bodyPr>
          <a:lstStyle>
            <a:lvl1pPr marL="457200" lvl="0" indent="-317500" algn="ctr" rtl="0">
              <a:lnSpc>
                <a:spcPct val="100000"/>
              </a:lnSpc>
              <a:spcBef>
                <a:spcPts val="0"/>
              </a:spcBef>
              <a:spcAft>
                <a:spcPts val="0"/>
              </a:spcAft>
              <a:buSzPts val="1400"/>
              <a:buChar char="●"/>
              <a:defRPr sz="1400">
                <a:solidFill>
                  <a:schemeClr val="dk1"/>
                </a:solidFill>
                <a:latin typeface="Fira Sans"/>
                <a:ea typeface="Fira Sans"/>
                <a:cs typeface="Fira Sans"/>
                <a:sym typeface="Fira Sans"/>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25" name="Google Shape;625;p1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26" name="Google Shape;626;p15"/>
          <p:cNvSpPr txBox="1">
            <a:spLocks noGrp="1"/>
          </p:cNvSpPr>
          <p:nvPr>
            <p:ph type="subTitle" idx="3"/>
          </p:nvPr>
        </p:nvSpPr>
        <p:spPr>
          <a:xfrm>
            <a:off x="791275" y="4427100"/>
            <a:ext cx="3622800" cy="6092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2pPr>
            <a:lvl3pPr lvl="2"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3pPr>
            <a:lvl4pPr lvl="3"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4pPr>
            <a:lvl5pPr lvl="4"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5pPr>
            <a:lvl6pPr lvl="5"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6pPr>
            <a:lvl7pPr lvl="6"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7pPr>
            <a:lvl8pPr lvl="7"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8pPr>
            <a:lvl9pPr lvl="8"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9pPr>
          </a:lstStyle>
          <a:p>
            <a:endParaRPr/>
          </a:p>
        </p:txBody>
      </p:sp>
      <p:sp>
        <p:nvSpPr>
          <p:cNvPr id="627" name="Google Shape;627;p15"/>
          <p:cNvSpPr txBox="1">
            <a:spLocks noGrp="1"/>
          </p:cNvSpPr>
          <p:nvPr>
            <p:ph type="subTitle" idx="4"/>
          </p:nvPr>
        </p:nvSpPr>
        <p:spPr>
          <a:xfrm>
            <a:off x="4731675" y="4427100"/>
            <a:ext cx="3622800" cy="6092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Font typeface="Darker Grotesque"/>
              <a:buNone/>
              <a:defRPr sz="2400" b="1">
                <a:solidFill>
                  <a:schemeClr val="accent6"/>
                </a:solidFill>
                <a:latin typeface="Jost"/>
                <a:ea typeface="Jost"/>
                <a:cs typeface="Jost"/>
                <a:sym typeface="Jost"/>
              </a:defRPr>
            </a:lvl1pPr>
            <a:lvl2pPr lvl="1"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2pPr>
            <a:lvl3pPr lvl="2"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3pPr>
            <a:lvl4pPr lvl="3"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4pPr>
            <a:lvl5pPr lvl="4"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5pPr>
            <a:lvl6pPr lvl="5"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6pPr>
            <a:lvl7pPr lvl="6"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7pPr>
            <a:lvl8pPr lvl="7"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8pPr>
            <a:lvl9pPr lvl="8" rtl="0">
              <a:spcBef>
                <a:spcPts val="0"/>
              </a:spcBef>
              <a:spcAft>
                <a:spcPts val="0"/>
              </a:spcAft>
              <a:buClr>
                <a:schemeClr val="accent1"/>
              </a:buClr>
              <a:buSzPts val="2400"/>
              <a:buFont typeface="Darker Grotesque"/>
              <a:buNone/>
              <a:defRPr sz="2400" b="1">
                <a:solidFill>
                  <a:schemeClr val="accent1"/>
                </a:solidFill>
                <a:latin typeface="Darker Grotesque"/>
                <a:ea typeface="Darker Grotesque"/>
                <a:cs typeface="Darker Grotesque"/>
                <a:sym typeface="Darker Grotesque"/>
              </a:defRPr>
            </a:lvl9pPr>
          </a:lstStyle>
          <a:p>
            <a:endParaRPr/>
          </a:p>
        </p:txBody>
      </p:sp>
      <p:sp>
        <p:nvSpPr>
          <p:cNvPr id="628" name="Google Shape;628;p15"/>
          <p:cNvSpPr/>
          <p:nvPr/>
        </p:nvSpPr>
        <p:spPr>
          <a:xfrm>
            <a:off x="8698674" y="6265885"/>
            <a:ext cx="658117" cy="79954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5"/>
          <p:cNvSpPr/>
          <p:nvPr/>
        </p:nvSpPr>
        <p:spPr>
          <a:xfrm>
            <a:off x="199717" y="6142252"/>
            <a:ext cx="429102" cy="52131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15"/>
          <p:cNvGrpSpPr/>
          <p:nvPr/>
        </p:nvGrpSpPr>
        <p:grpSpPr>
          <a:xfrm flipH="1">
            <a:off x="4662447" y="-1288800"/>
            <a:ext cx="4274797" cy="2359063"/>
            <a:chOff x="6615200" y="-815675"/>
            <a:chExt cx="4274797" cy="1769297"/>
          </a:xfrm>
        </p:grpSpPr>
        <p:sp>
          <p:nvSpPr>
            <p:cNvPr id="631" name="Google Shape;631;p15"/>
            <p:cNvSpPr/>
            <p:nvPr/>
          </p:nvSpPr>
          <p:spPr>
            <a:xfrm flipH="1">
              <a:off x="7346882" y="-815675"/>
              <a:ext cx="1703317" cy="1703317"/>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5"/>
            <p:cNvSpPr/>
            <p:nvPr/>
          </p:nvSpPr>
          <p:spPr>
            <a:xfrm flipH="1">
              <a:off x="7561187" y="-601369"/>
              <a:ext cx="1274954" cy="1274831"/>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5"/>
            <p:cNvSpPr/>
            <p:nvPr/>
          </p:nvSpPr>
          <p:spPr>
            <a:xfrm flipH="1">
              <a:off x="6615200" y="539501"/>
              <a:ext cx="331468" cy="318862"/>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5"/>
            <p:cNvSpPr/>
            <p:nvPr/>
          </p:nvSpPr>
          <p:spPr>
            <a:xfrm flipH="1">
              <a:off x="10231880" y="353963"/>
              <a:ext cx="658117" cy="599659"/>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24304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2"/>
        </a:solidFill>
        <a:effectLst/>
      </p:bgPr>
    </p:bg>
    <p:spTree>
      <p:nvGrpSpPr>
        <p:cNvPr id="1" name="Shape 423"/>
        <p:cNvGrpSpPr/>
        <p:nvPr/>
      </p:nvGrpSpPr>
      <p:grpSpPr>
        <a:xfrm>
          <a:off x="0" y="0"/>
          <a:ext cx="0" cy="0"/>
          <a:chOff x="0" y="0"/>
          <a:chExt cx="0" cy="0"/>
        </a:xfrm>
      </p:grpSpPr>
      <p:sp>
        <p:nvSpPr>
          <p:cNvPr id="424" name="Google Shape;424;p11"/>
          <p:cNvSpPr txBox="1">
            <a:spLocks noGrp="1"/>
          </p:cNvSpPr>
          <p:nvPr>
            <p:ph type="title" hasCustomPrompt="1"/>
          </p:nvPr>
        </p:nvSpPr>
        <p:spPr>
          <a:xfrm>
            <a:off x="713225" y="1350133"/>
            <a:ext cx="77175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5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25" name="Google Shape;425;p11"/>
          <p:cNvSpPr txBox="1">
            <a:spLocks noGrp="1"/>
          </p:cNvSpPr>
          <p:nvPr>
            <p:ph type="body" idx="1"/>
          </p:nvPr>
        </p:nvSpPr>
        <p:spPr>
          <a:xfrm>
            <a:off x="2496875" y="3773467"/>
            <a:ext cx="4150200" cy="6480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sz="1900">
                <a:solidFill>
                  <a:schemeClr val="dk1"/>
                </a:solidFill>
                <a:latin typeface="Fira Sans"/>
                <a:ea typeface="Fira Sans"/>
                <a:cs typeface="Fira Sans"/>
                <a:sym typeface="Fira Sans"/>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26" name="Google Shape;426;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27" name="Google Shape;427;p11"/>
          <p:cNvSpPr/>
          <p:nvPr/>
        </p:nvSpPr>
        <p:spPr>
          <a:xfrm flipH="1">
            <a:off x="7972860" y="-749499"/>
            <a:ext cx="1703317" cy="2271089"/>
          </a:xfrm>
          <a:custGeom>
            <a:avLst/>
            <a:gdLst/>
            <a:ahLst/>
            <a:cxnLst/>
            <a:rect l="l" t="t" r="r" b="b"/>
            <a:pathLst>
              <a:path w="13782" h="13782" fill="none" extrusionOk="0">
                <a:moveTo>
                  <a:pt x="11763" y="2019"/>
                </a:moveTo>
                <a:cubicBezTo>
                  <a:pt x="13055" y="3311"/>
                  <a:pt x="13781" y="5064"/>
                  <a:pt x="13781" y="6891"/>
                </a:cubicBezTo>
                <a:cubicBezTo>
                  <a:pt x="13781" y="8719"/>
                  <a:pt x="13055" y="10472"/>
                  <a:pt x="11763" y="11764"/>
                </a:cubicBezTo>
                <a:cubicBezTo>
                  <a:pt x="10470" y="13056"/>
                  <a:pt x="8717" y="13782"/>
                  <a:pt x="6891" y="13782"/>
                </a:cubicBezTo>
                <a:cubicBezTo>
                  <a:pt x="5063" y="13782"/>
                  <a:pt x="3310" y="13056"/>
                  <a:pt x="2018" y="11764"/>
                </a:cubicBezTo>
                <a:cubicBezTo>
                  <a:pt x="725" y="10472"/>
                  <a:pt x="0" y="8719"/>
                  <a:pt x="0" y="6891"/>
                </a:cubicBezTo>
                <a:cubicBezTo>
                  <a:pt x="0" y="5064"/>
                  <a:pt x="725" y="3311"/>
                  <a:pt x="2018" y="2019"/>
                </a:cubicBezTo>
                <a:cubicBezTo>
                  <a:pt x="3310" y="727"/>
                  <a:pt x="5063" y="1"/>
                  <a:pt x="6891" y="1"/>
                </a:cubicBezTo>
                <a:cubicBezTo>
                  <a:pt x="8717" y="1"/>
                  <a:pt x="10470" y="727"/>
                  <a:pt x="11763" y="2019"/>
                </a:cubicBezTo>
                <a:close/>
              </a:path>
            </a:pathLst>
          </a:custGeom>
          <a:noFill/>
          <a:ln w="9525" cap="flat" cmpd="sng">
            <a:solidFill>
              <a:schemeClr val="accent5"/>
            </a:solidFill>
            <a:prstDash val="solid"/>
            <a:miter lim="10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flipH="1">
            <a:off x="8187163" y="-463758"/>
            <a:ext cx="1274954" cy="1699775"/>
          </a:xfrm>
          <a:custGeom>
            <a:avLst/>
            <a:gdLst/>
            <a:ahLst/>
            <a:cxnLst/>
            <a:rect l="l" t="t" r="r" b="b"/>
            <a:pathLst>
              <a:path w="10316" h="10315" extrusionOk="0">
                <a:moveTo>
                  <a:pt x="5159" y="0"/>
                </a:moveTo>
                <a:cubicBezTo>
                  <a:pt x="3791" y="0"/>
                  <a:pt x="2478" y="543"/>
                  <a:pt x="1512" y="1510"/>
                </a:cubicBezTo>
                <a:cubicBezTo>
                  <a:pt x="544" y="2478"/>
                  <a:pt x="0" y="3790"/>
                  <a:pt x="0" y="5157"/>
                </a:cubicBezTo>
                <a:cubicBezTo>
                  <a:pt x="0" y="6525"/>
                  <a:pt x="544" y="7837"/>
                  <a:pt x="1512" y="8804"/>
                </a:cubicBezTo>
                <a:cubicBezTo>
                  <a:pt x="2478" y="9772"/>
                  <a:pt x="3791" y="10315"/>
                  <a:pt x="5159" y="10315"/>
                </a:cubicBezTo>
                <a:cubicBezTo>
                  <a:pt x="6526" y="10315"/>
                  <a:pt x="7838" y="9772"/>
                  <a:pt x="8806" y="8804"/>
                </a:cubicBezTo>
                <a:cubicBezTo>
                  <a:pt x="9773" y="7837"/>
                  <a:pt x="10316" y="6525"/>
                  <a:pt x="10316" y="5157"/>
                </a:cubicBezTo>
                <a:cubicBezTo>
                  <a:pt x="10316" y="3790"/>
                  <a:pt x="9773" y="2478"/>
                  <a:pt x="8806" y="1510"/>
                </a:cubicBezTo>
                <a:cubicBezTo>
                  <a:pt x="7838" y="543"/>
                  <a:pt x="6526" y="0"/>
                  <a:pt x="5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flipH="1">
            <a:off x="7247876" y="329035"/>
            <a:ext cx="331468" cy="425149"/>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flipH="1">
            <a:off x="8687333" y="1941318"/>
            <a:ext cx="658117" cy="799545"/>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flipH="1">
            <a:off x="-653100" y="-1002290"/>
            <a:ext cx="1601449" cy="2054067"/>
          </a:xfrm>
          <a:custGeom>
            <a:avLst/>
            <a:gdLst/>
            <a:ahLst/>
            <a:cxnLst/>
            <a:rect l="l" t="t" r="r" b="b"/>
            <a:pathLst>
              <a:path w="2682" h="2580" extrusionOk="0">
                <a:moveTo>
                  <a:pt x="1392" y="0"/>
                </a:moveTo>
                <a:cubicBezTo>
                  <a:pt x="870" y="0"/>
                  <a:pt x="400" y="314"/>
                  <a:pt x="200" y="796"/>
                </a:cubicBezTo>
                <a:cubicBezTo>
                  <a:pt x="0" y="1279"/>
                  <a:pt x="110" y="1833"/>
                  <a:pt x="480" y="2202"/>
                </a:cubicBezTo>
                <a:cubicBezTo>
                  <a:pt x="727" y="2448"/>
                  <a:pt x="1056" y="2579"/>
                  <a:pt x="1392" y="2579"/>
                </a:cubicBezTo>
                <a:cubicBezTo>
                  <a:pt x="1558" y="2579"/>
                  <a:pt x="1725" y="2547"/>
                  <a:pt x="1885" y="2481"/>
                </a:cubicBezTo>
                <a:cubicBezTo>
                  <a:pt x="2368" y="2281"/>
                  <a:pt x="2682" y="1811"/>
                  <a:pt x="2682" y="1290"/>
                </a:cubicBezTo>
                <a:cubicBezTo>
                  <a:pt x="2682" y="577"/>
                  <a:pt x="2104" y="0"/>
                  <a:pt x="13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4725459" y="5749172"/>
            <a:ext cx="549061" cy="667053"/>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3952349" y="5382332"/>
            <a:ext cx="358000" cy="434933"/>
          </a:xfrm>
          <a:custGeom>
            <a:avLst/>
            <a:gdLst/>
            <a:ahLst/>
            <a:cxnLst/>
            <a:rect l="l" t="t" r="r" b="b"/>
            <a:pathLst>
              <a:path w="5325" h="4852" extrusionOk="0">
                <a:moveTo>
                  <a:pt x="2663" y="0"/>
                </a:moveTo>
                <a:cubicBezTo>
                  <a:pt x="2042" y="0"/>
                  <a:pt x="1422" y="237"/>
                  <a:pt x="948" y="711"/>
                </a:cubicBezTo>
                <a:cubicBezTo>
                  <a:pt x="1" y="1659"/>
                  <a:pt x="1" y="3194"/>
                  <a:pt x="948" y="4141"/>
                </a:cubicBezTo>
                <a:cubicBezTo>
                  <a:pt x="1422" y="4614"/>
                  <a:pt x="2042" y="4851"/>
                  <a:pt x="2663" y="4851"/>
                </a:cubicBezTo>
                <a:cubicBezTo>
                  <a:pt x="3283" y="4851"/>
                  <a:pt x="3904" y="4614"/>
                  <a:pt x="4378" y="4141"/>
                </a:cubicBezTo>
                <a:cubicBezTo>
                  <a:pt x="5324" y="3194"/>
                  <a:pt x="5324" y="1659"/>
                  <a:pt x="4378" y="711"/>
                </a:cubicBezTo>
                <a:cubicBezTo>
                  <a:pt x="3904" y="237"/>
                  <a:pt x="3283" y="0"/>
                  <a:pt x="266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798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0FE9FB-C92D-472F-B8F8-B71DEA012071}"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89EA9-7985-448A-8BC5-8349E3831573}" type="slidenum">
              <a:rPr lang="en-US" smtClean="0"/>
              <a:t>‹#›</a:t>
            </a:fld>
            <a:endParaRPr lang="en-US"/>
          </a:p>
        </p:txBody>
      </p:sp>
    </p:spTree>
    <p:extLst>
      <p:ext uri="{BB962C8B-B14F-4D97-AF65-F5344CB8AC3E}">
        <p14:creationId xmlns:p14="http://schemas.microsoft.com/office/powerpoint/2010/main" val="357824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0FE9FB-C92D-472F-B8F8-B71DEA012071}" type="datetimeFigureOut">
              <a:rPr lang="en-US" smtClean="0"/>
              <a:t>30/12/24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989EA9-7985-448A-8BC5-8349E3831573}" type="slidenum">
              <a:rPr lang="en-US" smtClean="0"/>
              <a:t>‹#›</a:t>
            </a:fld>
            <a:endParaRPr lang="en-US"/>
          </a:p>
        </p:txBody>
      </p:sp>
    </p:spTree>
    <p:extLst>
      <p:ext uri="{BB962C8B-B14F-4D97-AF65-F5344CB8AC3E}">
        <p14:creationId xmlns:p14="http://schemas.microsoft.com/office/powerpoint/2010/main" val="1418609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0FE9FB-C92D-472F-B8F8-B71DEA012071}" type="datetimeFigureOut">
              <a:rPr lang="en-US" smtClean="0"/>
              <a:t>30/12/24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89EA9-7985-448A-8BC5-8349E3831573}" type="slidenum">
              <a:rPr lang="en-US" smtClean="0"/>
              <a:t>‹#›</a:t>
            </a:fld>
            <a:endParaRPr lang="en-US"/>
          </a:p>
        </p:txBody>
      </p:sp>
    </p:spTree>
    <p:extLst>
      <p:ext uri="{BB962C8B-B14F-4D97-AF65-F5344CB8AC3E}">
        <p14:creationId xmlns:p14="http://schemas.microsoft.com/office/powerpoint/2010/main" val="3610660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0FE9FB-C92D-472F-B8F8-B71DEA012071}" type="datetimeFigureOut">
              <a:rPr lang="en-US" smtClean="0"/>
              <a:t>30/12/24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989EA9-7985-448A-8BC5-8349E3831573}" type="slidenum">
              <a:rPr lang="en-US" smtClean="0"/>
              <a:t>‹#›</a:t>
            </a:fld>
            <a:endParaRPr lang="en-US"/>
          </a:p>
        </p:txBody>
      </p:sp>
    </p:spTree>
    <p:extLst>
      <p:ext uri="{BB962C8B-B14F-4D97-AF65-F5344CB8AC3E}">
        <p14:creationId xmlns:p14="http://schemas.microsoft.com/office/powerpoint/2010/main" val="104342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0FE9FB-C92D-472F-B8F8-B71DEA012071}" type="datetimeFigureOut">
              <a:rPr lang="en-US" smtClean="0"/>
              <a:t>30/12/24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989EA9-7985-448A-8BC5-8349E3831573}" type="slidenum">
              <a:rPr lang="en-US" smtClean="0"/>
              <a:t>‹#›</a:t>
            </a:fld>
            <a:endParaRPr lang="en-US"/>
          </a:p>
        </p:txBody>
      </p:sp>
    </p:spTree>
    <p:extLst>
      <p:ext uri="{BB962C8B-B14F-4D97-AF65-F5344CB8AC3E}">
        <p14:creationId xmlns:p14="http://schemas.microsoft.com/office/powerpoint/2010/main" val="3801763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0FE9FB-C92D-472F-B8F8-B71DEA012071}" type="datetimeFigureOut">
              <a:rPr lang="en-US" smtClean="0"/>
              <a:t>30/12/24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989EA9-7985-448A-8BC5-8349E3831573}" type="slidenum">
              <a:rPr lang="en-US" smtClean="0"/>
              <a:t>‹#›</a:t>
            </a:fld>
            <a:endParaRPr lang="en-US"/>
          </a:p>
        </p:txBody>
      </p:sp>
    </p:spTree>
    <p:extLst>
      <p:ext uri="{BB962C8B-B14F-4D97-AF65-F5344CB8AC3E}">
        <p14:creationId xmlns:p14="http://schemas.microsoft.com/office/powerpoint/2010/main" val="3671423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FE9FB-C92D-472F-B8F8-B71DEA012071}" type="datetimeFigureOut">
              <a:rPr lang="en-US" smtClean="0"/>
              <a:t>30/12/24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89EA9-7985-448A-8BC5-8349E3831573}" type="slidenum">
              <a:rPr lang="en-US" smtClean="0"/>
              <a:t>‹#›</a:t>
            </a:fld>
            <a:endParaRPr lang="en-US"/>
          </a:p>
        </p:txBody>
      </p:sp>
    </p:spTree>
    <p:extLst>
      <p:ext uri="{BB962C8B-B14F-4D97-AF65-F5344CB8AC3E}">
        <p14:creationId xmlns:p14="http://schemas.microsoft.com/office/powerpoint/2010/main" val="3192117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FE9FB-C92D-472F-B8F8-B71DEA012071}" type="datetimeFigureOut">
              <a:rPr lang="en-US" smtClean="0"/>
              <a:t>30/12/24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989EA9-7985-448A-8BC5-8349E3831573}" type="slidenum">
              <a:rPr lang="en-US" smtClean="0"/>
              <a:t>‹#›</a:t>
            </a:fld>
            <a:endParaRPr lang="en-US"/>
          </a:p>
        </p:txBody>
      </p:sp>
    </p:spTree>
    <p:extLst>
      <p:ext uri="{BB962C8B-B14F-4D97-AF65-F5344CB8AC3E}">
        <p14:creationId xmlns:p14="http://schemas.microsoft.com/office/powerpoint/2010/main" val="1972208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FE9FB-C92D-472F-B8F8-B71DEA012071}" type="datetimeFigureOut">
              <a:rPr lang="en-US" smtClean="0"/>
              <a:t>30/12/24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89EA9-7985-448A-8BC5-8349E3831573}" type="slidenum">
              <a:rPr lang="en-US" smtClean="0"/>
              <a:t>‹#›</a:t>
            </a:fld>
            <a:endParaRPr lang="en-US"/>
          </a:p>
        </p:txBody>
      </p:sp>
    </p:spTree>
    <p:extLst>
      <p:ext uri="{BB962C8B-B14F-4D97-AF65-F5344CB8AC3E}">
        <p14:creationId xmlns:p14="http://schemas.microsoft.com/office/powerpoint/2010/main" val="1602796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11" Type="http://schemas.openxmlformats.org/officeDocument/2006/relationships/image" Target="../media/image4.svg"/><Relationship Id="rId5" Type="http://schemas.openxmlformats.org/officeDocument/2006/relationships/image" Target="../media/image14.svg"/><Relationship Id="rId10" Type="http://schemas.openxmlformats.org/officeDocument/2006/relationships/image" Target="../media/image4.png"/><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png"/><Relationship Id="rId21" Type="http://schemas.openxmlformats.org/officeDocument/2006/relationships/image" Target="../media/image22.png"/><Relationship Id="rId7" Type="http://schemas.openxmlformats.org/officeDocument/2006/relationships/image" Target="../media/image23.svg"/><Relationship Id="rId2" Type="http://schemas.openxmlformats.org/officeDocument/2006/relationships/notesSlide" Target="../notesSlides/notesSlide7.xml"/><Relationship Id="rId20"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11"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NUL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4.jpeg"/><Relationship Id="rId5" Type="http://schemas.openxmlformats.org/officeDocument/2006/relationships/image" Target="../media/image20.sv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8.png"/><Relationship Id="rId21" Type="http://schemas.openxmlformats.org/officeDocument/2006/relationships/image" Target="../media/image22.png"/><Relationship Id="rId7" Type="http://schemas.openxmlformats.org/officeDocument/2006/relationships/image" Target="../media/image23.svg"/><Relationship Id="rId2" Type="http://schemas.openxmlformats.org/officeDocument/2006/relationships/notesSlide" Target="../notesSlides/notesSlide9.xml"/><Relationship Id="rId20" Type="http://schemas.openxmlformats.org/officeDocument/2006/relationships/image" Target="NUL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8.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8.xml"/><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8" Type="http://schemas.openxmlformats.org/officeDocument/2006/relationships/image" Target="../media/image60.png"/><Relationship Id="rId17" Type="http://schemas.openxmlformats.org/officeDocument/2006/relationships/image" Target="NULL"/><Relationship Id="rId2" Type="http://schemas.openxmlformats.org/officeDocument/2006/relationships/image" Target="../media/image59.png"/><Relationship Id="rId1" Type="http://schemas.openxmlformats.org/officeDocument/2006/relationships/slideLayout" Target="../slideLayouts/slideLayout18.xml"/><Relationship Id="rId11"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8.xml"/><Relationship Id="rId10" Type="http://schemas.openxmlformats.org/officeDocument/2006/relationships/image" Target="NUL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64.png"/><Relationship Id="rId2" Type="http://schemas.openxmlformats.org/officeDocument/2006/relationships/audio" Target="../media/media1.mp3"/><Relationship Id="rId16" Type="http://schemas.openxmlformats.org/officeDocument/2006/relationships/image" Target="../media/image7.png"/><Relationship Id="rId1" Type="http://schemas.microsoft.com/office/2007/relationships/media" Target="../media/media1.mp3"/><Relationship Id="rId6" Type="http://schemas.openxmlformats.org/officeDocument/2006/relationships/image" Target="../media/image63.png"/><Relationship Id="rId11" Type="http://schemas.openxmlformats.org/officeDocument/2006/relationships/image" Target="../media/image12.png"/><Relationship Id="rId5" Type="http://schemas.openxmlformats.org/officeDocument/2006/relationships/slideLayout" Target="../slideLayouts/slideLayout7.xml"/><Relationship Id="rId15" Type="http://schemas.openxmlformats.org/officeDocument/2006/relationships/image" Target="NUL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66.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png"/><Relationship Id="rId5" Type="http://schemas.openxmlformats.org/officeDocument/2006/relationships/slideLayout" Target="../slideLayouts/slideLayout7.xml"/><Relationship Id="rId15" Type="http://schemas.openxmlformats.org/officeDocument/2006/relationships/image" Target="NULL"/><Relationship Id="rId4" Type="http://schemas.openxmlformats.org/officeDocument/2006/relationships/audio" Target="../media/media2.mp3"/><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image" Target="NUL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71.png"/><Relationship Id="rId10" Type="http://schemas.openxmlformats.org/officeDocument/2006/relationships/image" Target="../media/image55.svg"/><Relationship Id="rId4" Type="http://schemas.openxmlformats.org/officeDocument/2006/relationships/image" Target="../media/image11.sv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png"/><Relationship Id="rId15" Type="http://schemas.openxmlformats.org/officeDocument/2006/relationships/image" Target="NULL"/><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svg"/><Relationship Id="rId1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7.png"/><Relationship Id="rId12" Type="http://schemas.openxmlformats.org/officeDocument/2006/relationships/image" Target="../media/image4.png"/><Relationship Id="rId17" Type="http://schemas.openxmlformats.org/officeDocument/2006/relationships/image" Target="NULL"/><Relationship Id="rId2" Type="http://schemas.openxmlformats.org/officeDocument/2006/relationships/image" Target="../media/image74.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2.svg"/><Relationship Id="rId5" Type="http://schemas.openxmlformats.org/officeDocument/2006/relationships/image" Target="../media/image76.png"/><Relationship Id="rId15" Type="http://schemas.openxmlformats.org/officeDocument/2006/relationships/image" Target="../media/image14.svg"/><Relationship Id="rId10" Type="http://schemas.openxmlformats.org/officeDocument/2006/relationships/image" Target="../media/image2.png"/><Relationship Id="rId19" Type="http://schemas.openxmlformats.org/officeDocument/2006/relationships/image" Target="../media/image29.svg"/><Relationship Id="rId4" Type="http://schemas.openxmlformats.org/officeDocument/2006/relationships/image" Target="../media/image3.svg"/><Relationship Id="rId9" Type="http://schemas.openxmlformats.org/officeDocument/2006/relationships/image" Target="../media/image78.jpeg"/><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13" Type="http://schemas.openxmlformats.org/officeDocument/2006/relationships/image" Target="../media/image4.svg"/><Relationship Id="rId3" Type="http://schemas.openxmlformats.org/officeDocument/2006/relationships/image" Target="../media/image13.jpe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11" Type="http://schemas.openxmlformats.org/officeDocument/2006/relationships/image" Target="../media/image15.png"/><Relationship Id="rId10" Type="http://schemas.openxmlformats.org/officeDocument/2006/relationships/image" Target="NUL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17" Type="http://schemas.openxmlformats.org/officeDocument/2006/relationships/image" Target="NULL"/><Relationship Id="rId33" Type="http://schemas.openxmlformats.org/officeDocument/2006/relationships/image" Target="../media/image22.png"/><Relationship Id="rId2" Type="http://schemas.openxmlformats.org/officeDocument/2006/relationships/notesSlide" Target="../notesSlides/notesSlide3.xml"/><Relationship Id="rId29" Type="http://schemas.openxmlformats.org/officeDocument/2006/relationships/image" Target="../media/image28.svg"/><Relationship Id="rId1" Type="http://schemas.openxmlformats.org/officeDocument/2006/relationships/slideLayout" Target="../slideLayouts/slideLayout13.xml"/><Relationship Id="rId6" Type="http://schemas.openxmlformats.org/officeDocument/2006/relationships/image" Target="../media/image19.png"/><Relationship Id="rId32" Type="http://schemas.openxmlformats.org/officeDocument/2006/relationships/image" Target="../media/image21.png"/><Relationship Id="rId5" Type="http://schemas.openxmlformats.org/officeDocument/2006/relationships/image" Target="../media/image20.svg"/><Relationship Id="rId31" Type="http://schemas.openxmlformats.org/officeDocument/2006/relationships/image" Target="../media/image23.svg"/><Relationship Id="rId30" Type="http://schemas.openxmlformats.org/officeDocument/2006/relationships/image" Target="../media/image20.png"/></Relationships>
</file>

<file path=ppt/slides/_rels/slide7.xml.rels><?xml version="1.0" encoding="UTF-8" standalone="yes"?>
<Relationships xmlns="http://schemas.openxmlformats.org/package/2006/relationships"><Relationship Id="rId26" Type="http://schemas.openxmlformats.org/officeDocument/2006/relationships/image" Target="../media/image29.png"/><Relationship Id="rId21" Type="http://schemas.openxmlformats.org/officeDocument/2006/relationships/image" Target="../media/image24.png"/><Relationship Id="rId25" Type="http://schemas.openxmlformats.org/officeDocument/2006/relationships/image" Target="../media/image28.jpeg"/><Relationship Id="rId2" Type="http://schemas.openxmlformats.org/officeDocument/2006/relationships/image" Target="../media/image12.png"/><Relationship Id="rId16" Type="http://schemas.openxmlformats.org/officeDocument/2006/relationships/image" Target="../media/image23.png"/><Relationship Id="rId20" Type="http://schemas.openxmlformats.org/officeDocument/2006/relationships/image" Target="NULL"/><Relationship Id="rId1" Type="http://schemas.openxmlformats.org/officeDocument/2006/relationships/slideLayout" Target="../slideLayouts/slideLayout7.xml"/><Relationship Id="rId24" Type="http://schemas.openxmlformats.org/officeDocument/2006/relationships/image" Target="../media/image27.jpeg"/><Relationship Id="rId15" Type="http://schemas.openxmlformats.org/officeDocument/2006/relationships/image" Target="NULL"/><Relationship Id="rId23" Type="http://schemas.openxmlformats.org/officeDocument/2006/relationships/image" Target="../media/image26.jpeg"/><Relationship Id="rId22"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4396" y="533400"/>
            <a:ext cx="7986203" cy="6095999"/>
          </a:xfrm>
          <a:prstGeom prst="rect">
            <a:avLst/>
          </a:prstGeom>
        </p:spPr>
      </p:pic>
      <p:pic>
        <p:nvPicPr>
          <p:cNvPr id="5"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23371">
            <a:off x="196456" y="4702016"/>
            <a:ext cx="855882" cy="2074865"/>
          </a:xfrm>
          <a:prstGeom prst="rect">
            <a:avLst/>
          </a:prstGeom>
        </p:spPr>
      </p:pic>
      <p:pic>
        <p:nvPicPr>
          <p:cNvPr id="6" name="Picture 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086600" y="468539"/>
            <a:ext cx="1833001" cy="1143000"/>
          </a:xfrm>
          <a:prstGeom prst="rect">
            <a:avLst/>
          </a:prstGeom>
        </p:spPr>
      </p:pic>
      <p:pic>
        <p:nvPicPr>
          <p:cNvPr id="8"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57200" y="394657"/>
            <a:ext cx="2396770" cy="1290763"/>
          </a:xfrm>
          <a:prstGeom prst="rect">
            <a:avLst/>
          </a:prstGeom>
        </p:spPr>
      </p:pic>
      <p:sp>
        <p:nvSpPr>
          <p:cNvPr id="9" name="TextBox 5"/>
          <p:cNvSpPr txBox="1"/>
          <p:nvPr/>
        </p:nvSpPr>
        <p:spPr>
          <a:xfrm>
            <a:off x="1143000" y="1981200"/>
            <a:ext cx="6665969" cy="1477328"/>
          </a:xfrm>
          <a:prstGeom prst="rect">
            <a:avLst/>
          </a:prstGeom>
        </p:spPr>
        <p:txBody>
          <a:bodyPr wrap="square" lIns="0" tIns="0" rIns="0" bIns="0" rtlCol="0" anchor="t">
            <a:spAutoFit/>
          </a:bodyPr>
          <a:lstStyle/>
          <a:p>
            <a:pPr algn="ctr">
              <a:lnSpc>
                <a:spcPct val="150000"/>
              </a:lnSpc>
            </a:pPr>
            <a:r>
              <a:rPr lang="en-US" sz="3200" b="1" dirty="0" smtClean="0">
                <a:solidFill>
                  <a:srgbClr val="FF0000"/>
                </a:solidFill>
                <a:latin typeface="Times New Roman" pitchFamily="18" charset="0"/>
                <a:cs typeface="Times New Roman" pitchFamily="18" charset="0"/>
              </a:rPr>
              <a:t>CHÀO MỪNG TẬP THỂ LỚP</a:t>
            </a:r>
          </a:p>
          <a:p>
            <a:pPr algn="ctr">
              <a:lnSpc>
                <a:spcPct val="150000"/>
              </a:lnSpc>
            </a:pPr>
            <a:r>
              <a:rPr lang="en-US" sz="3200" b="1" dirty="0" smtClean="0">
                <a:solidFill>
                  <a:srgbClr val="FF0000"/>
                </a:solidFill>
                <a:latin typeface="Times New Roman" pitchFamily="18" charset="0"/>
                <a:cs typeface="Times New Roman" pitchFamily="18" charset="0"/>
              </a:rPr>
              <a:t> ĐẾN VỚI BÀI HỌC MỚI!</a:t>
            </a:r>
            <a:endParaRPr lang="en-US" sz="3200" b="1" dirty="0">
              <a:solidFill>
                <a:srgbClr val="FF0000"/>
              </a:solidFill>
              <a:latin typeface="Times New Roman" pitchFamily="18" charset="0"/>
              <a:cs typeface="Times New Roman" pitchFamily="18" charset="0"/>
            </a:endParaRPr>
          </a:p>
        </p:txBody>
      </p:sp>
      <p:pic>
        <p:nvPicPr>
          <p:cNvPr id="10" name="Picture 9"/>
          <p:cNvPicPr/>
          <p:nvPr/>
        </p:nvPicPr>
        <p:blipFill rotWithShape="1">
          <a:blip r:embed="rId12"/>
          <a:srcRect l="23480" t="16696" r="24267" b="11723"/>
          <a:stretch/>
        </p:blipFill>
        <p:spPr bwMode="auto">
          <a:xfrm>
            <a:off x="2590800" y="3733800"/>
            <a:ext cx="3733800" cy="20610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80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Shape 1244"/>
        <p:cNvGrpSpPr/>
        <p:nvPr/>
      </p:nvGrpSpPr>
      <p:grpSpPr>
        <a:xfrm>
          <a:off x="0" y="0"/>
          <a:ext cx="0" cy="0"/>
          <a:chOff x="0" y="0"/>
          <a:chExt cx="0" cy="0"/>
        </a:xfrm>
      </p:grpSpPr>
      <p:pic>
        <p:nvPicPr>
          <p:cNvPr id="1247" name="Google Shape;1247;p42"/>
          <p:cNvPicPr preferRelativeResize="0"/>
          <p:nvPr/>
        </p:nvPicPr>
        <p:blipFill rotWithShape="1">
          <a:blip r:embed="rId3">
            <a:extLst>
              <a:ext uri="{28A0092B-C50C-407E-A947-70E740481C1C}">
                <a14:useLocalDpi xmlns:a14="http://schemas.microsoft.com/office/drawing/2010/main" val="0"/>
              </a:ext>
            </a:extLst>
          </a:blip>
          <a:srcRect l="20685" r="19166"/>
          <a:stretch/>
        </p:blipFill>
        <p:spPr>
          <a:xfrm>
            <a:off x="5270642" y="660447"/>
            <a:ext cx="3476090" cy="3657600"/>
          </a:xfrm>
          <a:prstGeom prst="ellipse">
            <a:avLst/>
          </a:prstGeom>
          <a:noFill/>
          <a:ln>
            <a:noFill/>
          </a:ln>
        </p:spPr>
      </p:pic>
      <p:sp>
        <p:nvSpPr>
          <p:cNvPr id="4" name="TextBox 3"/>
          <p:cNvSpPr txBox="1"/>
          <p:nvPr/>
        </p:nvSpPr>
        <p:spPr>
          <a:xfrm>
            <a:off x="1371600" y="356558"/>
            <a:ext cx="3733800" cy="584775"/>
          </a:xfrm>
          <a:prstGeom prst="rect">
            <a:avLst/>
          </a:prstGeom>
          <a:solidFill>
            <a:srgbClr val="00B0F0"/>
          </a:solidFill>
        </p:spPr>
        <p:txBody>
          <a:bodyPr wrap="square" rtlCol="0">
            <a:spAutoFit/>
          </a:bodyPr>
          <a:lstStyle/>
          <a:p>
            <a:pPr algn="ctr"/>
            <a:r>
              <a:rPr lang="en-US" sz="3200" b="1" dirty="0" err="1" smtClean="0">
                <a:solidFill>
                  <a:srgbClr val="C00000"/>
                </a:solidFill>
              </a:rPr>
              <a:t>Sản</a:t>
            </a:r>
            <a:r>
              <a:rPr lang="en-US" sz="3200" b="1" dirty="0" smtClean="0">
                <a:solidFill>
                  <a:srgbClr val="C00000"/>
                </a:solidFill>
              </a:rPr>
              <a:t> </a:t>
            </a:r>
            <a:r>
              <a:rPr lang="en-US" sz="3200" b="1" dirty="0" err="1" smtClean="0">
                <a:solidFill>
                  <a:srgbClr val="C00000"/>
                </a:solidFill>
              </a:rPr>
              <a:t>phẩm</a:t>
            </a:r>
            <a:r>
              <a:rPr lang="en-US" sz="3200" b="1" dirty="0" smtClean="0">
                <a:solidFill>
                  <a:srgbClr val="C00000"/>
                </a:solidFill>
              </a:rPr>
              <a:t> </a:t>
            </a:r>
            <a:r>
              <a:rPr lang="en-US" sz="3200" b="1" dirty="0" err="1" smtClean="0">
                <a:solidFill>
                  <a:srgbClr val="C00000"/>
                </a:solidFill>
              </a:rPr>
              <a:t>dự</a:t>
            </a:r>
            <a:r>
              <a:rPr lang="en-US" sz="3200" b="1" dirty="0" smtClean="0">
                <a:solidFill>
                  <a:srgbClr val="C00000"/>
                </a:solidFill>
              </a:rPr>
              <a:t> </a:t>
            </a:r>
            <a:r>
              <a:rPr lang="en-US" sz="3200" b="1" dirty="0" err="1" smtClean="0">
                <a:solidFill>
                  <a:srgbClr val="C00000"/>
                </a:solidFill>
              </a:rPr>
              <a:t>kiến</a:t>
            </a:r>
            <a:r>
              <a:rPr lang="en-US" sz="3200" b="1" dirty="0" smtClean="0">
                <a:solidFill>
                  <a:srgbClr val="C00000"/>
                </a:solidFill>
              </a:rPr>
              <a:t>:</a:t>
            </a:r>
            <a:endParaRPr lang="en-US" sz="3200" b="1" dirty="0">
              <a:solidFill>
                <a:srgbClr val="C00000"/>
              </a:solidFill>
            </a:endParaRPr>
          </a:p>
        </p:txBody>
      </p:sp>
      <p:sp>
        <p:nvSpPr>
          <p:cNvPr id="5" name="Rectangle 4"/>
          <p:cNvSpPr/>
          <p:nvPr/>
        </p:nvSpPr>
        <p:spPr>
          <a:xfrm>
            <a:off x="405829" y="1419916"/>
            <a:ext cx="4864813" cy="4832092"/>
          </a:xfrm>
          <a:prstGeom prst="rect">
            <a:avLst/>
          </a:prstGeom>
        </p:spPr>
        <p:txBody>
          <a:bodyPr wrap="square">
            <a:spAutoFit/>
          </a:bodyPr>
          <a:lstStyle/>
          <a:p>
            <a:pPr algn="just"/>
            <a:r>
              <a:rPr lang="vi-VN" sz="2800" b="1" dirty="0">
                <a:solidFill>
                  <a:srgbClr val="002060"/>
                </a:solidFill>
              </a:rPr>
              <a:t>Nghề may </a:t>
            </a:r>
            <a:r>
              <a:rPr lang="vi-VN" sz="2800" b="1" dirty="0"/>
              <a:t>có mối liên hệ mật thiết với thiết kế đồ may mặc, trong đó có tạo mẫu thời trang. Khi có máy tính, các nhà tạo mẫu có thể dựng </a:t>
            </a:r>
            <a:r>
              <a:rPr lang="vi-VN" sz="2800" b="1" dirty="0" smtClean="0"/>
              <a:t>hình</a:t>
            </a:r>
            <a:r>
              <a:rPr lang="en-US" sz="2800" b="1" dirty="0" smtClean="0"/>
              <a:t>,</a:t>
            </a:r>
            <a:r>
              <a:rPr lang="vi-VN" sz="2800" b="1" dirty="0" smtClean="0"/>
              <a:t> </a:t>
            </a:r>
            <a:r>
              <a:rPr lang="vi-VN" sz="2800" b="1" dirty="0"/>
              <a:t>chỉnh sửa rất linh hoạt </a:t>
            </a:r>
            <a:r>
              <a:rPr lang="en-US" sz="2800" b="1" dirty="0" smtClean="0"/>
              <a:t>(</a:t>
            </a:r>
            <a:r>
              <a:rPr lang="vi-VN" sz="2800" b="1" dirty="0" smtClean="0"/>
              <a:t>kể </a:t>
            </a:r>
            <a:r>
              <a:rPr lang="vi-VN" sz="2800" b="1" dirty="0"/>
              <a:t>cả phối </a:t>
            </a:r>
            <a:r>
              <a:rPr lang="vi-VN" sz="2800" b="1" dirty="0" smtClean="0"/>
              <a:t>màu</a:t>
            </a:r>
            <a:r>
              <a:rPr lang="en-US" sz="2800" b="1" dirty="0" smtClean="0"/>
              <a:t>)</a:t>
            </a:r>
            <a:r>
              <a:rPr lang="vi-VN" sz="2800" b="1" dirty="0" smtClean="0"/>
              <a:t> </a:t>
            </a:r>
            <a:r>
              <a:rPr lang="vi-VN" sz="2800" b="1" dirty="0"/>
              <a:t>để tạo mẫu quần </a:t>
            </a:r>
            <a:endParaRPr lang="en-US" sz="2800" b="1" dirty="0" smtClean="0"/>
          </a:p>
          <a:p>
            <a:pPr algn="just"/>
            <a:r>
              <a:rPr lang="vi-VN" sz="2800" b="1" dirty="0" smtClean="0"/>
              <a:t>áo</a:t>
            </a:r>
            <a:r>
              <a:rPr lang="en-US" sz="2800" b="1" dirty="0" smtClean="0"/>
              <a:t>,</a:t>
            </a:r>
            <a:r>
              <a:rPr lang="vi-VN" sz="2800" b="1" dirty="0" smtClean="0"/>
              <a:t> </a:t>
            </a:r>
            <a:r>
              <a:rPr lang="vi-VN" sz="2800" b="1" dirty="0"/>
              <a:t>mô phỏng trước </a:t>
            </a:r>
            <a:endParaRPr lang="en-US" sz="2800" b="1" dirty="0" smtClean="0"/>
          </a:p>
          <a:p>
            <a:pPr algn="just"/>
            <a:r>
              <a:rPr lang="vi-VN" sz="2800" b="1" dirty="0" smtClean="0"/>
              <a:t>quần </a:t>
            </a:r>
            <a:r>
              <a:rPr lang="vi-VN" sz="2800" b="1" dirty="0"/>
              <a:t>áo khi mặc sẽ </a:t>
            </a:r>
            <a:endParaRPr lang="en-US" sz="2800" b="1" dirty="0" smtClean="0"/>
          </a:p>
          <a:p>
            <a:pPr algn="just"/>
            <a:r>
              <a:rPr lang="vi-VN" sz="2800" b="1" dirty="0" smtClean="0"/>
              <a:t>ra </a:t>
            </a:r>
            <a:r>
              <a:rPr lang="vi-VN" sz="2800" b="1" dirty="0"/>
              <a:t>sao. </a:t>
            </a:r>
            <a:endParaRPr lang="en-US" sz="2800" b="1" dirty="0"/>
          </a:p>
        </p:txBody>
      </p:sp>
      <p:pic>
        <p:nvPicPr>
          <p:cNvPr id="1026" name="Picture 2" descr="thiết kế thời trang trên máy tính How to draw Prom Dresses ep 1 adobe  illustrator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t="10474" b="10424"/>
          <a:stretch/>
        </p:blipFill>
        <p:spPr bwMode="auto">
          <a:xfrm>
            <a:off x="4343401" y="4495800"/>
            <a:ext cx="4747404" cy="233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72419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47"/>
                                        </p:tgtEl>
                                        <p:attrNameLst>
                                          <p:attrName>style.visibility</p:attrName>
                                        </p:attrNameLst>
                                      </p:cBhvr>
                                      <p:to>
                                        <p:strVal val="visible"/>
                                      </p:to>
                                    </p:set>
                                    <p:animEffect transition="in" filter="fade">
                                      <p:cBhvr>
                                        <p:cTn id="12" dur="500"/>
                                        <p:tgtEl>
                                          <p:spTgt spid="1247"/>
                                        </p:tgtEl>
                                      </p:cBhvr>
                                    </p:animEffect>
                                    <p:anim calcmode="lin" valueType="num">
                                      <p:cBhvr>
                                        <p:cTn id="13" dur="500" fill="hold"/>
                                        <p:tgtEl>
                                          <p:spTgt spid="1247"/>
                                        </p:tgtEl>
                                        <p:attrNameLst>
                                          <p:attrName>ppt_x</p:attrName>
                                        </p:attrNameLst>
                                      </p:cBhvr>
                                      <p:tavLst>
                                        <p:tav tm="0">
                                          <p:val>
                                            <p:strVal val="#ppt_x"/>
                                          </p:val>
                                        </p:tav>
                                        <p:tav tm="100000">
                                          <p:val>
                                            <p:strVal val="#ppt_x"/>
                                          </p:val>
                                        </p:tav>
                                      </p:tavLst>
                                    </p:anim>
                                    <p:anim calcmode="lin" valueType="num">
                                      <p:cBhvr>
                                        <p:cTn id="14" dur="500" fill="hold"/>
                                        <p:tgtEl>
                                          <p:spTgt spid="12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124201"/>
            <a:ext cx="4250835" cy="3733799"/>
          </a:xfrm>
          <a:prstGeom prst="rect">
            <a:avLst/>
          </a:prstGeom>
          <a:ln w="19050">
            <a:solidFill>
              <a:schemeClr val="tx1">
                <a:lumMod val="75000"/>
              </a:schemeClr>
            </a:solidFill>
          </a:ln>
        </p:spPr>
      </p:pic>
      <p:sp>
        <p:nvSpPr>
          <p:cNvPr id="18" name="Rectangle 17"/>
          <p:cNvSpPr/>
          <p:nvPr/>
        </p:nvSpPr>
        <p:spPr>
          <a:xfrm>
            <a:off x="373792" y="228600"/>
            <a:ext cx="4350607" cy="2677656"/>
          </a:xfrm>
          <a:prstGeom prst="rect">
            <a:avLst/>
          </a:prstGeom>
        </p:spPr>
        <p:txBody>
          <a:bodyPr wrap="square">
            <a:spAutoFit/>
          </a:bodyPr>
          <a:lstStyle/>
          <a:p>
            <a:pPr algn="just"/>
            <a:r>
              <a:rPr lang="en-US" sz="2800" b="1" dirty="0" err="1">
                <a:solidFill>
                  <a:srgbClr val="FFC000"/>
                </a:solidFill>
              </a:rPr>
              <a:t>Ngày</a:t>
            </a:r>
            <a:r>
              <a:rPr lang="en-US" sz="2800" b="1" dirty="0">
                <a:solidFill>
                  <a:srgbClr val="FFC000"/>
                </a:solidFill>
              </a:rPr>
              <a:t> nay, </a:t>
            </a:r>
            <a:r>
              <a:rPr lang="en-US" sz="2800" b="1" dirty="0" err="1">
                <a:solidFill>
                  <a:srgbClr val="FFC000"/>
                </a:solidFill>
              </a:rPr>
              <a:t>khi</a:t>
            </a:r>
            <a:r>
              <a:rPr lang="en-US" sz="2800" b="1" dirty="0">
                <a:solidFill>
                  <a:srgbClr val="FFC000"/>
                </a:solidFill>
              </a:rPr>
              <a:t> </a:t>
            </a:r>
            <a:r>
              <a:rPr lang="en-US" sz="2800" b="1" dirty="0" err="1">
                <a:solidFill>
                  <a:srgbClr val="FFC000"/>
                </a:solidFill>
              </a:rPr>
              <a:t>có</a:t>
            </a:r>
            <a:r>
              <a:rPr lang="en-US" sz="2800" b="1" dirty="0">
                <a:solidFill>
                  <a:srgbClr val="FFC000"/>
                </a:solidFill>
              </a:rPr>
              <a:t> </a:t>
            </a:r>
            <a:r>
              <a:rPr lang="en-US" sz="2800" b="1" dirty="0" err="1">
                <a:solidFill>
                  <a:srgbClr val="FFC000"/>
                </a:solidFill>
              </a:rPr>
              <a:t>bản</a:t>
            </a:r>
            <a:r>
              <a:rPr lang="en-US" sz="2800" b="1" dirty="0">
                <a:solidFill>
                  <a:srgbClr val="FFC000"/>
                </a:solidFill>
              </a:rPr>
              <a:t> </a:t>
            </a:r>
            <a:r>
              <a:rPr lang="en-US" sz="2800" b="1" dirty="0" err="1">
                <a:solidFill>
                  <a:srgbClr val="FFC000"/>
                </a:solidFill>
              </a:rPr>
              <a:t>vẽ</a:t>
            </a:r>
            <a:r>
              <a:rPr lang="en-US" sz="2800" b="1" dirty="0">
                <a:solidFill>
                  <a:srgbClr val="FFC000"/>
                </a:solidFill>
              </a:rPr>
              <a:t> </a:t>
            </a:r>
            <a:r>
              <a:rPr lang="en-US" sz="2800" b="1" dirty="0" err="1">
                <a:solidFill>
                  <a:srgbClr val="FFC000"/>
                </a:solidFill>
              </a:rPr>
              <a:t>trên</a:t>
            </a:r>
            <a:r>
              <a:rPr lang="en-US" sz="2800" b="1" dirty="0">
                <a:solidFill>
                  <a:srgbClr val="FFC000"/>
                </a:solidFill>
              </a:rPr>
              <a:t> </a:t>
            </a:r>
            <a:r>
              <a:rPr lang="en-US" sz="2800" b="1" dirty="0" err="1">
                <a:solidFill>
                  <a:srgbClr val="FFC000"/>
                </a:solidFill>
              </a:rPr>
              <a:t>máy</a:t>
            </a:r>
            <a:r>
              <a:rPr lang="en-US" sz="2800" b="1" dirty="0">
                <a:solidFill>
                  <a:srgbClr val="FFC000"/>
                </a:solidFill>
              </a:rPr>
              <a:t> </a:t>
            </a:r>
            <a:r>
              <a:rPr lang="en-US" sz="2800" b="1" dirty="0" err="1">
                <a:solidFill>
                  <a:srgbClr val="FFC000"/>
                </a:solidFill>
              </a:rPr>
              <a:t>tính</a:t>
            </a:r>
            <a:r>
              <a:rPr lang="en-US" sz="2800" b="1" dirty="0">
                <a:solidFill>
                  <a:srgbClr val="FFC000"/>
                </a:solidFill>
              </a:rPr>
              <a:t>, </a:t>
            </a:r>
            <a:r>
              <a:rPr lang="en-US" sz="2800" b="1" dirty="0" err="1">
                <a:solidFill>
                  <a:srgbClr val="FFC000"/>
                </a:solidFill>
              </a:rPr>
              <a:t>các</a:t>
            </a:r>
            <a:r>
              <a:rPr lang="en-US" sz="2800" b="1" dirty="0">
                <a:solidFill>
                  <a:srgbClr val="FFC000"/>
                </a:solidFill>
              </a:rPr>
              <a:t> </a:t>
            </a:r>
            <a:r>
              <a:rPr lang="en-US" sz="2800" b="1" dirty="0" err="1">
                <a:solidFill>
                  <a:srgbClr val="FFC000"/>
                </a:solidFill>
              </a:rPr>
              <a:t>máy</a:t>
            </a:r>
            <a:r>
              <a:rPr lang="en-US" sz="2800" b="1" dirty="0">
                <a:solidFill>
                  <a:srgbClr val="FFC000"/>
                </a:solidFill>
              </a:rPr>
              <a:t> </a:t>
            </a:r>
            <a:r>
              <a:rPr lang="en-US" sz="2800" b="1" dirty="0" err="1">
                <a:solidFill>
                  <a:srgbClr val="FFC000"/>
                </a:solidFill>
              </a:rPr>
              <a:t>cắt</a:t>
            </a:r>
            <a:r>
              <a:rPr lang="en-US" sz="2800" b="1" dirty="0">
                <a:solidFill>
                  <a:srgbClr val="FFC000"/>
                </a:solidFill>
              </a:rPr>
              <a:t> </a:t>
            </a:r>
            <a:r>
              <a:rPr lang="en-US" sz="2800" b="1" dirty="0" err="1">
                <a:solidFill>
                  <a:srgbClr val="FFC000"/>
                </a:solidFill>
              </a:rPr>
              <a:t>vải</a:t>
            </a:r>
            <a:r>
              <a:rPr lang="en-US" sz="2800" b="1" dirty="0">
                <a:solidFill>
                  <a:srgbClr val="FFC000"/>
                </a:solidFill>
              </a:rPr>
              <a:t> </a:t>
            </a:r>
            <a:r>
              <a:rPr lang="en-US" sz="2800" b="1" dirty="0" err="1">
                <a:solidFill>
                  <a:srgbClr val="FFC000"/>
                </a:solidFill>
              </a:rPr>
              <a:t>có</a:t>
            </a:r>
            <a:r>
              <a:rPr lang="en-US" sz="2800" b="1" dirty="0">
                <a:solidFill>
                  <a:srgbClr val="FFC000"/>
                </a:solidFill>
              </a:rPr>
              <a:t> </a:t>
            </a:r>
            <a:r>
              <a:rPr lang="en-US" sz="2800" b="1" dirty="0" err="1">
                <a:solidFill>
                  <a:srgbClr val="FFC000"/>
                </a:solidFill>
              </a:rPr>
              <a:t>thể</a:t>
            </a:r>
            <a:r>
              <a:rPr lang="en-US" sz="2800" b="1" dirty="0">
                <a:solidFill>
                  <a:srgbClr val="FFC000"/>
                </a:solidFill>
              </a:rPr>
              <a:t> </a:t>
            </a:r>
            <a:r>
              <a:rPr lang="en-US" sz="2800" b="1" dirty="0" err="1">
                <a:solidFill>
                  <a:srgbClr val="FFC000"/>
                </a:solidFill>
              </a:rPr>
              <a:t>thực</a:t>
            </a:r>
            <a:r>
              <a:rPr lang="en-US" sz="2800" b="1" dirty="0">
                <a:solidFill>
                  <a:srgbClr val="FFC000"/>
                </a:solidFill>
              </a:rPr>
              <a:t> </a:t>
            </a:r>
            <a:r>
              <a:rPr lang="en-US" sz="2800" b="1" dirty="0" err="1">
                <a:solidFill>
                  <a:srgbClr val="FFC000"/>
                </a:solidFill>
              </a:rPr>
              <a:t>hiện</a:t>
            </a:r>
            <a:r>
              <a:rPr lang="en-US" sz="2800" b="1" dirty="0">
                <a:solidFill>
                  <a:srgbClr val="FFC000"/>
                </a:solidFill>
              </a:rPr>
              <a:t> </a:t>
            </a:r>
            <a:r>
              <a:rPr lang="en-US" sz="2800" b="1" dirty="0" err="1">
                <a:solidFill>
                  <a:srgbClr val="FFC000"/>
                </a:solidFill>
              </a:rPr>
              <a:t>tự</a:t>
            </a:r>
            <a:r>
              <a:rPr lang="en-US" sz="2800" b="1" dirty="0">
                <a:solidFill>
                  <a:srgbClr val="FFC000"/>
                </a:solidFill>
              </a:rPr>
              <a:t> </a:t>
            </a:r>
            <a:r>
              <a:rPr lang="en-US" sz="2800" b="1" dirty="0" err="1">
                <a:solidFill>
                  <a:srgbClr val="FFC000"/>
                </a:solidFill>
              </a:rPr>
              <a:t>động</a:t>
            </a:r>
            <a:r>
              <a:rPr lang="en-US" sz="2800" b="1" dirty="0">
                <a:solidFill>
                  <a:srgbClr val="FFC000"/>
                </a:solidFill>
              </a:rPr>
              <a:t> </a:t>
            </a:r>
            <a:r>
              <a:rPr lang="en-US" sz="2800" b="1" dirty="0" err="1">
                <a:solidFill>
                  <a:srgbClr val="FFC000"/>
                </a:solidFill>
              </a:rPr>
              <a:t>cắt</a:t>
            </a:r>
            <a:r>
              <a:rPr lang="en-US" sz="2800" b="1" dirty="0">
                <a:solidFill>
                  <a:srgbClr val="FFC000"/>
                </a:solidFill>
              </a:rPr>
              <a:t> </a:t>
            </a:r>
            <a:r>
              <a:rPr lang="en-US" sz="2800" b="1" dirty="0" err="1">
                <a:solidFill>
                  <a:srgbClr val="FFC000"/>
                </a:solidFill>
              </a:rPr>
              <a:t>theo</a:t>
            </a:r>
            <a:r>
              <a:rPr lang="en-US" sz="2800" b="1" dirty="0">
                <a:solidFill>
                  <a:srgbClr val="FFC000"/>
                </a:solidFill>
              </a:rPr>
              <a:t> </a:t>
            </a:r>
            <a:r>
              <a:rPr lang="en-US" sz="2800" b="1" dirty="0" err="1">
                <a:solidFill>
                  <a:srgbClr val="FFC000"/>
                </a:solidFill>
              </a:rPr>
              <a:t>thiết</a:t>
            </a:r>
            <a:r>
              <a:rPr lang="en-US" sz="2800" b="1" dirty="0">
                <a:solidFill>
                  <a:srgbClr val="FFC000"/>
                </a:solidFill>
              </a:rPr>
              <a:t> </a:t>
            </a:r>
            <a:r>
              <a:rPr lang="en-US" sz="2800" b="1" dirty="0" err="1">
                <a:solidFill>
                  <a:srgbClr val="FFC000"/>
                </a:solidFill>
              </a:rPr>
              <a:t>kế</a:t>
            </a:r>
            <a:r>
              <a:rPr lang="en-US" sz="2800" b="1" dirty="0">
                <a:solidFill>
                  <a:srgbClr val="FFC000"/>
                </a:solidFill>
              </a:rPr>
              <a:t>. </a:t>
            </a:r>
            <a:r>
              <a:rPr lang="en-US" sz="2800" b="1" dirty="0" err="1">
                <a:solidFill>
                  <a:srgbClr val="FFC000"/>
                </a:solidFill>
              </a:rPr>
              <a:t>Đồ</a:t>
            </a:r>
            <a:r>
              <a:rPr lang="en-US" sz="2800" b="1" dirty="0">
                <a:solidFill>
                  <a:srgbClr val="FFC000"/>
                </a:solidFill>
              </a:rPr>
              <a:t> </a:t>
            </a:r>
            <a:r>
              <a:rPr lang="en-US" sz="2800" b="1" dirty="0" err="1">
                <a:solidFill>
                  <a:srgbClr val="FFC000"/>
                </a:solidFill>
              </a:rPr>
              <a:t>họa</a:t>
            </a:r>
            <a:r>
              <a:rPr lang="en-US" sz="2800" b="1" dirty="0">
                <a:solidFill>
                  <a:srgbClr val="FFC000"/>
                </a:solidFill>
              </a:rPr>
              <a:t> </a:t>
            </a:r>
            <a:r>
              <a:rPr lang="en-US" sz="2800" b="1" dirty="0" err="1">
                <a:solidFill>
                  <a:srgbClr val="FFC000"/>
                </a:solidFill>
              </a:rPr>
              <a:t>máy</a:t>
            </a:r>
            <a:r>
              <a:rPr lang="en-US" sz="2800" b="1" dirty="0">
                <a:solidFill>
                  <a:srgbClr val="FFC000"/>
                </a:solidFill>
              </a:rPr>
              <a:t> </a:t>
            </a:r>
            <a:r>
              <a:rPr lang="en-US" sz="2800" b="1" dirty="0" err="1">
                <a:solidFill>
                  <a:srgbClr val="FFC000"/>
                </a:solidFill>
              </a:rPr>
              <a:t>tính</a:t>
            </a:r>
            <a:r>
              <a:rPr lang="en-US" sz="2800" b="1" dirty="0">
                <a:solidFill>
                  <a:srgbClr val="FFC000"/>
                </a:solidFill>
              </a:rPr>
              <a:t> </a:t>
            </a:r>
            <a:r>
              <a:rPr lang="en-US" sz="2800" b="1" dirty="0" err="1">
                <a:solidFill>
                  <a:srgbClr val="FFC000"/>
                </a:solidFill>
              </a:rPr>
              <a:t>là</a:t>
            </a:r>
            <a:r>
              <a:rPr lang="en-US" sz="2800" b="1" dirty="0">
                <a:solidFill>
                  <a:srgbClr val="FFC000"/>
                </a:solidFill>
              </a:rPr>
              <a:t> </a:t>
            </a:r>
            <a:r>
              <a:rPr lang="en-US" sz="2800" b="1" dirty="0" err="1">
                <a:solidFill>
                  <a:srgbClr val="FFC000"/>
                </a:solidFill>
              </a:rPr>
              <a:t>trợ</a:t>
            </a:r>
            <a:r>
              <a:rPr lang="en-US" sz="2800" b="1" dirty="0">
                <a:solidFill>
                  <a:srgbClr val="FFC000"/>
                </a:solidFill>
              </a:rPr>
              <a:t> </a:t>
            </a:r>
            <a:r>
              <a:rPr lang="en-US" sz="2800" b="1" dirty="0" err="1">
                <a:solidFill>
                  <a:srgbClr val="FFC000"/>
                </a:solidFill>
              </a:rPr>
              <a:t>thủ</a:t>
            </a:r>
            <a:r>
              <a:rPr lang="en-US" sz="2800" b="1" dirty="0">
                <a:solidFill>
                  <a:srgbClr val="FFC000"/>
                </a:solidFill>
              </a:rPr>
              <a:t> </a:t>
            </a:r>
            <a:r>
              <a:rPr lang="en-US" sz="2800" b="1" dirty="0" err="1">
                <a:solidFill>
                  <a:srgbClr val="FFC000"/>
                </a:solidFill>
              </a:rPr>
              <a:t>đắc</a:t>
            </a:r>
            <a:r>
              <a:rPr lang="en-US" sz="2800" b="1" dirty="0">
                <a:solidFill>
                  <a:srgbClr val="FFC000"/>
                </a:solidFill>
              </a:rPr>
              <a:t> </a:t>
            </a:r>
            <a:r>
              <a:rPr lang="en-US" sz="2800" b="1" dirty="0" err="1">
                <a:solidFill>
                  <a:srgbClr val="FFC000"/>
                </a:solidFill>
              </a:rPr>
              <a:t>lực</a:t>
            </a:r>
            <a:r>
              <a:rPr lang="en-US" sz="2800" b="1" dirty="0">
                <a:solidFill>
                  <a:srgbClr val="FFC000"/>
                </a:solidFill>
              </a:rPr>
              <a:t> </a:t>
            </a:r>
            <a:r>
              <a:rPr lang="en-US" sz="2800" b="1" dirty="0" err="1">
                <a:solidFill>
                  <a:srgbClr val="FFC000"/>
                </a:solidFill>
              </a:rPr>
              <a:t>cho</a:t>
            </a:r>
            <a:r>
              <a:rPr lang="en-US" sz="2800" b="1" dirty="0">
                <a:solidFill>
                  <a:srgbClr val="FFC000"/>
                </a:solidFill>
              </a:rPr>
              <a:t> </a:t>
            </a:r>
            <a:r>
              <a:rPr lang="en-US" sz="2800" b="1" dirty="0" err="1">
                <a:solidFill>
                  <a:srgbClr val="FFC000"/>
                </a:solidFill>
              </a:rPr>
              <a:t>công</a:t>
            </a:r>
            <a:r>
              <a:rPr lang="en-US" sz="2800" b="1" dirty="0">
                <a:solidFill>
                  <a:srgbClr val="FFC000"/>
                </a:solidFill>
              </a:rPr>
              <a:t> </a:t>
            </a:r>
            <a:r>
              <a:rPr lang="en-US" sz="2800" b="1" dirty="0" err="1">
                <a:solidFill>
                  <a:srgbClr val="FFC000"/>
                </a:solidFill>
              </a:rPr>
              <a:t>nghiệp</a:t>
            </a:r>
            <a:r>
              <a:rPr lang="en-US" sz="2800" b="1" dirty="0">
                <a:solidFill>
                  <a:srgbClr val="FFC000"/>
                </a:solidFill>
              </a:rPr>
              <a:t> </a:t>
            </a:r>
            <a:r>
              <a:rPr lang="en-US" sz="2800" b="1" dirty="0" err="1">
                <a:solidFill>
                  <a:srgbClr val="FFC000"/>
                </a:solidFill>
              </a:rPr>
              <a:t>thời</a:t>
            </a:r>
            <a:r>
              <a:rPr lang="en-US" sz="2800" b="1" dirty="0">
                <a:solidFill>
                  <a:srgbClr val="FFC000"/>
                </a:solidFill>
              </a:rPr>
              <a:t> </a:t>
            </a:r>
            <a:r>
              <a:rPr lang="en-US" sz="2800" b="1" dirty="0" err="1">
                <a:solidFill>
                  <a:srgbClr val="FFC000"/>
                </a:solidFill>
              </a:rPr>
              <a:t>trang</a:t>
            </a:r>
            <a:r>
              <a:rPr lang="en-US" sz="2800" b="1" dirty="0">
                <a:solidFill>
                  <a:srgbClr val="FFC000"/>
                </a:solidFill>
              </a:rPr>
              <a:t>.</a:t>
            </a:r>
          </a:p>
        </p:txBody>
      </p:sp>
      <p:pic>
        <p:nvPicPr>
          <p:cNvPr id="2050" name="Picture 2" descr="Học thiết kế thời trang có tương lai kh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221" y="-1"/>
            <a:ext cx="4286778" cy="3124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3 ĐIỀU CẦN LƯU Ý ĐỂ MUA MÁY CẮT VẢI PHÙ HỢP | CATA ®"/>
          <p:cNvPicPr>
            <a:picLocks noChangeAspect="1" noChangeArrowheads="1"/>
          </p:cNvPicPr>
          <p:nvPr/>
        </p:nvPicPr>
        <p:blipFill rotWithShape="1">
          <a:blip r:embed="rId4">
            <a:extLst>
              <a:ext uri="{28A0092B-C50C-407E-A947-70E740481C1C}">
                <a14:useLocalDpi xmlns:a14="http://schemas.microsoft.com/office/drawing/2010/main" val="0"/>
              </a:ext>
            </a:extLst>
          </a:blip>
          <a:srcRect t="15672"/>
          <a:stretch/>
        </p:blipFill>
        <p:spPr bwMode="auto">
          <a:xfrm>
            <a:off x="17526" y="3124201"/>
            <a:ext cx="4839695" cy="373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27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4)">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Rectangle 5"/>
          <p:cNvSpPr/>
          <p:nvPr/>
        </p:nvSpPr>
        <p:spPr>
          <a:xfrm>
            <a:off x="642135" y="778789"/>
            <a:ext cx="8044665" cy="2246769"/>
          </a:xfrm>
          <a:prstGeom prst="rect">
            <a:avLst/>
          </a:prstGeom>
        </p:spPr>
        <p:txBody>
          <a:bodyPr wrap="square">
            <a:spAutoFit/>
          </a:bodyPr>
          <a:lstStyle/>
          <a:p>
            <a:pPr algn="just"/>
            <a:r>
              <a:rPr lang="vi-VN" sz="2800" b="1" dirty="0"/>
              <a:t>Đối với </a:t>
            </a:r>
            <a:r>
              <a:rPr lang="vi-VN" sz="2800" b="1" dirty="0">
                <a:solidFill>
                  <a:schemeClr val="accent3">
                    <a:lumMod val="50000"/>
                  </a:schemeClr>
                </a:solidFill>
              </a:rPr>
              <a:t>thiết kế kiến trúc</a:t>
            </a:r>
            <a:r>
              <a:rPr lang="vi-VN" sz="2800" b="1" dirty="0"/>
              <a:t>, máy tính cho phép tạo rất nhanh và chính xác các bản vẽ. Các phần mềm kiến trúc còn giúp tạo hình </a:t>
            </a:r>
            <a:r>
              <a:rPr lang="en-US" sz="2800" b="1" dirty="0" smtClean="0"/>
              <a:t>3D</a:t>
            </a:r>
            <a:r>
              <a:rPr lang="vi-VN" sz="2800" b="1" dirty="0" smtClean="0"/>
              <a:t>, </a:t>
            </a:r>
            <a:r>
              <a:rPr lang="vi-VN" sz="2800" b="1" dirty="0"/>
              <a:t>tạo dựng cảnh quan, nội thất để hình dung trước sản phẩm.</a:t>
            </a:r>
            <a:endParaRPr lang="en-US" sz="2800" b="1" dirty="0"/>
          </a:p>
        </p:txBody>
      </p:sp>
      <p:pic>
        <p:nvPicPr>
          <p:cNvPr id="3074" name="Picture 2" descr="ỨNG DỤNG CỦA THIẾT KẾ ĐỒ HỌA 3D TRONG NGÀNH THIẾT KẾ NỘI NGOẠI T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71800"/>
            <a:ext cx="5257800" cy="36600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ơn 458.200 Kiến Trúc Sư ảnh, hình chụp &amp; hình ảnh trả phí bản quyền một  lần sẵn có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667000"/>
            <a:ext cx="41148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178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Shape 1049"/>
        <p:cNvGrpSpPr/>
        <p:nvPr/>
      </p:nvGrpSpPr>
      <p:grpSpPr>
        <a:xfrm>
          <a:off x="0" y="0"/>
          <a:ext cx="0" cy="0"/>
          <a:chOff x="0" y="0"/>
          <a:chExt cx="0" cy="0"/>
        </a:xfrm>
      </p:grpSpPr>
      <p:sp>
        <p:nvSpPr>
          <p:cNvPr id="1053" name="Google Shape;1053;p36"/>
          <p:cNvSpPr/>
          <p:nvPr/>
        </p:nvSpPr>
        <p:spPr>
          <a:xfrm>
            <a:off x="255917" y="152400"/>
            <a:ext cx="996867" cy="993600"/>
          </a:xfrm>
          <a:prstGeom prst="ellipse">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9" name="Google Shape;1059;p36"/>
          <p:cNvSpPr txBox="1">
            <a:spLocks noGrp="1"/>
          </p:cNvSpPr>
          <p:nvPr>
            <p:ph type="title" idx="5"/>
          </p:nvPr>
        </p:nvSpPr>
        <p:spPr>
          <a:xfrm>
            <a:off x="323925" y="142992"/>
            <a:ext cx="901542" cy="9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smtClean="0">
                <a:solidFill>
                  <a:srgbClr val="FF0000"/>
                </a:solidFill>
                <a:latin typeface="+mn-lt"/>
              </a:rPr>
              <a:t>2</a:t>
            </a:r>
            <a:endParaRPr sz="4800" dirty="0">
              <a:solidFill>
                <a:srgbClr val="FF0000"/>
              </a:solidFill>
              <a:latin typeface="+mn-lt"/>
            </a:endParaRPr>
          </a:p>
        </p:txBody>
      </p:sp>
      <p:sp>
        <p:nvSpPr>
          <p:cNvPr id="12" name="Rectangle 11"/>
          <p:cNvSpPr/>
          <p:nvPr/>
        </p:nvSpPr>
        <p:spPr>
          <a:xfrm>
            <a:off x="1371600" y="124361"/>
            <a:ext cx="6855125" cy="1323439"/>
          </a:xfrm>
          <a:prstGeom prst="rect">
            <a:avLst/>
          </a:prstGeom>
          <a:solidFill>
            <a:srgbClr val="FFC000"/>
          </a:solidFill>
        </p:spPr>
        <p:txBody>
          <a:bodyPr wrap="square">
            <a:spAutoFit/>
          </a:bodyPr>
          <a:lstStyle/>
          <a:p>
            <a:pPr algn="ctr"/>
            <a:r>
              <a:rPr lang="nl-NL" sz="4000" b="1" u="sng" dirty="0">
                <a:solidFill>
                  <a:srgbClr val="0000FF"/>
                </a:solidFill>
              </a:rPr>
              <a:t>Kiến thức, kĩ năng cần có của người thiết kế đồ họa</a:t>
            </a:r>
            <a:endParaRPr lang="en-US" sz="4000" b="1" u="sng" dirty="0">
              <a:solidFill>
                <a:srgbClr val="0000FF"/>
              </a:solidFill>
            </a:endParaRPr>
          </a:p>
        </p:txBody>
      </p:sp>
      <p:pic>
        <p:nvPicPr>
          <p:cNvPr id="15"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0040" y="5719172"/>
            <a:ext cx="1099682" cy="1099682"/>
          </a:xfrm>
          <a:prstGeom prst="rect">
            <a:avLst/>
          </a:prstGeom>
        </p:spPr>
      </p:pic>
      <p:grpSp>
        <p:nvGrpSpPr>
          <p:cNvPr id="20" name="Group 19"/>
          <p:cNvGrpSpPr/>
          <p:nvPr/>
        </p:nvGrpSpPr>
        <p:grpSpPr>
          <a:xfrm>
            <a:off x="1098599" y="1371600"/>
            <a:ext cx="7588202" cy="2429668"/>
            <a:chOff x="1447800" y="708982"/>
            <a:chExt cx="7047592" cy="4056919"/>
          </a:xfrm>
        </p:grpSpPr>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7800" y="708982"/>
              <a:ext cx="7047592" cy="3872203"/>
            </a:xfrm>
            <a:prstGeom prst="rect">
              <a:avLst/>
            </a:prstGeom>
          </p:spPr>
        </p:pic>
        <p:sp>
          <p:nvSpPr>
            <p:cNvPr id="23" name="TextBox 14"/>
            <p:cNvSpPr txBox="1"/>
            <p:nvPr/>
          </p:nvSpPr>
          <p:spPr>
            <a:xfrm>
              <a:off x="3747258" y="4396473"/>
              <a:ext cx="4316947" cy="369428"/>
            </a:xfrm>
            <a:prstGeom prst="rect">
              <a:avLst/>
            </a:prstGeom>
          </p:spPr>
          <p:txBody>
            <a:bodyPr lIns="0" tIns="0" rIns="0" bIns="0" rtlCol="0" anchor="t">
              <a:spAutoFit/>
            </a:bodyPr>
            <a:lstStyle/>
            <a:p>
              <a:pPr algn="ctr">
                <a:lnSpc>
                  <a:spcPts val="3299"/>
                </a:lnSpc>
              </a:pPr>
              <a:endParaRPr lang="en-US" sz="6000" b="1" spc="65" dirty="0">
                <a:solidFill>
                  <a:srgbClr val="091E3D"/>
                </a:solidFill>
                <a:latin typeface="Arial" panose="020B0604020202020204" pitchFamily="34" charset="0"/>
                <a:cs typeface="Arial" panose="020B0604020202020204" pitchFamily="34" charset="0"/>
              </a:endParaRPr>
            </a:p>
          </p:txBody>
        </p:sp>
      </p:grpSp>
      <p:sp>
        <p:nvSpPr>
          <p:cNvPr id="29" name="Rectangle 28"/>
          <p:cNvSpPr/>
          <p:nvPr/>
        </p:nvSpPr>
        <p:spPr>
          <a:xfrm>
            <a:off x="1492488" y="1600200"/>
            <a:ext cx="7053016" cy="2046714"/>
          </a:xfrm>
          <a:prstGeom prst="rect">
            <a:avLst/>
          </a:prstGeom>
        </p:spPr>
        <p:txBody>
          <a:bodyPr wrap="square">
            <a:spAutoFit/>
          </a:bodyPr>
          <a:lstStyle/>
          <a:p>
            <a:pPr algn="just"/>
            <a:r>
              <a:rPr lang="en-US" sz="2600" b="1" i="1" dirty="0" err="1" smtClean="0">
                <a:solidFill>
                  <a:schemeClr val="tx1">
                    <a:lumMod val="75000"/>
                  </a:schemeClr>
                </a:solidFill>
                <a:latin typeface="Times New Roman" pitchFamily="18" charset="0"/>
                <a:cs typeface="Times New Roman" pitchFamily="18" charset="0"/>
              </a:rPr>
              <a:t>Thảo</a:t>
            </a:r>
            <a:r>
              <a:rPr lang="en-US" sz="2600" b="1" i="1" dirty="0" smtClean="0">
                <a:solidFill>
                  <a:schemeClr val="tx1">
                    <a:lumMod val="75000"/>
                  </a:schemeClr>
                </a:solidFill>
                <a:latin typeface="Times New Roman" pitchFamily="18" charset="0"/>
                <a:cs typeface="Times New Roman" pitchFamily="18" charset="0"/>
              </a:rPr>
              <a:t> </a:t>
            </a:r>
            <a:r>
              <a:rPr lang="en-US" sz="2600" b="1" i="1" dirty="0" err="1" smtClean="0">
                <a:solidFill>
                  <a:schemeClr val="tx1">
                    <a:lumMod val="75000"/>
                  </a:schemeClr>
                </a:solidFill>
                <a:latin typeface="Times New Roman" pitchFamily="18" charset="0"/>
                <a:cs typeface="Times New Roman" pitchFamily="18" charset="0"/>
              </a:rPr>
              <a:t>luận</a:t>
            </a:r>
            <a:r>
              <a:rPr lang="en-US" sz="2600" b="1" i="1" dirty="0" smtClean="0">
                <a:solidFill>
                  <a:schemeClr val="tx1">
                    <a:lumMod val="75000"/>
                  </a:schemeClr>
                </a:solidFill>
                <a:latin typeface="Times New Roman" pitchFamily="18" charset="0"/>
                <a:cs typeface="Times New Roman" pitchFamily="18" charset="0"/>
              </a:rPr>
              <a:t> </a:t>
            </a:r>
            <a:r>
              <a:rPr lang="en-US" sz="2600" b="1" i="1" dirty="0" err="1" smtClean="0">
                <a:solidFill>
                  <a:schemeClr val="tx1">
                    <a:lumMod val="75000"/>
                  </a:schemeClr>
                </a:solidFill>
                <a:latin typeface="Times New Roman" pitchFamily="18" charset="0"/>
                <a:cs typeface="Times New Roman" pitchFamily="18" charset="0"/>
              </a:rPr>
              <a:t>nhóm</a:t>
            </a:r>
            <a:r>
              <a:rPr lang="en-US" sz="2600" b="1" i="1" dirty="0" smtClean="0">
                <a:solidFill>
                  <a:schemeClr val="tx1">
                    <a:lumMod val="75000"/>
                  </a:schemeClr>
                </a:solidFill>
                <a:latin typeface="Times New Roman" pitchFamily="18" charset="0"/>
                <a:cs typeface="Times New Roman" pitchFamily="18" charset="0"/>
              </a:rPr>
              <a:t>:</a:t>
            </a:r>
            <a:r>
              <a:rPr lang="vi-VN" sz="2600" b="1" i="1" dirty="0" smtClean="0">
                <a:solidFill>
                  <a:schemeClr val="tx1">
                    <a:lumMod val="75000"/>
                  </a:schemeClr>
                </a:solidFill>
                <a:latin typeface="Times New Roman" pitchFamily="18" charset="0"/>
                <a:cs typeface="Times New Roman" pitchFamily="18" charset="0"/>
              </a:rPr>
              <a:t> </a:t>
            </a:r>
            <a:r>
              <a:rPr lang="vi-VN" sz="2600" b="1" i="1" dirty="0">
                <a:solidFill>
                  <a:schemeClr val="tx1">
                    <a:lumMod val="75000"/>
                  </a:schemeClr>
                </a:solidFill>
                <a:latin typeface="Times New Roman" pitchFamily="18" charset="0"/>
                <a:cs typeface="Times New Roman" pitchFamily="18" charset="0"/>
              </a:rPr>
              <a:t>Hoạt động </a:t>
            </a:r>
            <a:r>
              <a:rPr lang="en-US" sz="2600" b="1" i="1" dirty="0" smtClean="0">
                <a:solidFill>
                  <a:schemeClr val="tx1">
                    <a:lumMod val="75000"/>
                  </a:schemeClr>
                </a:solidFill>
                <a:latin typeface="Times New Roman" pitchFamily="18" charset="0"/>
                <a:cs typeface="Times New Roman" pitchFamily="18" charset="0"/>
              </a:rPr>
              <a:t>2</a:t>
            </a:r>
            <a:r>
              <a:rPr lang="vi-VN" sz="2600" b="1" i="1" dirty="0" smtClean="0">
                <a:solidFill>
                  <a:schemeClr val="tx1">
                    <a:lumMod val="75000"/>
                  </a:schemeClr>
                </a:solidFill>
                <a:latin typeface="Times New Roman" pitchFamily="18" charset="0"/>
                <a:cs typeface="Times New Roman" pitchFamily="18" charset="0"/>
              </a:rPr>
              <a:t> </a:t>
            </a:r>
            <a:r>
              <a:rPr lang="vi-VN" sz="2600" b="1" i="1" dirty="0">
                <a:solidFill>
                  <a:schemeClr val="tx1">
                    <a:lumMod val="75000"/>
                  </a:schemeClr>
                </a:solidFill>
                <a:latin typeface="Times New Roman" pitchFamily="18" charset="0"/>
                <a:cs typeface="Times New Roman" pitchFamily="18" charset="0"/>
              </a:rPr>
              <a:t>SGK trang </a:t>
            </a:r>
            <a:r>
              <a:rPr lang="vi-VN" sz="2600" b="1" i="1" dirty="0" smtClean="0">
                <a:solidFill>
                  <a:schemeClr val="tx1">
                    <a:lumMod val="75000"/>
                  </a:schemeClr>
                </a:solidFill>
                <a:latin typeface="Times New Roman" pitchFamily="18" charset="0"/>
                <a:cs typeface="Times New Roman" pitchFamily="18" charset="0"/>
              </a:rPr>
              <a:t>15</a:t>
            </a:r>
            <a:r>
              <a:rPr lang="en-US" sz="2600" b="1" i="1" dirty="0" smtClean="0">
                <a:solidFill>
                  <a:schemeClr val="tx1">
                    <a:lumMod val="75000"/>
                  </a:schemeClr>
                </a:solidFill>
                <a:latin typeface="Times New Roman" pitchFamily="18" charset="0"/>
                <a:cs typeface="Times New Roman" pitchFamily="18" charset="0"/>
              </a:rPr>
              <a:t>7</a:t>
            </a:r>
            <a:endParaRPr lang="vi-VN" sz="2600" b="1" i="1" dirty="0">
              <a:solidFill>
                <a:schemeClr val="tx1">
                  <a:lumMod val="75000"/>
                </a:schemeClr>
              </a:solidFill>
              <a:latin typeface="Times New Roman" pitchFamily="18" charset="0"/>
              <a:cs typeface="Times New Roman" pitchFamily="18" charset="0"/>
            </a:endParaRPr>
          </a:p>
          <a:p>
            <a:pPr algn="just">
              <a:spcBef>
                <a:spcPts val="600"/>
              </a:spcBef>
            </a:pPr>
            <a:r>
              <a:rPr lang="en-US" sz="2400" b="1" dirty="0" smtClean="0">
                <a:latin typeface="Times New Roman" pitchFamily="18" charset="0"/>
                <a:cs typeface="Times New Roman" pitchFamily="18" charset="0"/>
              </a:rPr>
              <a:t>- Theo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thiết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endParaRPr lang="en-US" sz="2400" b="1" dirty="0" smtClean="0">
              <a:latin typeface="Times New Roman" pitchFamily="18" charset="0"/>
              <a:cs typeface="Times New Roman" pitchFamily="18" charset="0"/>
            </a:endParaRPr>
          </a:p>
          <a:p>
            <a:pPr algn="just"/>
            <a:r>
              <a:rPr lang="en-US" sz="2400" b="1" dirty="0" err="1" smtClean="0">
                <a:latin typeface="Times New Roman" pitchFamily="18" charset="0"/>
                <a:cs typeface="Times New Roman" pitchFamily="18" charset="0"/>
              </a:rPr>
              <a:t>kĩ</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năng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nào</a:t>
            </a:r>
            <a:r>
              <a:rPr lang="en-US" sz="2400" b="1" dirty="0">
                <a:latin typeface="Times New Roman" pitchFamily="18" charset="0"/>
                <a:cs typeface="Times New Roman" pitchFamily="18" charset="0"/>
              </a:rPr>
              <a:t>?</a:t>
            </a:r>
          </a:p>
          <a:p>
            <a:pPr algn="just"/>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phù</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hợp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này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pic>
        <p:nvPicPr>
          <p:cNvPr id="17"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98586" y="2559250"/>
            <a:ext cx="996867" cy="1088571"/>
          </a:xfrm>
          <a:prstGeom prst="rect">
            <a:avLst/>
          </a:prstGeom>
        </p:spPr>
      </p:pic>
      <p:pic>
        <p:nvPicPr>
          <p:cNvPr id="28" name="Picture 27"/>
          <p:cNvPicPr>
            <a:picLocks noChangeAspect="1"/>
          </p:cNvPicPr>
          <p:nvPr/>
        </p:nvPicPr>
        <p:blipFill>
          <a:blip r:embed="rId21"/>
          <a:stretch>
            <a:fillRect/>
          </a:stretch>
        </p:blipFill>
        <p:spPr>
          <a:xfrm>
            <a:off x="255917" y="2164758"/>
            <a:ext cx="670927" cy="938778"/>
          </a:xfrm>
          <a:prstGeom prst="rect">
            <a:avLst/>
          </a:prstGeom>
        </p:spPr>
      </p:pic>
      <p:cxnSp>
        <p:nvCxnSpPr>
          <p:cNvPr id="3" name="Straight Connector 2"/>
          <p:cNvCxnSpPr/>
          <p:nvPr/>
        </p:nvCxnSpPr>
        <p:spPr>
          <a:xfrm>
            <a:off x="591380" y="3962400"/>
            <a:ext cx="0" cy="2286000"/>
          </a:xfrm>
          <a:prstGeom prst="line">
            <a:avLst/>
          </a:prstGeom>
          <a:ln w="539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91380" y="3962400"/>
            <a:ext cx="399220" cy="0"/>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90600" y="3810000"/>
            <a:ext cx="7335070" cy="461665"/>
          </a:xfrm>
          <a:prstGeom prst="rect">
            <a:avLst/>
          </a:prstGeom>
          <a:ln w="19050">
            <a:solidFill>
              <a:srgbClr val="0000FF"/>
            </a:solidFill>
          </a:ln>
        </p:spPr>
        <p:txBody>
          <a:bodyPr wrap="square">
            <a:spAutoFit/>
          </a:bodyPr>
          <a:lstStyle/>
          <a:p>
            <a:pPr algn="just"/>
            <a:r>
              <a:rPr lang="en-US" sz="2400" b="1" dirty="0" err="1" smtClean="0">
                <a:latin typeface="Times New Roman" pitchFamily="18" charset="0"/>
                <a:cs typeface="Times New Roman" pitchFamily="18" charset="0"/>
              </a:rPr>
              <a:t>Kĩ</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năng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vẽ</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sắp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xếp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đối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đồ</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họa</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24" name="Rectangle 23"/>
          <p:cNvSpPr/>
          <p:nvPr/>
        </p:nvSpPr>
        <p:spPr>
          <a:xfrm>
            <a:off x="990600" y="4318956"/>
            <a:ext cx="7772400" cy="830997"/>
          </a:xfrm>
          <a:prstGeom prst="rect">
            <a:avLst/>
          </a:prstGeom>
          <a:ln w="19050">
            <a:solidFill>
              <a:srgbClr val="FF0000"/>
            </a:solidFill>
          </a:ln>
        </p:spPr>
        <p:txBody>
          <a:bodyPr wrap="square">
            <a:spAutoFit/>
          </a:bodyPr>
          <a:lstStyle/>
          <a:p>
            <a:pPr algn="just"/>
            <a:r>
              <a:rPr lang="en-US" sz="2400" b="1" dirty="0" err="1" smtClean="0">
                <a:latin typeface="Times New Roman" pitchFamily="18" charset="0"/>
                <a:cs typeface="Times New Roman" pitchFamily="18" charset="0"/>
              </a:rPr>
              <a:t>Kiến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thức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nghệ</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máy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thiết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thông</a:t>
            </a:r>
            <a:r>
              <a:rPr lang="en-US" sz="2400" b="1" dirty="0" smtClean="0">
                <a:latin typeface="Times New Roman" pitchFamily="18" charset="0"/>
                <a:cs typeface="Times New Roman" pitchFamily="18" charset="0"/>
              </a:rPr>
              <a:t> minh, in </a:t>
            </a:r>
            <a:r>
              <a:rPr lang="en-US" sz="2400" b="1" dirty="0" err="1" smtClean="0">
                <a:latin typeface="Times New Roman" pitchFamily="18" charset="0"/>
                <a:cs typeface="Times New Roman" pitchFamily="18" charset="0"/>
              </a:rPr>
              <a:t>ấn</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phối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màu</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26" name="Rectangle 25"/>
          <p:cNvSpPr/>
          <p:nvPr/>
        </p:nvSpPr>
        <p:spPr>
          <a:xfrm>
            <a:off x="990599" y="5192953"/>
            <a:ext cx="7696201" cy="461665"/>
          </a:xfrm>
          <a:prstGeom prst="rect">
            <a:avLst/>
          </a:prstGeom>
          <a:ln w="12700">
            <a:solidFill>
              <a:srgbClr val="00B050"/>
            </a:solidFill>
          </a:ln>
        </p:spPr>
        <p:txBody>
          <a:bodyPr wrap="square">
            <a:spAutoFit/>
          </a:bodyPr>
          <a:lstStyle/>
          <a:p>
            <a:pPr algn="just"/>
            <a:r>
              <a:rPr lang="en-US" sz="2400" b="1" dirty="0" err="1" smtClean="0">
                <a:latin typeface="Times New Roman" pitchFamily="18" charset="0"/>
                <a:cs typeface="Times New Roman" pitchFamily="18" charset="0"/>
              </a:rPr>
              <a:t>Kiến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thức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rộng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nắm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bắt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hướng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bắt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nhịp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tốt</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
        <p:nvSpPr>
          <p:cNvPr id="27" name="Rectangle 26"/>
          <p:cNvSpPr/>
          <p:nvPr/>
        </p:nvSpPr>
        <p:spPr>
          <a:xfrm>
            <a:off x="990598" y="5704951"/>
            <a:ext cx="7375016" cy="830997"/>
          </a:xfrm>
          <a:prstGeom prst="rect">
            <a:avLst/>
          </a:prstGeom>
          <a:ln w="19050">
            <a:solidFill>
              <a:srgbClr val="FFC000"/>
            </a:solidFill>
          </a:ln>
        </p:spPr>
        <p:txBody>
          <a:bodyPr wrap="square">
            <a:spAutoFit/>
          </a:bodyPr>
          <a:lstStyle/>
          <a:p>
            <a:pPr algn="just"/>
            <a:r>
              <a:rPr lang="en-US" sz="2400" b="1" dirty="0" err="1" smtClean="0">
                <a:latin typeface="Times New Roman" pitchFamily="18" charset="0"/>
                <a:cs typeface="Times New Roman" pitchFamily="18" charset="0"/>
              </a:rPr>
              <a:t>Khả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năng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sáng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tạo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yêu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đẹp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kĩ</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năng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đánh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giá</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phản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tích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duy</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a:latin typeface="Times New Roman" pitchFamily="18" charset="0"/>
                <a:cs typeface="Times New Roman" pitchFamily="18" charset="0"/>
              </a:rPr>
              <a:t>ngoại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ngữ</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tốt</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cxnSp>
        <p:nvCxnSpPr>
          <p:cNvPr id="30" name="Straight Arrow Connector 29"/>
          <p:cNvCxnSpPr/>
          <p:nvPr/>
        </p:nvCxnSpPr>
        <p:spPr>
          <a:xfrm>
            <a:off x="591378" y="4876800"/>
            <a:ext cx="39922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591378" y="5423785"/>
            <a:ext cx="399220" cy="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91380" y="6248400"/>
            <a:ext cx="399220" cy="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39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59"/>
                                        </p:tgtEl>
                                        <p:attrNameLst>
                                          <p:attrName>style.visibility</p:attrName>
                                        </p:attrNameLst>
                                      </p:cBhvr>
                                      <p:to>
                                        <p:strVal val="visible"/>
                                      </p:to>
                                    </p:set>
                                    <p:animEffect transition="in" filter="fade">
                                      <p:cBhvr>
                                        <p:cTn id="13" dur="1000"/>
                                        <p:tgtEl>
                                          <p:spTgt spid="1059"/>
                                        </p:tgtEl>
                                      </p:cBhvr>
                                    </p:animEffect>
                                    <p:anim calcmode="lin" valueType="num">
                                      <p:cBhvr>
                                        <p:cTn id="14" dur="1000" fill="hold"/>
                                        <p:tgtEl>
                                          <p:spTgt spid="1059"/>
                                        </p:tgtEl>
                                        <p:attrNameLst>
                                          <p:attrName>ppt_x</p:attrName>
                                        </p:attrNameLst>
                                      </p:cBhvr>
                                      <p:tavLst>
                                        <p:tav tm="0">
                                          <p:val>
                                            <p:strVal val="#ppt_x"/>
                                          </p:val>
                                        </p:tav>
                                        <p:tav tm="100000">
                                          <p:val>
                                            <p:strVal val="#ppt_x"/>
                                          </p:val>
                                        </p:tav>
                                      </p:tavLst>
                                    </p:anim>
                                    <p:anim calcmode="lin" valueType="num">
                                      <p:cBhvr>
                                        <p:cTn id="15" dur="1000" fill="hold"/>
                                        <p:tgtEl>
                                          <p:spTgt spid="105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childTnLst>
                                </p:cTn>
                              </p:par>
                            </p:childTnLst>
                          </p:cTn>
                        </p:par>
                        <p:par>
                          <p:cTn id="23" fill="hold">
                            <p:stCondLst>
                              <p:cond delay="500"/>
                            </p:stCondLst>
                            <p:childTnLst>
                              <p:par>
                                <p:cTn id="24" presetID="50" presetClass="entr" presetSubtype="0" decel="100000"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strVal val="#ppt_w+.3"/>
                                          </p:val>
                                        </p:tav>
                                        <p:tav tm="100000">
                                          <p:val>
                                            <p:strVal val="#ppt_w"/>
                                          </p:val>
                                        </p:tav>
                                      </p:tavLst>
                                    </p:anim>
                                    <p:anim calcmode="lin" valueType="num">
                                      <p:cBhvr>
                                        <p:cTn id="27" dur="500" fill="hold"/>
                                        <p:tgtEl>
                                          <p:spTgt spid="20"/>
                                        </p:tgtEl>
                                        <p:attrNameLst>
                                          <p:attrName>ppt_h</p:attrName>
                                        </p:attrNameLst>
                                      </p:cBhvr>
                                      <p:tavLst>
                                        <p:tav tm="0">
                                          <p:val>
                                            <p:strVal val="#ppt_h"/>
                                          </p:val>
                                        </p:tav>
                                        <p:tav tm="100000">
                                          <p:val>
                                            <p:strVal val="#ppt_h"/>
                                          </p:val>
                                        </p:tav>
                                      </p:tavLst>
                                    </p:anim>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animEffect transition="in" filter="wipe(left)">
                                      <p:cBhvr>
                                        <p:cTn id="35" dur="500"/>
                                        <p:tgtEl>
                                          <p:spTgt spid="29">
                                            <p:txEl>
                                              <p:pRg st="0" end="0"/>
                                            </p:txEl>
                                          </p:spTgt>
                                        </p:tgtEl>
                                      </p:cBhvr>
                                    </p:animEffect>
                                  </p:childTnLst>
                                </p:cTn>
                              </p:par>
                            </p:childTnLst>
                          </p:cTn>
                        </p:par>
                        <p:par>
                          <p:cTn id="36" fill="hold">
                            <p:stCondLst>
                              <p:cond delay="1500"/>
                            </p:stCondLst>
                            <p:childTnLst>
                              <p:par>
                                <p:cTn id="37" presetID="14" presetClass="entr" presetSubtype="10" fill="hold" nodeType="afterEffect">
                                  <p:stCondLst>
                                    <p:cond delay="0"/>
                                  </p:stCondLst>
                                  <p:childTnLst>
                                    <p:set>
                                      <p:cBhvr>
                                        <p:cTn id="38"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39" dur="500"/>
                                        <p:tgtEl>
                                          <p:spTgt spid="29">
                                            <p:txEl>
                                              <p:pRg st="1" end="1"/>
                                            </p:txEl>
                                          </p:spTgt>
                                        </p:tgtEl>
                                      </p:cBhvr>
                                    </p:animEffect>
                                  </p:childTnLst>
                                </p:cTn>
                              </p:par>
                            </p:childTnLst>
                          </p:cTn>
                        </p:par>
                        <p:par>
                          <p:cTn id="40" fill="hold">
                            <p:stCondLst>
                              <p:cond delay="2000"/>
                            </p:stCondLst>
                            <p:childTnLst>
                              <p:par>
                                <p:cTn id="41" presetID="14" presetClass="entr" presetSubtype="10" fill="hold" nodeType="afterEffect">
                                  <p:stCondLst>
                                    <p:cond delay="0"/>
                                  </p:stCondLst>
                                  <p:childTnLst>
                                    <p:set>
                                      <p:cBhvr>
                                        <p:cTn id="42"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43" dur="500"/>
                                        <p:tgtEl>
                                          <p:spTgt spid="29">
                                            <p:txEl>
                                              <p:pRg st="2" end="2"/>
                                            </p:txEl>
                                          </p:spTgt>
                                        </p:tgtEl>
                                      </p:cBhvr>
                                    </p:animEffect>
                                  </p:childTnLst>
                                </p:cTn>
                              </p:par>
                            </p:childTnLst>
                          </p:cTn>
                        </p:par>
                        <p:par>
                          <p:cTn id="44" fill="hold">
                            <p:stCondLst>
                              <p:cond delay="2500"/>
                            </p:stCondLst>
                            <p:childTnLst>
                              <p:par>
                                <p:cTn id="45" presetID="14" presetClass="entr" presetSubtype="10" fill="hold" nodeType="afterEffect">
                                  <p:stCondLst>
                                    <p:cond delay="0"/>
                                  </p:stCondLst>
                                  <p:childTnLst>
                                    <p:set>
                                      <p:cBhvr>
                                        <p:cTn id="46" dur="1" fill="hold">
                                          <p:stCondLst>
                                            <p:cond delay="0"/>
                                          </p:stCondLst>
                                        </p:cTn>
                                        <p:tgtEl>
                                          <p:spTgt spid="29">
                                            <p:txEl>
                                              <p:pRg st="3" end="3"/>
                                            </p:txEl>
                                          </p:spTgt>
                                        </p:tgtEl>
                                        <p:attrNameLst>
                                          <p:attrName>style.visibility</p:attrName>
                                        </p:attrNameLst>
                                      </p:cBhvr>
                                      <p:to>
                                        <p:strVal val="visible"/>
                                      </p:to>
                                    </p:set>
                                    <p:animEffect transition="in" filter="randombar(horizontal)">
                                      <p:cBhvr>
                                        <p:cTn id="47" dur="500"/>
                                        <p:tgtEl>
                                          <p:spTgt spid="29">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circle(in)">
                                      <p:cBhvr>
                                        <p:cTn id="52" dur="2000"/>
                                        <p:tgtEl>
                                          <p:spTgt spid="5"/>
                                        </p:tgtEl>
                                      </p:cBhvr>
                                    </p:animEffect>
                                  </p:childTnLst>
                                </p:cTn>
                              </p:par>
                            </p:childTnLst>
                          </p:cTn>
                        </p:par>
                        <p:par>
                          <p:cTn id="53" fill="hold">
                            <p:stCondLst>
                              <p:cond delay="2000"/>
                            </p:stCondLst>
                            <p:childTnLst>
                              <p:par>
                                <p:cTn id="54" presetID="22" presetClass="entr" presetSubtype="8" fill="hold" nodeType="afterEffect">
                                  <p:stCondLst>
                                    <p:cond delay="0"/>
                                  </p:stCondLst>
                                  <p:childTnLst>
                                    <p:set>
                                      <p:cBhvr>
                                        <p:cTn id="55" dur="1" fill="hold">
                                          <p:stCondLst>
                                            <p:cond delay="0"/>
                                          </p:stCondLst>
                                        </p:cTn>
                                        <p:tgtEl>
                                          <p:spTgt spid="22">
                                            <p:txEl>
                                              <p:pRg st="0" end="0"/>
                                            </p:txEl>
                                          </p:spTgt>
                                        </p:tgtEl>
                                        <p:attrNameLst>
                                          <p:attrName>style.visibility</p:attrName>
                                        </p:attrNameLst>
                                      </p:cBhvr>
                                      <p:to>
                                        <p:strVal val="visible"/>
                                      </p:to>
                                    </p:set>
                                    <p:animEffect transition="in" filter="wipe(left)">
                                      <p:cBhvr>
                                        <p:cTn id="56" dur="500"/>
                                        <p:tgtEl>
                                          <p:spTgt spid="2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circle(in)">
                                      <p:cBhvr>
                                        <p:cTn id="61" dur="2000"/>
                                        <p:tgtEl>
                                          <p:spTgt spid="30"/>
                                        </p:tgtEl>
                                      </p:cBhvr>
                                    </p:animEffect>
                                  </p:childTnLst>
                                </p:cTn>
                              </p:par>
                            </p:childTnLst>
                          </p:cTn>
                        </p:par>
                        <p:par>
                          <p:cTn id="62" fill="hold">
                            <p:stCondLst>
                              <p:cond delay="2000"/>
                            </p:stCondLst>
                            <p:childTnLst>
                              <p:par>
                                <p:cTn id="63" presetID="22" presetClass="entr" presetSubtype="8" fill="hold" nodeType="afterEffect">
                                  <p:stCondLst>
                                    <p:cond delay="0"/>
                                  </p:stCondLst>
                                  <p:childTnLst>
                                    <p:set>
                                      <p:cBhvr>
                                        <p:cTn id="64" dur="1" fill="hold">
                                          <p:stCondLst>
                                            <p:cond delay="0"/>
                                          </p:stCondLst>
                                        </p:cTn>
                                        <p:tgtEl>
                                          <p:spTgt spid="24">
                                            <p:txEl>
                                              <p:pRg st="0" end="0"/>
                                            </p:txEl>
                                          </p:spTgt>
                                        </p:tgtEl>
                                        <p:attrNameLst>
                                          <p:attrName>style.visibility</p:attrName>
                                        </p:attrNameLst>
                                      </p:cBhvr>
                                      <p:to>
                                        <p:strVal val="visible"/>
                                      </p:to>
                                    </p:set>
                                    <p:animEffect transition="in" filter="wipe(left)">
                                      <p:cBhvr>
                                        <p:cTn id="65" dur="500"/>
                                        <p:tgtEl>
                                          <p:spTgt spid="24">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circle(in)">
                                      <p:cBhvr>
                                        <p:cTn id="70" dur="2000"/>
                                        <p:tgtEl>
                                          <p:spTgt spid="31"/>
                                        </p:tgtEl>
                                      </p:cBhvr>
                                    </p:animEffect>
                                  </p:childTnLst>
                                </p:cTn>
                              </p:par>
                            </p:childTnLst>
                          </p:cTn>
                        </p:par>
                        <p:par>
                          <p:cTn id="71" fill="hold">
                            <p:stCondLst>
                              <p:cond delay="2000"/>
                            </p:stCondLst>
                            <p:childTnLst>
                              <p:par>
                                <p:cTn id="72" presetID="22" presetClass="entr" presetSubtype="8" fill="hold" nodeType="afterEffect">
                                  <p:stCondLst>
                                    <p:cond delay="0"/>
                                  </p:stCondLst>
                                  <p:childTnLst>
                                    <p:set>
                                      <p:cBhvr>
                                        <p:cTn id="73" dur="1" fill="hold">
                                          <p:stCondLst>
                                            <p:cond delay="0"/>
                                          </p:stCondLst>
                                        </p:cTn>
                                        <p:tgtEl>
                                          <p:spTgt spid="26">
                                            <p:txEl>
                                              <p:pRg st="0" end="0"/>
                                            </p:txEl>
                                          </p:spTgt>
                                        </p:tgtEl>
                                        <p:attrNameLst>
                                          <p:attrName>style.visibility</p:attrName>
                                        </p:attrNameLst>
                                      </p:cBhvr>
                                      <p:to>
                                        <p:strVal val="visible"/>
                                      </p:to>
                                    </p:set>
                                    <p:animEffect transition="in" filter="wipe(left)">
                                      <p:cBhvr>
                                        <p:cTn id="74" dur="500"/>
                                        <p:tgtEl>
                                          <p:spTgt spid="2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down)">
                                      <p:cBhvr>
                                        <p:cTn id="79" dur="500"/>
                                        <p:tgtEl>
                                          <p:spTgt spid="32"/>
                                        </p:tgtEl>
                                      </p:cBhvr>
                                    </p:animEffect>
                                  </p:childTnLst>
                                </p:cTn>
                              </p:par>
                            </p:childTnLst>
                          </p:cTn>
                        </p:par>
                        <p:par>
                          <p:cTn id="80" fill="hold">
                            <p:stCondLst>
                              <p:cond delay="500"/>
                            </p:stCondLst>
                            <p:childTnLst>
                              <p:par>
                                <p:cTn id="81" presetID="22" presetClass="entr" presetSubtype="8" fill="hold" nodeType="afterEffect">
                                  <p:stCondLst>
                                    <p:cond delay="0"/>
                                  </p:stCondLst>
                                  <p:childTnLst>
                                    <p:set>
                                      <p:cBhvr>
                                        <p:cTn id="82" dur="1" fill="hold">
                                          <p:stCondLst>
                                            <p:cond delay="0"/>
                                          </p:stCondLst>
                                        </p:cTn>
                                        <p:tgtEl>
                                          <p:spTgt spid="27">
                                            <p:txEl>
                                              <p:pRg st="0" end="0"/>
                                            </p:txEl>
                                          </p:spTgt>
                                        </p:tgtEl>
                                        <p:attrNameLst>
                                          <p:attrName>style.visibility</p:attrName>
                                        </p:attrNameLst>
                                      </p:cBhvr>
                                      <p:to>
                                        <p:strVal val="visible"/>
                                      </p:to>
                                    </p:set>
                                    <p:animEffect transition="in" filter="wipe(left)">
                                      <p:cBhvr>
                                        <p:cTn id="83" dur="500"/>
                                        <p:tgtEl>
                                          <p:spTgt spid="27">
                                            <p:txEl>
                                              <p:pRg st="0" end="0"/>
                                            </p:txEl>
                                          </p:spTgt>
                                        </p:tgtEl>
                                      </p:cBhvr>
                                    </p:animEffect>
                                  </p:childTnLst>
                                </p:cTn>
                              </p:par>
                            </p:childTnLst>
                          </p:cTn>
                        </p:par>
                        <p:par>
                          <p:cTn id="84" fill="hold">
                            <p:stCondLst>
                              <p:cond delay="1000"/>
                            </p:stCondLst>
                            <p:childTnLst>
                              <p:par>
                                <p:cTn id="85" presetID="6" presetClass="entr" presetSubtype="16" fill="hold" nodeType="after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circle(in)">
                                      <p:cBhvr>
                                        <p:cTn id="8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p:cNvPicPr>
          <p:nvPr/>
        </p:nvPicPr>
        <p:blipFill>
          <a:blip r:embed="rId2"/>
          <a:srcRect t="30237" b="30237"/>
          <a:stretch>
            <a:fillRect/>
          </a:stretch>
        </p:blipFill>
        <p:spPr>
          <a:xfrm>
            <a:off x="0" y="0"/>
            <a:ext cx="9144000" cy="6858000"/>
          </a:xfrm>
          <a:prstGeom prst="rect">
            <a:avLst/>
          </a:prstGeom>
        </p:spPr>
      </p:pic>
      <p:sp>
        <p:nvSpPr>
          <p:cNvPr id="12" name="Rounded Rectangle 11"/>
          <p:cNvSpPr/>
          <p:nvPr/>
        </p:nvSpPr>
        <p:spPr>
          <a:xfrm>
            <a:off x="381000" y="913975"/>
            <a:ext cx="8382000" cy="5537200"/>
          </a:xfrm>
          <a:prstGeom prst="roundRect">
            <a:avLst>
              <a:gd name="adj" fmla="val 5492"/>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en-US">
              <a:solidFill>
                <a:prstClr val="white"/>
              </a:solidFill>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600200" y="457200"/>
            <a:ext cx="6934200" cy="685800"/>
          </a:xfrm>
          <a:prstGeom prst="rect">
            <a:avLst/>
          </a:prstGeom>
        </p:spPr>
      </p:pic>
      <p:sp>
        <p:nvSpPr>
          <p:cNvPr id="7" name="TextBox 7"/>
          <p:cNvSpPr txBox="1"/>
          <p:nvPr/>
        </p:nvSpPr>
        <p:spPr>
          <a:xfrm>
            <a:off x="1676400" y="625701"/>
            <a:ext cx="6354123" cy="369332"/>
          </a:xfrm>
          <a:prstGeom prst="rect">
            <a:avLst/>
          </a:prstGeom>
        </p:spPr>
        <p:txBody>
          <a:bodyPr wrap="square" lIns="0" tIns="0" rIns="0" bIns="0" rtlCol="0" anchor="t">
            <a:spAutoFit/>
          </a:bodyPr>
          <a:lstStyle/>
          <a:p>
            <a:pPr algn="ctr"/>
            <a:r>
              <a:rPr lang="en-US" sz="2400" b="1" dirty="0">
                <a:solidFill>
                  <a:srgbClr val="091E3D"/>
                </a:solidFill>
                <a:latin typeface="Arial" panose="020B0604020202020204" pitchFamily="34" charset="0"/>
                <a:cs typeface="Arial" panose="020B0604020202020204" pitchFamily="34" charset="0"/>
              </a:rPr>
              <a:t>2. </a:t>
            </a:r>
            <a:r>
              <a:rPr lang="en-US" sz="2400" b="1" dirty="0" err="1" smtClean="0">
                <a:solidFill>
                  <a:srgbClr val="091E3D"/>
                </a:solidFill>
                <a:latin typeface="Arial" panose="020B0604020202020204" pitchFamily="34" charset="0"/>
                <a:cs typeface="Arial" panose="020B0604020202020204" pitchFamily="34" charset="0"/>
              </a:rPr>
              <a:t>Người</a:t>
            </a:r>
            <a:r>
              <a:rPr lang="en-US" sz="2400" b="1" dirty="0" smtClean="0">
                <a:solidFill>
                  <a:srgbClr val="091E3D"/>
                </a:solidFill>
                <a:latin typeface="Arial" panose="020B0604020202020204" pitchFamily="34" charset="0"/>
                <a:cs typeface="Arial" panose="020B0604020202020204" pitchFamily="34" charset="0"/>
              </a:rPr>
              <a:t> </a:t>
            </a:r>
            <a:r>
              <a:rPr lang="en-US" sz="2400" b="1" dirty="0" err="1" smtClean="0">
                <a:solidFill>
                  <a:srgbClr val="091E3D"/>
                </a:solidFill>
                <a:latin typeface="Arial" panose="020B0604020202020204" pitchFamily="34" charset="0"/>
                <a:cs typeface="Arial" panose="020B0604020202020204" pitchFamily="34" charset="0"/>
              </a:rPr>
              <a:t>làm</a:t>
            </a:r>
            <a:r>
              <a:rPr lang="en-US" sz="2400" b="1" dirty="0" smtClean="0">
                <a:solidFill>
                  <a:srgbClr val="091E3D"/>
                </a:solidFill>
                <a:latin typeface="Arial" panose="020B0604020202020204" pitchFamily="34" charset="0"/>
                <a:cs typeface="Arial" panose="020B0604020202020204" pitchFamily="34" charset="0"/>
              </a:rPr>
              <a:t> </a:t>
            </a:r>
            <a:r>
              <a:rPr lang="en-US" sz="2400" b="1" dirty="0" err="1" smtClean="0">
                <a:solidFill>
                  <a:srgbClr val="091E3D"/>
                </a:solidFill>
                <a:latin typeface="Arial" panose="020B0604020202020204" pitchFamily="34" charset="0"/>
                <a:cs typeface="Arial" panose="020B0604020202020204" pitchFamily="34" charset="0"/>
              </a:rPr>
              <a:t>nghề</a:t>
            </a:r>
            <a:r>
              <a:rPr lang="en-US" sz="2400" b="1" dirty="0" smtClean="0">
                <a:solidFill>
                  <a:srgbClr val="091E3D"/>
                </a:solidFill>
                <a:latin typeface="Arial" panose="020B0604020202020204" pitchFamily="34" charset="0"/>
                <a:cs typeface="Arial" panose="020B0604020202020204" pitchFamily="34" charset="0"/>
              </a:rPr>
              <a:t> </a:t>
            </a:r>
            <a:r>
              <a:rPr lang="en-US" sz="2400" b="1" dirty="0" err="1" smtClean="0">
                <a:solidFill>
                  <a:srgbClr val="091E3D"/>
                </a:solidFill>
                <a:latin typeface="Arial" panose="020B0604020202020204" pitchFamily="34" charset="0"/>
                <a:cs typeface="Arial" panose="020B0604020202020204" pitchFamily="34" charset="0"/>
              </a:rPr>
              <a:t>thiết</a:t>
            </a:r>
            <a:r>
              <a:rPr lang="en-US" sz="2400" b="1" dirty="0" smtClean="0">
                <a:solidFill>
                  <a:srgbClr val="091E3D"/>
                </a:solidFill>
                <a:latin typeface="Arial" panose="020B0604020202020204" pitchFamily="34" charset="0"/>
                <a:cs typeface="Arial" panose="020B0604020202020204" pitchFamily="34" charset="0"/>
              </a:rPr>
              <a:t> </a:t>
            </a:r>
            <a:r>
              <a:rPr lang="en-US" sz="2400" b="1" dirty="0" err="1" smtClean="0">
                <a:solidFill>
                  <a:srgbClr val="091E3D"/>
                </a:solidFill>
                <a:latin typeface="Arial" panose="020B0604020202020204" pitchFamily="34" charset="0"/>
                <a:cs typeface="Arial" panose="020B0604020202020204" pitchFamily="34" charset="0"/>
              </a:rPr>
              <a:t>kế</a:t>
            </a:r>
            <a:r>
              <a:rPr lang="en-US" sz="2400" b="1" dirty="0" smtClean="0">
                <a:solidFill>
                  <a:srgbClr val="091E3D"/>
                </a:solidFill>
                <a:latin typeface="Arial" panose="020B0604020202020204" pitchFamily="34" charset="0"/>
                <a:cs typeface="Arial" panose="020B0604020202020204" pitchFamily="34" charset="0"/>
              </a:rPr>
              <a:t> </a:t>
            </a:r>
            <a:r>
              <a:rPr lang="en-US" sz="2400" b="1" dirty="0" err="1" smtClean="0">
                <a:solidFill>
                  <a:srgbClr val="091E3D"/>
                </a:solidFill>
                <a:latin typeface="Arial" panose="020B0604020202020204" pitchFamily="34" charset="0"/>
                <a:cs typeface="Arial" panose="020B0604020202020204" pitchFamily="34" charset="0"/>
              </a:rPr>
              <a:t>đồ</a:t>
            </a:r>
            <a:r>
              <a:rPr lang="en-US" sz="2400" b="1" dirty="0" smtClean="0">
                <a:solidFill>
                  <a:srgbClr val="091E3D"/>
                </a:solidFill>
                <a:latin typeface="Arial" panose="020B0604020202020204" pitchFamily="34" charset="0"/>
                <a:cs typeface="Arial" panose="020B0604020202020204" pitchFamily="34" charset="0"/>
              </a:rPr>
              <a:t> </a:t>
            </a:r>
            <a:r>
              <a:rPr lang="en-US" sz="2400" b="1" dirty="0" err="1" smtClean="0">
                <a:solidFill>
                  <a:srgbClr val="091E3D"/>
                </a:solidFill>
                <a:latin typeface="Arial" panose="020B0604020202020204" pitchFamily="34" charset="0"/>
                <a:cs typeface="Arial" panose="020B0604020202020204" pitchFamily="34" charset="0"/>
              </a:rPr>
              <a:t>họa</a:t>
            </a:r>
            <a:r>
              <a:rPr lang="en-US" sz="2400" b="1" dirty="0" smtClean="0">
                <a:solidFill>
                  <a:srgbClr val="091E3D"/>
                </a:solidFill>
                <a:latin typeface="Arial" panose="020B0604020202020204" pitchFamily="34" charset="0"/>
                <a:cs typeface="Arial" panose="020B0604020202020204" pitchFamily="34" charset="0"/>
              </a:rPr>
              <a:t> </a:t>
            </a:r>
            <a:r>
              <a:rPr lang="en-US" sz="2400" b="1" dirty="0" err="1" smtClean="0">
                <a:solidFill>
                  <a:srgbClr val="091E3D"/>
                </a:solidFill>
                <a:latin typeface="Arial" panose="020B0604020202020204" pitchFamily="34" charset="0"/>
                <a:cs typeface="Arial" panose="020B0604020202020204" pitchFamily="34" charset="0"/>
              </a:rPr>
              <a:t>cần</a:t>
            </a:r>
            <a:r>
              <a:rPr lang="en-US" sz="2400" b="1" dirty="0" smtClean="0">
                <a:solidFill>
                  <a:srgbClr val="091E3D"/>
                </a:solidFill>
                <a:latin typeface="Arial" panose="020B0604020202020204" pitchFamily="34" charset="0"/>
                <a:cs typeface="Arial" panose="020B0604020202020204" pitchFamily="34" charset="0"/>
              </a:rPr>
              <a:t> </a:t>
            </a:r>
            <a:r>
              <a:rPr lang="en-US" sz="2400" b="1" dirty="0" err="1" smtClean="0">
                <a:solidFill>
                  <a:srgbClr val="091E3D"/>
                </a:solidFill>
                <a:latin typeface="Arial" panose="020B0604020202020204" pitchFamily="34" charset="0"/>
                <a:cs typeface="Arial" panose="020B0604020202020204" pitchFamily="34" charset="0"/>
              </a:rPr>
              <a:t>có</a:t>
            </a:r>
            <a:r>
              <a:rPr lang="en-US" sz="2400" b="1" dirty="0" smtClean="0">
                <a:solidFill>
                  <a:srgbClr val="091E3D"/>
                </a:solidFill>
                <a:latin typeface="Arial" panose="020B0604020202020204" pitchFamily="34" charset="0"/>
                <a:cs typeface="Arial" panose="020B0604020202020204" pitchFamily="34" charset="0"/>
              </a:rPr>
              <a:t>:</a:t>
            </a:r>
            <a:endParaRPr lang="en-US" sz="2400" b="1" dirty="0">
              <a:solidFill>
                <a:srgbClr val="091E3D"/>
              </a:solidFill>
              <a:latin typeface="Arial" panose="020B0604020202020204" pitchFamily="34" charset="0"/>
              <a:cs typeface="Arial" panose="020B0604020202020204" pitchFamily="34" charset="0"/>
            </a:endParaRPr>
          </a:p>
        </p:txBody>
      </p:sp>
      <p:pic>
        <p:nvPicPr>
          <p:cNvPr id="30"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85800" y="95980"/>
            <a:ext cx="556028" cy="1117192"/>
          </a:xfrm>
          <a:prstGeom prst="rect">
            <a:avLst/>
          </a:prstGeom>
        </p:spPr>
      </p:pic>
      <p:pic>
        <p:nvPicPr>
          <p:cNvPr id="19" name="Picture 14"/>
          <p:cNvPicPr>
            <a:picLocks noChangeAspect="1"/>
          </p:cNvPicPr>
          <p:nvPr/>
        </p:nvPicPr>
        <p:blipFill>
          <a:blip r:embed="rId11"/>
          <a:srcRect/>
          <a:stretch>
            <a:fillRect/>
          </a:stretch>
        </p:blipFill>
        <p:spPr>
          <a:xfrm>
            <a:off x="7772400" y="4724400"/>
            <a:ext cx="1209356" cy="1979508"/>
          </a:xfrm>
          <a:prstGeom prst="rect">
            <a:avLst/>
          </a:prstGeom>
        </p:spPr>
      </p:pic>
      <p:sp>
        <p:nvSpPr>
          <p:cNvPr id="16" name="Rectangle 15"/>
          <p:cNvSpPr/>
          <p:nvPr/>
        </p:nvSpPr>
        <p:spPr>
          <a:xfrm>
            <a:off x="533400" y="1295400"/>
            <a:ext cx="7934395" cy="538994"/>
          </a:xfrm>
          <a:prstGeom prst="rect">
            <a:avLst/>
          </a:prstGeom>
        </p:spPr>
        <p:txBody>
          <a:bodyPr wrap="square">
            <a:spAutoFit/>
          </a:bodyPr>
          <a:lstStyle/>
          <a:p>
            <a:pPr algn="just">
              <a:lnSpc>
                <a:spcPct val="150000"/>
              </a:lnSpc>
            </a:pPr>
            <a:r>
              <a:rPr lang="vi-VN" sz="2200" b="1" dirty="0" smtClean="0">
                <a:solidFill>
                  <a:schemeClr val="accent6">
                    <a:lumMod val="75000"/>
                  </a:schemeClr>
                </a:solidFill>
                <a:latin typeface="Times New Roman" pitchFamily="18" charset="0"/>
                <a:cs typeface="Times New Roman" pitchFamily="18" charset="0"/>
                <a:sym typeface="Wingdings"/>
              </a:rPr>
              <a:t></a:t>
            </a:r>
            <a:r>
              <a:rPr lang="en-US" sz="2200" b="1" dirty="0" smtClean="0">
                <a:solidFill>
                  <a:schemeClr val="accent6">
                    <a:lumMod val="75000"/>
                  </a:schemeClr>
                </a:solidFill>
                <a:latin typeface="Times New Roman" pitchFamily="18" charset="0"/>
                <a:cs typeface="Times New Roman" pitchFamily="18" charset="0"/>
                <a:sym typeface="Wingdings"/>
              </a:rPr>
              <a:t> </a:t>
            </a:r>
            <a:r>
              <a:rPr lang="vi-VN" sz="2200" b="1" dirty="0" smtClean="0">
                <a:solidFill>
                  <a:schemeClr val="accent6">
                    <a:lumMod val="75000"/>
                  </a:schemeClr>
                </a:solidFill>
                <a:latin typeface="Times New Roman" pitchFamily="18" charset="0"/>
                <a:cs typeface="Times New Roman" pitchFamily="18" charset="0"/>
              </a:rPr>
              <a:t>Khả </a:t>
            </a:r>
            <a:r>
              <a:rPr lang="vi-VN" sz="2200" b="1" dirty="0">
                <a:solidFill>
                  <a:schemeClr val="accent6">
                    <a:lumMod val="75000"/>
                  </a:schemeClr>
                </a:solidFill>
                <a:latin typeface="Times New Roman" pitchFamily="18" charset="0"/>
                <a:cs typeface="Times New Roman" pitchFamily="18" charset="0"/>
              </a:rPr>
              <a:t>năng sáng tạo, yêu thích và cảm nhận được cái đẹp.</a:t>
            </a:r>
            <a:endParaRPr lang="en-US" sz="2200" b="1" dirty="0">
              <a:solidFill>
                <a:schemeClr val="accent6">
                  <a:lumMod val="75000"/>
                </a:schemeClr>
              </a:solidFill>
              <a:latin typeface="Times New Roman" pitchFamily="18" charset="0"/>
              <a:cs typeface="Times New Roman" pitchFamily="18" charset="0"/>
            </a:endParaRPr>
          </a:p>
        </p:txBody>
      </p:sp>
      <p:sp>
        <p:nvSpPr>
          <p:cNvPr id="17" name="Rectangle 16"/>
          <p:cNvSpPr/>
          <p:nvPr/>
        </p:nvSpPr>
        <p:spPr>
          <a:xfrm>
            <a:off x="533400" y="1847632"/>
            <a:ext cx="8077200" cy="769441"/>
          </a:xfrm>
          <a:prstGeom prst="rect">
            <a:avLst/>
          </a:prstGeom>
        </p:spPr>
        <p:txBody>
          <a:bodyPr wrap="square">
            <a:spAutoFit/>
          </a:bodyPr>
          <a:lstStyle/>
          <a:p>
            <a:pPr algn="just"/>
            <a:r>
              <a:rPr lang="vi-VN" sz="2200" b="1" dirty="0">
                <a:solidFill>
                  <a:srgbClr val="0000FF"/>
                </a:solidFill>
                <a:latin typeface="Times New Roman" pitchFamily="18" charset="0"/>
                <a:cs typeface="Times New Roman" pitchFamily="18" charset="0"/>
                <a:sym typeface="Wingdings"/>
              </a:rPr>
              <a:t></a:t>
            </a:r>
            <a:r>
              <a:rPr lang="en-US" sz="2200" b="1" dirty="0">
                <a:solidFill>
                  <a:srgbClr val="0000FF"/>
                </a:solidFill>
                <a:latin typeface="Times New Roman" pitchFamily="18" charset="0"/>
                <a:cs typeface="Times New Roman" pitchFamily="18" charset="0"/>
                <a:sym typeface="Wingdings"/>
              </a:rPr>
              <a:t> </a:t>
            </a:r>
            <a:r>
              <a:rPr lang="en-US" sz="2200" b="1" dirty="0" err="1" smtClean="0">
                <a:solidFill>
                  <a:srgbClr val="0000FF"/>
                </a:solidFill>
                <a:latin typeface="Times New Roman" pitchFamily="18" charset="0"/>
                <a:cs typeface="Times New Roman" pitchFamily="18" charset="0"/>
              </a:rPr>
              <a:t>Kiến</a:t>
            </a:r>
            <a:r>
              <a:rPr lang="en-US" sz="2200" b="1" dirty="0" smtClean="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thức</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về</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công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nghệ</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nói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chung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công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nghệ</a:t>
            </a:r>
            <a:r>
              <a:rPr lang="en-US" sz="2200" b="1" dirty="0">
                <a:solidFill>
                  <a:srgbClr val="0000FF"/>
                </a:solidFill>
                <a:latin typeface="Times New Roman" pitchFamily="18" charset="0"/>
                <a:cs typeface="Times New Roman" pitchFamily="18" charset="0"/>
              </a:rPr>
              <a:t> in </a:t>
            </a:r>
            <a:r>
              <a:rPr lang="en-US" sz="2200" b="1" dirty="0" err="1">
                <a:solidFill>
                  <a:srgbClr val="0000FF"/>
                </a:solidFill>
                <a:latin typeface="Times New Roman" pitchFamily="18" charset="0"/>
                <a:cs typeface="Times New Roman" pitchFamily="18" charset="0"/>
              </a:rPr>
              <a:t>ấn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công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nghệ</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thông</a:t>
            </a:r>
            <a:r>
              <a:rPr lang="en-US" sz="2200" b="1" dirty="0">
                <a:solidFill>
                  <a:srgbClr val="0000FF"/>
                </a:solidFill>
                <a:latin typeface="Times New Roman" pitchFamily="18" charset="0"/>
                <a:cs typeface="Times New Roman" pitchFamily="18" charset="0"/>
              </a:rPr>
              <a:t> tin </a:t>
            </a:r>
            <a:r>
              <a:rPr lang="en-US" sz="2200" b="1" dirty="0" err="1">
                <a:solidFill>
                  <a:srgbClr val="0000FF"/>
                </a:solidFill>
                <a:latin typeface="Times New Roman" pitchFamily="18" charset="0"/>
                <a:cs typeface="Times New Roman" pitchFamily="18" charset="0"/>
              </a:rPr>
              <a:t>và</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truyền</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thông</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nói</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riêng</a:t>
            </a:r>
            <a:r>
              <a:rPr lang="en-US" sz="2200" b="1" dirty="0">
                <a:solidFill>
                  <a:srgbClr val="0000FF"/>
                </a:solidFill>
                <a:latin typeface="Times New Roman" pitchFamily="18" charset="0"/>
                <a:cs typeface="Times New Roman" pitchFamily="18" charset="0"/>
              </a:rPr>
              <a:t>.</a:t>
            </a:r>
          </a:p>
        </p:txBody>
      </p:sp>
      <p:sp>
        <p:nvSpPr>
          <p:cNvPr id="18" name="Rectangle 17"/>
          <p:cNvSpPr/>
          <p:nvPr/>
        </p:nvSpPr>
        <p:spPr>
          <a:xfrm>
            <a:off x="533400" y="2659559"/>
            <a:ext cx="7924800" cy="769441"/>
          </a:xfrm>
          <a:prstGeom prst="rect">
            <a:avLst/>
          </a:prstGeom>
        </p:spPr>
        <p:txBody>
          <a:bodyPr wrap="square">
            <a:spAutoFit/>
          </a:bodyPr>
          <a:lstStyle/>
          <a:p>
            <a:pPr algn="just"/>
            <a:r>
              <a:rPr lang="vi-VN" sz="2200" b="1" dirty="0">
                <a:solidFill>
                  <a:srgbClr val="C00000"/>
                </a:solidFill>
                <a:latin typeface="Times New Roman" pitchFamily="18" charset="0"/>
                <a:cs typeface="Times New Roman" pitchFamily="18" charset="0"/>
                <a:sym typeface="Wingdings"/>
              </a:rPr>
              <a:t></a:t>
            </a:r>
            <a:r>
              <a:rPr lang="en-US" sz="2200" b="1" dirty="0">
                <a:solidFill>
                  <a:srgbClr val="C00000"/>
                </a:solidFill>
                <a:latin typeface="Times New Roman" pitchFamily="18" charset="0"/>
                <a:cs typeface="Times New Roman" pitchFamily="18" charset="0"/>
                <a:sym typeface="Wingdings"/>
              </a:rPr>
              <a:t> </a:t>
            </a:r>
            <a:r>
              <a:rPr lang="vi-VN" sz="2200" b="1" dirty="0" smtClean="0">
                <a:solidFill>
                  <a:srgbClr val="C00000"/>
                </a:solidFill>
                <a:latin typeface="Times New Roman" pitchFamily="18" charset="0"/>
                <a:cs typeface="Times New Roman" pitchFamily="18" charset="0"/>
              </a:rPr>
              <a:t>Kiến </a:t>
            </a:r>
            <a:r>
              <a:rPr lang="vi-VN" sz="2200" b="1" dirty="0">
                <a:solidFill>
                  <a:srgbClr val="C00000"/>
                </a:solidFill>
                <a:latin typeface="Times New Roman" pitchFamily="18" charset="0"/>
                <a:cs typeface="Times New Roman" pitchFamily="18" charset="0"/>
              </a:rPr>
              <a:t>thức rộng về các lĩnh vực như toán học, vật lí, nghệ thuật, xã hội...</a:t>
            </a:r>
            <a:endParaRPr lang="en-US" sz="2200" b="1" dirty="0">
              <a:solidFill>
                <a:srgbClr val="C00000"/>
              </a:solidFill>
              <a:latin typeface="Times New Roman" pitchFamily="18" charset="0"/>
              <a:cs typeface="Times New Roman" pitchFamily="18" charset="0"/>
            </a:endParaRPr>
          </a:p>
        </p:txBody>
      </p:sp>
      <p:sp>
        <p:nvSpPr>
          <p:cNvPr id="21" name="Rectangle 20"/>
          <p:cNvSpPr/>
          <p:nvPr/>
        </p:nvSpPr>
        <p:spPr>
          <a:xfrm>
            <a:off x="533400" y="3346822"/>
            <a:ext cx="7709969" cy="538994"/>
          </a:xfrm>
          <a:prstGeom prst="rect">
            <a:avLst/>
          </a:prstGeom>
        </p:spPr>
        <p:txBody>
          <a:bodyPr wrap="square">
            <a:spAutoFit/>
          </a:bodyPr>
          <a:lstStyle/>
          <a:p>
            <a:pPr>
              <a:lnSpc>
                <a:spcPct val="150000"/>
              </a:lnSpc>
            </a:pPr>
            <a:r>
              <a:rPr lang="vi-VN" sz="2200" b="1" dirty="0">
                <a:solidFill>
                  <a:srgbClr val="00B050"/>
                </a:solidFill>
                <a:latin typeface="Times New Roman" pitchFamily="18" charset="0"/>
                <a:cs typeface="Times New Roman" pitchFamily="18" charset="0"/>
                <a:sym typeface="Wingdings"/>
              </a:rPr>
              <a:t></a:t>
            </a:r>
            <a:r>
              <a:rPr lang="en-US" sz="2200" b="1" dirty="0">
                <a:solidFill>
                  <a:srgbClr val="00B050"/>
                </a:solidFill>
                <a:latin typeface="Times New Roman" pitchFamily="18" charset="0"/>
                <a:cs typeface="Times New Roman" pitchFamily="18" charset="0"/>
                <a:sym typeface="Wingdings"/>
              </a:rPr>
              <a:t> </a:t>
            </a:r>
            <a:r>
              <a:rPr lang="vi-VN" sz="2200" b="1" dirty="0" smtClean="0">
                <a:solidFill>
                  <a:srgbClr val="00B050"/>
                </a:solidFill>
                <a:latin typeface="Times New Roman" pitchFamily="18" charset="0"/>
                <a:cs typeface="Times New Roman" pitchFamily="18" charset="0"/>
              </a:rPr>
              <a:t>Kĩ </a:t>
            </a:r>
            <a:r>
              <a:rPr lang="vi-VN" sz="2200" b="1" dirty="0">
                <a:solidFill>
                  <a:srgbClr val="00B050"/>
                </a:solidFill>
                <a:latin typeface="Times New Roman" pitchFamily="18" charset="0"/>
                <a:cs typeface="Times New Roman" pitchFamily="18" charset="0"/>
              </a:rPr>
              <a:t>năng vẽ, sắp xếp các đối tượng đồ họa.</a:t>
            </a:r>
            <a:endParaRPr lang="en-US" sz="2200" b="1" dirty="0">
              <a:solidFill>
                <a:srgbClr val="00B050"/>
              </a:solidFill>
              <a:latin typeface="Times New Roman" pitchFamily="18" charset="0"/>
              <a:cs typeface="Times New Roman" pitchFamily="18" charset="0"/>
            </a:endParaRPr>
          </a:p>
        </p:txBody>
      </p:sp>
      <p:sp>
        <p:nvSpPr>
          <p:cNvPr id="25" name="Rectangle 24"/>
          <p:cNvSpPr/>
          <p:nvPr/>
        </p:nvSpPr>
        <p:spPr>
          <a:xfrm>
            <a:off x="533400" y="3878759"/>
            <a:ext cx="7781995" cy="769441"/>
          </a:xfrm>
          <a:prstGeom prst="rect">
            <a:avLst/>
          </a:prstGeom>
        </p:spPr>
        <p:txBody>
          <a:bodyPr wrap="square">
            <a:spAutoFit/>
          </a:bodyPr>
          <a:lstStyle/>
          <a:p>
            <a:pPr algn="just"/>
            <a:r>
              <a:rPr lang="vi-VN" sz="2200" b="1" dirty="0">
                <a:solidFill>
                  <a:srgbClr val="FFC000"/>
                </a:solidFill>
                <a:latin typeface="Times New Roman" pitchFamily="18" charset="0"/>
                <a:cs typeface="Times New Roman" pitchFamily="18" charset="0"/>
                <a:sym typeface="Wingdings"/>
              </a:rPr>
              <a:t></a:t>
            </a:r>
            <a:r>
              <a:rPr lang="en-US" sz="2200" b="1" dirty="0">
                <a:solidFill>
                  <a:srgbClr val="FFC000"/>
                </a:solidFill>
                <a:latin typeface="Times New Roman" pitchFamily="18" charset="0"/>
                <a:cs typeface="Times New Roman" pitchFamily="18" charset="0"/>
                <a:sym typeface="Wingdings"/>
              </a:rPr>
              <a:t> </a:t>
            </a:r>
            <a:r>
              <a:rPr lang="en-US" sz="2200" b="1" dirty="0" err="1" smtClean="0">
                <a:solidFill>
                  <a:srgbClr val="FFC000"/>
                </a:solidFill>
                <a:latin typeface="Times New Roman" pitchFamily="18" charset="0"/>
                <a:cs typeface="Times New Roman" pitchFamily="18" charset="0"/>
              </a:rPr>
              <a:t>Kĩ</a:t>
            </a:r>
            <a:r>
              <a:rPr lang="en-US" sz="2200" b="1" dirty="0" smtClean="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năng</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sử</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dụng</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máy</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tính</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và</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thiết</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bị</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thông</a:t>
            </a:r>
            <a:r>
              <a:rPr lang="en-US" sz="2200" b="1" dirty="0">
                <a:solidFill>
                  <a:srgbClr val="FFC000"/>
                </a:solidFill>
                <a:latin typeface="Times New Roman" pitchFamily="18" charset="0"/>
                <a:cs typeface="Times New Roman" pitchFamily="18" charset="0"/>
              </a:rPr>
              <a:t> minh, </a:t>
            </a:r>
            <a:r>
              <a:rPr lang="en-US" sz="2200" b="1" dirty="0" err="1">
                <a:solidFill>
                  <a:srgbClr val="FFC000"/>
                </a:solidFill>
                <a:latin typeface="Times New Roman" pitchFamily="18" charset="0"/>
                <a:cs typeface="Times New Roman" pitchFamily="18" charset="0"/>
              </a:rPr>
              <a:t>sử</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dụng</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thành</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thạo</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phần</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mềm</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thiết</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kế</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đồ</a:t>
            </a:r>
            <a:r>
              <a:rPr lang="en-US" sz="2200" b="1" dirty="0">
                <a:solidFill>
                  <a:srgbClr val="FFC000"/>
                </a:solidFill>
                <a:latin typeface="Times New Roman" pitchFamily="18" charset="0"/>
                <a:cs typeface="Times New Roman" pitchFamily="18" charset="0"/>
              </a:rPr>
              <a:t> </a:t>
            </a:r>
            <a:r>
              <a:rPr lang="en-US" sz="2200" b="1" dirty="0" err="1">
                <a:solidFill>
                  <a:srgbClr val="FFC000"/>
                </a:solidFill>
                <a:latin typeface="Times New Roman" pitchFamily="18" charset="0"/>
                <a:cs typeface="Times New Roman" pitchFamily="18" charset="0"/>
              </a:rPr>
              <a:t>họa</a:t>
            </a:r>
            <a:r>
              <a:rPr lang="en-US" sz="2200" b="1" dirty="0">
                <a:solidFill>
                  <a:srgbClr val="FFC000"/>
                </a:solidFill>
                <a:latin typeface="Times New Roman" pitchFamily="18" charset="0"/>
                <a:cs typeface="Times New Roman" pitchFamily="18" charset="0"/>
              </a:rPr>
              <a:t>.</a:t>
            </a:r>
          </a:p>
        </p:txBody>
      </p:sp>
      <p:sp>
        <p:nvSpPr>
          <p:cNvPr id="26" name="Rectangle 25"/>
          <p:cNvSpPr/>
          <p:nvPr/>
        </p:nvSpPr>
        <p:spPr>
          <a:xfrm>
            <a:off x="533399" y="4579455"/>
            <a:ext cx="7691277" cy="769441"/>
          </a:xfrm>
          <a:prstGeom prst="rect">
            <a:avLst/>
          </a:prstGeom>
        </p:spPr>
        <p:txBody>
          <a:bodyPr wrap="square">
            <a:spAutoFit/>
          </a:bodyPr>
          <a:lstStyle/>
          <a:p>
            <a:pPr algn="just"/>
            <a:r>
              <a:rPr lang="vi-VN" sz="2200" b="1" dirty="0">
                <a:solidFill>
                  <a:srgbClr val="0070C0"/>
                </a:solidFill>
                <a:latin typeface="Times New Roman" pitchFamily="18" charset="0"/>
                <a:cs typeface="Times New Roman" pitchFamily="18" charset="0"/>
                <a:sym typeface="Wingdings"/>
              </a:rPr>
              <a:t></a:t>
            </a:r>
            <a:r>
              <a:rPr lang="en-US" sz="2200" b="1" dirty="0">
                <a:solidFill>
                  <a:srgbClr val="0070C0"/>
                </a:solidFill>
                <a:latin typeface="Times New Roman" pitchFamily="18" charset="0"/>
                <a:cs typeface="Times New Roman" pitchFamily="18" charset="0"/>
                <a:sym typeface="Wingdings"/>
              </a:rPr>
              <a:t> </a:t>
            </a:r>
            <a:r>
              <a:rPr lang="en-US" sz="2200" b="1" dirty="0" err="1" smtClean="0">
                <a:solidFill>
                  <a:srgbClr val="0070C0"/>
                </a:solidFill>
                <a:latin typeface="Times New Roman" pitchFamily="18" charset="0"/>
                <a:cs typeface="Times New Roman" pitchFamily="18" charset="0"/>
              </a:rPr>
              <a:t>Kĩ</a:t>
            </a:r>
            <a:r>
              <a:rPr lang="en-US" sz="2200" b="1" dirty="0" smtClean="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năng</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học</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hỏi</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những</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điều</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mới</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công</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nghệ</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mới</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kĩ</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năng</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tìm</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kiếm</a:t>
            </a:r>
            <a:r>
              <a:rPr lang="en-US" sz="2200" b="1" dirty="0">
                <a:solidFill>
                  <a:srgbClr val="0070C0"/>
                </a:solidFill>
                <a:latin typeface="Times New Roman" pitchFamily="18" charset="0"/>
                <a:cs typeface="Times New Roman" pitchFamily="18" charset="0"/>
              </a:rPr>
              <a:t> </a:t>
            </a:r>
            <a:r>
              <a:rPr lang="en-US" sz="2200" b="1" dirty="0" err="1">
                <a:solidFill>
                  <a:srgbClr val="0070C0"/>
                </a:solidFill>
                <a:latin typeface="Times New Roman" pitchFamily="18" charset="0"/>
                <a:cs typeface="Times New Roman" pitchFamily="18" charset="0"/>
              </a:rPr>
              <a:t>thông</a:t>
            </a:r>
            <a:r>
              <a:rPr lang="en-US" sz="2200" b="1" dirty="0">
                <a:solidFill>
                  <a:srgbClr val="0070C0"/>
                </a:solidFill>
                <a:latin typeface="Times New Roman" pitchFamily="18" charset="0"/>
                <a:cs typeface="Times New Roman" pitchFamily="18" charset="0"/>
              </a:rPr>
              <a:t> tin.</a:t>
            </a:r>
          </a:p>
        </p:txBody>
      </p:sp>
      <p:sp>
        <p:nvSpPr>
          <p:cNvPr id="27" name="Rectangle 26"/>
          <p:cNvSpPr/>
          <p:nvPr/>
        </p:nvSpPr>
        <p:spPr>
          <a:xfrm>
            <a:off x="533400" y="5329433"/>
            <a:ext cx="7395044" cy="769441"/>
          </a:xfrm>
          <a:prstGeom prst="rect">
            <a:avLst/>
          </a:prstGeom>
        </p:spPr>
        <p:txBody>
          <a:bodyPr wrap="square">
            <a:spAutoFit/>
          </a:bodyPr>
          <a:lstStyle/>
          <a:p>
            <a:pPr algn="just"/>
            <a:r>
              <a:rPr lang="vi-VN" sz="2200" b="1" dirty="0">
                <a:solidFill>
                  <a:srgbClr val="7030A0"/>
                </a:solidFill>
                <a:latin typeface="Times New Roman" pitchFamily="18" charset="0"/>
                <a:cs typeface="Times New Roman" pitchFamily="18" charset="0"/>
                <a:sym typeface="Wingdings"/>
              </a:rPr>
              <a:t></a:t>
            </a:r>
            <a:r>
              <a:rPr lang="en-US" sz="2200" b="1" dirty="0">
                <a:solidFill>
                  <a:srgbClr val="7030A0"/>
                </a:solidFill>
                <a:latin typeface="Times New Roman" pitchFamily="18" charset="0"/>
                <a:cs typeface="Times New Roman" pitchFamily="18" charset="0"/>
                <a:sym typeface="Wingdings"/>
              </a:rPr>
              <a:t> </a:t>
            </a:r>
            <a:r>
              <a:rPr lang="vi-VN" sz="2200" b="1" dirty="0" smtClean="0">
                <a:solidFill>
                  <a:srgbClr val="7030A0"/>
                </a:solidFill>
                <a:latin typeface="Times New Roman" pitchFamily="18" charset="0"/>
                <a:cs typeface="Times New Roman" pitchFamily="18" charset="0"/>
              </a:rPr>
              <a:t>Kĩ </a:t>
            </a:r>
            <a:r>
              <a:rPr lang="vi-VN" sz="2200" b="1" dirty="0">
                <a:solidFill>
                  <a:srgbClr val="7030A0"/>
                </a:solidFill>
                <a:latin typeface="Times New Roman" pitchFamily="18" charset="0"/>
                <a:cs typeface="Times New Roman" pitchFamily="18" charset="0"/>
              </a:rPr>
              <a:t>năng đánh giá, phản biện, phân tích cũng như tư duy những con số.</a:t>
            </a:r>
            <a:endParaRPr lang="en-US" sz="22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36197748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6" presetClass="entr" presetSubtype="21"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16" presetClass="entr" presetSubtype="21"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par>
                          <p:cTn id="33" fill="hold">
                            <p:stCondLst>
                              <p:cond delay="2500"/>
                            </p:stCondLst>
                            <p:childTnLst>
                              <p:par>
                                <p:cTn id="34" presetID="47" presetClass="entr" presetSubtype="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anim calcmode="lin" valueType="num">
                                      <p:cBhvr>
                                        <p:cTn id="37" dur="500" fill="hold"/>
                                        <p:tgtEl>
                                          <p:spTgt spid="25"/>
                                        </p:tgtEl>
                                        <p:attrNameLst>
                                          <p:attrName>ppt_x</p:attrName>
                                        </p:attrNameLst>
                                      </p:cBhvr>
                                      <p:tavLst>
                                        <p:tav tm="0">
                                          <p:val>
                                            <p:strVal val="#ppt_x"/>
                                          </p:val>
                                        </p:tav>
                                        <p:tav tm="100000">
                                          <p:val>
                                            <p:strVal val="#ppt_x"/>
                                          </p:val>
                                        </p:tav>
                                      </p:tavLst>
                                    </p:anim>
                                    <p:anim calcmode="lin" valueType="num">
                                      <p:cBhvr>
                                        <p:cTn id="38" dur="500" fill="hold"/>
                                        <p:tgtEl>
                                          <p:spTgt spid="25"/>
                                        </p:tgtEl>
                                        <p:attrNameLst>
                                          <p:attrName>ppt_y</p:attrName>
                                        </p:attrNameLst>
                                      </p:cBhvr>
                                      <p:tavLst>
                                        <p:tav tm="0">
                                          <p:val>
                                            <p:strVal val="#ppt_y-.1"/>
                                          </p:val>
                                        </p:tav>
                                        <p:tav tm="100000">
                                          <p:val>
                                            <p:strVal val="#ppt_y"/>
                                          </p:val>
                                        </p:tav>
                                      </p:tavLst>
                                    </p:anim>
                                  </p:childTnLst>
                                </p:cTn>
                              </p:par>
                            </p:childTnLst>
                          </p:cTn>
                        </p:par>
                        <p:par>
                          <p:cTn id="39" fill="hold">
                            <p:stCondLst>
                              <p:cond delay="3000"/>
                            </p:stCondLst>
                            <p:childTnLst>
                              <p:par>
                                <p:cTn id="40" presetID="16" presetClass="entr" presetSubtype="2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par>
                          <p:cTn id="43" fill="hold">
                            <p:stCondLst>
                              <p:cond delay="3500"/>
                            </p:stCondLst>
                            <p:childTnLst>
                              <p:par>
                                <p:cTn id="44" presetID="47"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anim calcmode="lin" valueType="num">
                                      <p:cBhvr>
                                        <p:cTn id="47" dur="500" fill="hold"/>
                                        <p:tgtEl>
                                          <p:spTgt spid="27"/>
                                        </p:tgtEl>
                                        <p:attrNameLst>
                                          <p:attrName>ppt_x</p:attrName>
                                        </p:attrNameLst>
                                      </p:cBhvr>
                                      <p:tavLst>
                                        <p:tav tm="0">
                                          <p:val>
                                            <p:strVal val="#ppt_x"/>
                                          </p:val>
                                        </p:tav>
                                        <p:tav tm="100000">
                                          <p:val>
                                            <p:strVal val="#ppt_x"/>
                                          </p:val>
                                        </p:tav>
                                      </p:tavLst>
                                    </p:anim>
                                    <p:anim calcmode="lin" valueType="num">
                                      <p:cBhvr>
                                        <p:cTn id="4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P spid="21"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472611" y="0"/>
            <a:ext cx="4438436" cy="1205501"/>
            <a:chOff x="523982" y="0"/>
            <a:chExt cx="4438436" cy="821933"/>
          </a:xfrm>
          <a:solidFill>
            <a:srgbClr val="7030A0"/>
          </a:solidFill>
        </p:grpSpPr>
        <p:sp>
          <p:nvSpPr>
            <p:cNvPr id="4" name="Round Same Side Corner Rectangle 3"/>
            <p:cNvSpPr/>
            <p:nvPr/>
          </p:nvSpPr>
          <p:spPr>
            <a:xfrm flipV="1">
              <a:off x="523982" y="0"/>
              <a:ext cx="4438436" cy="821933"/>
            </a:xfrm>
            <a:prstGeom prst="round2SameRect">
              <a:avLst>
                <a:gd name="adj1" fmla="val 33334"/>
                <a:gd name="adj2" fmla="val 0"/>
              </a:avLst>
            </a:prstGeom>
            <a:grp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8094" y="245515"/>
              <a:ext cx="4130211" cy="314772"/>
            </a:xfrm>
            <a:prstGeom prst="rect">
              <a:avLst/>
            </a:prstGeom>
            <a:grpFill/>
          </p:spPr>
          <p:txBody>
            <a:bodyPr wrap="square" rtlCol="0">
              <a:spAutoFit/>
            </a:bodyPr>
            <a:lstStyle/>
            <a:p>
              <a:pPr algn="ctr"/>
              <a:r>
                <a:rPr lang="en-US" sz="2400" b="1" dirty="0" err="1" smtClean="0">
                  <a:solidFill>
                    <a:schemeClr val="bg1"/>
                  </a:solidFill>
                </a:rPr>
                <a:t>Câu</a:t>
              </a:r>
              <a:r>
                <a:rPr lang="en-US" sz="2400" b="1" dirty="0" smtClean="0">
                  <a:solidFill>
                    <a:schemeClr val="bg1"/>
                  </a:solidFill>
                </a:rPr>
                <a:t> </a:t>
              </a:r>
              <a:r>
                <a:rPr lang="en-US" sz="2400" b="1" dirty="0" err="1" smtClean="0">
                  <a:solidFill>
                    <a:schemeClr val="bg1"/>
                  </a:solidFill>
                </a:rPr>
                <a:t>hỏi</a:t>
              </a:r>
              <a:r>
                <a:rPr lang="en-US" sz="2400" b="1" dirty="0" smtClean="0">
                  <a:solidFill>
                    <a:schemeClr val="bg1"/>
                  </a:solidFill>
                </a:rPr>
                <a:t> </a:t>
              </a:r>
              <a:r>
                <a:rPr lang="en-US" sz="2400" b="1" dirty="0" err="1" smtClean="0">
                  <a:solidFill>
                    <a:schemeClr val="bg1"/>
                  </a:solidFill>
                </a:rPr>
                <a:t>và</a:t>
              </a:r>
              <a:r>
                <a:rPr lang="en-US" sz="2400" b="1" dirty="0" smtClean="0">
                  <a:solidFill>
                    <a:schemeClr val="bg1"/>
                  </a:solidFill>
                </a:rPr>
                <a:t> </a:t>
              </a:r>
              <a:r>
                <a:rPr lang="en-US" sz="2400" b="1" dirty="0" err="1" smtClean="0">
                  <a:solidFill>
                    <a:schemeClr val="bg1"/>
                  </a:solidFill>
                </a:rPr>
                <a:t>bài</a:t>
              </a:r>
              <a:r>
                <a:rPr lang="en-US" sz="2400" b="1" dirty="0" smtClean="0">
                  <a:solidFill>
                    <a:schemeClr val="bg1"/>
                  </a:solidFill>
                </a:rPr>
                <a:t> </a:t>
              </a:r>
              <a:r>
                <a:rPr lang="en-US" sz="2400" b="1" dirty="0" err="1" smtClean="0">
                  <a:solidFill>
                    <a:schemeClr val="bg1"/>
                  </a:solidFill>
                </a:rPr>
                <a:t>tập</a:t>
              </a:r>
              <a:r>
                <a:rPr lang="en-US" sz="2400" b="1" dirty="0" smtClean="0">
                  <a:solidFill>
                    <a:schemeClr val="bg1"/>
                  </a:solidFill>
                </a:rPr>
                <a:t> </a:t>
              </a:r>
              <a:r>
                <a:rPr lang="en-US" sz="2400" b="1" dirty="0" err="1" smtClean="0">
                  <a:solidFill>
                    <a:schemeClr val="bg1"/>
                  </a:solidFill>
                </a:rPr>
                <a:t>củng</a:t>
              </a:r>
              <a:r>
                <a:rPr lang="en-US" sz="2400" b="1" dirty="0" smtClean="0">
                  <a:solidFill>
                    <a:schemeClr val="bg1"/>
                  </a:solidFill>
                </a:rPr>
                <a:t> </a:t>
              </a:r>
              <a:r>
                <a:rPr lang="en-US" sz="2400" b="1" dirty="0" err="1" smtClean="0">
                  <a:solidFill>
                    <a:schemeClr val="bg1"/>
                  </a:solidFill>
                </a:rPr>
                <a:t>cố</a:t>
              </a:r>
              <a:endParaRPr lang="en-US" sz="2400" b="1" dirty="0">
                <a:solidFill>
                  <a:schemeClr val="bg1"/>
                </a:solidFill>
              </a:endParaRPr>
            </a:p>
          </p:txBody>
        </p:sp>
      </p:grpSp>
      <p:sp>
        <p:nvSpPr>
          <p:cNvPr id="6" name="Rectangle 5"/>
          <p:cNvSpPr/>
          <p:nvPr/>
        </p:nvSpPr>
        <p:spPr>
          <a:xfrm>
            <a:off x="626724" y="1397284"/>
            <a:ext cx="8060076" cy="4524315"/>
          </a:xfrm>
          <a:prstGeom prst="rect">
            <a:avLst/>
          </a:prstGeom>
          <a:solidFill>
            <a:schemeClr val="accent2">
              <a:lumMod val="20000"/>
              <a:lumOff val="80000"/>
            </a:schemeClr>
          </a:solidFill>
        </p:spPr>
        <p:txBody>
          <a:bodyPr wrap="square">
            <a:spAutoFit/>
          </a:bodyPr>
          <a:lstStyle/>
          <a:p>
            <a:pPr algn="just">
              <a:lnSpc>
                <a:spcPct val="150000"/>
              </a:lnSpc>
            </a:pPr>
            <a:r>
              <a:rPr lang="vi-VN" sz="2400" b="1" dirty="0"/>
              <a:t>Theo em, những kĩ năng, tố chất nào là cần thiết nhất cho người thiết kế đồ họa:</a:t>
            </a:r>
          </a:p>
          <a:p>
            <a:pPr algn="just">
              <a:lnSpc>
                <a:spcPct val="150000"/>
              </a:lnSpc>
            </a:pPr>
            <a:r>
              <a:rPr lang="vi-VN" sz="2400" b="1" dirty="0"/>
              <a:t>A. Có hiểu biết sâu về toán học.</a:t>
            </a:r>
          </a:p>
          <a:p>
            <a:pPr algn="just">
              <a:lnSpc>
                <a:spcPct val="150000"/>
              </a:lnSpc>
            </a:pPr>
            <a:r>
              <a:rPr lang="vi-VN" sz="2400" b="1" dirty="0"/>
              <a:t>B. Có khả năng sử dụng thành thạo phần mềm đồ họa máy tính và có kiến thức về công nghệ.</a:t>
            </a:r>
          </a:p>
          <a:p>
            <a:pPr algn="just">
              <a:lnSpc>
                <a:spcPct val="150000"/>
              </a:lnSpc>
            </a:pPr>
            <a:r>
              <a:rPr lang="vi-VN" sz="2400" b="1" dirty="0"/>
              <a:t>C. Biết chơi nhiều nhạc cụ khác nhau.</a:t>
            </a:r>
          </a:p>
          <a:p>
            <a:pPr algn="just">
              <a:lnSpc>
                <a:spcPct val="150000"/>
              </a:lnSpc>
            </a:pPr>
            <a:r>
              <a:rPr lang="vi-VN" sz="2400" b="1" dirty="0"/>
              <a:t>D. Có khả năng cảm nhận cái đẹp và khả năng sáng tạo.</a:t>
            </a:r>
          </a:p>
        </p:txBody>
      </p:sp>
      <p:sp>
        <p:nvSpPr>
          <p:cNvPr id="14" name="Oval 13"/>
          <p:cNvSpPr/>
          <p:nvPr/>
        </p:nvSpPr>
        <p:spPr>
          <a:xfrm>
            <a:off x="531852" y="3048000"/>
            <a:ext cx="552444" cy="7365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31852" y="4724400"/>
            <a:ext cx="552444" cy="7365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137147" y="736112"/>
            <a:ext cx="670927" cy="938778"/>
          </a:xfrm>
          <a:prstGeom prst="rect">
            <a:avLst/>
          </a:prstGeom>
        </p:spPr>
      </p:pic>
    </p:spTree>
    <p:extLst>
      <p:ext uri="{BB962C8B-B14F-4D97-AF65-F5344CB8AC3E}">
        <p14:creationId xmlns:p14="http://schemas.microsoft.com/office/powerpoint/2010/main" val="18405214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Shape 1049"/>
        <p:cNvGrpSpPr/>
        <p:nvPr/>
      </p:nvGrpSpPr>
      <p:grpSpPr>
        <a:xfrm>
          <a:off x="0" y="0"/>
          <a:ext cx="0" cy="0"/>
          <a:chOff x="0" y="0"/>
          <a:chExt cx="0" cy="0"/>
        </a:xfrm>
      </p:grpSpPr>
      <p:sp>
        <p:nvSpPr>
          <p:cNvPr id="1053" name="Google Shape;1053;p36"/>
          <p:cNvSpPr/>
          <p:nvPr/>
        </p:nvSpPr>
        <p:spPr>
          <a:xfrm>
            <a:off x="255917" y="152400"/>
            <a:ext cx="996867" cy="9936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9" name="Google Shape;1059;p36"/>
          <p:cNvSpPr txBox="1">
            <a:spLocks noGrp="1"/>
          </p:cNvSpPr>
          <p:nvPr>
            <p:ph type="title" idx="5"/>
          </p:nvPr>
        </p:nvSpPr>
        <p:spPr>
          <a:xfrm>
            <a:off x="323925" y="142992"/>
            <a:ext cx="901542" cy="9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smtClean="0">
                <a:solidFill>
                  <a:schemeClr val="bg1"/>
                </a:solidFill>
                <a:latin typeface="+mn-lt"/>
              </a:rPr>
              <a:t>3</a:t>
            </a:r>
            <a:endParaRPr sz="4800" dirty="0">
              <a:solidFill>
                <a:schemeClr val="bg1"/>
              </a:solidFill>
              <a:latin typeface="+mn-lt"/>
            </a:endParaRPr>
          </a:p>
        </p:txBody>
      </p:sp>
      <p:sp>
        <p:nvSpPr>
          <p:cNvPr id="12" name="Rectangle 11"/>
          <p:cNvSpPr/>
          <p:nvPr/>
        </p:nvSpPr>
        <p:spPr>
          <a:xfrm>
            <a:off x="1411137" y="140176"/>
            <a:ext cx="5904064" cy="1323439"/>
          </a:xfrm>
          <a:prstGeom prst="rect">
            <a:avLst/>
          </a:prstGeom>
          <a:noFill/>
          <a:ln>
            <a:noFill/>
          </a:ln>
        </p:spPr>
        <p:txBody>
          <a:bodyPr wrap="square">
            <a:spAutoFit/>
          </a:bodyPr>
          <a:lstStyle/>
          <a:p>
            <a:pPr algn="ctr"/>
            <a:r>
              <a:rPr lang="en-US" sz="4000" b="1" u="sng" dirty="0" err="1">
                <a:solidFill>
                  <a:srgbClr val="C00000"/>
                </a:solidFill>
              </a:rPr>
              <a:t>Học</a:t>
            </a:r>
            <a:r>
              <a:rPr lang="en-US" sz="4000" b="1" u="sng" dirty="0">
                <a:solidFill>
                  <a:srgbClr val="C00000"/>
                </a:solidFill>
              </a:rPr>
              <a:t> </a:t>
            </a:r>
            <a:r>
              <a:rPr lang="en-US" sz="4000" b="1" u="sng" dirty="0" err="1">
                <a:solidFill>
                  <a:srgbClr val="C00000"/>
                </a:solidFill>
              </a:rPr>
              <a:t>tập</a:t>
            </a:r>
            <a:r>
              <a:rPr lang="en-US" sz="4000" b="1" u="sng" dirty="0">
                <a:solidFill>
                  <a:srgbClr val="C00000"/>
                </a:solidFill>
              </a:rPr>
              <a:t> </a:t>
            </a:r>
            <a:r>
              <a:rPr lang="en-US" sz="4000" b="1" u="sng" dirty="0" err="1">
                <a:solidFill>
                  <a:srgbClr val="C00000"/>
                </a:solidFill>
              </a:rPr>
              <a:t>và</a:t>
            </a:r>
            <a:r>
              <a:rPr lang="en-US" sz="4000" b="1" u="sng" dirty="0">
                <a:solidFill>
                  <a:srgbClr val="C00000"/>
                </a:solidFill>
              </a:rPr>
              <a:t> </a:t>
            </a:r>
            <a:r>
              <a:rPr lang="en-US" sz="4000" b="1" u="sng" dirty="0" err="1">
                <a:solidFill>
                  <a:srgbClr val="C00000"/>
                </a:solidFill>
              </a:rPr>
              <a:t>làm</a:t>
            </a:r>
            <a:r>
              <a:rPr lang="en-US" sz="4000" b="1" u="sng" dirty="0">
                <a:solidFill>
                  <a:srgbClr val="C00000"/>
                </a:solidFill>
              </a:rPr>
              <a:t> </a:t>
            </a:r>
            <a:r>
              <a:rPr lang="en-US" sz="4000" b="1" u="sng" dirty="0" err="1">
                <a:solidFill>
                  <a:srgbClr val="C00000"/>
                </a:solidFill>
              </a:rPr>
              <a:t>việc</a:t>
            </a:r>
            <a:r>
              <a:rPr lang="en-US" sz="4000" b="1" u="sng" dirty="0">
                <a:solidFill>
                  <a:srgbClr val="C00000"/>
                </a:solidFill>
              </a:rPr>
              <a:t> </a:t>
            </a:r>
            <a:r>
              <a:rPr lang="en-US" sz="4000" b="1" u="sng" dirty="0" err="1">
                <a:solidFill>
                  <a:srgbClr val="C00000"/>
                </a:solidFill>
              </a:rPr>
              <a:t>trong</a:t>
            </a:r>
            <a:r>
              <a:rPr lang="en-US" sz="4000" b="1" u="sng" dirty="0">
                <a:solidFill>
                  <a:srgbClr val="C00000"/>
                </a:solidFill>
              </a:rPr>
              <a:t> </a:t>
            </a:r>
            <a:r>
              <a:rPr lang="en-US" sz="4000" b="1" u="sng" dirty="0" err="1">
                <a:solidFill>
                  <a:srgbClr val="C00000"/>
                </a:solidFill>
              </a:rPr>
              <a:t>ngành</a:t>
            </a:r>
            <a:r>
              <a:rPr lang="en-US" sz="4000" b="1" u="sng" dirty="0">
                <a:solidFill>
                  <a:srgbClr val="C00000"/>
                </a:solidFill>
              </a:rPr>
              <a:t> </a:t>
            </a:r>
            <a:r>
              <a:rPr lang="en-US" sz="4000" b="1" u="sng" dirty="0" err="1">
                <a:solidFill>
                  <a:srgbClr val="C00000"/>
                </a:solidFill>
              </a:rPr>
              <a:t>thiết</a:t>
            </a:r>
            <a:r>
              <a:rPr lang="en-US" sz="4000" b="1" u="sng" dirty="0">
                <a:solidFill>
                  <a:srgbClr val="C00000"/>
                </a:solidFill>
              </a:rPr>
              <a:t> </a:t>
            </a:r>
            <a:r>
              <a:rPr lang="en-US" sz="4000" b="1" u="sng" dirty="0" err="1">
                <a:solidFill>
                  <a:srgbClr val="C00000"/>
                </a:solidFill>
              </a:rPr>
              <a:t>kế</a:t>
            </a:r>
            <a:r>
              <a:rPr lang="en-US" sz="4000" b="1" u="sng" dirty="0">
                <a:solidFill>
                  <a:srgbClr val="C00000"/>
                </a:solidFill>
              </a:rPr>
              <a:t> </a:t>
            </a:r>
            <a:r>
              <a:rPr lang="en-US" sz="4000" b="1" u="sng" dirty="0" err="1">
                <a:solidFill>
                  <a:srgbClr val="C00000"/>
                </a:solidFill>
              </a:rPr>
              <a:t>đồ</a:t>
            </a:r>
            <a:r>
              <a:rPr lang="en-US" sz="4000" b="1" u="sng" dirty="0">
                <a:solidFill>
                  <a:srgbClr val="C00000"/>
                </a:solidFill>
              </a:rPr>
              <a:t> </a:t>
            </a:r>
            <a:r>
              <a:rPr lang="en-US" sz="4000" b="1" u="sng" dirty="0" err="1">
                <a:solidFill>
                  <a:srgbClr val="C00000"/>
                </a:solidFill>
              </a:rPr>
              <a:t>họa</a:t>
            </a:r>
            <a:endParaRPr lang="en-US" sz="4000" b="1" u="sng" dirty="0">
              <a:solidFill>
                <a:srgbClr val="C00000"/>
              </a:solidFill>
            </a:endParaRPr>
          </a:p>
        </p:txBody>
      </p:sp>
      <p:pic>
        <p:nvPicPr>
          <p:cNvPr id="15"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0040" y="5719172"/>
            <a:ext cx="1099682" cy="1099682"/>
          </a:xfrm>
          <a:prstGeom prst="rect">
            <a:avLst/>
          </a:prstGeom>
        </p:spPr>
      </p:pic>
      <p:pic>
        <p:nvPicPr>
          <p:cNvPr id="4098" name="Picture 2" descr="Thiết kế đồ họ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00200"/>
            <a:ext cx="91440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547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59"/>
                                        </p:tgtEl>
                                        <p:attrNameLst>
                                          <p:attrName>style.visibility</p:attrName>
                                        </p:attrNameLst>
                                      </p:cBhvr>
                                      <p:to>
                                        <p:strVal val="visible"/>
                                      </p:to>
                                    </p:set>
                                    <p:anim calcmode="lin" valueType="num">
                                      <p:cBhvr>
                                        <p:cTn id="13" dur="500" fill="hold"/>
                                        <p:tgtEl>
                                          <p:spTgt spid="1059"/>
                                        </p:tgtEl>
                                        <p:attrNameLst>
                                          <p:attrName>ppt_w</p:attrName>
                                        </p:attrNameLst>
                                      </p:cBhvr>
                                      <p:tavLst>
                                        <p:tav tm="0">
                                          <p:val>
                                            <p:fltVal val="0"/>
                                          </p:val>
                                        </p:tav>
                                        <p:tav tm="100000">
                                          <p:val>
                                            <p:strVal val="#ppt_w"/>
                                          </p:val>
                                        </p:tav>
                                      </p:tavLst>
                                    </p:anim>
                                    <p:anim calcmode="lin" valueType="num">
                                      <p:cBhvr>
                                        <p:cTn id="14" dur="500" fill="hold"/>
                                        <p:tgtEl>
                                          <p:spTgt spid="1059"/>
                                        </p:tgtEl>
                                        <p:attrNameLst>
                                          <p:attrName>ppt_h</p:attrName>
                                        </p:attrNameLst>
                                      </p:cBhvr>
                                      <p:tavLst>
                                        <p:tav tm="0">
                                          <p:val>
                                            <p:fltVal val="0"/>
                                          </p:val>
                                        </p:tav>
                                        <p:tav tm="100000">
                                          <p:val>
                                            <p:strVal val="#ppt_h"/>
                                          </p:val>
                                        </p:tav>
                                      </p:tavLst>
                                    </p:anim>
                                    <p:animEffect transition="in" filter="fade">
                                      <p:cBhvr>
                                        <p:cTn id="15" dur="500"/>
                                        <p:tgtEl>
                                          <p:spTgt spid="105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p:cTn id="19" dur="5000" fill="hold"/>
                                        <p:tgtEl>
                                          <p:spTgt spid="4098"/>
                                        </p:tgtEl>
                                        <p:attrNameLst>
                                          <p:attrName>ppt_w</p:attrName>
                                        </p:attrNameLst>
                                      </p:cBhvr>
                                      <p:tavLst>
                                        <p:tav tm="0">
                                          <p:val>
                                            <p:fltVal val="0"/>
                                          </p:val>
                                        </p:tav>
                                        <p:tav tm="100000">
                                          <p:val>
                                            <p:strVal val="#ppt_w"/>
                                          </p:val>
                                        </p:tav>
                                      </p:tavLst>
                                    </p:anim>
                                    <p:anim calcmode="lin" valueType="num">
                                      <p:cBhvr>
                                        <p:cTn id="20" dur="5000" fill="hold"/>
                                        <p:tgtEl>
                                          <p:spTgt spid="4098"/>
                                        </p:tgtEl>
                                        <p:attrNameLst>
                                          <p:attrName>ppt_h</p:attrName>
                                        </p:attrNameLst>
                                      </p:cBhvr>
                                      <p:tavLst>
                                        <p:tav tm="0">
                                          <p:val>
                                            <p:fltVal val="0"/>
                                          </p:val>
                                        </p:tav>
                                        <p:tav tm="100000">
                                          <p:val>
                                            <p:strVal val="#ppt_h"/>
                                          </p:val>
                                        </p:tav>
                                      </p:tavLst>
                                    </p:anim>
                                    <p:animEffect transition="in" filter="fade">
                                      <p:cBhvr>
                                        <p:cTn id="21" dur="5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3" name="Google Shape;1053;p36"/>
          <p:cNvSpPr/>
          <p:nvPr/>
        </p:nvSpPr>
        <p:spPr>
          <a:xfrm>
            <a:off x="255918" y="152400"/>
            <a:ext cx="670926" cy="6096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9" name="Google Shape;1059;p36"/>
          <p:cNvSpPr txBox="1">
            <a:spLocks noGrp="1"/>
          </p:cNvSpPr>
          <p:nvPr>
            <p:ph type="title" idx="5"/>
          </p:nvPr>
        </p:nvSpPr>
        <p:spPr>
          <a:xfrm>
            <a:off x="304800" y="76200"/>
            <a:ext cx="602919" cy="69520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smtClean="0">
                <a:solidFill>
                  <a:schemeClr val="bg1"/>
                </a:solidFill>
                <a:latin typeface="+mn-lt"/>
              </a:rPr>
              <a:t>3</a:t>
            </a:r>
            <a:endParaRPr sz="4800" dirty="0">
              <a:solidFill>
                <a:schemeClr val="bg1"/>
              </a:solidFill>
              <a:latin typeface="+mn-lt"/>
            </a:endParaRPr>
          </a:p>
        </p:txBody>
      </p:sp>
      <p:sp>
        <p:nvSpPr>
          <p:cNvPr id="12" name="Rectangle 11"/>
          <p:cNvSpPr/>
          <p:nvPr/>
        </p:nvSpPr>
        <p:spPr>
          <a:xfrm>
            <a:off x="1098599" y="195590"/>
            <a:ext cx="7504264" cy="523220"/>
          </a:xfrm>
          <a:prstGeom prst="rect">
            <a:avLst/>
          </a:prstGeom>
          <a:solidFill>
            <a:schemeClr val="accent3">
              <a:lumMod val="20000"/>
              <a:lumOff val="80000"/>
            </a:schemeClr>
          </a:solidFill>
        </p:spPr>
        <p:txBody>
          <a:bodyPr wrap="square">
            <a:spAutoFit/>
          </a:bodyPr>
          <a:lstStyle/>
          <a:p>
            <a:pPr algn="ctr"/>
            <a:r>
              <a:rPr lang="en-US" sz="2800" b="1" u="sng" dirty="0" err="1">
                <a:solidFill>
                  <a:srgbClr val="C00000"/>
                </a:solidFill>
              </a:rPr>
              <a:t>Học</a:t>
            </a:r>
            <a:r>
              <a:rPr lang="en-US" sz="2800" b="1" u="sng" dirty="0">
                <a:solidFill>
                  <a:srgbClr val="C00000"/>
                </a:solidFill>
              </a:rPr>
              <a:t> </a:t>
            </a:r>
            <a:r>
              <a:rPr lang="en-US" sz="2800" b="1" u="sng" dirty="0" err="1">
                <a:solidFill>
                  <a:srgbClr val="C00000"/>
                </a:solidFill>
              </a:rPr>
              <a:t>tập</a:t>
            </a:r>
            <a:r>
              <a:rPr lang="en-US" sz="2800" b="1" u="sng" dirty="0">
                <a:solidFill>
                  <a:srgbClr val="C00000"/>
                </a:solidFill>
              </a:rPr>
              <a:t> </a:t>
            </a:r>
            <a:r>
              <a:rPr lang="en-US" sz="2800" b="1" u="sng" dirty="0" err="1">
                <a:solidFill>
                  <a:srgbClr val="C00000"/>
                </a:solidFill>
              </a:rPr>
              <a:t>và</a:t>
            </a:r>
            <a:r>
              <a:rPr lang="en-US" sz="2800" b="1" u="sng" dirty="0">
                <a:solidFill>
                  <a:srgbClr val="C00000"/>
                </a:solidFill>
              </a:rPr>
              <a:t> </a:t>
            </a:r>
            <a:r>
              <a:rPr lang="en-US" sz="2800" b="1" u="sng" dirty="0" err="1">
                <a:solidFill>
                  <a:srgbClr val="C00000"/>
                </a:solidFill>
              </a:rPr>
              <a:t>làm</a:t>
            </a:r>
            <a:r>
              <a:rPr lang="en-US" sz="2800" b="1" u="sng" dirty="0">
                <a:solidFill>
                  <a:srgbClr val="C00000"/>
                </a:solidFill>
              </a:rPr>
              <a:t> </a:t>
            </a:r>
            <a:r>
              <a:rPr lang="en-US" sz="2800" b="1" u="sng" dirty="0" err="1">
                <a:solidFill>
                  <a:srgbClr val="C00000"/>
                </a:solidFill>
              </a:rPr>
              <a:t>việc</a:t>
            </a:r>
            <a:r>
              <a:rPr lang="en-US" sz="2800" b="1" u="sng" dirty="0">
                <a:solidFill>
                  <a:srgbClr val="C00000"/>
                </a:solidFill>
              </a:rPr>
              <a:t> </a:t>
            </a:r>
            <a:r>
              <a:rPr lang="en-US" sz="2800" b="1" u="sng" dirty="0" err="1">
                <a:solidFill>
                  <a:srgbClr val="C00000"/>
                </a:solidFill>
              </a:rPr>
              <a:t>trong</a:t>
            </a:r>
            <a:r>
              <a:rPr lang="en-US" sz="2800" b="1" u="sng" dirty="0">
                <a:solidFill>
                  <a:srgbClr val="C00000"/>
                </a:solidFill>
              </a:rPr>
              <a:t> </a:t>
            </a:r>
            <a:r>
              <a:rPr lang="en-US" sz="2800" b="1" u="sng" dirty="0" err="1">
                <a:solidFill>
                  <a:srgbClr val="C00000"/>
                </a:solidFill>
              </a:rPr>
              <a:t>ngành</a:t>
            </a:r>
            <a:r>
              <a:rPr lang="en-US" sz="2800" b="1" u="sng" dirty="0">
                <a:solidFill>
                  <a:srgbClr val="C00000"/>
                </a:solidFill>
              </a:rPr>
              <a:t> </a:t>
            </a:r>
            <a:r>
              <a:rPr lang="en-US" sz="2800" b="1" u="sng" dirty="0" err="1">
                <a:solidFill>
                  <a:srgbClr val="C00000"/>
                </a:solidFill>
              </a:rPr>
              <a:t>thiết</a:t>
            </a:r>
            <a:r>
              <a:rPr lang="en-US" sz="2800" b="1" u="sng" dirty="0">
                <a:solidFill>
                  <a:srgbClr val="C00000"/>
                </a:solidFill>
              </a:rPr>
              <a:t> </a:t>
            </a:r>
            <a:r>
              <a:rPr lang="en-US" sz="2800" b="1" u="sng" dirty="0" err="1">
                <a:solidFill>
                  <a:srgbClr val="C00000"/>
                </a:solidFill>
              </a:rPr>
              <a:t>kế</a:t>
            </a:r>
            <a:r>
              <a:rPr lang="en-US" sz="2800" b="1" u="sng" dirty="0">
                <a:solidFill>
                  <a:srgbClr val="C00000"/>
                </a:solidFill>
              </a:rPr>
              <a:t> </a:t>
            </a:r>
            <a:r>
              <a:rPr lang="en-US" sz="2800" b="1" u="sng" dirty="0" err="1">
                <a:solidFill>
                  <a:srgbClr val="C00000"/>
                </a:solidFill>
              </a:rPr>
              <a:t>đồ</a:t>
            </a:r>
            <a:r>
              <a:rPr lang="en-US" sz="2800" b="1" u="sng" dirty="0">
                <a:solidFill>
                  <a:srgbClr val="C00000"/>
                </a:solidFill>
              </a:rPr>
              <a:t> </a:t>
            </a:r>
            <a:r>
              <a:rPr lang="en-US" sz="2800" b="1" u="sng" dirty="0" err="1">
                <a:solidFill>
                  <a:srgbClr val="C00000"/>
                </a:solidFill>
              </a:rPr>
              <a:t>họa</a:t>
            </a:r>
            <a:endParaRPr lang="en-US" sz="2800" b="1" u="sng" dirty="0">
              <a:solidFill>
                <a:srgbClr val="C00000"/>
              </a:solidFill>
            </a:endParaRPr>
          </a:p>
        </p:txBody>
      </p:sp>
      <p:pic>
        <p:nvPicPr>
          <p:cNvPr id="15"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0040" y="5719172"/>
            <a:ext cx="1099682" cy="1099682"/>
          </a:xfrm>
          <a:prstGeom prst="rect">
            <a:avLst/>
          </a:prstGeom>
        </p:spPr>
      </p:pic>
      <p:grpSp>
        <p:nvGrpSpPr>
          <p:cNvPr id="20" name="Group 19"/>
          <p:cNvGrpSpPr/>
          <p:nvPr/>
        </p:nvGrpSpPr>
        <p:grpSpPr>
          <a:xfrm>
            <a:off x="726734" y="1173936"/>
            <a:ext cx="7879173" cy="4886120"/>
            <a:chOff x="1389872" y="570110"/>
            <a:chExt cx="7047592" cy="4195791"/>
          </a:xfrm>
        </p:grpSpPr>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89872" y="570110"/>
              <a:ext cx="7047592" cy="3872203"/>
            </a:xfrm>
            <a:prstGeom prst="rect">
              <a:avLst/>
            </a:prstGeom>
          </p:spPr>
        </p:pic>
        <p:sp>
          <p:nvSpPr>
            <p:cNvPr id="23" name="TextBox 14"/>
            <p:cNvSpPr txBox="1"/>
            <p:nvPr/>
          </p:nvSpPr>
          <p:spPr>
            <a:xfrm>
              <a:off x="3747258" y="4396473"/>
              <a:ext cx="4316947" cy="369428"/>
            </a:xfrm>
            <a:prstGeom prst="rect">
              <a:avLst/>
            </a:prstGeom>
          </p:spPr>
          <p:txBody>
            <a:bodyPr lIns="0" tIns="0" rIns="0" bIns="0" rtlCol="0" anchor="t">
              <a:spAutoFit/>
            </a:bodyPr>
            <a:lstStyle/>
            <a:p>
              <a:pPr algn="ctr">
                <a:lnSpc>
                  <a:spcPts val="3299"/>
                </a:lnSpc>
              </a:pPr>
              <a:endParaRPr lang="en-US" sz="6000" b="1" spc="65" dirty="0">
                <a:solidFill>
                  <a:srgbClr val="091E3D"/>
                </a:solidFill>
                <a:latin typeface="Arial" panose="020B0604020202020204" pitchFamily="34" charset="0"/>
                <a:cs typeface="Arial" panose="020B0604020202020204" pitchFamily="34" charset="0"/>
              </a:endParaRPr>
            </a:p>
          </p:txBody>
        </p:sp>
      </p:grpSp>
      <p:sp>
        <p:nvSpPr>
          <p:cNvPr id="29" name="Rectangle 28"/>
          <p:cNvSpPr/>
          <p:nvPr/>
        </p:nvSpPr>
        <p:spPr>
          <a:xfrm>
            <a:off x="1081464" y="1600200"/>
            <a:ext cx="7422912" cy="3770263"/>
          </a:xfrm>
          <a:prstGeom prst="rect">
            <a:avLst/>
          </a:prstGeom>
        </p:spPr>
        <p:txBody>
          <a:bodyPr wrap="square">
            <a:spAutoFit/>
          </a:bodyPr>
          <a:lstStyle/>
          <a:p>
            <a:pPr algn="just"/>
            <a:r>
              <a:rPr lang="en-US" sz="2800" b="1" i="1" dirty="0" err="1" smtClean="0">
                <a:solidFill>
                  <a:schemeClr val="tx1">
                    <a:lumMod val="75000"/>
                  </a:schemeClr>
                </a:solidFill>
                <a:latin typeface="Times New Roman" pitchFamily="18" charset="0"/>
                <a:cs typeface="Times New Roman" pitchFamily="18" charset="0"/>
              </a:rPr>
              <a:t>Thảo</a:t>
            </a:r>
            <a:r>
              <a:rPr lang="en-US" sz="2800" b="1" i="1" dirty="0" smtClean="0">
                <a:solidFill>
                  <a:schemeClr val="tx1">
                    <a:lumMod val="75000"/>
                  </a:schemeClr>
                </a:solidFill>
                <a:latin typeface="Times New Roman" pitchFamily="18" charset="0"/>
                <a:cs typeface="Times New Roman" pitchFamily="18" charset="0"/>
              </a:rPr>
              <a:t> </a:t>
            </a:r>
            <a:r>
              <a:rPr lang="en-US" sz="2800" b="1" i="1" dirty="0" err="1" smtClean="0">
                <a:solidFill>
                  <a:schemeClr val="tx1">
                    <a:lumMod val="75000"/>
                  </a:schemeClr>
                </a:solidFill>
                <a:latin typeface="Times New Roman" pitchFamily="18" charset="0"/>
                <a:cs typeface="Times New Roman" pitchFamily="18" charset="0"/>
              </a:rPr>
              <a:t>luận</a:t>
            </a:r>
            <a:r>
              <a:rPr lang="en-US" sz="2800" b="1" i="1" dirty="0" smtClean="0">
                <a:solidFill>
                  <a:schemeClr val="tx1">
                    <a:lumMod val="75000"/>
                  </a:schemeClr>
                </a:solidFill>
                <a:latin typeface="Times New Roman" pitchFamily="18" charset="0"/>
                <a:cs typeface="Times New Roman" pitchFamily="18" charset="0"/>
              </a:rPr>
              <a:t> </a:t>
            </a:r>
            <a:r>
              <a:rPr lang="en-US" sz="2800" b="1" i="1" dirty="0" err="1" smtClean="0">
                <a:solidFill>
                  <a:schemeClr val="tx1">
                    <a:lumMod val="75000"/>
                  </a:schemeClr>
                </a:solidFill>
                <a:latin typeface="Times New Roman" pitchFamily="18" charset="0"/>
                <a:cs typeface="Times New Roman" pitchFamily="18" charset="0"/>
              </a:rPr>
              <a:t>nhóm</a:t>
            </a:r>
            <a:r>
              <a:rPr lang="en-US" sz="2800" b="1" i="1" dirty="0" smtClean="0">
                <a:solidFill>
                  <a:schemeClr val="tx1">
                    <a:lumMod val="75000"/>
                  </a:schemeClr>
                </a:solidFill>
                <a:latin typeface="Times New Roman" pitchFamily="18" charset="0"/>
                <a:cs typeface="Times New Roman" pitchFamily="18" charset="0"/>
              </a:rPr>
              <a:t>:</a:t>
            </a:r>
            <a:r>
              <a:rPr lang="vi-VN" sz="2800" b="1" i="1" dirty="0" smtClean="0">
                <a:solidFill>
                  <a:schemeClr val="tx1">
                    <a:lumMod val="75000"/>
                  </a:schemeClr>
                </a:solidFill>
                <a:latin typeface="Times New Roman" pitchFamily="18" charset="0"/>
                <a:cs typeface="Times New Roman" pitchFamily="18" charset="0"/>
              </a:rPr>
              <a:t> </a:t>
            </a:r>
            <a:r>
              <a:rPr lang="vi-VN" sz="2800" b="1" i="1" dirty="0">
                <a:solidFill>
                  <a:schemeClr val="tx1">
                    <a:lumMod val="75000"/>
                  </a:schemeClr>
                </a:solidFill>
                <a:latin typeface="Times New Roman" pitchFamily="18" charset="0"/>
                <a:cs typeface="Times New Roman" pitchFamily="18" charset="0"/>
              </a:rPr>
              <a:t>Hoạt động </a:t>
            </a:r>
            <a:r>
              <a:rPr lang="en-US" sz="2800" b="1" i="1" dirty="0" smtClean="0">
                <a:solidFill>
                  <a:schemeClr val="tx1">
                    <a:lumMod val="75000"/>
                  </a:schemeClr>
                </a:solidFill>
                <a:latin typeface="Times New Roman" pitchFamily="18" charset="0"/>
                <a:cs typeface="Times New Roman" pitchFamily="18" charset="0"/>
              </a:rPr>
              <a:t>3</a:t>
            </a:r>
            <a:r>
              <a:rPr lang="vi-VN" sz="2800" b="1" i="1" dirty="0" smtClean="0">
                <a:solidFill>
                  <a:schemeClr val="tx1">
                    <a:lumMod val="75000"/>
                  </a:schemeClr>
                </a:solidFill>
                <a:latin typeface="Times New Roman" pitchFamily="18" charset="0"/>
                <a:cs typeface="Times New Roman" pitchFamily="18" charset="0"/>
              </a:rPr>
              <a:t> </a:t>
            </a:r>
            <a:r>
              <a:rPr lang="vi-VN" sz="2800" b="1" i="1" dirty="0">
                <a:solidFill>
                  <a:schemeClr val="tx1">
                    <a:lumMod val="75000"/>
                  </a:schemeClr>
                </a:solidFill>
                <a:latin typeface="Times New Roman" pitchFamily="18" charset="0"/>
                <a:cs typeface="Times New Roman" pitchFamily="18" charset="0"/>
              </a:rPr>
              <a:t>SGK trang </a:t>
            </a:r>
            <a:r>
              <a:rPr lang="vi-VN" sz="2800" b="1" i="1" dirty="0" smtClean="0">
                <a:solidFill>
                  <a:schemeClr val="tx1">
                    <a:lumMod val="75000"/>
                  </a:schemeClr>
                </a:solidFill>
                <a:latin typeface="Times New Roman" pitchFamily="18" charset="0"/>
                <a:cs typeface="Times New Roman" pitchFamily="18" charset="0"/>
              </a:rPr>
              <a:t>15</a:t>
            </a:r>
            <a:r>
              <a:rPr lang="en-US" sz="2800" b="1" i="1" dirty="0" smtClean="0">
                <a:solidFill>
                  <a:schemeClr val="tx1">
                    <a:lumMod val="75000"/>
                  </a:schemeClr>
                </a:solidFill>
                <a:latin typeface="Times New Roman" pitchFamily="18" charset="0"/>
                <a:cs typeface="Times New Roman" pitchFamily="18" charset="0"/>
              </a:rPr>
              <a:t>8</a:t>
            </a:r>
            <a:endParaRPr lang="vi-VN" sz="2800" b="1" i="1" dirty="0">
              <a:solidFill>
                <a:schemeClr val="tx1">
                  <a:lumMod val="75000"/>
                </a:schemeClr>
              </a:solidFill>
              <a:latin typeface="Times New Roman" pitchFamily="18" charset="0"/>
              <a:cs typeface="Times New Roman" pitchFamily="18" charset="0"/>
            </a:endParaRPr>
          </a:p>
          <a:p>
            <a:pPr algn="just">
              <a:spcBef>
                <a:spcPts val="600"/>
              </a:spcBef>
            </a:pPr>
            <a:r>
              <a:rPr lang="en-US" sz="2800" b="1" dirty="0" smtClean="0">
                <a:solidFill>
                  <a:srgbClr val="0000FF"/>
                </a:solidFill>
                <a:latin typeface="Times New Roman" pitchFamily="18" charset="0"/>
                <a:cs typeface="Times New Roman" pitchFamily="18" charset="0"/>
              </a:rPr>
              <a:t>1. </a:t>
            </a:r>
            <a:r>
              <a:rPr lang="vi-VN" sz="2800" b="1" dirty="0">
                <a:solidFill>
                  <a:srgbClr val="0000FF"/>
                </a:solidFill>
                <a:latin typeface="Times New Roman" pitchFamily="18" charset="0"/>
                <a:cs typeface="Times New Roman" pitchFamily="18" charset="0"/>
              </a:rPr>
              <a:t>Theo em, để theo học thiết kế đồ họa ở bậc đại học, cao đẳng, cần chuẩn bị tốt những môn học gì?</a:t>
            </a:r>
          </a:p>
          <a:p>
            <a:pPr algn="just">
              <a:spcBef>
                <a:spcPts val="600"/>
              </a:spcBef>
            </a:pPr>
            <a:r>
              <a:rPr lang="en-US" sz="2800" b="1" dirty="0" smtClean="0">
                <a:solidFill>
                  <a:srgbClr val="C00000"/>
                </a:solidFill>
                <a:latin typeface="Times New Roman" pitchFamily="18" charset="0"/>
                <a:cs typeface="Times New Roman" pitchFamily="18" charset="0"/>
              </a:rPr>
              <a:t>2. </a:t>
            </a:r>
            <a:r>
              <a:rPr lang="vi-VN" sz="2800" b="1" dirty="0">
                <a:solidFill>
                  <a:srgbClr val="C00000"/>
                </a:solidFill>
                <a:latin typeface="Times New Roman" pitchFamily="18" charset="0"/>
                <a:cs typeface="Times New Roman" pitchFamily="18" charset="0"/>
              </a:rPr>
              <a:t>Em biết trường đại học nào có đào tạo chuyên ngành thiết kế đồ họa?</a:t>
            </a:r>
          </a:p>
          <a:p>
            <a:pPr algn="just">
              <a:spcBef>
                <a:spcPts val="600"/>
              </a:spcBef>
            </a:pPr>
            <a:r>
              <a:rPr lang="en-US" sz="2800" b="1" dirty="0" smtClean="0">
                <a:solidFill>
                  <a:schemeClr val="accent3">
                    <a:lumMod val="50000"/>
                  </a:schemeClr>
                </a:solidFill>
                <a:latin typeface="Times New Roman" pitchFamily="18" charset="0"/>
                <a:cs typeface="Times New Roman" pitchFamily="18" charset="0"/>
              </a:rPr>
              <a:t>3. </a:t>
            </a:r>
            <a:r>
              <a:rPr lang="vi-VN" sz="2800" b="1" dirty="0">
                <a:solidFill>
                  <a:schemeClr val="accent3">
                    <a:lumMod val="50000"/>
                  </a:schemeClr>
                </a:solidFill>
                <a:latin typeface="Times New Roman" pitchFamily="18" charset="0"/>
                <a:cs typeface="Times New Roman" pitchFamily="18" charset="0"/>
              </a:rPr>
              <a:t>Sau khi tốt nghiệp chuyên ngành thiết kế đồ họa, người học có thể làm những công việc gì</a:t>
            </a:r>
            <a:r>
              <a:rPr lang="vi-VN" sz="2800" b="1" dirty="0" smtClean="0">
                <a:solidFill>
                  <a:schemeClr val="accent3">
                    <a:lumMod val="50000"/>
                  </a:schemeClr>
                </a:solidFill>
                <a:latin typeface="Times New Roman" pitchFamily="18" charset="0"/>
                <a:cs typeface="Times New Roman" pitchFamily="18" charset="0"/>
              </a:rPr>
              <a:t>?</a:t>
            </a:r>
            <a:endParaRPr lang="vi-VN" sz="2800" b="1" dirty="0">
              <a:solidFill>
                <a:schemeClr val="accent3">
                  <a:lumMod val="50000"/>
                </a:schemeClr>
              </a:solidFill>
              <a:latin typeface="Times New Roman" pitchFamily="18" charset="0"/>
              <a:cs typeface="Times New Roman" pitchFamily="18" charset="0"/>
            </a:endParaRPr>
          </a:p>
        </p:txBody>
      </p:sp>
      <p:pic>
        <p:nvPicPr>
          <p:cNvPr id="17"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28300" y="2559250"/>
            <a:ext cx="996867" cy="1088571"/>
          </a:xfrm>
          <a:prstGeom prst="rect">
            <a:avLst/>
          </a:prstGeom>
        </p:spPr>
      </p:pic>
      <p:pic>
        <p:nvPicPr>
          <p:cNvPr id="28" name="Picture 27"/>
          <p:cNvPicPr>
            <a:picLocks noChangeAspect="1"/>
          </p:cNvPicPr>
          <p:nvPr/>
        </p:nvPicPr>
        <p:blipFill>
          <a:blip r:embed="rId21"/>
          <a:stretch>
            <a:fillRect/>
          </a:stretch>
        </p:blipFill>
        <p:spPr>
          <a:xfrm>
            <a:off x="255917" y="2164758"/>
            <a:ext cx="670927" cy="938778"/>
          </a:xfrm>
          <a:prstGeom prst="rect">
            <a:avLst/>
          </a:prstGeom>
        </p:spPr>
      </p:pic>
    </p:spTree>
    <p:extLst>
      <p:ext uri="{BB962C8B-B14F-4D97-AF65-F5344CB8AC3E}">
        <p14:creationId xmlns:p14="http://schemas.microsoft.com/office/powerpoint/2010/main" val="304763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59"/>
                                        </p:tgtEl>
                                        <p:attrNameLst>
                                          <p:attrName>style.visibility</p:attrName>
                                        </p:attrNameLst>
                                      </p:cBhvr>
                                      <p:to>
                                        <p:strVal val="visible"/>
                                      </p:to>
                                    </p:set>
                                    <p:animEffect transition="in" filter="fade">
                                      <p:cBhvr>
                                        <p:cTn id="13" dur="1000"/>
                                        <p:tgtEl>
                                          <p:spTgt spid="1059"/>
                                        </p:tgtEl>
                                      </p:cBhvr>
                                    </p:animEffect>
                                    <p:anim calcmode="lin" valueType="num">
                                      <p:cBhvr>
                                        <p:cTn id="14" dur="1000" fill="hold"/>
                                        <p:tgtEl>
                                          <p:spTgt spid="1059"/>
                                        </p:tgtEl>
                                        <p:attrNameLst>
                                          <p:attrName>ppt_x</p:attrName>
                                        </p:attrNameLst>
                                      </p:cBhvr>
                                      <p:tavLst>
                                        <p:tav tm="0">
                                          <p:val>
                                            <p:strVal val="#ppt_x"/>
                                          </p:val>
                                        </p:tav>
                                        <p:tav tm="100000">
                                          <p:val>
                                            <p:strVal val="#ppt_x"/>
                                          </p:val>
                                        </p:tav>
                                      </p:tavLst>
                                    </p:anim>
                                    <p:anim calcmode="lin" valueType="num">
                                      <p:cBhvr>
                                        <p:cTn id="15" dur="1000" fill="hold"/>
                                        <p:tgtEl>
                                          <p:spTgt spid="105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50" presetClass="entr" presetSubtype="0" decel="10000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0" fill="hold"/>
                                        <p:tgtEl>
                                          <p:spTgt spid="20"/>
                                        </p:tgtEl>
                                        <p:attrNameLst>
                                          <p:attrName>ppt_w</p:attrName>
                                        </p:attrNameLst>
                                      </p:cBhvr>
                                      <p:tavLst>
                                        <p:tav tm="0">
                                          <p:val>
                                            <p:strVal val="#ppt_w+.3"/>
                                          </p:val>
                                        </p:tav>
                                        <p:tav tm="100000">
                                          <p:val>
                                            <p:strVal val="#ppt_w"/>
                                          </p:val>
                                        </p:tav>
                                      </p:tavLst>
                                    </p:anim>
                                    <p:anim calcmode="lin" valueType="num">
                                      <p:cBhvr>
                                        <p:cTn id="20" dur="5000" fill="hold"/>
                                        <p:tgtEl>
                                          <p:spTgt spid="20"/>
                                        </p:tgtEl>
                                        <p:attrNameLst>
                                          <p:attrName>ppt_h</p:attrName>
                                        </p:attrNameLst>
                                      </p:cBhvr>
                                      <p:tavLst>
                                        <p:tav tm="0">
                                          <p:val>
                                            <p:strVal val="#ppt_h"/>
                                          </p:val>
                                        </p:tav>
                                        <p:tav tm="100000">
                                          <p:val>
                                            <p:strVal val="#ppt_h"/>
                                          </p:val>
                                        </p:tav>
                                      </p:tavLst>
                                    </p:anim>
                                    <p:animEffect transition="in" filter="fade">
                                      <p:cBhvr>
                                        <p:cTn id="21" dur="5000"/>
                                        <p:tgtEl>
                                          <p:spTgt spid="20"/>
                                        </p:tgtEl>
                                      </p:cBhvr>
                                    </p:animEffect>
                                  </p:childTnLst>
                                </p:cTn>
                              </p:par>
                            </p:childTnLst>
                          </p:cTn>
                        </p:par>
                        <p:par>
                          <p:cTn id="22" fill="hold">
                            <p:stCondLst>
                              <p:cond delay="6500"/>
                            </p:stCondLst>
                            <p:childTnLst>
                              <p:par>
                                <p:cTn id="23" presetID="45"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000"/>
                                        <p:tgtEl>
                                          <p:spTgt spid="17"/>
                                        </p:tgtEl>
                                      </p:cBhvr>
                                    </p:animEffect>
                                    <p:anim calcmode="lin" valueType="num">
                                      <p:cBhvr>
                                        <p:cTn id="26" dur="2000" fill="hold"/>
                                        <p:tgtEl>
                                          <p:spTgt spid="17"/>
                                        </p:tgtEl>
                                        <p:attrNameLst>
                                          <p:attrName>ppt_w</p:attrName>
                                        </p:attrNameLst>
                                      </p:cBhvr>
                                      <p:tavLst>
                                        <p:tav tm="0" fmla="#ppt_w*sin(2.5*pi*$)">
                                          <p:val>
                                            <p:fltVal val="0"/>
                                          </p:val>
                                        </p:tav>
                                        <p:tav tm="100000">
                                          <p:val>
                                            <p:fltVal val="1"/>
                                          </p:val>
                                        </p:tav>
                                      </p:tavLst>
                                    </p:anim>
                                    <p:anim calcmode="lin" valueType="num">
                                      <p:cBhvr>
                                        <p:cTn id="27" dur="2000" fill="hold"/>
                                        <p:tgtEl>
                                          <p:spTgt spid="17"/>
                                        </p:tgtEl>
                                        <p:attrNameLst>
                                          <p:attrName>ppt_h</p:attrName>
                                        </p:attrNameLst>
                                      </p:cBhvr>
                                      <p:tavLst>
                                        <p:tav tm="0">
                                          <p:val>
                                            <p:strVal val="#ppt_h"/>
                                          </p:val>
                                        </p:tav>
                                        <p:tav tm="100000">
                                          <p:val>
                                            <p:strVal val="#ppt_h"/>
                                          </p:val>
                                        </p:tav>
                                      </p:tavLst>
                                    </p:anim>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8500"/>
                            </p:stCondLst>
                            <p:childTnLst>
                              <p:par>
                                <p:cTn id="32" presetID="22" presetClass="entr" presetSubtype="8" fill="hold" nodeType="afterEffect">
                                  <p:stCondLst>
                                    <p:cond delay="0"/>
                                  </p:stCondLst>
                                  <p:childTnLst>
                                    <p:set>
                                      <p:cBhvr>
                                        <p:cTn id="33" dur="1" fill="hold">
                                          <p:stCondLst>
                                            <p:cond delay="0"/>
                                          </p:stCondLst>
                                        </p:cTn>
                                        <p:tgtEl>
                                          <p:spTgt spid="29">
                                            <p:txEl>
                                              <p:pRg st="0" end="0"/>
                                            </p:txEl>
                                          </p:spTgt>
                                        </p:tgtEl>
                                        <p:attrNameLst>
                                          <p:attrName>style.visibility</p:attrName>
                                        </p:attrNameLst>
                                      </p:cBhvr>
                                      <p:to>
                                        <p:strVal val="visible"/>
                                      </p:to>
                                    </p:set>
                                    <p:animEffect transition="in" filter="wipe(left)">
                                      <p:cBhvr>
                                        <p:cTn id="34" dur="500"/>
                                        <p:tgtEl>
                                          <p:spTgt spid="29">
                                            <p:txEl>
                                              <p:pRg st="0" end="0"/>
                                            </p:txEl>
                                          </p:spTgt>
                                        </p:tgtEl>
                                      </p:cBhvr>
                                    </p:animEffect>
                                  </p:childTnLst>
                                </p:cTn>
                              </p:par>
                            </p:childTnLst>
                          </p:cTn>
                        </p:par>
                        <p:par>
                          <p:cTn id="35" fill="hold">
                            <p:stCondLst>
                              <p:cond delay="9000"/>
                            </p:stCondLst>
                            <p:childTnLst>
                              <p:par>
                                <p:cTn id="36" presetID="14" presetClass="entr" presetSubtype="10" fill="hold" nodeType="afterEffect">
                                  <p:stCondLst>
                                    <p:cond delay="0"/>
                                  </p:stCondLst>
                                  <p:childTnLst>
                                    <p:set>
                                      <p:cBhvr>
                                        <p:cTn id="37"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38" dur="500"/>
                                        <p:tgtEl>
                                          <p:spTgt spid="29">
                                            <p:txEl>
                                              <p:pRg st="1" end="1"/>
                                            </p:txEl>
                                          </p:spTgt>
                                        </p:tgtEl>
                                      </p:cBhvr>
                                    </p:animEffect>
                                  </p:childTnLst>
                                </p:cTn>
                              </p:par>
                            </p:childTnLst>
                          </p:cTn>
                        </p:par>
                        <p:par>
                          <p:cTn id="39" fill="hold">
                            <p:stCondLst>
                              <p:cond delay="9500"/>
                            </p:stCondLst>
                            <p:childTnLst>
                              <p:par>
                                <p:cTn id="40" presetID="14" presetClass="entr" presetSubtype="10" fill="hold" nodeType="afterEffect">
                                  <p:stCondLst>
                                    <p:cond delay="0"/>
                                  </p:stCondLst>
                                  <p:childTnLst>
                                    <p:set>
                                      <p:cBhvr>
                                        <p:cTn id="41"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42" dur="500"/>
                                        <p:tgtEl>
                                          <p:spTgt spid="29">
                                            <p:txEl>
                                              <p:pRg st="2" end="2"/>
                                            </p:txEl>
                                          </p:spTgt>
                                        </p:tgtEl>
                                      </p:cBhvr>
                                    </p:animEffect>
                                  </p:childTnLst>
                                </p:cTn>
                              </p:par>
                            </p:childTnLst>
                          </p:cTn>
                        </p:par>
                        <p:par>
                          <p:cTn id="43" fill="hold">
                            <p:stCondLst>
                              <p:cond delay="10000"/>
                            </p:stCondLst>
                            <p:childTnLst>
                              <p:par>
                                <p:cTn id="44" presetID="14" presetClass="entr" presetSubtype="10" fill="hold" nodeType="afterEffect">
                                  <p:stCondLst>
                                    <p:cond delay="0"/>
                                  </p:stCondLst>
                                  <p:childTnLst>
                                    <p:set>
                                      <p:cBhvr>
                                        <p:cTn id="45" dur="1" fill="hold">
                                          <p:stCondLst>
                                            <p:cond delay="0"/>
                                          </p:stCondLst>
                                        </p:cTn>
                                        <p:tgtEl>
                                          <p:spTgt spid="29">
                                            <p:txEl>
                                              <p:pRg st="3" end="3"/>
                                            </p:txEl>
                                          </p:spTgt>
                                        </p:tgtEl>
                                        <p:attrNameLst>
                                          <p:attrName>style.visibility</p:attrName>
                                        </p:attrNameLst>
                                      </p:cBhvr>
                                      <p:to>
                                        <p:strVal val="visible"/>
                                      </p:to>
                                    </p:set>
                                    <p:animEffect transition="in" filter="randombar(horizontal)">
                                      <p:cBhvr>
                                        <p:cTn id="46"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9"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9" name="Rectangle 8"/>
          <p:cNvSpPr/>
          <p:nvPr/>
        </p:nvSpPr>
        <p:spPr>
          <a:xfrm>
            <a:off x="761240" y="1042356"/>
            <a:ext cx="7773920" cy="1569660"/>
          </a:xfrm>
          <a:prstGeom prst="rect">
            <a:avLst/>
          </a:prstGeom>
          <a:solidFill>
            <a:schemeClr val="accent3">
              <a:lumMod val="40000"/>
              <a:lumOff val="60000"/>
            </a:schemeClr>
          </a:solidFill>
          <a:ln w="12700">
            <a:solidFill>
              <a:schemeClr val="accent3">
                <a:lumMod val="60000"/>
                <a:lumOff val="40000"/>
              </a:schemeClr>
            </a:solidFill>
          </a:ln>
        </p:spPr>
        <p:txBody>
          <a:bodyPr wrap="square">
            <a:spAutoFit/>
          </a:bodyPr>
          <a:lstStyle/>
          <a:p>
            <a:pPr algn="just"/>
            <a:r>
              <a:rPr lang="vi-VN" sz="3200" b="1" dirty="0">
                <a:latin typeface="Times New Roman" pitchFamily="18" charset="0"/>
                <a:cs typeface="Times New Roman" pitchFamily="18" charset="0"/>
              </a:rPr>
              <a:t>Để theo học thiết kế đồ họa, cần chuẩn bị tốt những môn </a:t>
            </a:r>
            <a:r>
              <a:rPr lang="en-US" sz="3200" b="1" dirty="0" err="1" smtClean="0">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 </a:t>
            </a:r>
            <a:r>
              <a:rPr lang="vi-VN" sz="3200" b="1" dirty="0" smtClean="0">
                <a:latin typeface="Times New Roman" pitchFamily="18" charset="0"/>
                <a:cs typeface="Times New Roman" pitchFamily="18" charset="0"/>
              </a:rPr>
              <a:t>như</a:t>
            </a:r>
            <a:r>
              <a:rPr lang="en-US" sz="3200" b="1" dirty="0" smtClean="0">
                <a:latin typeface="Times New Roman" pitchFamily="18" charset="0"/>
                <a:cs typeface="Times New Roman" pitchFamily="18" charset="0"/>
              </a:rPr>
              <a:t>:</a:t>
            </a:r>
            <a:r>
              <a:rPr lang="vi-VN" sz="3200" b="1" dirty="0" smtClean="0">
                <a:latin typeface="Times New Roman" pitchFamily="18" charset="0"/>
                <a:cs typeface="Times New Roman" pitchFamily="18" charset="0"/>
              </a:rPr>
              <a:t> </a:t>
            </a:r>
            <a:r>
              <a:rPr lang="vi-VN" sz="3200" b="1" dirty="0">
                <a:latin typeface="Times New Roman" pitchFamily="18" charset="0"/>
                <a:cs typeface="Times New Roman" pitchFamily="18" charset="0"/>
              </a:rPr>
              <a:t>Tin học, </a:t>
            </a:r>
            <a:r>
              <a:rPr lang="vi-VN" sz="3200" b="1" dirty="0" smtClean="0">
                <a:latin typeface="Times New Roman" pitchFamily="18" charset="0"/>
                <a:cs typeface="Times New Roman" pitchFamily="18" charset="0"/>
              </a:rPr>
              <a:t>Toán </a:t>
            </a:r>
            <a:r>
              <a:rPr lang="vi-VN" sz="3200" b="1" dirty="0">
                <a:latin typeface="Times New Roman" pitchFamily="18" charset="0"/>
                <a:cs typeface="Times New Roman" pitchFamily="18" charset="0"/>
              </a:rPr>
              <a:t>học</a:t>
            </a:r>
            <a:r>
              <a:rPr lang="vi-VN" sz="3200" b="1" dirty="0" smtClean="0">
                <a:latin typeface="Times New Roman" pitchFamily="18" charset="0"/>
                <a:cs typeface="Times New Roman" pitchFamily="18" charset="0"/>
              </a:rPr>
              <a: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Văn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a:t>
            </a:r>
            <a:r>
              <a:rPr lang="vi-VN" sz="3200" b="1" dirty="0" smtClean="0">
                <a:latin typeface="Times New Roman" pitchFamily="18" charset="0"/>
                <a:cs typeface="Times New Roman" pitchFamily="18" charset="0"/>
              </a:rPr>
              <a:t> </a:t>
            </a:r>
            <a:r>
              <a:rPr lang="vi-VN" sz="3200" b="1" dirty="0">
                <a:latin typeface="Times New Roman" pitchFamily="18" charset="0"/>
                <a:cs typeface="Times New Roman" pitchFamily="18" charset="0"/>
              </a:rPr>
              <a:t>Mĩ </a:t>
            </a:r>
            <a:r>
              <a:rPr lang="vi-VN" sz="3200" b="1" dirty="0" smtClean="0">
                <a:latin typeface="Times New Roman" pitchFamily="18" charset="0"/>
                <a:cs typeface="Times New Roman" pitchFamily="18" charset="0"/>
              </a:rPr>
              <a:t>thuật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lí</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Ngoại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ngữ</a:t>
            </a:r>
            <a:r>
              <a:rPr lang="en-US" sz="3200" b="1" dirty="0" smtClean="0">
                <a:latin typeface="Times New Roman" pitchFamily="18" charset="0"/>
                <a:cs typeface="Times New Roman" pitchFamily="18" charset="0"/>
              </a:rPr>
              <a:t>,</a:t>
            </a:r>
            <a:r>
              <a:rPr lang="vi-VN"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pic>
        <p:nvPicPr>
          <p:cNvPr id="10" name="Picture 2" descr="Tìm hiểu về nghề Thiết kế Đồ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3476" y="2667000"/>
            <a:ext cx="5644662"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577187" y="3124200"/>
            <a:ext cx="2676376" cy="3649788"/>
          </a:xfrm>
          <a:prstGeom prst="rect">
            <a:avLst/>
          </a:prstGeom>
        </p:spPr>
      </p:pic>
      <p:pic>
        <p:nvPicPr>
          <p:cNvPr id="7170" name="Picture 2" descr="Nhu cầu nhân sự ngành Thiết kế đồ hoạ ngày càng tăng c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3" y="-11501"/>
            <a:ext cx="4612257" cy="849702"/>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059;p36"/>
          <p:cNvSpPr txBox="1">
            <a:spLocks noGrp="1"/>
          </p:cNvSpPr>
          <p:nvPr>
            <p:ph type="title" idx="4294967295"/>
          </p:nvPr>
        </p:nvSpPr>
        <p:spPr>
          <a:xfrm>
            <a:off x="176621" y="1371600"/>
            <a:ext cx="585379" cy="676392"/>
          </a:xfrm>
          <a:prstGeom prst="rect">
            <a:avLst/>
          </a:prstGeom>
          <a:solidFill>
            <a:schemeClr val="accent6">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bg1"/>
                </a:solidFill>
                <a:latin typeface="+mn-lt"/>
              </a:rPr>
              <a:t>3.1</a:t>
            </a:r>
            <a:endParaRPr sz="2400" b="1" dirty="0">
              <a:solidFill>
                <a:schemeClr val="bg1"/>
              </a:solidFill>
              <a:latin typeface="+mn-lt"/>
            </a:endParaRPr>
          </a:p>
        </p:txBody>
      </p:sp>
    </p:spTree>
    <p:extLst>
      <p:ext uri="{BB962C8B-B14F-4D97-AF65-F5344CB8AC3E}">
        <p14:creationId xmlns:p14="http://schemas.microsoft.com/office/powerpoint/2010/main" val="415113134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0"/>
                                        <p:tgtEl>
                                          <p:spTgt spid="11"/>
                                        </p:tgtEl>
                                      </p:cBhvr>
                                    </p:animEffect>
                                  </p:childTnLst>
                                </p:cTn>
                              </p:par>
                            </p:childTnLst>
                          </p:cTn>
                        </p:par>
                        <p:par>
                          <p:cTn id="15" fill="hold">
                            <p:stCondLst>
                              <p:cond delay="800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54614" y="152400"/>
            <a:ext cx="7773920" cy="1077218"/>
          </a:xfrm>
          <a:prstGeom prst="rect">
            <a:avLst/>
          </a:prstGeom>
          <a:solidFill>
            <a:schemeClr val="accent3">
              <a:lumMod val="40000"/>
              <a:lumOff val="60000"/>
            </a:schemeClr>
          </a:solidFill>
          <a:ln w="12700">
            <a:solidFill>
              <a:schemeClr val="accent3">
                <a:lumMod val="60000"/>
                <a:lumOff val="40000"/>
              </a:schemeClr>
            </a:solidFill>
          </a:ln>
        </p:spPr>
        <p:txBody>
          <a:bodyPr wrap="square">
            <a:spAutoFit/>
          </a:bodyPr>
          <a:lstStyle/>
          <a:p>
            <a:pPr algn="ctr"/>
            <a:r>
              <a:rPr lang="vi-VN" sz="3200" b="1" dirty="0">
                <a:latin typeface="+mj-lt"/>
              </a:rPr>
              <a:t>Một số trường đại học đào tạo </a:t>
            </a:r>
            <a:r>
              <a:rPr lang="vi-VN" sz="3200" b="1" dirty="0" smtClean="0">
                <a:latin typeface="+mj-lt"/>
              </a:rPr>
              <a:t>chuyên </a:t>
            </a:r>
            <a:r>
              <a:rPr lang="vi-VN" sz="3200" b="1" dirty="0">
                <a:latin typeface="+mj-lt"/>
              </a:rPr>
              <a:t>ngành thiết kế đồ họa</a:t>
            </a:r>
            <a:r>
              <a:rPr lang="en-US" sz="3200" b="1" dirty="0" smtClean="0">
                <a:latin typeface="+mj-lt"/>
                <a:cs typeface="Times New Roman" pitchFamily="18" charset="0"/>
              </a:rPr>
              <a:t> </a:t>
            </a:r>
            <a:endParaRPr lang="en-US" sz="3200" b="1" dirty="0">
              <a:latin typeface="+mj-lt"/>
              <a:cs typeface="Times New Roman" pitchFamily="18" charset="0"/>
            </a:endParaRPr>
          </a:p>
        </p:txBody>
      </p:sp>
      <p:sp>
        <p:nvSpPr>
          <p:cNvPr id="16" name="Google Shape;1059;p36"/>
          <p:cNvSpPr txBox="1">
            <a:spLocks noGrp="1"/>
          </p:cNvSpPr>
          <p:nvPr>
            <p:ph type="title" idx="4294967295"/>
          </p:nvPr>
        </p:nvSpPr>
        <p:spPr>
          <a:xfrm>
            <a:off x="176621" y="381000"/>
            <a:ext cx="585379" cy="676392"/>
          </a:xfrm>
          <a:prstGeom prst="rect">
            <a:avLst/>
          </a:prstGeom>
          <a:solidFill>
            <a:schemeClr val="accent6">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bg1"/>
                </a:solidFill>
                <a:latin typeface="+mn-lt"/>
              </a:rPr>
              <a:t>3.2</a:t>
            </a:r>
            <a:endParaRPr sz="2400" b="1" dirty="0">
              <a:solidFill>
                <a:schemeClr val="bg1"/>
              </a:solidFill>
              <a:latin typeface="+mn-lt"/>
            </a:endParaRPr>
          </a:p>
        </p:txBody>
      </p:sp>
      <p:pic>
        <p:nvPicPr>
          <p:cNvPr id="8198" name="Picture 6" descr="https://images.toplist.vn/images/800px/dai-hoc-kien-truc-tphcm-6262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66" y="1253540"/>
            <a:ext cx="4477589" cy="255646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200" name="Picture 8" descr="https://images.toplist.vn/images/800px/dai-hoc-my-thuat-tphcm-626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55" y="3810000"/>
            <a:ext cx="4470400" cy="2973238"/>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images.toplist.vn/images/800px/dai-hoc-ton-duc-thang-10370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6647" y="1253541"/>
            <a:ext cx="4627353" cy="25564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56295" y="3440669"/>
            <a:ext cx="2387705" cy="369332"/>
          </a:xfrm>
          <a:prstGeom prst="rect">
            <a:avLst/>
          </a:prstGeom>
          <a:solidFill>
            <a:srgbClr val="FFFF00"/>
          </a:solidFill>
        </p:spPr>
        <p:txBody>
          <a:bodyPr wrap="none">
            <a:spAutoFit/>
          </a:bodyPr>
          <a:lstStyle/>
          <a:p>
            <a:r>
              <a:rPr lang="en-US" b="1" i="1" dirty="0" err="1"/>
              <a:t>Đại</a:t>
            </a:r>
            <a:r>
              <a:rPr lang="en-US" b="1" i="1" dirty="0"/>
              <a:t> </a:t>
            </a:r>
            <a:r>
              <a:rPr lang="en-US" b="1" i="1" dirty="0" err="1"/>
              <a:t>học</a:t>
            </a:r>
            <a:r>
              <a:rPr lang="en-US" b="1" i="1" dirty="0"/>
              <a:t> </a:t>
            </a:r>
            <a:r>
              <a:rPr lang="en-US" b="1" i="1" dirty="0" err="1"/>
              <a:t>Tôn</a:t>
            </a:r>
            <a:r>
              <a:rPr lang="en-US" b="1" i="1" dirty="0"/>
              <a:t> </a:t>
            </a:r>
            <a:r>
              <a:rPr lang="en-US" b="1" i="1" dirty="0" err="1"/>
              <a:t>Đức</a:t>
            </a:r>
            <a:r>
              <a:rPr lang="en-US" b="1" i="1" dirty="0"/>
              <a:t> </a:t>
            </a:r>
            <a:r>
              <a:rPr lang="en-US" b="1" i="1" dirty="0" err="1"/>
              <a:t>Thắng</a:t>
            </a:r>
            <a:endParaRPr lang="en-US" b="1" dirty="0"/>
          </a:p>
        </p:txBody>
      </p:sp>
      <p:pic>
        <p:nvPicPr>
          <p:cNvPr id="8204" name="Picture 12" descr="Đại học F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6646" y="3810000"/>
            <a:ext cx="4551153" cy="2973237"/>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4520990" y="3797864"/>
            <a:ext cx="1297022" cy="369332"/>
          </a:xfrm>
          <a:prstGeom prst="rect">
            <a:avLst/>
          </a:prstGeom>
          <a:solidFill>
            <a:srgbClr val="FFFF00"/>
          </a:solidFill>
        </p:spPr>
        <p:txBody>
          <a:bodyPr wrap="none">
            <a:spAutoFit/>
          </a:bodyPr>
          <a:lstStyle/>
          <a:p>
            <a:r>
              <a:rPr lang="en-US" b="1" i="1" dirty="0" err="1"/>
              <a:t>Đại</a:t>
            </a:r>
            <a:r>
              <a:rPr lang="en-US" b="1" i="1" dirty="0"/>
              <a:t> </a:t>
            </a:r>
            <a:r>
              <a:rPr lang="en-US" b="1" i="1" dirty="0" err="1"/>
              <a:t>học</a:t>
            </a:r>
            <a:r>
              <a:rPr lang="en-US" b="1" i="1" dirty="0"/>
              <a:t> </a:t>
            </a:r>
            <a:r>
              <a:rPr lang="en-US" b="1" i="1" dirty="0" smtClean="0"/>
              <a:t>FPT</a:t>
            </a:r>
            <a:endParaRPr lang="en-US" b="1" dirty="0"/>
          </a:p>
        </p:txBody>
      </p:sp>
    </p:spTree>
    <p:extLst>
      <p:ext uri="{BB962C8B-B14F-4D97-AF65-F5344CB8AC3E}">
        <p14:creationId xmlns:p14="http://schemas.microsoft.com/office/powerpoint/2010/main" val="3651363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par>
                          <p:cTn id="11" fill="hold">
                            <p:stCondLst>
                              <p:cond delay="2000"/>
                            </p:stCondLst>
                            <p:childTnLst>
                              <p:par>
                                <p:cTn id="12" presetID="53" presetClass="entr" presetSubtype="16" fill="hold" nodeType="afterEffect">
                                  <p:stCondLst>
                                    <p:cond delay="0"/>
                                  </p:stCondLst>
                                  <p:childTnLst>
                                    <p:set>
                                      <p:cBhvr>
                                        <p:cTn id="13" dur="1" fill="hold">
                                          <p:stCondLst>
                                            <p:cond delay="0"/>
                                          </p:stCondLst>
                                        </p:cTn>
                                        <p:tgtEl>
                                          <p:spTgt spid="8198"/>
                                        </p:tgtEl>
                                        <p:attrNameLst>
                                          <p:attrName>style.visibility</p:attrName>
                                        </p:attrNameLst>
                                      </p:cBhvr>
                                      <p:to>
                                        <p:strVal val="visible"/>
                                      </p:to>
                                    </p:set>
                                    <p:anim calcmode="lin" valueType="num">
                                      <p:cBhvr>
                                        <p:cTn id="14" dur="2000" fill="hold"/>
                                        <p:tgtEl>
                                          <p:spTgt spid="8198"/>
                                        </p:tgtEl>
                                        <p:attrNameLst>
                                          <p:attrName>ppt_w</p:attrName>
                                        </p:attrNameLst>
                                      </p:cBhvr>
                                      <p:tavLst>
                                        <p:tav tm="0">
                                          <p:val>
                                            <p:fltVal val="0"/>
                                          </p:val>
                                        </p:tav>
                                        <p:tav tm="100000">
                                          <p:val>
                                            <p:strVal val="#ppt_w"/>
                                          </p:val>
                                        </p:tav>
                                      </p:tavLst>
                                    </p:anim>
                                    <p:anim calcmode="lin" valueType="num">
                                      <p:cBhvr>
                                        <p:cTn id="15" dur="2000" fill="hold"/>
                                        <p:tgtEl>
                                          <p:spTgt spid="8198"/>
                                        </p:tgtEl>
                                        <p:attrNameLst>
                                          <p:attrName>ppt_h</p:attrName>
                                        </p:attrNameLst>
                                      </p:cBhvr>
                                      <p:tavLst>
                                        <p:tav tm="0">
                                          <p:val>
                                            <p:fltVal val="0"/>
                                          </p:val>
                                        </p:tav>
                                        <p:tav tm="100000">
                                          <p:val>
                                            <p:strVal val="#ppt_h"/>
                                          </p:val>
                                        </p:tav>
                                      </p:tavLst>
                                    </p:anim>
                                    <p:animEffect transition="in" filter="fade">
                                      <p:cBhvr>
                                        <p:cTn id="16" dur="2000"/>
                                        <p:tgtEl>
                                          <p:spTgt spid="8198"/>
                                        </p:tgtEl>
                                      </p:cBhvr>
                                    </p:animEffect>
                                  </p:childTnLst>
                                </p:cTn>
                              </p:par>
                            </p:childTnLst>
                          </p:cTn>
                        </p:par>
                        <p:par>
                          <p:cTn id="17" fill="hold">
                            <p:stCondLst>
                              <p:cond delay="4000"/>
                            </p:stCondLst>
                            <p:childTnLst>
                              <p:par>
                                <p:cTn id="18" presetID="21" presetClass="entr" presetSubtype="1" fill="hold" nodeType="afterEffect">
                                  <p:stCondLst>
                                    <p:cond delay="0"/>
                                  </p:stCondLst>
                                  <p:childTnLst>
                                    <p:set>
                                      <p:cBhvr>
                                        <p:cTn id="19" dur="1" fill="hold">
                                          <p:stCondLst>
                                            <p:cond delay="0"/>
                                          </p:stCondLst>
                                        </p:cTn>
                                        <p:tgtEl>
                                          <p:spTgt spid="8202"/>
                                        </p:tgtEl>
                                        <p:attrNameLst>
                                          <p:attrName>style.visibility</p:attrName>
                                        </p:attrNameLst>
                                      </p:cBhvr>
                                      <p:to>
                                        <p:strVal val="visible"/>
                                      </p:to>
                                    </p:set>
                                    <p:animEffect transition="in" filter="wheel(1)">
                                      <p:cBhvr>
                                        <p:cTn id="20" dur="2000"/>
                                        <p:tgtEl>
                                          <p:spTgt spid="8202"/>
                                        </p:tgtEl>
                                      </p:cBhvr>
                                    </p:animEffect>
                                  </p:childTnLst>
                                </p:cTn>
                              </p:par>
                            </p:childTnLst>
                          </p:cTn>
                        </p:par>
                        <p:par>
                          <p:cTn id="21" fill="hold">
                            <p:stCondLst>
                              <p:cond delay="60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par>
                          <p:cTn id="25" fill="hold">
                            <p:stCondLst>
                              <p:cond delay="6500"/>
                            </p:stCondLst>
                            <p:childTnLst>
                              <p:par>
                                <p:cTn id="26" presetID="42" presetClass="entr" presetSubtype="0" fill="hold" nodeType="afterEffect">
                                  <p:stCondLst>
                                    <p:cond delay="0"/>
                                  </p:stCondLst>
                                  <p:childTnLst>
                                    <p:set>
                                      <p:cBhvr>
                                        <p:cTn id="27" dur="1" fill="hold">
                                          <p:stCondLst>
                                            <p:cond delay="0"/>
                                          </p:stCondLst>
                                        </p:cTn>
                                        <p:tgtEl>
                                          <p:spTgt spid="8200"/>
                                        </p:tgtEl>
                                        <p:attrNameLst>
                                          <p:attrName>style.visibility</p:attrName>
                                        </p:attrNameLst>
                                      </p:cBhvr>
                                      <p:to>
                                        <p:strVal val="visible"/>
                                      </p:to>
                                    </p:set>
                                    <p:animEffect transition="in" filter="fade">
                                      <p:cBhvr>
                                        <p:cTn id="28" dur="1000"/>
                                        <p:tgtEl>
                                          <p:spTgt spid="8200"/>
                                        </p:tgtEl>
                                      </p:cBhvr>
                                    </p:animEffect>
                                    <p:anim calcmode="lin" valueType="num">
                                      <p:cBhvr>
                                        <p:cTn id="29" dur="1000" fill="hold"/>
                                        <p:tgtEl>
                                          <p:spTgt spid="8200"/>
                                        </p:tgtEl>
                                        <p:attrNameLst>
                                          <p:attrName>ppt_x</p:attrName>
                                        </p:attrNameLst>
                                      </p:cBhvr>
                                      <p:tavLst>
                                        <p:tav tm="0">
                                          <p:val>
                                            <p:strVal val="#ppt_x"/>
                                          </p:val>
                                        </p:tav>
                                        <p:tav tm="100000">
                                          <p:val>
                                            <p:strVal val="#ppt_x"/>
                                          </p:val>
                                        </p:tav>
                                      </p:tavLst>
                                    </p:anim>
                                    <p:anim calcmode="lin" valueType="num">
                                      <p:cBhvr>
                                        <p:cTn id="30" dur="1000" fill="hold"/>
                                        <p:tgtEl>
                                          <p:spTgt spid="8200"/>
                                        </p:tgtEl>
                                        <p:attrNameLst>
                                          <p:attrName>ppt_y</p:attrName>
                                        </p:attrNameLst>
                                      </p:cBhvr>
                                      <p:tavLst>
                                        <p:tav tm="0">
                                          <p:val>
                                            <p:strVal val="#ppt_y+.1"/>
                                          </p:val>
                                        </p:tav>
                                        <p:tav tm="100000">
                                          <p:val>
                                            <p:strVal val="#ppt_y"/>
                                          </p:val>
                                        </p:tav>
                                      </p:tavLst>
                                    </p:anim>
                                  </p:childTnLst>
                                </p:cTn>
                              </p:par>
                            </p:childTnLst>
                          </p:cTn>
                        </p:par>
                        <p:par>
                          <p:cTn id="31" fill="hold">
                            <p:stCondLst>
                              <p:cond delay="7500"/>
                            </p:stCondLst>
                            <p:childTnLst>
                              <p:par>
                                <p:cTn id="32" presetID="31" presetClass="entr" presetSubtype="0" fill="hold" nodeType="afterEffect">
                                  <p:stCondLst>
                                    <p:cond delay="0"/>
                                  </p:stCondLst>
                                  <p:childTnLst>
                                    <p:set>
                                      <p:cBhvr>
                                        <p:cTn id="33" dur="1" fill="hold">
                                          <p:stCondLst>
                                            <p:cond delay="0"/>
                                          </p:stCondLst>
                                        </p:cTn>
                                        <p:tgtEl>
                                          <p:spTgt spid="8204"/>
                                        </p:tgtEl>
                                        <p:attrNameLst>
                                          <p:attrName>style.visibility</p:attrName>
                                        </p:attrNameLst>
                                      </p:cBhvr>
                                      <p:to>
                                        <p:strVal val="visible"/>
                                      </p:to>
                                    </p:set>
                                    <p:anim calcmode="lin" valueType="num">
                                      <p:cBhvr>
                                        <p:cTn id="34" dur="1000" fill="hold"/>
                                        <p:tgtEl>
                                          <p:spTgt spid="8204"/>
                                        </p:tgtEl>
                                        <p:attrNameLst>
                                          <p:attrName>ppt_w</p:attrName>
                                        </p:attrNameLst>
                                      </p:cBhvr>
                                      <p:tavLst>
                                        <p:tav tm="0">
                                          <p:val>
                                            <p:fltVal val="0"/>
                                          </p:val>
                                        </p:tav>
                                        <p:tav tm="100000">
                                          <p:val>
                                            <p:strVal val="#ppt_w"/>
                                          </p:val>
                                        </p:tav>
                                      </p:tavLst>
                                    </p:anim>
                                    <p:anim calcmode="lin" valueType="num">
                                      <p:cBhvr>
                                        <p:cTn id="35" dur="1000" fill="hold"/>
                                        <p:tgtEl>
                                          <p:spTgt spid="8204"/>
                                        </p:tgtEl>
                                        <p:attrNameLst>
                                          <p:attrName>ppt_h</p:attrName>
                                        </p:attrNameLst>
                                      </p:cBhvr>
                                      <p:tavLst>
                                        <p:tav tm="0">
                                          <p:val>
                                            <p:fltVal val="0"/>
                                          </p:val>
                                        </p:tav>
                                        <p:tav tm="100000">
                                          <p:val>
                                            <p:strVal val="#ppt_h"/>
                                          </p:val>
                                        </p:tav>
                                      </p:tavLst>
                                    </p:anim>
                                    <p:anim calcmode="lin" valueType="num">
                                      <p:cBhvr>
                                        <p:cTn id="36" dur="1000" fill="hold"/>
                                        <p:tgtEl>
                                          <p:spTgt spid="8204"/>
                                        </p:tgtEl>
                                        <p:attrNameLst>
                                          <p:attrName>style.rotation</p:attrName>
                                        </p:attrNameLst>
                                      </p:cBhvr>
                                      <p:tavLst>
                                        <p:tav tm="0">
                                          <p:val>
                                            <p:fltVal val="90"/>
                                          </p:val>
                                        </p:tav>
                                        <p:tav tm="100000">
                                          <p:val>
                                            <p:fltVal val="0"/>
                                          </p:val>
                                        </p:tav>
                                      </p:tavLst>
                                    </p:anim>
                                    <p:animEffect transition="in" filter="fade">
                                      <p:cBhvr>
                                        <p:cTn id="37" dur="1000"/>
                                        <p:tgtEl>
                                          <p:spTgt spid="8204"/>
                                        </p:tgtEl>
                                      </p:cBhvr>
                                    </p:animEffect>
                                  </p:childTnLst>
                                </p:cTn>
                              </p:par>
                            </p:childTnLst>
                          </p:cTn>
                        </p:par>
                        <p:par>
                          <p:cTn id="38" fill="hold">
                            <p:stCondLst>
                              <p:cond delay="85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3"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9144000" cy="6858000"/>
          </a:xfrm>
          <a:prstGeom prst="rect">
            <a:avLst/>
          </a:prstGeom>
        </p:spPr>
      </p:pic>
      <p:grpSp>
        <p:nvGrpSpPr>
          <p:cNvPr id="35" name="Group 15"/>
          <p:cNvGrpSpPr/>
          <p:nvPr/>
        </p:nvGrpSpPr>
        <p:grpSpPr>
          <a:xfrm>
            <a:off x="375506" y="853991"/>
            <a:ext cx="8420100" cy="5611637"/>
            <a:chOff x="0" y="0"/>
            <a:chExt cx="44963451" cy="20404410"/>
          </a:xfrm>
        </p:grpSpPr>
        <p:sp>
          <p:nvSpPr>
            <p:cNvPr id="36" name="Freeform 16"/>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chemeClr val="bg1"/>
            </a:solidFill>
          </p:spPr>
        </p:sp>
        <p:sp>
          <p:nvSpPr>
            <p:cNvPr id="37" name="Freeform 17"/>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02" y="433152"/>
            <a:ext cx="838200" cy="1117600"/>
          </a:xfrm>
          <a:prstGeom prst="rect">
            <a:avLst/>
          </a:prstGeom>
        </p:spPr>
      </p:pic>
      <p:sp>
        <p:nvSpPr>
          <p:cNvPr id="16" name="Rectangle 15"/>
          <p:cNvSpPr/>
          <p:nvPr/>
        </p:nvSpPr>
        <p:spPr>
          <a:xfrm>
            <a:off x="1402607" y="974215"/>
            <a:ext cx="6865093" cy="830997"/>
          </a:xfrm>
          <a:prstGeom prst="rect">
            <a:avLst/>
          </a:prstGeom>
        </p:spPr>
        <p:txBody>
          <a:bodyPr wrap="square">
            <a:spAutoFit/>
          </a:bodyPr>
          <a:lstStyle/>
          <a:p>
            <a:pPr algn="ct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việc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sau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theo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việc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tiếp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nghề</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thiết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họa</a:t>
            </a:r>
            <a:r>
              <a:rPr lang="en-US" sz="2400" b="1" dirty="0">
                <a:latin typeface="Times New Roman" pitchFamily="18" charset="0"/>
                <a:cs typeface="Times New Roman" pitchFamily="18" charset="0"/>
              </a:rPr>
              <a:t>?</a:t>
            </a:r>
          </a:p>
        </p:txBody>
      </p:sp>
      <p:sp>
        <p:nvSpPr>
          <p:cNvPr id="18" name="Google Shape;1041;p35"/>
          <p:cNvSpPr txBox="1">
            <a:spLocks/>
          </p:cNvSpPr>
          <p:nvPr/>
        </p:nvSpPr>
        <p:spPr>
          <a:xfrm>
            <a:off x="3276600" y="152400"/>
            <a:ext cx="2819400" cy="561504"/>
          </a:xfrm>
          <a:prstGeom prst="rect">
            <a:avLst/>
          </a:prstGeom>
          <a:solidFill>
            <a:schemeClr val="accent3">
              <a:lumMod val="40000"/>
              <a:lumOff val="60000"/>
            </a:schemeClr>
          </a:solidFill>
          <a:ln cmpd="dbl">
            <a:solidFill>
              <a:schemeClr val="tx1"/>
            </a:solidFill>
            <a:prstDash val="lgDashDotDot"/>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SzPts val="990"/>
            </a:pPr>
            <a:r>
              <a:rPr lang="en-US" sz="3200" b="1" dirty="0" smtClean="0">
                <a:solidFill>
                  <a:srgbClr val="C00000"/>
                </a:solidFill>
                <a:latin typeface=".VnArial" pitchFamily="34" charset="0"/>
                <a:ea typeface="Jost"/>
                <a:cs typeface="Jost"/>
                <a:sym typeface="Jost"/>
              </a:rPr>
              <a:t>KHỞI ĐỘNG</a:t>
            </a:r>
            <a:endParaRPr lang="en-US" sz="3200" b="1" dirty="0">
              <a:solidFill>
                <a:srgbClr val="C00000"/>
              </a:solidFill>
              <a:latin typeface=".VnArial" pitchFamily="34" charset="0"/>
              <a:ea typeface="Jost"/>
              <a:cs typeface="Jost"/>
              <a:sym typeface="Jost"/>
            </a:endParaRPr>
          </a:p>
        </p:txBody>
      </p:sp>
      <p:pic>
        <p:nvPicPr>
          <p:cNvPr id="1026" name="Picture 2" descr="Nghề thợ may có dễ xin việc không? - Kiến Thức Việc Là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6743" y="1828800"/>
            <a:ext cx="2948123" cy="20574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Trần Thái Ngọc Huy và cái duyên với nghề truyền thông - Đại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2984" y="1828800"/>
            <a:ext cx="3149732" cy="20574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2984" y="4061474"/>
            <a:ext cx="3149731" cy="2099820"/>
          </a:xfrm>
          <a:prstGeom prst="rect">
            <a:avLst/>
          </a:prstGeom>
          <a:ln w="3175">
            <a:solidFill>
              <a:schemeClr val="tx1"/>
            </a:solidFill>
          </a:ln>
        </p:spPr>
      </p:pic>
      <p:pic>
        <p:nvPicPr>
          <p:cNvPr id="1030" name="Picture 6" descr="https://glints.com/vn/blog/wp-content/uploads/2022/05/nga%CC%80nh-thu%CC%9B-ky%CC%81-va%CC%86n-pho%CC%80n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86743" y="4061474"/>
            <a:ext cx="2948123" cy="209982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848600" y="4404903"/>
            <a:ext cx="838200" cy="1200329"/>
          </a:xfrm>
          <a:prstGeom prst="rect">
            <a:avLst/>
          </a:prstGeom>
          <a:noFill/>
        </p:spPr>
        <p:txBody>
          <a:bodyPr wrap="square" rtlCol="0">
            <a:spAutoFit/>
          </a:bodyPr>
          <a:lstStyle/>
          <a:p>
            <a:pPr algn="ctr"/>
            <a:r>
              <a:rPr lang="en-US" sz="2400" b="1" i="1" dirty="0" err="1" smtClean="0">
                <a:solidFill>
                  <a:srgbClr val="C00000"/>
                </a:solidFill>
              </a:rPr>
              <a:t>Kiến</a:t>
            </a:r>
            <a:r>
              <a:rPr lang="en-US" sz="2400" b="1" i="1" dirty="0" smtClean="0">
                <a:solidFill>
                  <a:srgbClr val="C00000"/>
                </a:solidFill>
              </a:rPr>
              <a:t> </a:t>
            </a:r>
          </a:p>
          <a:p>
            <a:pPr algn="ctr"/>
            <a:r>
              <a:rPr lang="en-US" sz="2400" b="1" i="1" dirty="0" err="1" smtClean="0">
                <a:solidFill>
                  <a:srgbClr val="C00000"/>
                </a:solidFill>
              </a:rPr>
              <a:t>trúc</a:t>
            </a:r>
            <a:r>
              <a:rPr lang="en-US" sz="2400" b="1" i="1" dirty="0" smtClean="0">
                <a:solidFill>
                  <a:srgbClr val="C00000"/>
                </a:solidFill>
              </a:rPr>
              <a:t> </a:t>
            </a:r>
          </a:p>
          <a:p>
            <a:pPr algn="ctr"/>
            <a:r>
              <a:rPr lang="en-US" sz="2400" b="1" i="1" dirty="0" err="1" smtClean="0">
                <a:solidFill>
                  <a:srgbClr val="C00000"/>
                </a:solidFill>
              </a:rPr>
              <a:t>sư</a:t>
            </a:r>
            <a:endParaRPr lang="en-US" sz="2400" b="1" i="1" dirty="0">
              <a:solidFill>
                <a:srgbClr val="C00000"/>
              </a:solidFill>
            </a:endParaRPr>
          </a:p>
        </p:txBody>
      </p:sp>
      <p:sp>
        <p:nvSpPr>
          <p:cNvPr id="23" name="TextBox 22"/>
          <p:cNvSpPr txBox="1"/>
          <p:nvPr/>
        </p:nvSpPr>
        <p:spPr>
          <a:xfrm>
            <a:off x="7682716" y="2349668"/>
            <a:ext cx="927884" cy="1107996"/>
          </a:xfrm>
          <a:prstGeom prst="rect">
            <a:avLst/>
          </a:prstGeom>
          <a:noFill/>
        </p:spPr>
        <p:txBody>
          <a:bodyPr wrap="square" rtlCol="0">
            <a:spAutoFit/>
          </a:bodyPr>
          <a:lstStyle/>
          <a:p>
            <a:pPr algn="ctr"/>
            <a:r>
              <a:rPr lang="en-US" sz="2200" b="1" i="1" dirty="0" err="1" smtClean="0">
                <a:solidFill>
                  <a:srgbClr val="C00000"/>
                </a:solidFill>
              </a:rPr>
              <a:t>Phát</a:t>
            </a:r>
            <a:endParaRPr lang="en-US" sz="2200" b="1" i="1" dirty="0" smtClean="0">
              <a:solidFill>
                <a:srgbClr val="C00000"/>
              </a:solidFill>
            </a:endParaRPr>
          </a:p>
          <a:p>
            <a:pPr algn="ctr"/>
            <a:r>
              <a:rPr lang="en-US" sz="2200" b="1" i="1" dirty="0" err="1" smtClean="0">
                <a:solidFill>
                  <a:srgbClr val="C00000"/>
                </a:solidFill>
              </a:rPr>
              <a:t>Thanh</a:t>
            </a:r>
            <a:endParaRPr lang="en-US" sz="2200" b="1" i="1" dirty="0" smtClean="0">
              <a:solidFill>
                <a:srgbClr val="C00000"/>
              </a:solidFill>
            </a:endParaRPr>
          </a:p>
          <a:p>
            <a:pPr algn="ctr"/>
            <a:r>
              <a:rPr lang="en-US" sz="2200" b="1" i="1" dirty="0" err="1" smtClean="0">
                <a:solidFill>
                  <a:srgbClr val="C00000"/>
                </a:solidFill>
              </a:rPr>
              <a:t>viên</a:t>
            </a:r>
            <a:endParaRPr lang="en-US" sz="2200" b="1" i="1" dirty="0">
              <a:solidFill>
                <a:srgbClr val="C00000"/>
              </a:solidFill>
            </a:endParaRPr>
          </a:p>
        </p:txBody>
      </p:sp>
      <p:sp>
        <p:nvSpPr>
          <p:cNvPr id="25" name="TextBox 24"/>
          <p:cNvSpPr txBox="1"/>
          <p:nvPr/>
        </p:nvSpPr>
        <p:spPr>
          <a:xfrm>
            <a:off x="504617" y="2442000"/>
            <a:ext cx="790706" cy="830997"/>
          </a:xfrm>
          <a:prstGeom prst="rect">
            <a:avLst/>
          </a:prstGeom>
          <a:noFill/>
        </p:spPr>
        <p:txBody>
          <a:bodyPr wrap="square" rtlCol="0">
            <a:spAutoFit/>
          </a:bodyPr>
          <a:lstStyle/>
          <a:p>
            <a:pPr algn="ctr"/>
            <a:r>
              <a:rPr lang="en-US" sz="2400" b="1" i="1" dirty="0" err="1" smtClean="0">
                <a:solidFill>
                  <a:srgbClr val="C00000"/>
                </a:solidFill>
              </a:rPr>
              <a:t>Thợ</a:t>
            </a:r>
            <a:endParaRPr lang="en-US" sz="2400" b="1" i="1" dirty="0" smtClean="0">
              <a:solidFill>
                <a:srgbClr val="C00000"/>
              </a:solidFill>
            </a:endParaRPr>
          </a:p>
          <a:p>
            <a:pPr algn="ctr"/>
            <a:r>
              <a:rPr lang="en-US" sz="2400" b="1" i="1" dirty="0" smtClean="0">
                <a:solidFill>
                  <a:srgbClr val="C00000"/>
                </a:solidFill>
              </a:rPr>
              <a:t>may</a:t>
            </a:r>
            <a:endParaRPr lang="en-US" sz="2400" b="1" i="1" dirty="0">
              <a:solidFill>
                <a:srgbClr val="C00000"/>
              </a:solidFill>
            </a:endParaRPr>
          </a:p>
        </p:txBody>
      </p:sp>
      <p:sp>
        <p:nvSpPr>
          <p:cNvPr id="27" name="TextBox 26"/>
          <p:cNvSpPr txBox="1"/>
          <p:nvPr/>
        </p:nvSpPr>
        <p:spPr>
          <a:xfrm>
            <a:off x="389062" y="4497237"/>
            <a:ext cx="997681" cy="1107996"/>
          </a:xfrm>
          <a:prstGeom prst="rect">
            <a:avLst/>
          </a:prstGeom>
          <a:noFill/>
        </p:spPr>
        <p:txBody>
          <a:bodyPr wrap="square" rtlCol="0">
            <a:spAutoFit/>
          </a:bodyPr>
          <a:lstStyle/>
          <a:p>
            <a:pPr algn="ctr"/>
            <a:r>
              <a:rPr lang="en-US" sz="2200" b="1" i="1" dirty="0" err="1" smtClean="0">
                <a:solidFill>
                  <a:srgbClr val="C00000"/>
                </a:solidFill>
              </a:rPr>
              <a:t>Thư</a:t>
            </a:r>
            <a:r>
              <a:rPr lang="en-US" sz="2200" b="1" i="1" dirty="0" smtClean="0">
                <a:solidFill>
                  <a:srgbClr val="C00000"/>
                </a:solidFill>
              </a:rPr>
              <a:t> </a:t>
            </a:r>
            <a:r>
              <a:rPr lang="en-US" sz="2200" b="1" i="1" dirty="0" err="1" smtClean="0">
                <a:solidFill>
                  <a:srgbClr val="C00000"/>
                </a:solidFill>
              </a:rPr>
              <a:t>kí</a:t>
            </a:r>
            <a:r>
              <a:rPr lang="en-US" sz="2200" b="1" i="1" dirty="0" smtClean="0">
                <a:solidFill>
                  <a:srgbClr val="C00000"/>
                </a:solidFill>
              </a:rPr>
              <a:t> </a:t>
            </a:r>
          </a:p>
          <a:p>
            <a:pPr algn="ctr"/>
            <a:r>
              <a:rPr lang="en-US" sz="2200" b="1" i="1" dirty="0" err="1" smtClean="0">
                <a:solidFill>
                  <a:srgbClr val="C00000"/>
                </a:solidFill>
              </a:rPr>
              <a:t>văn</a:t>
            </a:r>
            <a:r>
              <a:rPr lang="en-US" sz="2200" b="1" i="1" dirty="0" smtClean="0">
                <a:solidFill>
                  <a:srgbClr val="C00000"/>
                </a:solidFill>
              </a:rPr>
              <a:t> </a:t>
            </a:r>
            <a:r>
              <a:rPr lang="en-US" sz="2200" b="1" i="1" dirty="0" err="1" smtClean="0">
                <a:solidFill>
                  <a:srgbClr val="C00000"/>
                </a:solidFill>
              </a:rPr>
              <a:t>phòng</a:t>
            </a:r>
            <a:endParaRPr lang="en-US" sz="2200" b="1" i="1" dirty="0">
              <a:solidFill>
                <a:srgbClr val="C00000"/>
              </a:solidFill>
            </a:endParaRPr>
          </a:p>
        </p:txBody>
      </p:sp>
    </p:spTree>
    <p:extLst>
      <p:ext uri="{BB962C8B-B14F-4D97-AF65-F5344CB8AC3E}">
        <p14:creationId xmlns:p14="http://schemas.microsoft.com/office/powerpoint/2010/main" val="35997554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strVal val="#ppt_h"/>
                                          </p:val>
                                        </p:tav>
                                        <p:tav tm="100000">
                                          <p:val>
                                            <p:strVal val="#ppt_h"/>
                                          </p:val>
                                        </p:tav>
                                      </p:tavLst>
                                    </p:anim>
                                  </p:childTnLst>
                                </p:cTn>
                              </p:par>
                            </p:childTnLst>
                          </p:cTn>
                        </p:par>
                        <p:par>
                          <p:cTn id="20" fill="hold">
                            <p:stCondLst>
                              <p:cond delay="500"/>
                            </p:stCondLst>
                            <p:childTnLst>
                              <p:par>
                                <p:cTn id="21" presetID="6" presetClass="entr" presetSubtype="16"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in)">
                                      <p:cBhvr>
                                        <p:cTn id="23" dur="2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16" presetClass="entr" presetSubtype="21" fill="hold" nodeType="after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barn(inVertical)">
                                      <p:cBhvr>
                                        <p:cTn id="33" dur="500"/>
                                        <p:tgtEl>
                                          <p:spTgt spid="1028"/>
                                        </p:tgtEl>
                                      </p:cBhvr>
                                    </p:animEffect>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strVal val="#ppt_h"/>
                                          </p:val>
                                        </p:tav>
                                        <p:tav tm="100000">
                                          <p:val>
                                            <p:strVal val="#ppt_h"/>
                                          </p:val>
                                        </p:tav>
                                      </p:tavLst>
                                    </p:anim>
                                  </p:childTnLst>
                                </p:cTn>
                              </p:par>
                            </p:childTnLst>
                          </p:cTn>
                        </p:par>
                        <p:par>
                          <p:cTn id="40" fill="hold">
                            <p:stCondLst>
                              <p:cond delay="500"/>
                            </p:stCondLst>
                            <p:childTnLst>
                              <p:par>
                                <p:cTn id="41" presetID="26" presetClass="entr" presetSubtype="0" fill="hold" nodeType="afterEffect">
                                  <p:stCondLst>
                                    <p:cond delay="0"/>
                                  </p:stCondLst>
                                  <p:childTnLst>
                                    <p:set>
                                      <p:cBhvr>
                                        <p:cTn id="42" dur="1" fill="hold">
                                          <p:stCondLst>
                                            <p:cond delay="0"/>
                                          </p:stCondLst>
                                        </p:cTn>
                                        <p:tgtEl>
                                          <p:spTgt spid="1030"/>
                                        </p:tgtEl>
                                        <p:attrNameLst>
                                          <p:attrName>style.visibility</p:attrName>
                                        </p:attrNameLst>
                                      </p:cBhvr>
                                      <p:to>
                                        <p:strVal val="visible"/>
                                      </p:to>
                                    </p:set>
                                    <p:animEffect transition="in" filter="wipe(down)">
                                      <p:cBhvr>
                                        <p:cTn id="43" dur="580">
                                          <p:stCondLst>
                                            <p:cond delay="0"/>
                                          </p:stCondLst>
                                        </p:cTn>
                                        <p:tgtEl>
                                          <p:spTgt spid="1030"/>
                                        </p:tgtEl>
                                      </p:cBhvr>
                                    </p:animEffect>
                                    <p:anim calcmode="lin" valueType="num">
                                      <p:cBhvr>
                                        <p:cTn id="44" dur="1822" tmFilter="0,0; 0.14,0.36; 0.43,0.73; 0.71,0.91; 1.0,1.0">
                                          <p:stCondLst>
                                            <p:cond delay="0"/>
                                          </p:stCondLst>
                                        </p:cTn>
                                        <p:tgtEl>
                                          <p:spTgt spid="103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3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3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3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3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30"/>
                                        </p:tgtEl>
                                      </p:cBhvr>
                                      <p:to x="100000" y="60000"/>
                                    </p:animScale>
                                    <p:animScale>
                                      <p:cBhvr>
                                        <p:cTn id="50" dur="166" decel="50000">
                                          <p:stCondLst>
                                            <p:cond delay="676"/>
                                          </p:stCondLst>
                                        </p:cTn>
                                        <p:tgtEl>
                                          <p:spTgt spid="1030"/>
                                        </p:tgtEl>
                                      </p:cBhvr>
                                      <p:to x="100000" y="100000"/>
                                    </p:animScale>
                                    <p:animScale>
                                      <p:cBhvr>
                                        <p:cTn id="51" dur="26">
                                          <p:stCondLst>
                                            <p:cond delay="1312"/>
                                          </p:stCondLst>
                                        </p:cTn>
                                        <p:tgtEl>
                                          <p:spTgt spid="1030"/>
                                        </p:tgtEl>
                                      </p:cBhvr>
                                      <p:to x="100000" y="80000"/>
                                    </p:animScale>
                                    <p:animScale>
                                      <p:cBhvr>
                                        <p:cTn id="52" dur="166" decel="50000">
                                          <p:stCondLst>
                                            <p:cond delay="1338"/>
                                          </p:stCondLst>
                                        </p:cTn>
                                        <p:tgtEl>
                                          <p:spTgt spid="1030"/>
                                        </p:tgtEl>
                                      </p:cBhvr>
                                      <p:to x="100000" y="100000"/>
                                    </p:animScale>
                                    <p:animScale>
                                      <p:cBhvr>
                                        <p:cTn id="53" dur="26">
                                          <p:stCondLst>
                                            <p:cond delay="1642"/>
                                          </p:stCondLst>
                                        </p:cTn>
                                        <p:tgtEl>
                                          <p:spTgt spid="1030"/>
                                        </p:tgtEl>
                                      </p:cBhvr>
                                      <p:to x="100000" y="90000"/>
                                    </p:animScale>
                                    <p:animScale>
                                      <p:cBhvr>
                                        <p:cTn id="54" dur="166" decel="50000">
                                          <p:stCondLst>
                                            <p:cond delay="1668"/>
                                          </p:stCondLst>
                                        </p:cTn>
                                        <p:tgtEl>
                                          <p:spTgt spid="1030"/>
                                        </p:tgtEl>
                                      </p:cBhvr>
                                      <p:to x="100000" y="100000"/>
                                    </p:animScale>
                                    <p:animScale>
                                      <p:cBhvr>
                                        <p:cTn id="55" dur="26">
                                          <p:stCondLst>
                                            <p:cond delay="1808"/>
                                          </p:stCondLst>
                                        </p:cTn>
                                        <p:tgtEl>
                                          <p:spTgt spid="1030"/>
                                        </p:tgtEl>
                                      </p:cBhvr>
                                      <p:to x="100000" y="95000"/>
                                    </p:animScale>
                                    <p:animScale>
                                      <p:cBhvr>
                                        <p:cTn id="56" dur="166" decel="50000">
                                          <p:stCondLst>
                                            <p:cond delay="1834"/>
                                          </p:stCondLst>
                                        </p:cTn>
                                        <p:tgtEl>
                                          <p:spTgt spid="103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strVal val="#ppt_h"/>
                                          </p:val>
                                        </p:tav>
                                        <p:tav tm="100000">
                                          <p:val>
                                            <p:strVal val="#ppt_h"/>
                                          </p:val>
                                        </p:tav>
                                      </p:tavLst>
                                    </p:anim>
                                  </p:childTnLst>
                                </p:cTn>
                              </p:par>
                              <p:par>
                                <p:cTn id="63" presetID="17" presetClass="entr" presetSubtype="1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500" fill="hold"/>
                                        <p:tgtEl>
                                          <p:spTgt spid="20"/>
                                        </p:tgtEl>
                                        <p:attrNameLst>
                                          <p:attrName>ppt_w</p:attrName>
                                        </p:attrNameLst>
                                      </p:cBhvr>
                                      <p:tavLst>
                                        <p:tav tm="0">
                                          <p:val>
                                            <p:fltVal val="0"/>
                                          </p:val>
                                        </p:tav>
                                        <p:tav tm="100000">
                                          <p:val>
                                            <p:strVal val="#ppt_w"/>
                                          </p:val>
                                        </p:tav>
                                      </p:tavLst>
                                    </p:anim>
                                    <p:anim calcmode="lin" valueType="num">
                                      <p:cBhvr>
                                        <p:cTn id="6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P spid="25"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54614" y="152400"/>
            <a:ext cx="7773920" cy="1077218"/>
          </a:xfrm>
          <a:prstGeom prst="rect">
            <a:avLst/>
          </a:prstGeom>
          <a:solidFill>
            <a:schemeClr val="accent3">
              <a:lumMod val="40000"/>
              <a:lumOff val="60000"/>
            </a:schemeClr>
          </a:solidFill>
          <a:ln w="12700">
            <a:solidFill>
              <a:schemeClr val="accent3">
                <a:lumMod val="60000"/>
                <a:lumOff val="40000"/>
              </a:schemeClr>
            </a:solidFill>
          </a:ln>
        </p:spPr>
        <p:txBody>
          <a:bodyPr wrap="square">
            <a:spAutoFit/>
          </a:bodyPr>
          <a:lstStyle/>
          <a:p>
            <a:pPr algn="ctr"/>
            <a:r>
              <a:rPr lang="vi-VN" sz="3200" b="1" dirty="0">
                <a:latin typeface="+mj-lt"/>
              </a:rPr>
              <a:t>Một số trường đại học đào tạo </a:t>
            </a:r>
            <a:r>
              <a:rPr lang="vi-VN" sz="3200" b="1" dirty="0" smtClean="0">
                <a:latin typeface="+mj-lt"/>
              </a:rPr>
              <a:t>chuyên </a:t>
            </a:r>
            <a:r>
              <a:rPr lang="vi-VN" sz="3200" b="1" dirty="0">
                <a:latin typeface="+mj-lt"/>
              </a:rPr>
              <a:t>ngành thiết kế đồ họa</a:t>
            </a:r>
            <a:r>
              <a:rPr lang="en-US" sz="3200" b="1" dirty="0" smtClean="0">
                <a:latin typeface="+mj-lt"/>
                <a:cs typeface="Times New Roman" pitchFamily="18" charset="0"/>
              </a:rPr>
              <a:t> </a:t>
            </a:r>
            <a:endParaRPr lang="en-US" sz="3200" b="1" dirty="0">
              <a:latin typeface="+mj-lt"/>
              <a:cs typeface="Times New Roman" pitchFamily="18" charset="0"/>
            </a:endParaRPr>
          </a:p>
        </p:txBody>
      </p:sp>
      <p:sp>
        <p:nvSpPr>
          <p:cNvPr id="16" name="Google Shape;1059;p36"/>
          <p:cNvSpPr txBox="1">
            <a:spLocks noGrp="1"/>
          </p:cNvSpPr>
          <p:nvPr>
            <p:ph type="title" idx="4294967295"/>
          </p:nvPr>
        </p:nvSpPr>
        <p:spPr>
          <a:xfrm>
            <a:off x="176621" y="381000"/>
            <a:ext cx="585379" cy="676392"/>
          </a:xfrm>
          <a:prstGeom prst="rect">
            <a:avLst/>
          </a:prstGeom>
          <a:solidFill>
            <a:schemeClr val="accent6">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smtClean="0">
                <a:solidFill>
                  <a:schemeClr val="bg1"/>
                </a:solidFill>
                <a:latin typeface="+mn-lt"/>
              </a:rPr>
              <a:t>3.2</a:t>
            </a:r>
            <a:endParaRPr sz="2400" b="1" dirty="0">
              <a:solidFill>
                <a:schemeClr val="bg1"/>
              </a:solidFill>
              <a:latin typeface="+mn-lt"/>
            </a:endParaRPr>
          </a:p>
        </p:txBody>
      </p:sp>
      <p:pic>
        <p:nvPicPr>
          <p:cNvPr id="9218" name="Picture 2" descr="Đại học Văn Lang"/>
          <p:cNvPicPr>
            <a:picLocks noChangeAspect="1" noChangeArrowheads="1"/>
          </p:cNvPicPr>
          <p:nvPr/>
        </p:nvPicPr>
        <p:blipFill rotWithShape="1">
          <a:blip r:embed="rId2">
            <a:extLst>
              <a:ext uri="{28A0092B-C50C-407E-A947-70E740481C1C}">
                <a14:useLocalDpi xmlns:a14="http://schemas.microsoft.com/office/drawing/2010/main" val="0"/>
              </a:ext>
            </a:extLst>
          </a:blip>
          <a:srcRect t="5197" b="3851"/>
          <a:stretch/>
        </p:blipFill>
        <p:spPr bwMode="auto">
          <a:xfrm>
            <a:off x="0" y="1229618"/>
            <a:ext cx="4721225" cy="265658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313" y="1229618"/>
            <a:ext cx="1838901" cy="369332"/>
          </a:xfrm>
          <a:prstGeom prst="rect">
            <a:avLst/>
          </a:prstGeom>
          <a:solidFill>
            <a:srgbClr val="FFFF00"/>
          </a:solidFill>
        </p:spPr>
        <p:txBody>
          <a:bodyPr wrap="none">
            <a:spAutoFit/>
          </a:bodyPr>
          <a:lstStyle/>
          <a:p>
            <a:r>
              <a:rPr lang="en-US" b="1" i="1" dirty="0" err="1"/>
              <a:t>Đại</a:t>
            </a:r>
            <a:r>
              <a:rPr lang="en-US" b="1" i="1" dirty="0"/>
              <a:t> </a:t>
            </a:r>
            <a:r>
              <a:rPr lang="en-US" b="1" i="1" dirty="0" err="1"/>
              <a:t>học</a:t>
            </a:r>
            <a:r>
              <a:rPr lang="en-US" b="1" i="1" dirty="0"/>
              <a:t> </a:t>
            </a:r>
            <a:r>
              <a:rPr lang="en-US" b="1" i="1" dirty="0" err="1" smtClean="0"/>
              <a:t>Văn</a:t>
            </a:r>
            <a:r>
              <a:rPr lang="en-US" b="1" i="1" dirty="0" smtClean="0"/>
              <a:t> Lang</a:t>
            </a:r>
            <a:endParaRPr lang="en-US" b="1" dirty="0"/>
          </a:p>
        </p:txBody>
      </p:sp>
      <p:pic>
        <p:nvPicPr>
          <p:cNvPr id="9220" name="Picture 4" descr="HUTE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9595" y="1229618"/>
            <a:ext cx="4454405" cy="265658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Đại học Hoa S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886200"/>
            <a:ext cx="4689594" cy="2958859"/>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s://xdcs.cdnchinhphu.vn/446259493575335936/2023/8/22/hinh-anh-truong-dai-hoc-hong-bang-1024x683-1692694869633107063059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594" y="3886200"/>
            <a:ext cx="4436123" cy="295885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173597" y="3888123"/>
            <a:ext cx="1940211" cy="276999"/>
          </a:xfrm>
          <a:prstGeom prst="rect">
            <a:avLst/>
          </a:prstGeom>
          <a:solidFill>
            <a:srgbClr val="FFFF00"/>
          </a:solidFill>
        </p:spPr>
        <p:txBody>
          <a:bodyPr wrap="none">
            <a:spAutoFit/>
          </a:bodyPr>
          <a:lstStyle/>
          <a:p>
            <a:r>
              <a:rPr lang="en-US" sz="1200" b="1" i="1" dirty="0" err="1"/>
              <a:t>Đại</a:t>
            </a:r>
            <a:r>
              <a:rPr lang="en-US" sz="1200" b="1" i="1" dirty="0"/>
              <a:t> </a:t>
            </a:r>
            <a:r>
              <a:rPr lang="en-US" sz="1200" b="1" i="1" dirty="0" err="1"/>
              <a:t>học</a:t>
            </a:r>
            <a:r>
              <a:rPr lang="en-US" sz="1200" b="1" i="1" dirty="0"/>
              <a:t> </a:t>
            </a:r>
            <a:r>
              <a:rPr lang="en-US" sz="1200" b="1" i="1" dirty="0" err="1" smtClean="0"/>
              <a:t>Quốc</a:t>
            </a:r>
            <a:r>
              <a:rPr lang="en-US" sz="1200" b="1" i="1" dirty="0" smtClean="0"/>
              <a:t> </a:t>
            </a:r>
            <a:r>
              <a:rPr lang="en-US" sz="1200" b="1" i="1" dirty="0" err="1" smtClean="0"/>
              <a:t>tế</a:t>
            </a:r>
            <a:r>
              <a:rPr lang="en-US" sz="1200" b="1" i="1" dirty="0" smtClean="0"/>
              <a:t> </a:t>
            </a:r>
            <a:r>
              <a:rPr lang="en-US" sz="1200" b="1" i="1" dirty="0" err="1" smtClean="0"/>
              <a:t>Hồng</a:t>
            </a:r>
            <a:r>
              <a:rPr lang="en-US" sz="1200" b="1" i="1" dirty="0" smtClean="0"/>
              <a:t> </a:t>
            </a:r>
            <a:r>
              <a:rPr lang="en-US" sz="1200" b="1" i="1" dirty="0" err="1" smtClean="0"/>
              <a:t>Bàng</a:t>
            </a:r>
            <a:endParaRPr lang="en-US" sz="1200" b="1" dirty="0"/>
          </a:p>
        </p:txBody>
      </p:sp>
    </p:spTree>
    <p:extLst>
      <p:ext uri="{BB962C8B-B14F-4D97-AF65-F5344CB8AC3E}">
        <p14:creationId xmlns:p14="http://schemas.microsoft.com/office/powerpoint/2010/main" val="254018220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2000"/>
                                        <p:tgtEl>
                                          <p:spTgt spid="16"/>
                                        </p:tgtEl>
                                      </p:cBhvr>
                                    </p:animEffect>
                                  </p:childTnLst>
                                </p:cTn>
                              </p:par>
                            </p:childTnLst>
                          </p:cTn>
                        </p:par>
                        <p:par>
                          <p:cTn id="12" fill="hold">
                            <p:stCondLst>
                              <p:cond delay="2500"/>
                            </p:stCondLst>
                            <p:childTnLst>
                              <p:par>
                                <p:cTn id="13" presetID="53" presetClass="entr" presetSubtype="16" fill="hold" nodeType="afterEffect">
                                  <p:stCondLst>
                                    <p:cond delay="0"/>
                                  </p:stCondLst>
                                  <p:childTnLst>
                                    <p:set>
                                      <p:cBhvr>
                                        <p:cTn id="14" dur="1" fill="hold">
                                          <p:stCondLst>
                                            <p:cond delay="0"/>
                                          </p:stCondLst>
                                        </p:cTn>
                                        <p:tgtEl>
                                          <p:spTgt spid="9218"/>
                                        </p:tgtEl>
                                        <p:attrNameLst>
                                          <p:attrName>style.visibility</p:attrName>
                                        </p:attrNameLst>
                                      </p:cBhvr>
                                      <p:to>
                                        <p:strVal val="visible"/>
                                      </p:to>
                                    </p:set>
                                    <p:anim calcmode="lin" valueType="num">
                                      <p:cBhvr>
                                        <p:cTn id="15" dur="2000" fill="hold"/>
                                        <p:tgtEl>
                                          <p:spTgt spid="9218"/>
                                        </p:tgtEl>
                                        <p:attrNameLst>
                                          <p:attrName>ppt_w</p:attrName>
                                        </p:attrNameLst>
                                      </p:cBhvr>
                                      <p:tavLst>
                                        <p:tav tm="0">
                                          <p:val>
                                            <p:fltVal val="0"/>
                                          </p:val>
                                        </p:tav>
                                        <p:tav tm="100000">
                                          <p:val>
                                            <p:strVal val="#ppt_w"/>
                                          </p:val>
                                        </p:tav>
                                      </p:tavLst>
                                    </p:anim>
                                    <p:anim calcmode="lin" valueType="num">
                                      <p:cBhvr>
                                        <p:cTn id="16" dur="2000" fill="hold"/>
                                        <p:tgtEl>
                                          <p:spTgt spid="9218"/>
                                        </p:tgtEl>
                                        <p:attrNameLst>
                                          <p:attrName>ppt_h</p:attrName>
                                        </p:attrNameLst>
                                      </p:cBhvr>
                                      <p:tavLst>
                                        <p:tav tm="0">
                                          <p:val>
                                            <p:fltVal val="0"/>
                                          </p:val>
                                        </p:tav>
                                        <p:tav tm="100000">
                                          <p:val>
                                            <p:strVal val="#ppt_h"/>
                                          </p:val>
                                        </p:tav>
                                      </p:tavLst>
                                    </p:anim>
                                    <p:animEffect transition="in" filter="fade">
                                      <p:cBhvr>
                                        <p:cTn id="17" dur="2000"/>
                                        <p:tgtEl>
                                          <p:spTgt spid="9218"/>
                                        </p:tgtEl>
                                      </p:cBhvr>
                                    </p:animEffect>
                                  </p:childTnLst>
                                </p:cTn>
                              </p:par>
                            </p:childTnLst>
                          </p:cTn>
                        </p:par>
                        <p:par>
                          <p:cTn id="18" fill="hold">
                            <p:stCondLst>
                              <p:cond delay="4500"/>
                            </p:stCondLst>
                            <p:childTnLst>
                              <p:par>
                                <p:cTn id="19" presetID="6"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par>
                          <p:cTn id="22" fill="hold">
                            <p:stCondLst>
                              <p:cond delay="6500"/>
                            </p:stCondLst>
                            <p:childTnLst>
                              <p:par>
                                <p:cTn id="23" presetID="14" presetClass="entr" presetSubtype="10" fill="hold" nodeType="afterEffect">
                                  <p:stCondLst>
                                    <p:cond delay="0"/>
                                  </p:stCondLst>
                                  <p:childTnLst>
                                    <p:set>
                                      <p:cBhvr>
                                        <p:cTn id="24" dur="1" fill="hold">
                                          <p:stCondLst>
                                            <p:cond delay="0"/>
                                          </p:stCondLst>
                                        </p:cTn>
                                        <p:tgtEl>
                                          <p:spTgt spid="9220"/>
                                        </p:tgtEl>
                                        <p:attrNameLst>
                                          <p:attrName>style.visibility</p:attrName>
                                        </p:attrNameLst>
                                      </p:cBhvr>
                                      <p:to>
                                        <p:strVal val="visible"/>
                                      </p:to>
                                    </p:set>
                                    <p:animEffect transition="in" filter="randombar(horizontal)">
                                      <p:cBhvr>
                                        <p:cTn id="25" dur="2000"/>
                                        <p:tgtEl>
                                          <p:spTgt spid="9220"/>
                                        </p:tgtEl>
                                      </p:cBhvr>
                                    </p:animEffect>
                                  </p:childTnLst>
                                </p:cTn>
                              </p:par>
                            </p:childTnLst>
                          </p:cTn>
                        </p:par>
                        <p:par>
                          <p:cTn id="26" fill="hold">
                            <p:stCondLst>
                              <p:cond delay="8500"/>
                            </p:stCondLst>
                            <p:childTnLst>
                              <p:par>
                                <p:cTn id="27" presetID="42" presetClass="entr" presetSubtype="0" fill="hold" nodeType="afterEffect">
                                  <p:stCondLst>
                                    <p:cond delay="0"/>
                                  </p:stCondLst>
                                  <p:childTnLst>
                                    <p:set>
                                      <p:cBhvr>
                                        <p:cTn id="28" dur="1" fill="hold">
                                          <p:stCondLst>
                                            <p:cond delay="0"/>
                                          </p:stCondLst>
                                        </p:cTn>
                                        <p:tgtEl>
                                          <p:spTgt spid="9222"/>
                                        </p:tgtEl>
                                        <p:attrNameLst>
                                          <p:attrName>style.visibility</p:attrName>
                                        </p:attrNameLst>
                                      </p:cBhvr>
                                      <p:to>
                                        <p:strVal val="visible"/>
                                      </p:to>
                                    </p:set>
                                    <p:animEffect transition="in" filter="fade">
                                      <p:cBhvr>
                                        <p:cTn id="29" dur="1000"/>
                                        <p:tgtEl>
                                          <p:spTgt spid="9222"/>
                                        </p:tgtEl>
                                      </p:cBhvr>
                                    </p:animEffect>
                                    <p:anim calcmode="lin" valueType="num">
                                      <p:cBhvr>
                                        <p:cTn id="30" dur="1000" fill="hold"/>
                                        <p:tgtEl>
                                          <p:spTgt spid="9222"/>
                                        </p:tgtEl>
                                        <p:attrNameLst>
                                          <p:attrName>ppt_x</p:attrName>
                                        </p:attrNameLst>
                                      </p:cBhvr>
                                      <p:tavLst>
                                        <p:tav tm="0">
                                          <p:val>
                                            <p:strVal val="#ppt_x"/>
                                          </p:val>
                                        </p:tav>
                                        <p:tav tm="100000">
                                          <p:val>
                                            <p:strVal val="#ppt_x"/>
                                          </p:val>
                                        </p:tav>
                                      </p:tavLst>
                                    </p:anim>
                                    <p:anim calcmode="lin" valueType="num">
                                      <p:cBhvr>
                                        <p:cTn id="31" dur="1000" fill="hold"/>
                                        <p:tgtEl>
                                          <p:spTgt spid="9222"/>
                                        </p:tgtEl>
                                        <p:attrNameLst>
                                          <p:attrName>ppt_y</p:attrName>
                                        </p:attrNameLst>
                                      </p:cBhvr>
                                      <p:tavLst>
                                        <p:tav tm="0">
                                          <p:val>
                                            <p:strVal val="#ppt_y+.1"/>
                                          </p:val>
                                        </p:tav>
                                        <p:tav tm="100000">
                                          <p:val>
                                            <p:strVal val="#ppt_y"/>
                                          </p:val>
                                        </p:tav>
                                      </p:tavLst>
                                    </p:anim>
                                  </p:childTnLst>
                                </p:cTn>
                              </p:par>
                            </p:childTnLst>
                          </p:cTn>
                        </p:par>
                        <p:par>
                          <p:cTn id="32" fill="hold">
                            <p:stCondLst>
                              <p:cond delay="9500"/>
                            </p:stCondLst>
                            <p:childTnLst>
                              <p:par>
                                <p:cTn id="33" presetID="6" presetClass="entr" presetSubtype="16" fill="hold" nodeType="afterEffect">
                                  <p:stCondLst>
                                    <p:cond delay="0"/>
                                  </p:stCondLst>
                                  <p:childTnLst>
                                    <p:set>
                                      <p:cBhvr>
                                        <p:cTn id="34" dur="1" fill="hold">
                                          <p:stCondLst>
                                            <p:cond delay="0"/>
                                          </p:stCondLst>
                                        </p:cTn>
                                        <p:tgtEl>
                                          <p:spTgt spid="9226"/>
                                        </p:tgtEl>
                                        <p:attrNameLst>
                                          <p:attrName>style.visibility</p:attrName>
                                        </p:attrNameLst>
                                      </p:cBhvr>
                                      <p:to>
                                        <p:strVal val="visible"/>
                                      </p:to>
                                    </p:set>
                                    <p:animEffect transition="in" filter="circle(in)">
                                      <p:cBhvr>
                                        <p:cTn id="35" dur="2000"/>
                                        <p:tgtEl>
                                          <p:spTgt spid="9226"/>
                                        </p:tgtEl>
                                      </p:cBhvr>
                                    </p:animEffect>
                                  </p:childTnLst>
                                </p:cTn>
                              </p:par>
                            </p:childTnLst>
                          </p:cTn>
                        </p:par>
                        <p:par>
                          <p:cTn id="36" fill="hold">
                            <p:stCondLst>
                              <p:cond delay="11500"/>
                            </p:stCondLst>
                            <p:childTnLst>
                              <p:par>
                                <p:cTn id="37" presetID="14" presetClass="entr" presetSubtype="1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2"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93"/>
          <a:stretch/>
        </p:blipFill>
        <p:spPr>
          <a:xfrm>
            <a:off x="304800" y="381000"/>
            <a:ext cx="8458200" cy="5486701"/>
          </a:xfrm>
          <a:prstGeom prst="rect">
            <a:avLst/>
          </a:prstGeom>
        </p:spPr>
      </p:pic>
      <p:sp>
        <p:nvSpPr>
          <p:cNvPr id="5" name="Rectangle 4"/>
          <p:cNvSpPr/>
          <p:nvPr/>
        </p:nvSpPr>
        <p:spPr>
          <a:xfrm>
            <a:off x="457200" y="5936195"/>
            <a:ext cx="8065991" cy="430887"/>
          </a:xfrm>
          <a:prstGeom prst="rect">
            <a:avLst/>
          </a:prstGeom>
          <a:solidFill>
            <a:srgbClr val="FFFF00"/>
          </a:solidFill>
        </p:spPr>
        <p:txBody>
          <a:bodyPr wrap="none">
            <a:spAutoFit/>
          </a:bodyPr>
          <a:lstStyle/>
          <a:p>
            <a:r>
              <a:rPr lang="en-US" sz="2200" b="1" i="1" dirty="0" err="1" smtClean="0">
                <a:solidFill>
                  <a:schemeClr val="accent3">
                    <a:lumMod val="50000"/>
                  </a:schemeClr>
                </a:solidFill>
              </a:rPr>
              <a:t>Trang</a:t>
            </a:r>
            <a:r>
              <a:rPr lang="en-US" sz="2200" b="1" i="1" dirty="0" smtClean="0">
                <a:solidFill>
                  <a:schemeClr val="accent3">
                    <a:lumMod val="50000"/>
                  </a:schemeClr>
                </a:solidFill>
              </a:rPr>
              <a:t> </a:t>
            </a:r>
            <a:r>
              <a:rPr lang="en-US" sz="2200" b="1" i="1" dirty="0">
                <a:solidFill>
                  <a:schemeClr val="accent3">
                    <a:lumMod val="50000"/>
                  </a:schemeClr>
                </a:solidFill>
              </a:rPr>
              <a:t>web </a:t>
            </a:r>
            <a:r>
              <a:rPr lang="en-US" sz="2200" b="1" i="1" dirty="0" err="1">
                <a:solidFill>
                  <a:schemeClr val="accent3">
                    <a:lumMod val="50000"/>
                  </a:schemeClr>
                </a:solidFill>
              </a:rPr>
              <a:t>giới</a:t>
            </a:r>
            <a:r>
              <a:rPr lang="en-US" sz="2200" b="1" i="1" dirty="0">
                <a:solidFill>
                  <a:schemeClr val="accent3">
                    <a:lumMod val="50000"/>
                  </a:schemeClr>
                </a:solidFill>
              </a:rPr>
              <a:t> </a:t>
            </a:r>
            <a:r>
              <a:rPr lang="en-US" sz="2200" b="1" i="1" dirty="0" err="1">
                <a:solidFill>
                  <a:schemeClr val="accent3">
                    <a:lumMod val="50000"/>
                  </a:schemeClr>
                </a:solidFill>
              </a:rPr>
              <a:t>thiệu</a:t>
            </a:r>
            <a:r>
              <a:rPr lang="en-US" sz="2200" b="1" i="1" dirty="0">
                <a:solidFill>
                  <a:schemeClr val="accent3">
                    <a:lumMod val="50000"/>
                  </a:schemeClr>
                </a:solidFill>
              </a:rPr>
              <a:t> </a:t>
            </a:r>
            <a:r>
              <a:rPr lang="en-US" sz="2200" b="1" i="1" dirty="0" err="1" smtClean="0">
                <a:solidFill>
                  <a:schemeClr val="accent3">
                    <a:lumMod val="50000"/>
                  </a:schemeClr>
                </a:solidFill>
              </a:rPr>
              <a:t>ngành</a:t>
            </a:r>
            <a:r>
              <a:rPr lang="en-US" sz="2200" b="1" i="1" dirty="0" smtClean="0">
                <a:solidFill>
                  <a:schemeClr val="accent3">
                    <a:lumMod val="50000"/>
                  </a:schemeClr>
                </a:solidFill>
              </a:rPr>
              <a:t> </a:t>
            </a:r>
            <a:r>
              <a:rPr lang="en-US" sz="2200" b="1" i="1" dirty="0" err="1">
                <a:solidFill>
                  <a:schemeClr val="accent3">
                    <a:lumMod val="50000"/>
                  </a:schemeClr>
                </a:solidFill>
              </a:rPr>
              <a:t>thiết</a:t>
            </a:r>
            <a:r>
              <a:rPr lang="en-US" sz="2200" b="1" i="1" dirty="0">
                <a:solidFill>
                  <a:schemeClr val="accent3">
                    <a:lumMod val="50000"/>
                  </a:schemeClr>
                </a:solidFill>
              </a:rPr>
              <a:t> </a:t>
            </a:r>
            <a:r>
              <a:rPr lang="en-US" sz="2200" b="1" i="1" dirty="0" err="1">
                <a:solidFill>
                  <a:schemeClr val="accent3">
                    <a:lumMod val="50000"/>
                  </a:schemeClr>
                </a:solidFill>
              </a:rPr>
              <a:t>kế</a:t>
            </a:r>
            <a:r>
              <a:rPr lang="en-US" sz="2200" b="1" i="1" dirty="0">
                <a:solidFill>
                  <a:schemeClr val="accent3">
                    <a:lumMod val="50000"/>
                  </a:schemeClr>
                </a:solidFill>
              </a:rPr>
              <a:t> </a:t>
            </a:r>
            <a:r>
              <a:rPr lang="en-US" sz="2200" b="1" i="1" dirty="0" err="1">
                <a:solidFill>
                  <a:schemeClr val="accent3">
                    <a:lumMod val="50000"/>
                  </a:schemeClr>
                </a:solidFill>
              </a:rPr>
              <a:t>đồ</a:t>
            </a:r>
            <a:r>
              <a:rPr lang="en-US" sz="2200" b="1" i="1" dirty="0">
                <a:solidFill>
                  <a:schemeClr val="accent3">
                    <a:lumMod val="50000"/>
                  </a:schemeClr>
                </a:solidFill>
              </a:rPr>
              <a:t> </a:t>
            </a:r>
            <a:r>
              <a:rPr lang="en-US" sz="2200" b="1" i="1" dirty="0" err="1">
                <a:solidFill>
                  <a:schemeClr val="accent3">
                    <a:lumMod val="50000"/>
                  </a:schemeClr>
                </a:solidFill>
              </a:rPr>
              <a:t>họa</a:t>
            </a:r>
            <a:r>
              <a:rPr lang="en-US" sz="2200" b="1" i="1" dirty="0">
                <a:solidFill>
                  <a:schemeClr val="accent3">
                    <a:lumMod val="50000"/>
                  </a:schemeClr>
                </a:solidFill>
              </a:rPr>
              <a:t> </a:t>
            </a:r>
            <a:r>
              <a:rPr lang="en-US" sz="2200" b="1" i="1" dirty="0" err="1" smtClean="0">
                <a:solidFill>
                  <a:schemeClr val="accent3">
                    <a:lumMod val="50000"/>
                  </a:schemeClr>
                </a:solidFill>
              </a:rPr>
              <a:t>của</a:t>
            </a:r>
            <a:r>
              <a:rPr lang="en-US" sz="2200" b="1" i="1" dirty="0" smtClean="0">
                <a:solidFill>
                  <a:schemeClr val="accent3">
                    <a:lumMod val="50000"/>
                  </a:schemeClr>
                </a:solidFill>
              </a:rPr>
              <a:t> </a:t>
            </a:r>
            <a:r>
              <a:rPr lang="en-US" sz="2200" b="1" i="1" dirty="0" err="1" smtClean="0">
                <a:solidFill>
                  <a:schemeClr val="accent3">
                    <a:lumMod val="50000"/>
                  </a:schemeClr>
                </a:solidFill>
              </a:rPr>
              <a:t>trường</a:t>
            </a:r>
            <a:r>
              <a:rPr lang="en-US" sz="2200" b="1" i="1" dirty="0" smtClean="0">
                <a:solidFill>
                  <a:schemeClr val="accent3">
                    <a:lumMod val="50000"/>
                  </a:schemeClr>
                </a:solidFill>
              </a:rPr>
              <a:t> </a:t>
            </a:r>
            <a:r>
              <a:rPr lang="en-US" sz="2200" b="1" i="1" dirty="0" err="1" smtClean="0">
                <a:solidFill>
                  <a:schemeClr val="accent3">
                    <a:lumMod val="50000"/>
                  </a:schemeClr>
                </a:solidFill>
              </a:rPr>
              <a:t>Đại</a:t>
            </a:r>
            <a:r>
              <a:rPr lang="en-US" sz="2200" b="1" i="1" dirty="0" smtClean="0">
                <a:solidFill>
                  <a:schemeClr val="accent3">
                    <a:lumMod val="50000"/>
                  </a:schemeClr>
                </a:solidFill>
              </a:rPr>
              <a:t> </a:t>
            </a:r>
            <a:r>
              <a:rPr lang="en-US" sz="2200" b="1" i="1" dirty="0" err="1" smtClean="0">
                <a:solidFill>
                  <a:schemeClr val="accent3">
                    <a:lumMod val="50000"/>
                  </a:schemeClr>
                </a:solidFill>
              </a:rPr>
              <a:t>học</a:t>
            </a:r>
            <a:r>
              <a:rPr lang="en-US" sz="2200" b="1" i="1" dirty="0" smtClean="0">
                <a:solidFill>
                  <a:schemeClr val="accent3">
                    <a:lumMod val="50000"/>
                  </a:schemeClr>
                </a:solidFill>
              </a:rPr>
              <a:t> FPT</a:t>
            </a:r>
            <a:endParaRPr lang="en-US" sz="2200" b="1" i="1" dirty="0">
              <a:solidFill>
                <a:schemeClr val="accent3">
                  <a:lumMod val="50000"/>
                </a:schemeClr>
              </a:solidFill>
            </a:endParaRPr>
          </a:p>
        </p:txBody>
      </p:sp>
    </p:spTree>
    <p:extLst>
      <p:ext uri="{BB962C8B-B14F-4D97-AF65-F5344CB8AC3E}">
        <p14:creationId xmlns:p14="http://schemas.microsoft.com/office/powerpoint/2010/main" val="582632523"/>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2000"/>
                                        <p:tgtEl>
                                          <p:spTgt spid="4"/>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28524"/>
            <a:ext cx="8229600" cy="5691276"/>
          </a:xfrm>
          <a:prstGeom prst="rect">
            <a:avLst/>
          </a:prstGeom>
        </p:spPr>
      </p:pic>
      <p:sp>
        <p:nvSpPr>
          <p:cNvPr id="5" name="Rectangle 4"/>
          <p:cNvSpPr/>
          <p:nvPr/>
        </p:nvSpPr>
        <p:spPr>
          <a:xfrm>
            <a:off x="544609" y="6122313"/>
            <a:ext cx="8065991" cy="430887"/>
          </a:xfrm>
          <a:prstGeom prst="rect">
            <a:avLst/>
          </a:prstGeom>
          <a:solidFill>
            <a:srgbClr val="FFFF00"/>
          </a:solidFill>
        </p:spPr>
        <p:txBody>
          <a:bodyPr wrap="none">
            <a:spAutoFit/>
          </a:bodyPr>
          <a:lstStyle/>
          <a:p>
            <a:r>
              <a:rPr lang="en-US" sz="2200" b="1" i="1" dirty="0" err="1" smtClean="0">
                <a:solidFill>
                  <a:schemeClr val="accent3">
                    <a:lumMod val="50000"/>
                  </a:schemeClr>
                </a:solidFill>
              </a:rPr>
              <a:t>Trang</a:t>
            </a:r>
            <a:r>
              <a:rPr lang="en-US" sz="2200" b="1" i="1" dirty="0" smtClean="0">
                <a:solidFill>
                  <a:schemeClr val="accent3">
                    <a:lumMod val="50000"/>
                  </a:schemeClr>
                </a:solidFill>
              </a:rPr>
              <a:t> </a:t>
            </a:r>
            <a:r>
              <a:rPr lang="en-US" sz="2200" b="1" i="1" dirty="0">
                <a:solidFill>
                  <a:schemeClr val="accent3">
                    <a:lumMod val="50000"/>
                  </a:schemeClr>
                </a:solidFill>
              </a:rPr>
              <a:t>web </a:t>
            </a:r>
            <a:r>
              <a:rPr lang="en-US" sz="2200" b="1" i="1" dirty="0" err="1">
                <a:solidFill>
                  <a:schemeClr val="accent3">
                    <a:lumMod val="50000"/>
                  </a:schemeClr>
                </a:solidFill>
              </a:rPr>
              <a:t>giới</a:t>
            </a:r>
            <a:r>
              <a:rPr lang="en-US" sz="2200" b="1" i="1" dirty="0">
                <a:solidFill>
                  <a:schemeClr val="accent3">
                    <a:lumMod val="50000"/>
                  </a:schemeClr>
                </a:solidFill>
              </a:rPr>
              <a:t> </a:t>
            </a:r>
            <a:r>
              <a:rPr lang="en-US" sz="2200" b="1" i="1" dirty="0" err="1">
                <a:solidFill>
                  <a:schemeClr val="accent3">
                    <a:lumMod val="50000"/>
                  </a:schemeClr>
                </a:solidFill>
              </a:rPr>
              <a:t>thiệu</a:t>
            </a:r>
            <a:r>
              <a:rPr lang="en-US" sz="2200" b="1" i="1" dirty="0">
                <a:solidFill>
                  <a:schemeClr val="accent3">
                    <a:lumMod val="50000"/>
                  </a:schemeClr>
                </a:solidFill>
              </a:rPr>
              <a:t> </a:t>
            </a:r>
            <a:r>
              <a:rPr lang="en-US" sz="2200" b="1" i="1" dirty="0" err="1" smtClean="0">
                <a:solidFill>
                  <a:schemeClr val="accent3">
                    <a:lumMod val="50000"/>
                  </a:schemeClr>
                </a:solidFill>
              </a:rPr>
              <a:t>ngành</a:t>
            </a:r>
            <a:r>
              <a:rPr lang="en-US" sz="2200" b="1" i="1" dirty="0" smtClean="0">
                <a:solidFill>
                  <a:schemeClr val="accent3">
                    <a:lumMod val="50000"/>
                  </a:schemeClr>
                </a:solidFill>
              </a:rPr>
              <a:t> </a:t>
            </a:r>
            <a:r>
              <a:rPr lang="en-US" sz="2200" b="1" i="1" dirty="0" err="1">
                <a:solidFill>
                  <a:schemeClr val="accent3">
                    <a:lumMod val="50000"/>
                  </a:schemeClr>
                </a:solidFill>
              </a:rPr>
              <a:t>thiết</a:t>
            </a:r>
            <a:r>
              <a:rPr lang="en-US" sz="2200" b="1" i="1" dirty="0">
                <a:solidFill>
                  <a:schemeClr val="accent3">
                    <a:lumMod val="50000"/>
                  </a:schemeClr>
                </a:solidFill>
              </a:rPr>
              <a:t> </a:t>
            </a:r>
            <a:r>
              <a:rPr lang="en-US" sz="2200" b="1" i="1" dirty="0" err="1">
                <a:solidFill>
                  <a:schemeClr val="accent3">
                    <a:lumMod val="50000"/>
                  </a:schemeClr>
                </a:solidFill>
              </a:rPr>
              <a:t>kế</a:t>
            </a:r>
            <a:r>
              <a:rPr lang="en-US" sz="2200" b="1" i="1" dirty="0">
                <a:solidFill>
                  <a:schemeClr val="accent3">
                    <a:lumMod val="50000"/>
                  </a:schemeClr>
                </a:solidFill>
              </a:rPr>
              <a:t> </a:t>
            </a:r>
            <a:r>
              <a:rPr lang="en-US" sz="2200" b="1" i="1" dirty="0" err="1">
                <a:solidFill>
                  <a:schemeClr val="accent3">
                    <a:lumMod val="50000"/>
                  </a:schemeClr>
                </a:solidFill>
              </a:rPr>
              <a:t>đồ</a:t>
            </a:r>
            <a:r>
              <a:rPr lang="en-US" sz="2200" b="1" i="1" dirty="0">
                <a:solidFill>
                  <a:schemeClr val="accent3">
                    <a:lumMod val="50000"/>
                  </a:schemeClr>
                </a:solidFill>
              </a:rPr>
              <a:t> </a:t>
            </a:r>
            <a:r>
              <a:rPr lang="en-US" sz="2200" b="1" i="1" dirty="0" err="1">
                <a:solidFill>
                  <a:schemeClr val="accent3">
                    <a:lumMod val="50000"/>
                  </a:schemeClr>
                </a:solidFill>
              </a:rPr>
              <a:t>họa</a:t>
            </a:r>
            <a:r>
              <a:rPr lang="en-US" sz="2200" b="1" i="1" dirty="0">
                <a:solidFill>
                  <a:schemeClr val="accent3">
                    <a:lumMod val="50000"/>
                  </a:schemeClr>
                </a:solidFill>
              </a:rPr>
              <a:t> </a:t>
            </a:r>
            <a:r>
              <a:rPr lang="en-US" sz="2200" b="1" i="1" dirty="0" err="1" smtClean="0">
                <a:solidFill>
                  <a:schemeClr val="accent3">
                    <a:lumMod val="50000"/>
                  </a:schemeClr>
                </a:solidFill>
              </a:rPr>
              <a:t>của</a:t>
            </a:r>
            <a:r>
              <a:rPr lang="en-US" sz="2200" b="1" i="1" dirty="0" smtClean="0">
                <a:solidFill>
                  <a:schemeClr val="accent3">
                    <a:lumMod val="50000"/>
                  </a:schemeClr>
                </a:solidFill>
              </a:rPr>
              <a:t> </a:t>
            </a:r>
            <a:r>
              <a:rPr lang="en-US" sz="2200" b="1" i="1" dirty="0" err="1" smtClean="0">
                <a:solidFill>
                  <a:schemeClr val="accent3">
                    <a:lumMod val="50000"/>
                  </a:schemeClr>
                </a:solidFill>
              </a:rPr>
              <a:t>trường</a:t>
            </a:r>
            <a:r>
              <a:rPr lang="en-US" sz="2200" b="1" i="1" dirty="0" smtClean="0">
                <a:solidFill>
                  <a:schemeClr val="accent3">
                    <a:lumMod val="50000"/>
                  </a:schemeClr>
                </a:solidFill>
              </a:rPr>
              <a:t> </a:t>
            </a:r>
            <a:r>
              <a:rPr lang="en-US" sz="2200" b="1" i="1" dirty="0" err="1" smtClean="0">
                <a:solidFill>
                  <a:schemeClr val="accent3">
                    <a:lumMod val="50000"/>
                  </a:schemeClr>
                </a:solidFill>
              </a:rPr>
              <a:t>Đại</a:t>
            </a:r>
            <a:r>
              <a:rPr lang="en-US" sz="2200" b="1" i="1" dirty="0" smtClean="0">
                <a:solidFill>
                  <a:schemeClr val="accent3">
                    <a:lumMod val="50000"/>
                  </a:schemeClr>
                </a:solidFill>
              </a:rPr>
              <a:t> </a:t>
            </a:r>
            <a:r>
              <a:rPr lang="en-US" sz="2200" b="1" i="1" dirty="0" err="1" smtClean="0">
                <a:solidFill>
                  <a:schemeClr val="accent3">
                    <a:lumMod val="50000"/>
                  </a:schemeClr>
                </a:solidFill>
              </a:rPr>
              <a:t>học</a:t>
            </a:r>
            <a:r>
              <a:rPr lang="en-US" sz="2200" b="1" i="1" dirty="0" smtClean="0">
                <a:solidFill>
                  <a:schemeClr val="accent3">
                    <a:lumMod val="50000"/>
                  </a:schemeClr>
                </a:solidFill>
              </a:rPr>
              <a:t> FPT</a:t>
            </a:r>
            <a:endParaRPr lang="en-US" sz="2200" b="1" i="1" dirty="0">
              <a:solidFill>
                <a:schemeClr val="accent3">
                  <a:lumMod val="50000"/>
                </a:schemeClr>
              </a:solidFill>
            </a:endParaRPr>
          </a:p>
        </p:txBody>
      </p:sp>
    </p:spTree>
    <p:extLst>
      <p:ext uri="{BB962C8B-B14F-4D97-AF65-F5344CB8AC3E}">
        <p14:creationId xmlns:p14="http://schemas.microsoft.com/office/powerpoint/2010/main" val="363830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268"/>
          <a:stretch/>
        </p:blipFill>
        <p:spPr>
          <a:xfrm>
            <a:off x="204893" y="205422"/>
            <a:ext cx="8600060" cy="5890577"/>
          </a:xfrm>
          <a:prstGeom prst="rect">
            <a:avLst/>
          </a:prstGeom>
        </p:spPr>
      </p:pic>
      <p:sp>
        <p:nvSpPr>
          <p:cNvPr id="5" name="Rectangle 4"/>
          <p:cNvSpPr/>
          <p:nvPr/>
        </p:nvSpPr>
        <p:spPr>
          <a:xfrm>
            <a:off x="1066801" y="6172200"/>
            <a:ext cx="7010400" cy="452432"/>
          </a:xfrm>
          <a:prstGeom prst="rect">
            <a:avLst/>
          </a:prstGeom>
          <a:solidFill>
            <a:srgbClr val="FFFF00"/>
          </a:solidFill>
        </p:spPr>
        <p:txBody>
          <a:bodyPr wrap="square">
            <a:spAutoFit/>
          </a:bodyPr>
          <a:lstStyle/>
          <a:p>
            <a:pPr algn="ctr">
              <a:lnSpc>
                <a:spcPct val="130000"/>
              </a:lnSpc>
            </a:pPr>
            <a:r>
              <a:rPr lang="en-US" b="1" i="1" dirty="0" err="1" smtClean="0">
                <a:solidFill>
                  <a:schemeClr val="accent3">
                    <a:lumMod val="50000"/>
                  </a:schemeClr>
                </a:solidFill>
              </a:rPr>
              <a:t>Trang</a:t>
            </a:r>
            <a:r>
              <a:rPr lang="en-US" b="1" i="1" dirty="0" smtClean="0">
                <a:solidFill>
                  <a:schemeClr val="accent3">
                    <a:lumMod val="50000"/>
                  </a:schemeClr>
                </a:solidFill>
              </a:rPr>
              <a:t> </a:t>
            </a:r>
            <a:r>
              <a:rPr lang="en-US" b="1" i="1" dirty="0">
                <a:solidFill>
                  <a:schemeClr val="accent3">
                    <a:lumMod val="50000"/>
                  </a:schemeClr>
                </a:solidFill>
              </a:rPr>
              <a:t>web </a:t>
            </a:r>
            <a:r>
              <a:rPr lang="en-US" b="1" i="1" dirty="0" err="1">
                <a:solidFill>
                  <a:schemeClr val="accent3">
                    <a:lumMod val="50000"/>
                  </a:schemeClr>
                </a:solidFill>
              </a:rPr>
              <a:t>giới</a:t>
            </a:r>
            <a:r>
              <a:rPr lang="en-US" b="1" i="1" dirty="0">
                <a:solidFill>
                  <a:schemeClr val="accent3">
                    <a:lumMod val="50000"/>
                  </a:schemeClr>
                </a:solidFill>
              </a:rPr>
              <a:t> </a:t>
            </a:r>
            <a:r>
              <a:rPr lang="en-US" b="1" i="1" dirty="0" err="1">
                <a:solidFill>
                  <a:schemeClr val="accent3">
                    <a:lumMod val="50000"/>
                  </a:schemeClr>
                </a:solidFill>
              </a:rPr>
              <a:t>thiệu</a:t>
            </a:r>
            <a:r>
              <a:rPr lang="en-US" b="1" i="1" dirty="0">
                <a:solidFill>
                  <a:schemeClr val="accent3">
                    <a:lumMod val="50000"/>
                  </a:schemeClr>
                </a:solidFill>
              </a:rPr>
              <a:t> </a:t>
            </a:r>
            <a:r>
              <a:rPr lang="en-US" b="1" i="1" dirty="0" err="1" smtClean="0">
                <a:solidFill>
                  <a:schemeClr val="accent3">
                    <a:lumMod val="50000"/>
                  </a:schemeClr>
                </a:solidFill>
              </a:rPr>
              <a:t>ngành</a:t>
            </a:r>
            <a:r>
              <a:rPr lang="en-US" b="1" i="1" dirty="0" smtClean="0">
                <a:solidFill>
                  <a:schemeClr val="accent3">
                    <a:lumMod val="50000"/>
                  </a:schemeClr>
                </a:solidFill>
              </a:rPr>
              <a:t> </a:t>
            </a:r>
            <a:r>
              <a:rPr lang="en-US" b="1" i="1" dirty="0" err="1">
                <a:solidFill>
                  <a:schemeClr val="accent3">
                    <a:lumMod val="50000"/>
                  </a:schemeClr>
                </a:solidFill>
              </a:rPr>
              <a:t>thiết</a:t>
            </a:r>
            <a:r>
              <a:rPr lang="en-US" b="1" i="1" dirty="0">
                <a:solidFill>
                  <a:schemeClr val="accent3">
                    <a:lumMod val="50000"/>
                  </a:schemeClr>
                </a:solidFill>
              </a:rPr>
              <a:t> </a:t>
            </a:r>
            <a:r>
              <a:rPr lang="en-US" b="1" i="1" dirty="0" err="1">
                <a:solidFill>
                  <a:schemeClr val="accent3">
                    <a:lumMod val="50000"/>
                  </a:schemeClr>
                </a:solidFill>
              </a:rPr>
              <a:t>kế</a:t>
            </a:r>
            <a:r>
              <a:rPr lang="en-US" b="1" i="1" dirty="0">
                <a:solidFill>
                  <a:schemeClr val="accent3">
                    <a:lumMod val="50000"/>
                  </a:schemeClr>
                </a:solidFill>
              </a:rPr>
              <a:t> </a:t>
            </a:r>
            <a:r>
              <a:rPr lang="en-US" b="1" i="1" dirty="0" err="1">
                <a:solidFill>
                  <a:schemeClr val="accent3">
                    <a:lumMod val="50000"/>
                  </a:schemeClr>
                </a:solidFill>
              </a:rPr>
              <a:t>đồ</a:t>
            </a:r>
            <a:r>
              <a:rPr lang="en-US" b="1" i="1" dirty="0">
                <a:solidFill>
                  <a:schemeClr val="accent3">
                    <a:lumMod val="50000"/>
                  </a:schemeClr>
                </a:solidFill>
              </a:rPr>
              <a:t> </a:t>
            </a:r>
            <a:r>
              <a:rPr lang="en-US" b="1" i="1" dirty="0" err="1">
                <a:solidFill>
                  <a:schemeClr val="accent3">
                    <a:lumMod val="50000"/>
                  </a:schemeClr>
                </a:solidFill>
              </a:rPr>
              <a:t>họa</a:t>
            </a:r>
            <a:r>
              <a:rPr lang="en-US" b="1" i="1" dirty="0">
                <a:solidFill>
                  <a:schemeClr val="accent3">
                    <a:lumMod val="50000"/>
                  </a:schemeClr>
                </a:solidFill>
              </a:rPr>
              <a:t> </a:t>
            </a:r>
            <a:r>
              <a:rPr lang="en-US" b="1" i="1" dirty="0" err="1" smtClean="0">
                <a:solidFill>
                  <a:schemeClr val="accent3">
                    <a:lumMod val="50000"/>
                  </a:schemeClr>
                </a:solidFill>
              </a:rPr>
              <a:t>của</a:t>
            </a:r>
            <a:r>
              <a:rPr lang="en-US" b="1" i="1" dirty="0" smtClean="0">
                <a:solidFill>
                  <a:schemeClr val="accent3">
                    <a:lumMod val="50000"/>
                  </a:schemeClr>
                </a:solidFill>
              </a:rPr>
              <a:t> </a:t>
            </a:r>
            <a:r>
              <a:rPr lang="en-US" b="1" i="1" dirty="0" err="1" smtClean="0">
                <a:solidFill>
                  <a:schemeClr val="accent3">
                    <a:lumMod val="50000"/>
                  </a:schemeClr>
                </a:solidFill>
              </a:rPr>
              <a:t>Đại</a:t>
            </a:r>
            <a:r>
              <a:rPr lang="en-US" b="1" i="1" dirty="0" smtClean="0">
                <a:solidFill>
                  <a:schemeClr val="accent3">
                    <a:lumMod val="50000"/>
                  </a:schemeClr>
                </a:solidFill>
              </a:rPr>
              <a:t> </a:t>
            </a:r>
            <a:r>
              <a:rPr lang="en-US" b="1" i="1" dirty="0" err="1" smtClean="0">
                <a:solidFill>
                  <a:schemeClr val="accent3">
                    <a:lumMod val="50000"/>
                  </a:schemeClr>
                </a:solidFill>
              </a:rPr>
              <a:t>học</a:t>
            </a:r>
            <a:r>
              <a:rPr lang="en-US" b="1" i="1" dirty="0" smtClean="0">
                <a:solidFill>
                  <a:schemeClr val="accent3">
                    <a:lumMod val="50000"/>
                  </a:schemeClr>
                </a:solidFill>
              </a:rPr>
              <a:t> </a:t>
            </a:r>
            <a:r>
              <a:rPr lang="en-US" b="1" i="1" dirty="0" err="1" smtClean="0">
                <a:solidFill>
                  <a:schemeClr val="accent3">
                    <a:lumMod val="50000"/>
                  </a:schemeClr>
                </a:solidFill>
              </a:rPr>
              <a:t>Tôn</a:t>
            </a:r>
            <a:r>
              <a:rPr lang="en-US" b="1" i="1" dirty="0" smtClean="0">
                <a:solidFill>
                  <a:schemeClr val="accent3">
                    <a:lumMod val="50000"/>
                  </a:schemeClr>
                </a:solidFill>
              </a:rPr>
              <a:t> </a:t>
            </a:r>
            <a:r>
              <a:rPr lang="en-US" b="1" i="1" dirty="0" err="1" smtClean="0">
                <a:solidFill>
                  <a:schemeClr val="accent3">
                    <a:lumMod val="50000"/>
                  </a:schemeClr>
                </a:solidFill>
              </a:rPr>
              <a:t>Đức</a:t>
            </a:r>
            <a:r>
              <a:rPr lang="en-US" b="1" i="1" dirty="0" smtClean="0">
                <a:solidFill>
                  <a:schemeClr val="accent3">
                    <a:lumMod val="50000"/>
                  </a:schemeClr>
                </a:solidFill>
              </a:rPr>
              <a:t> </a:t>
            </a:r>
            <a:r>
              <a:rPr lang="en-US" b="1" i="1" dirty="0" err="1" smtClean="0">
                <a:solidFill>
                  <a:schemeClr val="accent3">
                    <a:lumMod val="50000"/>
                  </a:schemeClr>
                </a:solidFill>
              </a:rPr>
              <a:t>Thắng</a:t>
            </a:r>
            <a:endParaRPr lang="en-US" b="1" i="1" dirty="0">
              <a:solidFill>
                <a:schemeClr val="accent3">
                  <a:lumMod val="50000"/>
                </a:schemeClr>
              </a:solidFill>
            </a:endParaRPr>
          </a:p>
        </p:txBody>
      </p:sp>
    </p:spTree>
    <p:extLst>
      <p:ext uri="{BB962C8B-B14F-4D97-AF65-F5344CB8AC3E}">
        <p14:creationId xmlns:p14="http://schemas.microsoft.com/office/powerpoint/2010/main" val="98607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Rectangle 8"/>
          <p:cNvSpPr/>
          <p:nvPr/>
        </p:nvSpPr>
        <p:spPr>
          <a:xfrm>
            <a:off x="854614" y="381000"/>
            <a:ext cx="7773920" cy="830997"/>
          </a:xfrm>
          <a:prstGeom prst="rect">
            <a:avLst/>
          </a:prstGeom>
          <a:solidFill>
            <a:schemeClr val="accent3">
              <a:lumMod val="40000"/>
              <a:lumOff val="60000"/>
            </a:schemeClr>
          </a:solidFill>
          <a:ln w="12700">
            <a:solidFill>
              <a:srgbClr val="FF0000"/>
            </a:solidFill>
          </a:ln>
        </p:spPr>
        <p:txBody>
          <a:bodyPr wrap="square">
            <a:spAutoFit/>
          </a:bodyPr>
          <a:lstStyle/>
          <a:p>
            <a:pPr algn="ctr">
              <a:spcBef>
                <a:spcPts val="600"/>
              </a:spcBef>
            </a:pPr>
            <a:r>
              <a:rPr lang="vi-VN" sz="2400" b="1" dirty="0">
                <a:solidFill>
                  <a:srgbClr val="0070C0"/>
                </a:solidFill>
                <a:latin typeface="Times New Roman" pitchFamily="18" charset="0"/>
                <a:cs typeface="Times New Roman" pitchFamily="18" charset="0"/>
              </a:rPr>
              <a:t>Sau khi tốt nghiệp chuyên ngành thiết kế đồ họa, người học có thể làm những công việc </a:t>
            </a:r>
            <a:r>
              <a:rPr lang="en-US" sz="2400" b="1" dirty="0" err="1" smtClean="0">
                <a:solidFill>
                  <a:srgbClr val="0070C0"/>
                </a:solidFill>
                <a:latin typeface="Times New Roman" pitchFamily="18" charset="0"/>
                <a:cs typeface="Times New Roman" pitchFamily="18" charset="0"/>
              </a:rPr>
              <a:t>như</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sau</a:t>
            </a:r>
            <a:r>
              <a:rPr lang="en-US" sz="2400" b="1" dirty="0" smtClean="0">
                <a:solidFill>
                  <a:srgbClr val="0070C0"/>
                </a:solidFill>
                <a:latin typeface="Times New Roman" pitchFamily="18" charset="0"/>
                <a:cs typeface="Times New Roman" pitchFamily="18" charset="0"/>
              </a:rPr>
              <a:t>:</a:t>
            </a:r>
            <a:endParaRPr lang="vi-VN" sz="2400" b="1" dirty="0">
              <a:solidFill>
                <a:srgbClr val="0070C0"/>
              </a:solidFill>
              <a:latin typeface="Times New Roman" pitchFamily="18" charset="0"/>
              <a:cs typeface="Times New Roman" pitchFamily="18" charset="0"/>
            </a:endParaRPr>
          </a:p>
        </p:txBody>
      </p:sp>
      <p:sp>
        <p:nvSpPr>
          <p:cNvPr id="2" name="Rectangle 1"/>
          <p:cNvSpPr/>
          <p:nvPr/>
        </p:nvSpPr>
        <p:spPr>
          <a:xfrm>
            <a:off x="366623" y="1600200"/>
            <a:ext cx="8261911" cy="1569660"/>
          </a:xfrm>
          <a:prstGeom prst="rect">
            <a:avLst/>
          </a:prstGeom>
          <a:solidFill>
            <a:schemeClr val="accent4">
              <a:lumMod val="40000"/>
              <a:lumOff val="60000"/>
            </a:schemeClr>
          </a:solidFill>
        </p:spPr>
        <p:txBody>
          <a:bodyPr wrap="square">
            <a:spAutoFit/>
          </a:bodyPr>
          <a:lstStyle/>
          <a:p>
            <a:pPr algn="just"/>
            <a:r>
              <a:rPr lang="vi-VN" sz="2400" b="1" dirty="0">
                <a:solidFill>
                  <a:schemeClr val="accent6">
                    <a:lumMod val="75000"/>
                  </a:schemeClr>
                </a:solidFill>
                <a:latin typeface="+mj-lt"/>
                <a:cs typeface="Times New Roman" pitchFamily="18" charset="0"/>
                <a:sym typeface="Wingdings"/>
              </a:rPr>
              <a:t></a:t>
            </a:r>
            <a:r>
              <a:rPr lang="en-US" sz="2400" b="1" dirty="0" smtClean="0">
                <a:latin typeface="+mj-lt"/>
              </a:rPr>
              <a:t> C</a:t>
            </a:r>
            <a:r>
              <a:rPr lang="vi-VN" sz="2400" b="1" dirty="0" smtClean="0">
                <a:latin typeface="+mj-lt"/>
              </a:rPr>
              <a:t>huyên </a:t>
            </a:r>
            <a:r>
              <a:rPr lang="vi-VN" sz="2400" b="1" dirty="0">
                <a:latin typeface="+mj-lt"/>
              </a:rPr>
              <a:t>viên thiết kế, tư vấn thiết kế tại các công ty quảng cáo, công ty thiết kế, công ty truyền thông và tổ chức sự kiện, studio nghệ thuật, xưởng phim hoạt hình và truyện tranh, các tòa soạn, các nhà xuất bản, cơ quan truyền hình, báo </a:t>
            </a:r>
            <a:r>
              <a:rPr lang="vi-VN" sz="2400" b="1" dirty="0" smtClean="0">
                <a:latin typeface="+mj-lt"/>
              </a:rPr>
              <a:t>chí</a:t>
            </a:r>
            <a:r>
              <a:rPr lang="en-US" sz="2400" b="1" dirty="0" smtClean="0">
                <a:latin typeface="+mj-lt"/>
              </a:rPr>
              <a:t>,</a:t>
            </a:r>
            <a:r>
              <a:rPr lang="vi-VN" sz="2400" b="1" dirty="0" smtClean="0">
                <a:latin typeface="+mj-lt"/>
              </a:rPr>
              <a:t>...</a:t>
            </a:r>
            <a:endParaRPr lang="vi-VN" sz="2400" b="1" dirty="0">
              <a:latin typeface="+mj-lt"/>
            </a:endParaRPr>
          </a:p>
        </p:txBody>
      </p:sp>
      <p:sp>
        <p:nvSpPr>
          <p:cNvPr id="14" name="Rectangle 13"/>
          <p:cNvSpPr/>
          <p:nvPr/>
        </p:nvSpPr>
        <p:spPr>
          <a:xfrm>
            <a:off x="609600" y="3447871"/>
            <a:ext cx="8229600" cy="1200329"/>
          </a:xfrm>
          <a:prstGeom prst="rect">
            <a:avLst/>
          </a:prstGeom>
          <a:solidFill>
            <a:schemeClr val="tx2">
              <a:lumMod val="20000"/>
              <a:lumOff val="80000"/>
            </a:schemeClr>
          </a:solidFill>
          <a:ln>
            <a:solidFill>
              <a:schemeClr val="accent5">
                <a:lumMod val="60000"/>
                <a:lumOff val="40000"/>
              </a:schemeClr>
            </a:solidFill>
          </a:ln>
        </p:spPr>
        <p:txBody>
          <a:bodyPr wrap="square">
            <a:spAutoFit/>
          </a:bodyPr>
          <a:lstStyle/>
          <a:p>
            <a:pPr algn="just"/>
            <a:r>
              <a:rPr lang="vi-VN" sz="2400" b="1" dirty="0" smtClean="0">
                <a:solidFill>
                  <a:schemeClr val="accent6">
                    <a:lumMod val="75000"/>
                  </a:schemeClr>
                </a:solidFill>
                <a:latin typeface="+mj-lt"/>
                <a:cs typeface="Times New Roman" pitchFamily="18" charset="0"/>
                <a:sym typeface="Wingdings"/>
              </a:rPr>
              <a:t> </a:t>
            </a:r>
            <a:r>
              <a:rPr lang="vi-VN" sz="2400" b="1" dirty="0" smtClean="0">
                <a:latin typeface="+mj-lt"/>
              </a:rPr>
              <a:t>Ngoài </a:t>
            </a:r>
            <a:r>
              <a:rPr lang="vi-VN" sz="2400" b="1" dirty="0">
                <a:latin typeface="+mj-lt"/>
              </a:rPr>
              <a:t>ra, sau khi tốt nghiệp, sinh viên có thể tự thành lập doanh nghiệp, các công ty thiết kế, dịch vụ studio hoặc tư vấn, giảng dạy tại các trường học, trung </a:t>
            </a:r>
            <a:r>
              <a:rPr lang="vi-VN" sz="2400" b="1" dirty="0" smtClean="0">
                <a:latin typeface="+mj-lt"/>
              </a:rPr>
              <a:t>tâm</a:t>
            </a:r>
            <a:r>
              <a:rPr lang="en-US" sz="2400" b="1" dirty="0" smtClean="0">
                <a:latin typeface="+mj-lt"/>
              </a:rPr>
              <a:t>,</a:t>
            </a:r>
            <a:r>
              <a:rPr lang="vi-VN" sz="2400" b="1" dirty="0" smtClean="0">
                <a:latin typeface="+mj-lt"/>
              </a:rPr>
              <a:t>...</a:t>
            </a:r>
            <a:endParaRPr lang="vi-VN" sz="2400" b="1" dirty="0">
              <a:latin typeface="+mj-lt"/>
            </a:endParaRPr>
          </a:p>
        </p:txBody>
      </p:sp>
      <p:sp>
        <p:nvSpPr>
          <p:cNvPr id="15" name="Rectangle 14"/>
          <p:cNvSpPr/>
          <p:nvPr/>
        </p:nvSpPr>
        <p:spPr>
          <a:xfrm>
            <a:off x="366623" y="4971871"/>
            <a:ext cx="8261911" cy="1200329"/>
          </a:xfrm>
          <a:prstGeom prst="rect">
            <a:avLst/>
          </a:prstGeom>
          <a:solidFill>
            <a:schemeClr val="accent6">
              <a:lumMod val="60000"/>
              <a:lumOff val="40000"/>
            </a:schemeClr>
          </a:solidFill>
        </p:spPr>
        <p:txBody>
          <a:bodyPr wrap="square">
            <a:spAutoFit/>
          </a:bodyPr>
          <a:lstStyle/>
          <a:p>
            <a:pPr algn="just"/>
            <a:r>
              <a:rPr lang="vi-VN" sz="2400" b="1" dirty="0" smtClean="0">
                <a:solidFill>
                  <a:schemeClr val="accent6">
                    <a:lumMod val="75000"/>
                  </a:schemeClr>
                </a:solidFill>
                <a:latin typeface="Times New Roman" pitchFamily="18" charset="0"/>
                <a:cs typeface="Times New Roman" pitchFamily="18" charset="0"/>
                <a:sym typeface="Wingdings"/>
              </a:rPr>
              <a:t> </a:t>
            </a:r>
            <a:r>
              <a:rPr lang="vi-VN" sz="2400" b="1" dirty="0" smtClean="0">
                <a:latin typeface="Times New Roman" pitchFamily="18" charset="0"/>
                <a:cs typeface="Times New Roman" pitchFamily="18" charset="0"/>
              </a:rPr>
              <a:t>Hơn </a:t>
            </a:r>
            <a:r>
              <a:rPr lang="vi-VN" sz="2400" b="1" dirty="0">
                <a:latin typeface="Times New Roman" pitchFamily="18" charset="0"/>
                <a:cs typeface="Times New Roman" pitchFamily="18" charset="0"/>
              </a:rPr>
              <a:t>nữa, ngành Thiết kế đồ họa luôn mang lại những cơ hội làm thêm hấp dẫn tại nhà </a:t>
            </a:r>
            <a:r>
              <a:rPr lang="vi-VN" sz="2400" b="1" dirty="0" smtClean="0">
                <a:latin typeface="Times New Roman" pitchFamily="18" charset="0"/>
                <a:cs typeface="Times New Roman" pitchFamily="18" charset="0"/>
              </a:rPr>
              <a:t>như</a:t>
            </a:r>
            <a:r>
              <a:rPr lang="en-US" sz="2400" b="1" dirty="0" smtClean="0">
                <a:latin typeface="Times New Roman" pitchFamily="18" charset="0"/>
                <a:cs typeface="Times New Roman" pitchFamily="18" charset="0"/>
              </a:rPr>
              <a:t>:</a:t>
            </a:r>
            <a:r>
              <a:rPr lang="vi-VN" sz="2400" b="1"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T</a:t>
            </a:r>
            <a:r>
              <a:rPr lang="vi-VN" sz="2400" b="1" dirty="0" smtClean="0">
                <a:latin typeface="Times New Roman" pitchFamily="18" charset="0"/>
                <a:cs typeface="Times New Roman" pitchFamily="18" charset="0"/>
              </a:rPr>
              <a:t>hiết </a:t>
            </a:r>
            <a:r>
              <a:rPr lang="vi-VN" sz="2400" b="1" dirty="0">
                <a:latin typeface="Times New Roman" pitchFamily="18" charset="0"/>
                <a:cs typeface="Times New Roman" pitchFamily="18" charset="0"/>
              </a:rPr>
              <a:t>kế website, thiết kế logo, nhận diện thương </a:t>
            </a:r>
            <a:r>
              <a:rPr lang="vi-VN" sz="2400" b="1" dirty="0" smtClean="0">
                <a:latin typeface="Times New Roman" pitchFamily="18" charset="0"/>
                <a:cs typeface="Times New Roman" pitchFamily="18" charset="0"/>
              </a:rPr>
              <a:t>hiệu</a:t>
            </a:r>
            <a:r>
              <a:rPr lang="en-US" sz="2400" b="1" dirty="0" smtClean="0">
                <a:latin typeface="Times New Roman" pitchFamily="18" charset="0"/>
                <a:cs typeface="Times New Roman" pitchFamily="18" charset="0"/>
              </a:rPr>
              <a:t>,</a:t>
            </a:r>
            <a:r>
              <a:rPr lang="vi-VN" sz="2400" b="1" dirty="0" smtClean="0">
                <a:latin typeface="Times New Roman" pitchFamily="18" charset="0"/>
                <a:cs typeface="Times New Roman" pitchFamily="18" charset="0"/>
              </a:rPr>
              <a:t>...</a:t>
            </a:r>
            <a:endParaRPr lang="vi-VN" sz="2400" b="1" dirty="0">
              <a:latin typeface="Times New Roman" pitchFamily="18" charset="0"/>
              <a:cs typeface="Times New Roman" pitchFamily="18" charset="0"/>
            </a:endParaRPr>
          </a:p>
        </p:txBody>
      </p:sp>
      <p:pic>
        <p:nvPicPr>
          <p:cNvPr id="18"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187259" y="914400"/>
            <a:ext cx="711437" cy="509913"/>
          </a:xfrm>
          <a:prstGeom prst="rect">
            <a:avLst/>
          </a:prstGeom>
        </p:spPr>
      </p:pic>
      <p:sp>
        <p:nvSpPr>
          <p:cNvPr id="16" name="Google Shape;1059;p36"/>
          <p:cNvSpPr txBox="1">
            <a:spLocks noGrp="1"/>
          </p:cNvSpPr>
          <p:nvPr>
            <p:ph type="title" idx="4294967295"/>
          </p:nvPr>
        </p:nvSpPr>
        <p:spPr>
          <a:xfrm>
            <a:off x="152400" y="640871"/>
            <a:ext cx="609600" cy="425929"/>
          </a:xfrm>
          <a:prstGeom prst="rect">
            <a:avLst/>
          </a:prstGeom>
          <a:solidFill>
            <a:schemeClr val="accent6">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smtClean="0">
                <a:solidFill>
                  <a:schemeClr val="bg1"/>
                </a:solidFill>
                <a:latin typeface="+mn-lt"/>
              </a:rPr>
              <a:t>3.3</a:t>
            </a:r>
            <a:endParaRPr sz="2400" dirty="0">
              <a:solidFill>
                <a:schemeClr val="bg1"/>
              </a:solidFill>
              <a:latin typeface="+mn-lt"/>
            </a:endParaRPr>
          </a:p>
        </p:txBody>
      </p:sp>
      <p:pic>
        <p:nvPicPr>
          <p:cNvPr id="19" name="Picture 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0" y="121128"/>
            <a:ext cx="2057400" cy="519743"/>
          </a:xfrm>
          <a:prstGeom prst="rect">
            <a:avLst/>
          </a:prstGeom>
        </p:spPr>
      </p:pic>
    </p:spTree>
    <p:extLst>
      <p:ext uri="{BB962C8B-B14F-4D97-AF65-F5344CB8AC3E}">
        <p14:creationId xmlns:p14="http://schemas.microsoft.com/office/powerpoint/2010/main" val="19655311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 presetClass="entr" presetSubtype="16"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3000"/>
                                        <p:tgtEl>
                                          <p:spTgt spid="2"/>
                                        </p:tgtEl>
                                      </p:cBhvr>
                                    </p:animEffect>
                                  </p:childTnLst>
                                </p:cTn>
                              </p:par>
                            </p:childTnLst>
                          </p:cTn>
                        </p:par>
                        <p:par>
                          <p:cTn id="18" fill="hold">
                            <p:stCondLst>
                              <p:cond delay="4500"/>
                            </p:stCondLst>
                            <p:childTnLst>
                              <p:par>
                                <p:cTn id="19" presetID="16" presetClass="entr" presetSubtype="2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par>
                          <p:cTn id="22" fill="hold">
                            <p:stCondLst>
                              <p:cond delay="5000"/>
                            </p:stCondLst>
                            <p:childTnLst>
                              <p:par>
                                <p:cTn id="23" presetID="53"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par>
                          <p:cTn id="28" fill="hold">
                            <p:stCondLst>
                              <p:cond delay="5500"/>
                            </p:stCondLst>
                            <p:childTnLst>
                              <p:par>
                                <p:cTn id="29" presetID="2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Rectangle 8"/>
          <p:cNvSpPr/>
          <p:nvPr/>
        </p:nvSpPr>
        <p:spPr>
          <a:xfrm>
            <a:off x="533400" y="152400"/>
            <a:ext cx="1431386" cy="461665"/>
          </a:xfrm>
          <a:prstGeom prst="rect">
            <a:avLst/>
          </a:prstGeom>
          <a:solidFill>
            <a:schemeClr val="accent3">
              <a:lumMod val="40000"/>
              <a:lumOff val="60000"/>
            </a:schemeClr>
          </a:solidFill>
          <a:ln w="12700">
            <a:solidFill>
              <a:srgbClr val="FF0000"/>
            </a:solidFill>
          </a:ln>
        </p:spPr>
        <p:txBody>
          <a:bodyPr wrap="square">
            <a:spAutoFit/>
          </a:bodyPr>
          <a:lstStyle/>
          <a:p>
            <a:r>
              <a:rPr lang="en-US" sz="2400" b="1" u="sng" dirty="0" err="1" smtClean="0">
                <a:solidFill>
                  <a:srgbClr val="C00000"/>
                </a:solidFill>
              </a:rPr>
              <a:t>Ghi</a:t>
            </a:r>
            <a:r>
              <a:rPr lang="en-US" sz="2400" b="1" u="sng" dirty="0" smtClean="0">
                <a:solidFill>
                  <a:srgbClr val="C00000"/>
                </a:solidFill>
              </a:rPr>
              <a:t> </a:t>
            </a:r>
            <a:r>
              <a:rPr lang="en-US" sz="2400" b="1" u="sng" dirty="0" err="1" smtClean="0">
                <a:solidFill>
                  <a:srgbClr val="C00000"/>
                </a:solidFill>
              </a:rPr>
              <a:t>nhớ</a:t>
            </a:r>
            <a:r>
              <a:rPr lang="en-US" sz="2400" b="1" u="sng" dirty="0" smtClean="0">
                <a:solidFill>
                  <a:srgbClr val="C00000"/>
                </a:solidFill>
              </a:rPr>
              <a:t>: </a:t>
            </a:r>
            <a:endParaRPr lang="en-US" sz="2400" b="1" u="sng" dirty="0">
              <a:solidFill>
                <a:srgbClr val="C00000"/>
              </a:solidFill>
            </a:endParaRPr>
          </a:p>
        </p:txBody>
      </p:sp>
      <p:sp>
        <p:nvSpPr>
          <p:cNvPr id="2" name="Rectangle 1"/>
          <p:cNvSpPr/>
          <p:nvPr/>
        </p:nvSpPr>
        <p:spPr>
          <a:xfrm>
            <a:off x="685799" y="685800"/>
            <a:ext cx="8153399" cy="1200329"/>
          </a:xfrm>
          <a:prstGeom prst="rect">
            <a:avLst/>
          </a:prstGeom>
          <a:solidFill>
            <a:schemeClr val="accent4">
              <a:lumMod val="40000"/>
              <a:lumOff val="60000"/>
            </a:schemeClr>
          </a:solidFill>
        </p:spPr>
        <p:txBody>
          <a:bodyPr wrap="square">
            <a:spAutoFit/>
          </a:bodyPr>
          <a:lstStyle/>
          <a:p>
            <a:pPr algn="just"/>
            <a:r>
              <a:rPr lang="vi-VN" sz="2400" b="1" dirty="0">
                <a:solidFill>
                  <a:schemeClr val="accent6">
                    <a:lumMod val="75000"/>
                  </a:schemeClr>
                </a:solidFill>
                <a:latin typeface="+mj-lt"/>
                <a:cs typeface="Times New Roman" pitchFamily="18" charset="0"/>
                <a:sym typeface="Wingdings"/>
              </a:rPr>
              <a:t></a:t>
            </a:r>
            <a:r>
              <a:rPr lang="en-US" sz="2400" b="1" dirty="0" smtClean="0">
                <a:latin typeface="+mj-lt"/>
              </a:rPr>
              <a:t> Theo </a:t>
            </a:r>
            <a:r>
              <a:rPr lang="en-US" sz="2400" b="1" dirty="0" err="1" smtClean="0">
                <a:latin typeface="+mj-lt"/>
              </a:rPr>
              <a:t>học</a:t>
            </a:r>
            <a:r>
              <a:rPr lang="en-US" sz="2400" b="1" dirty="0" smtClean="0">
                <a:latin typeface="+mj-lt"/>
              </a:rPr>
              <a:t> </a:t>
            </a:r>
            <a:r>
              <a:rPr lang="en-US" sz="2400" b="1" dirty="0" err="1" smtClean="0">
                <a:latin typeface="+mj-lt"/>
              </a:rPr>
              <a:t>lĩnh</a:t>
            </a:r>
            <a:r>
              <a:rPr lang="en-US" sz="2400" b="1" dirty="0" smtClean="0">
                <a:latin typeface="+mj-lt"/>
              </a:rPr>
              <a:t> </a:t>
            </a:r>
            <a:r>
              <a:rPr lang="en-US" sz="2400" b="1" dirty="0" err="1" smtClean="0">
                <a:latin typeface="+mj-lt"/>
              </a:rPr>
              <a:t>vực</a:t>
            </a:r>
            <a:r>
              <a:rPr lang="en-US" sz="2400" b="1" dirty="0" smtClean="0">
                <a:latin typeface="+mj-lt"/>
              </a:rPr>
              <a:t> </a:t>
            </a:r>
            <a:r>
              <a:rPr lang="en-US" sz="2400" b="1" dirty="0" err="1" smtClean="0">
                <a:latin typeface="+mj-lt"/>
              </a:rPr>
              <a:t>thiết</a:t>
            </a:r>
            <a:r>
              <a:rPr lang="en-US" sz="2400" b="1" dirty="0" smtClean="0">
                <a:latin typeface="+mj-lt"/>
              </a:rPr>
              <a:t> </a:t>
            </a:r>
            <a:r>
              <a:rPr lang="en-US" sz="2400" b="1" dirty="0" err="1" smtClean="0">
                <a:latin typeface="+mj-lt"/>
              </a:rPr>
              <a:t>kế</a:t>
            </a:r>
            <a:r>
              <a:rPr lang="en-US" sz="2400" b="1" dirty="0" smtClean="0">
                <a:latin typeface="+mj-lt"/>
              </a:rPr>
              <a:t> </a:t>
            </a:r>
            <a:r>
              <a:rPr lang="en-US" sz="2400" b="1" dirty="0" err="1" smtClean="0">
                <a:latin typeface="+mj-lt"/>
              </a:rPr>
              <a:t>đồ</a:t>
            </a:r>
            <a:r>
              <a:rPr lang="en-US" sz="2400" b="1" dirty="0" smtClean="0">
                <a:latin typeface="+mj-lt"/>
              </a:rPr>
              <a:t> </a:t>
            </a:r>
            <a:r>
              <a:rPr lang="en-US" sz="2400" b="1" dirty="0" err="1" smtClean="0">
                <a:latin typeface="+mj-lt"/>
              </a:rPr>
              <a:t>họa</a:t>
            </a:r>
            <a:r>
              <a:rPr lang="en-US" sz="2400" b="1" dirty="0" smtClean="0">
                <a:latin typeface="+mj-lt"/>
              </a:rPr>
              <a:t> </a:t>
            </a:r>
            <a:r>
              <a:rPr lang="en-US" sz="2400" b="1" dirty="0" err="1" smtClean="0">
                <a:latin typeface="+mj-lt"/>
              </a:rPr>
              <a:t>tại</a:t>
            </a:r>
            <a:r>
              <a:rPr lang="en-US" sz="2400" b="1" dirty="0" smtClean="0">
                <a:latin typeface="+mj-lt"/>
              </a:rPr>
              <a:t> </a:t>
            </a:r>
            <a:r>
              <a:rPr lang="en-US" sz="2400" b="1" dirty="0" err="1" smtClean="0">
                <a:latin typeface="+mj-lt"/>
              </a:rPr>
              <a:t>các</a:t>
            </a:r>
            <a:r>
              <a:rPr lang="en-US" sz="2400" b="1" dirty="0" smtClean="0">
                <a:latin typeface="+mj-lt"/>
              </a:rPr>
              <a:t> </a:t>
            </a:r>
            <a:r>
              <a:rPr lang="en-US" sz="2400" b="1" dirty="0" err="1" smtClean="0">
                <a:latin typeface="+mj-lt"/>
              </a:rPr>
              <a:t>trung</a:t>
            </a:r>
            <a:r>
              <a:rPr lang="en-US" sz="2400" b="1" dirty="0" smtClean="0">
                <a:latin typeface="+mj-lt"/>
              </a:rPr>
              <a:t> </a:t>
            </a:r>
            <a:r>
              <a:rPr lang="en-US" sz="2400" b="1" dirty="0" err="1" smtClean="0">
                <a:latin typeface="+mj-lt"/>
              </a:rPr>
              <a:t>tâm</a:t>
            </a:r>
            <a:r>
              <a:rPr lang="en-US" sz="2400" b="1" dirty="0" smtClean="0">
                <a:latin typeface="+mj-lt"/>
              </a:rPr>
              <a:t>, </a:t>
            </a:r>
            <a:r>
              <a:rPr lang="en-US" sz="2400" b="1" dirty="0" err="1" smtClean="0">
                <a:latin typeface="+mj-lt"/>
              </a:rPr>
              <a:t>trường</a:t>
            </a:r>
            <a:r>
              <a:rPr lang="en-US" sz="2400" b="1" dirty="0" smtClean="0">
                <a:latin typeface="+mj-lt"/>
              </a:rPr>
              <a:t> </a:t>
            </a:r>
            <a:r>
              <a:rPr lang="en-US" sz="2400" b="1" dirty="0" err="1" smtClean="0">
                <a:latin typeface="+mj-lt"/>
              </a:rPr>
              <a:t>dạy</a:t>
            </a:r>
            <a:r>
              <a:rPr lang="en-US" sz="2400" b="1" dirty="0" smtClean="0">
                <a:latin typeface="+mj-lt"/>
              </a:rPr>
              <a:t> </a:t>
            </a:r>
            <a:r>
              <a:rPr lang="en-US" sz="2400" b="1" dirty="0" err="1" smtClean="0">
                <a:latin typeface="+mj-lt"/>
              </a:rPr>
              <a:t>nghề</a:t>
            </a:r>
            <a:r>
              <a:rPr lang="en-US" sz="2400" b="1" dirty="0" smtClean="0">
                <a:latin typeface="+mj-lt"/>
              </a:rPr>
              <a:t>, </a:t>
            </a:r>
            <a:r>
              <a:rPr lang="en-US" sz="2400" b="1" dirty="0" err="1" smtClean="0">
                <a:latin typeface="+mj-lt"/>
              </a:rPr>
              <a:t>các</a:t>
            </a:r>
            <a:r>
              <a:rPr lang="en-US" sz="2400" b="1" dirty="0" smtClean="0">
                <a:latin typeface="+mj-lt"/>
              </a:rPr>
              <a:t> </a:t>
            </a:r>
            <a:r>
              <a:rPr lang="en-US" sz="2400" b="1" dirty="0" err="1" smtClean="0">
                <a:latin typeface="+mj-lt"/>
              </a:rPr>
              <a:t>trường</a:t>
            </a:r>
            <a:r>
              <a:rPr lang="en-US" sz="2400" b="1" dirty="0" smtClean="0">
                <a:latin typeface="+mj-lt"/>
              </a:rPr>
              <a:t> </a:t>
            </a:r>
            <a:r>
              <a:rPr lang="en-US" sz="2400" b="1" dirty="0" err="1" smtClean="0">
                <a:latin typeface="+mj-lt"/>
              </a:rPr>
              <a:t>đại</a:t>
            </a:r>
            <a:r>
              <a:rPr lang="en-US" sz="2400" b="1" dirty="0" smtClean="0">
                <a:latin typeface="+mj-lt"/>
              </a:rPr>
              <a:t> </a:t>
            </a:r>
            <a:r>
              <a:rPr lang="en-US" sz="2400" b="1" dirty="0" err="1" smtClean="0">
                <a:latin typeface="+mj-lt"/>
              </a:rPr>
              <a:t>học</a:t>
            </a:r>
            <a:r>
              <a:rPr lang="en-US" sz="2400" b="1" dirty="0" smtClean="0">
                <a:latin typeface="+mj-lt"/>
              </a:rPr>
              <a:t>, </a:t>
            </a:r>
            <a:r>
              <a:rPr lang="en-US" sz="2400" b="1" dirty="0" err="1" smtClean="0">
                <a:latin typeface="+mj-lt"/>
              </a:rPr>
              <a:t>cao</a:t>
            </a:r>
            <a:r>
              <a:rPr lang="en-US" sz="2400" b="1" dirty="0" smtClean="0">
                <a:latin typeface="+mj-lt"/>
              </a:rPr>
              <a:t> </a:t>
            </a:r>
            <a:r>
              <a:rPr lang="en-US" sz="2400" b="1" dirty="0" err="1" smtClean="0">
                <a:latin typeface="+mj-lt"/>
              </a:rPr>
              <a:t>đẳng</a:t>
            </a:r>
            <a:r>
              <a:rPr lang="en-US" sz="2400" b="1" dirty="0" smtClean="0">
                <a:latin typeface="+mj-lt"/>
              </a:rPr>
              <a:t> </a:t>
            </a:r>
            <a:r>
              <a:rPr lang="en-US" sz="2400" b="1" dirty="0" err="1" smtClean="0">
                <a:latin typeface="+mj-lt"/>
              </a:rPr>
              <a:t>có</a:t>
            </a:r>
            <a:r>
              <a:rPr lang="en-US" sz="2400" b="1" dirty="0" smtClean="0">
                <a:latin typeface="+mj-lt"/>
              </a:rPr>
              <a:t> </a:t>
            </a:r>
            <a:r>
              <a:rPr lang="en-US" sz="2400" b="1" dirty="0" err="1" smtClean="0">
                <a:latin typeface="+mj-lt"/>
              </a:rPr>
              <a:t>chuyên</a:t>
            </a:r>
            <a:r>
              <a:rPr lang="en-US" sz="2400" b="1" dirty="0" smtClean="0">
                <a:latin typeface="+mj-lt"/>
              </a:rPr>
              <a:t> </a:t>
            </a:r>
            <a:r>
              <a:rPr lang="en-US" sz="2400" b="1" dirty="0" err="1" smtClean="0">
                <a:latin typeface="+mj-lt"/>
              </a:rPr>
              <a:t>ngành</a:t>
            </a:r>
            <a:r>
              <a:rPr lang="en-US" sz="2400" b="1" dirty="0" smtClean="0">
                <a:latin typeface="+mj-lt"/>
              </a:rPr>
              <a:t> </a:t>
            </a:r>
            <a:r>
              <a:rPr lang="en-US" sz="2400" b="1" dirty="0" err="1" smtClean="0">
                <a:latin typeface="+mj-lt"/>
              </a:rPr>
              <a:t>thiết</a:t>
            </a:r>
            <a:r>
              <a:rPr lang="en-US" sz="2400" b="1" dirty="0" smtClean="0">
                <a:latin typeface="+mj-lt"/>
              </a:rPr>
              <a:t> </a:t>
            </a:r>
            <a:r>
              <a:rPr lang="en-US" sz="2400" b="1" dirty="0" err="1" smtClean="0">
                <a:latin typeface="+mj-lt"/>
              </a:rPr>
              <a:t>kế</a:t>
            </a:r>
            <a:r>
              <a:rPr lang="en-US" sz="2400" b="1" dirty="0" smtClean="0">
                <a:latin typeface="+mj-lt"/>
              </a:rPr>
              <a:t> </a:t>
            </a:r>
            <a:r>
              <a:rPr lang="en-US" sz="2400" b="1" dirty="0" err="1" smtClean="0">
                <a:latin typeface="+mj-lt"/>
              </a:rPr>
              <a:t>đồ</a:t>
            </a:r>
            <a:r>
              <a:rPr lang="en-US" sz="2400" b="1" dirty="0" smtClean="0">
                <a:latin typeface="+mj-lt"/>
              </a:rPr>
              <a:t> </a:t>
            </a:r>
            <a:r>
              <a:rPr lang="en-US" sz="2400" b="1" dirty="0" err="1" smtClean="0">
                <a:latin typeface="+mj-lt"/>
              </a:rPr>
              <a:t>họa</a:t>
            </a:r>
            <a:r>
              <a:rPr lang="en-US" sz="2400" b="1" dirty="0" smtClean="0">
                <a:latin typeface="+mj-lt"/>
              </a:rPr>
              <a:t> </a:t>
            </a:r>
            <a:r>
              <a:rPr lang="en-US" sz="2400" b="1" dirty="0" err="1" smtClean="0">
                <a:latin typeface="+mj-lt"/>
              </a:rPr>
              <a:t>trên</a:t>
            </a:r>
            <a:r>
              <a:rPr lang="en-US" sz="2400" b="1" dirty="0" smtClean="0">
                <a:latin typeface="+mj-lt"/>
              </a:rPr>
              <a:t> </a:t>
            </a:r>
            <a:r>
              <a:rPr lang="en-US" sz="2400" b="1" dirty="0" err="1" smtClean="0">
                <a:latin typeface="+mj-lt"/>
              </a:rPr>
              <a:t>máy</a:t>
            </a:r>
            <a:r>
              <a:rPr lang="en-US" sz="2400" b="1" dirty="0" smtClean="0">
                <a:latin typeface="+mj-lt"/>
              </a:rPr>
              <a:t> </a:t>
            </a:r>
            <a:r>
              <a:rPr lang="en-US" sz="2400" b="1" dirty="0" err="1" smtClean="0">
                <a:latin typeface="+mj-lt"/>
              </a:rPr>
              <a:t>tính</a:t>
            </a:r>
            <a:r>
              <a:rPr lang="en-US" sz="2400" b="1" dirty="0" smtClean="0">
                <a:latin typeface="+mj-lt"/>
              </a:rPr>
              <a:t>.</a:t>
            </a:r>
            <a:endParaRPr lang="vi-VN" sz="2400" b="1" dirty="0">
              <a:latin typeface="+mj-lt"/>
            </a:endParaRPr>
          </a:p>
        </p:txBody>
      </p:sp>
      <p:sp>
        <p:nvSpPr>
          <p:cNvPr id="14" name="Rectangle 13"/>
          <p:cNvSpPr/>
          <p:nvPr/>
        </p:nvSpPr>
        <p:spPr>
          <a:xfrm>
            <a:off x="366622" y="1953890"/>
            <a:ext cx="8091578" cy="830997"/>
          </a:xfrm>
          <a:prstGeom prst="rect">
            <a:avLst/>
          </a:prstGeom>
          <a:solidFill>
            <a:schemeClr val="tx2">
              <a:lumMod val="20000"/>
              <a:lumOff val="80000"/>
            </a:schemeClr>
          </a:solidFill>
          <a:ln>
            <a:solidFill>
              <a:schemeClr val="accent5">
                <a:lumMod val="60000"/>
                <a:lumOff val="40000"/>
              </a:schemeClr>
            </a:solidFill>
          </a:ln>
        </p:spPr>
        <p:txBody>
          <a:bodyPr wrap="square">
            <a:spAutoFit/>
          </a:bodyPr>
          <a:lstStyle/>
          <a:p>
            <a:pPr algn="just"/>
            <a:r>
              <a:rPr lang="vi-VN" sz="2400" b="1" dirty="0" smtClean="0">
                <a:solidFill>
                  <a:schemeClr val="accent6">
                    <a:lumMod val="75000"/>
                  </a:schemeClr>
                </a:solidFill>
                <a:latin typeface="+mj-lt"/>
                <a:cs typeface="Times New Roman" pitchFamily="18" charset="0"/>
                <a:sym typeface="Wingdings"/>
              </a:rPr>
              <a:t> </a:t>
            </a:r>
            <a:r>
              <a:rPr lang="en-US" sz="2400" b="1" dirty="0" err="1" smtClean="0">
                <a:latin typeface="+mj-lt"/>
              </a:rPr>
              <a:t>Có</a:t>
            </a:r>
            <a:r>
              <a:rPr lang="en-US" sz="2400" b="1" dirty="0" smtClean="0">
                <a:latin typeface="+mj-lt"/>
              </a:rPr>
              <a:t> </a:t>
            </a:r>
            <a:r>
              <a:rPr lang="en-US" sz="2400" b="1" dirty="0" err="1" smtClean="0">
                <a:latin typeface="+mj-lt"/>
              </a:rPr>
              <a:t>thể</a:t>
            </a:r>
            <a:r>
              <a:rPr lang="en-US" sz="2400" b="1" dirty="0" smtClean="0">
                <a:latin typeface="+mj-lt"/>
              </a:rPr>
              <a:t> </a:t>
            </a:r>
            <a:r>
              <a:rPr lang="en-US" sz="2400" b="1" dirty="0" err="1" smtClean="0">
                <a:latin typeface="+mj-lt"/>
              </a:rPr>
              <a:t>tìm</a:t>
            </a:r>
            <a:r>
              <a:rPr lang="en-US" sz="2400" b="1" dirty="0" smtClean="0">
                <a:latin typeface="+mj-lt"/>
              </a:rPr>
              <a:t> </a:t>
            </a:r>
            <a:r>
              <a:rPr lang="en-US" sz="2400" b="1" dirty="0" err="1" smtClean="0">
                <a:latin typeface="+mj-lt"/>
              </a:rPr>
              <a:t>kiếm</a:t>
            </a:r>
            <a:r>
              <a:rPr lang="en-US" sz="2400" b="1" dirty="0" smtClean="0">
                <a:latin typeface="+mj-lt"/>
              </a:rPr>
              <a:t> </a:t>
            </a:r>
            <a:r>
              <a:rPr lang="en-US" sz="2400" b="1" dirty="0" err="1" smtClean="0">
                <a:latin typeface="+mj-lt"/>
              </a:rPr>
              <a:t>thông</a:t>
            </a:r>
            <a:r>
              <a:rPr lang="en-US" sz="2400" b="1" dirty="0" smtClean="0">
                <a:latin typeface="+mj-lt"/>
              </a:rPr>
              <a:t> tin </a:t>
            </a:r>
            <a:r>
              <a:rPr lang="en-US" sz="2400" b="1" dirty="0" err="1" smtClean="0">
                <a:latin typeface="+mj-lt"/>
              </a:rPr>
              <a:t>về</a:t>
            </a:r>
            <a:r>
              <a:rPr lang="en-US" sz="2400" b="1" dirty="0" smtClean="0">
                <a:latin typeface="+mj-lt"/>
              </a:rPr>
              <a:t> </a:t>
            </a:r>
            <a:r>
              <a:rPr lang="en-US" sz="2400" b="1" dirty="0" err="1" smtClean="0">
                <a:latin typeface="+mj-lt"/>
              </a:rPr>
              <a:t>hướng</a:t>
            </a:r>
            <a:r>
              <a:rPr lang="en-US" sz="2400" b="1" dirty="0" smtClean="0">
                <a:latin typeface="+mj-lt"/>
              </a:rPr>
              <a:t> </a:t>
            </a:r>
            <a:r>
              <a:rPr lang="en-US" sz="2400" b="1" dirty="0" err="1" smtClean="0">
                <a:latin typeface="+mj-lt"/>
              </a:rPr>
              <a:t>nghiệp</a:t>
            </a:r>
            <a:r>
              <a:rPr lang="en-US" sz="2400" b="1" dirty="0" smtClean="0">
                <a:latin typeface="+mj-lt"/>
              </a:rPr>
              <a:t> </a:t>
            </a:r>
            <a:r>
              <a:rPr lang="en-US" sz="2400" b="1" dirty="0" err="1" smtClean="0">
                <a:latin typeface="+mj-lt"/>
              </a:rPr>
              <a:t>trên</a:t>
            </a:r>
            <a:r>
              <a:rPr lang="en-US" sz="2400" b="1" dirty="0" smtClean="0">
                <a:latin typeface="+mj-lt"/>
              </a:rPr>
              <a:t> Internet hay qua </a:t>
            </a:r>
            <a:r>
              <a:rPr lang="en-US" sz="2400" b="1" dirty="0" err="1" smtClean="0">
                <a:latin typeface="+mj-lt"/>
              </a:rPr>
              <a:t>các</a:t>
            </a:r>
            <a:r>
              <a:rPr lang="en-US" sz="2400" b="1" dirty="0" smtClean="0">
                <a:latin typeface="+mj-lt"/>
              </a:rPr>
              <a:t> </a:t>
            </a:r>
            <a:r>
              <a:rPr lang="en-US" sz="2400" b="1" dirty="0" err="1" smtClean="0">
                <a:latin typeface="+mj-lt"/>
              </a:rPr>
              <a:t>diễn</a:t>
            </a:r>
            <a:r>
              <a:rPr lang="en-US" sz="2400" b="1" dirty="0" smtClean="0">
                <a:latin typeface="+mj-lt"/>
              </a:rPr>
              <a:t> </a:t>
            </a:r>
            <a:r>
              <a:rPr lang="en-US" sz="2400" b="1" dirty="0" err="1" smtClean="0">
                <a:latin typeface="+mj-lt"/>
              </a:rPr>
              <a:t>đàn</a:t>
            </a:r>
            <a:r>
              <a:rPr lang="en-US" sz="2400" b="1" dirty="0" smtClean="0">
                <a:latin typeface="+mj-lt"/>
              </a:rPr>
              <a:t> </a:t>
            </a:r>
            <a:r>
              <a:rPr lang="en-US" sz="2400" b="1" dirty="0" err="1" smtClean="0">
                <a:latin typeface="+mj-lt"/>
              </a:rPr>
              <a:t>nghề</a:t>
            </a:r>
            <a:r>
              <a:rPr lang="en-US" sz="2400" b="1" dirty="0" smtClean="0">
                <a:latin typeface="+mj-lt"/>
              </a:rPr>
              <a:t> </a:t>
            </a:r>
            <a:r>
              <a:rPr lang="en-US" sz="2400" b="1" dirty="0" err="1" smtClean="0">
                <a:latin typeface="+mj-lt"/>
              </a:rPr>
              <a:t>nghiệp</a:t>
            </a:r>
            <a:r>
              <a:rPr lang="en-US" sz="2400" b="1" dirty="0" smtClean="0">
                <a:latin typeface="+mj-lt"/>
              </a:rPr>
              <a:t>.</a:t>
            </a:r>
            <a:endParaRPr lang="vi-VN" sz="2400" b="1" dirty="0">
              <a:latin typeface="+mj-lt"/>
            </a:endParaRPr>
          </a:p>
        </p:txBody>
      </p:sp>
      <p:sp>
        <p:nvSpPr>
          <p:cNvPr id="15" name="Rectangle 14"/>
          <p:cNvSpPr/>
          <p:nvPr/>
        </p:nvSpPr>
        <p:spPr>
          <a:xfrm>
            <a:off x="612775" y="2902802"/>
            <a:ext cx="8226423" cy="830997"/>
          </a:xfrm>
          <a:prstGeom prst="rect">
            <a:avLst/>
          </a:prstGeom>
          <a:solidFill>
            <a:schemeClr val="accent6">
              <a:lumMod val="60000"/>
              <a:lumOff val="40000"/>
            </a:schemeClr>
          </a:solidFill>
        </p:spPr>
        <p:txBody>
          <a:bodyPr wrap="square">
            <a:spAutoFit/>
          </a:bodyPr>
          <a:lstStyle/>
          <a:p>
            <a:pPr algn="just"/>
            <a:r>
              <a:rPr lang="vi-VN" sz="2400" b="1" dirty="0" smtClean="0">
                <a:solidFill>
                  <a:schemeClr val="accent6">
                    <a:lumMod val="75000"/>
                  </a:schemeClr>
                </a:solidFill>
                <a:latin typeface="Times New Roman" pitchFamily="18" charset="0"/>
                <a:cs typeface="Times New Roman" pitchFamily="18" charset="0"/>
                <a:sym typeface="Wingdings"/>
              </a:rPr>
              <a:t> </a:t>
            </a:r>
            <a:r>
              <a:rPr lang="en-US" sz="2400" b="1" dirty="0" err="1" smtClean="0">
                <a:latin typeface="Times New Roman" pitchFamily="18" charset="0"/>
                <a:cs typeface="Times New Roman" pitchFamily="18" charset="0"/>
              </a:rPr>
              <a:t>Nhu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cầu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nhân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sự</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cao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nhiều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thức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việc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dạng</a:t>
            </a:r>
            <a:r>
              <a:rPr lang="en-US" sz="2400" b="1" dirty="0" smtClean="0">
                <a:latin typeface="Times New Roman" pitchFamily="18" charset="0"/>
                <a:cs typeface="Times New Roman" pitchFamily="18" charset="0"/>
              </a:rPr>
              <a:t>.</a:t>
            </a:r>
            <a:endParaRPr lang="vi-VN" sz="2400" b="1" dirty="0">
              <a:latin typeface="Times New Roman" pitchFamily="18" charset="0"/>
              <a:cs typeface="Times New Roman" pitchFamily="18" charset="0"/>
            </a:endParaRPr>
          </a:p>
        </p:txBody>
      </p:sp>
      <p:pic>
        <p:nvPicPr>
          <p:cNvPr id="10242" name="Picture 2" descr="Người học đồ họa có thể làm việc ở nhiều vị trí khác nh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810000"/>
            <a:ext cx="4114800"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Lĩnh vực đồ họa đang trong giai đoạn phát triển mạnh mẽ"/>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Lĩnh vực đồ họa đang trong giai đoạn phát triển mạnh mẽ"/>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Lĩnh vực đồ họa đang trong giai đoạn phát triển mạnh mẽ"/>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Lĩnh vực đồ họa đang trong giai đoạn phát triển mạnh mẽ"/>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2" descr="Lĩnh vực đồ họa đang trong giai đoạn phát triển mạnh mẽ"/>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54" name="Picture 14" descr="NƠI ĐÀO TẠO THIẾT KẾ ĐỒ HỌA TỐT NHẤT Ở THỦ ĐỨC | 3DK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10001"/>
            <a:ext cx="47244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6747" y="383232"/>
            <a:ext cx="556028" cy="1117192"/>
          </a:xfrm>
          <a:prstGeom prst="rect">
            <a:avLst/>
          </a:prstGeom>
        </p:spPr>
      </p:pic>
    </p:spTree>
    <p:extLst>
      <p:ext uri="{BB962C8B-B14F-4D97-AF65-F5344CB8AC3E}">
        <p14:creationId xmlns:p14="http://schemas.microsoft.com/office/powerpoint/2010/main" val="15178259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19"/>
          <p:cNvGrpSpPr/>
          <p:nvPr/>
        </p:nvGrpSpPr>
        <p:grpSpPr>
          <a:xfrm>
            <a:off x="190500" y="228600"/>
            <a:ext cx="8763000" cy="6400800"/>
            <a:chOff x="0" y="0"/>
            <a:chExt cx="4217216" cy="2283383"/>
          </a:xfrm>
        </p:grpSpPr>
        <p:sp>
          <p:nvSpPr>
            <p:cNvPr id="35" name="Freeform 20"/>
            <p:cNvSpPr/>
            <p:nvPr/>
          </p:nvSpPr>
          <p:spPr>
            <a:xfrm>
              <a:off x="0" y="0"/>
              <a:ext cx="4217216" cy="2283383"/>
            </a:xfrm>
            <a:custGeom>
              <a:avLst/>
              <a:gdLst/>
              <a:ahLst/>
              <a:cxnLst/>
              <a:rect l="l" t="t" r="r" b="b"/>
              <a:pathLst>
                <a:path w="4217216" h="2283383">
                  <a:moveTo>
                    <a:pt x="4092756" y="2283383"/>
                  </a:moveTo>
                  <a:lnTo>
                    <a:pt x="124460" y="2283383"/>
                  </a:lnTo>
                  <a:cubicBezTo>
                    <a:pt x="55880" y="2283383"/>
                    <a:pt x="0" y="2227503"/>
                    <a:pt x="0" y="2158923"/>
                  </a:cubicBezTo>
                  <a:lnTo>
                    <a:pt x="0" y="124460"/>
                  </a:lnTo>
                  <a:cubicBezTo>
                    <a:pt x="0" y="55880"/>
                    <a:pt x="55880" y="0"/>
                    <a:pt x="124460" y="0"/>
                  </a:cubicBezTo>
                  <a:lnTo>
                    <a:pt x="4092756" y="0"/>
                  </a:lnTo>
                  <a:cubicBezTo>
                    <a:pt x="4161336" y="0"/>
                    <a:pt x="4217216" y="55880"/>
                    <a:pt x="4217216" y="124460"/>
                  </a:cubicBezTo>
                  <a:lnTo>
                    <a:pt x="4217216" y="2158923"/>
                  </a:lnTo>
                  <a:cubicBezTo>
                    <a:pt x="4217216" y="2227503"/>
                    <a:pt x="4161336" y="2283383"/>
                    <a:pt x="4092756" y="2283383"/>
                  </a:cubicBezTo>
                  <a:close/>
                </a:path>
              </a:pathLst>
            </a:custGeom>
            <a:solidFill>
              <a:srgbClr val="FAF9F5"/>
            </a:solidFill>
          </p:spPr>
        </p:sp>
      </p:grpSp>
      <p:grpSp>
        <p:nvGrpSpPr>
          <p:cNvPr id="36" name="Group 30"/>
          <p:cNvGrpSpPr/>
          <p:nvPr/>
        </p:nvGrpSpPr>
        <p:grpSpPr>
          <a:xfrm>
            <a:off x="8153400" y="482600"/>
            <a:ext cx="162392" cy="216523"/>
            <a:chOff x="0" y="0"/>
            <a:chExt cx="660400" cy="660400"/>
          </a:xfrm>
        </p:grpSpPr>
        <p:sp>
          <p:nvSpPr>
            <p:cNvPr id="37" name="Freeform 31"/>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EFBF6E"/>
            </a:solidFill>
          </p:spPr>
        </p:sp>
      </p:grpSp>
      <p:grpSp>
        <p:nvGrpSpPr>
          <p:cNvPr id="38" name="Group 32"/>
          <p:cNvGrpSpPr/>
          <p:nvPr/>
        </p:nvGrpSpPr>
        <p:grpSpPr>
          <a:xfrm>
            <a:off x="7872350" y="482600"/>
            <a:ext cx="162392" cy="216523"/>
            <a:chOff x="0" y="0"/>
            <a:chExt cx="660400" cy="660400"/>
          </a:xfrm>
        </p:grpSpPr>
        <p:sp>
          <p:nvSpPr>
            <p:cNvPr id="39" name="Freeform 33"/>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EFBF6E"/>
            </a:solidFill>
          </p:spPr>
        </p:sp>
      </p:grpSp>
      <p:grpSp>
        <p:nvGrpSpPr>
          <p:cNvPr id="40" name="Group 34"/>
          <p:cNvGrpSpPr/>
          <p:nvPr/>
        </p:nvGrpSpPr>
        <p:grpSpPr>
          <a:xfrm>
            <a:off x="8434450" y="482600"/>
            <a:ext cx="162392" cy="216523"/>
            <a:chOff x="0" y="0"/>
            <a:chExt cx="660400" cy="660400"/>
          </a:xfrm>
        </p:grpSpPr>
        <p:sp>
          <p:nvSpPr>
            <p:cNvPr id="41" name="Freeform 3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EFBF6E"/>
            </a:solidFill>
          </p:spPr>
        </p:sp>
      </p:grpSp>
      <p:sp>
        <p:nvSpPr>
          <p:cNvPr id="2" name="TextBox 1"/>
          <p:cNvSpPr txBox="1"/>
          <p:nvPr/>
        </p:nvSpPr>
        <p:spPr>
          <a:xfrm>
            <a:off x="2495550" y="444333"/>
            <a:ext cx="4152900" cy="621093"/>
          </a:xfrm>
          <a:prstGeom prst="rect">
            <a:avLst/>
          </a:prstGeom>
          <a:noFill/>
        </p:spPr>
        <p:txBody>
          <a:bodyPr wrap="square" lIns="51206" tIns="25603" rIns="51206" bIns="25603" rtlCol="0">
            <a:spAutoFit/>
          </a:bodyPr>
          <a:lstStyle/>
          <a:p>
            <a:pPr algn="ctr"/>
            <a:r>
              <a:rPr lang="en-US" sz="3700" b="1" dirty="0">
                <a:solidFill>
                  <a:schemeClr val="accent4">
                    <a:lumMod val="50000"/>
                  </a:schemeClr>
                </a:solidFill>
                <a:latin typeface="Arial" panose="020B0604020202020204" pitchFamily="34" charset="0"/>
                <a:cs typeface="Arial" panose="020B0604020202020204" pitchFamily="34" charset="0"/>
              </a:rPr>
              <a:t>LUYỆN TẬP</a:t>
            </a:r>
          </a:p>
        </p:txBody>
      </p:sp>
      <p:sp>
        <p:nvSpPr>
          <p:cNvPr id="11" name="Câu hỏi">
            <a:extLst>
              <a:ext uri="{FF2B5EF4-FFF2-40B4-BE49-F238E27FC236}">
                <a16:creationId xmlns="" xmlns:a16="http://schemas.microsoft.com/office/drawing/2014/main" id="{4ADFFF1A-F500-CC57-185E-00F4826D0836}"/>
              </a:ext>
            </a:extLst>
          </p:cNvPr>
          <p:cNvSpPr/>
          <p:nvPr/>
        </p:nvSpPr>
        <p:spPr>
          <a:xfrm>
            <a:off x="495300" y="1352345"/>
            <a:ext cx="8101542" cy="116225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r>
              <a:rPr lang="vi-VN" sz="2500" b="1" u="sng" noProof="1">
                <a:solidFill>
                  <a:schemeClr val="tx1"/>
                </a:solidFill>
                <a:latin typeface="Arial" panose="020B0604020202020204" pitchFamily="34" charset="0"/>
                <a:cs typeface="Arial" panose="020B0604020202020204" pitchFamily="34" charset="0"/>
              </a:rPr>
              <a:t>Câu </a:t>
            </a:r>
            <a:r>
              <a:rPr lang="en-US" sz="2500" b="1" u="sng" noProof="1" smtClean="0">
                <a:solidFill>
                  <a:schemeClr val="tx1"/>
                </a:solidFill>
                <a:latin typeface="Arial" panose="020B0604020202020204" pitchFamily="34" charset="0"/>
                <a:cs typeface="Arial" panose="020B0604020202020204" pitchFamily="34" charset="0"/>
              </a:rPr>
              <a:t>1</a:t>
            </a:r>
            <a:r>
              <a:rPr lang="en-US" sz="2500" b="1" noProof="1" smtClean="0">
                <a:solidFill>
                  <a:schemeClr val="tx1"/>
                </a:solidFill>
                <a:latin typeface="Arial" panose="020B0604020202020204" pitchFamily="34" charset="0"/>
                <a:cs typeface="Arial" panose="020B0604020202020204" pitchFamily="34" charset="0"/>
              </a:rPr>
              <a:t>: </a:t>
            </a:r>
            <a:r>
              <a:rPr lang="fr-FR" sz="2500" b="1" noProof="1" smtClean="0">
                <a:solidFill>
                  <a:schemeClr val="tx1"/>
                </a:solidFill>
                <a:latin typeface="Arial" panose="020B0604020202020204" pitchFamily="34" charset="0"/>
                <a:cs typeface="Arial" panose="020B0604020202020204" pitchFamily="34" charset="0"/>
              </a:rPr>
              <a:t>Thiết kế đồ họa là thao tác:</a:t>
            </a:r>
            <a:endParaRPr lang="fr-FR" sz="2500" b="1" noProof="1">
              <a:solidFill>
                <a:schemeClr val="tx1"/>
              </a:solidFill>
              <a:latin typeface="Arial" panose="020B0604020202020204" pitchFamily="34" charset="0"/>
              <a:cs typeface="Arial" panose="020B0604020202020204" pitchFamily="34" charset="0"/>
            </a:endParaRPr>
          </a:p>
        </p:txBody>
      </p:sp>
      <p:sp>
        <p:nvSpPr>
          <p:cNvPr id="12" name="Đáp án đúng">
            <a:extLst>
              <a:ext uri="{FF2B5EF4-FFF2-40B4-BE49-F238E27FC236}">
                <a16:creationId xmlns="" xmlns:a16="http://schemas.microsoft.com/office/drawing/2014/main" id="{8B66CBE4-2DB9-BCF7-D1C4-281B894BFE17}"/>
              </a:ext>
            </a:extLst>
          </p:cNvPr>
          <p:cNvSpPr/>
          <p:nvPr/>
        </p:nvSpPr>
        <p:spPr>
          <a:xfrm>
            <a:off x="4621181" y="3016646"/>
            <a:ext cx="3994154" cy="1330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just">
              <a:lnSpc>
                <a:spcPct val="130000"/>
              </a:lnSpc>
            </a:pPr>
            <a:r>
              <a:rPr lang="en-US" sz="2500" b="1" dirty="0">
                <a:solidFill>
                  <a:schemeClr val="tx1"/>
                </a:solidFill>
                <a:latin typeface="Arial" panose="020B0604020202020204" pitchFamily="34" charset="0"/>
                <a:cs typeface="Arial" panose="020B0604020202020204" pitchFamily="34" charset="0"/>
              </a:rPr>
              <a:t>C. </a:t>
            </a:r>
            <a:r>
              <a:rPr lang="en-US" sz="2500" b="1" dirty="0" err="1" smtClean="0">
                <a:solidFill>
                  <a:schemeClr val="tx1"/>
                </a:solidFill>
                <a:latin typeface="Arial" panose="020B0604020202020204" pitchFamily="34" charset="0"/>
                <a:cs typeface="Arial" panose="020B0604020202020204" pitchFamily="34" charset="0"/>
              </a:rPr>
              <a:t>Sắp</a:t>
            </a:r>
            <a:r>
              <a:rPr lang="en-US" sz="2500" b="1" dirty="0" smtClean="0">
                <a:solidFill>
                  <a:schemeClr val="tx1"/>
                </a:solidFill>
                <a:latin typeface="Arial" panose="020B0604020202020204" pitchFamily="34" charset="0"/>
                <a:cs typeface="Arial" panose="020B0604020202020204" pitchFamily="34" charset="0"/>
              </a:rPr>
              <a:t> </a:t>
            </a:r>
            <a:r>
              <a:rPr lang="en-US" sz="2500" b="1" dirty="0" err="1" smtClean="0">
                <a:solidFill>
                  <a:schemeClr val="tx1"/>
                </a:solidFill>
                <a:latin typeface="Arial" panose="020B0604020202020204" pitchFamily="34" charset="0"/>
                <a:cs typeface="Arial" panose="020B0604020202020204" pitchFamily="34" charset="0"/>
              </a:rPr>
              <a:t>xếp</a:t>
            </a:r>
            <a:r>
              <a:rPr lang="en-US" sz="2500" b="1" dirty="0" smtClean="0">
                <a:solidFill>
                  <a:schemeClr val="tx1"/>
                </a:solidFill>
                <a:latin typeface="Arial" panose="020B0604020202020204" pitchFamily="34" charset="0"/>
                <a:cs typeface="Arial" panose="020B0604020202020204" pitchFamily="34" charset="0"/>
              </a:rPr>
              <a:t> </a:t>
            </a:r>
            <a:r>
              <a:rPr lang="en-US" sz="2500" b="1" noProof="1" smtClean="0">
                <a:solidFill>
                  <a:schemeClr val="tx1"/>
                </a:solidFill>
                <a:latin typeface="Arial" panose="020B0604020202020204" pitchFamily="34" charset="0"/>
                <a:cs typeface="Arial" panose="020B0604020202020204" pitchFamily="34" charset="0"/>
              </a:rPr>
              <a:t>các </a:t>
            </a:r>
            <a:r>
              <a:rPr lang="en-US" sz="2500" b="1" noProof="1">
                <a:solidFill>
                  <a:schemeClr val="tx1"/>
                </a:solidFill>
                <a:latin typeface="Arial" panose="020B0604020202020204" pitchFamily="34" charset="0"/>
                <a:cs typeface="Arial" panose="020B0604020202020204" pitchFamily="34" charset="0"/>
              </a:rPr>
              <a:t>thành</a:t>
            </a:r>
          </a:p>
          <a:p>
            <a:pPr algn="just">
              <a:lnSpc>
                <a:spcPct val="130000"/>
              </a:lnSpc>
            </a:pPr>
            <a:r>
              <a:rPr lang="en-US" sz="2500" b="1" noProof="1">
                <a:solidFill>
                  <a:schemeClr val="tx1"/>
                </a:solidFill>
                <a:latin typeface="Arial" panose="020B0604020202020204" pitchFamily="34" charset="0"/>
                <a:cs typeface="Arial" panose="020B0604020202020204" pitchFamily="34" charset="0"/>
              </a:rPr>
              <a:t>phần đồ họa</a:t>
            </a:r>
            <a:endParaRPr lang="en-US" sz="2500" dirty="0">
              <a:solidFill>
                <a:schemeClr val="tx1"/>
              </a:solidFill>
              <a:latin typeface="Arial" panose="020B0604020202020204" pitchFamily="34" charset="0"/>
              <a:cs typeface="Arial" panose="020B0604020202020204" pitchFamily="34" charset="0"/>
            </a:endParaRPr>
          </a:p>
        </p:txBody>
      </p:sp>
      <p:sp>
        <p:nvSpPr>
          <p:cNvPr id="13" name="Đáp án sai 1">
            <a:extLst>
              <a:ext uri="{FF2B5EF4-FFF2-40B4-BE49-F238E27FC236}">
                <a16:creationId xmlns="" xmlns:a16="http://schemas.microsoft.com/office/drawing/2014/main" id="{3FCD9830-5FD1-BD44-878B-228BD96CE996}"/>
              </a:ext>
            </a:extLst>
          </p:cNvPr>
          <p:cNvSpPr/>
          <p:nvPr/>
        </p:nvSpPr>
        <p:spPr>
          <a:xfrm>
            <a:off x="475352" y="4668655"/>
            <a:ext cx="3994154" cy="1330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just">
              <a:lnSpc>
                <a:spcPct val="130000"/>
              </a:lnSpc>
            </a:pPr>
            <a:r>
              <a:rPr lang="en-US" sz="2500" b="1" noProof="1">
                <a:solidFill>
                  <a:schemeClr val="tx1"/>
                </a:solidFill>
                <a:latin typeface="Arial" panose="020B0604020202020204" pitchFamily="34" charset="0"/>
                <a:cs typeface="Arial" panose="020B0604020202020204" pitchFamily="34" charset="0"/>
              </a:rPr>
              <a:t>B. </a:t>
            </a:r>
            <a:r>
              <a:rPr lang="en-US" sz="2500" b="1" noProof="1" smtClean="0">
                <a:solidFill>
                  <a:schemeClr val="tx1"/>
                </a:solidFill>
                <a:latin typeface="Arial" panose="020B0604020202020204" pitchFamily="34" charset="0"/>
                <a:cs typeface="Arial" panose="020B0604020202020204" pitchFamily="34" charset="0"/>
              </a:rPr>
              <a:t>Lựa chọn các thành</a:t>
            </a:r>
          </a:p>
          <a:p>
            <a:pPr algn="just">
              <a:lnSpc>
                <a:spcPct val="130000"/>
              </a:lnSpc>
            </a:pPr>
            <a:r>
              <a:rPr lang="en-US" sz="2500" b="1" noProof="1" smtClean="0">
                <a:solidFill>
                  <a:schemeClr val="tx1"/>
                </a:solidFill>
                <a:latin typeface="Arial" panose="020B0604020202020204" pitchFamily="34" charset="0"/>
                <a:cs typeface="Arial" panose="020B0604020202020204" pitchFamily="34" charset="0"/>
              </a:rPr>
              <a:t>phần đồ họa</a:t>
            </a:r>
            <a:endParaRPr lang="en-US" sz="2500" b="1" dirty="0">
              <a:solidFill>
                <a:schemeClr val="tx1"/>
              </a:solidFill>
              <a:latin typeface="Arial" panose="020B0604020202020204" pitchFamily="34" charset="0"/>
              <a:cs typeface="Arial" panose="020B0604020202020204" pitchFamily="34" charset="0"/>
            </a:endParaRPr>
          </a:p>
        </p:txBody>
      </p:sp>
      <p:sp>
        <p:nvSpPr>
          <p:cNvPr id="14" name="Đáp án sai 2">
            <a:extLst>
              <a:ext uri="{FF2B5EF4-FFF2-40B4-BE49-F238E27FC236}">
                <a16:creationId xmlns="" xmlns:a16="http://schemas.microsoft.com/office/drawing/2014/main" id="{6A919885-0285-0403-1E09-FA94D8BC080B}"/>
              </a:ext>
            </a:extLst>
          </p:cNvPr>
          <p:cNvSpPr/>
          <p:nvPr/>
        </p:nvSpPr>
        <p:spPr>
          <a:xfrm>
            <a:off x="475352" y="2994500"/>
            <a:ext cx="3994154" cy="1330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nSpc>
                <a:spcPct val="130000"/>
              </a:lnSpc>
            </a:pPr>
            <a:r>
              <a:rPr lang="en-US" sz="2500" b="1" noProof="1" smtClean="0">
                <a:solidFill>
                  <a:schemeClr val="tx1"/>
                </a:solidFill>
                <a:latin typeface="Arial" panose="020B0604020202020204" pitchFamily="34" charset="0"/>
                <a:cs typeface="Arial" panose="020B0604020202020204" pitchFamily="34" charset="0"/>
              </a:rPr>
              <a:t>A. Tạo ra các thành </a:t>
            </a:r>
          </a:p>
          <a:p>
            <a:pPr>
              <a:lnSpc>
                <a:spcPct val="130000"/>
              </a:lnSpc>
            </a:pPr>
            <a:r>
              <a:rPr lang="en-US" sz="2500" b="1" noProof="1" smtClean="0">
                <a:solidFill>
                  <a:schemeClr val="tx1"/>
                </a:solidFill>
                <a:latin typeface="Arial" panose="020B0604020202020204" pitchFamily="34" charset="0"/>
                <a:cs typeface="Arial" panose="020B0604020202020204" pitchFamily="34" charset="0"/>
              </a:rPr>
              <a:t>phần đồ họa</a:t>
            </a:r>
            <a:endParaRPr lang="en-US" sz="2500" b="1" dirty="0">
              <a:solidFill>
                <a:schemeClr val="tx1"/>
              </a:solidFill>
              <a:latin typeface="Arial" panose="020B0604020202020204" pitchFamily="34" charset="0"/>
              <a:cs typeface="Arial" panose="020B0604020202020204" pitchFamily="34" charset="0"/>
            </a:endParaRPr>
          </a:p>
        </p:txBody>
      </p:sp>
      <p:sp>
        <p:nvSpPr>
          <p:cNvPr id="15" name="Đáp án sai 3">
            <a:extLst>
              <a:ext uri="{FF2B5EF4-FFF2-40B4-BE49-F238E27FC236}">
                <a16:creationId xmlns="" xmlns:a16="http://schemas.microsoft.com/office/drawing/2014/main" id="{2E7D83A4-3758-8699-4DD0-010A80780539}"/>
              </a:ext>
            </a:extLst>
          </p:cNvPr>
          <p:cNvSpPr/>
          <p:nvPr/>
        </p:nvSpPr>
        <p:spPr>
          <a:xfrm>
            <a:off x="4651373" y="4668655"/>
            <a:ext cx="3994154" cy="133069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nSpc>
                <a:spcPct val="130000"/>
              </a:lnSpc>
            </a:pPr>
            <a:r>
              <a:rPr lang="en-US" sz="2500" b="1" noProof="1">
                <a:solidFill>
                  <a:schemeClr val="tx1"/>
                </a:solidFill>
                <a:latin typeface="Arial" panose="020B0604020202020204" pitchFamily="34" charset="0"/>
                <a:cs typeface="Arial" panose="020B0604020202020204" pitchFamily="34" charset="0"/>
              </a:rPr>
              <a:t>D. </a:t>
            </a:r>
            <a:r>
              <a:rPr lang="en-US" sz="2500" b="1" noProof="1" smtClean="0">
                <a:solidFill>
                  <a:schemeClr val="tx1"/>
                </a:solidFill>
                <a:latin typeface="Arial" panose="020B0604020202020204" pitchFamily="34" charset="0"/>
                <a:cs typeface="Arial" panose="020B0604020202020204" pitchFamily="34" charset="0"/>
              </a:rPr>
              <a:t>Tất cả các thao </a:t>
            </a:r>
            <a:br>
              <a:rPr lang="en-US" sz="2500" b="1" noProof="1" smtClean="0">
                <a:solidFill>
                  <a:schemeClr val="tx1"/>
                </a:solidFill>
                <a:latin typeface="Arial" panose="020B0604020202020204" pitchFamily="34" charset="0"/>
                <a:cs typeface="Arial" panose="020B0604020202020204" pitchFamily="34" charset="0"/>
              </a:rPr>
            </a:br>
            <a:r>
              <a:rPr lang="en-US" sz="2500" b="1" noProof="1" smtClean="0">
                <a:solidFill>
                  <a:schemeClr val="tx1"/>
                </a:solidFill>
                <a:latin typeface="Arial" panose="020B0604020202020204" pitchFamily="34" charset="0"/>
                <a:cs typeface="Arial" panose="020B0604020202020204" pitchFamily="34" charset="0"/>
              </a:rPr>
              <a:t>tác trên</a:t>
            </a:r>
            <a:endParaRPr lang="en-US" sz="2500" b="1" dirty="0">
              <a:solidFill>
                <a:schemeClr val="tx1"/>
              </a:solidFill>
              <a:latin typeface="Arial" panose="020B0604020202020204" pitchFamily="34" charset="0"/>
              <a:cs typeface="Arial" panose="020B0604020202020204" pitchFamily="34" charset="0"/>
            </a:endParaRPr>
          </a:p>
        </p:txBody>
      </p:sp>
      <p:pic>
        <p:nvPicPr>
          <p:cNvPr id="16"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21181" y="-424844"/>
            <a:ext cx="243682" cy="324909"/>
          </a:xfrm>
          <a:prstGeom prst="rect">
            <a:avLst/>
          </a:prstGeom>
        </p:spPr>
      </p:pic>
      <p:pic>
        <p:nvPicPr>
          <p:cNvPr id="17" name="Picture 5">
            <a:extLst>
              <a:ext uri="{FF2B5EF4-FFF2-40B4-BE49-F238E27FC236}">
                <a16:creationId xmlns=""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872350" y="5029200"/>
            <a:ext cx="671997" cy="779878"/>
          </a:xfrm>
          <a:prstGeom prst="rect">
            <a:avLst/>
          </a:prstGeom>
        </p:spPr>
      </p:pic>
      <p:pic>
        <p:nvPicPr>
          <p:cNvPr id="18" name="Picture 17">
            <a:extLst>
              <a:ext uri="{FF2B5EF4-FFF2-40B4-BE49-F238E27FC236}">
                <a16:creationId xmlns=""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793448" y="3428454"/>
            <a:ext cx="669694" cy="795515"/>
          </a:xfrm>
          <a:prstGeom prst="rect">
            <a:avLst/>
          </a:prstGeom>
        </p:spPr>
      </p:pic>
      <p:pic>
        <p:nvPicPr>
          <p:cNvPr id="19" name="Picture 10">
            <a:extLst>
              <a:ext uri="{FF2B5EF4-FFF2-40B4-BE49-F238E27FC236}">
                <a16:creationId xmlns="" xmlns:a16="http://schemas.microsoft.com/office/drawing/2014/main" id="{A47525BE-8DC6-1E4E-AED4-3C6DAB364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945641" y="3569833"/>
            <a:ext cx="669694" cy="795515"/>
          </a:xfrm>
          <a:prstGeom prst="rect">
            <a:avLst/>
          </a:prstGeom>
        </p:spPr>
      </p:pic>
      <p:pic>
        <p:nvPicPr>
          <p:cNvPr id="20" name="Picture 10">
            <a:extLst>
              <a:ext uri="{FF2B5EF4-FFF2-40B4-BE49-F238E27FC236}">
                <a16:creationId xmlns=""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745487" y="5203830"/>
            <a:ext cx="669694" cy="795515"/>
          </a:xfrm>
          <a:prstGeom prst="rect">
            <a:avLst/>
          </a:prstGeom>
        </p:spPr>
      </p:pic>
      <p:pic>
        <p:nvPicPr>
          <p:cNvPr id="21"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884613" y="-424844"/>
            <a:ext cx="243682" cy="324909"/>
          </a:xfrm>
          <a:prstGeom prst="rect">
            <a:avLst/>
          </a:prstGeom>
        </p:spPr>
      </p:pic>
      <p:pic>
        <p:nvPicPr>
          <p:cNvPr id="22"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046757" y="165722"/>
            <a:ext cx="1143001" cy="1066801"/>
          </a:xfrm>
          <a:prstGeom prst="rect">
            <a:avLst/>
          </a:prstGeom>
        </p:spPr>
      </p:pic>
      <p:pic>
        <p:nvPicPr>
          <p:cNvPr id="23" name="Picture 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33600" y="335779"/>
            <a:ext cx="838200" cy="838200"/>
          </a:xfrm>
          <a:prstGeom prst="rect">
            <a:avLst/>
          </a:prstGeom>
        </p:spPr>
      </p:pic>
    </p:spTree>
    <p:extLst>
      <p:ext uri="{BB962C8B-B14F-4D97-AF65-F5344CB8AC3E}">
        <p14:creationId xmlns:p14="http://schemas.microsoft.com/office/powerpoint/2010/main" val="14268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47"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ppt_w</p:attrName>
                                        </p:attrNameLst>
                                      </p:cBhvr>
                                      <p:tavLst>
                                        <p:tav tm="0">
                                          <p:val>
                                            <p:fltVal val="0"/>
                                          </p:val>
                                        </p:tav>
                                        <p:tav tm="100000">
                                          <p:val>
                                            <p:strVal val="#ppt_w"/>
                                          </p:val>
                                        </p:tav>
                                      </p:tavLst>
                                    </p:anim>
                                    <p:anim calcmode="lin" valueType="num">
                                      <p:cBhvr>
                                        <p:cTn id="35" dur="1000" fill="hold"/>
                                        <p:tgtEl>
                                          <p:spTgt spid="18"/>
                                        </p:tgtEl>
                                        <p:attrNameLst>
                                          <p:attrName>ppt_h</p:attrName>
                                        </p:attrNameLst>
                                      </p:cBhvr>
                                      <p:tavLst>
                                        <p:tav tm="0">
                                          <p:val>
                                            <p:fltVal val="0"/>
                                          </p:val>
                                        </p:tav>
                                        <p:tav tm="100000">
                                          <p:val>
                                            <p:strVal val="#ppt_h"/>
                                          </p:val>
                                        </p:tav>
                                      </p:tavLst>
                                    </p:anim>
                                    <p:anim calcmode="lin" valueType="num">
                                      <p:cBhvr>
                                        <p:cTn id="36" dur="1000" fill="hold"/>
                                        <p:tgtEl>
                                          <p:spTgt spid="18"/>
                                        </p:tgtEl>
                                        <p:attrNameLst>
                                          <p:attrName>style.rotation</p:attrName>
                                        </p:attrNameLst>
                                      </p:cBhvr>
                                      <p:tavLst>
                                        <p:tav tm="0">
                                          <p:val>
                                            <p:fltVal val="90"/>
                                          </p:val>
                                        </p:tav>
                                        <p:tav tm="100000">
                                          <p:val>
                                            <p:fltVal val="0"/>
                                          </p:val>
                                        </p:tav>
                                      </p:tavLst>
                                    </p:anim>
                                    <p:animEffect transition="in" filter="fade">
                                      <p:cBhvr>
                                        <p:cTn id="37" dur="1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fltVal val="0"/>
                                          </p:val>
                                        </p:tav>
                                        <p:tav tm="100000">
                                          <p:val>
                                            <p:strVal val="#ppt_w"/>
                                          </p:val>
                                        </p:tav>
                                      </p:tavLst>
                                    </p:anim>
                                    <p:anim calcmode="lin" valueType="num">
                                      <p:cBhvr>
                                        <p:cTn id="43" dur="1000" fill="hold"/>
                                        <p:tgtEl>
                                          <p:spTgt spid="20"/>
                                        </p:tgtEl>
                                        <p:attrNameLst>
                                          <p:attrName>ppt_h</p:attrName>
                                        </p:attrNameLst>
                                      </p:cBhvr>
                                      <p:tavLst>
                                        <p:tav tm="0">
                                          <p:val>
                                            <p:fltVal val="0"/>
                                          </p:val>
                                        </p:tav>
                                        <p:tav tm="100000">
                                          <p:val>
                                            <p:strVal val="#ppt_h"/>
                                          </p:val>
                                        </p:tav>
                                      </p:tavLst>
                                    </p:anim>
                                    <p:anim calcmode="lin" valueType="num">
                                      <p:cBhvr>
                                        <p:cTn id="44" dur="1000" fill="hold"/>
                                        <p:tgtEl>
                                          <p:spTgt spid="20"/>
                                        </p:tgtEl>
                                        <p:attrNameLst>
                                          <p:attrName>style.rotation</p:attrName>
                                        </p:attrNameLst>
                                      </p:cBhvr>
                                      <p:tavLst>
                                        <p:tav tm="0">
                                          <p:val>
                                            <p:fltVal val="90"/>
                                          </p:val>
                                        </p:tav>
                                        <p:tav tm="100000">
                                          <p:val>
                                            <p:fltVal val="0"/>
                                          </p:val>
                                        </p:tav>
                                      </p:tavLst>
                                    </p:anim>
                                    <p:animEffect transition="in" filter="fade">
                                      <p:cBhvr>
                                        <p:cTn id="45" dur="1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fltVal val="0"/>
                                          </p:val>
                                        </p:tav>
                                        <p:tav tm="100000">
                                          <p:val>
                                            <p:strVal val="#ppt_w"/>
                                          </p:val>
                                        </p:tav>
                                      </p:tavLst>
                                    </p:anim>
                                    <p:anim calcmode="lin" valueType="num">
                                      <p:cBhvr>
                                        <p:cTn id="51" dur="1000" fill="hold"/>
                                        <p:tgtEl>
                                          <p:spTgt spid="19"/>
                                        </p:tgtEl>
                                        <p:attrNameLst>
                                          <p:attrName>ppt_h</p:attrName>
                                        </p:attrNameLst>
                                      </p:cBhvr>
                                      <p:tavLst>
                                        <p:tav tm="0">
                                          <p:val>
                                            <p:fltVal val="0"/>
                                          </p:val>
                                        </p:tav>
                                        <p:tav tm="100000">
                                          <p:val>
                                            <p:strVal val="#ppt_h"/>
                                          </p:val>
                                        </p:tav>
                                      </p:tavLst>
                                    </p:anim>
                                    <p:anim calcmode="lin" valueType="num">
                                      <p:cBhvr>
                                        <p:cTn id="52" dur="1000" fill="hold"/>
                                        <p:tgtEl>
                                          <p:spTgt spid="19"/>
                                        </p:tgtEl>
                                        <p:attrNameLst>
                                          <p:attrName>style.rotation</p:attrName>
                                        </p:attrNameLst>
                                      </p:cBhvr>
                                      <p:tavLst>
                                        <p:tav tm="0">
                                          <p:val>
                                            <p:fltVal val="90"/>
                                          </p:val>
                                        </p:tav>
                                        <p:tav tm="100000">
                                          <p:val>
                                            <p:fltVal val="0"/>
                                          </p:val>
                                        </p:tav>
                                      </p:tavLst>
                                    </p:anim>
                                    <p:animEffect transition="in" filter="fade">
                                      <p:cBhvr>
                                        <p:cTn id="53" dur="1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circle(in)">
                                      <p:cBhvr>
                                        <p:cTn id="5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2"/>
                                        </p:tgtEl>
                                        <p:attrNameLst>
                                          <p:attrName>fillcolor</p:attrName>
                                        </p:attrNameLst>
                                      </p:cBhvr>
                                      <p:to>
                                        <a:srgbClr val="92D050"/>
                                      </p:to>
                                    </p:animClr>
                                    <p:set>
                                      <p:cBhvr>
                                        <p:cTn id="64" dur="500" fill="hold"/>
                                        <p:tgtEl>
                                          <p:spTgt spid="12"/>
                                        </p:tgtEl>
                                        <p:attrNameLst>
                                          <p:attrName>fill.type</p:attrName>
                                        </p:attrNameLst>
                                      </p:cBhvr>
                                      <p:to>
                                        <p:strVal val="solid"/>
                                      </p:to>
                                    </p:set>
                                    <p:set>
                                      <p:cBhvr>
                                        <p:cTn id="65" dur="500" fill="hold"/>
                                        <p:tgtEl>
                                          <p:spTgt spid="12"/>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38" fill="hold"/>
                                        <p:tgtEl>
                                          <p:spTgt spid="16"/>
                                        </p:tgtEl>
                                      </p:cBhvr>
                                    </p:cmd>
                                  </p:childTnLst>
                                </p:cTn>
                              </p:par>
                              <p:par>
                                <p:cTn id="68" presetID="26" presetClass="emph" presetSubtype="0" repeatCount="4000" fill="hold" grpId="1" nodeType="withEffect">
                                  <p:stCondLst>
                                    <p:cond delay="0"/>
                                  </p:stCondLst>
                                  <p:childTnLst>
                                    <p:animEffect transition="out" filter="fade">
                                      <p:cBhvr>
                                        <p:cTn id="69" dur="500" tmFilter="0, 0; .2, .5; .8, .5; 1, 0"/>
                                        <p:tgtEl>
                                          <p:spTgt spid="12"/>
                                        </p:tgtEl>
                                      </p:cBhvr>
                                    </p:animEffect>
                                    <p:animScale>
                                      <p:cBhvr>
                                        <p:cTn id="70"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71" restart="whenNotActive" fill="hold" evtFilter="cancelBubble" nodeType="interactiveSeq">
                <p:stCondLst>
                  <p:cond evt="onClick" delay="0">
                    <p:tgtEl>
                      <p:spTgt spid="13"/>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13"/>
                                        </p:tgtEl>
                                        <p:attrNameLst>
                                          <p:attrName>fillcolor</p:attrName>
                                        </p:attrNameLst>
                                      </p:cBhvr>
                                      <p:to>
                                        <a:srgbClr val="D99694"/>
                                      </p:to>
                                    </p:animClr>
                                    <p:set>
                                      <p:cBhvr>
                                        <p:cTn id="76" dur="500" fill="hold"/>
                                        <p:tgtEl>
                                          <p:spTgt spid="13"/>
                                        </p:tgtEl>
                                        <p:attrNameLst>
                                          <p:attrName>fill.type</p:attrName>
                                        </p:attrNameLst>
                                      </p:cBhvr>
                                      <p:to>
                                        <p:strVal val="solid"/>
                                      </p:to>
                                    </p:set>
                                    <p:set>
                                      <p:cBhvr>
                                        <p:cTn id="77" dur="500" fill="hold"/>
                                        <p:tgtEl>
                                          <p:spTgt spid="13"/>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864" fill="hold"/>
                                        <p:tgtEl>
                                          <p:spTgt spid="21"/>
                                        </p:tgtEl>
                                      </p:cBhvr>
                                    </p:cmd>
                                  </p:childTnLst>
                                </p:cTn>
                              </p:par>
                              <p:par>
                                <p:cTn id="80" presetID="26" presetClass="emph" presetSubtype="0" repeatCount="4000" fill="hold" grpId="1" nodeType="withEffect">
                                  <p:stCondLst>
                                    <p:cond delay="0"/>
                                  </p:stCondLst>
                                  <p:childTnLst>
                                    <p:animEffect transition="out" filter="fade">
                                      <p:cBhvr>
                                        <p:cTn id="81" dur="500" tmFilter="0, 0; .2, .5; .8, .5; 1, 0"/>
                                        <p:tgtEl>
                                          <p:spTgt spid="13"/>
                                        </p:tgtEl>
                                      </p:cBhvr>
                                    </p:animEffect>
                                    <p:animScale>
                                      <p:cBhvr>
                                        <p:cTn id="82"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83" restart="whenNotActive" fill="hold" evtFilter="cancelBubble" nodeType="interactiveSeq">
                <p:stCondLst>
                  <p:cond evt="onClick" delay="0">
                    <p:tgtEl>
                      <p:spTgt spid="1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500" fill="hold"/>
                                        <p:tgtEl>
                                          <p:spTgt spid="14"/>
                                        </p:tgtEl>
                                        <p:attrNameLst>
                                          <p:attrName>fillcolor</p:attrName>
                                        </p:attrNameLst>
                                      </p:cBhvr>
                                      <p:to>
                                        <a:srgbClr val="D99694"/>
                                      </p:to>
                                    </p:animClr>
                                    <p:set>
                                      <p:cBhvr>
                                        <p:cTn id="88" dur="500" fill="hold"/>
                                        <p:tgtEl>
                                          <p:spTgt spid="14"/>
                                        </p:tgtEl>
                                        <p:attrNameLst>
                                          <p:attrName>fill.type</p:attrName>
                                        </p:attrNameLst>
                                      </p:cBhvr>
                                      <p:to>
                                        <p:strVal val="solid"/>
                                      </p:to>
                                    </p:set>
                                    <p:set>
                                      <p:cBhvr>
                                        <p:cTn id="89" dur="500" fill="hold"/>
                                        <p:tgtEl>
                                          <p:spTgt spid="14"/>
                                        </p:tgtEl>
                                        <p:attrNameLst>
                                          <p:attrName>fill.on</p:attrName>
                                        </p:attrNameLst>
                                      </p:cBhvr>
                                      <p:to>
                                        <p:strVal val="true"/>
                                      </p:to>
                                    </p:set>
                                  </p:childTnLst>
                                </p:cTn>
                              </p:par>
                              <p:par>
                                <p:cTn id="90" presetID="1" presetClass="mediacall" presetSubtype="0" fill="hold" nodeType="withEffect">
                                  <p:stCondLst>
                                    <p:cond delay="0"/>
                                  </p:stCondLst>
                                  <p:childTnLst>
                                    <p:cmd type="call" cmd="playFrom(0.0)">
                                      <p:cBhvr>
                                        <p:cTn id="91" dur="864" fill="hold"/>
                                        <p:tgtEl>
                                          <p:spTgt spid="21"/>
                                        </p:tgtEl>
                                      </p:cBhvr>
                                    </p:cmd>
                                  </p:childTnLst>
                                </p:cTn>
                              </p:par>
                              <p:par>
                                <p:cTn id="92" presetID="26" presetClass="emph" presetSubtype="0" repeatCount="4000" fill="hold" grpId="1" nodeType="withEffect">
                                  <p:stCondLst>
                                    <p:cond delay="0"/>
                                  </p:stCondLst>
                                  <p:childTnLst>
                                    <p:animEffect transition="out" filter="fade">
                                      <p:cBhvr>
                                        <p:cTn id="93" dur="500" tmFilter="0, 0; .2, .5; .8, .5; 1, 0"/>
                                        <p:tgtEl>
                                          <p:spTgt spid="14"/>
                                        </p:tgtEl>
                                      </p:cBhvr>
                                    </p:animEffect>
                                    <p:animScale>
                                      <p:cBhvr>
                                        <p:cTn id="94"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childTnLst>
                                    <p:animClr clrSpc="rgb" dir="cw">
                                      <p:cBhvr>
                                        <p:cTn id="99" dur="500" fill="hold"/>
                                        <p:tgtEl>
                                          <p:spTgt spid="15"/>
                                        </p:tgtEl>
                                        <p:attrNameLst>
                                          <p:attrName>fillcolor</p:attrName>
                                        </p:attrNameLst>
                                      </p:cBhvr>
                                      <p:to>
                                        <a:srgbClr val="D99694"/>
                                      </p:to>
                                    </p:animClr>
                                    <p:set>
                                      <p:cBhvr>
                                        <p:cTn id="100" dur="500" fill="hold"/>
                                        <p:tgtEl>
                                          <p:spTgt spid="15"/>
                                        </p:tgtEl>
                                        <p:attrNameLst>
                                          <p:attrName>fill.type</p:attrName>
                                        </p:attrNameLst>
                                      </p:cBhvr>
                                      <p:to>
                                        <p:strVal val="solid"/>
                                      </p:to>
                                    </p:set>
                                    <p:set>
                                      <p:cBhvr>
                                        <p:cTn id="101" dur="500" fill="hold"/>
                                        <p:tgtEl>
                                          <p:spTgt spid="15"/>
                                        </p:tgtEl>
                                        <p:attrNameLst>
                                          <p:attrName>fill.on</p:attrName>
                                        </p:attrNameLst>
                                      </p:cBhvr>
                                      <p:to>
                                        <p:strVal val="true"/>
                                      </p:to>
                                    </p:set>
                                  </p:childTnLst>
                                </p:cTn>
                              </p:par>
                              <p:par>
                                <p:cTn id="102" presetID="1" presetClass="mediacall" presetSubtype="0" fill="hold" nodeType="withEffect">
                                  <p:stCondLst>
                                    <p:cond delay="0"/>
                                  </p:stCondLst>
                                  <p:childTnLst>
                                    <p:cmd type="call" cmd="playFrom(0.0)">
                                      <p:cBhvr>
                                        <p:cTn id="103" dur="864" fill="hold"/>
                                        <p:tgtEl>
                                          <p:spTgt spid="21"/>
                                        </p:tgtEl>
                                      </p:cBhvr>
                                    </p:cmd>
                                  </p:childTnLst>
                                </p:cTn>
                              </p:par>
                              <p:par>
                                <p:cTn id="104" presetID="26" presetClass="emph" presetSubtype="0" repeatCount="4000" fill="hold" grpId="1" nodeType="withEffect">
                                  <p:stCondLst>
                                    <p:cond delay="0"/>
                                  </p:stCondLst>
                                  <p:childTnLst>
                                    <p:animEffect transition="out" filter="fade">
                                      <p:cBhvr>
                                        <p:cTn id="105" dur="500" tmFilter="0, 0; .2, .5; .8, .5; 1, 0"/>
                                        <p:tgtEl>
                                          <p:spTgt spid="15"/>
                                        </p:tgtEl>
                                      </p:cBhvr>
                                    </p:animEffect>
                                    <p:animScale>
                                      <p:cBhvr>
                                        <p:cTn id="106" dur="250" autoRev="1" fill="hold"/>
                                        <p:tgtEl>
                                          <p:spTgt spid="15"/>
                                        </p:tgtEl>
                                      </p:cBhvr>
                                      <p:by x="105000" y="105000"/>
                                    </p:animScale>
                                  </p:childTnLst>
                                </p:cTn>
                              </p:par>
                            </p:childTnLst>
                          </p:cTn>
                        </p:par>
                      </p:childTnLst>
                    </p:cTn>
                  </p:par>
                </p:childTnLst>
              </p:cTn>
              <p:nextCondLst>
                <p:cond evt="onClick" delay="0">
                  <p:tgtEl>
                    <p:spTgt spid="15"/>
                  </p:tgtEl>
                </p:cond>
              </p:nextCondLst>
            </p:seq>
            <p:audio>
              <p:cMediaNode vol="80000">
                <p:cTn id="107" fill="hold" display="0">
                  <p:stCondLst>
                    <p:cond delay="indefinite"/>
                  </p:stCondLst>
                  <p:endCondLst>
                    <p:cond evt="onStopAudio" delay="0">
                      <p:tgtEl>
                        <p:sldTgt/>
                      </p:tgtEl>
                    </p:cond>
                  </p:endCondLst>
                </p:cTn>
                <p:tgtEl>
                  <p:spTgt spid="16"/>
                </p:tgtEl>
              </p:cMediaNode>
            </p:audio>
            <p:audio>
              <p:cMediaNode vol="80000">
                <p:cTn id="108" fill="hold" display="0">
                  <p:stCondLst>
                    <p:cond delay="indefinite"/>
                  </p:stCondLst>
                  <p:endCondLst>
                    <p:cond evt="onStopAudio" delay="0">
                      <p:tgtEl>
                        <p:sldTgt/>
                      </p:tgtEl>
                    </p:cond>
                  </p:endCondLst>
                </p:cTn>
                <p:tgtEl>
                  <p:spTgt spid="21"/>
                </p:tgtEl>
              </p:cMediaNode>
            </p:audio>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19"/>
          <p:cNvGrpSpPr/>
          <p:nvPr/>
        </p:nvGrpSpPr>
        <p:grpSpPr>
          <a:xfrm>
            <a:off x="190500" y="228600"/>
            <a:ext cx="8763000" cy="6400800"/>
            <a:chOff x="0" y="0"/>
            <a:chExt cx="4217216" cy="2283383"/>
          </a:xfrm>
        </p:grpSpPr>
        <p:sp>
          <p:nvSpPr>
            <p:cNvPr id="35" name="Freeform 20"/>
            <p:cNvSpPr/>
            <p:nvPr/>
          </p:nvSpPr>
          <p:spPr>
            <a:xfrm>
              <a:off x="0" y="0"/>
              <a:ext cx="4217216" cy="2283383"/>
            </a:xfrm>
            <a:custGeom>
              <a:avLst/>
              <a:gdLst/>
              <a:ahLst/>
              <a:cxnLst/>
              <a:rect l="l" t="t" r="r" b="b"/>
              <a:pathLst>
                <a:path w="4217216" h="2283383">
                  <a:moveTo>
                    <a:pt x="4092756" y="2283383"/>
                  </a:moveTo>
                  <a:lnTo>
                    <a:pt x="124460" y="2283383"/>
                  </a:lnTo>
                  <a:cubicBezTo>
                    <a:pt x="55880" y="2283383"/>
                    <a:pt x="0" y="2227503"/>
                    <a:pt x="0" y="2158923"/>
                  </a:cubicBezTo>
                  <a:lnTo>
                    <a:pt x="0" y="124460"/>
                  </a:lnTo>
                  <a:cubicBezTo>
                    <a:pt x="0" y="55880"/>
                    <a:pt x="55880" y="0"/>
                    <a:pt x="124460" y="0"/>
                  </a:cubicBezTo>
                  <a:lnTo>
                    <a:pt x="4092756" y="0"/>
                  </a:lnTo>
                  <a:cubicBezTo>
                    <a:pt x="4161336" y="0"/>
                    <a:pt x="4217216" y="55880"/>
                    <a:pt x="4217216" y="124460"/>
                  </a:cubicBezTo>
                  <a:lnTo>
                    <a:pt x="4217216" y="2158923"/>
                  </a:lnTo>
                  <a:cubicBezTo>
                    <a:pt x="4217216" y="2227503"/>
                    <a:pt x="4161336" y="2283383"/>
                    <a:pt x="4092756" y="2283383"/>
                  </a:cubicBezTo>
                  <a:close/>
                </a:path>
              </a:pathLst>
            </a:custGeom>
            <a:solidFill>
              <a:srgbClr val="FAF9F5"/>
            </a:solidFill>
          </p:spPr>
        </p:sp>
      </p:grpSp>
      <p:grpSp>
        <p:nvGrpSpPr>
          <p:cNvPr id="36" name="Group 30"/>
          <p:cNvGrpSpPr/>
          <p:nvPr/>
        </p:nvGrpSpPr>
        <p:grpSpPr>
          <a:xfrm>
            <a:off x="8153400" y="482600"/>
            <a:ext cx="162392" cy="216523"/>
            <a:chOff x="0" y="0"/>
            <a:chExt cx="660400" cy="660400"/>
          </a:xfrm>
        </p:grpSpPr>
        <p:sp>
          <p:nvSpPr>
            <p:cNvPr id="37" name="Freeform 31"/>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EFBF6E"/>
            </a:solidFill>
          </p:spPr>
        </p:sp>
      </p:grpSp>
      <p:grpSp>
        <p:nvGrpSpPr>
          <p:cNvPr id="38" name="Group 32"/>
          <p:cNvGrpSpPr/>
          <p:nvPr/>
        </p:nvGrpSpPr>
        <p:grpSpPr>
          <a:xfrm>
            <a:off x="7872350" y="482600"/>
            <a:ext cx="162392" cy="216523"/>
            <a:chOff x="0" y="0"/>
            <a:chExt cx="660400" cy="660400"/>
          </a:xfrm>
        </p:grpSpPr>
        <p:sp>
          <p:nvSpPr>
            <p:cNvPr id="39" name="Freeform 33"/>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EFBF6E"/>
            </a:solidFill>
          </p:spPr>
        </p:sp>
      </p:grpSp>
      <p:grpSp>
        <p:nvGrpSpPr>
          <p:cNvPr id="40" name="Group 34"/>
          <p:cNvGrpSpPr/>
          <p:nvPr/>
        </p:nvGrpSpPr>
        <p:grpSpPr>
          <a:xfrm>
            <a:off x="8434450" y="482600"/>
            <a:ext cx="162392" cy="216523"/>
            <a:chOff x="0" y="0"/>
            <a:chExt cx="660400" cy="660400"/>
          </a:xfrm>
        </p:grpSpPr>
        <p:sp>
          <p:nvSpPr>
            <p:cNvPr id="41" name="Freeform 3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EFBF6E"/>
            </a:solidFill>
          </p:spPr>
        </p:sp>
      </p:grpSp>
      <p:sp>
        <p:nvSpPr>
          <p:cNvPr id="2" name="TextBox 1"/>
          <p:cNvSpPr txBox="1"/>
          <p:nvPr/>
        </p:nvSpPr>
        <p:spPr>
          <a:xfrm>
            <a:off x="2495550" y="388576"/>
            <a:ext cx="4152900" cy="621093"/>
          </a:xfrm>
          <a:prstGeom prst="rect">
            <a:avLst/>
          </a:prstGeom>
          <a:noFill/>
        </p:spPr>
        <p:txBody>
          <a:bodyPr wrap="square" lIns="51206" tIns="25603" rIns="51206" bIns="25603" rtlCol="0">
            <a:spAutoFit/>
          </a:bodyPr>
          <a:lstStyle/>
          <a:p>
            <a:pPr algn="ctr"/>
            <a:r>
              <a:rPr lang="en-US" sz="3700" b="1" dirty="0">
                <a:solidFill>
                  <a:schemeClr val="accent6">
                    <a:lumMod val="50000"/>
                  </a:schemeClr>
                </a:solidFill>
                <a:latin typeface="Arial" panose="020B0604020202020204" pitchFamily="34" charset="0"/>
                <a:cs typeface="Arial" panose="020B0604020202020204" pitchFamily="34" charset="0"/>
              </a:rPr>
              <a:t>LUYỆN TẬP</a:t>
            </a:r>
          </a:p>
        </p:txBody>
      </p:sp>
      <p:sp>
        <p:nvSpPr>
          <p:cNvPr id="11" name="Câu hỏi">
            <a:extLst>
              <a:ext uri="{FF2B5EF4-FFF2-40B4-BE49-F238E27FC236}">
                <a16:creationId xmlns="" xmlns:a16="http://schemas.microsoft.com/office/drawing/2014/main" id="{4ADFFF1A-F500-CC57-185E-00F4826D0836}"/>
              </a:ext>
            </a:extLst>
          </p:cNvPr>
          <p:cNvSpPr/>
          <p:nvPr/>
        </p:nvSpPr>
        <p:spPr>
          <a:xfrm>
            <a:off x="495300" y="1065427"/>
            <a:ext cx="8267700" cy="991973"/>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vi-VN" sz="2500" b="1" u="sng" noProof="1">
                <a:solidFill>
                  <a:schemeClr val="tx1"/>
                </a:solidFill>
                <a:latin typeface="Arial" panose="020B0604020202020204" pitchFamily="34" charset="0"/>
                <a:cs typeface="Arial" panose="020B0604020202020204" pitchFamily="34" charset="0"/>
              </a:rPr>
              <a:t>Câu </a:t>
            </a:r>
            <a:r>
              <a:rPr lang="en-US" sz="2500" b="1" u="sng" noProof="1" smtClean="0">
                <a:solidFill>
                  <a:schemeClr val="tx1"/>
                </a:solidFill>
                <a:latin typeface="Arial" panose="020B0604020202020204" pitchFamily="34" charset="0"/>
                <a:cs typeface="Arial" panose="020B0604020202020204" pitchFamily="34" charset="0"/>
              </a:rPr>
              <a:t>2</a:t>
            </a:r>
            <a:r>
              <a:rPr lang="en-US" sz="2500" b="1" noProof="1" smtClean="0">
                <a:solidFill>
                  <a:schemeClr val="tx1"/>
                </a:solidFill>
                <a:latin typeface="Arial" panose="020B0604020202020204" pitchFamily="34" charset="0"/>
                <a:cs typeface="Arial" panose="020B0604020202020204" pitchFamily="34" charset="0"/>
              </a:rPr>
              <a:t>: </a:t>
            </a:r>
            <a:r>
              <a:rPr lang="vi-VN" sz="2500" b="1" dirty="0">
                <a:solidFill>
                  <a:schemeClr val="tx1"/>
                </a:solidFill>
              </a:rPr>
              <a:t>Sau khi tốt nghiệp các trường đào tạo về thiết kế đồ họa, em có thể làm việc ở những đơn vị </a:t>
            </a:r>
            <a:r>
              <a:rPr lang="vi-VN" sz="2500" b="1" dirty="0" smtClean="0">
                <a:solidFill>
                  <a:schemeClr val="tx1"/>
                </a:solidFill>
              </a:rPr>
              <a:t>nào</a:t>
            </a:r>
            <a:r>
              <a:rPr lang="en-US" sz="2500" b="1" dirty="0" smtClean="0">
                <a:solidFill>
                  <a:schemeClr val="tx1"/>
                </a:solidFill>
              </a:rPr>
              <a:t>?</a:t>
            </a:r>
            <a:endParaRPr lang="fr-FR" sz="2500" b="1" noProof="1">
              <a:solidFill>
                <a:schemeClr val="tx1"/>
              </a:solidFill>
              <a:latin typeface="Arial" panose="020B0604020202020204" pitchFamily="34" charset="0"/>
              <a:cs typeface="Arial" panose="020B0604020202020204" pitchFamily="34" charset="0"/>
            </a:endParaRPr>
          </a:p>
        </p:txBody>
      </p:sp>
      <p:sp>
        <p:nvSpPr>
          <p:cNvPr id="14" name="Đáp án sai 2">
            <a:extLst>
              <a:ext uri="{FF2B5EF4-FFF2-40B4-BE49-F238E27FC236}">
                <a16:creationId xmlns="" xmlns:a16="http://schemas.microsoft.com/office/drawing/2014/main" id="{6A919885-0285-0403-1E09-FA94D8BC080B}"/>
              </a:ext>
            </a:extLst>
          </p:cNvPr>
          <p:cNvSpPr/>
          <p:nvPr/>
        </p:nvSpPr>
        <p:spPr>
          <a:xfrm>
            <a:off x="475352" y="2209800"/>
            <a:ext cx="3944248" cy="41910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en-US" sz="2500" b="1" dirty="0" smtClean="0">
                <a:solidFill>
                  <a:srgbClr val="0000FF"/>
                </a:solidFill>
              </a:rPr>
              <a:t>C</a:t>
            </a:r>
            <a:r>
              <a:rPr lang="vi-VN" sz="2500" b="1" dirty="0" smtClean="0">
                <a:solidFill>
                  <a:srgbClr val="0000FF"/>
                </a:solidFill>
              </a:rPr>
              <a:t>ông </a:t>
            </a:r>
            <a:r>
              <a:rPr lang="vi-VN" sz="2500" b="1" dirty="0">
                <a:solidFill>
                  <a:srgbClr val="0000FF"/>
                </a:solidFill>
              </a:rPr>
              <a:t>ty quảng cáo, công ty thiết kế, công ty truyền thông và tổ chức sự kiện, studio nghệ thuật, xưởng phim hoạt hình và truyện tranh, các tòa soạn, các nhà xuất bản, cơ quan truyền hình, báo chí</a:t>
            </a:r>
            <a:r>
              <a:rPr lang="en-US" sz="2500" b="1" dirty="0">
                <a:solidFill>
                  <a:srgbClr val="0000FF"/>
                </a:solidFill>
              </a:rPr>
              <a:t>,</a:t>
            </a:r>
            <a:r>
              <a:rPr lang="vi-VN" sz="2500" b="1" dirty="0">
                <a:solidFill>
                  <a:srgbClr val="0000FF"/>
                </a:solidFill>
              </a:rPr>
              <a:t>...</a:t>
            </a:r>
          </a:p>
        </p:txBody>
      </p:sp>
      <p:pic>
        <p:nvPicPr>
          <p:cNvPr id="16"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21181" y="-424844"/>
            <a:ext cx="243682" cy="324909"/>
          </a:xfrm>
          <a:prstGeom prst="rect">
            <a:avLst/>
          </a:prstGeom>
        </p:spPr>
      </p:pic>
      <p:pic>
        <p:nvPicPr>
          <p:cNvPr id="21"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3884613" y="-424844"/>
            <a:ext cx="243682" cy="324909"/>
          </a:xfrm>
          <a:prstGeom prst="rect">
            <a:avLst/>
          </a:prstGeom>
        </p:spPr>
      </p:pic>
      <p:pic>
        <p:nvPicPr>
          <p:cNvPr id="12290" name="Picture 2" descr="https://tuyensinhso.vn/images/files/tuyensinhso.com/thiet-ke-do-hoa-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7558" y="2514600"/>
            <a:ext cx="4215442"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3600" y="134807"/>
            <a:ext cx="838200" cy="838200"/>
          </a:xfrm>
          <a:prstGeom prst="rect">
            <a:avLst/>
          </a:prstGeom>
        </p:spPr>
      </p:pic>
      <p:pic>
        <p:nvPicPr>
          <p:cNvPr id="24"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083778" y="43514"/>
            <a:ext cx="1143001" cy="1066801"/>
          </a:xfrm>
          <a:prstGeom prst="rect">
            <a:avLst/>
          </a:prstGeom>
        </p:spPr>
      </p:pic>
    </p:spTree>
    <p:extLst>
      <p:ext uri="{BB962C8B-B14F-4D97-AF65-F5344CB8AC3E}">
        <p14:creationId xmlns:p14="http://schemas.microsoft.com/office/powerpoint/2010/main" val="20426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1" presetClass="mediacall" presetSubtype="0" fill="hold" nodeType="withEffect">
                                  <p:stCondLst>
                                    <p:cond delay="0"/>
                                  </p:stCondLst>
                                  <p:childTnLst>
                                    <p:cmd type="call" cmd="playFrom(0.0)">
                                      <p:cBhvr>
                                        <p:cTn id="16" dur="838" fill="hold"/>
                                        <p:tgtEl>
                                          <p:spTgt spid="16"/>
                                        </p:tgtEl>
                                      </p:cBhvr>
                                    </p:cmd>
                                  </p:childTnLst>
                                </p:cTn>
                              </p:par>
                              <p:par>
                                <p:cTn id="17" presetID="1" presetClass="mediacall" presetSubtype="0" fill="hold" nodeType="withEffect">
                                  <p:stCondLst>
                                    <p:cond delay="0"/>
                                  </p:stCondLst>
                                  <p:childTnLst>
                                    <p:cmd type="call" cmd="playFrom(0.0)">
                                      <p:cBhvr>
                                        <p:cTn id="18" dur="864" fill="hold"/>
                                        <p:tgtEl>
                                          <p:spTgt spid="21"/>
                                        </p:tgtEl>
                                      </p:cBhvr>
                                    </p:cmd>
                                  </p:childTnLst>
                                </p:cTn>
                              </p:par>
                              <p:par>
                                <p:cTn id="19" presetID="1" presetClass="mediacall" presetSubtype="0" fill="hold" nodeType="withEffect">
                                  <p:stCondLst>
                                    <p:cond delay="0"/>
                                  </p:stCondLst>
                                  <p:childTnLst>
                                    <p:cmd type="call" cmd="playFrom(0.0)">
                                      <p:cBhvr>
                                        <p:cTn id="20" dur="864" fill="hold"/>
                                        <p:tgtEl>
                                          <p:spTgt spid="21"/>
                                        </p:tgtEl>
                                      </p:cBhvr>
                                    </p:cmd>
                                  </p:childTnLst>
                                </p:cTn>
                              </p:par>
                            </p:childTnLst>
                          </p:cTn>
                        </p:par>
                        <p:par>
                          <p:cTn id="21" fill="hold">
                            <p:stCondLst>
                              <p:cond delay="864"/>
                            </p:stCondLst>
                            <p:childTnLst>
                              <p:par>
                                <p:cTn id="22" presetID="6" presetClass="entr" presetSubtype="16" fill="hold" nodeType="after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circle(in)">
                                      <p:cBhvr>
                                        <p:cTn id="24"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withEffect">
                                  <p:stCondLst>
                                    <p:cond delay="0"/>
                                  </p:stCondLst>
                                  <p:childTnLst>
                                    <p:cmd type="call" cmd="playFrom(0.0)">
                                      <p:cBhvr>
                                        <p:cTn id="29" dur="864" fill="hold"/>
                                        <p:tgtEl>
                                          <p:spTgt spid="21"/>
                                        </p:tgtEl>
                                      </p:cBhvr>
                                    </p:cmd>
                                  </p:childTnLst>
                                </p:cTn>
                              </p:par>
                            </p:childTnLst>
                          </p:cTn>
                        </p:par>
                      </p:childTnLst>
                    </p:cTn>
                  </p:par>
                </p:childTnLst>
              </p:cTn>
              <p:nextCondLst>
                <p:cond evt="onClick" delay="0">
                  <p:tgtEl>
                    <p:spTgt spid="14"/>
                  </p:tgtEl>
                </p:cond>
              </p:nextCondLst>
            </p:seq>
            <p:audio>
              <p:cMediaNode vol="80000">
                <p:cTn id="30" fill="hold" display="0">
                  <p:stCondLst>
                    <p:cond delay="indefinite"/>
                  </p:stCondLst>
                  <p:endCondLst>
                    <p:cond evt="onStopAudio" delay="0">
                      <p:tgtEl>
                        <p:sldTgt/>
                      </p:tgtEl>
                    </p:cond>
                  </p:endCondLst>
                </p:cTn>
                <p:tgtEl>
                  <p:spTgt spid="16"/>
                </p:tgtEl>
              </p:cMediaNode>
            </p:audio>
            <p:audio>
              <p:cMediaNode vol="80000">
                <p:cTn id="31" fill="hold" display="0">
                  <p:stCondLst>
                    <p:cond delay="indefinite"/>
                  </p:stCondLst>
                  <p:endCondLst>
                    <p:cond evt="onStopAudio" delay="0">
                      <p:tgtEl>
                        <p:sldTgt/>
                      </p:tgtEl>
                    </p:cond>
                  </p:endCondLst>
                </p:cTn>
                <p:tgtEl>
                  <p:spTgt spid="21"/>
                </p:tgtEl>
              </p:cMediaNode>
            </p:audio>
          </p:childTnLst>
        </p:cTn>
      </p:par>
    </p:tnLst>
    <p:bldLst>
      <p:bldP spid="11"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1412"/>
        <p:cNvGrpSpPr/>
        <p:nvPr/>
      </p:nvGrpSpPr>
      <p:grpSpPr>
        <a:xfrm>
          <a:off x="0" y="0"/>
          <a:ext cx="0" cy="0"/>
          <a:chOff x="0" y="0"/>
          <a:chExt cx="0" cy="0"/>
        </a:xfrm>
      </p:grpSpPr>
      <p:sp>
        <p:nvSpPr>
          <p:cNvPr id="117" name="Title 1"/>
          <p:cNvSpPr>
            <a:spLocks noGrp="1"/>
          </p:cNvSpPr>
          <p:nvPr>
            <p:ph type="title"/>
          </p:nvPr>
        </p:nvSpPr>
        <p:spPr>
          <a:xfrm>
            <a:off x="1133655" y="304800"/>
            <a:ext cx="2362200" cy="533400"/>
          </a:xfrm>
          <a:solidFill>
            <a:srgbClr val="FFFF00"/>
          </a:solidFill>
          <a:ln>
            <a:solidFill>
              <a:srgbClr val="0000FF"/>
            </a:solidFill>
          </a:ln>
        </p:spPr>
        <p:txBody>
          <a:bodyPr anchor="ctr">
            <a:noAutofit/>
          </a:bodyPr>
          <a:lstStyle/>
          <a:p>
            <a:r>
              <a:rPr lang="en-US" sz="3200" b="1" dirty="0" smtClean="0">
                <a:solidFill>
                  <a:srgbClr val="C00000"/>
                </a:solidFill>
                <a:latin typeface="+mn-lt"/>
              </a:rPr>
              <a:t>VẬN DỤNG</a:t>
            </a:r>
            <a:endParaRPr lang="en-US" sz="3200" b="1" dirty="0">
              <a:solidFill>
                <a:srgbClr val="C00000"/>
              </a:solidFill>
              <a:latin typeface="+mn-lt"/>
            </a:endParaRPr>
          </a:p>
        </p:txBody>
      </p:sp>
      <p:sp>
        <p:nvSpPr>
          <p:cNvPr id="4" name="Rectangle 3"/>
          <p:cNvSpPr/>
          <p:nvPr/>
        </p:nvSpPr>
        <p:spPr>
          <a:xfrm>
            <a:off x="381000" y="1447800"/>
            <a:ext cx="4067772" cy="1785104"/>
          </a:xfrm>
          <a:prstGeom prst="rect">
            <a:avLst/>
          </a:prstGeom>
          <a:ln>
            <a:solidFill>
              <a:srgbClr val="0000FF"/>
            </a:solidFill>
          </a:ln>
        </p:spPr>
        <p:txBody>
          <a:bodyPr wrap="square">
            <a:spAutoFit/>
          </a:bodyPr>
          <a:lstStyle/>
          <a:p>
            <a:pPr algn="just"/>
            <a:r>
              <a:rPr lang="en-US" sz="2200" b="1" dirty="0" err="1" smtClean="0">
                <a:solidFill>
                  <a:srgbClr val="C00000"/>
                </a:solidFill>
              </a:rPr>
              <a:t>Bài</a:t>
            </a:r>
            <a:r>
              <a:rPr lang="en-US" sz="2200" b="1" dirty="0" smtClean="0">
                <a:solidFill>
                  <a:srgbClr val="C00000"/>
                </a:solidFill>
              </a:rPr>
              <a:t> </a:t>
            </a:r>
            <a:r>
              <a:rPr lang="vi-VN" sz="2200" b="1" dirty="0" smtClean="0">
                <a:solidFill>
                  <a:srgbClr val="C00000"/>
                </a:solidFill>
              </a:rPr>
              <a:t>1</a:t>
            </a:r>
            <a:r>
              <a:rPr lang="vi-VN" sz="2200" b="1" dirty="0">
                <a:solidFill>
                  <a:srgbClr val="C00000"/>
                </a:solidFill>
              </a:rPr>
              <a:t>. </a:t>
            </a:r>
            <a:r>
              <a:rPr lang="vi-VN" sz="2200" b="1" dirty="0"/>
              <a:t>Tìm các kênh thông tin giới thiệu việc làm liên quan đến thiết kế đồ họa và chia sẻ với bạn bè về kênh thông tin đó</a:t>
            </a:r>
            <a:r>
              <a:rPr lang="vi-VN" sz="2200" b="1" dirty="0" smtClean="0"/>
              <a:t>.</a:t>
            </a:r>
            <a:endParaRPr lang="vi-VN" sz="2200" b="1" dirty="0"/>
          </a:p>
        </p:txBody>
      </p:sp>
      <p:sp>
        <p:nvSpPr>
          <p:cNvPr id="5" name="Rectangle 4"/>
          <p:cNvSpPr/>
          <p:nvPr/>
        </p:nvSpPr>
        <p:spPr>
          <a:xfrm>
            <a:off x="4800600" y="4343400"/>
            <a:ext cx="4114800" cy="2123658"/>
          </a:xfrm>
          <a:prstGeom prst="rect">
            <a:avLst/>
          </a:prstGeom>
          <a:ln>
            <a:solidFill>
              <a:srgbClr val="0000FF"/>
            </a:solidFill>
          </a:ln>
        </p:spPr>
        <p:txBody>
          <a:bodyPr wrap="square">
            <a:spAutoFit/>
          </a:bodyPr>
          <a:lstStyle/>
          <a:p>
            <a:pPr lvl="0" algn="just"/>
            <a:r>
              <a:rPr lang="en-US" sz="2200" b="1" dirty="0" err="1">
                <a:solidFill>
                  <a:schemeClr val="accent6">
                    <a:lumMod val="75000"/>
                  </a:schemeClr>
                </a:solidFill>
              </a:rPr>
              <a:t>Bài</a:t>
            </a:r>
            <a:r>
              <a:rPr lang="en-US" sz="2200" b="1" dirty="0">
                <a:solidFill>
                  <a:schemeClr val="accent6">
                    <a:lumMod val="75000"/>
                  </a:schemeClr>
                </a:solidFill>
              </a:rPr>
              <a:t> </a:t>
            </a:r>
            <a:r>
              <a:rPr lang="vi-VN" sz="2200" b="1" dirty="0">
                <a:solidFill>
                  <a:schemeClr val="accent6">
                    <a:lumMod val="75000"/>
                  </a:schemeClr>
                </a:solidFill>
              </a:rPr>
              <a:t>2. </a:t>
            </a:r>
            <a:r>
              <a:rPr lang="vi-VN" sz="2200" b="1" dirty="0"/>
              <a:t>Sử dụng công cụ tìm kiếm trên Internet để biết các phần mềm công cụ đồ họa </a:t>
            </a:r>
            <a:r>
              <a:rPr lang="vi-VN" sz="2200" b="1" dirty="0" smtClean="0"/>
              <a:t>như</a:t>
            </a:r>
            <a:r>
              <a:rPr lang="en-US" sz="2200" b="1" dirty="0" smtClean="0"/>
              <a:t>:</a:t>
            </a:r>
            <a:r>
              <a:rPr lang="vi-VN" sz="2200" b="1" dirty="0" smtClean="0"/>
              <a:t> </a:t>
            </a:r>
            <a:r>
              <a:rPr lang="vi-VN" sz="2200" b="1" dirty="0"/>
              <a:t>Illustrator, Photoshop, InDesign, </a:t>
            </a:r>
            <a:r>
              <a:rPr lang="vi-VN" sz="2200" b="1" dirty="0" smtClean="0"/>
              <a:t>AutoCad</a:t>
            </a:r>
            <a:r>
              <a:rPr lang="en-US" sz="2200" b="1" dirty="0" smtClean="0"/>
              <a:t>,</a:t>
            </a:r>
            <a:r>
              <a:rPr lang="vi-VN" sz="2200" b="1" dirty="0" smtClean="0"/>
              <a:t>... </a:t>
            </a:r>
            <a:r>
              <a:rPr lang="vi-VN" sz="2200" b="1" dirty="0"/>
              <a:t>được dùng để làm gì?</a:t>
            </a:r>
            <a:endParaRPr lang="en-US" sz="2200" b="1" dirty="0"/>
          </a:p>
        </p:txBody>
      </p:sp>
      <p:pic>
        <p:nvPicPr>
          <p:cNvPr id="13314" name="Picture 2" descr="người thiết kế đồ họ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5" y="3505200"/>
            <a:ext cx="4572000" cy="331973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asted image 0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626" y="990600"/>
            <a:ext cx="442217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381000"/>
            <a:ext cx="838200" cy="838200"/>
          </a:xfrm>
          <a:prstGeom prst="rect">
            <a:avLst/>
          </a:prstGeom>
        </p:spPr>
      </p:pic>
      <p:pic>
        <p:nvPicPr>
          <p:cNvPr id="83"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502625" y="76200"/>
            <a:ext cx="1143001" cy="1066801"/>
          </a:xfrm>
          <a:prstGeom prst="rect">
            <a:avLst/>
          </a:prstGeom>
        </p:spPr>
      </p:pic>
    </p:spTree>
    <p:extLst>
      <p:ext uri="{BB962C8B-B14F-4D97-AF65-F5344CB8AC3E}">
        <p14:creationId xmlns:p14="http://schemas.microsoft.com/office/powerpoint/2010/main" val="34595103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1000" fill="hold"/>
                                        <p:tgtEl>
                                          <p:spTgt spid="117"/>
                                        </p:tgtEl>
                                        <p:attrNameLst>
                                          <p:attrName>ppt_w</p:attrName>
                                        </p:attrNameLst>
                                      </p:cBhvr>
                                      <p:tavLst>
                                        <p:tav tm="0">
                                          <p:val>
                                            <p:fltVal val="0"/>
                                          </p:val>
                                        </p:tav>
                                        <p:tav tm="100000">
                                          <p:val>
                                            <p:strVal val="#ppt_w"/>
                                          </p:val>
                                        </p:tav>
                                      </p:tavLst>
                                    </p:anim>
                                    <p:anim calcmode="lin" valueType="num">
                                      <p:cBhvr>
                                        <p:cTn id="8" dur="1000" fill="hold"/>
                                        <p:tgtEl>
                                          <p:spTgt spid="117"/>
                                        </p:tgtEl>
                                        <p:attrNameLst>
                                          <p:attrName>ppt_h</p:attrName>
                                        </p:attrNameLst>
                                      </p:cBhvr>
                                      <p:tavLst>
                                        <p:tav tm="0">
                                          <p:val>
                                            <p:fltVal val="0"/>
                                          </p:val>
                                        </p:tav>
                                        <p:tav tm="100000">
                                          <p:val>
                                            <p:strVal val="#ppt_h"/>
                                          </p:val>
                                        </p:tav>
                                      </p:tavLst>
                                    </p:anim>
                                    <p:anim calcmode="lin" valueType="num">
                                      <p:cBhvr>
                                        <p:cTn id="9" dur="1000" fill="hold"/>
                                        <p:tgtEl>
                                          <p:spTgt spid="117"/>
                                        </p:tgtEl>
                                        <p:attrNameLst>
                                          <p:attrName>style.rotation</p:attrName>
                                        </p:attrNameLst>
                                      </p:cBhvr>
                                      <p:tavLst>
                                        <p:tav tm="0">
                                          <p:val>
                                            <p:fltVal val="90"/>
                                          </p:val>
                                        </p:tav>
                                        <p:tav tm="100000">
                                          <p:val>
                                            <p:fltVal val="0"/>
                                          </p:val>
                                        </p:tav>
                                      </p:tavLst>
                                    </p:anim>
                                    <p:animEffect transition="in" filter="fade">
                                      <p:cBhvr>
                                        <p:cTn id="10" dur="1000"/>
                                        <p:tgtEl>
                                          <p:spTgt spid="117"/>
                                        </p:tgtEl>
                                      </p:cBhvr>
                                    </p:animEffec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fade">
                                      <p:cBhvr>
                                        <p:cTn id="14" dur="500"/>
                                        <p:tgtEl>
                                          <p:spTgt spid="82"/>
                                        </p:tgtEl>
                                      </p:cBhvr>
                                    </p:animEffect>
                                    <p:anim calcmode="lin" valueType="num">
                                      <p:cBhvr>
                                        <p:cTn id="15" dur="500" fill="hold"/>
                                        <p:tgtEl>
                                          <p:spTgt spid="82"/>
                                        </p:tgtEl>
                                        <p:attrNameLst>
                                          <p:attrName>ppt_x</p:attrName>
                                        </p:attrNameLst>
                                      </p:cBhvr>
                                      <p:tavLst>
                                        <p:tav tm="0">
                                          <p:val>
                                            <p:strVal val="#ppt_x"/>
                                          </p:val>
                                        </p:tav>
                                        <p:tav tm="100000">
                                          <p:val>
                                            <p:strVal val="#ppt_x"/>
                                          </p:val>
                                        </p:tav>
                                      </p:tavLst>
                                    </p:anim>
                                    <p:anim calcmode="lin" valueType="num">
                                      <p:cBhvr>
                                        <p:cTn id="16" dur="500" fill="hold"/>
                                        <p:tgtEl>
                                          <p:spTgt spid="82"/>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5" presetClass="entr" presetSubtype="0" fill="hold" nodeType="afterEffect">
                                  <p:stCondLst>
                                    <p:cond delay="0"/>
                                  </p:stCondLst>
                                  <p:childTnLst>
                                    <p:set>
                                      <p:cBhvr>
                                        <p:cTn id="19" dur="1" fill="hold">
                                          <p:stCondLst>
                                            <p:cond delay="0"/>
                                          </p:stCondLst>
                                        </p:cTn>
                                        <p:tgtEl>
                                          <p:spTgt spid="83"/>
                                        </p:tgtEl>
                                        <p:attrNameLst>
                                          <p:attrName>style.visibility</p:attrName>
                                        </p:attrNameLst>
                                      </p:cBhvr>
                                      <p:to>
                                        <p:strVal val="visible"/>
                                      </p:to>
                                    </p:set>
                                    <p:animEffect transition="in" filter="fade">
                                      <p:cBhvr>
                                        <p:cTn id="20" dur="2000"/>
                                        <p:tgtEl>
                                          <p:spTgt spid="83"/>
                                        </p:tgtEl>
                                      </p:cBhvr>
                                    </p:animEffect>
                                    <p:anim calcmode="lin" valueType="num">
                                      <p:cBhvr>
                                        <p:cTn id="21" dur="2000" fill="hold"/>
                                        <p:tgtEl>
                                          <p:spTgt spid="83"/>
                                        </p:tgtEl>
                                        <p:attrNameLst>
                                          <p:attrName>ppt_w</p:attrName>
                                        </p:attrNameLst>
                                      </p:cBhvr>
                                      <p:tavLst>
                                        <p:tav tm="0" fmla="#ppt_w*sin(2.5*pi*$)">
                                          <p:val>
                                            <p:fltVal val="0"/>
                                          </p:val>
                                        </p:tav>
                                        <p:tav tm="100000">
                                          <p:val>
                                            <p:fltVal val="1"/>
                                          </p:val>
                                        </p:tav>
                                      </p:tavLst>
                                    </p:anim>
                                    <p:anim calcmode="lin" valueType="num">
                                      <p:cBhvr>
                                        <p:cTn id="22" dur="2000" fill="hold"/>
                                        <p:tgtEl>
                                          <p:spTgt spid="83"/>
                                        </p:tgtEl>
                                        <p:attrNameLst>
                                          <p:attrName>ppt_h</p:attrName>
                                        </p:attrNameLst>
                                      </p:cBhvr>
                                      <p:tavLst>
                                        <p:tav tm="0">
                                          <p:val>
                                            <p:strVal val="#ppt_h"/>
                                          </p:val>
                                        </p:tav>
                                        <p:tav tm="100000">
                                          <p:val>
                                            <p:strVal val="#ppt_h"/>
                                          </p:val>
                                        </p:tav>
                                      </p:tavLst>
                                    </p:anim>
                                  </p:childTnLst>
                                </p:cTn>
                              </p:par>
                            </p:childTnLst>
                          </p:cTn>
                        </p:par>
                        <p:par>
                          <p:cTn id="23" fill="hold">
                            <p:stCondLst>
                              <p:cond delay="3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2000"/>
                                        <p:tgtEl>
                                          <p:spTgt spid="4"/>
                                        </p:tgtEl>
                                      </p:cBhvr>
                                    </p:animEffect>
                                  </p:childTnLst>
                                </p:cTn>
                              </p:par>
                            </p:childTnLst>
                          </p:cTn>
                        </p:par>
                        <p:par>
                          <p:cTn id="27" fill="hold">
                            <p:stCondLst>
                              <p:cond delay="5500"/>
                            </p:stCondLst>
                            <p:childTnLst>
                              <p:par>
                                <p:cTn id="28" presetID="6" presetClass="entr" presetSubtype="16" fill="hold" nodeType="afterEffect">
                                  <p:stCondLst>
                                    <p:cond delay="0"/>
                                  </p:stCondLst>
                                  <p:childTnLst>
                                    <p:set>
                                      <p:cBhvr>
                                        <p:cTn id="29" dur="1" fill="hold">
                                          <p:stCondLst>
                                            <p:cond delay="0"/>
                                          </p:stCondLst>
                                        </p:cTn>
                                        <p:tgtEl>
                                          <p:spTgt spid="13316"/>
                                        </p:tgtEl>
                                        <p:attrNameLst>
                                          <p:attrName>style.visibility</p:attrName>
                                        </p:attrNameLst>
                                      </p:cBhvr>
                                      <p:to>
                                        <p:strVal val="visible"/>
                                      </p:to>
                                    </p:set>
                                    <p:animEffect transition="in" filter="circle(in)">
                                      <p:cBhvr>
                                        <p:cTn id="30" dur="2000"/>
                                        <p:tgtEl>
                                          <p:spTgt spid="1331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31" presetClass="entr" presetSubtype="0" fill="hold" nodeType="afterEffect">
                                  <p:stCondLst>
                                    <p:cond delay="0"/>
                                  </p:stCondLst>
                                  <p:childTnLst>
                                    <p:set>
                                      <p:cBhvr>
                                        <p:cTn id="39" dur="1" fill="hold">
                                          <p:stCondLst>
                                            <p:cond delay="0"/>
                                          </p:stCondLst>
                                        </p:cTn>
                                        <p:tgtEl>
                                          <p:spTgt spid="13314"/>
                                        </p:tgtEl>
                                        <p:attrNameLst>
                                          <p:attrName>style.visibility</p:attrName>
                                        </p:attrNameLst>
                                      </p:cBhvr>
                                      <p:to>
                                        <p:strVal val="visible"/>
                                      </p:to>
                                    </p:set>
                                    <p:anim calcmode="lin" valueType="num">
                                      <p:cBhvr>
                                        <p:cTn id="40" dur="1000" fill="hold"/>
                                        <p:tgtEl>
                                          <p:spTgt spid="13314"/>
                                        </p:tgtEl>
                                        <p:attrNameLst>
                                          <p:attrName>ppt_w</p:attrName>
                                        </p:attrNameLst>
                                      </p:cBhvr>
                                      <p:tavLst>
                                        <p:tav tm="0">
                                          <p:val>
                                            <p:fltVal val="0"/>
                                          </p:val>
                                        </p:tav>
                                        <p:tav tm="100000">
                                          <p:val>
                                            <p:strVal val="#ppt_w"/>
                                          </p:val>
                                        </p:tav>
                                      </p:tavLst>
                                    </p:anim>
                                    <p:anim calcmode="lin" valueType="num">
                                      <p:cBhvr>
                                        <p:cTn id="41" dur="1000" fill="hold"/>
                                        <p:tgtEl>
                                          <p:spTgt spid="13314"/>
                                        </p:tgtEl>
                                        <p:attrNameLst>
                                          <p:attrName>ppt_h</p:attrName>
                                        </p:attrNameLst>
                                      </p:cBhvr>
                                      <p:tavLst>
                                        <p:tav tm="0">
                                          <p:val>
                                            <p:fltVal val="0"/>
                                          </p:val>
                                        </p:tav>
                                        <p:tav tm="100000">
                                          <p:val>
                                            <p:strVal val="#ppt_h"/>
                                          </p:val>
                                        </p:tav>
                                      </p:tavLst>
                                    </p:anim>
                                    <p:anim calcmode="lin" valueType="num">
                                      <p:cBhvr>
                                        <p:cTn id="42" dur="1000" fill="hold"/>
                                        <p:tgtEl>
                                          <p:spTgt spid="13314"/>
                                        </p:tgtEl>
                                        <p:attrNameLst>
                                          <p:attrName>style.rotation</p:attrName>
                                        </p:attrNameLst>
                                      </p:cBhvr>
                                      <p:tavLst>
                                        <p:tav tm="0">
                                          <p:val>
                                            <p:fltVal val="90"/>
                                          </p:val>
                                        </p:tav>
                                        <p:tav tm="100000">
                                          <p:val>
                                            <p:fltVal val="0"/>
                                          </p:val>
                                        </p:tav>
                                      </p:tavLst>
                                    </p:anim>
                                    <p:animEffect transition="in" filter="fade">
                                      <p:cBhvr>
                                        <p:cTn id="43" dur="1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9144000" cy="6858000"/>
          </a:xfrm>
          <a:prstGeom prst="rect">
            <a:avLst/>
          </a:prstGeom>
        </p:spPr>
      </p:pic>
      <p:grpSp>
        <p:nvGrpSpPr>
          <p:cNvPr id="3" name="Group 3"/>
          <p:cNvGrpSpPr/>
          <p:nvPr/>
        </p:nvGrpSpPr>
        <p:grpSpPr>
          <a:xfrm>
            <a:off x="675275" y="1737502"/>
            <a:ext cx="2770392" cy="4325662"/>
            <a:chOff x="0" y="0"/>
            <a:chExt cx="17900581" cy="20962345"/>
          </a:xfrm>
        </p:grpSpPr>
        <p:sp>
          <p:nvSpPr>
            <p:cNvPr id="4" name="Freeform 4"/>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7EA7AB"/>
            </a:solidFill>
          </p:spPr>
        </p:sp>
        <p:sp>
          <p:nvSpPr>
            <p:cNvPr id="5" name="Freeform 5"/>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6" name="Group 6"/>
          <p:cNvGrpSpPr/>
          <p:nvPr/>
        </p:nvGrpSpPr>
        <p:grpSpPr>
          <a:xfrm>
            <a:off x="809442" y="2500921"/>
            <a:ext cx="2498570" cy="3384823"/>
            <a:chOff x="0" y="0"/>
            <a:chExt cx="16144234" cy="16403000"/>
          </a:xfrm>
        </p:grpSpPr>
        <p:sp>
          <p:nvSpPr>
            <p:cNvPr id="7" name="Freeform 7"/>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8" name="Freeform 8"/>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9" name="Group 9"/>
          <p:cNvGrpSpPr/>
          <p:nvPr/>
        </p:nvGrpSpPr>
        <p:grpSpPr>
          <a:xfrm>
            <a:off x="809442" y="1902408"/>
            <a:ext cx="2502057" cy="449018"/>
            <a:chOff x="0" y="0"/>
            <a:chExt cx="14219657" cy="1913890"/>
          </a:xfrm>
        </p:grpSpPr>
        <p:sp>
          <p:nvSpPr>
            <p:cNvPr id="10" name="Freeform 10"/>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grpSp>
        <p:nvGrpSpPr>
          <p:cNvPr id="11" name="Group 11"/>
          <p:cNvGrpSpPr/>
          <p:nvPr/>
        </p:nvGrpSpPr>
        <p:grpSpPr>
          <a:xfrm>
            <a:off x="3162364" y="2076187"/>
            <a:ext cx="2770392" cy="4325662"/>
            <a:chOff x="0" y="0"/>
            <a:chExt cx="17900581" cy="20962345"/>
          </a:xfrm>
        </p:grpSpPr>
        <p:sp>
          <p:nvSpPr>
            <p:cNvPr id="12" name="Freeform 12"/>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E2B9C8"/>
            </a:solidFill>
          </p:spPr>
        </p:sp>
        <p:sp>
          <p:nvSpPr>
            <p:cNvPr id="13" name="Freeform 13"/>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14" name="Group 14"/>
          <p:cNvGrpSpPr/>
          <p:nvPr/>
        </p:nvGrpSpPr>
        <p:grpSpPr>
          <a:xfrm>
            <a:off x="3296531" y="2839606"/>
            <a:ext cx="2498570" cy="3384823"/>
            <a:chOff x="0" y="0"/>
            <a:chExt cx="16144234" cy="16403000"/>
          </a:xfrm>
        </p:grpSpPr>
        <p:sp>
          <p:nvSpPr>
            <p:cNvPr id="15" name="Freeform 15"/>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16" name="Freeform 16"/>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17" name="Group 17"/>
          <p:cNvGrpSpPr/>
          <p:nvPr/>
        </p:nvGrpSpPr>
        <p:grpSpPr>
          <a:xfrm>
            <a:off x="3296531" y="2241093"/>
            <a:ext cx="2502057" cy="449018"/>
            <a:chOff x="0" y="0"/>
            <a:chExt cx="14219657" cy="1913890"/>
          </a:xfrm>
        </p:grpSpPr>
        <p:sp>
          <p:nvSpPr>
            <p:cNvPr id="18" name="Freeform 18"/>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grpSp>
        <p:nvGrpSpPr>
          <p:cNvPr id="19" name="Group 19"/>
          <p:cNvGrpSpPr/>
          <p:nvPr/>
        </p:nvGrpSpPr>
        <p:grpSpPr>
          <a:xfrm>
            <a:off x="5696655" y="1751506"/>
            <a:ext cx="2837746" cy="4325662"/>
            <a:chOff x="0" y="0"/>
            <a:chExt cx="17900581" cy="20962345"/>
          </a:xfrm>
        </p:grpSpPr>
        <p:sp>
          <p:nvSpPr>
            <p:cNvPr id="20" name="Freeform 20"/>
            <p:cNvSpPr/>
            <p:nvPr/>
          </p:nvSpPr>
          <p:spPr>
            <a:xfrm>
              <a:off x="72390" y="72390"/>
              <a:ext cx="17755801" cy="20817566"/>
            </a:xfrm>
            <a:custGeom>
              <a:avLst/>
              <a:gdLst/>
              <a:ahLst/>
              <a:cxnLst/>
              <a:rect l="l" t="t" r="r" b="b"/>
              <a:pathLst>
                <a:path w="17755801" h="20817566">
                  <a:moveTo>
                    <a:pt x="0" y="0"/>
                  </a:moveTo>
                  <a:lnTo>
                    <a:pt x="17755801" y="0"/>
                  </a:lnTo>
                  <a:lnTo>
                    <a:pt x="17755801" y="20817566"/>
                  </a:lnTo>
                  <a:lnTo>
                    <a:pt x="0" y="20817566"/>
                  </a:lnTo>
                  <a:lnTo>
                    <a:pt x="0" y="0"/>
                  </a:lnTo>
                  <a:close/>
                </a:path>
              </a:pathLst>
            </a:custGeom>
            <a:solidFill>
              <a:srgbClr val="BDD1A5"/>
            </a:solidFill>
          </p:spPr>
        </p:sp>
        <p:sp>
          <p:nvSpPr>
            <p:cNvPr id="21" name="Freeform 21"/>
            <p:cNvSpPr/>
            <p:nvPr/>
          </p:nvSpPr>
          <p:spPr>
            <a:xfrm>
              <a:off x="0" y="0"/>
              <a:ext cx="17900580" cy="20962345"/>
            </a:xfrm>
            <a:custGeom>
              <a:avLst/>
              <a:gdLst/>
              <a:ahLst/>
              <a:cxnLst/>
              <a:rect l="l" t="t" r="r" b="b"/>
              <a:pathLst>
                <a:path w="17900580" h="20962345">
                  <a:moveTo>
                    <a:pt x="17755801" y="20817565"/>
                  </a:moveTo>
                  <a:lnTo>
                    <a:pt x="17900580" y="20817565"/>
                  </a:lnTo>
                  <a:lnTo>
                    <a:pt x="17900580" y="20962345"/>
                  </a:lnTo>
                  <a:lnTo>
                    <a:pt x="17755801" y="20962345"/>
                  </a:lnTo>
                  <a:lnTo>
                    <a:pt x="17755801" y="20817565"/>
                  </a:lnTo>
                  <a:close/>
                  <a:moveTo>
                    <a:pt x="0" y="144780"/>
                  </a:moveTo>
                  <a:lnTo>
                    <a:pt x="144780" y="144780"/>
                  </a:lnTo>
                  <a:lnTo>
                    <a:pt x="144780" y="20817565"/>
                  </a:lnTo>
                  <a:lnTo>
                    <a:pt x="0" y="20817565"/>
                  </a:lnTo>
                  <a:lnTo>
                    <a:pt x="0" y="144780"/>
                  </a:lnTo>
                  <a:close/>
                  <a:moveTo>
                    <a:pt x="0" y="20817565"/>
                  </a:moveTo>
                  <a:lnTo>
                    <a:pt x="144780" y="20817565"/>
                  </a:lnTo>
                  <a:lnTo>
                    <a:pt x="144780" y="20962345"/>
                  </a:lnTo>
                  <a:lnTo>
                    <a:pt x="0" y="20962345"/>
                  </a:lnTo>
                  <a:lnTo>
                    <a:pt x="0" y="20817565"/>
                  </a:lnTo>
                  <a:close/>
                  <a:moveTo>
                    <a:pt x="17755801" y="144780"/>
                  </a:moveTo>
                  <a:lnTo>
                    <a:pt x="17900580" y="144780"/>
                  </a:lnTo>
                  <a:lnTo>
                    <a:pt x="17900580" y="20817565"/>
                  </a:lnTo>
                  <a:lnTo>
                    <a:pt x="17755801" y="20817565"/>
                  </a:lnTo>
                  <a:lnTo>
                    <a:pt x="17755801" y="144780"/>
                  </a:lnTo>
                  <a:close/>
                  <a:moveTo>
                    <a:pt x="144780" y="20817565"/>
                  </a:moveTo>
                  <a:lnTo>
                    <a:pt x="17755801" y="20817565"/>
                  </a:lnTo>
                  <a:lnTo>
                    <a:pt x="17755801" y="20962345"/>
                  </a:lnTo>
                  <a:lnTo>
                    <a:pt x="144780" y="20962345"/>
                  </a:lnTo>
                  <a:lnTo>
                    <a:pt x="144780" y="20817565"/>
                  </a:lnTo>
                  <a:close/>
                  <a:moveTo>
                    <a:pt x="17755801" y="0"/>
                  </a:moveTo>
                  <a:lnTo>
                    <a:pt x="17900580" y="0"/>
                  </a:lnTo>
                  <a:lnTo>
                    <a:pt x="17900580" y="144780"/>
                  </a:lnTo>
                  <a:lnTo>
                    <a:pt x="17755801" y="144780"/>
                  </a:lnTo>
                  <a:lnTo>
                    <a:pt x="17755801" y="0"/>
                  </a:lnTo>
                  <a:close/>
                  <a:moveTo>
                    <a:pt x="0" y="0"/>
                  </a:moveTo>
                  <a:lnTo>
                    <a:pt x="144780" y="0"/>
                  </a:lnTo>
                  <a:lnTo>
                    <a:pt x="144780" y="144780"/>
                  </a:lnTo>
                  <a:lnTo>
                    <a:pt x="0" y="144780"/>
                  </a:lnTo>
                  <a:lnTo>
                    <a:pt x="0" y="0"/>
                  </a:lnTo>
                  <a:close/>
                  <a:moveTo>
                    <a:pt x="144780" y="0"/>
                  </a:moveTo>
                  <a:lnTo>
                    <a:pt x="17755801" y="0"/>
                  </a:lnTo>
                  <a:lnTo>
                    <a:pt x="17755801" y="144780"/>
                  </a:lnTo>
                  <a:lnTo>
                    <a:pt x="144780" y="144780"/>
                  </a:lnTo>
                  <a:lnTo>
                    <a:pt x="144780" y="0"/>
                  </a:lnTo>
                  <a:close/>
                </a:path>
              </a:pathLst>
            </a:custGeom>
            <a:solidFill>
              <a:srgbClr val="3D3D3B"/>
            </a:solidFill>
          </p:spPr>
        </p:sp>
      </p:grpSp>
      <p:grpSp>
        <p:nvGrpSpPr>
          <p:cNvPr id="22" name="Group 22"/>
          <p:cNvGrpSpPr/>
          <p:nvPr/>
        </p:nvGrpSpPr>
        <p:grpSpPr>
          <a:xfrm>
            <a:off x="5842025" y="2500921"/>
            <a:ext cx="2613817" cy="3384823"/>
            <a:chOff x="0" y="0"/>
            <a:chExt cx="16144234" cy="16403000"/>
          </a:xfrm>
        </p:grpSpPr>
        <p:sp>
          <p:nvSpPr>
            <p:cNvPr id="23" name="Freeform 23"/>
            <p:cNvSpPr/>
            <p:nvPr/>
          </p:nvSpPr>
          <p:spPr>
            <a:xfrm>
              <a:off x="72390" y="72390"/>
              <a:ext cx="15999454" cy="16258219"/>
            </a:xfrm>
            <a:custGeom>
              <a:avLst/>
              <a:gdLst/>
              <a:ahLst/>
              <a:cxnLst/>
              <a:rect l="l" t="t" r="r" b="b"/>
              <a:pathLst>
                <a:path w="15999454" h="16258219">
                  <a:moveTo>
                    <a:pt x="0" y="0"/>
                  </a:moveTo>
                  <a:lnTo>
                    <a:pt x="15999454" y="0"/>
                  </a:lnTo>
                  <a:lnTo>
                    <a:pt x="15999454" y="16258219"/>
                  </a:lnTo>
                  <a:lnTo>
                    <a:pt x="0" y="16258219"/>
                  </a:lnTo>
                  <a:lnTo>
                    <a:pt x="0" y="0"/>
                  </a:lnTo>
                  <a:close/>
                </a:path>
              </a:pathLst>
            </a:custGeom>
            <a:solidFill>
              <a:srgbClr val="FFFFFF"/>
            </a:solidFill>
          </p:spPr>
        </p:sp>
        <p:sp>
          <p:nvSpPr>
            <p:cNvPr id="24" name="Freeform 24"/>
            <p:cNvSpPr/>
            <p:nvPr/>
          </p:nvSpPr>
          <p:spPr>
            <a:xfrm>
              <a:off x="0" y="0"/>
              <a:ext cx="16144233" cy="16403000"/>
            </a:xfrm>
            <a:custGeom>
              <a:avLst/>
              <a:gdLst/>
              <a:ahLst/>
              <a:cxnLst/>
              <a:rect l="l" t="t" r="r" b="b"/>
              <a:pathLst>
                <a:path w="16144233" h="16403000">
                  <a:moveTo>
                    <a:pt x="15999454" y="16258220"/>
                  </a:moveTo>
                  <a:lnTo>
                    <a:pt x="16144233" y="16258220"/>
                  </a:lnTo>
                  <a:lnTo>
                    <a:pt x="16144233" y="16403000"/>
                  </a:lnTo>
                  <a:lnTo>
                    <a:pt x="15999454" y="16403000"/>
                  </a:lnTo>
                  <a:lnTo>
                    <a:pt x="15999454" y="16258220"/>
                  </a:lnTo>
                  <a:close/>
                  <a:moveTo>
                    <a:pt x="0" y="144780"/>
                  </a:moveTo>
                  <a:lnTo>
                    <a:pt x="144780" y="144780"/>
                  </a:lnTo>
                  <a:lnTo>
                    <a:pt x="144780" y="16258220"/>
                  </a:lnTo>
                  <a:lnTo>
                    <a:pt x="0" y="16258220"/>
                  </a:lnTo>
                  <a:lnTo>
                    <a:pt x="0" y="144780"/>
                  </a:lnTo>
                  <a:close/>
                  <a:moveTo>
                    <a:pt x="0" y="16258220"/>
                  </a:moveTo>
                  <a:lnTo>
                    <a:pt x="144780" y="16258220"/>
                  </a:lnTo>
                  <a:lnTo>
                    <a:pt x="144780" y="16403000"/>
                  </a:lnTo>
                  <a:lnTo>
                    <a:pt x="0" y="16403000"/>
                  </a:lnTo>
                  <a:lnTo>
                    <a:pt x="0" y="16258220"/>
                  </a:lnTo>
                  <a:close/>
                  <a:moveTo>
                    <a:pt x="15999454" y="144780"/>
                  </a:moveTo>
                  <a:lnTo>
                    <a:pt x="16144233" y="144780"/>
                  </a:lnTo>
                  <a:lnTo>
                    <a:pt x="16144233" y="16258220"/>
                  </a:lnTo>
                  <a:lnTo>
                    <a:pt x="15999454" y="16258220"/>
                  </a:lnTo>
                  <a:lnTo>
                    <a:pt x="15999454" y="144780"/>
                  </a:lnTo>
                  <a:close/>
                  <a:moveTo>
                    <a:pt x="144780" y="16258220"/>
                  </a:moveTo>
                  <a:lnTo>
                    <a:pt x="15999454" y="16258220"/>
                  </a:lnTo>
                  <a:lnTo>
                    <a:pt x="15999454" y="16403000"/>
                  </a:lnTo>
                  <a:lnTo>
                    <a:pt x="144780" y="16403000"/>
                  </a:lnTo>
                  <a:lnTo>
                    <a:pt x="144780" y="16258220"/>
                  </a:lnTo>
                  <a:close/>
                  <a:moveTo>
                    <a:pt x="15999454" y="0"/>
                  </a:moveTo>
                  <a:lnTo>
                    <a:pt x="16144233" y="0"/>
                  </a:lnTo>
                  <a:lnTo>
                    <a:pt x="16144233" y="144780"/>
                  </a:lnTo>
                  <a:lnTo>
                    <a:pt x="15999454" y="144780"/>
                  </a:lnTo>
                  <a:lnTo>
                    <a:pt x="15999454" y="0"/>
                  </a:lnTo>
                  <a:close/>
                  <a:moveTo>
                    <a:pt x="0" y="0"/>
                  </a:moveTo>
                  <a:lnTo>
                    <a:pt x="144780" y="0"/>
                  </a:lnTo>
                  <a:lnTo>
                    <a:pt x="144780" y="144780"/>
                  </a:lnTo>
                  <a:lnTo>
                    <a:pt x="0" y="144780"/>
                  </a:lnTo>
                  <a:lnTo>
                    <a:pt x="0" y="0"/>
                  </a:lnTo>
                  <a:close/>
                  <a:moveTo>
                    <a:pt x="144780" y="0"/>
                  </a:moveTo>
                  <a:lnTo>
                    <a:pt x="15999454" y="0"/>
                  </a:lnTo>
                  <a:lnTo>
                    <a:pt x="15999454" y="144780"/>
                  </a:lnTo>
                  <a:lnTo>
                    <a:pt x="144780" y="144780"/>
                  </a:lnTo>
                  <a:lnTo>
                    <a:pt x="144780" y="0"/>
                  </a:lnTo>
                  <a:close/>
                </a:path>
              </a:pathLst>
            </a:custGeom>
            <a:solidFill>
              <a:srgbClr val="3D3D3B"/>
            </a:solidFill>
          </p:spPr>
        </p:sp>
      </p:grpSp>
      <p:grpSp>
        <p:nvGrpSpPr>
          <p:cNvPr id="25" name="Group 25"/>
          <p:cNvGrpSpPr/>
          <p:nvPr/>
        </p:nvGrpSpPr>
        <p:grpSpPr>
          <a:xfrm>
            <a:off x="5842026" y="1902408"/>
            <a:ext cx="2502057" cy="449018"/>
            <a:chOff x="0" y="0"/>
            <a:chExt cx="14219657" cy="1913890"/>
          </a:xfrm>
        </p:grpSpPr>
        <p:sp>
          <p:nvSpPr>
            <p:cNvPr id="26" name="Freeform 26"/>
            <p:cNvSpPr/>
            <p:nvPr/>
          </p:nvSpPr>
          <p:spPr>
            <a:xfrm>
              <a:off x="0" y="0"/>
              <a:ext cx="14219658" cy="1913890"/>
            </a:xfrm>
            <a:custGeom>
              <a:avLst/>
              <a:gdLst/>
              <a:ahLst/>
              <a:cxnLst/>
              <a:rect l="l" t="t" r="r" b="b"/>
              <a:pathLst>
                <a:path w="14219658" h="1913890">
                  <a:moveTo>
                    <a:pt x="14219658" y="956945"/>
                  </a:moveTo>
                  <a:lnTo>
                    <a:pt x="14219658" y="956945"/>
                  </a:lnTo>
                  <a:cubicBezTo>
                    <a:pt x="14219658" y="1485392"/>
                    <a:pt x="13791287" y="1913890"/>
                    <a:pt x="13262713" y="1913890"/>
                  </a:cubicBezTo>
                  <a:lnTo>
                    <a:pt x="956945" y="1913890"/>
                  </a:lnTo>
                  <a:cubicBezTo>
                    <a:pt x="428371" y="1913890"/>
                    <a:pt x="0" y="1485392"/>
                    <a:pt x="0" y="956945"/>
                  </a:cubicBezTo>
                  <a:lnTo>
                    <a:pt x="0" y="956945"/>
                  </a:lnTo>
                  <a:cubicBezTo>
                    <a:pt x="0" y="428371"/>
                    <a:pt x="428371" y="0"/>
                    <a:pt x="956945" y="0"/>
                  </a:cubicBezTo>
                  <a:lnTo>
                    <a:pt x="13262713" y="0"/>
                  </a:lnTo>
                  <a:cubicBezTo>
                    <a:pt x="13791160" y="0"/>
                    <a:pt x="14219658" y="428371"/>
                    <a:pt x="14219658" y="956945"/>
                  </a:cubicBezTo>
                  <a:close/>
                </a:path>
              </a:pathLst>
            </a:custGeom>
            <a:solidFill>
              <a:srgbClr val="FFFFFF"/>
            </a:solidFill>
          </p:spPr>
        </p:sp>
      </p:grpSp>
      <p:pic>
        <p:nvPicPr>
          <p:cNvPr id="27" name="Picture 2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963526" y="1986077"/>
            <a:ext cx="201580" cy="268773"/>
          </a:xfrm>
          <a:prstGeom prst="rect">
            <a:avLst/>
          </a:prstGeom>
        </p:spPr>
      </p:pic>
      <p:pic>
        <p:nvPicPr>
          <p:cNvPr id="28" name="Picture 2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18030" y="2324762"/>
            <a:ext cx="201580" cy="268773"/>
          </a:xfrm>
          <a:prstGeom prst="rect">
            <a:avLst/>
          </a:prstGeom>
        </p:spPr>
      </p:pic>
      <p:pic>
        <p:nvPicPr>
          <p:cNvPr id="29" name="Picture 2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0942" y="1986077"/>
            <a:ext cx="201580" cy="268773"/>
          </a:xfrm>
          <a:prstGeom prst="rect">
            <a:avLst/>
          </a:prstGeom>
        </p:spPr>
      </p:pic>
      <p:sp>
        <p:nvSpPr>
          <p:cNvPr id="30" name="TextBox 30"/>
          <p:cNvSpPr txBox="1"/>
          <p:nvPr/>
        </p:nvSpPr>
        <p:spPr>
          <a:xfrm>
            <a:off x="1108294" y="735213"/>
            <a:ext cx="6927413" cy="474489"/>
          </a:xfrm>
          <a:prstGeom prst="rect">
            <a:avLst/>
          </a:prstGeom>
        </p:spPr>
        <p:txBody>
          <a:bodyPr lIns="0" tIns="0" rIns="0" bIns="0" rtlCol="0" anchor="t">
            <a:spAutoFit/>
          </a:bodyPr>
          <a:lstStyle/>
          <a:p>
            <a:pPr algn="ctr">
              <a:lnSpc>
                <a:spcPts val="3695"/>
              </a:lnSpc>
            </a:pPr>
            <a:r>
              <a:rPr lang="en-US" sz="3700" b="1" dirty="0">
                <a:solidFill>
                  <a:schemeClr val="tx1">
                    <a:lumMod val="95000"/>
                    <a:lumOff val="5000"/>
                  </a:schemeClr>
                </a:solidFill>
                <a:latin typeface="Arial" panose="020B0604020202020204" pitchFamily="34" charset="0"/>
                <a:cs typeface="Arial" panose="020B0604020202020204" pitchFamily="34" charset="0"/>
              </a:rPr>
              <a:t>HƯỚNG DẪN VỀ NHÀ</a:t>
            </a:r>
          </a:p>
        </p:txBody>
      </p:sp>
      <p:sp>
        <p:nvSpPr>
          <p:cNvPr id="31" name="TextBox 31"/>
          <p:cNvSpPr txBox="1"/>
          <p:nvPr/>
        </p:nvSpPr>
        <p:spPr>
          <a:xfrm>
            <a:off x="6403694" y="2088521"/>
            <a:ext cx="1553905" cy="179536"/>
          </a:xfrm>
          <a:prstGeom prst="rect">
            <a:avLst/>
          </a:prstGeom>
        </p:spPr>
        <p:txBody>
          <a:bodyPr lIns="0" tIns="0" rIns="0" bIns="0" rtlCol="0" anchor="t">
            <a:spAutoFit/>
          </a:bodyPr>
          <a:lstStyle/>
          <a:p>
            <a:pPr algn="ctr">
              <a:lnSpc>
                <a:spcPts val="1399"/>
              </a:lnSpc>
            </a:pPr>
            <a:r>
              <a:rPr lang="en-US" sz="2700" b="1" spc="-41" dirty="0">
                <a:solidFill>
                  <a:schemeClr val="accent6">
                    <a:lumMod val="75000"/>
                  </a:schemeClr>
                </a:solidFill>
                <a:latin typeface="Arial" panose="020B0604020202020204" pitchFamily="34" charset="0"/>
                <a:cs typeface="Arial" panose="020B0604020202020204" pitchFamily="34" charset="0"/>
              </a:rPr>
              <a:t>03</a:t>
            </a:r>
          </a:p>
        </p:txBody>
      </p:sp>
      <p:sp>
        <p:nvSpPr>
          <p:cNvPr id="32" name="TextBox 32"/>
          <p:cNvSpPr txBox="1"/>
          <p:nvPr/>
        </p:nvSpPr>
        <p:spPr>
          <a:xfrm>
            <a:off x="3858199" y="2427206"/>
            <a:ext cx="1553905" cy="179536"/>
          </a:xfrm>
          <a:prstGeom prst="rect">
            <a:avLst/>
          </a:prstGeom>
        </p:spPr>
        <p:txBody>
          <a:bodyPr lIns="0" tIns="0" rIns="0" bIns="0" rtlCol="0" anchor="t">
            <a:spAutoFit/>
          </a:bodyPr>
          <a:lstStyle/>
          <a:p>
            <a:pPr algn="ctr">
              <a:lnSpc>
                <a:spcPts val="1399"/>
              </a:lnSpc>
            </a:pPr>
            <a:r>
              <a:rPr lang="en-US" sz="2700" b="1" spc="-41" dirty="0">
                <a:solidFill>
                  <a:schemeClr val="accent6">
                    <a:lumMod val="75000"/>
                  </a:schemeClr>
                </a:solidFill>
                <a:latin typeface="Arial" panose="020B0604020202020204" pitchFamily="34" charset="0"/>
                <a:cs typeface="Arial" panose="020B0604020202020204" pitchFamily="34" charset="0"/>
              </a:rPr>
              <a:t>02</a:t>
            </a:r>
          </a:p>
        </p:txBody>
      </p:sp>
      <p:sp>
        <p:nvSpPr>
          <p:cNvPr id="33" name="TextBox 33"/>
          <p:cNvSpPr txBox="1"/>
          <p:nvPr/>
        </p:nvSpPr>
        <p:spPr>
          <a:xfrm>
            <a:off x="1371110" y="2088521"/>
            <a:ext cx="1553905" cy="179536"/>
          </a:xfrm>
          <a:prstGeom prst="rect">
            <a:avLst/>
          </a:prstGeom>
        </p:spPr>
        <p:txBody>
          <a:bodyPr lIns="0" tIns="0" rIns="0" bIns="0" rtlCol="0" anchor="t">
            <a:spAutoFit/>
          </a:bodyPr>
          <a:lstStyle/>
          <a:p>
            <a:pPr algn="ctr">
              <a:lnSpc>
                <a:spcPts val="1399"/>
              </a:lnSpc>
            </a:pPr>
            <a:r>
              <a:rPr lang="en-US" sz="2700" b="1" spc="-41" dirty="0">
                <a:solidFill>
                  <a:schemeClr val="accent6">
                    <a:lumMod val="75000"/>
                  </a:schemeClr>
                </a:solidFill>
                <a:latin typeface="Arial" panose="020B0604020202020204" pitchFamily="34" charset="0"/>
                <a:cs typeface="Arial" panose="020B0604020202020204" pitchFamily="34" charset="0"/>
              </a:rPr>
              <a:t>01</a:t>
            </a:r>
          </a:p>
        </p:txBody>
      </p:sp>
      <p:pic>
        <p:nvPicPr>
          <p:cNvPr id="34" name="Picture 3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7709390">
            <a:off x="435776" y="3760966"/>
            <a:ext cx="396389" cy="1127657"/>
          </a:xfrm>
          <a:prstGeom prst="rect">
            <a:avLst/>
          </a:prstGeom>
        </p:spPr>
      </p:pic>
      <p:pic>
        <p:nvPicPr>
          <p:cNvPr id="35" name="Picture 3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336385" flipH="1">
            <a:off x="8329878" y="4353450"/>
            <a:ext cx="619987" cy="680859"/>
          </a:xfrm>
          <a:prstGeom prst="rect">
            <a:avLst/>
          </a:prstGeom>
        </p:spPr>
      </p:pic>
      <p:pic>
        <p:nvPicPr>
          <p:cNvPr id="36" name="Picture 3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59626">
            <a:off x="7665074" y="4921023"/>
            <a:ext cx="1382977" cy="1532170"/>
          </a:xfrm>
          <a:prstGeom prst="rect">
            <a:avLst/>
          </a:prstGeom>
        </p:spPr>
      </p:pic>
      <p:sp>
        <p:nvSpPr>
          <p:cNvPr id="37" name="TextBox 36"/>
          <p:cNvSpPr txBox="1"/>
          <p:nvPr/>
        </p:nvSpPr>
        <p:spPr>
          <a:xfrm>
            <a:off x="861955" y="3139996"/>
            <a:ext cx="2373095" cy="1134631"/>
          </a:xfrm>
          <a:prstGeom prst="rect">
            <a:avLst/>
          </a:prstGeom>
          <a:noFill/>
        </p:spPr>
        <p:txBody>
          <a:bodyPr wrap="square" lIns="51206" tIns="25603" rIns="51206" bIns="25603" rtlCol="0">
            <a:spAutoFit/>
          </a:bodyPr>
          <a:lstStyle/>
          <a:p>
            <a:pPr algn="ctr">
              <a:lnSpc>
                <a:spcPct val="150000"/>
              </a:lnSpc>
            </a:pPr>
            <a:r>
              <a:rPr lang="en-US" sz="2500" b="1" dirty="0" err="1">
                <a:latin typeface="Arial" panose="020B0604020202020204" pitchFamily="34" charset="0"/>
                <a:cs typeface="Arial" panose="020B0604020202020204" pitchFamily="34" charset="0"/>
              </a:rPr>
              <a:t>Ôn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tập</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kiến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thức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đã</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học</a:t>
            </a:r>
            <a:endParaRPr lang="en-US" sz="2500" b="1" dirty="0">
              <a:latin typeface="Arial" panose="020B0604020202020204" pitchFamily="34" charset="0"/>
              <a:cs typeface="Arial" panose="020B0604020202020204" pitchFamily="34" charset="0"/>
            </a:endParaRPr>
          </a:p>
        </p:txBody>
      </p:sp>
      <p:sp>
        <p:nvSpPr>
          <p:cNvPr id="38" name="TextBox 37"/>
          <p:cNvSpPr txBox="1"/>
          <p:nvPr/>
        </p:nvSpPr>
        <p:spPr>
          <a:xfrm>
            <a:off x="3302310" y="3370251"/>
            <a:ext cx="2460614" cy="1134631"/>
          </a:xfrm>
          <a:prstGeom prst="rect">
            <a:avLst/>
          </a:prstGeom>
          <a:noFill/>
        </p:spPr>
        <p:txBody>
          <a:bodyPr wrap="square" lIns="51206" tIns="25603" rIns="51206" bIns="25603" rtlCol="0">
            <a:spAutoFit/>
          </a:bodyPr>
          <a:lstStyle/>
          <a:p>
            <a:pPr algn="ctr">
              <a:lnSpc>
                <a:spcPct val="150000"/>
              </a:lnSpc>
            </a:pPr>
            <a:r>
              <a:rPr lang="en-US" sz="2500" b="1" dirty="0" err="1">
                <a:latin typeface="Arial" panose="020B0604020202020204" pitchFamily="34" charset="0"/>
                <a:cs typeface="Arial" panose="020B0604020202020204" pitchFamily="34" charset="0"/>
              </a:rPr>
              <a:t>Hoàn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thành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bài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tập</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vận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dụng</a:t>
            </a:r>
            <a:endParaRPr lang="en-US" sz="2500" b="1" dirty="0">
              <a:latin typeface="Arial" panose="020B0604020202020204" pitchFamily="34" charset="0"/>
              <a:cs typeface="Arial" panose="020B0604020202020204" pitchFamily="34" charset="0"/>
            </a:endParaRPr>
          </a:p>
        </p:txBody>
      </p:sp>
      <p:sp>
        <p:nvSpPr>
          <p:cNvPr id="39" name="TextBox 38"/>
          <p:cNvSpPr txBox="1"/>
          <p:nvPr/>
        </p:nvSpPr>
        <p:spPr>
          <a:xfrm>
            <a:off x="5901379" y="2939844"/>
            <a:ext cx="2554464" cy="2360030"/>
          </a:xfrm>
          <a:prstGeom prst="rect">
            <a:avLst/>
          </a:prstGeom>
          <a:noFill/>
        </p:spPr>
        <p:txBody>
          <a:bodyPr wrap="square" lIns="51206" tIns="25603" rIns="51206" bIns="25603" rtlCol="0">
            <a:spAutoFit/>
          </a:bodyPr>
          <a:lstStyle/>
          <a:p>
            <a:pPr algn="ctr">
              <a:lnSpc>
                <a:spcPct val="150000"/>
              </a:lnSpc>
            </a:pPr>
            <a:r>
              <a:rPr lang="en-US" sz="2500" b="1" dirty="0" err="1">
                <a:latin typeface="Arial" panose="020B0604020202020204" pitchFamily="34" charset="0"/>
                <a:cs typeface="Arial" panose="020B0604020202020204" pitchFamily="34" charset="0"/>
              </a:rPr>
              <a:t>Chuẩn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bị</a:t>
            </a:r>
            <a:r>
              <a:rPr lang="en-US" sz="2500" b="1" dirty="0">
                <a:latin typeface="Arial" panose="020B0604020202020204" pitchFamily="34" charset="0"/>
                <a:cs typeface="Arial" panose="020B0604020202020204" pitchFamily="34" charset="0"/>
              </a:rPr>
              <a:t> </a:t>
            </a:r>
            <a:r>
              <a:rPr lang="en-US" sz="2500" b="1" dirty="0" err="1" smtClean="0">
                <a:latin typeface="Arial" panose="020B0604020202020204" pitchFamily="34" charset="0"/>
                <a:cs typeface="Arial" panose="020B0604020202020204" pitchFamily="34" charset="0"/>
              </a:rPr>
              <a:t>bài</a:t>
            </a:r>
            <a:r>
              <a:rPr lang="en-US" sz="2500" b="1" dirty="0" smtClean="0">
                <a:latin typeface="Arial" panose="020B0604020202020204" pitchFamily="34" charset="0"/>
                <a:cs typeface="Arial" panose="020B0604020202020204" pitchFamily="34" charset="0"/>
              </a:rPr>
              <a:t> </a:t>
            </a:r>
            <a:r>
              <a:rPr lang="en-US" sz="2500" b="1" dirty="0" err="1" smtClean="0">
                <a:latin typeface="Arial" panose="020B0604020202020204" pitchFamily="34" charset="0"/>
                <a:cs typeface="Arial" panose="020B0604020202020204" pitchFamily="34" charset="0"/>
              </a:rPr>
              <a:t>mới</a:t>
            </a:r>
            <a:r>
              <a:rPr lang="en-US" sz="2500" b="1" dirty="0" smtClean="0">
                <a:latin typeface="Arial" panose="020B0604020202020204" pitchFamily="34" charset="0"/>
                <a:cs typeface="Arial" panose="020B0604020202020204" pitchFamily="34" charset="0"/>
              </a:rPr>
              <a:t> </a:t>
            </a:r>
            <a:r>
              <a:rPr lang="en-US" sz="2500" b="1" dirty="0">
                <a:latin typeface="Arial" panose="020B0604020202020204" pitchFamily="34" charset="0"/>
                <a:cs typeface="Arial" panose="020B0604020202020204" pitchFamily="34" charset="0"/>
              </a:rPr>
              <a:t>- </a:t>
            </a:r>
            <a:r>
              <a:rPr lang="en-US" sz="2500" b="1" i="1" dirty="0" err="1">
                <a:latin typeface="Arial" panose="020B0604020202020204" pitchFamily="34" charset="0"/>
                <a:cs typeface="Arial" panose="020B0604020202020204" pitchFamily="34" charset="0"/>
              </a:rPr>
              <a:t>Bài</a:t>
            </a:r>
            <a:r>
              <a:rPr lang="en-US" sz="2500" b="1" i="1" dirty="0">
                <a:latin typeface="Arial" panose="020B0604020202020204" pitchFamily="34" charset="0"/>
                <a:cs typeface="Arial" panose="020B0604020202020204" pitchFamily="34" charset="0"/>
              </a:rPr>
              <a:t> </a:t>
            </a:r>
            <a:r>
              <a:rPr lang="en-US" sz="2500" b="1" i="1" dirty="0" smtClean="0">
                <a:latin typeface="Arial" panose="020B0604020202020204" pitchFamily="34" charset="0"/>
                <a:cs typeface="Arial" panose="020B0604020202020204" pitchFamily="34" charset="0"/>
              </a:rPr>
              <a:t>34:</a:t>
            </a:r>
            <a:endParaRPr lang="en-US" sz="2500" b="1" i="1" dirty="0">
              <a:latin typeface="Arial" panose="020B0604020202020204" pitchFamily="34" charset="0"/>
              <a:cs typeface="Arial" panose="020B0604020202020204" pitchFamily="34" charset="0"/>
            </a:endParaRPr>
          </a:p>
          <a:p>
            <a:pPr algn="ctr">
              <a:lnSpc>
                <a:spcPct val="150000"/>
              </a:lnSpc>
            </a:pPr>
            <a:r>
              <a:rPr lang="en-US" sz="2500" b="1" i="1" dirty="0" err="1" smtClean="0">
                <a:latin typeface="Arial" panose="020B0604020202020204" pitchFamily="34" charset="0"/>
                <a:cs typeface="Arial" panose="020B0604020202020204" pitchFamily="34" charset="0"/>
              </a:rPr>
              <a:t>Nghề</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phát</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triển</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phần</a:t>
            </a:r>
            <a:r>
              <a:rPr lang="en-US" sz="2500" b="1" i="1" dirty="0" smtClean="0">
                <a:latin typeface="Arial" panose="020B0604020202020204" pitchFamily="34" charset="0"/>
                <a:cs typeface="Arial" panose="020B0604020202020204" pitchFamily="34" charset="0"/>
              </a:rPr>
              <a:t> </a:t>
            </a:r>
            <a:r>
              <a:rPr lang="en-US" sz="2500" b="1" i="1" dirty="0" err="1" smtClean="0">
                <a:latin typeface="Arial" panose="020B0604020202020204" pitchFamily="34" charset="0"/>
                <a:cs typeface="Arial" panose="020B0604020202020204" pitchFamily="34" charset="0"/>
              </a:rPr>
              <a:t>mềm</a:t>
            </a:r>
            <a:endParaRPr lang="en-US" sz="25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088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dissolv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dissolv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9144000" cy="6858000"/>
          </a:xfrm>
          <a:prstGeom prst="rect">
            <a:avLst/>
          </a:prstGeom>
        </p:spPr>
      </p:pic>
      <p:grpSp>
        <p:nvGrpSpPr>
          <p:cNvPr id="35" name="Group 15"/>
          <p:cNvGrpSpPr/>
          <p:nvPr/>
        </p:nvGrpSpPr>
        <p:grpSpPr>
          <a:xfrm>
            <a:off x="375506" y="853991"/>
            <a:ext cx="8420100" cy="5611637"/>
            <a:chOff x="0" y="0"/>
            <a:chExt cx="44963451" cy="20404410"/>
          </a:xfrm>
        </p:grpSpPr>
        <p:sp>
          <p:nvSpPr>
            <p:cNvPr id="36" name="Freeform 16"/>
            <p:cNvSpPr/>
            <p:nvPr/>
          </p:nvSpPr>
          <p:spPr>
            <a:xfrm>
              <a:off x="72390" y="72390"/>
              <a:ext cx="44818671" cy="20259629"/>
            </a:xfrm>
            <a:custGeom>
              <a:avLst/>
              <a:gdLst/>
              <a:ahLst/>
              <a:cxnLst/>
              <a:rect l="l" t="t" r="r" b="b"/>
              <a:pathLst>
                <a:path w="44818671" h="20259629">
                  <a:moveTo>
                    <a:pt x="0" y="0"/>
                  </a:moveTo>
                  <a:lnTo>
                    <a:pt x="44818671" y="0"/>
                  </a:lnTo>
                  <a:lnTo>
                    <a:pt x="44818671" y="20259629"/>
                  </a:lnTo>
                  <a:lnTo>
                    <a:pt x="0" y="20259629"/>
                  </a:lnTo>
                  <a:lnTo>
                    <a:pt x="0" y="0"/>
                  </a:lnTo>
                  <a:close/>
                </a:path>
              </a:pathLst>
            </a:custGeom>
            <a:solidFill>
              <a:schemeClr val="bg1"/>
            </a:solidFill>
          </p:spPr>
        </p:sp>
        <p:sp>
          <p:nvSpPr>
            <p:cNvPr id="37" name="Freeform 17"/>
            <p:cNvSpPr/>
            <p:nvPr/>
          </p:nvSpPr>
          <p:spPr>
            <a:xfrm>
              <a:off x="0" y="0"/>
              <a:ext cx="44963451" cy="20404410"/>
            </a:xfrm>
            <a:custGeom>
              <a:avLst/>
              <a:gdLst/>
              <a:ahLst/>
              <a:cxnLst/>
              <a:rect l="l" t="t" r="r" b="b"/>
              <a:pathLst>
                <a:path w="44963451" h="20404410">
                  <a:moveTo>
                    <a:pt x="44818672" y="20259630"/>
                  </a:moveTo>
                  <a:lnTo>
                    <a:pt x="44963451" y="20259630"/>
                  </a:lnTo>
                  <a:lnTo>
                    <a:pt x="44963451" y="20404410"/>
                  </a:lnTo>
                  <a:lnTo>
                    <a:pt x="44818672" y="20404410"/>
                  </a:lnTo>
                  <a:lnTo>
                    <a:pt x="44818672" y="20259630"/>
                  </a:lnTo>
                  <a:close/>
                  <a:moveTo>
                    <a:pt x="0" y="144780"/>
                  </a:moveTo>
                  <a:lnTo>
                    <a:pt x="144780" y="144780"/>
                  </a:lnTo>
                  <a:lnTo>
                    <a:pt x="144780" y="20259630"/>
                  </a:lnTo>
                  <a:lnTo>
                    <a:pt x="0" y="20259630"/>
                  </a:lnTo>
                  <a:lnTo>
                    <a:pt x="0" y="144780"/>
                  </a:lnTo>
                  <a:close/>
                  <a:moveTo>
                    <a:pt x="0" y="20259630"/>
                  </a:moveTo>
                  <a:lnTo>
                    <a:pt x="144780" y="20259630"/>
                  </a:lnTo>
                  <a:lnTo>
                    <a:pt x="144780" y="20404410"/>
                  </a:lnTo>
                  <a:lnTo>
                    <a:pt x="0" y="20404410"/>
                  </a:lnTo>
                  <a:lnTo>
                    <a:pt x="0" y="20259630"/>
                  </a:lnTo>
                  <a:close/>
                  <a:moveTo>
                    <a:pt x="44818672" y="144780"/>
                  </a:moveTo>
                  <a:lnTo>
                    <a:pt x="44963451" y="144780"/>
                  </a:lnTo>
                  <a:lnTo>
                    <a:pt x="44963451" y="20259630"/>
                  </a:lnTo>
                  <a:lnTo>
                    <a:pt x="44818672" y="20259630"/>
                  </a:lnTo>
                  <a:lnTo>
                    <a:pt x="44818672" y="144780"/>
                  </a:lnTo>
                  <a:close/>
                  <a:moveTo>
                    <a:pt x="144780" y="20259630"/>
                  </a:moveTo>
                  <a:lnTo>
                    <a:pt x="44818672" y="20259630"/>
                  </a:lnTo>
                  <a:lnTo>
                    <a:pt x="44818672" y="20404410"/>
                  </a:lnTo>
                  <a:lnTo>
                    <a:pt x="144780" y="20404410"/>
                  </a:lnTo>
                  <a:lnTo>
                    <a:pt x="144780" y="20259630"/>
                  </a:lnTo>
                  <a:close/>
                  <a:moveTo>
                    <a:pt x="44818672" y="0"/>
                  </a:moveTo>
                  <a:lnTo>
                    <a:pt x="44963451" y="0"/>
                  </a:lnTo>
                  <a:lnTo>
                    <a:pt x="44963451" y="144780"/>
                  </a:lnTo>
                  <a:lnTo>
                    <a:pt x="44818672" y="144780"/>
                  </a:lnTo>
                  <a:lnTo>
                    <a:pt x="44818672" y="0"/>
                  </a:lnTo>
                  <a:close/>
                  <a:moveTo>
                    <a:pt x="0" y="0"/>
                  </a:moveTo>
                  <a:lnTo>
                    <a:pt x="144780" y="0"/>
                  </a:lnTo>
                  <a:lnTo>
                    <a:pt x="144780" y="144780"/>
                  </a:lnTo>
                  <a:lnTo>
                    <a:pt x="0" y="144780"/>
                  </a:lnTo>
                  <a:lnTo>
                    <a:pt x="0" y="0"/>
                  </a:lnTo>
                  <a:close/>
                  <a:moveTo>
                    <a:pt x="144780" y="0"/>
                  </a:moveTo>
                  <a:lnTo>
                    <a:pt x="44818672" y="0"/>
                  </a:lnTo>
                  <a:lnTo>
                    <a:pt x="44818672" y="144780"/>
                  </a:lnTo>
                  <a:lnTo>
                    <a:pt x="144780" y="144780"/>
                  </a:lnTo>
                  <a:lnTo>
                    <a:pt x="144780" y="0"/>
                  </a:lnTo>
                  <a:close/>
                </a:path>
              </a:pathLst>
            </a:custGeom>
            <a:solidFill>
              <a:srgbClr val="3D3D3B"/>
            </a:solidFill>
          </p:spPr>
        </p:sp>
      </p:grpSp>
      <p:sp>
        <p:nvSpPr>
          <p:cNvPr id="16" name="Rectangle 15"/>
          <p:cNvSpPr/>
          <p:nvPr/>
        </p:nvSpPr>
        <p:spPr>
          <a:xfrm>
            <a:off x="1402607" y="974215"/>
            <a:ext cx="6865093" cy="1200329"/>
          </a:xfrm>
          <a:prstGeom prst="rect">
            <a:avLst/>
          </a:prstGeom>
        </p:spPr>
        <p:txBody>
          <a:bodyPr wrap="square">
            <a:spAutoFit/>
          </a:bodyPr>
          <a:lstStyle/>
          <a:p>
            <a:pPr algn="ctr"/>
            <a:r>
              <a:rPr lang="en-US" sz="2400" b="1" dirty="0" err="1" smtClean="0">
                <a:solidFill>
                  <a:srgbClr val="0000FF"/>
                </a:solidFill>
                <a:latin typeface="Times New Roman" pitchFamily="18" charset="0"/>
                <a:cs typeface="Times New Roman" pitchFamily="18" charset="0"/>
              </a:rPr>
              <a:t>Nghề</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có</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liên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quan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đến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thiết</a:t>
            </a:r>
            <a:r>
              <a:rPr lang="en-US" sz="2400" b="1" dirty="0" smtClean="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kế</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đồ</a:t>
            </a:r>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họa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là</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Thợ</a:t>
            </a:r>
            <a:r>
              <a:rPr lang="en-US" sz="2400" b="1" dirty="0" smtClean="0">
                <a:solidFill>
                  <a:srgbClr val="0000FF"/>
                </a:solidFill>
                <a:latin typeface="Times New Roman" pitchFamily="18" charset="0"/>
                <a:cs typeface="Times New Roman" pitchFamily="18" charset="0"/>
              </a:rPr>
              <a:t> may </a:t>
            </a:r>
            <a:r>
              <a:rPr lang="en-US" sz="2400" b="1" dirty="0" err="1" smtClean="0">
                <a:solidFill>
                  <a:srgbClr val="0000FF"/>
                </a:solidFill>
                <a:latin typeface="Times New Roman" pitchFamily="18" charset="0"/>
                <a:cs typeface="Times New Roman" pitchFamily="18" charset="0"/>
              </a:rPr>
              <a:t>và</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Kiến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trúc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sư</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Vì</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sao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thì</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chúng</a:t>
            </a:r>
            <a:r>
              <a:rPr lang="en-US" sz="2400" b="1" dirty="0" smtClean="0">
                <a:solidFill>
                  <a:srgbClr val="0000FF"/>
                </a:solidFill>
                <a:latin typeface="Times New Roman" pitchFamily="18" charset="0"/>
                <a:cs typeface="Times New Roman" pitchFamily="18" charset="0"/>
              </a:rPr>
              <a:t> ta </a:t>
            </a:r>
            <a:r>
              <a:rPr lang="en-US" sz="2400" b="1" dirty="0" err="1" smtClean="0">
                <a:solidFill>
                  <a:srgbClr val="0000FF"/>
                </a:solidFill>
                <a:latin typeface="Times New Roman" pitchFamily="18" charset="0"/>
                <a:cs typeface="Times New Roman" pitchFamily="18" charset="0"/>
              </a:rPr>
              <a:t>cùng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tìm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hiểu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trong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bài</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học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hôm</a:t>
            </a:r>
            <a:r>
              <a:rPr lang="en-US" sz="2400" b="1" dirty="0" smtClean="0">
                <a:solidFill>
                  <a:srgbClr val="0000FF"/>
                </a:solidFill>
                <a:latin typeface="Times New Roman" pitchFamily="18" charset="0"/>
                <a:cs typeface="Times New Roman" pitchFamily="18" charset="0"/>
              </a:rPr>
              <a:t> nay </a:t>
            </a:r>
            <a:r>
              <a:rPr lang="en-US" sz="2400" b="1" dirty="0" err="1" smtClean="0">
                <a:solidFill>
                  <a:srgbClr val="0000FF"/>
                </a:solidFill>
                <a:latin typeface="Times New Roman" pitchFamily="18" charset="0"/>
                <a:cs typeface="Times New Roman" pitchFamily="18" charset="0"/>
              </a:rPr>
              <a:t>nhé</a:t>
            </a:r>
            <a:r>
              <a:rPr lang="en-US" sz="2400" b="1" dirty="0" smtClean="0">
                <a:solidFill>
                  <a:srgbClr val="00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p:txBody>
      </p:sp>
      <p:sp>
        <p:nvSpPr>
          <p:cNvPr id="18" name="Google Shape;1041;p35"/>
          <p:cNvSpPr txBox="1">
            <a:spLocks/>
          </p:cNvSpPr>
          <p:nvPr/>
        </p:nvSpPr>
        <p:spPr>
          <a:xfrm>
            <a:off x="3276600" y="152400"/>
            <a:ext cx="2819400" cy="561504"/>
          </a:xfrm>
          <a:prstGeom prst="rect">
            <a:avLst/>
          </a:prstGeom>
          <a:solidFill>
            <a:schemeClr val="accent3">
              <a:lumMod val="40000"/>
              <a:lumOff val="60000"/>
            </a:schemeClr>
          </a:solidFill>
          <a:ln cmpd="dbl">
            <a:solidFill>
              <a:schemeClr val="tx1"/>
            </a:solidFill>
            <a:prstDash val="lgDashDotDot"/>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SzPts val="990"/>
            </a:pPr>
            <a:r>
              <a:rPr lang="en-US" sz="3200" b="1" dirty="0" smtClean="0">
                <a:solidFill>
                  <a:srgbClr val="FF0000"/>
                </a:solidFill>
                <a:latin typeface=".VnArial" pitchFamily="34" charset="0"/>
                <a:ea typeface="Jost"/>
                <a:cs typeface="Jost"/>
                <a:sym typeface="Jost"/>
              </a:rPr>
              <a:t>KHỞI ĐỘNG</a:t>
            </a:r>
            <a:endParaRPr lang="en-US" sz="3200" b="1" dirty="0">
              <a:solidFill>
                <a:srgbClr val="FF0000"/>
              </a:solidFill>
              <a:latin typeface=".VnArial" pitchFamily="34" charset="0"/>
              <a:ea typeface="Jost"/>
              <a:cs typeface="Jost"/>
              <a:sym typeface="Jost"/>
            </a:endParaRPr>
          </a:p>
        </p:txBody>
      </p:sp>
      <p:pic>
        <p:nvPicPr>
          <p:cNvPr id="1026" name="Picture 2" descr="Nghề thợ may có dễ xin việc không? - Kiến Thức Việc Là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155" y="2590800"/>
            <a:ext cx="3661712" cy="2667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2984" y="3276601"/>
            <a:ext cx="4001416" cy="2884694"/>
          </a:xfrm>
          <a:prstGeom prst="rect">
            <a:avLst/>
          </a:prstGeom>
          <a:ln w="3175">
            <a:solidFill>
              <a:schemeClr val="tx1"/>
            </a:solidFill>
          </a:ln>
        </p:spPr>
      </p:pic>
      <p:sp>
        <p:nvSpPr>
          <p:cNvPr id="22" name="TextBox 21"/>
          <p:cNvSpPr txBox="1"/>
          <p:nvPr/>
        </p:nvSpPr>
        <p:spPr>
          <a:xfrm>
            <a:off x="5638800" y="2592237"/>
            <a:ext cx="2362199" cy="584775"/>
          </a:xfrm>
          <a:prstGeom prst="rect">
            <a:avLst/>
          </a:prstGeom>
          <a:solidFill>
            <a:schemeClr val="accent6">
              <a:lumMod val="20000"/>
              <a:lumOff val="80000"/>
            </a:schemeClr>
          </a:solidFill>
        </p:spPr>
        <p:txBody>
          <a:bodyPr wrap="square" rtlCol="0">
            <a:spAutoFit/>
          </a:bodyPr>
          <a:lstStyle/>
          <a:p>
            <a:pPr algn="ctr"/>
            <a:r>
              <a:rPr lang="en-US" sz="3200" b="1" i="1" dirty="0" err="1" smtClean="0">
                <a:solidFill>
                  <a:srgbClr val="C00000"/>
                </a:solidFill>
              </a:rPr>
              <a:t>Kiến</a:t>
            </a:r>
            <a:r>
              <a:rPr lang="en-US" sz="3200" b="1" i="1" dirty="0" smtClean="0">
                <a:solidFill>
                  <a:srgbClr val="C00000"/>
                </a:solidFill>
              </a:rPr>
              <a:t> </a:t>
            </a:r>
            <a:r>
              <a:rPr lang="en-US" sz="3200" b="1" i="1" dirty="0" err="1" smtClean="0">
                <a:solidFill>
                  <a:srgbClr val="C00000"/>
                </a:solidFill>
              </a:rPr>
              <a:t>trúc</a:t>
            </a:r>
            <a:r>
              <a:rPr lang="en-US" sz="3200" b="1" i="1" dirty="0" smtClean="0">
                <a:solidFill>
                  <a:srgbClr val="C00000"/>
                </a:solidFill>
              </a:rPr>
              <a:t> </a:t>
            </a:r>
            <a:r>
              <a:rPr lang="en-US" sz="3200" b="1" i="1" dirty="0" err="1" smtClean="0">
                <a:solidFill>
                  <a:srgbClr val="C00000"/>
                </a:solidFill>
              </a:rPr>
              <a:t>sư</a:t>
            </a:r>
            <a:endParaRPr lang="en-US" sz="3200" b="1" i="1" dirty="0">
              <a:solidFill>
                <a:srgbClr val="C00000"/>
              </a:solidFill>
            </a:endParaRPr>
          </a:p>
        </p:txBody>
      </p:sp>
      <p:sp>
        <p:nvSpPr>
          <p:cNvPr id="25" name="TextBox 24"/>
          <p:cNvSpPr txBox="1"/>
          <p:nvPr/>
        </p:nvSpPr>
        <p:spPr>
          <a:xfrm>
            <a:off x="1608203" y="5403009"/>
            <a:ext cx="1791616" cy="584775"/>
          </a:xfrm>
          <a:prstGeom prst="rect">
            <a:avLst/>
          </a:prstGeom>
          <a:solidFill>
            <a:schemeClr val="accent6">
              <a:lumMod val="20000"/>
              <a:lumOff val="80000"/>
            </a:schemeClr>
          </a:solidFill>
        </p:spPr>
        <p:txBody>
          <a:bodyPr wrap="square" rtlCol="0">
            <a:spAutoFit/>
          </a:bodyPr>
          <a:lstStyle/>
          <a:p>
            <a:pPr algn="ctr"/>
            <a:r>
              <a:rPr lang="en-US" sz="3200" b="1" i="1" dirty="0" err="1" smtClean="0">
                <a:solidFill>
                  <a:srgbClr val="C00000"/>
                </a:solidFill>
              </a:rPr>
              <a:t>Thợ</a:t>
            </a:r>
            <a:r>
              <a:rPr lang="en-US" sz="3200" b="1" i="1" dirty="0" smtClean="0">
                <a:solidFill>
                  <a:srgbClr val="C00000"/>
                </a:solidFill>
              </a:rPr>
              <a:t> may</a:t>
            </a:r>
            <a:endParaRPr lang="en-US" sz="3200" b="1" i="1" dirty="0">
              <a:solidFill>
                <a:srgbClr val="C00000"/>
              </a:solidFill>
            </a:endParaRPr>
          </a:p>
        </p:txBody>
      </p:sp>
      <p:pic>
        <p:nvPicPr>
          <p:cNvPr id="17"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1654" y="673653"/>
            <a:ext cx="1143001" cy="1066801"/>
          </a:xfrm>
          <a:prstGeom prst="rect">
            <a:avLst/>
          </a:prstGeom>
        </p:spPr>
      </p:pic>
    </p:spTree>
    <p:extLst>
      <p:ext uri="{BB962C8B-B14F-4D97-AF65-F5344CB8AC3E}">
        <p14:creationId xmlns:p14="http://schemas.microsoft.com/office/powerpoint/2010/main" val="31358155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par>
                                <p:cTn id="14" presetID="17" presetClass="entr" presetSubtype="1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strVal val="#ppt_h"/>
                                          </p:val>
                                        </p:tav>
                                        <p:tav tm="100000">
                                          <p:val>
                                            <p:strVal val="#ppt_h"/>
                                          </p:val>
                                        </p:tav>
                                      </p:tavLst>
                                    </p:anim>
                                  </p:childTnLst>
                                </p:cTn>
                              </p:par>
                              <p:par>
                                <p:cTn id="18" presetID="17" presetClass="entr" presetSubtype="1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324" t="25114" r="8244" b="41682"/>
          <a:stretch>
            <a:fillRect/>
          </a:stretch>
        </p:blipFill>
        <p:spPr>
          <a:xfrm>
            <a:off x="0" y="0"/>
            <a:ext cx="9144000" cy="6858000"/>
          </a:xfrm>
          <a:prstGeom prst="rect">
            <a:avLst/>
          </a:prstGeom>
        </p:spPr>
      </p:pic>
      <p:grpSp>
        <p:nvGrpSpPr>
          <p:cNvPr id="3" name="Group 3"/>
          <p:cNvGrpSpPr/>
          <p:nvPr/>
        </p:nvGrpSpPr>
        <p:grpSpPr>
          <a:xfrm>
            <a:off x="294790" y="381157"/>
            <a:ext cx="8561617" cy="6095843"/>
            <a:chOff x="0" y="0"/>
            <a:chExt cx="9329252" cy="4981798"/>
          </a:xfrm>
        </p:grpSpPr>
        <p:sp>
          <p:nvSpPr>
            <p:cNvPr id="4" name="Freeform 4"/>
            <p:cNvSpPr/>
            <p:nvPr/>
          </p:nvSpPr>
          <p:spPr>
            <a:xfrm>
              <a:off x="0" y="0"/>
              <a:ext cx="9329252" cy="4981798"/>
            </a:xfrm>
            <a:custGeom>
              <a:avLst/>
              <a:gdLst/>
              <a:ahLst/>
              <a:cxnLst/>
              <a:rect l="l" t="t" r="r" b="b"/>
              <a:pathLst>
                <a:path w="9329252" h="4981798">
                  <a:moveTo>
                    <a:pt x="9204792" y="4981798"/>
                  </a:moveTo>
                  <a:lnTo>
                    <a:pt x="124460" y="4981798"/>
                  </a:lnTo>
                  <a:cubicBezTo>
                    <a:pt x="55880" y="4981798"/>
                    <a:pt x="0" y="4925918"/>
                    <a:pt x="0" y="4857338"/>
                  </a:cubicBezTo>
                  <a:lnTo>
                    <a:pt x="0" y="124460"/>
                  </a:lnTo>
                  <a:cubicBezTo>
                    <a:pt x="0" y="55880"/>
                    <a:pt x="55880" y="0"/>
                    <a:pt x="124460" y="0"/>
                  </a:cubicBezTo>
                  <a:lnTo>
                    <a:pt x="9204792" y="0"/>
                  </a:lnTo>
                  <a:cubicBezTo>
                    <a:pt x="9273372" y="0"/>
                    <a:pt x="9329252" y="55880"/>
                    <a:pt x="9329252" y="124460"/>
                  </a:cubicBezTo>
                  <a:lnTo>
                    <a:pt x="9329252" y="4857338"/>
                  </a:lnTo>
                  <a:cubicBezTo>
                    <a:pt x="9329252" y="4925918"/>
                    <a:pt x="9273372" y="4981798"/>
                    <a:pt x="9204792" y="4981798"/>
                  </a:cubicBezTo>
                  <a:close/>
                </a:path>
              </a:pathLst>
            </a:custGeom>
            <a:solidFill>
              <a:srgbClr val="FAF9F5"/>
            </a:solidFill>
          </p:spPr>
        </p:sp>
      </p:grpSp>
      <p:grpSp>
        <p:nvGrpSpPr>
          <p:cNvPr id="5" name="Group 5"/>
          <p:cNvGrpSpPr/>
          <p:nvPr/>
        </p:nvGrpSpPr>
        <p:grpSpPr>
          <a:xfrm>
            <a:off x="889334" y="548460"/>
            <a:ext cx="2169662" cy="808081"/>
            <a:chOff x="0" y="0"/>
            <a:chExt cx="2364194" cy="660400"/>
          </a:xfrm>
        </p:grpSpPr>
        <p:sp>
          <p:nvSpPr>
            <p:cNvPr id="6" name="Freeform 6"/>
            <p:cNvSpPr/>
            <p:nvPr/>
          </p:nvSpPr>
          <p:spPr>
            <a:xfrm>
              <a:off x="0" y="0"/>
              <a:ext cx="2364194" cy="660400"/>
            </a:xfrm>
            <a:custGeom>
              <a:avLst/>
              <a:gdLst/>
              <a:ahLst/>
              <a:cxnLst/>
              <a:rect l="l" t="t" r="r" b="b"/>
              <a:pathLst>
                <a:path w="2364194" h="660400">
                  <a:moveTo>
                    <a:pt x="2239734" y="660400"/>
                  </a:moveTo>
                  <a:lnTo>
                    <a:pt x="124460" y="660400"/>
                  </a:lnTo>
                  <a:cubicBezTo>
                    <a:pt x="55880" y="660400"/>
                    <a:pt x="0" y="604520"/>
                    <a:pt x="0" y="535940"/>
                  </a:cubicBezTo>
                  <a:lnTo>
                    <a:pt x="0" y="124460"/>
                  </a:lnTo>
                  <a:cubicBezTo>
                    <a:pt x="0" y="55880"/>
                    <a:pt x="55880" y="0"/>
                    <a:pt x="124460" y="0"/>
                  </a:cubicBezTo>
                  <a:lnTo>
                    <a:pt x="2239734" y="0"/>
                  </a:lnTo>
                  <a:cubicBezTo>
                    <a:pt x="2308314" y="0"/>
                    <a:pt x="2364194" y="55880"/>
                    <a:pt x="2364194" y="124460"/>
                  </a:cubicBezTo>
                  <a:lnTo>
                    <a:pt x="2364194" y="535940"/>
                  </a:lnTo>
                  <a:cubicBezTo>
                    <a:pt x="2364194" y="604520"/>
                    <a:pt x="2308314" y="660400"/>
                    <a:pt x="2239734" y="660400"/>
                  </a:cubicBezTo>
                  <a:close/>
                </a:path>
              </a:pathLst>
            </a:custGeom>
            <a:solidFill>
              <a:srgbClr val="EFBF6E"/>
            </a:solidFill>
          </p:spPr>
        </p:sp>
      </p:grpSp>
      <p:grpSp>
        <p:nvGrpSpPr>
          <p:cNvPr id="7" name="Group 7"/>
          <p:cNvGrpSpPr/>
          <p:nvPr/>
        </p:nvGrpSpPr>
        <p:grpSpPr>
          <a:xfrm>
            <a:off x="3131792" y="548460"/>
            <a:ext cx="606061" cy="808081"/>
            <a:chOff x="0" y="0"/>
            <a:chExt cx="660400" cy="660400"/>
          </a:xfrm>
        </p:grpSpPr>
        <p:sp>
          <p:nvSpPr>
            <p:cNvPr id="8" name="Freeform 8"/>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EFBF6E"/>
            </a:solidFill>
          </p:spPr>
        </p:sp>
      </p:grpSp>
      <p:grpSp>
        <p:nvGrpSpPr>
          <p:cNvPr id="9" name="Group 9"/>
          <p:cNvGrpSpPr/>
          <p:nvPr/>
        </p:nvGrpSpPr>
        <p:grpSpPr>
          <a:xfrm>
            <a:off x="342415" y="1104900"/>
            <a:ext cx="8466367" cy="5308600"/>
            <a:chOff x="0" y="0"/>
            <a:chExt cx="9225462" cy="4338427"/>
          </a:xfrm>
        </p:grpSpPr>
        <p:sp>
          <p:nvSpPr>
            <p:cNvPr id="10" name="Freeform 10"/>
            <p:cNvSpPr/>
            <p:nvPr/>
          </p:nvSpPr>
          <p:spPr>
            <a:xfrm>
              <a:off x="0" y="0"/>
              <a:ext cx="9225462" cy="4338427"/>
            </a:xfrm>
            <a:custGeom>
              <a:avLst/>
              <a:gdLst/>
              <a:ahLst/>
              <a:cxnLst/>
              <a:rect l="l" t="t" r="r" b="b"/>
              <a:pathLst>
                <a:path w="9225462" h="4338427">
                  <a:moveTo>
                    <a:pt x="9101002" y="4338427"/>
                  </a:moveTo>
                  <a:lnTo>
                    <a:pt x="124460" y="4338427"/>
                  </a:lnTo>
                  <a:cubicBezTo>
                    <a:pt x="55880" y="4338427"/>
                    <a:pt x="0" y="4282548"/>
                    <a:pt x="0" y="4213968"/>
                  </a:cubicBezTo>
                  <a:lnTo>
                    <a:pt x="0" y="124460"/>
                  </a:lnTo>
                  <a:cubicBezTo>
                    <a:pt x="0" y="55880"/>
                    <a:pt x="55880" y="0"/>
                    <a:pt x="124460" y="0"/>
                  </a:cubicBezTo>
                  <a:lnTo>
                    <a:pt x="9101002" y="0"/>
                  </a:lnTo>
                  <a:cubicBezTo>
                    <a:pt x="9169582" y="0"/>
                    <a:pt x="9225462" y="55880"/>
                    <a:pt x="9225462" y="124460"/>
                  </a:cubicBezTo>
                  <a:lnTo>
                    <a:pt x="9225462" y="4213968"/>
                  </a:lnTo>
                  <a:cubicBezTo>
                    <a:pt x="9225462" y="4282548"/>
                    <a:pt x="9169582" y="4338427"/>
                    <a:pt x="9101002" y="4338427"/>
                  </a:cubicBezTo>
                  <a:close/>
                </a:path>
              </a:pathLst>
            </a:custGeom>
            <a:solidFill>
              <a:srgbClr val="EFBF6E"/>
            </a:solidFill>
          </p:spPr>
        </p:sp>
      </p:grpSp>
      <p:pic>
        <p:nvPicPr>
          <p:cNvPr id="11" name="Picture 1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0709" y="573860"/>
            <a:ext cx="303031" cy="404041"/>
          </a:xfrm>
          <a:prstGeom prst="rect">
            <a:avLst/>
          </a:prstGeom>
        </p:spPr>
      </p:pic>
      <p:grpSp>
        <p:nvGrpSpPr>
          <p:cNvPr id="12" name="Group 12"/>
          <p:cNvGrpSpPr/>
          <p:nvPr/>
        </p:nvGrpSpPr>
        <p:grpSpPr>
          <a:xfrm>
            <a:off x="514350" y="1313237"/>
            <a:ext cx="7298089" cy="535572"/>
            <a:chOff x="0" y="0"/>
            <a:chExt cx="17505273" cy="963471"/>
          </a:xfrm>
        </p:grpSpPr>
        <p:sp>
          <p:nvSpPr>
            <p:cNvPr id="13" name="Freeform 13"/>
            <p:cNvSpPr/>
            <p:nvPr/>
          </p:nvSpPr>
          <p:spPr>
            <a:xfrm>
              <a:off x="0" y="0"/>
              <a:ext cx="17506542" cy="963471"/>
            </a:xfrm>
            <a:custGeom>
              <a:avLst/>
              <a:gdLst/>
              <a:ahLst/>
              <a:cxnLst/>
              <a:rect l="l" t="t" r="r" b="b"/>
              <a:pathLst>
                <a:path w="17506542" h="963471">
                  <a:moveTo>
                    <a:pt x="16952823" y="963471"/>
                  </a:moveTo>
                  <a:lnTo>
                    <a:pt x="553720" y="963471"/>
                  </a:lnTo>
                  <a:cubicBezTo>
                    <a:pt x="247650" y="963471"/>
                    <a:pt x="0" y="747748"/>
                    <a:pt x="0" y="482275"/>
                  </a:cubicBezTo>
                  <a:cubicBezTo>
                    <a:pt x="0" y="215697"/>
                    <a:pt x="247650" y="0"/>
                    <a:pt x="553720" y="0"/>
                  </a:cubicBezTo>
                  <a:lnTo>
                    <a:pt x="16952823" y="0"/>
                  </a:lnTo>
                  <a:cubicBezTo>
                    <a:pt x="17258892" y="0"/>
                    <a:pt x="17506542" y="215697"/>
                    <a:pt x="17506542" y="482275"/>
                  </a:cubicBezTo>
                  <a:cubicBezTo>
                    <a:pt x="17505273" y="747748"/>
                    <a:pt x="17257623" y="963471"/>
                    <a:pt x="16952823" y="963471"/>
                  </a:cubicBezTo>
                  <a:close/>
                </a:path>
              </a:pathLst>
            </a:custGeom>
            <a:solidFill>
              <a:srgbClr val="FAF9F5"/>
            </a:solidFill>
          </p:spPr>
        </p:sp>
      </p:grpSp>
      <p:grpSp>
        <p:nvGrpSpPr>
          <p:cNvPr id="14" name="Group 14"/>
          <p:cNvGrpSpPr/>
          <p:nvPr/>
        </p:nvGrpSpPr>
        <p:grpSpPr>
          <a:xfrm>
            <a:off x="514350" y="2044700"/>
            <a:ext cx="8122495" cy="4165600"/>
            <a:chOff x="0" y="0"/>
            <a:chExt cx="8850759" cy="3404316"/>
          </a:xfrm>
        </p:grpSpPr>
        <p:sp>
          <p:nvSpPr>
            <p:cNvPr id="15" name="Freeform 15"/>
            <p:cNvSpPr/>
            <p:nvPr/>
          </p:nvSpPr>
          <p:spPr>
            <a:xfrm>
              <a:off x="0" y="0"/>
              <a:ext cx="8850759" cy="3404316"/>
            </a:xfrm>
            <a:custGeom>
              <a:avLst/>
              <a:gdLst/>
              <a:ahLst/>
              <a:cxnLst/>
              <a:rect l="l" t="t" r="r" b="b"/>
              <a:pathLst>
                <a:path w="8850759" h="3404316">
                  <a:moveTo>
                    <a:pt x="8726299" y="3404316"/>
                  </a:moveTo>
                  <a:lnTo>
                    <a:pt x="124460" y="3404316"/>
                  </a:lnTo>
                  <a:cubicBezTo>
                    <a:pt x="55880" y="3404316"/>
                    <a:pt x="0" y="3348436"/>
                    <a:pt x="0" y="3279856"/>
                  </a:cubicBezTo>
                  <a:lnTo>
                    <a:pt x="0" y="124460"/>
                  </a:lnTo>
                  <a:cubicBezTo>
                    <a:pt x="0" y="55880"/>
                    <a:pt x="55880" y="0"/>
                    <a:pt x="124460" y="0"/>
                  </a:cubicBezTo>
                  <a:lnTo>
                    <a:pt x="8726299" y="0"/>
                  </a:lnTo>
                  <a:cubicBezTo>
                    <a:pt x="8794879" y="0"/>
                    <a:pt x="8850759" y="55880"/>
                    <a:pt x="8850759" y="124460"/>
                  </a:cubicBezTo>
                  <a:lnTo>
                    <a:pt x="8850759" y="3279856"/>
                  </a:lnTo>
                  <a:cubicBezTo>
                    <a:pt x="8850759" y="3348436"/>
                    <a:pt x="8794879" y="3404316"/>
                    <a:pt x="8726299" y="3404316"/>
                  </a:cubicBezTo>
                  <a:close/>
                </a:path>
              </a:pathLst>
            </a:custGeom>
            <a:solidFill>
              <a:srgbClr val="FAF9F5"/>
            </a:solidFill>
          </p:spPr>
        </p:sp>
      </p:grpSp>
      <p:grpSp>
        <p:nvGrpSpPr>
          <p:cNvPr id="16" name="Group 16"/>
          <p:cNvGrpSpPr/>
          <p:nvPr/>
        </p:nvGrpSpPr>
        <p:grpSpPr>
          <a:xfrm>
            <a:off x="8049237" y="573860"/>
            <a:ext cx="253467" cy="337955"/>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EFBF6E"/>
            </a:solidFill>
          </p:spPr>
        </p:sp>
      </p:grpSp>
      <p:grpSp>
        <p:nvGrpSpPr>
          <p:cNvPr id="18" name="Group 18"/>
          <p:cNvGrpSpPr/>
          <p:nvPr/>
        </p:nvGrpSpPr>
        <p:grpSpPr>
          <a:xfrm>
            <a:off x="7685706" y="573860"/>
            <a:ext cx="253467" cy="337955"/>
            <a:chOff x="0" y="0"/>
            <a:chExt cx="660400" cy="660400"/>
          </a:xfrm>
        </p:grpSpPr>
        <p:sp>
          <p:nvSpPr>
            <p:cNvPr id="19" name="Freeform 19"/>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EFBF6E"/>
            </a:solidFill>
          </p:spPr>
        </p:sp>
      </p:grpSp>
      <p:grpSp>
        <p:nvGrpSpPr>
          <p:cNvPr id="20" name="Group 20"/>
          <p:cNvGrpSpPr/>
          <p:nvPr/>
        </p:nvGrpSpPr>
        <p:grpSpPr>
          <a:xfrm>
            <a:off x="8412768" y="573860"/>
            <a:ext cx="253467" cy="337955"/>
            <a:chOff x="0" y="0"/>
            <a:chExt cx="660400" cy="660400"/>
          </a:xfrm>
        </p:grpSpPr>
        <p:sp>
          <p:nvSpPr>
            <p:cNvPr id="21" name="Freeform 21"/>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EFBF6E"/>
            </a:solidFill>
          </p:spPr>
        </p:sp>
      </p:grpSp>
      <p:pic>
        <p:nvPicPr>
          <p:cNvPr id="22"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353912" y="1422273"/>
            <a:ext cx="238125" cy="317500"/>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65325" y="1428734"/>
            <a:ext cx="293807" cy="304579"/>
          </a:xfrm>
          <a:prstGeom prst="rect">
            <a:avLst/>
          </a:prstGeom>
        </p:spPr>
      </p:pic>
      <p:sp>
        <p:nvSpPr>
          <p:cNvPr id="29" name="TextBox 28"/>
          <p:cNvSpPr txBox="1"/>
          <p:nvPr/>
        </p:nvSpPr>
        <p:spPr>
          <a:xfrm>
            <a:off x="1013316" y="2572553"/>
            <a:ext cx="7117368" cy="2000829"/>
          </a:xfrm>
          <a:prstGeom prst="rect">
            <a:avLst/>
          </a:prstGeom>
          <a:noFill/>
        </p:spPr>
        <p:txBody>
          <a:bodyPr wrap="square" lIns="51206" tIns="25603" rIns="51206" bIns="25603" rtlCol="0">
            <a:spAutoFit/>
          </a:bodyPr>
          <a:lstStyle/>
          <a:p>
            <a:pPr algn="ctr">
              <a:lnSpc>
                <a:spcPct val="150000"/>
              </a:lnSpc>
            </a:pPr>
            <a:r>
              <a:rPr lang="en-US" sz="4500" b="1" dirty="0" smtClean="0">
                <a:solidFill>
                  <a:schemeClr val="accent4">
                    <a:lumMod val="50000"/>
                  </a:schemeClr>
                </a:solidFill>
                <a:latin typeface="Arial" panose="020B0604020202020204" pitchFamily="34" charset="0"/>
                <a:cs typeface="Arial" panose="020B0604020202020204" pitchFamily="34" charset="0"/>
              </a:rPr>
              <a:t>CHÚC CÁC EM HỌC TỐT!</a:t>
            </a:r>
            <a:endParaRPr lang="en-US" sz="4500" b="1" dirty="0">
              <a:solidFill>
                <a:schemeClr val="accent4">
                  <a:lumMod val="50000"/>
                </a:schemeClr>
              </a:solidFill>
              <a:latin typeface="Arial" panose="020B0604020202020204" pitchFamily="34" charset="0"/>
              <a:cs typeface="Arial" panose="020B0604020202020204" pitchFamily="34" charset="0"/>
            </a:endParaRPr>
          </a:p>
          <a:p>
            <a:pPr algn="ctr">
              <a:lnSpc>
                <a:spcPct val="150000"/>
              </a:lnSpc>
            </a:pPr>
            <a:r>
              <a:rPr lang="en-US" sz="4500" b="1" dirty="0" smtClean="0">
                <a:solidFill>
                  <a:schemeClr val="accent4">
                    <a:lumMod val="50000"/>
                  </a:schemeClr>
                </a:solidFill>
                <a:latin typeface="Arial" panose="020B0604020202020204" pitchFamily="34" charset="0"/>
                <a:cs typeface="Arial" panose="020B0604020202020204" pitchFamily="34" charset="0"/>
              </a:rPr>
              <a:t>TẠM BIỆT CÁC EM!</a:t>
            </a:r>
            <a:endParaRPr lang="en-US" sz="4500" b="1" dirty="0">
              <a:solidFill>
                <a:schemeClr val="accent4">
                  <a:lumMod val="50000"/>
                </a:schemeClr>
              </a:solidFill>
              <a:latin typeface="Arial" panose="020B0604020202020204" pitchFamily="34" charset="0"/>
              <a:cs typeface="Arial" panose="020B0604020202020204" pitchFamily="34" charset="0"/>
            </a:endParaRPr>
          </a:p>
        </p:txBody>
      </p:sp>
      <p:pic>
        <p:nvPicPr>
          <p:cNvPr id="14338" name="Picture 2" descr="Những Hình Ảnh Lời Cảm Ơn Đẹp Và Chân Thành Thay Lời Cảm Ơ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62200" y="4953000"/>
            <a:ext cx="4419600" cy="119984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623371">
            <a:off x="425058" y="4429613"/>
            <a:ext cx="855882" cy="2074865"/>
          </a:xfrm>
          <a:prstGeom prst="rect">
            <a:avLst/>
          </a:prstGeom>
        </p:spPr>
      </p:pic>
      <p:pic>
        <p:nvPicPr>
          <p:cNvPr id="27"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099366" y="1390643"/>
            <a:ext cx="2396770" cy="1290763"/>
          </a:xfrm>
          <a:prstGeom prst="rect">
            <a:avLst/>
          </a:prstGeom>
        </p:spPr>
      </p:pic>
      <p:pic>
        <p:nvPicPr>
          <p:cNvPr id="28" name="Picture 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022672" y="5638800"/>
            <a:ext cx="1833001" cy="1143000"/>
          </a:xfrm>
          <a:prstGeom prst="rect">
            <a:avLst/>
          </a:prstGeom>
        </p:spPr>
      </p:pic>
      <p:pic>
        <p:nvPicPr>
          <p:cNvPr id="30" name="Picture 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614288" y="5176273"/>
            <a:ext cx="771163" cy="804819"/>
          </a:xfrm>
          <a:prstGeom prst="rect">
            <a:avLst/>
          </a:prstGeom>
        </p:spPr>
      </p:pic>
      <p:pic>
        <p:nvPicPr>
          <p:cNvPr id="31" name="Picture 2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520872">
            <a:off x="163391" y="1369564"/>
            <a:ext cx="818451" cy="9496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62443585"/>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1251"/>
        <p:cNvGrpSpPr/>
        <p:nvPr/>
      </p:nvGrpSpPr>
      <p:grpSpPr>
        <a:xfrm>
          <a:off x="0" y="0"/>
          <a:ext cx="0" cy="0"/>
          <a:chOff x="0" y="0"/>
          <a:chExt cx="0" cy="0"/>
        </a:xfrm>
      </p:grpSpPr>
      <p:sp>
        <p:nvSpPr>
          <p:cNvPr id="5" name="Rectangle 4"/>
          <p:cNvSpPr/>
          <p:nvPr/>
        </p:nvSpPr>
        <p:spPr>
          <a:xfrm>
            <a:off x="353993" y="1167825"/>
            <a:ext cx="8283614" cy="584775"/>
          </a:xfrm>
          <a:prstGeom prst="rect">
            <a:avLst/>
          </a:prstGeom>
        </p:spPr>
        <p:txBody>
          <a:bodyPr wrap="none">
            <a:spAutoFit/>
          </a:bodyPr>
          <a:lstStyle/>
          <a:p>
            <a:pPr algn="ctr"/>
            <a:r>
              <a:rPr lang="vi-VN" sz="3200" b="1" dirty="0">
                <a:solidFill>
                  <a:schemeClr val="accent6">
                    <a:lumMod val="50000"/>
                  </a:schemeClr>
                </a:solidFill>
              </a:rPr>
              <a:t>CHỦ ĐỀ 6: HƯỚNG NGHIỆP VỚI TIN HỌC</a:t>
            </a:r>
            <a:endParaRPr lang="en-US" sz="3200" b="1" dirty="0">
              <a:solidFill>
                <a:schemeClr val="accent6">
                  <a:lumMod val="50000"/>
                </a:schemeClr>
              </a:solidFill>
            </a:endParaRPr>
          </a:p>
        </p:txBody>
      </p:sp>
      <p:sp>
        <p:nvSpPr>
          <p:cNvPr id="6" name="Rectangle 5"/>
          <p:cNvSpPr/>
          <p:nvPr/>
        </p:nvSpPr>
        <p:spPr>
          <a:xfrm>
            <a:off x="263635" y="1905000"/>
            <a:ext cx="8524229" cy="1323439"/>
          </a:xfrm>
          <a:prstGeom prst="rect">
            <a:avLst/>
          </a:prstGeom>
        </p:spPr>
        <p:txBody>
          <a:bodyPr wrap="square" anchor="ctr">
            <a:spAutoFit/>
          </a:bodyPr>
          <a:lstStyle/>
          <a:p>
            <a:pPr algn="ctr"/>
            <a:r>
              <a:rPr lang="en-US" sz="4000" b="1" dirty="0">
                <a:solidFill>
                  <a:srgbClr val="0000FF"/>
                </a:solidFill>
              </a:rPr>
              <a:t>BÀI 33: NGHỀ THIẾT KẾ ĐỒ </a:t>
            </a:r>
            <a:r>
              <a:rPr lang="en-US" sz="4000" b="1" dirty="0" smtClean="0">
                <a:solidFill>
                  <a:srgbClr val="0000FF"/>
                </a:solidFill>
              </a:rPr>
              <a:t>HỌA </a:t>
            </a:r>
          </a:p>
          <a:p>
            <a:pPr algn="ctr"/>
            <a:r>
              <a:rPr lang="en-US" sz="4000" b="1" dirty="0" smtClean="0">
                <a:solidFill>
                  <a:srgbClr val="0000FF"/>
                </a:solidFill>
              </a:rPr>
              <a:t>MÁY TÍNH </a:t>
            </a:r>
            <a:r>
              <a:rPr lang="en-US" sz="4000" b="1" dirty="0">
                <a:solidFill>
                  <a:srgbClr val="0000FF"/>
                </a:solidFill>
              </a:rPr>
              <a:t>(2 TIẾT)</a:t>
            </a:r>
          </a:p>
        </p:txBody>
      </p:sp>
      <p:pic>
        <p:nvPicPr>
          <p:cNvPr id="7" name="Picture 6" descr="Ngành Thiết kế đồ họa: Xu hướng mới trong thời đại kỹ thuật số"/>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505200"/>
            <a:ext cx="5334000" cy="2819400"/>
          </a:xfrm>
          <a:prstGeom prst="rect">
            <a:avLst/>
          </a:prstGeom>
          <a:noFill/>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685800" y="3886200"/>
            <a:ext cx="959654" cy="1981200"/>
          </a:xfrm>
          <a:prstGeom prst="rect">
            <a:avLst/>
          </a:prstGeom>
        </p:spPr>
      </p:pic>
      <p:pic>
        <p:nvPicPr>
          <p:cNvPr id="12" name="Picture 11"/>
          <p:cNvPicPr>
            <a:picLocks noChangeAspect="1"/>
          </p:cNvPicPr>
          <p:nvPr/>
        </p:nvPicPr>
        <p:blipFill>
          <a:blip r:embed="rId11"/>
          <a:stretch>
            <a:fillRect/>
          </a:stretch>
        </p:blipFill>
        <p:spPr>
          <a:xfrm>
            <a:off x="2057400" y="3505200"/>
            <a:ext cx="1142999" cy="630704"/>
          </a:xfrm>
          <a:prstGeom prst="rect">
            <a:avLst/>
          </a:prstGeom>
        </p:spPr>
      </p:pic>
      <p:pic>
        <p:nvPicPr>
          <p:cNvPr id="13"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843177" y="5786877"/>
            <a:ext cx="2396770" cy="517595"/>
          </a:xfrm>
          <a:prstGeom prst="rect">
            <a:avLst/>
          </a:prstGeom>
        </p:spPr>
      </p:pic>
    </p:spTree>
    <p:extLst>
      <p:ext uri="{BB962C8B-B14F-4D97-AF65-F5344CB8AC3E}">
        <p14:creationId xmlns:p14="http://schemas.microsoft.com/office/powerpoint/2010/main" val="38435689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32" name="Rounded Rectangle 31"/>
          <p:cNvSpPr/>
          <p:nvPr/>
        </p:nvSpPr>
        <p:spPr>
          <a:xfrm>
            <a:off x="1752600" y="5105400"/>
            <a:ext cx="6858000" cy="1516510"/>
          </a:xfrm>
          <a:prstGeom prst="roundRect">
            <a:avLst>
              <a:gd name="adj" fmla="val 14958"/>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1828800" y="3230508"/>
            <a:ext cx="6781800" cy="1653929"/>
          </a:xfrm>
          <a:prstGeom prst="roundRect">
            <a:avLst>
              <a:gd name="adj" fmla="val 14958"/>
            </a:avLst>
          </a:prstGeom>
          <a:solidFill>
            <a:schemeClr val="tx1">
              <a:lumMod val="20000"/>
              <a:lumOff val="8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007943" y="3352800"/>
            <a:ext cx="6347314" cy="1323439"/>
          </a:xfrm>
          <a:prstGeom prst="rect">
            <a:avLst/>
          </a:prstGeom>
        </p:spPr>
        <p:txBody>
          <a:bodyPr wrap="square">
            <a:spAutoFit/>
          </a:bodyPr>
          <a:lstStyle/>
          <a:p>
            <a:pPr algn="ctr"/>
            <a:r>
              <a:rPr lang="nl-NL" sz="4000" b="1" dirty="0">
                <a:solidFill>
                  <a:srgbClr val="7030A0"/>
                </a:solidFill>
              </a:rPr>
              <a:t>Kiến thức, kĩ năng cần có của người thiết kế đồ họa</a:t>
            </a:r>
            <a:endParaRPr lang="en-US" sz="4000" b="1" dirty="0">
              <a:solidFill>
                <a:srgbClr val="7030A0"/>
              </a:solidFill>
            </a:endParaRPr>
          </a:p>
        </p:txBody>
      </p:sp>
      <p:sp>
        <p:nvSpPr>
          <p:cNvPr id="11" name="Rounded Rectangle 10"/>
          <p:cNvSpPr/>
          <p:nvPr/>
        </p:nvSpPr>
        <p:spPr>
          <a:xfrm>
            <a:off x="1828800" y="1905000"/>
            <a:ext cx="6858000" cy="1158873"/>
          </a:xfrm>
          <a:prstGeom prst="roundRect">
            <a:avLst>
              <a:gd name="adj" fmla="val 14958"/>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Google Shape;1050;p36"/>
          <p:cNvSpPr/>
          <p:nvPr/>
        </p:nvSpPr>
        <p:spPr>
          <a:xfrm>
            <a:off x="1007400" y="5325046"/>
            <a:ext cx="965074" cy="9936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1" name="Google Shape;1051;p36"/>
          <p:cNvSpPr/>
          <p:nvPr/>
        </p:nvSpPr>
        <p:spPr>
          <a:xfrm>
            <a:off x="1007400" y="3572356"/>
            <a:ext cx="965074" cy="993600"/>
          </a:xfrm>
          <a:prstGeom prst="ellipse">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3" name="Google Shape;1053;p36"/>
          <p:cNvSpPr/>
          <p:nvPr/>
        </p:nvSpPr>
        <p:spPr>
          <a:xfrm>
            <a:off x="1007400" y="2070273"/>
            <a:ext cx="996867" cy="993600"/>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4" name="Google Shape;1054;p36"/>
          <p:cNvSpPr txBox="1">
            <a:spLocks noGrp="1"/>
          </p:cNvSpPr>
          <p:nvPr>
            <p:ph type="title"/>
          </p:nvPr>
        </p:nvSpPr>
        <p:spPr>
          <a:xfrm>
            <a:off x="2667000" y="816634"/>
            <a:ext cx="4953000" cy="783566"/>
          </a:xfrm>
          <a:prstGeom prst="rect">
            <a:avLst/>
          </a:prstGeom>
          <a:solidFill>
            <a:schemeClr val="accent6">
              <a:lumMod val="20000"/>
              <a:lumOff val="80000"/>
            </a:scheme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dirty="0" smtClean="0">
                <a:solidFill>
                  <a:srgbClr val="FF0000"/>
                </a:solidFill>
                <a:latin typeface="+mn-lt"/>
              </a:rPr>
              <a:t>NỘI DUNG BÀI HỌC</a:t>
            </a:r>
            <a:endParaRPr dirty="0">
              <a:solidFill>
                <a:srgbClr val="FF0000"/>
              </a:solidFill>
              <a:latin typeface="+mn-lt"/>
            </a:endParaRPr>
          </a:p>
        </p:txBody>
      </p:sp>
      <p:sp>
        <p:nvSpPr>
          <p:cNvPr id="1059" name="Google Shape;1059;p36"/>
          <p:cNvSpPr txBox="1">
            <a:spLocks noGrp="1"/>
          </p:cNvSpPr>
          <p:nvPr>
            <p:ph type="title" idx="5"/>
          </p:nvPr>
        </p:nvSpPr>
        <p:spPr>
          <a:xfrm>
            <a:off x="1066800" y="2063273"/>
            <a:ext cx="901542" cy="9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smtClean="0">
                <a:solidFill>
                  <a:srgbClr val="7030A0"/>
                </a:solidFill>
                <a:latin typeface="+mn-lt"/>
              </a:rPr>
              <a:t>1</a:t>
            </a:r>
            <a:endParaRPr sz="4800" dirty="0">
              <a:solidFill>
                <a:srgbClr val="7030A0"/>
              </a:solidFill>
              <a:latin typeface="+mn-lt"/>
            </a:endParaRPr>
          </a:p>
        </p:txBody>
      </p:sp>
      <p:sp>
        <p:nvSpPr>
          <p:cNvPr id="1060" name="Google Shape;1060;p36"/>
          <p:cNvSpPr txBox="1">
            <a:spLocks noGrp="1"/>
          </p:cNvSpPr>
          <p:nvPr>
            <p:ph type="title" idx="6"/>
          </p:nvPr>
        </p:nvSpPr>
        <p:spPr>
          <a:xfrm>
            <a:off x="1007400" y="3560672"/>
            <a:ext cx="910445" cy="9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smtClean="0">
                <a:solidFill>
                  <a:srgbClr val="FF0000"/>
                </a:solidFill>
                <a:latin typeface="+mn-lt"/>
              </a:rPr>
              <a:t>2</a:t>
            </a:r>
            <a:endParaRPr sz="4800" dirty="0">
              <a:solidFill>
                <a:srgbClr val="FF0000"/>
              </a:solidFill>
              <a:latin typeface="+mn-lt"/>
            </a:endParaRPr>
          </a:p>
        </p:txBody>
      </p:sp>
      <p:sp>
        <p:nvSpPr>
          <p:cNvPr id="1065" name="Google Shape;1065;p36"/>
          <p:cNvSpPr txBox="1">
            <a:spLocks noGrp="1"/>
          </p:cNvSpPr>
          <p:nvPr>
            <p:ph type="title" idx="14"/>
          </p:nvPr>
        </p:nvSpPr>
        <p:spPr>
          <a:xfrm>
            <a:off x="1007400" y="5325046"/>
            <a:ext cx="927124" cy="9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smtClean="0">
                <a:latin typeface="+mn-lt"/>
              </a:rPr>
              <a:t>3</a:t>
            </a:r>
            <a:endParaRPr sz="4000" dirty="0">
              <a:latin typeface="+mn-lt"/>
            </a:endParaRPr>
          </a:p>
        </p:txBody>
      </p:sp>
      <p:sp>
        <p:nvSpPr>
          <p:cNvPr id="12" name="Rectangle 11"/>
          <p:cNvSpPr/>
          <p:nvPr/>
        </p:nvSpPr>
        <p:spPr>
          <a:xfrm>
            <a:off x="2110887" y="2125557"/>
            <a:ext cx="6499713" cy="707886"/>
          </a:xfrm>
          <a:prstGeom prst="rect">
            <a:avLst/>
          </a:prstGeom>
        </p:spPr>
        <p:txBody>
          <a:bodyPr wrap="square">
            <a:spAutoFit/>
          </a:bodyPr>
          <a:lstStyle/>
          <a:p>
            <a:pPr algn="ctr"/>
            <a:r>
              <a:rPr lang="en-US" sz="4000" b="1" dirty="0" err="1">
                <a:solidFill>
                  <a:schemeClr val="accent2">
                    <a:lumMod val="50000"/>
                  </a:schemeClr>
                </a:solidFill>
              </a:rPr>
              <a:t>Khái</a:t>
            </a:r>
            <a:r>
              <a:rPr lang="en-US" sz="4000" b="1" dirty="0">
                <a:solidFill>
                  <a:schemeClr val="accent2">
                    <a:lumMod val="50000"/>
                  </a:schemeClr>
                </a:solidFill>
              </a:rPr>
              <a:t> </a:t>
            </a:r>
            <a:r>
              <a:rPr lang="en-US" sz="4000" b="1" dirty="0" err="1">
                <a:solidFill>
                  <a:schemeClr val="accent2">
                    <a:lumMod val="50000"/>
                  </a:schemeClr>
                </a:solidFill>
              </a:rPr>
              <a:t>niệm</a:t>
            </a:r>
            <a:r>
              <a:rPr lang="en-US" sz="4000" b="1" dirty="0">
                <a:solidFill>
                  <a:schemeClr val="accent2">
                    <a:lumMod val="50000"/>
                  </a:schemeClr>
                </a:solidFill>
              </a:rPr>
              <a:t> </a:t>
            </a:r>
            <a:r>
              <a:rPr lang="en-US" sz="4000" b="1" dirty="0" err="1">
                <a:solidFill>
                  <a:schemeClr val="accent2">
                    <a:lumMod val="50000"/>
                  </a:schemeClr>
                </a:solidFill>
              </a:rPr>
              <a:t>về</a:t>
            </a:r>
            <a:r>
              <a:rPr lang="en-US" sz="4000" b="1" dirty="0">
                <a:solidFill>
                  <a:schemeClr val="accent2">
                    <a:lumMod val="50000"/>
                  </a:schemeClr>
                </a:solidFill>
              </a:rPr>
              <a:t> </a:t>
            </a:r>
            <a:r>
              <a:rPr lang="en-US" sz="4000" b="1" dirty="0" err="1">
                <a:solidFill>
                  <a:schemeClr val="accent2">
                    <a:lumMod val="50000"/>
                  </a:schemeClr>
                </a:solidFill>
              </a:rPr>
              <a:t>thiết</a:t>
            </a:r>
            <a:r>
              <a:rPr lang="en-US" sz="4000" b="1" dirty="0">
                <a:solidFill>
                  <a:schemeClr val="accent2">
                    <a:lumMod val="50000"/>
                  </a:schemeClr>
                </a:solidFill>
              </a:rPr>
              <a:t> </a:t>
            </a:r>
            <a:r>
              <a:rPr lang="en-US" sz="4000" b="1" dirty="0" err="1">
                <a:solidFill>
                  <a:schemeClr val="accent2">
                    <a:lumMod val="50000"/>
                  </a:schemeClr>
                </a:solidFill>
              </a:rPr>
              <a:t>kế</a:t>
            </a:r>
            <a:r>
              <a:rPr lang="en-US" sz="4000" b="1" dirty="0">
                <a:solidFill>
                  <a:schemeClr val="accent2">
                    <a:lumMod val="50000"/>
                  </a:schemeClr>
                </a:solidFill>
              </a:rPr>
              <a:t> </a:t>
            </a:r>
            <a:r>
              <a:rPr lang="en-US" sz="4000" b="1" dirty="0" err="1">
                <a:solidFill>
                  <a:schemeClr val="accent2">
                    <a:lumMod val="50000"/>
                  </a:schemeClr>
                </a:solidFill>
              </a:rPr>
              <a:t>đồ</a:t>
            </a:r>
            <a:r>
              <a:rPr lang="en-US" sz="4000" b="1" dirty="0">
                <a:solidFill>
                  <a:schemeClr val="accent2">
                    <a:lumMod val="50000"/>
                  </a:schemeClr>
                </a:solidFill>
              </a:rPr>
              <a:t> </a:t>
            </a:r>
            <a:r>
              <a:rPr lang="en-US" sz="4000" b="1" dirty="0" err="1">
                <a:solidFill>
                  <a:schemeClr val="accent2">
                    <a:lumMod val="50000"/>
                  </a:schemeClr>
                </a:solidFill>
              </a:rPr>
              <a:t>họa</a:t>
            </a:r>
            <a:endParaRPr lang="en-US" sz="4000" b="1" dirty="0">
              <a:solidFill>
                <a:schemeClr val="accent2">
                  <a:lumMod val="50000"/>
                </a:schemeClr>
              </a:solidFill>
            </a:endParaRPr>
          </a:p>
        </p:txBody>
      </p:sp>
      <p:sp>
        <p:nvSpPr>
          <p:cNvPr id="13" name="Rectangle 12"/>
          <p:cNvSpPr/>
          <p:nvPr/>
        </p:nvSpPr>
        <p:spPr>
          <a:xfrm>
            <a:off x="2057400" y="5181600"/>
            <a:ext cx="6248400" cy="1323439"/>
          </a:xfrm>
          <a:prstGeom prst="rect">
            <a:avLst/>
          </a:prstGeom>
        </p:spPr>
        <p:txBody>
          <a:bodyPr wrap="square">
            <a:spAutoFit/>
          </a:bodyPr>
          <a:lstStyle/>
          <a:p>
            <a:pPr algn="ctr"/>
            <a:r>
              <a:rPr lang="en-US" sz="4000" b="1" dirty="0" err="1">
                <a:solidFill>
                  <a:schemeClr val="accent6">
                    <a:lumMod val="50000"/>
                  </a:schemeClr>
                </a:solidFill>
              </a:rPr>
              <a:t>Học</a:t>
            </a:r>
            <a:r>
              <a:rPr lang="en-US" sz="4000" b="1" dirty="0">
                <a:solidFill>
                  <a:schemeClr val="accent6">
                    <a:lumMod val="50000"/>
                  </a:schemeClr>
                </a:solidFill>
              </a:rPr>
              <a:t> </a:t>
            </a:r>
            <a:r>
              <a:rPr lang="en-US" sz="4000" b="1" dirty="0" err="1">
                <a:solidFill>
                  <a:schemeClr val="accent6">
                    <a:lumMod val="50000"/>
                  </a:schemeClr>
                </a:solidFill>
              </a:rPr>
              <a:t>tập</a:t>
            </a:r>
            <a:r>
              <a:rPr lang="en-US" sz="4000" b="1" dirty="0">
                <a:solidFill>
                  <a:schemeClr val="accent6">
                    <a:lumMod val="50000"/>
                  </a:schemeClr>
                </a:solidFill>
              </a:rPr>
              <a:t> </a:t>
            </a:r>
            <a:r>
              <a:rPr lang="en-US" sz="4000" b="1" dirty="0" err="1">
                <a:solidFill>
                  <a:schemeClr val="accent6">
                    <a:lumMod val="50000"/>
                  </a:schemeClr>
                </a:solidFill>
              </a:rPr>
              <a:t>và</a:t>
            </a:r>
            <a:r>
              <a:rPr lang="en-US" sz="4000" b="1" dirty="0">
                <a:solidFill>
                  <a:schemeClr val="accent6">
                    <a:lumMod val="50000"/>
                  </a:schemeClr>
                </a:solidFill>
              </a:rPr>
              <a:t> </a:t>
            </a:r>
            <a:r>
              <a:rPr lang="en-US" sz="4000" b="1" dirty="0" err="1">
                <a:solidFill>
                  <a:schemeClr val="accent6">
                    <a:lumMod val="50000"/>
                  </a:schemeClr>
                </a:solidFill>
              </a:rPr>
              <a:t>làm</a:t>
            </a:r>
            <a:r>
              <a:rPr lang="en-US" sz="4000" b="1" dirty="0">
                <a:solidFill>
                  <a:schemeClr val="accent6">
                    <a:lumMod val="50000"/>
                  </a:schemeClr>
                </a:solidFill>
              </a:rPr>
              <a:t> </a:t>
            </a:r>
            <a:r>
              <a:rPr lang="en-US" sz="4000" b="1" dirty="0" err="1">
                <a:solidFill>
                  <a:schemeClr val="accent6">
                    <a:lumMod val="50000"/>
                  </a:schemeClr>
                </a:solidFill>
              </a:rPr>
              <a:t>việc</a:t>
            </a:r>
            <a:r>
              <a:rPr lang="en-US" sz="4000" b="1" dirty="0">
                <a:solidFill>
                  <a:schemeClr val="accent6">
                    <a:lumMod val="50000"/>
                  </a:schemeClr>
                </a:solidFill>
              </a:rPr>
              <a:t> </a:t>
            </a:r>
            <a:r>
              <a:rPr lang="en-US" sz="4000" b="1" dirty="0" err="1">
                <a:solidFill>
                  <a:schemeClr val="accent6">
                    <a:lumMod val="50000"/>
                  </a:schemeClr>
                </a:solidFill>
              </a:rPr>
              <a:t>trong</a:t>
            </a:r>
            <a:r>
              <a:rPr lang="en-US" sz="4000" b="1" dirty="0">
                <a:solidFill>
                  <a:schemeClr val="accent6">
                    <a:lumMod val="50000"/>
                  </a:schemeClr>
                </a:solidFill>
              </a:rPr>
              <a:t> </a:t>
            </a:r>
            <a:r>
              <a:rPr lang="en-US" sz="4000" b="1" dirty="0" err="1">
                <a:solidFill>
                  <a:schemeClr val="accent6">
                    <a:lumMod val="50000"/>
                  </a:schemeClr>
                </a:solidFill>
              </a:rPr>
              <a:t>ngành</a:t>
            </a:r>
            <a:r>
              <a:rPr lang="en-US" sz="4000" b="1" dirty="0">
                <a:solidFill>
                  <a:schemeClr val="accent6">
                    <a:lumMod val="50000"/>
                  </a:schemeClr>
                </a:solidFill>
              </a:rPr>
              <a:t> </a:t>
            </a:r>
            <a:r>
              <a:rPr lang="en-US" sz="4000" b="1" dirty="0" err="1">
                <a:solidFill>
                  <a:schemeClr val="accent6">
                    <a:lumMod val="50000"/>
                  </a:schemeClr>
                </a:solidFill>
              </a:rPr>
              <a:t>thiết</a:t>
            </a:r>
            <a:r>
              <a:rPr lang="en-US" sz="4000" b="1" dirty="0">
                <a:solidFill>
                  <a:schemeClr val="accent6">
                    <a:lumMod val="50000"/>
                  </a:schemeClr>
                </a:solidFill>
              </a:rPr>
              <a:t> </a:t>
            </a:r>
            <a:r>
              <a:rPr lang="en-US" sz="4000" b="1" dirty="0" err="1">
                <a:solidFill>
                  <a:schemeClr val="accent6">
                    <a:lumMod val="50000"/>
                  </a:schemeClr>
                </a:solidFill>
              </a:rPr>
              <a:t>kế</a:t>
            </a:r>
            <a:r>
              <a:rPr lang="en-US" sz="4000" b="1" dirty="0">
                <a:solidFill>
                  <a:schemeClr val="accent6">
                    <a:lumMod val="50000"/>
                  </a:schemeClr>
                </a:solidFill>
              </a:rPr>
              <a:t> </a:t>
            </a:r>
            <a:r>
              <a:rPr lang="en-US" sz="4000" b="1" dirty="0" err="1">
                <a:solidFill>
                  <a:schemeClr val="accent6">
                    <a:lumMod val="50000"/>
                  </a:schemeClr>
                </a:solidFill>
              </a:rPr>
              <a:t>đồ</a:t>
            </a:r>
            <a:r>
              <a:rPr lang="en-US" sz="4000" b="1" dirty="0">
                <a:solidFill>
                  <a:schemeClr val="accent6">
                    <a:lumMod val="50000"/>
                  </a:schemeClr>
                </a:solidFill>
              </a:rPr>
              <a:t> </a:t>
            </a:r>
            <a:r>
              <a:rPr lang="en-US" sz="4000" b="1" dirty="0" err="1">
                <a:solidFill>
                  <a:schemeClr val="accent6">
                    <a:lumMod val="50000"/>
                  </a:schemeClr>
                </a:solidFill>
              </a:rPr>
              <a:t>họa</a:t>
            </a:r>
            <a:endParaRPr lang="en-US" sz="4000" b="1" dirty="0">
              <a:solidFill>
                <a:schemeClr val="accent6">
                  <a:lumMod val="50000"/>
                </a:schemeClr>
              </a:solidFill>
            </a:endParaRPr>
          </a:p>
        </p:txBody>
      </p:sp>
      <p:pic>
        <p:nvPicPr>
          <p:cNvPr id="15"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524000" cy="1524000"/>
          </a:xfrm>
          <a:prstGeom prst="rect">
            <a:avLst/>
          </a:prstGeom>
        </p:spPr>
      </p:pic>
    </p:spTree>
    <p:extLst>
      <p:ext uri="{BB962C8B-B14F-4D97-AF65-F5344CB8AC3E}">
        <p14:creationId xmlns:p14="http://schemas.microsoft.com/office/powerpoint/2010/main" val="1026745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1049"/>
        <p:cNvGrpSpPr/>
        <p:nvPr/>
      </p:nvGrpSpPr>
      <p:grpSpPr>
        <a:xfrm>
          <a:off x="0" y="0"/>
          <a:ext cx="0" cy="0"/>
          <a:chOff x="0" y="0"/>
          <a:chExt cx="0" cy="0"/>
        </a:xfrm>
      </p:grpSpPr>
      <p:sp>
        <p:nvSpPr>
          <p:cNvPr id="1053" name="Google Shape;1053;p36"/>
          <p:cNvSpPr/>
          <p:nvPr/>
        </p:nvSpPr>
        <p:spPr>
          <a:xfrm>
            <a:off x="255917" y="152400"/>
            <a:ext cx="996867" cy="993600"/>
          </a:xfrm>
          <a:prstGeom prst="ellipse">
            <a:avLst/>
          </a:prstGeom>
          <a:solidFill>
            <a:srgbClr val="FFFF00"/>
          </a:solidFill>
          <a:ln>
            <a:solidFill>
              <a:srgbClr val="0000FF"/>
            </a:solid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1059" name="Google Shape;1059;p36"/>
          <p:cNvSpPr txBox="1">
            <a:spLocks noGrp="1"/>
          </p:cNvSpPr>
          <p:nvPr>
            <p:ph type="title" idx="5"/>
          </p:nvPr>
        </p:nvSpPr>
        <p:spPr>
          <a:xfrm>
            <a:off x="323925" y="142992"/>
            <a:ext cx="901542" cy="99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smtClean="0">
                <a:solidFill>
                  <a:srgbClr val="7030A0"/>
                </a:solidFill>
                <a:latin typeface="+mn-lt"/>
              </a:rPr>
              <a:t>1</a:t>
            </a:r>
            <a:endParaRPr sz="4800" dirty="0">
              <a:solidFill>
                <a:srgbClr val="7030A0"/>
              </a:solidFill>
              <a:latin typeface="+mn-lt"/>
            </a:endParaRPr>
          </a:p>
        </p:txBody>
      </p:sp>
      <p:sp>
        <p:nvSpPr>
          <p:cNvPr id="12" name="Rectangle 11"/>
          <p:cNvSpPr/>
          <p:nvPr/>
        </p:nvSpPr>
        <p:spPr>
          <a:xfrm>
            <a:off x="1727012" y="283489"/>
            <a:ext cx="6499713" cy="707886"/>
          </a:xfrm>
          <a:prstGeom prst="rect">
            <a:avLst/>
          </a:prstGeom>
          <a:solidFill>
            <a:srgbClr val="FFC000"/>
          </a:solidFill>
        </p:spPr>
        <p:txBody>
          <a:bodyPr wrap="square">
            <a:spAutoFit/>
          </a:bodyPr>
          <a:lstStyle/>
          <a:p>
            <a:pPr algn="ctr"/>
            <a:r>
              <a:rPr lang="en-US" sz="4000" b="1" u="sng" dirty="0" err="1">
                <a:solidFill>
                  <a:srgbClr val="0000FF"/>
                </a:solidFill>
              </a:rPr>
              <a:t>Khái</a:t>
            </a:r>
            <a:r>
              <a:rPr lang="en-US" sz="4000" b="1" u="sng" dirty="0">
                <a:solidFill>
                  <a:srgbClr val="0000FF"/>
                </a:solidFill>
              </a:rPr>
              <a:t> </a:t>
            </a:r>
            <a:r>
              <a:rPr lang="en-US" sz="4000" b="1" u="sng" dirty="0" err="1">
                <a:solidFill>
                  <a:srgbClr val="0000FF"/>
                </a:solidFill>
              </a:rPr>
              <a:t>niệm</a:t>
            </a:r>
            <a:r>
              <a:rPr lang="en-US" sz="4000" b="1" u="sng" dirty="0">
                <a:solidFill>
                  <a:srgbClr val="0000FF"/>
                </a:solidFill>
              </a:rPr>
              <a:t> </a:t>
            </a:r>
            <a:r>
              <a:rPr lang="en-US" sz="4000" b="1" u="sng" dirty="0" err="1">
                <a:solidFill>
                  <a:srgbClr val="0000FF"/>
                </a:solidFill>
              </a:rPr>
              <a:t>về</a:t>
            </a:r>
            <a:r>
              <a:rPr lang="en-US" sz="4000" b="1" u="sng" dirty="0">
                <a:solidFill>
                  <a:srgbClr val="0000FF"/>
                </a:solidFill>
              </a:rPr>
              <a:t> </a:t>
            </a:r>
            <a:r>
              <a:rPr lang="en-US" sz="4000" b="1" u="sng" dirty="0" err="1">
                <a:solidFill>
                  <a:srgbClr val="0000FF"/>
                </a:solidFill>
              </a:rPr>
              <a:t>thiết</a:t>
            </a:r>
            <a:r>
              <a:rPr lang="en-US" sz="4000" b="1" u="sng" dirty="0">
                <a:solidFill>
                  <a:srgbClr val="0000FF"/>
                </a:solidFill>
              </a:rPr>
              <a:t> </a:t>
            </a:r>
            <a:r>
              <a:rPr lang="en-US" sz="4000" b="1" u="sng" dirty="0" err="1">
                <a:solidFill>
                  <a:srgbClr val="0000FF"/>
                </a:solidFill>
              </a:rPr>
              <a:t>kế</a:t>
            </a:r>
            <a:r>
              <a:rPr lang="en-US" sz="4000" b="1" u="sng" dirty="0">
                <a:solidFill>
                  <a:srgbClr val="0000FF"/>
                </a:solidFill>
              </a:rPr>
              <a:t> </a:t>
            </a:r>
            <a:r>
              <a:rPr lang="en-US" sz="4000" b="1" u="sng" dirty="0" err="1">
                <a:solidFill>
                  <a:srgbClr val="0000FF"/>
                </a:solidFill>
              </a:rPr>
              <a:t>đồ</a:t>
            </a:r>
            <a:r>
              <a:rPr lang="en-US" sz="4000" b="1" u="sng" dirty="0">
                <a:solidFill>
                  <a:srgbClr val="0000FF"/>
                </a:solidFill>
              </a:rPr>
              <a:t> </a:t>
            </a:r>
            <a:r>
              <a:rPr lang="en-US" sz="4000" b="1" u="sng" dirty="0" err="1">
                <a:solidFill>
                  <a:srgbClr val="0000FF"/>
                </a:solidFill>
              </a:rPr>
              <a:t>họa</a:t>
            </a:r>
            <a:endParaRPr lang="en-US" sz="4000" b="1" u="sng" dirty="0">
              <a:solidFill>
                <a:srgbClr val="0000FF"/>
              </a:solidFill>
            </a:endParaRPr>
          </a:p>
        </p:txBody>
      </p:sp>
      <p:pic>
        <p:nvPicPr>
          <p:cNvPr id="15"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10040" y="5719172"/>
            <a:ext cx="1099682" cy="1099682"/>
          </a:xfrm>
          <a:prstGeom prst="rect">
            <a:avLst/>
          </a:prstGeom>
        </p:spPr>
      </p:pic>
      <p:pic>
        <p:nvPicPr>
          <p:cNvPr id="19"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88343" y="1997333"/>
            <a:ext cx="838199" cy="1219200"/>
          </a:xfrm>
          <a:prstGeom prst="rect">
            <a:avLst/>
          </a:prstGeom>
        </p:spPr>
      </p:pic>
      <p:grpSp>
        <p:nvGrpSpPr>
          <p:cNvPr id="20" name="Group 19"/>
          <p:cNvGrpSpPr/>
          <p:nvPr/>
        </p:nvGrpSpPr>
        <p:grpSpPr>
          <a:xfrm>
            <a:off x="1047414" y="1086927"/>
            <a:ext cx="7949990" cy="3124201"/>
            <a:chOff x="1447800" y="708982"/>
            <a:chExt cx="7458822" cy="4056919"/>
          </a:xfrm>
        </p:grpSpPr>
        <p:pic>
          <p:nvPicPr>
            <p:cNvPr id="21" name="Picture 4"/>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1447800" y="708982"/>
              <a:ext cx="7047592" cy="3872203"/>
            </a:xfrm>
            <a:prstGeom prst="rect">
              <a:avLst/>
            </a:prstGeom>
          </p:spPr>
        </p:pic>
        <p:sp>
          <p:nvSpPr>
            <p:cNvPr id="23" name="TextBox 14"/>
            <p:cNvSpPr txBox="1"/>
            <p:nvPr/>
          </p:nvSpPr>
          <p:spPr>
            <a:xfrm>
              <a:off x="3747258" y="4396473"/>
              <a:ext cx="4316947" cy="369428"/>
            </a:xfrm>
            <a:prstGeom prst="rect">
              <a:avLst/>
            </a:prstGeom>
          </p:spPr>
          <p:txBody>
            <a:bodyPr lIns="0" tIns="0" rIns="0" bIns="0" rtlCol="0" anchor="t">
              <a:spAutoFit/>
            </a:bodyPr>
            <a:lstStyle/>
            <a:p>
              <a:pPr algn="ctr">
                <a:lnSpc>
                  <a:spcPts val="3299"/>
                </a:lnSpc>
              </a:pPr>
              <a:endParaRPr lang="en-US" sz="6000" b="1" spc="65" dirty="0">
                <a:solidFill>
                  <a:srgbClr val="091E3D"/>
                </a:solidFill>
                <a:latin typeface="Arial" panose="020B0604020202020204" pitchFamily="34" charset="0"/>
                <a:cs typeface="Arial" panose="020B0604020202020204" pitchFamily="34" charset="0"/>
              </a:endParaRPr>
            </a:p>
          </p:txBody>
        </p:sp>
        <p:pic>
          <p:nvPicPr>
            <p:cNvPr id="25" name="Picture 11"/>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058436" y="2564111"/>
              <a:ext cx="848186" cy="841405"/>
            </a:xfrm>
            <a:prstGeom prst="rect">
              <a:avLst/>
            </a:prstGeom>
          </p:spPr>
        </p:pic>
      </p:grpSp>
      <p:pic>
        <p:nvPicPr>
          <p:cNvPr id="28" name="Picture 27"/>
          <p:cNvPicPr>
            <a:picLocks noChangeAspect="1"/>
          </p:cNvPicPr>
          <p:nvPr/>
        </p:nvPicPr>
        <p:blipFill>
          <a:blip r:embed="rId33"/>
          <a:stretch>
            <a:fillRect/>
          </a:stretch>
        </p:blipFill>
        <p:spPr>
          <a:xfrm>
            <a:off x="8343181" y="1880621"/>
            <a:ext cx="670927" cy="938778"/>
          </a:xfrm>
          <a:prstGeom prst="rect">
            <a:avLst/>
          </a:prstGeom>
        </p:spPr>
      </p:pic>
      <p:sp>
        <p:nvSpPr>
          <p:cNvPr id="29" name="Rectangle 28"/>
          <p:cNvSpPr/>
          <p:nvPr/>
        </p:nvSpPr>
        <p:spPr>
          <a:xfrm>
            <a:off x="1142999" y="1452771"/>
            <a:ext cx="7387661" cy="2308324"/>
          </a:xfrm>
          <a:prstGeom prst="rect">
            <a:avLst/>
          </a:prstGeom>
        </p:spPr>
        <p:txBody>
          <a:bodyPr wrap="square">
            <a:spAutoFit/>
          </a:bodyPr>
          <a:lstStyle/>
          <a:p>
            <a:pPr algn="just">
              <a:lnSpc>
                <a:spcPct val="150000"/>
              </a:lnSpc>
            </a:pPr>
            <a:r>
              <a:rPr lang="en-US" sz="2400" b="1" i="1" dirty="0" err="1" smtClean="0">
                <a:solidFill>
                  <a:schemeClr val="tx1">
                    <a:lumMod val="75000"/>
                  </a:schemeClr>
                </a:solidFill>
                <a:latin typeface="Times New Roman" pitchFamily="18" charset="0"/>
                <a:cs typeface="Times New Roman" pitchFamily="18" charset="0"/>
              </a:rPr>
              <a:t>Thảo</a:t>
            </a:r>
            <a:r>
              <a:rPr lang="en-US" sz="2400" b="1" i="1" dirty="0" smtClean="0">
                <a:solidFill>
                  <a:schemeClr val="tx1">
                    <a:lumMod val="75000"/>
                  </a:schemeClr>
                </a:solidFill>
                <a:latin typeface="Times New Roman" pitchFamily="18" charset="0"/>
                <a:cs typeface="Times New Roman" pitchFamily="18" charset="0"/>
              </a:rPr>
              <a:t> </a:t>
            </a:r>
            <a:r>
              <a:rPr lang="en-US" sz="2400" b="1" i="1" dirty="0" err="1" smtClean="0">
                <a:solidFill>
                  <a:schemeClr val="tx1">
                    <a:lumMod val="75000"/>
                  </a:schemeClr>
                </a:solidFill>
                <a:latin typeface="Times New Roman" pitchFamily="18" charset="0"/>
                <a:cs typeface="Times New Roman" pitchFamily="18" charset="0"/>
              </a:rPr>
              <a:t>luận</a:t>
            </a:r>
            <a:r>
              <a:rPr lang="en-US" sz="2400" b="1" i="1" dirty="0" smtClean="0">
                <a:solidFill>
                  <a:schemeClr val="tx1">
                    <a:lumMod val="75000"/>
                  </a:schemeClr>
                </a:solidFill>
                <a:latin typeface="Times New Roman" pitchFamily="18" charset="0"/>
                <a:cs typeface="Times New Roman" pitchFamily="18" charset="0"/>
              </a:rPr>
              <a:t> </a:t>
            </a:r>
            <a:r>
              <a:rPr lang="en-US" sz="2400" b="1" i="1" dirty="0" err="1" smtClean="0">
                <a:solidFill>
                  <a:schemeClr val="tx1">
                    <a:lumMod val="75000"/>
                  </a:schemeClr>
                </a:solidFill>
                <a:latin typeface="Times New Roman" pitchFamily="18" charset="0"/>
                <a:cs typeface="Times New Roman" pitchFamily="18" charset="0"/>
              </a:rPr>
              <a:t>cặp</a:t>
            </a:r>
            <a:r>
              <a:rPr lang="en-US" sz="2400" b="1" i="1" dirty="0" smtClean="0">
                <a:solidFill>
                  <a:schemeClr val="tx1">
                    <a:lumMod val="75000"/>
                  </a:schemeClr>
                </a:solidFill>
                <a:latin typeface="Times New Roman" pitchFamily="18" charset="0"/>
                <a:cs typeface="Times New Roman" pitchFamily="18" charset="0"/>
              </a:rPr>
              <a:t> </a:t>
            </a:r>
            <a:r>
              <a:rPr lang="en-US" sz="2400" b="1" i="1" dirty="0" err="1" smtClean="0">
                <a:solidFill>
                  <a:schemeClr val="tx1">
                    <a:lumMod val="75000"/>
                  </a:schemeClr>
                </a:solidFill>
                <a:latin typeface="Times New Roman" pitchFamily="18" charset="0"/>
                <a:cs typeface="Times New Roman" pitchFamily="18" charset="0"/>
              </a:rPr>
              <a:t>đôi</a:t>
            </a:r>
            <a:r>
              <a:rPr lang="en-US" sz="2400" b="1" i="1" dirty="0" smtClean="0">
                <a:solidFill>
                  <a:schemeClr val="tx1">
                    <a:lumMod val="75000"/>
                  </a:schemeClr>
                </a:solidFill>
                <a:latin typeface="Times New Roman" pitchFamily="18" charset="0"/>
                <a:cs typeface="Times New Roman" pitchFamily="18" charset="0"/>
              </a:rPr>
              <a:t>:</a:t>
            </a:r>
            <a:r>
              <a:rPr lang="vi-VN" sz="2400" b="1" i="1" dirty="0" smtClean="0">
                <a:solidFill>
                  <a:schemeClr val="tx1">
                    <a:lumMod val="75000"/>
                  </a:schemeClr>
                </a:solidFill>
                <a:latin typeface="Times New Roman" pitchFamily="18" charset="0"/>
                <a:cs typeface="Times New Roman" pitchFamily="18" charset="0"/>
              </a:rPr>
              <a:t> </a:t>
            </a:r>
            <a:r>
              <a:rPr lang="vi-VN" sz="2400" b="1" i="1" dirty="0">
                <a:solidFill>
                  <a:schemeClr val="tx1">
                    <a:lumMod val="75000"/>
                  </a:schemeClr>
                </a:solidFill>
                <a:latin typeface="Times New Roman" pitchFamily="18" charset="0"/>
                <a:cs typeface="Times New Roman" pitchFamily="18" charset="0"/>
              </a:rPr>
              <a:t>Hoạt động 1 SGK trang </a:t>
            </a:r>
            <a:r>
              <a:rPr lang="vi-VN" sz="2400" b="1" i="1" dirty="0" smtClean="0">
                <a:solidFill>
                  <a:schemeClr val="tx1">
                    <a:lumMod val="75000"/>
                  </a:schemeClr>
                </a:solidFill>
                <a:latin typeface="Times New Roman" pitchFamily="18" charset="0"/>
                <a:cs typeface="Times New Roman" pitchFamily="18" charset="0"/>
              </a:rPr>
              <a:t>156</a:t>
            </a:r>
            <a:endParaRPr lang="vi-VN" sz="2400" b="1" i="1" dirty="0">
              <a:solidFill>
                <a:schemeClr val="tx1">
                  <a:lumMod val="75000"/>
                </a:schemeClr>
              </a:solidFill>
              <a:latin typeface="Times New Roman" pitchFamily="18" charset="0"/>
              <a:cs typeface="Times New Roman" pitchFamily="18" charset="0"/>
            </a:endParaRPr>
          </a:p>
          <a:p>
            <a:pPr algn="just">
              <a:lnSpc>
                <a:spcPct val="150000"/>
              </a:lnSpc>
            </a:pPr>
            <a:r>
              <a:rPr lang="en-US"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Em </a:t>
            </a:r>
            <a:r>
              <a:rPr lang="vi-VN" sz="2400" b="1" dirty="0">
                <a:latin typeface="Times New Roman" pitchFamily="18" charset="0"/>
                <a:cs typeface="Times New Roman" pitchFamily="18" charset="0"/>
              </a:rPr>
              <a:t>hiểu thế nào là thiết kế đồ họa?</a:t>
            </a:r>
          </a:p>
          <a:p>
            <a:pPr algn="just">
              <a:lnSpc>
                <a:spcPct val="150000"/>
              </a:lnSpc>
            </a:pPr>
            <a:r>
              <a:rPr lang="en-US"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Em </a:t>
            </a:r>
            <a:r>
              <a:rPr lang="vi-VN" sz="2400" b="1" dirty="0">
                <a:latin typeface="Times New Roman" pitchFamily="18" charset="0"/>
                <a:cs typeface="Times New Roman" pitchFamily="18" charset="0"/>
              </a:rPr>
              <a:t>đã bao giờ vẽ tranh hay làm phim chưa? </a:t>
            </a:r>
            <a:endParaRPr lang="en-US" sz="2400" b="1" dirty="0" smtClean="0">
              <a:latin typeface="Times New Roman" pitchFamily="18" charset="0"/>
              <a:cs typeface="Times New Roman" pitchFamily="18" charset="0"/>
            </a:endParaRPr>
          </a:p>
          <a:p>
            <a:pPr algn="just">
              <a:lnSpc>
                <a:spcPct val="150000"/>
              </a:lnSpc>
            </a:pPr>
            <a:r>
              <a:rPr lang="en-US" sz="2400" b="1" dirty="0" smtClean="0">
                <a:latin typeface="Times New Roman" pitchFamily="18" charset="0"/>
                <a:cs typeface="Times New Roman" pitchFamily="18" charset="0"/>
              </a:rPr>
              <a:t>- </a:t>
            </a:r>
            <a:r>
              <a:rPr lang="vi-VN" sz="2400" b="1" dirty="0" smtClean="0">
                <a:latin typeface="Times New Roman" pitchFamily="18" charset="0"/>
                <a:cs typeface="Times New Roman" pitchFamily="18" charset="0"/>
              </a:rPr>
              <a:t>Em </a:t>
            </a:r>
            <a:r>
              <a:rPr lang="vi-VN" sz="2400" b="1" dirty="0">
                <a:latin typeface="Times New Roman" pitchFamily="18" charset="0"/>
                <a:cs typeface="Times New Roman" pitchFamily="18" charset="0"/>
              </a:rPr>
              <a:t>tạo ra các sản phẩm đó bằng cách nào?</a:t>
            </a:r>
          </a:p>
        </p:txBody>
      </p:sp>
      <p:grpSp>
        <p:nvGrpSpPr>
          <p:cNvPr id="33" name="Group 32"/>
          <p:cNvGrpSpPr/>
          <p:nvPr/>
        </p:nvGrpSpPr>
        <p:grpSpPr>
          <a:xfrm>
            <a:off x="441695" y="4079255"/>
            <a:ext cx="8397505" cy="2016746"/>
            <a:chOff x="385811" y="2595620"/>
            <a:chExt cx="7957576" cy="2219218"/>
          </a:xfrm>
          <a:solidFill>
            <a:srgbClr val="F8FFB3"/>
          </a:solidFill>
        </p:grpSpPr>
        <p:sp>
          <p:nvSpPr>
            <p:cNvPr id="34" name="Rounded Rectangle 33"/>
            <p:cNvSpPr/>
            <p:nvPr/>
          </p:nvSpPr>
          <p:spPr>
            <a:xfrm>
              <a:off x="682087" y="2595620"/>
              <a:ext cx="7661300" cy="2219218"/>
            </a:xfrm>
            <a:prstGeom prst="roundRect">
              <a:avLst>
                <a:gd name="adj" fmla="val 13850"/>
              </a:avLst>
            </a:prstGeom>
            <a:grp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14513" y="3241180"/>
              <a:ext cx="7143664" cy="1524042"/>
            </a:xfrm>
            <a:prstGeom prst="rect">
              <a:avLst/>
            </a:prstGeom>
            <a:grpFill/>
          </p:spPr>
          <p:txBody>
            <a:bodyPr wrap="square">
              <a:spAutoFit/>
            </a:bodyPr>
            <a:lstStyle/>
            <a:p>
              <a:pPr algn="just"/>
              <a:r>
                <a:rPr lang="vi-VN" sz="2800" b="1" dirty="0">
                  <a:solidFill>
                    <a:srgbClr val="0000FF"/>
                  </a:solidFill>
                  <a:latin typeface="+mj-lt"/>
                </a:rPr>
                <a:t>Thiết kế đồ họa là </a:t>
              </a:r>
              <a:r>
                <a:rPr lang="vi-VN" sz="2800" b="1" dirty="0" smtClean="0">
                  <a:solidFill>
                    <a:srgbClr val="0000FF"/>
                  </a:solidFill>
                  <a:latin typeface="+mj-lt"/>
                </a:rPr>
                <a:t>sáng </a:t>
              </a:r>
              <a:r>
                <a:rPr lang="vi-VN" sz="2800" b="1" dirty="0">
                  <a:solidFill>
                    <a:srgbClr val="0000FF"/>
                  </a:solidFill>
                  <a:latin typeface="+mj-lt"/>
                </a:rPr>
                <a:t>tạo các thông điệp truyền thông </a:t>
              </a:r>
              <a:r>
                <a:rPr lang="vi-VN" sz="2800" b="1" dirty="0" smtClean="0">
                  <a:solidFill>
                    <a:srgbClr val="0000FF"/>
                  </a:solidFill>
                  <a:latin typeface="+mj-lt"/>
                </a:rPr>
                <a:t>kết </a:t>
              </a:r>
              <a:r>
                <a:rPr lang="vi-VN" sz="2800" b="1" dirty="0">
                  <a:solidFill>
                    <a:srgbClr val="0000FF"/>
                  </a:solidFill>
                  <a:latin typeface="+mj-lt"/>
                </a:rPr>
                <a:t>hợp giữa hình ảnh, kiểu chữ, màu sắc để truyền tải thông tin đến người xem.</a:t>
              </a:r>
              <a:endParaRPr lang="en-US" sz="2800" b="1" dirty="0">
                <a:solidFill>
                  <a:srgbClr val="0000FF"/>
                </a:solidFill>
                <a:latin typeface="+mj-lt"/>
              </a:endParaRPr>
            </a:p>
          </p:txBody>
        </p:sp>
        <p:sp>
          <p:nvSpPr>
            <p:cNvPr id="36" name="TextBox 35"/>
            <p:cNvSpPr txBox="1"/>
            <p:nvPr/>
          </p:nvSpPr>
          <p:spPr>
            <a:xfrm>
              <a:off x="385811" y="2764797"/>
              <a:ext cx="2496620" cy="461665"/>
            </a:xfrm>
            <a:prstGeom prst="rect">
              <a:avLst/>
            </a:prstGeom>
            <a:grpFill/>
          </p:spPr>
          <p:txBody>
            <a:bodyPr wrap="square" rtlCol="0">
              <a:spAutoFit/>
            </a:bodyPr>
            <a:lstStyle/>
            <a:p>
              <a:r>
                <a:rPr lang="en-US" sz="2400" b="1" u="sng" dirty="0" smtClean="0">
                  <a:solidFill>
                    <a:srgbClr val="0000FF"/>
                  </a:solidFill>
                  <a:latin typeface="Times New Roman" pitchFamily="18" charset="0"/>
                  <a:cs typeface="Times New Roman" pitchFamily="18" charset="0"/>
                </a:rPr>
                <a:t>KHÁI NIỆM:</a:t>
              </a:r>
              <a:endParaRPr lang="en-US" sz="2400" b="1" u="sng" dirty="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616884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29">
                                            <p:txEl>
                                              <p:pRg st="0" end="0"/>
                                            </p:txEl>
                                          </p:spTgt>
                                        </p:tgtEl>
                                        <p:attrNameLst>
                                          <p:attrName>style.visibility</p:attrName>
                                        </p:attrNameLst>
                                      </p:cBhvr>
                                      <p:to>
                                        <p:strVal val="visible"/>
                                      </p:to>
                                    </p:set>
                                    <p:animEffect transition="in" filter="wipe(left)">
                                      <p:cBhvr>
                                        <p:cTn id="18" dur="500"/>
                                        <p:tgtEl>
                                          <p:spTgt spid="29">
                                            <p:txEl>
                                              <p:pRg st="0" end="0"/>
                                            </p:txEl>
                                          </p:spTgt>
                                        </p:tgtEl>
                                      </p:cBhvr>
                                    </p:animEffect>
                                  </p:childTnLst>
                                </p:cTn>
                              </p:par>
                            </p:childTnLst>
                          </p:cTn>
                        </p:par>
                        <p:par>
                          <p:cTn id="19" fill="hold">
                            <p:stCondLst>
                              <p:cond delay="1000"/>
                            </p:stCondLst>
                            <p:childTnLst>
                              <p:par>
                                <p:cTn id="20" presetID="14" presetClass="entr" presetSubtype="10" fill="hold" nodeType="afterEffect">
                                  <p:stCondLst>
                                    <p:cond delay="0"/>
                                  </p:stCondLst>
                                  <p:childTnLst>
                                    <p:set>
                                      <p:cBhvr>
                                        <p:cTn id="21" dur="1" fill="hold">
                                          <p:stCondLst>
                                            <p:cond delay="0"/>
                                          </p:stCondLst>
                                        </p:cTn>
                                        <p:tgtEl>
                                          <p:spTgt spid="29">
                                            <p:txEl>
                                              <p:pRg st="1" end="1"/>
                                            </p:txEl>
                                          </p:spTgt>
                                        </p:tgtEl>
                                        <p:attrNameLst>
                                          <p:attrName>style.visibility</p:attrName>
                                        </p:attrNameLst>
                                      </p:cBhvr>
                                      <p:to>
                                        <p:strVal val="visible"/>
                                      </p:to>
                                    </p:set>
                                    <p:animEffect transition="in" filter="randombar(horizontal)">
                                      <p:cBhvr>
                                        <p:cTn id="22" dur="500"/>
                                        <p:tgtEl>
                                          <p:spTgt spid="29">
                                            <p:txEl>
                                              <p:pRg st="1" end="1"/>
                                            </p:txEl>
                                          </p:spTgt>
                                        </p:tgtEl>
                                      </p:cBhvr>
                                    </p:animEffect>
                                  </p:childTnLst>
                                </p:cTn>
                              </p:par>
                            </p:childTnLst>
                          </p:cTn>
                        </p:par>
                        <p:par>
                          <p:cTn id="23" fill="hold">
                            <p:stCondLst>
                              <p:cond delay="1500"/>
                            </p:stCondLst>
                            <p:childTnLst>
                              <p:par>
                                <p:cTn id="24" presetID="14" presetClass="entr" presetSubtype="10" fill="hold" nodeType="afterEffect">
                                  <p:stCondLst>
                                    <p:cond delay="0"/>
                                  </p:stCondLst>
                                  <p:childTnLst>
                                    <p:set>
                                      <p:cBhvr>
                                        <p:cTn id="25" dur="1" fill="hold">
                                          <p:stCondLst>
                                            <p:cond delay="0"/>
                                          </p:stCondLst>
                                        </p:cTn>
                                        <p:tgtEl>
                                          <p:spTgt spid="29">
                                            <p:txEl>
                                              <p:pRg st="2" end="2"/>
                                            </p:txEl>
                                          </p:spTgt>
                                        </p:tgtEl>
                                        <p:attrNameLst>
                                          <p:attrName>style.visibility</p:attrName>
                                        </p:attrNameLst>
                                      </p:cBhvr>
                                      <p:to>
                                        <p:strVal val="visible"/>
                                      </p:to>
                                    </p:set>
                                    <p:animEffect transition="in" filter="randombar(horizontal)">
                                      <p:cBhvr>
                                        <p:cTn id="26" dur="500"/>
                                        <p:tgtEl>
                                          <p:spTgt spid="29">
                                            <p:txEl>
                                              <p:pRg st="2" end="2"/>
                                            </p:txEl>
                                          </p:spTgt>
                                        </p:tgtEl>
                                      </p:cBhvr>
                                    </p:animEffect>
                                  </p:childTnLst>
                                </p:cTn>
                              </p:par>
                            </p:childTnLst>
                          </p:cTn>
                        </p:par>
                        <p:par>
                          <p:cTn id="27" fill="hold">
                            <p:stCondLst>
                              <p:cond delay="2000"/>
                            </p:stCondLst>
                            <p:childTnLst>
                              <p:par>
                                <p:cTn id="28" presetID="14" presetClass="entr" presetSubtype="10" fill="hold" nodeType="afterEffect">
                                  <p:stCondLst>
                                    <p:cond delay="0"/>
                                  </p:stCondLst>
                                  <p:childTnLst>
                                    <p:set>
                                      <p:cBhvr>
                                        <p:cTn id="29" dur="1" fill="hold">
                                          <p:stCondLst>
                                            <p:cond delay="0"/>
                                          </p:stCondLst>
                                        </p:cTn>
                                        <p:tgtEl>
                                          <p:spTgt spid="29">
                                            <p:txEl>
                                              <p:pRg st="3" end="3"/>
                                            </p:txEl>
                                          </p:spTgt>
                                        </p:tgtEl>
                                        <p:attrNameLst>
                                          <p:attrName>style.visibility</p:attrName>
                                        </p:attrNameLst>
                                      </p:cBhvr>
                                      <p:to>
                                        <p:strVal val="visible"/>
                                      </p:to>
                                    </p:set>
                                    <p:animEffect transition="in" filter="randombar(horizontal)">
                                      <p:cBhvr>
                                        <p:cTn id="30" dur="500"/>
                                        <p:tgtEl>
                                          <p:spTgt spid="29">
                                            <p:txEl>
                                              <p:pRg st="3" end="3"/>
                                            </p:txEl>
                                          </p:spTgt>
                                        </p:tgtEl>
                                      </p:cBhvr>
                                    </p:animEffect>
                                  </p:childTnLst>
                                </p:cTn>
                              </p:par>
                            </p:childTnLst>
                          </p:cTn>
                        </p:par>
                        <p:par>
                          <p:cTn id="31" fill="hold">
                            <p:stCondLst>
                              <p:cond delay="2500"/>
                            </p:stCondLst>
                            <p:childTnLst>
                              <p:par>
                                <p:cTn id="32" presetID="50" presetClass="entr" presetSubtype="0" decel="10000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strVal val="#ppt_w+.3"/>
                                          </p:val>
                                        </p:tav>
                                        <p:tav tm="100000">
                                          <p:val>
                                            <p:strVal val="#ppt_w"/>
                                          </p:val>
                                        </p:tav>
                                      </p:tavLst>
                                    </p:anim>
                                    <p:anim calcmode="lin" valueType="num">
                                      <p:cBhvr>
                                        <p:cTn id="35" dur="500" fill="hold"/>
                                        <p:tgtEl>
                                          <p:spTgt spid="20"/>
                                        </p:tgtEl>
                                        <p:attrNameLst>
                                          <p:attrName>ppt_h</p:attrName>
                                        </p:attrNameLst>
                                      </p:cBhvr>
                                      <p:tavLst>
                                        <p:tav tm="0">
                                          <p:val>
                                            <p:strVal val="#ppt_h"/>
                                          </p:val>
                                        </p:tav>
                                        <p:tav tm="100000">
                                          <p:val>
                                            <p:strVal val="#ppt_h"/>
                                          </p:val>
                                        </p:tav>
                                      </p:tavLst>
                                    </p:anim>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1000" fill="hold"/>
                                        <p:tgtEl>
                                          <p:spTgt spid="33"/>
                                        </p:tgtEl>
                                        <p:attrNameLst>
                                          <p:attrName>ppt_w</p:attrName>
                                        </p:attrNameLst>
                                      </p:cBhvr>
                                      <p:tavLst>
                                        <p:tav tm="0">
                                          <p:val>
                                            <p:fltVal val="0"/>
                                          </p:val>
                                        </p:tav>
                                        <p:tav tm="100000">
                                          <p:val>
                                            <p:strVal val="#ppt_w"/>
                                          </p:val>
                                        </p:tav>
                                      </p:tavLst>
                                    </p:anim>
                                    <p:anim calcmode="lin" valueType="num">
                                      <p:cBhvr>
                                        <p:cTn id="45" dur="1000" fill="hold"/>
                                        <p:tgtEl>
                                          <p:spTgt spid="33"/>
                                        </p:tgtEl>
                                        <p:attrNameLst>
                                          <p:attrName>ppt_h</p:attrName>
                                        </p:attrNameLst>
                                      </p:cBhvr>
                                      <p:tavLst>
                                        <p:tav tm="0">
                                          <p:val>
                                            <p:fltVal val="0"/>
                                          </p:val>
                                        </p:tav>
                                        <p:tav tm="100000">
                                          <p:val>
                                            <p:strVal val="#ppt_h"/>
                                          </p:val>
                                        </p:tav>
                                      </p:tavLst>
                                    </p:anim>
                                    <p:anim calcmode="lin" valueType="num">
                                      <p:cBhvr>
                                        <p:cTn id="46" dur="1000" fill="hold"/>
                                        <p:tgtEl>
                                          <p:spTgt spid="33"/>
                                        </p:tgtEl>
                                        <p:attrNameLst>
                                          <p:attrName>style.rotation</p:attrName>
                                        </p:attrNameLst>
                                      </p:cBhvr>
                                      <p:tavLst>
                                        <p:tav tm="0">
                                          <p:val>
                                            <p:fltVal val="90"/>
                                          </p:val>
                                        </p:tav>
                                        <p:tav tm="100000">
                                          <p:val>
                                            <p:fltVal val="0"/>
                                          </p:val>
                                        </p:tav>
                                      </p:tavLst>
                                    </p:anim>
                                    <p:animEffect transition="in" filter="fade">
                                      <p:cBhvr>
                                        <p:cTn id="4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18" name="Google Shape;1041;p35"/>
          <p:cNvSpPr txBox="1">
            <a:spLocks/>
          </p:cNvSpPr>
          <p:nvPr/>
        </p:nvSpPr>
        <p:spPr>
          <a:xfrm>
            <a:off x="1562100" y="304800"/>
            <a:ext cx="6019800" cy="990600"/>
          </a:xfrm>
          <a:prstGeom prst="rect">
            <a:avLst/>
          </a:prstGeom>
          <a:solidFill>
            <a:schemeClr val="accent3">
              <a:lumMod val="40000"/>
              <a:lumOff val="60000"/>
            </a:schemeClr>
          </a:solidFill>
          <a:ln cmpd="dbl">
            <a:solidFill>
              <a:schemeClr val="tx1"/>
            </a:solidFill>
            <a:prstDash val="lgDashDotDot"/>
          </a:ln>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buSzPts val="990"/>
            </a:pPr>
            <a:r>
              <a:rPr lang="en-US" sz="2800" b="1" dirty="0" err="1" smtClean="0">
                <a:solidFill>
                  <a:srgbClr val="FF0000"/>
                </a:solidFill>
                <a:latin typeface="Times New Roman" pitchFamily="18" charset="0"/>
                <a:ea typeface="Jost"/>
                <a:cs typeface="Times New Roman" pitchFamily="18" charset="0"/>
                <a:sym typeface="Jost"/>
              </a:rPr>
              <a:t>Thiết</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kế</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đồ</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họa</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đem</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lại</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nhiều</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lợi</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ích</a:t>
            </a:r>
            <a:r>
              <a:rPr lang="en-US" sz="2800" b="1" dirty="0" smtClean="0">
                <a:solidFill>
                  <a:srgbClr val="FF0000"/>
                </a:solidFill>
                <a:latin typeface="Times New Roman" pitchFamily="18" charset="0"/>
                <a:ea typeface="Jost"/>
                <a:cs typeface="Times New Roman" pitchFamily="18" charset="0"/>
                <a:sym typeface="Jost"/>
              </a:rPr>
              <a:t> </a:t>
            </a:r>
          </a:p>
          <a:p>
            <a:pPr>
              <a:spcBef>
                <a:spcPts val="0"/>
              </a:spcBef>
              <a:buSzPts val="990"/>
            </a:pPr>
            <a:r>
              <a:rPr lang="en-US" sz="2800" b="1" dirty="0" err="1" smtClean="0">
                <a:solidFill>
                  <a:srgbClr val="FF0000"/>
                </a:solidFill>
                <a:latin typeface="Times New Roman" pitchFamily="18" charset="0"/>
                <a:ea typeface="Jost"/>
                <a:cs typeface="Times New Roman" pitchFamily="18" charset="0"/>
                <a:sym typeface="Jost"/>
              </a:rPr>
              <a:t>cho</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mọi</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ngành</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nghề</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lĩnh</a:t>
            </a:r>
            <a:r>
              <a:rPr lang="en-US" sz="2800" b="1" dirty="0" smtClean="0">
                <a:solidFill>
                  <a:srgbClr val="FF0000"/>
                </a:solidFill>
                <a:latin typeface="Times New Roman" pitchFamily="18" charset="0"/>
                <a:ea typeface="Jost"/>
                <a:cs typeface="Times New Roman" pitchFamily="18" charset="0"/>
                <a:sym typeface="Jost"/>
              </a:rPr>
              <a:t> </a:t>
            </a:r>
            <a:r>
              <a:rPr lang="en-US" sz="2800" b="1" dirty="0" err="1" smtClean="0">
                <a:solidFill>
                  <a:srgbClr val="FF0000"/>
                </a:solidFill>
                <a:latin typeface="Times New Roman" pitchFamily="18" charset="0"/>
                <a:ea typeface="Jost"/>
                <a:cs typeface="Times New Roman" pitchFamily="18" charset="0"/>
                <a:sym typeface="Jost"/>
              </a:rPr>
              <a:t>vực</a:t>
            </a:r>
            <a:endParaRPr lang="en-US" sz="2800" b="1" dirty="0">
              <a:solidFill>
                <a:srgbClr val="FF0000"/>
              </a:solidFill>
              <a:latin typeface="Times New Roman" pitchFamily="18" charset="0"/>
              <a:ea typeface="Jost"/>
              <a:cs typeface="Times New Roman" pitchFamily="18" charset="0"/>
              <a:sym typeface="Jost"/>
            </a:endParaRPr>
          </a:p>
        </p:txBody>
      </p:sp>
      <p:pic>
        <p:nvPicPr>
          <p:cNvPr id="17"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28600" y="202001"/>
            <a:ext cx="1143001" cy="1066801"/>
          </a:xfrm>
          <a:prstGeom prst="rect">
            <a:avLst/>
          </a:prstGeom>
        </p:spPr>
      </p:pic>
      <p:pic>
        <p:nvPicPr>
          <p:cNvPr id="13" name="Picture 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8080699" y="255814"/>
            <a:ext cx="685800" cy="1088571"/>
          </a:xfrm>
          <a:prstGeom prst="rect">
            <a:avLst/>
          </a:prstGeom>
        </p:spPr>
      </p:pic>
      <p:pic>
        <p:nvPicPr>
          <p:cNvPr id="15" name="Picture 14" descr="Học thiết kế đồ họa - Thiết kế Đồ họa - Logo"/>
          <p:cNvPicPr/>
          <p:nvPr/>
        </p:nvPicPr>
        <p:blipFill>
          <a:blip r:embed="rId21">
            <a:extLst>
              <a:ext uri="{28A0092B-C50C-407E-A947-70E740481C1C}">
                <a14:useLocalDpi xmlns:a14="http://schemas.microsoft.com/office/drawing/2010/main" val="0"/>
              </a:ext>
            </a:extLst>
          </a:blip>
          <a:srcRect/>
          <a:stretch>
            <a:fillRect/>
          </a:stretch>
        </p:blipFill>
        <p:spPr bwMode="auto">
          <a:xfrm>
            <a:off x="76200" y="1447801"/>
            <a:ext cx="4191000" cy="2819400"/>
          </a:xfrm>
          <a:prstGeom prst="rect">
            <a:avLst/>
          </a:prstGeom>
          <a:noFill/>
          <a:ln>
            <a:noFill/>
          </a:ln>
        </p:spPr>
      </p:pic>
      <p:pic>
        <p:nvPicPr>
          <p:cNvPr id="19" name="Picture 18" descr="4 lầm tưởng về nghề Thiết kế đồ họa | Tin tức"/>
          <p:cNvPicPr/>
          <p:nvPr/>
        </p:nvPicPr>
        <p:blipFill>
          <a:blip r:embed="rId22">
            <a:extLst>
              <a:ext uri="{28A0092B-C50C-407E-A947-70E740481C1C}">
                <a14:useLocalDpi xmlns:a14="http://schemas.microsoft.com/office/drawing/2010/main" val="0"/>
              </a:ext>
            </a:extLst>
          </a:blip>
          <a:srcRect/>
          <a:stretch>
            <a:fillRect/>
          </a:stretch>
        </p:blipFill>
        <p:spPr bwMode="auto">
          <a:xfrm>
            <a:off x="4343400" y="1420484"/>
            <a:ext cx="4800600" cy="2846717"/>
          </a:xfrm>
          <a:prstGeom prst="rect">
            <a:avLst/>
          </a:prstGeom>
          <a:noFill/>
          <a:ln>
            <a:noFill/>
          </a:ln>
        </p:spPr>
      </p:pic>
      <p:pic>
        <p:nvPicPr>
          <p:cNvPr id="21" name="Picture 20" descr="Lương Thiết Kế Đồ Hoạ Có Cao Không? Thu Nhập Designers Bao Nhiêu?"/>
          <p:cNvPicPr/>
          <p:nvPr/>
        </p:nvPicPr>
        <p:blipFill>
          <a:blip r:embed="rId23">
            <a:extLst>
              <a:ext uri="{28A0092B-C50C-407E-A947-70E740481C1C}">
                <a14:useLocalDpi xmlns:a14="http://schemas.microsoft.com/office/drawing/2010/main" val="0"/>
              </a:ext>
            </a:extLst>
          </a:blip>
          <a:srcRect/>
          <a:stretch>
            <a:fillRect/>
          </a:stretch>
        </p:blipFill>
        <p:spPr bwMode="auto">
          <a:xfrm>
            <a:off x="168239" y="4343399"/>
            <a:ext cx="3019940" cy="2361158"/>
          </a:xfrm>
          <a:prstGeom prst="rect">
            <a:avLst/>
          </a:prstGeom>
          <a:noFill/>
          <a:ln>
            <a:noFill/>
          </a:ln>
        </p:spPr>
      </p:pic>
      <p:pic>
        <p:nvPicPr>
          <p:cNvPr id="23" name="Picture 22" descr="Top 10 khóa học thiết kế thời trang cho trẻ em 2022 - Khối ngành Đồ hoạ - Thiết  kế thời trang"/>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172364" y="4359214"/>
            <a:ext cx="2799272" cy="2345343"/>
          </a:xfrm>
          <a:prstGeom prst="rect">
            <a:avLst/>
          </a:prstGeom>
          <a:noFill/>
          <a:ln w="3175">
            <a:solidFill>
              <a:schemeClr val="tx1"/>
            </a:solidFill>
          </a:ln>
        </p:spPr>
      </p:pic>
      <p:pic>
        <p:nvPicPr>
          <p:cNvPr id="24" name="Picture 23" descr="Giới thiệu"/>
          <p:cNvPicPr/>
          <p:nvPr/>
        </p:nvPicPr>
        <p:blipFill rotWithShape="1">
          <a:blip r:embed="rId25" cstate="print">
            <a:extLst>
              <a:ext uri="{28A0092B-C50C-407E-A947-70E740481C1C}">
                <a14:useLocalDpi xmlns:a14="http://schemas.microsoft.com/office/drawing/2010/main" val="0"/>
              </a:ext>
            </a:extLst>
          </a:blip>
          <a:srcRect l="50189" r="1"/>
          <a:stretch/>
        </p:blipFill>
        <p:spPr bwMode="auto">
          <a:xfrm>
            <a:off x="5867400" y="4359214"/>
            <a:ext cx="3124200" cy="2422586"/>
          </a:xfrm>
          <a:prstGeom prst="rect">
            <a:avLst/>
          </a:prstGeom>
          <a:noFill/>
          <a:ln>
            <a:noFill/>
          </a:ln>
          <a:extLst>
            <a:ext uri="{53640926-AAD7-44D8-BBD7-CCE9431645EC}">
              <a14:shadowObscured xmlns:a14="http://schemas.microsoft.com/office/drawing/2010/main"/>
            </a:ext>
          </a:extLst>
        </p:spPr>
      </p:pic>
      <p:pic>
        <p:nvPicPr>
          <p:cNvPr id="26" name="Picture 2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153400" y="295108"/>
            <a:ext cx="331298" cy="441731"/>
          </a:xfrm>
          <a:prstGeom prst="rect">
            <a:avLst/>
          </a:prstGeom>
        </p:spPr>
      </p:pic>
    </p:spTree>
    <p:extLst>
      <p:ext uri="{BB962C8B-B14F-4D97-AF65-F5344CB8AC3E}">
        <p14:creationId xmlns:p14="http://schemas.microsoft.com/office/powerpoint/2010/main" val="16039638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80">
                                          <p:stCondLst>
                                            <p:cond delay="0"/>
                                          </p:stCondLst>
                                        </p:cTn>
                                        <p:tgtEl>
                                          <p:spTgt spid="21"/>
                                        </p:tgtEl>
                                      </p:cBhvr>
                                    </p:animEffect>
                                    <p:anim calcmode="lin" valueType="num">
                                      <p:cBhvr>
                                        <p:cTn id="2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33" dur="26">
                                          <p:stCondLst>
                                            <p:cond delay="650"/>
                                          </p:stCondLst>
                                        </p:cTn>
                                        <p:tgtEl>
                                          <p:spTgt spid="21"/>
                                        </p:tgtEl>
                                      </p:cBhvr>
                                      <p:to x="100000" y="60000"/>
                                    </p:animScale>
                                    <p:animScale>
                                      <p:cBhvr>
                                        <p:cTn id="34" dur="166" decel="50000">
                                          <p:stCondLst>
                                            <p:cond delay="676"/>
                                          </p:stCondLst>
                                        </p:cTn>
                                        <p:tgtEl>
                                          <p:spTgt spid="21"/>
                                        </p:tgtEl>
                                      </p:cBhvr>
                                      <p:to x="100000" y="100000"/>
                                    </p:animScale>
                                    <p:animScale>
                                      <p:cBhvr>
                                        <p:cTn id="35" dur="26">
                                          <p:stCondLst>
                                            <p:cond delay="1312"/>
                                          </p:stCondLst>
                                        </p:cTn>
                                        <p:tgtEl>
                                          <p:spTgt spid="21"/>
                                        </p:tgtEl>
                                      </p:cBhvr>
                                      <p:to x="100000" y="80000"/>
                                    </p:animScale>
                                    <p:animScale>
                                      <p:cBhvr>
                                        <p:cTn id="36" dur="166" decel="50000">
                                          <p:stCondLst>
                                            <p:cond delay="1338"/>
                                          </p:stCondLst>
                                        </p:cTn>
                                        <p:tgtEl>
                                          <p:spTgt spid="21"/>
                                        </p:tgtEl>
                                      </p:cBhvr>
                                      <p:to x="100000" y="100000"/>
                                    </p:animScale>
                                    <p:animScale>
                                      <p:cBhvr>
                                        <p:cTn id="37" dur="26">
                                          <p:stCondLst>
                                            <p:cond delay="1642"/>
                                          </p:stCondLst>
                                        </p:cTn>
                                        <p:tgtEl>
                                          <p:spTgt spid="21"/>
                                        </p:tgtEl>
                                      </p:cBhvr>
                                      <p:to x="100000" y="90000"/>
                                    </p:animScale>
                                    <p:animScale>
                                      <p:cBhvr>
                                        <p:cTn id="38" dur="166" decel="50000">
                                          <p:stCondLst>
                                            <p:cond delay="1668"/>
                                          </p:stCondLst>
                                        </p:cTn>
                                        <p:tgtEl>
                                          <p:spTgt spid="21"/>
                                        </p:tgtEl>
                                      </p:cBhvr>
                                      <p:to x="100000" y="100000"/>
                                    </p:animScale>
                                    <p:animScale>
                                      <p:cBhvr>
                                        <p:cTn id="39" dur="26">
                                          <p:stCondLst>
                                            <p:cond delay="1808"/>
                                          </p:stCondLst>
                                        </p:cTn>
                                        <p:tgtEl>
                                          <p:spTgt spid="21"/>
                                        </p:tgtEl>
                                      </p:cBhvr>
                                      <p:to x="100000" y="95000"/>
                                    </p:animScale>
                                    <p:animScale>
                                      <p:cBhvr>
                                        <p:cTn id="40" dur="166" decel="50000">
                                          <p:stCondLst>
                                            <p:cond delay="1834"/>
                                          </p:stCondLst>
                                        </p:cTn>
                                        <p:tgtEl>
                                          <p:spTgt spid="21"/>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randombar(horizontal)">
                                      <p:cBhvr>
                                        <p:cTn id="5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Shape 1660"/>
        <p:cNvGrpSpPr/>
        <p:nvPr/>
      </p:nvGrpSpPr>
      <p:grpSpPr>
        <a:xfrm>
          <a:off x="0" y="0"/>
          <a:ext cx="0" cy="0"/>
          <a:chOff x="0" y="0"/>
          <a:chExt cx="0" cy="0"/>
        </a:xfrm>
      </p:grpSpPr>
      <p:grpSp>
        <p:nvGrpSpPr>
          <p:cNvPr id="1668" name="Google Shape;1668;p52"/>
          <p:cNvGrpSpPr/>
          <p:nvPr/>
        </p:nvGrpSpPr>
        <p:grpSpPr>
          <a:xfrm>
            <a:off x="1830445" y="3234012"/>
            <a:ext cx="502259" cy="667945"/>
            <a:chOff x="-48629225" y="3938500"/>
            <a:chExt cx="299300" cy="298525"/>
          </a:xfrm>
        </p:grpSpPr>
        <p:sp>
          <p:nvSpPr>
            <p:cNvPr id="1669" name="Google Shape;1669;p52"/>
            <p:cNvSpPr/>
            <p:nvPr/>
          </p:nvSpPr>
          <p:spPr>
            <a:xfrm>
              <a:off x="-48629225" y="3938500"/>
              <a:ext cx="299300" cy="298525"/>
            </a:xfrm>
            <a:custGeom>
              <a:avLst/>
              <a:gdLst/>
              <a:ahLst/>
              <a:cxnLst/>
              <a:rect l="l" t="t" r="r" b="b"/>
              <a:pathLst>
                <a:path w="11972" h="11941" extrusionOk="0">
                  <a:moveTo>
                    <a:pt x="5955" y="2111"/>
                  </a:moveTo>
                  <a:cubicBezTo>
                    <a:pt x="8097" y="2111"/>
                    <a:pt x="9830" y="3844"/>
                    <a:pt x="9830" y="5986"/>
                  </a:cubicBezTo>
                  <a:cubicBezTo>
                    <a:pt x="9798" y="8129"/>
                    <a:pt x="8066" y="9830"/>
                    <a:pt x="5955" y="9830"/>
                  </a:cubicBezTo>
                  <a:cubicBezTo>
                    <a:pt x="3875" y="9830"/>
                    <a:pt x="2080" y="8129"/>
                    <a:pt x="2080" y="5986"/>
                  </a:cubicBezTo>
                  <a:cubicBezTo>
                    <a:pt x="2080" y="3844"/>
                    <a:pt x="3812" y="2111"/>
                    <a:pt x="5955" y="2111"/>
                  </a:cubicBezTo>
                  <a:close/>
                  <a:moveTo>
                    <a:pt x="5293" y="0"/>
                  </a:moveTo>
                  <a:cubicBezTo>
                    <a:pt x="5167" y="0"/>
                    <a:pt x="5041" y="63"/>
                    <a:pt x="4978" y="189"/>
                  </a:cubicBezTo>
                  <a:lnTo>
                    <a:pt x="4631" y="882"/>
                  </a:lnTo>
                  <a:cubicBezTo>
                    <a:pt x="4190" y="1009"/>
                    <a:pt x="3749" y="1166"/>
                    <a:pt x="3371" y="1418"/>
                  </a:cubicBezTo>
                  <a:lnTo>
                    <a:pt x="2615" y="1166"/>
                  </a:lnTo>
                  <a:cubicBezTo>
                    <a:pt x="2584" y="1158"/>
                    <a:pt x="2550" y="1154"/>
                    <a:pt x="2517" y="1154"/>
                  </a:cubicBezTo>
                  <a:cubicBezTo>
                    <a:pt x="2416" y="1154"/>
                    <a:pt x="2316" y="1190"/>
                    <a:pt x="2269" y="1261"/>
                  </a:cubicBezTo>
                  <a:lnTo>
                    <a:pt x="1260" y="2237"/>
                  </a:lnTo>
                  <a:cubicBezTo>
                    <a:pt x="1197" y="2300"/>
                    <a:pt x="1166" y="2458"/>
                    <a:pt x="1197" y="2584"/>
                  </a:cubicBezTo>
                  <a:lnTo>
                    <a:pt x="1418" y="3340"/>
                  </a:lnTo>
                  <a:cubicBezTo>
                    <a:pt x="1197" y="3718"/>
                    <a:pt x="1040" y="4159"/>
                    <a:pt x="914" y="4600"/>
                  </a:cubicBezTo>
                  <a:lnTo>
                    <a:pt x="221" y="4947"/>
                  </a:lnTo>
                  <a:cubicBezTo>
                    <a:pt x="95" y="5010"/>
                    <a:pt x="0" y="5136"/>
                    <a:pt x="0" y="5262"/>
                  </a:cubicBezTo>
                  <a:lnTo>
                    <a:pt x="0" y="6679"/>
                  </a:lnTo>
                  <a:cubicBezTo>
                    <a:pt x="0" y="6805"/>
                    <a:pt x="95" y="6931"/>
                    <a:pt x="221" y="6994"/>
                  </a:cubicBezTo>
                  <a:lnTo>
                    <a:pt x="914" y="7341"/>
                  </a:lnTo>
                  <a:cubicBezTo>
                    <a:pt x="1040" y="7782"/>
                    <a:pt x="1229" y="8223"/>
                    <a:pt x="1418" y="8601"/>
                  </a:cubicBezTo>
                  <a:lnTo>
                    <a:pt x="1197" y="9357"/>
                  </a:lnTo>
                  <a:cubicBezTo>
                    <a:pt x="1166" y="9483"/>
                    <a:pt x="1197" y="9641"/>
                    <a:pt x="1260" y="9704"/>
                  </a:cubicBezTo>
                  <a:lnTo>
                    <a:pt x="2269" y="10680"/>
                  </a:lnTo>
                  <a:cubicBezTo>
                    <a:pt x="2316" y="10751"/>
                    <a:pt x="2416" y="10787"/>
                    <a:pt x="2517" y="10787"/>
                  </a:cubicBezTo>
                  <a:cubicBezTo>
                    <a:pt x="2550" y="10787"/>
                    <a:pt x="2584" y="10783"/>
                    <a:pt x="2615" y="10775"/>
                  </a:cubicBezTo>
                  <a:lnTo>
                    <a:pt x="3371" y="10523"/>
                  </a:lnTo>
                  <a:cubicBezTo>
                    <a:pt x="3749" y="10775"/>
                    <a:pt x="4190" y="10933"/>
                    <a:pt x="4631" y="11059"/>
                  </a:cubicBezTo>
                  <a:lnTo>
                    <a:pt x="4978" y="11752"/>
                  </a:lnTo>
                  <a:cubicBezTo>
                    <a:pt x="5041" y="11878"/>
                    <a:pt x="5167" y="11941"/>
                    <a:pt x="5293" y="11941"/>
                  </a:cubicBezTo>
                  <a:lnTo>
                    <a:pt x="6711" y="11941"/>
                  </a:lnTo>
                  <a:cubicBezTo>
                    <a:pt x="6837" y="11941"/>
                    <a:pt x="6931" y="11878"/>
                    <a:pt x="7026" y="11752"/>
                  </a:cubicBezTo>
                  <a:lnTo>
                    <a:pt x="7372" y="11059"/>
                  </a:lnTo>
                  <a:cubicBezTo>
                    <a:pt x="7813" y="10933"/>
                    <a:pt x="8255" y="10775"/>
                    <a:pt x="8633" y="10523"/>
                  </a:cubicBezTo>
                  <a:lnTo>
                    <a:pt x="9389" y="10775"/>
                  </a:lnTo>
                  <a:cubicBezTo>
                    <a:pt x="9420" y="10783"/>
                    <a:pt x="9452" y="10787"/>
                    <a:pt x="9483" y="10787"/>
                  </a:cubicBezTo>
                  <a:cubicBezTo>
                    <a:pt x="9576" y="10787"/>
                    <a:pt x="9664" y="10751"/>
                    <a:pt x="9735" y="10680"/>
                  </a:cubicBezTo>
                  <a:lnTo>
                    <a:pt x="10712" y="9704"/>
                  </a:lnTo>
                  <a:cubicBezTo>
                    <a:pt x="10806" y="9641"/>
                    <a:pt x="10838" y="9483"/>
                    <a:pt x="10806" y="9357"/>
                  </a:cubicBezTo>
                  <a:lnTo>
                    <a:pt x="10554" y="8601"/>
                  </a:lnTo>
                  <a:cubicBezTo>
                    <a:pt x="10806" y="8223"/>
                    <a:pt x="10964" y="7782"/>
                    <a:pt x="11058" y="7341"/>
                  </a:cubicBezTo>
                  <a:lnTo>
                    <a:pt x="11783" y="6994"/>
                  </a:lnTo>
                  <a:cubicBezTo>
                    <a:pt x="11909" y="6931"/>
                    <a:pt x="11972" y="6805"/>
                    <a:pt x="11972" y="6679"/>
                  </a:cubicBezTo>
                  <a:lnTo>
                    <a:pt x="11972" y="5262"/>
                  </a:lnTo>
                  <a:cubicBezTo>
                    <a:pt x="11972" y="5136"/>
                    <a:pt x="11909" y="5041"/>
                    <a:pt x="11783" y="4947"/>
                  </a:cubicBezTo>
                  <a:lnTo>
                    <a:pt x="11058" y="4600"/>
                  </a:lnTo>
                  <a:cubicBezTo>
                    <a:pt x="10964" y="4159"/>
                    <a:pt x="10743" y="3718"/>
                    <a:pt x="10554" y="3340"/>
                  </a:cubicBezTo>
                  <a:lnTo>
                    <a:pt x="10806" y="2584"/>
                  </a:lnTo>
                  <a:cubicBezTo>
                    <a:pt x="10838" y="2458"/>
                    <a:pt x="10806" y="2300"/>
                    <a:pt x="10712" y="2237"/>
                  </a:cubicBezTo>
                  <a:lnTo>
                    <a:pt x="9735" y="1261"/>
                  </a:lnTo>
                  <a:cubicBezTo>
                    <a:pt x="9664" y="1190"/>
                    <a:pt x="9558" y="1154"/>
                    <a:pt x="9469" y="1154"/>
                  </a:cubicBezTo>
                  <a:cubicBezTo>
                    <a:pt x="9440" y="1154"/>
                    <a:pt x="9412" y="1158"/>
                    <a:pt x="9389" y="1166"/>
                  </a:cubicBezTo>
                  <a:lnTo>
                    <a:pt x="8633" y="1418"/>
                  </a:lnTo>
                  <a:cubicBezTo>
                    <a:pt x="8255" y="1166"/>
                    <a:pt x="7813" y="1009"/>
                    <a:pt x="7372" y="882"/>
                  </a:cubicBezTo>
                  <a:lnTo>
                    <a:pt x="7026" y="189"/>
                  </a:lnTo>
                  <a:cubicBezTo>
                    <a:pt x="6931" y="63"/>
                    <a:pt x="6837" y="0"/>
                    <a:pt x="67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2"/>
            <p:cNvSpPr/>
            <p:nvPr/>
          </p:nvSpPr>
          <p:spPr>
            <a:xfrm>
              <a:off x="-48496900" y="4119650"/>
              <a:ext cx="35450" cy="47275"/>
            </a:xfrm>
            <a:custGeom>
              <a:avLst/>
              <a:gdLst/>
              <a:ahLst/>
              <a:cxnLst/>
              <a:rect l="l" t="t" r="r" b="b"/>
              <a:pathLst>
                <a:path w="1418" h="1891" extrusionOk="0">
                  <a:moveTo>
                    <a:pt x="0" y="0"/>
                  </a:moveTo>
                  <a:lnTo>
                    <a:pt x="0" y="1796"/>
                  </a:lnTo>
                  <a:cubicBezTo>
                    <a:pt x="221" y="1828"/>
                    <a:pt x="473" y="1891"/>
                    <a:pt x="693" y="1891"/>
                  </a:cubicBezTo>
                  <a:cubicBezTo>
                    <a:pt x="945" y="1891"/>
                    <a:pt x="1166" y="1828"/>
                    <a:pt x="1418" y="1796"/>
                  </a:cubicBezTo>
                  <a:lnTo>
                    <a:pt x="1418" y="0"/>
                  </a:lnTo>
                  <a:cubicBezTo>
                    <a:pt x="1166" y="63"/>
                    <a:pt x="945" y="95"/>
                    <a:pt x="693" y="95"/>
                  </a:cubicBezTo>
                  <a:cubicBezTo>
                    <a:pt x="473" y="95"/>
                    <a:pt x="189" y="6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2"/>
            <p:cNvSpPr/>
            <p:nvPr/>
          </p:nvSpPr>
          <p:spPr>
            <a:xfrm>
              <a:off x="-48495325" y="4073175"/>
              <a:ext cx="29950" cy="31325"/>
            </a:xfrm>
            <a:custGeom>
              <a:avLst/>
              <a:gdLst/>
              <a:ahLst/>
              <a:cxnLst/>
              <a:rect l="l" t="t" r="r" b="b"/>
              <a:pathLst>
                <a:path w="1198" h="1253" extrusionOk="0">
                  <a:moveTo>
                    <a:pt x="599" y="1"/>
                  </a:moveTo>
                  <a:lnTo>
                    <a:pt x="0" y="1135"/>
                  </a:lnTo>
                  <a:cubicBezTo>
                    <a:pt x="205" y="1214"/>
                    <a:pt x="410" y="1253"/>
                    <a:pt x="610" y="1253"/>
                  </a:cubicBezTo>
                  <a:cubicBezTo>
                    <a:pt x="811" y="1253"/>
                    <a:pt x="1008" y="1214"/>
                    <a:pt x="1197" y="1135"/>
                  </a:cubicBezTo>
                  <a:lnTo>
                    <a:pt x="5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2"/>
            <p:cNvSpPr/>
            <p:nvPr/>
          </p:nvSpPr>
          <p:spPr>
            <a:xfrm>
              <a:off x="-48559125" y="4009375"/>
              <a:ext cx="159900" cy="149675"/>
            </a:xfrm>
            <a:custGeom>
              <a:avLst/>
              <a:gdLst/>
              <a:ahLst/>
              <a:cxnLst/>
              <a:rect l="l" t="t" r="r" b="b"/>
              <a:pathLst>
                <a:path w="6396" h="5987" extrusionOk="0">
                  <a:moveTo>
                    <a:pt x="3151" y="1"/>
                  </a:moveTo>
                  <a:cubicBezTo>
                    <a:pt x="1418" y="1"/>
                    <a:pt x="0" y="1418"/>
                    <a:pt x="0" y="3151"/>
                  </a:cubicBezTo>
                  <a:cubicBezTo>
                    <a:pt x="0" y="4348"/>
                    <a:pt x="725" y="5420"/>
                    <a:pt x="1764" y="5987"/>
                  </a:cubicBezTo>
                  <a:lnTo>
                    <a:pt x="1764" y="3844"/>
                  </a:lnTo>
                  <a:cubicBezTo>
                    <a:pt x="1764" y="3687"/>
                    <a:pt x="2804" y="1734"/>
                    <a:pt x="2867" y="1608"/>
                  </a:cubicBezTo>
                  <a:cubicBezTo>
                    <a:pt x="2930" y="1482"/>
                    <a:pt x="3064" y="1418"/>
                    <a:pt x="3194" y="1418"/>
                  </a:cubicBezTo>
                  <a:cubicBezTo>
                    <a:pt x="3324" y="1418"/>
                    <a:pt x="3450" y="1482"/>
                    <a:pt x="3497" y="1608"/>
                  </a:cubicBezTo>
                  <a:cubicBezTo>
                    <a:pt x="3592" y="1734"/>
                    <a:pt x="4600" y="3718"/>
                    <a:pt x="4600" y="3844"/>
                  </a:cubicBezTo>
                  <a:lnTo>
                    <a:pt x="4600" y="5987"/>
                  </a:lnTo>
                  <a:cubicBezTo>
                    <a:pt x="5640" y="5451"/>
                    <a:pt x="6396" y="4411"/>
                    <a:pt x="6396" y="3151"/>
                  </a:cubicBezTo>
                  <a:cubicBezTo>
                    <a:pt x="6333" y="1418"/>
                    <a:pt x="4915" y="1"/>
                    <a:pt x="31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3" name="Google Shape;1673;p52"/>
          <p:cNvSpPr/>
          <p:nvPr/>
        </p:nvSpPr>
        <p:spPr>
          <a:xfrm>
            <a:off x="1821693" y="4738591"/>
            <a:ext cx="497039" cy="668852"/>
          </a:xfrm>
          <a:custGeom>
            <a:avLst/>
            <a:gdLst/>
            <a:ahLst/>
            <a:cxnLst/>
            <a:rect l="l" t="t" r="r" b="b"/>
            <a:pathLst>
              <a:path w="10776" h="14052" extrusionOk="0">
                <a:moveTo>
                  <a:pt x="5388" y="0"/>
                </a:moveTo>
                <a:cubicBezTo>
                  <a:pt x="3939" y="0"/>
                  <a:pt x="2741" y="1071"/>
                  <a:pt x="2552" y="2489"/>
                </a:cubicBezTo>
                <a:lnTo>
                  <a:pt x="4569" y="2489"/>
                </a:lnTo>
                <a:cubicBezTo>
                  <a:pt x="4789" y="2489"/>
                  <a:pt x="5010" y="2678"/>
                  <a:pt x="5010" y="2867"/>
                </a:cubicBezTo>
                <a:cubicBezTo>
                  <a:pt x="5010" y="3056"/>
                  <a:pt x="4789" y="3277"/>
                  <a:pt x="4569" y="3277"/>
                </a:cubicBezTo>
                <a:lnTo>
                  <a:pt x="2489" y="3277"/>
                </a:lnTo>
                <a:lnTo>
                  <a:pt x="2489" y="4096"/>
                </a:lnTo>
                <a:lnTo>
                  <a:pt x="4569" y="4096"/>
                </a:lnTo>
                <a:cubicBezTo>
                  <a:pt x="4789" y="4096"/>
                  <a:pt x="5010" y="4285"/>
                  <a:pt x="5010" y="4537"/>
                </a:cubicBezTo>
                <a:cubicBezTo>
                  <a:pt x="5010" y="4757"/>
                  <a:pt x="4789" y="4915"/>
                  <a:pt x="4569" y="4915"/>
                </a:cubicBezTo>
                <a:lnTo>
                  <a:pt x="2489" y="4915"/>
                </a:lnTo>
                <a:lnTo>
                  <a:pt x="2489" y="5734"/>
                </a:lnTo>
                <a:lnTo>
                  <a:pt x="4569" y="5734"/>
                </a:lnTo>
                <a:cubicBezTo>
                  <a:pt x="4789" y="5734"/>
                  <a:pt x="5010" y="5955"/>
                  <a:pt x="5010" y="6144"/>
                </a:cubicBezTo>
                <a:cubicBezTo>
                  <a:pt x="5010" y="6396"/>
                  <a:pt x="4789" y="6585"/>
                  <a:pt x="4569" y="6585"/>
                </a:cubicBezTo>
                <a:lnTo>
                  <a:pt x="2552" y="6585"/>
                </a:lnTo>
                <a:cubicBezTo>
                  <a:pt x="2741" y="7845"/>
                  <a:pt x="3750" y="8822"/>
                  <a:pt x="5010" y="9011"/>
                </a:cubicBezTo>
                <a:lnTo>
                  <a:pt x="5010" y="9861"/>
                </a:lnTo>
                <a:cubicBezTo>
                  <a:pt x="2804" y="9641"/>
                  <a:pt x="1072" y="7876"/>
                  <a:pt x="851" y="5671"/>
                </a:cubicBezTo>
                <a:lnTo>
                  <a:pt x="851" y="5671"/>
                </a:lnTo>
                <a:cubicBezTo>
                  <a:pt x="977" y="5703"/>
                  <a:pt x="1135" y="5734"/>
                  <a:pt x="1261" y="5734"/>
                </a:cubicBezTo>
                <a:cubicBezTo>
                  <a:pt x="1418" y="5734"/>
                  <a:pt x="1544" y="5703"/>
                  <a:pt x="1702" y="5671"/>
                </a:cubicBezTo>
                <a:lnTo>
                  <a:pt x="1702" y="3340"/>
                </a:lnTo>
                <a:cubicBezTo>
                  <a:pt x="1576" y="3308"/>
                  <a:pt x="1418" y="3277"/>
                  <a:pt x="1261" y="3277"/>
                </a:cubicBezTo>
                <a:cubicBezTo>
                  <a:pt x="599" y="3277"/>
                  <a:pt x="0" y="3812"/>
                  <a:pt x="0" y="4537"/>
                </a:cubicBezTo>
                <a:lnTo>
                  <a:pt x="0" y="5356"/>
                </a:lnTo>
                <a:cubicBezTo>
                  <a:pt x="0" y="8191"/>
                  <a:pt x="2206" y="10523"/>
                  <a:pt x="4947" y="10712"/>
                </a:cubicBezTo>
                <a:lnTo>
                  <a:pt x="4947" y="11657"/>
                </a:lnTo>
                <a:cubicBezTo>
                  <a:pt x="4002" y="11846"/>
                  <a:pt x="3308" y="12697"/>
                  <a:pt x="3308" y="13673"/>
                </a:cubicBezTo>
                <a:cubicBezTo>
                  <a:pt x="3308" y="13894"/>
                  <a:pt x="3497" y="14051"/>
                  <a:pt x="3750" y="14051"/>
                </a:cubicBezTo>
                <a:lnTo>
                  <a:pt x="7058" y="14051"/>
                </a:lnTo>
                <a:cubicBezTo>
                  <a:pt x="7278" y="14051"/>
                  <a:pt x="7436" y="13862"/>
                  <a:pt x="7436" y="13673"/>
                </a:cubicBezTo>
                <a:cubicBezTo>
                  <a:pt x="7436" y="12697"/>
                  <a:pt x="6743" y="11815"/>
                  <a:pt x="5797" y="11657"/>
                </a:cubicBezTo>
                <a:lnTo>
                  <a:pt x="5797" y="10712"/>
                </a:lnTo>
                <a:cubicBezTo>
                  <a:pt x="8570" y="10523"/>
                  <a:pt x="10775" y="8191"/>
                  <a:pt x="10775" y="5356"/>
                </a:cubicBezTo>
                <a:lnTo>
                  <a:pt x="10775" y="4537"/>
                </a:lnTo>
                <a:cubicBezTo>
                  <a:pt x="10775" y="3875"/>
                  <a:pt x="10240" y="3277"/>
                  <a:pt x="9515" y="3277"/>
                </a:cubicBezTo>
                <a:cubicBezTo>
                  <a:pt x="9357" y="3277"/>
                  <a:pt x="9263" y="3308"/>
                  <a:pt x="9137" y="3340"/>
                </a:cubicBezTo>
                <a:lnTo>
                  <a:pt x="9137" y="5671"/>
                </a:lnTo>
                <a:cubicBezTo>
                  <a:pt x="9263" y="5703"/>
                  <a:pt x="9420" y="5734"/>
                  <a:pt x="9515" y="5734"/>
                </a:cubicBezTo>
                <a:cubicBezTo>
                  <a:pt x="9672" y="5734"/>
                  <a:pt x="9798" y="5703"/>
                  <a:pt x="9925" y="5671"/>
                </a:cubicBezTo>
                <a:lnTo>
                  <a:pt x="9925" y="5671"/>
                </a:lnTo>
                <a:cubicBezTo>
                  <a:pt x="9767" y="7876"/>
                  <a:pt x="8003" y="9641"/>
                  <a:pt x="5797" y="9861"/>
                </a:cubicBezTo>
                <a:lnTo>
                  <a:pt x="5797" y="9011"/>
                </a:lnTo>
                <a:cubicBezTo>
                  <a:pt x="7058" y="8822"/>
                  <a:pt x="8034" y="7845"/>
                  <a:pt x="8223" y="6585"/>
                </a:cubicBezTo>
                <a:lnTo>
                  <a:pt x="6207" y="6585"/>
                </a:lnTo>
                <a:cubicBezTo>
                  <a:pt x="5986" y="6585"/>
                  <a:pt x="5829" y="6396"/>
                  <a:pt x="5829" y="6144"/>
                </a:cubicBezTo>
                <a:cubicBezTo>
                  <a:pt x="5829" y="5892"/>
                  <a:pt x="6018" y="5734"/>
                  <a:pt x="6207" y="5734"/>
                </a:cubicBezTo>
                <a:lnTo>
                  <a:pt x="8318" y="5734"/>
                </a:lnTo>
                <a:lnTo>
                  <a:pt x="8318" y="4915"/>
                </a:lnTo>
                <a:lnTo>
                  <a:pt x="6207" y="4915"/>
                </a:lnTo>
                <a:cubicBezTo>
                  <a:pt x="5986" y="4915"/>
                  <a:pt x="5829" y="4726"/>
                  <a:pt x="5829" y="4537"/>
                </a:cubicBezTo>
                <a:cubicBezTo>
                  <a:pt x="5829" y="4285"/>
                  <a:pt x="6018" y="4096"/>
                  <a:pt x="6207" y="4096"/>
                </a:cubicBezTo>
                <a:lnTo>
                  <a:pt x="8318" y="4096"/>
                </a:lnTo>
                <a:lnTo>
                  <a:pt x="8318" y="3277"/>
                </a:lnTo>
                <a:lnTo>
                  <a:pt x="6207" y="3277"/>
                </a:lnTo>
                <a:cubicBezTo>
                  <a:pt x="5986" y="3277"/>
                  <a:pt x="5829" y="3056"/>
                  <a:pt x="5829" y="2867"/>
                </a:cubicBezTo>
                <a:cubicBezTo>
                  <a:pt x="5829" y="2678"/>
                  <a:pt x="6018" y="2489"/>
                  <a:pt x="6207" y="2489"/>
                </a:cubicBezTo>
                <a:lnTo>
                  <a:pt x="8223" y="2489"/>
                </a:lnTo>
                <a:cubicBezTo>
                  <a:pt x="8034" y="1071"/>
                  <a:pt x="6806" y="0"/>
                  <a:pt x="53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4" name="Google Shape;1674;p52"/>
          <p:cNvGrpSpPr/>
          <p:nvPr/>
        </p:nvGrpSpPr>
        <p:grpSpPr>
          <a:xfrm>
            <a:off x="1834257" y="1905000"/>
            <a:ext cx="537961" cy="676783"/>
            <a:chOff x="-46422300" y="3936925"/>
            <a:chExt cx="320575" cy="302475"/>
          </a:xfrm>
        </p:grpSpPr>
        <p:sp>
          <p:nvSpPr>
            <p:cNvPr id="1675" name="Google Shape;1675;p52"/>
            <p:cNvSpPr/>
            <p:nvPr/>
          </p:nvSpPr>
          <p:spPr>
            <a:xfrm>
              <a:off x="-46254550" y="3936925"/>
              <a:ext cx="152825" cy="300900"/>
            </a:xfrm>
            <a:custGeom>
              <a:avLst/>
              <a:gdLst/>
              <a:ahLst/>
              <a:cxnLst/>
              <a:rect l="l" t="t" r="r" b="b"/>
              <a:pathLst>
                <a:path w="6113" h="12036" extrusionOk="0">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2"/>
            <p:cNvSpPr/>
            <p:nvPr/>
          </p:nvSpPr>
          <p:spPr>
            <a:xfrm>
              <a:off x="-46422300" y="3938500"/>
              <a:ext cx="152025" cy="300900"/>
            </a:xfrm>
            <a:custGeom>
              <a:avLst/>
              <a:gdLst/>
              <a:ahLst/>
              <a:cxnLst/>
              <a:rect l="l" t="t" r="r" b="b"/>
              <a:pathLst>
                <a:path w="6081" h="12036" extrusionOk="0">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8"/>
          <p:cNvSpPr/>
          <p:nvPr/>
        </p:nvSpPr>
        <p:spPr>
          <a:xfrm>
            <a:off x="785971" y="457200"/>
            <a:ext cx="6834030" cy="954107"/>
          </a:xfrm>
          <a:prstGeom prst="rect">
            <a:avLst/>
          </a:prstGeom>
        </p:spPr>
        <p:txBody>
          <a:bodyPr wrap="square">
            <a:spAutoFit/>
          </a:bodyPr>
          <a:lstStyle/>
          <a:p>
            <a:pPr algn="just"/>
            <a:r>
              <a:rPr lang="en-US" sz="2800" b="1" dirty="0" err="1">
                <a:solidFill>
                  <a:srgbClr val="0000FF"/>
                </a:solidFill>
              </a:rPr>
              <a:t>Thiết</a:t>
            </a:r>
            <a:r>
              <a:rPr lang="en-US" sz="2800" b="1" dirty="0">
                <a:solidFill>
                  <a:srgbClr val="0000FF"/>
                </a:solidFill>
              </a:rPr>
              <a:t> </a:t>
            </a:r>
            <a:r>
              <a:rPr lang="en-US" sz="2800" b="1" dirty="0" err="1">
                <a:solidFill>
                  <a:srgbClr val="0000FF"/>
                </a:solidFill>
              </a:rPr>
              <a:t>kế</a:t>
            </a:r>
            <a:r>
              <a:rPr lang="en-US" sz="2800" b="1" dirty="0">
                <a:solidFill>
                  <a:srgbClr val="0000FF"/>
                </a:solidFill>
              </a:rPr>
              <a:t> </a:t>
            </a:r>
            <a:r>
              <a:rPr lang="en-US" sz="2800" b="1" dirty="0" err="1">
                <a:solidFill>
                  <a:srgbClr val="0000FF"/>
                </a:solidFill>
              </a:rPr>
              <a:t>đồ</a:t>
            </a:r>
            <a:r>
              <a:rPr lang="en-US" sz="2800" b="1" dirty="0">
                <a:solidFill>
                  <a:srgbClr val="0000FF"/>
                </a:solidFill>
              </a:rPr>
              <a:t> </a:t>
            </a:r>
            <a:r>
              <a:rPr lang="en-US" sz="2800" b="1" dirty="0" err="1">
                <a:solidFill>
                  <a:srgbClr val="0000FF"/>
                </a:solidFill>
              </a:rPr>
              <a:t>họa</a:t>
            </a:r>
            <a:r>
              <a:rPr lang="en-US" sz="2800" b="1" dirty="0">
                <a:solidFill>
                  <a:srgbClr val="0000FF"/>
                </a:solidFill>
              </a:rPr>
              <a:t> </a:t>
            </a:r>
            <a:r>
              <a:rPr lang="en-US" sz="2800" b="1" dirty="0" err="1">
                <a:solidFill>
                  <a:srgbClr val="0000FF"/>
                </a:solidFill>
              </a:rPr>
              <a:t>mang</a:t>
            </a:r>
            <a:r>
              <a:rPr lang="en-US" sz="2800" b="1" dirty="0">
                <a:solidFill>
                  <a:srgbClr val="0000FF"/>
                </a:solidFill>
              </a:rPr>
              <a:t> </a:t>
            </a:r>
            <a:r>
              <a:rPr lang="en-US" sz="2800" b="1" dirty="0" err="1">
                <a:solidFill>
                  <a:srgbClr val="0000FF"/>
                </a:solidFill>
              </a:rPr>
              <a:t>lại</a:t>
            </a:r>
            <a:r>
              <a:rPr lang="en-US" sz="2800" b="1" dirty="0">
                <a:solidFill>
                  <a:srgbClr val="0000FF"/>
                </a:solidFill>
              </a:rPr>
              <a:t> </a:t>
            </a:r>
            <a:r>
              <a:rPr lang="en-US" sz="2800" b="1" dirty="0" err="1">
                <a:solidFill>
                  <a:srgbClr val="0000FF"/>
                </a:solidFill>
              </a:rPr>
              <a:t>nhiều</a:t>
            </a:r>
            <a:r>
              <a:rPr lang="en-US" sz="2800" b="1" dirty="0">
                <a:solidFill>
                  <a:srgbClr val="0000FF"/>
                </a:solidFill>
              </a:rPr>
              <a:t> </a:t>
            </a:r>
            <a:r>
              <a:rPr lang="en-US" sz="2800" b="1" dirty="0" err="1">
                <a:solidFill>
                  <a:srgbClr val="0000FF"/>
                </a:solidFill>
              </a:rPr>
              <a:t>lợi</a:t>
            </a:r>
            <a:r>
              <a:rPr lang="en-US" sz="2800" b="1" dirty="0">
                <a:solidFill>
                  <a:srgbClr val="0000FF"/>
                </a:solidFill>
              </a:rPr>
              <a:t> </a:t>
            </a:r>
            <a:r>
              <a:rPr lang="en-US" sz="2800" b="1" dirty="0" err="1">
                <a:solidFill>
                  <a:srgbClr val="0000FF"/>
                </a:solidFill>
              </a:rPr>
              <a:t>ích</a:t>
            </a:r>
            <a:r>
              <a:rPr lang="en-US" sz="2800" b="1" dirty="0">
                <a:solidFill>
                  <a:srgbClr val="0000FF"/>
                </a:solidFill>
              </a:rPr>
              <a:t> </a:t>
            </a:r>
            <a:r>
              <a:rPr lang="en-US" sz="2800" b="1" dirty="0" err="1">
                <a:solidFill>
                  <a:srgbClr val="0000FF"/>
                </a:solidFill>
              </a:rPr>
              <a:t>cho</a:t>
            </a:r>
            <a:r>
              <a:rPr lang="en-US" sz="2800" b="1" dirty="0">
                <a:solidFill>
                  <a:srgbClr val="0000FF"/>
                </a:solidFill>
              </a:rPr>
              <a:t> </a:t>
            </a:r>
            <a:r>
              <a:rPr lang="en-US" sz="2800" b="1" dirty="0" err="1">
                <a:solidFill>
                  <a:srgbClr val="0000FF"/>
                </a:solidFill>
              </a:rPr>
              <a:t>mọi</a:t>
            </a:r>
            <a:r>
              <a:rPr lang="en-US" sz="2800" b="1" dirty="0">
                <a:solidFill>
                  <a:srgbClr val="0000FF"/>
                </a:solidFill>
              </a:rPr>
              <a:t> </a:t>
            </a:r>
            <a:r>
              <a:rPr lang="en-US" sz="2800" b="1" dirty="0" err="1">
                <a:solidFill>
                  <a:srgbClr val="0000FF"/>
                </a:solidFill>
              </a:rPr>
              <a:t>ngành</a:t>
            </a:r>
            <a:r>
              <a:rPr lang="en-US" sz="2800" b="1" dirty="0">
                <a:solidFill>
                  <a:srgbClr val="0000FF"/>
                </a:solidFill>
              </a:rPr>
              <a:t> </a:t>
            </a:r>
            <a:r>
              <a:rPr lang="en-US" sz="2800" b="1" dirty="0" err="1">
                <a:solidFill>
                  <a:srgbClr val="0000FF"/>
                </a:solidFill>
              </a:rPr>
              <a:t>nghề</a:t>
            </a:r>
            <a:r>
              <a:rPr lang="en-US" sz="2800" b="1" dirty="0">
                <a:solidFill>
                  <a:srgbClr val="0000FF"/>
                </a:solidFill>
              </a:rPr>
              <a:t>, </a:t>
            </a:r>
            <a:r>
              <a:rPr lang="en-US" sz="2800" b="1" dirty="0" err="1">
                <a:solidFill>
                  <a:srgbClr val="0000FF"/>
                </a:solidFill>
              </a:rPr>
              <a:t>lĩnh</a:t>
            </a:r>
            <a:r>
              <a:rPr lang="en-US" sz="2800" b="1" dirty="0">
                <a:solidFill>
                  <a:srgbClr val="0000FF"/>
                </a:solidFill>
              </a:rPr>
              <a:t> </a:t>
            </a:r>
            <a:r>
              <a:rPr lang="en-US" sz="2800" b="1" dirty="0" err="1">
                <a:solidFill>
                  <a:srgbClr val="0000FF"/>
                </a:solidFill>
              </a:rPr>
              <a:t>vực</a:t>
            </a:r>
            <a:r>
              <a:rPr lang="en-US" sz="2800" b="1" dirty="0">
                <a:solidFill>
                  <a:srgbClr val="0000FF"/>
                </a:solidFill>
              </a:rPr>
              <a:t>:</a:t>
            </a:r>
          </a:p>
        </p:txBody>
      </p:sp>
      <p:sp>
        <p:nvSpPr>
          <p:cNvPr id="10" name="Rectangle 9"/>
          <p:cNvSpPr/>
          <p:nvPr/>
        </p:nvSpPr>
        <p:spPr>
          <a:xfrm>
            <a:off x="2546006" y="1569197"/>
            <a:ext cx="5759793" cy="1200329"/>
          </a:xfrm>
          <a:prstGeom prst="rect">
            <a:avLst/>
          </a:prstGeom>
        </p:spPr>
        <p:txBody>
          <a:bodyPr wrap="square">
            <a:spAutoFit/>
          </a:bodyPr>
          <a:lstStyle/>
          <a:p>
            <a:pPr algn="just"/>
            <a:r>
              <a:rPr lang="en-US" sz="2400" b="1" dirty="0" err="1">
                <a:latin typeface="Times New Roman" pitchFamily="18" charset="0"/>
                <a:cs typeface="Times New Roman" pitchFamily="18" charset="0"/>
              </a:rPr>
              <a:t>Giúp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dựng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chuyên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nghiệp</a:t>
            </a:r>
            <a:r>
              <a:rPr lang="en-US" sz="2400" b="1" dirty="0">
                <a:latin typeface="Times New Roman" pitchFamily="18" charset="0"/>
                <a:cs typeface="Times New Roman" pitchFamily="18" charset="0"/>
              </a:rPr>
              <a:t>: Logo, </a:t>
            </a:r>
            <a:r>
              <a:rPr lang="en-US" sz="2400" b="1" dirty="0" err="1">
                <a:latin typeface="Times New Roman" pitchFamily="18" charset="0"/>
                <a:cs typeface="Times New Roman" pitchFamily="18" charset="0"/>
              </a:rPr>
              <a:t>áp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phích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danh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thiếp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thẻ</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hội</a:t>
            </a:r>
            <a:r>
              <a:rPr lang="en-US" sz="2400" b="1" dirty="0">
                <a:latin typeface="Times New Roman" pitchFamily="18" charset="0"/>
                <a:cs typeface="Times New Roman" pitchFamily="18" charset="0"/>
              </a:rPr>
              <a:t>,...</a:t>
            </a:r>
          </a:p>
        </p:txBody>
      </p:sp>
      <p:sp>
        <p:nvSpPr>
          <p:cNvPr id="11" name="Rectangle 10"/>
          <p:cNvSpPr/>
          <p:nvPr/>
        </p:nvSpPr>
        <p:spPr>
          <a:xfrm>
            <a:off x="2546008" y="2983983"/>
            <a:ext cx="5607392" cy="1200329"/>
          </a:xfrm>
          <a:prstGeom prst="rect">
            <a:avLst/>
          </a:prstGeom>
        </p:spPr>
        <p:txBody>
          <a:bodyPr wrap="square">
            <a:spAutoFit/>
          </a:bodyPr>
          <a:lstStyle/>
          <a:p>
            <a:pPr algn="just"/>
            <a:r>
              <a:rPr lang="vi-VN" sz="2400" b="1" dirty="0">
                <a:latin typeface="Times New Roman" pitchFamily="18" charset="0"/>
                <a:cs typeface="Times New Roman" pitchFamily="18" charset="0"/>
              </a:rPr>
              <a:t>Mang lại trải nghiệm đặc biệt cho độc giả, người xem thông qua các hình ảnh truyền thông thu hút và hấp dẫn.</a:t>
            </a:r>
            <a:endParaRPr lang="en-US" sz="2400" b="1" dirty="0">
              <a:latin typeface="Times New Roman" pitchFamily="18" charset="0"/>
              <a:cs typeface="Times New Roman" pitchFamily="18" charset="0"/>
            </a:endParaRPr>
          </a:p>
        </p:txBody>
      </p:sp>
      <p:sp>
        <p:nvSpPr>
          <p:cNvPr id="12" name="Rectangle 11"/>
          <p:cNvSpPr/>
          <p:nvPr/>
        </p:nvSpPr>
        <p:spPr>
          <a:xfrm>
            <a:off x="2546006" y="4576446"/>
            <a:ext cx="5523781" cy="1200329"/>
          </a:xfrm>
          <a:prstGeom prst="rect">
            <a:avLst/>
          </a:prstGeom>
        </p:spPr>
        <p:txBody>
          <a:bodyPr wrap="square">
            <a:spAutoFit/>
          </a:bodyPr>
          <a:lstStyle/>
          <a:p>
            <a:pPr algn="just"/>
            <a:r>
              <a:rPr lang="vi-VN" sz="2400" b="1" dirty="0">
                <a:latin typeface="Times New Roman" pitchFamily="18" charset="0"/>
                <a:cs typeface="Times New Roman" pitchFamily="18" charset="0"/>
              </a:rPr>
              <a:t>Tăng hiệu quả tiếp thị và tăng doanh thu nhờ các tờ rơi, quảng </a:t>
            </a:r>
            <a:r>
              <a:rPr lang="vi-VN" sz="2400" b="1" dirty="0" smtClean="0">
                <a:latin typeface="Times New Roman" pitchFamily="18" charset="0"/>
                <a:cs typeface="Times New Roman" pitchFamily="18" charset="0"/>
              </a:rPr>
              <a:t>cáo</a:t>
            </a:r>
            <a:r>
              <a:rPr lang="en-US" sz="2400" b="1" dirty="0" smtClean="0">
                <a:latin typeface="Times New Roman" pitchFamily="18" charset="0"/>
                <a:cs typeface="Times New Roman" pitchFamily="18" charset="0"/>
              </a:rPr>
              <a:t>,</a:t>
            </a:r>
            <a:r>
              <a:rPr lang="vi-VN" sz="2400" b="1" dirty="0" smtClean="0">
                <a:latin typeface="Times New Roman" pitchFamily="18" charset="0"/>
                <a:cs typeface="Times New Roman" pitchFamily="18" charset="0"/>
              </a:rPr>
              <a: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ảnh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sản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phẩm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bắt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mắt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ấn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tượng</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345031918"/>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4"/>
                                        </p:tgtEl>
                                        <p:attrNameLst>
                                          <p:attrName>style.visibility</p:attrName>
                                        </p:attrNameLst>
                                      </p:cBhvr>
                                      <p:to>
                                        <p:strVal val="visible"/>
                                      </p:to>
                                    </p:set>
                                    <p:animEffect transition="in" filter="fade">
                                      <p:cBhvr>
                                        <p:cTn id="12" dur="500"/>
                                        <p:tgtEl>
                                          <p:spTgt spid="167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68"/>
                                        </p:tgtEl>
                                        <p:attrNameLst>
                                          <p:attrName>style.visibility</p:attrName>
                                        </p:attrNameLst>
                                      </p:cBhvr>
                                      <p:to>
                                        <p:strVal val="visible"/>
                                      </p:to>
                                    </p:set>
                                    <p:animEffect transition="in" filter="fade">
                                      <p:cBhvr>
                                        <p:cTn id="20" dur="500"/>
                                        <p:tgtEl>
                                          <p:spTgt spid="166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73"/>
                                        </p:tgtEl>
                                        <p:attrNameLst>
                                          <p:attrName>style.visibility</p:attrName>
                                        </p:attrNameLst>
                                      </p:cBhvr>
                                      <p:to>
                                        <p:strVal val="visible"/>
                                      </p:to>
                                    </p:set>
                                    <p:animEffect transition="in" filter="fade">
                                      <p:cBhvr>
                                        <p:cTn id="28" dur="500"/>
                                        <p:tgtEl>
                                          <p:spTgt spid="167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3" grpId="0" animBg="1"/>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149"/>
        <p:cNvGrpSpPr/>
        <p:nvPr/>
      </p:nvGrpSpPr>
      <p:grpSpPr>
        <a:xfrm>
          <a:off x="0" y="0"/>
          <a:ext cx="0" cy="0"/>
          <a:chOff x="0" y="0"/>
          <a:chExt cx="0" cy="0"/>
        </a:xfrm>
      </p:grpSpPr>
      <p:grpSp>
        <p:nvGrpSpPr>
          <p:cNvPr id="9" name="Group 8"/>
          <p:cNvGrpSpPr/>
          <p:nvPr/>
        </p:nvGrpSpPr>
        <p:grpSpPr>
          <a:xfrm>
            <a:off x="472611" y="1"/>
            <a:ext cx="4438436" cy="1066800"/>
            <a:chOff x="523982" y="0"/>
            <a:chExt cx="4438436" cy="821933"/>
          </a:xfrm>
          <a:effectLst>
            <a:outerShdw blurRad="50800" dist="50800" dir="5400000" algn="ctr" rotWithShape="0">
              <a:srgbClr val="7030A0"/>
            </a:outerShdw>
          </a:effectLst>
        </p:grpSpPr>
        <p:sp>
          <p:nvSpPr>
            <p:cNvPr id="7" name="Round Same Side Corner Rectangle 6"/>
            <p:cNvSpPr/>
            <p:nvPr/>
          </p:nvSpPr>
          <p:spPr>
            <a:xfrm flipV="1">
              <a:off x="523982" y="0"/>
              <a:ext cx="4438436" cy="821933"/>
            </a:xfrm>
            <a:prstGeom prst="round2SameRect">
              <a:avLst>
                <a:gd name="adj1" fmla="val 33334"/>
                <a:gd name="adj2" fmla="val 0"/>
              </a:avLst>
            </a:prstGeom>
            <a:solidFill>
              <a:srgbClr val="7030A0"/>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78094" y="245515"/>
              <a:ext cx="4130211" cy="403123"/>
            </a:xfrm>
            <a:prstGeom prst="rect">
              <a:avLst/>
            </a:prstGeom>
            <a:noFill/>
          </p:spPr>
          <p:txBody>
            <a:bodyPr wrap="square" rtlCol="0">
              <a:spAutoFit/>
            </a:bodyPr>
            <a:lstStyle/>
            <a:p>
              <a:pPr algn="ctr"/>
              <a:r>
                <a:rPr lang="en-US" sz="2800" b="1" dirty="0" err="1" smtClean="0">
                  <a:solidFill>
                    <a:schemeClr val="bg1"/>
                  </a:solidFill>
                </a:rPr>
                <a:t>Câu</a:t>
              </a:r>
              <a:r>
                <a:rPr lang="en-US" sz="2800" b="1" dirty="0" smtClean="0">
                  <a:solidFill>
                    <a:schemeClr val="bg1"/>
                  </a:solidFill>
                </a:rPr>
                <a:t> </a:t>
              </a:r>
              <a:r>
                <a:rPr lang="en-US" sz="2800" b="1" dirty="0" err="1" smtClean="0">
                  <a:solidFill>
                    <a:schemeClr val="bg1"/>
                  </a:solidFill>
                </a:rPr>
                <a:t>hỏi</a:t>
              </a:r>
              <a:r>
                <a:rPr lang="en-US" sz="2800" b="1" dirty="0" smtClean="0">
                  <a:solidFill>
                    <a:schemeClr val="bg1"/>
                  </a:solidFill>
                </a:rPr>
                <a:t> </a:t>
              </a:r>
              <a:r>
                <a:rPr lang="en-US" sz="2800" b="1" dirty="0" err="1" smtClean="0">
                  <a:solidFill>
                    <a:schemeClr val="bg1"/>
                  </a:solidFill>
                </a:rPr>
                <a:t>và</a:t>
              </a:r>
              <a:r>
                <a:rPr lang="en-US" sz="2800" b="1" dirty="0" smtClean="0">
                  <a:solidFill>
                    <a:schemeClr val="bg1"/>
                  </a:solidFill>
                </a:rPr>
                <a:t> </a:t>
              </a:r>
              <a:r>
                <a:rPr lang="en-US" sz="2800" b="1" dirty="0" err="1" smtClean="0">
                  <a:solidFill>
                    <a:schemeClr val="bg1"/>
                  </a:solidFill>
                </a:rPr>
                <a:t>bài</a:t>
              </a:r>
              <a:r>
                <a:rPr lang="en-US" sz="2800" b="1" dirty="0" smtClean="0">
                  <a:solidFill>
                    <a:schemeClr val="bg1"/>
                  </a:solidFill>
                </a:rPr>
                <a:t> </a:t>
              </a:r>
              <a:r>
                <a:rPr lang="en-US" sz="2800" b="1" dirty="0" err="1" smtClean="0">
                  <a:solidFill>
                    <a:schemeClr val="bg1"/>
                  </a:solidFill>
                </a:rPr>
                <a:t>tập</a:t>
              </a:r>
              <a:r>
                <a:rPr lang="en-US" sz="2800" b="1" dirty="0" smtClean="0">
                  <a:solidFill>
                    <a:schemeClr val="bg1"/>
                  </a:solidFill>
                </a:rPr>
                <a:t> </a:t>
              </a:r>
              <a:r>
                <a:rPr lang="en-US" sz="2800" b="1" dirty="0" err="1" smtClean="0">
                  <a:solidFill>
                    <a:schemeClr val="bg1"/>
                  </a:solidFill>
                </a:rPr>
                <a:t>củng</a:t>
              </a:r>
              <a:r>
                <a:rPr lang="en-US" sz="2800" b="1" dirty="0" smtClean="0">
                  <a:solidFill>
                    <a:schemeClr val="bg1"/>
                  </a:solidFill>
                </a:rPr>
                <a:t> </a:t>
              </a:r>
              <a:r>
                <a:rPr lang="en-US" sz="2800" b="1" dirty="0" err="1" smtClean="0">
                  <a:solidFill>
                    <a:schemeClr val="bg1"/>
                  </a:solidFill>
                </a:rPr>
                <a:t>cố</a:t>
              </a:r>
              <a:endParaRPr lang="en-US" sz="2800" b="1" dirty="0">
                <a:solidFill>
                  <a:schemeClr val="bg1"/>
                </a:solidFill>
              </a:endParaRPr>
            </a:p>
          </p:txBody>
        </p:sp>
      </p:grpSp>
      <p:sp>
        <p:nvSpPr>
          <p:cNvPr id="10" name="Rectangle 9"/>
          <p:cNvSpPr/>
          <p:nvPr/>
        </p:nvSpPr>
        <p:spPr>
          <a:xfrm>
            <a:off x="1200791" y="1561046"/>
            <a:ext cx="7420511" cy="1569660"/>
          </a:xfrm>
          <a:prstGeom prst="rect">
            <a:avLst/>
          </a:prstGeom>
        </p:spPr>
        <p:txBody>
          <a:bodyPr wrap="square">
            <a:spAutoFit/>
          </a:bodyPr>
          <a:lstStyle/>
          <a:p>
            <a:pPr algn="just"/>
            <a:r>
              <a:rPr lang="vi-VN" sz="2400" b="1" dirty="0"/>
              <a:t>Hãy chọn một công việc được nêu trong Hình 33.1 liên quan trực tiếp tới thiết kế đồ họa và cho biết thiết kế đồ họa có thể hỗ trợ những gì cho công việc đó.</a:t>
            </a:r>
            <a:endParaRPr lang="en-US" sz="2400" b="1" dirty="0"/>
          </a:p>
        </p:txBody>
      </p:sp>
      <p:pic>
        <p:nvPicPr>
          <p:cNvPr id="11" name="Picture 10"/>
          <p:cNvPicPr>
            <a:picLocks noChangeAspect="1"/>
          </p:cNvPicPr>
          <p:nvPr/>
        </p:nvPicPr>
        <p:blipFill>
          <a:blip r:embed="rId3"/>
          <a:stretch>
            <a:fillRect/>
          </a:stretch>
        </p:blipFill>
        <p:spPr>
          <a:xfrm>
            <a:off x="240054" y="1732472"/>
            <a:ext cx="773337" cy="1066800"/>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r="2250" b="2536"/>
          <a:stretch/>
        </p:blipFill>
        <p:spPr>
          <a:xfrm>
            <a:off x="472611" y="3200400"/>
            <a:ext cx="8290389" cy="3101083"/>
          </a:xfrm>
          <a:prstGeom prst="rect">
            <a:avLst/>
          </a:prstGeom>
        </p:spPr>
      </p:pic>
    </p:spTree>
    <p:extLst>
      <p:ext uri="{BB962C8B-B14F-4D97-AF65-F5344CB8AC3E}">
        <p14:creationId xmlns:p14="http://schemas.microsoft.com/office/powerpoint/2010/main" val="366374233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492</TotalTime>
  <Words>1601</Words>
  <Application>Microsoft Office PowerPoint</Application>
  <PresentationFormat>On-screen Show (4:3)</PresentationFormat>
  <Paragraphs>130</Paragraphs>
  <Slides>30</Slides>
  <Notes>10</Notes>
  <HiddenSlides>0</HiddenSlides>
  <MMClips>4</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NỘI DUNG BÀI HỌC</vt:lpstr>
      <vt:lpstr>1</vt:lpstr>
      <vt:lpstr>PowerPoint Presentation</vt:lpstr>
      <vt:lpstr>PowerPoint Presentation</vt:lpstr>
      <vt:lpstr>PowerPoint Presentation</vt:lpstr>
      <vt:lpstr>PowerPoint Presentation</vt:lpstr>
      <vt:lpstr>PowerPoint Presentation</vt:lpstr>
      <vt:lpstr>PowerPoint Presentation</vt:lpstr>
      <vt:lpstr>2</vt:lpstr>
      <vt:lpstr>PowerPoint Presentation</vt:lpstr>
      <vt:lpstr>PowerPoint Presentation</vt:lpstr>
      <vt:lpstr>3</vt:lpstr>
      <vt:lpstr>3</vt:lpstr>
      <vt:lpstr>3.1</vt:lpstr>
      <vt:lpstr>3.2</vt:lpstr>
      <vt:lpstr>3.2</vt:lpstr>
      <vt:lpstr>PowerPoint Presentation</vt:lpstr>
      <vt:lpstr>PowerPoint Presentation</vt:lpstr>
      <vt:lpstr>PowerPoint Presentation</vt:lpstr>
      <vt:lpstr>3.3</vt:lpstr>
      <vt:lpstr>PowerPoint Presentation</vt:lpstr>
      <vt:lpstr>PowerPoint Presentation</vt:lpstr>
      <vt:lpstr>PowerPoint Presentation</vt:lpstr>
      <vt:lpstr>VẬN DỤNG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dc:creator>
  <cp:lastModifiedBy>OS</cp:lastModifiedBy>
  <cp:revision>118</cp:revision>
  <dcterms:created xsi:type="dcterms:W3CDTF">2023-10-06T03:37:14Z</dcterms:created>
  <dcterms:modified xsi:type="dcterms:W3CDTF">2024-12-30T15:26:00Z</dcterms:modified>
</cp:coreProperties>
</file>