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wdp" ContentType="image/vnd.ms-photo"/>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5" r:id="rId1"/>
  </p:sldMasterIdLst>
  <p:sldIdLst>
    <p:sldId id="1297" r:id="rId2"/>
    <p:sldId id="1480" r:id="rId3"/>
    <p:sldId id="1471" r:id="rId4"/>
    <p:sldId id="1504" r:id="rId5"/>
    <p:sldId id="1483" r:id="rId6"/>
    <p:sldId id="1484" r:id="rId7"/>
    <p:sldId id="1485" r:id="rId8"/>
    <p:sldId id="1482" r:id="rId9"/>
    <p:sldId id="1487" r:id="rId10"/>
    <p:sldId id="1488" r:id="rId11"/>
    <p:sldId id="1498" r:id="rId12"/>
    <p:sldId id="1472" r:id="rId13"/>
    <p:sldId id="1489" r:id="rId14"/>
    <p:sldId id="1490" r:id="rId15"/>
    <p:sldId id="1491" r:id="rId16"/>
    <p:sldId id="1499" r:id="rId17"/>
    <p:sldId id="1500" r:id="rId18"/>
    <p:sldId id="1501" r:id="rId19"/>
    <p:sldId id="1502" r:id="rId20"/>
    <p:sldId id="1503" r:id="rId21"/>
    <p:sldId id="129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3D2940-1C2F-43BA-B9B8-6D7820454061}">
          <p14:sldIdLst>
            <p14:sldId id="1297"/>
            <p14:sldId id="1480"/>
            <p14:sldId id="1471"/>
            <p14:sldId id="1504"/>
            <p14:sldId id="1483"/>
            <p14:sldId id="1484"/>
            <p14:sldId id="1485"/>
            <p14:sldId id="1482"/>
            <p14:sldId id="1487"/>
            <p14:sldId id="1488"/>
            <p14:sldId id="1498"/>
            <p14:sldId id="1472"/>
            <p14:sldId id="1489"/>
            <p14:sldId id="1490"/>
            <p14:sldId id="1491"/>
            <p14:sldId id="1499"/>
            <p14:sldId id="1500"/>
            <p14:sldId id="1501"/>
            <p14:sldId id="1502"/>
            <p14:sldId id="1503"/>
            <p14:sldId id="1293"/>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7EF"/>
    <a:srgbClr val="FF6600"/>
    <a:srgbClr val="C1F2E6"/>
    <a:srgbClr val="002366"/>
    <a:srgbClr val="FF33CC"/>
    <a:srgbClr val="616161"/>
    <a:srgbClr val="FBF2B0"/>
    <a:srgbClr val="00FF00"/>
    <a:srgbClr val="F4DE3A"/>
    <a:srgbClr val="F8C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16" autoAdjust="0"/>
    <p:restoredTop sz="94727" autoAdjust="0"/>
  </p:normalViewPr>
  <p:slideViewPr>
    <p:cSldViewPr snapToGrid="0">
      <p:cViewPr varScale="1">
        <p:scale>
          <a:sx n="111" d="100"/>
          <a:sy n="111" d="100"/>
        </p:scale>
        <p:origin x="-630" y="-78"/>
      </p:cViewPr>
      <p:guideLst>
        <p:guide orient="horz" pos="2160"/>
        <p:guide pos="3840"/>
      </p:guideLst>
    </p:cSldViewPr>
  </p:slideViewPr>
  <p:notesTextViewPr>
    <p:cViewPr>
      <p:scale>
        <a:sx n="1" d="1"/>
        <a:sy n="1" d="1"/>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F19C14-D1D9-45E8-9939-7F31FFC60479}" type="doc">
      <dgm:prSet loTypeId="urn:microsoft.com/office/officeart/2009/3/layout/StepUpProcess" loCatId="process" qsTypeId="urn:microsoft.com/office/officeart/2005/8/quickstyle/simple1" qsCatId="simple" csTypeId="urn:microsoft.com/office/officeart/2005/8/colors/accent5_2" csCatId="accent5" phldr="1"/>
      <dgm:spPr/>
      <dgm:t>
        <a:bodyPr/>
        <a:lstStyle/>
        <a:p>
          <a:endParaRPr lang="en-US"/>
        </a:p>
      </dgm:t>
    </dgm:pt>
    <dgm:pt modelId="{92D0FA66-FAAE-47B9-89C0-FD8054E4413E}">
      <dgm:prSet phldrT="[Text]" custT="1"/>
      <dgm:spPr/>
      <dgm:t>
        <a:bodyPr/>
        <a:lstStyle/>
        <a:p>
          <a:r>
            <a:rPr lang="en-US" sz="2800" dirty="0" err="1" smtClean="0">
              <a:latin typeface="Times New Roman" panose="02020603050405020304" pitchFamily="18" charset="0"/>
              <a:cs typeface="Times New Roman" panose="02020603050405020304" pitchFamily="18" charset="0"/>
            </a:rPr>
            <a:t>Mạng</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LAN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Internet</a:t>
          </a:r>
        </a:p>
      </dgm:t>
    </dgm:pt>
    <dgm:pt modelId="{E3A0185C-5C62-4B4A-B72F-7EFDB6A3DFB6}" type="parTrans" cxnId="{B8A8EFE1-C9AC-4E4C-9CA8-1467F47D9C47}">
      <dgm:prSet/>
      <dgm:spPr/>
      <dgm:t>
        <a:bodyPr/>
        <a:lstStyle/>
        <a:p>
          <a:endParaRPr lang="en-US" sz="2800">
            <a:solidFill>
              <a:schemeClr val="bg1"/>
            </a:solidFill>
            <a:latin typeface="Times New Roman" panose="02020603050405020304" pitchFamily="18" charset="0"/>
            <a:cs typeface="Times New Roman" panose="02020603050405020304" pitchFamily="18" charset="0"/>
          </a:endParaRPr>
        </a:p>
      </dgm:t>
    </dgm:pt>
    <dgm:pt modelId="{AE3899B9-5D3B-403E-BBB9-2FF3EDA5F6D9}" type="sibTrans" cxnId="{B8A8EFE1-C9AC-4E4C-9CA8-1467F47D9C47}">
      <dgm:prSet/>
      <dgm:spPr/>
      <dgm:t>
        <a:bodyPr/>
        <a:lstStyle/>
        <a:p>
          <a:endParaRPr lang="en-US" sz="2800">
            <a:solidFill>
              <a:schemeClr val="bg1"/>
            </a:solidFill>
            <a:latin typeface="Times New Roman" panose="02020603050405020304" pitchFamily="18" charset="0"/>
            <a:cs typeface="Times New Roman" panose="02020603050405020304" pitchFamily="18" charset="0"/>
          </a:endParaRPr>
        </a:p>
      </dgm:t>
    </dgm:pt>
    <dgm:pt modelId="{C0758064-0ADC-4240-A51C-20F0DCA5F5A9}">
      <dgm:prSet phldrT="[Text]" custT="1"/>
      <dgm:spPr/>
      <dgm:t>
        <a:bodyPr/>
        <a:lstStyle/>
        <a:p>
          <a:r>
            <a:rPr lang="en-US" sz="2800" dirty="0" err="1" smtClean="0">
              <a:latin typeface="Times New Roman" panose="02020603050405020304" pitchFamily="18" charset="0"/>
              <a:cs typeface="Times New Roman" panose="02020603050405020304" pitchFamily="18" charset="0"/>
            </a:rPr>
            <a:t>Vai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Internet</a:t>
          </a:r>
          <a:endParaRPr lang="en-US" sz="2800" dirty="0">
            <a:latin typeface="Times New Roman" panose="02020603050405020304" pitchFamily="18" charset="0"/>
            <a:cs typeface="Times New Roman" panose="02020603050405020304" pitchFamily="18" charset="0"/>
          </a:endParaRPr>
        </a:p>
      </dgm:t>
    </dgm:pt>
    <dgm:pt modelId="{DEEE8393-A99E-40FB-BDAC-359226783FA2}" type="parTrans" cxnId="{0363C7EC-B8FB-49BD-8902-A343749BAD08}">
      <dgm:prSet/>
      <dgm:spPr/>
      <dgm:t>
        <a:bodyPr/>
        <a:lstStyle/>
        <a:p>
          <a:endParaRPr lang="en-US" sz="2800">
            <a:solidFill>
              <a:schemeClr val="bg1"/>
            </a:solidFill>
            <a:latin typeface="Times New Roman" panose="02020603050405020304" pitchFamily="18" charset="0"/>
            <a:cs typeface="Times New Roman" panose="02020603050405020304" pitchFamily="18" charset="0"/>
          </a:endParaRPr>
        </a:p>
      </dgm:t>
    </dgm:pt>
    <dgm:pt modelId="{0B36C6D9-C9B0-40FA-8F53-1368F20ED4C8}" type="sibTrans" cxnId="{0363C7EC-B8FB-49BD-8902-A343749BAD08}">
      <dgm:prSet/>
      <dgm:spPr/>
      <dgm:t>
        <a:bodyPr/>
        <a:lstStyle/>
        <a:p>
          <a:endParaRPr lang="en-US" sz="2800">
            <a:solidFill>
              <a:schemeClr val="bg1"/>
            </a:solidFill>
            <a:latin typeface="Times New Roman" panose="02020603050405020304" pitchFamily="18" charset="0"/>
            <a:cs typeface="Times New Roman" panose="02020603050405020304" pitchFamily="18" charset="0"/>
          </a:endParaRPr>
        </a:p>
      </dgm:t>
    </dgm:pt>
    <dgm:pt modelId="{0E3C0DF2-102C-4630-9257-5B727F51856F}">
      <dgm:prSet phldrT="[Text]" custT="1"/>
      <dgm:spPr/>
      <dgm:t>
        <a:bodyPr/>
        <a:lstStyle/>
        <a:p>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Internet: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dgm:t>
    </dgm:pt>
    <dgm:pt modelId="{7F34BCBA-4723-4452-A8B2-11BC9CD9C2D3}" type="parTrans" cxnId="{578EB762-C85C-46C1-A129-5823DBE85429}">
      <dgm:prSet/>
      <dgm:spPr/>
      <dgm:t>
        <a:bodyPr/>
        <a:lstStyle/>
        <a:p>
          <a:endParaRPr lang="en-US" sz="2800">
            <a:solidFill>
              <a:schemeClr val="bg1"/>
            </a:solidFill>
            <a:latin typeface="Times New Roman" panose="02020603050405020304" pitchFamily="18" charset="0"/>
            <a:cs typeface="Times New Roman" panose="02020603050405020304" pitchFamily="18" charset="0"/>
          </a:endParaRPr>
        </a:p>
      </dgm:t>
    </dgm:pt>
    <dgm:pt modelId="{3BFFA92E-A11C-443D-B023-1B55558FB448}" type="sibTrans" cxnId="{578EB762-C85C-46C1-A129-5823DBE85429}">
      <dgm:prSet/>
      <dgm:spPr/>
      <dgm:t>
        <a:bodyPr/>
        <a:lstStyle/>
        <a:p>
          <a:endParaRPr lang="en-US" sz="2800">
            <a:solidFill>
              <a:schemeClr val="bg1"/>
            </a:solidFill>
            <a:latin typeface="Times New Roman" panose="02020603050405020304" pitchFamily="18" charset="0"/>
            <a:cs typeface="Times New Roman" panose="02020603050405020304" pitchFamily="18" charset="0"/>
          </a:endParaRPr>
        </a:p>
      </dgm:t>
    </dgm:pt>
    <dgm:pt modelId="{CDD47AA1-02A7-4322-85AC-229BF8505998}" type="pres">
      <dgm:prSet presAssocID="{E1F19C14-D1D9-45E8-9939-7F31FFC60479}" presName="rootnode" presStyleCnt="0">
        <dgm:presLayoutVars>
          <dgm:chMax/>
          <dgm:chPref/>
          <dgm:dir/>
          <dgm:animLvl val="lvl"/>
        </dgm:presLayoutVars>
      </dgm:prSet>
      <dgm:spPr/>
      <dgm:t>
        <a:bodyPr/>
        <a:lstStyle/>
        <a:p>
          <a:endParaRPr lang="en-US"/>
        </a:p>
      </dgm:t>
    </dgm:pt>
    <dgm:pt modelId="{2F43C92C-4715-43A9-BE90-D047897374E3}" type="pres">
      <dgm:prSet presAssocID="{92D0FA66-FAAE-47B9-89C0-FD8054E4413E}" presName="composite" presStyleCnt="0"/>
      <dgm:spPr/>
    </dgm:pt>
    <dgm:pt modelId="{2ABDC1BA-C956-44D4-9E43-47C370D19C4E}" type="pres">
      <dgm:prSet presAssocID="{92D0FA66-FAAE-47B9-89C0-FD8054E4413E}" presName="LShape" presStyleLbl="alignNode1" presStyleIdx="0" presStyleCnt="5"/>
      <dgm:spPr/>
    </dgm:pt>
    <dgm:pt modelId="{C07BE4C6-2C8A-4FA0-94BC-2C2B52FA58ED}" type="pres">
      <dgm:prSet presAssocID="{92D0FA66-FAAE-47B9-89C0-FD8054E4413E}" presName="ParentText" presStyleLbl="revTx" presStyleIdx="0" presStyleCnt="3">
        <dgm:presLayoutVars>
          <dgm:chMax val="0"/>
          <dgm:chPref val="0"/>
          <dgm:bulletEnabled val="1"/>
        </dgm:presLayoutVars>
      </dgm:prSet>
      <dgm:spPr/>
      <dgm:t>
        <a:bodyPr/>
        <a:lstStyle/>
        <a:p>
          <a:endParaRPr lang="en-US"/>
        </a:p>
      </dgm:t>
    </dgm:pt>
    <dgm:pt modelId="{8C62D8DB-0020-4107-8D65-963F6A243FF0}" type="pres">
      <dgm:prSet presAssocID="{92D0FA66-FAAE-47B9-89C0-FD8054E4413E}" presName="Triangle" presStyleLbl="alignNode1" presStyleIdx="1" presStyleCnt="5"/>
      <dgm:spPr/>
    </dgm:pt>
    <dgm:pt modelId="{E5344FDE-AB84-44A1-B57C-FF6037D7B6B5}" type="pres">
      <dgm:prSet presAssocID="{AE3899B9-5D3B-403E-BBB9-2FF3EDA5F6D9}" presName="sibTrans" presStyleCnt="0"/>
      <dgm:spPr/>
    </dgm:pt>
    <dgm:pt modelId="{9482E63B-C8CC-41D7-AC6C-3F11D34C3DFB}" type="pres">
      <dgm:prSet presAssocID="{AE3899B9-5D3B-403E-BBB9-2FF3EDA5F6D9}" presName="space" presStyleCnt="0"/>
      <dgm:spPr/>
    </dgm:pt>
    <dgm:pt modelId="{4868CCEF-7CEA-4D4F-9066-B0555D9C1338}" type="pres">
      <dgm:prSet presAssocID="{C0758064-0ADC-4240-A51C-20F0DCA5F5A9}" presName="composite" presStyleCnt="0"/>
      <dgm:spPr/>
    </dgm:pt>
    <dgm:pt modelId="{8FC629C5-CB52-492C-9470-E1B3BE512EBC}" type="pres">
      <dgm:prSet presAssocID="{C0758064-0ADC-4240-A51C-20F0DCA5F5A9}" presName="LShape" presStyleLbl="alignNode1" presStyleIdx="2" presStyleCnt="5"/>
      <dgm:spPr/>
    </dgm:pt>
    <dgm:pt modelId="{6428CB38-0AF9-4500-8129-63D26CDD9F49}" type="pres">
      <dgm:prSet presAssocID="{C0758064-0ADC-4240-A51C-20F0DCA5F5A9}" presName="ParentText" presStyleLbl="revTx" presStyleIdx="1" presStyleCnt="3">
        <dgm:presLayoutVars>
          <dgm:chMax val="0"/>
          <dgm:chPref val="0"/>
          <dgm:bulletEnabled val="1"/>
        </dgm:presLayoutVars>
      </dgm:prSet>
      <dgm:spPr/>
      <dgm:t>
        <a:bodyPr/>
        <a:lstStyle/>
        <a:p>
          <a:endParaRPr lang="en-US"/>
        </a:p>
      </dgm:t>
    </dgm:pt>
    <dgm:pt modelId="{5910F41B-2CC0-4755-9452-BD9A6D943F5C}" type="pres">
      <dgm:prSet presAssocID="{C0758064-0ADC-4240-A51C-20F0DCA5F5A9}" presName="Triangle" presStyleLbl="alignNode1" presStyleIdx="3" presStyleCnt="5"/>
      <dgm:spPr/>
    </dgm:pt>
    <dgm:pt modelId="{A084848C-6E68-43BC-B2FD-81C764D89300}" type="pres">
      <dgm:prSet presAssocID="{0B36C6D9-C9B0-40FA-8F53-1368F20ED4C8}" presName="sibTrans" presStyleCnt="0"/>
      <dgm:spPr/>
    </dgm:pt>
    <dgm:pt modelId="{8766623D-A4CB-46BF-930C-ED096EFBD83D}" type="pres">
      <dgm:prSet presAssocID="{0B36C6D9-C9B0-40FA-8F53-1368F20ED4C8}" presName="space" presStyleCnt="0"/>
      <dgm:spPr/>
    </dgm:pt>
    <dgm:pt modelId="{47984966-7D68-4CC9-AE59-4F99F51676D4}" type="pres">
      <dgm:prSet presAssocID="{0E3C0DF2-102C-4630-9257-5B727F51856F}" presName="composite" presStyleCnt="0"/>
      <dgm:spPr/>
    </dgm:pt>
    <dgm:pt modelId="{B277E1D2-20BA-49D9-BE3C-55F0E06A2635}" type="pres">
      <dgm:prSet presAssocID="{0E3C0DF2-102C-4630-9257-5B727F51856F}" presName="LShape" presStyleLbl="alignNode1" presStyleIdx="4" presStyleCnt="5"/>
      <dgm:spPr/>
    </dgm:pt>
    <dgm:pt modelId="{A0E47597-2A14-45B1-804F-6B734A24DA80}" type="pres">
      <dgm:prSet presAssocID="{0E3C0DF2-102C-4630-9257-5B727F51856F}" presName="ParentText" presStyleLbl="revTx" presStyleIdx="2" presStyleCnt="3">
        <dgm:presLayoutVars>
          <dgm:chMax val="0"/>
          <dgm:chPref val="0"/>
          <dgm:bulletEnabled val="1"/>
        </dgm:presLayoutVars>
      </dgm:prSet>
      <dgm:spPr/>
      <dgm:t>
        <a:bodyPr/>
        <a:lstStyle/>
        <a:p>
          <a:endParaRPr lang="en-US"/>
        </a:p>
      </dgm:t>
    </dgm:pt>
  </dgm:ptLst>
  <dgm:cxnLst>
    <dgm:cxn modelId="{A9F8BCBC-905C-4885-AB45-F2B9171BF74D}" type="presOf" srcId="{E1F19C14-D1D9-45E8-9939-7F31FFC60479}" destId="{CDD47AA1-02A7-4322-85AC-229BF8505998}" srcOrd="0" destOrd="0" presId="urn:microsoft.com/office/officeart/2009/3/layout/StepUpProcess"/>
    <dgm:cxn modelId="{B8A8EFE1-C9AC-4E4C-9CA8-1467F47D9C47}" srcId="{E1F19C14-D1D9-45E8-9939-7F31FFC60479}" destId="{92D0FA66-FAAE-47B9-89C0-FD8054E4413E}" srcOrd="0" destOrd="0" parTransId="{E3A0185C-5C62-4B4A-B72F-7EFDB6A3DFB6}" sibTransId="{AE3899B9-5D3B-403E-BBB9-2FF3EDA5F6D9}"/>
    <dgm:cxn modelId="{4F9BE162-1CE1-42E8-9652-5B5F4A899396}" type="presOf" srcId="{C0758064-0ADC-4240-A51C-20F0DCA5F5A9}" destId="{6428CB38-0AF9-4500-8129-63D26CDD9F49}" srcOrd="0" destOrd="0" presId="urn:microsoft.com/office/officeart/2009/3/layout/StepUpProcess"/>
    <dgm:cxn modelId="{578EB762-C85C-46C1-A129-5823DBE85429}" srcId="{E1F19C14-D1D9-45E8-9939-7F31FFC60479}" destId="{0E3C0DF2-102C-4630-9257-5B727F51856F}" srcOrd="2" destOrd="0" parTransId="{7F34BCBA-4723-4452-A8B2-11BC9CD9C2D3}" sibTransId="{3BFFA92E-A11C-443D-B023-1B55558FB448}"/>
    <dgm:cxn modelId="{0801C4E7-6095-4026-9E05-58A5A60888E3}" type="presOf" srcId="{0E3C0DF2-102C-4630-9257-5B727F51856F}" destId="{A0E47597-2A14-45B1-804F-6B734A24DA80}" srcOrd="0" destOrd="0" presId="urn:microsoft.com/office/officeart/2009/3/layout/StepUpProcess"/>
    <dgm:cxn modelId="{0363C7EC-B8FB-49BD-8902-A343749BAD08}" srcId="{E1F19C14-D1D9-45E8-9939-7F31FFC60479}" destId="{C0758064-0ADC-4240-A51C-20F0DCA5F5A9}" srcOrd="1" destOrd="0" parTransId="{DEEE8393-A99E-40FB-BDAC-359226783FA2}" sibTransId="{0B36C6D9-C9B0-40FA-8F53-1368F20ED4C8}"/>
    <dgm:cxn modelId="{FEF57A04-BDBE-4140-997D-1BEEDA07EBEF}" type="presOf" srcId="{92D0FA66-FAAE-47B9-89C0-FD8054E4413E}" destId="{C07BE4C6-2C8A-4FA0-94BC-2C2B52FA58ED}" srcOrd="0" destOrd="0" presId="urn:microsoft.com/office/officeart/2009/3/layout/StepUpProcess"/>
    <dgm:cxn modelId="{E32AD136-23C1-47C2-B4D4-D7F78A8E7D2D}" type="presParOf" srcId="{CDD47AA1-02A7-4322-85AC-229BF8505998}" destId="{2F43C92C-4715-43A9-BE90-D047897374E3}" srcOrd="0" destOrd="0" presId="urn:microsoft.com/office/officeart/2009/3/layout/StepUpProcess"/>
    <dgm:cxn modelId="{092EF8BD-0AB2-46EA-8B6C-8908ACB3D7A3}" type="presParOf" srcId="{2F43C92C-4715-43A9-BE90-D047897374E3}" destId="{2ABDC1BA-C956-44D4-9E43-47C370D19C4E}" srcOrd="0" destOrd="0" presId="urn:microsoft.com/office/officeart/2009/3/layout/StepUpProcess"/>
    <dgm:cxn modelId="{C80C25A2-4BD0-419C-A1B3-E0ABBDBEA327}" type="presParOf" srcId="{2F43C92C-4715-43A9-BE90-D047897374E3}" destId="{C07BE4C6-2C8A-4FA0-94BC-2C2B52FA58ED}" srcOrd="1" destOrd="0" presId="urn:microsoft.com/office/officeart/2009/3/layout/StepUpProcess"/>
    <dgm:cxn modelId="{C8E41E32-4B12-49B5-A884-28BFFE886365}" type="presParOf" srcId="{2F43C92C-4715-43A9-BE90-D047897374E3}" destId="{8C62D8DB-0020-4107-8D65-963F6A243FF0}" srcOrd="2" destOrd="0" presId="urn:microsoft.com/office/officeart/2009/3/layout/StepUpProcess"/>
    <dgm:cxn modelId="{1CC75D51-9DA0-48E5-A9CE-93754C1F245C}" type="presParOf" srcId="{CDD47AA1-02A7-4322-85AC-229BF8505998}" destId="{E5344FDE-AB84-44A1-B57C-FF6037D7B6B5}" srcOrd="1" destOrd="0" presId="urn:microsoft.com/office/officeart/2009/3/layout/StepUpProcess"/>
    <dgm:cxn modelId="{264F9ABA-82A9-4CB1-92D0-AA6A4FE81CA2}" type="presParOf" srcId="{E5344FDE-AB84-44A1-B57C-FF6037D7B6B5}" destId="{9482E63B-C8CC-41D7-AC6C-3F11D34C3DFB}" srcOrd="0" destOrd="0" presId="urn:microsoft.com/office/officeart/2009/3/layout/StepUpProcess"/>
    <dgm:cxn modelId="{75A573EE-5DA9-472B-B258-5B23B0797EEF}" type="presParOf" srcId="{CDD47AA1-02A7-4322-85AC-229BF8505998}" destId="{4868CCEF-7CEA-4D4F-9066-B0555D9C1338}" srcOrd="2" destOrd="0" presId="urn:microsoft.com/office/officeart/2009/3/layout/StepUpProcess"/>
    <dgm:cxn modelId="{4B39854F-B65E-4DFD-AF29-B5230EA4D823}" type="presParOf" srcId="{4868CCEF-7CEA-4D4F-9066-B0555D9C1338}" destId="{8FC629C5-CB52-492C-9470-E1B3BE512EBC}" srcOrd="0" destOrd="0" presId="urn:microsoft.com/office/officeart/2009/3/layout/StepUpProcess"/>
    <dgm:cxn modelId="{1ED0A82E-DDC1-420C-B1A4-4BDCD35341AD}" type="presParOf" srcId="{4868CCEF-7CEA-4D4F-9066-B0555D9C1338}" destId="{6428CB38-0AF9-4500-8129-63D26CDD9F49}" srcOrd="1" destOrd="0" presId="urn:microsoft.com/office/officeart/2009/3/layout/StepUpProcess"/>
    <dgm:cxn modelId="{514B5CAA-57BC-46DB-964C-089649C6C72D}" type="presParOf" srcId="{4868CCEF-7CEA-4D4F-9066-B0555D9C1338}" destId="{5910F41B-2CC0-4755-9452-BD9A6D943F5C}" srcOrd="2" destOrd="0" presId="urn:microsoft.com/office/officeart/2009/3/layout/StepUpProcess"/>
    <dgm:cxn modelId="{E13FF758-6408-402E-87C7-96B9007EA16E}" type="presParOf" srcId="{CDD47AA1-02A7-4322-85AC-229BF8505998}" destId="{A084848C-6E68-43BC-B2FD-81C764D89300}" srcOrd="3" destOrd="0" presId="urn:microsoft.com/office/officeart/2009/3/layout/StepUpProcess"/>
    <dgm:cxn modelId="{0812DA12-1C6C-48B7-9339-A23CE9F08458}" type="presParOf" srcId="{A084848C-6E68-43BC-B2FD-81C764D89300}" destId="{8766623D-A4CB-46BF-930C-ED096EFBD83D}" srcOrd="0" destOrd="0" presId="urn:microsoft.com/office/officeart/2009/3/layout/StepUpProcess"/>
    <dgm:cxn modelId="{14EFA681-5D2D-4788-84E3-AEF2E1EFE341}" type="presParOf" srcId="{CDD47AA1-02A7-4322-85AC-229BF8505998}" destId="{47984966-7D68-4CC9-AE59-4F99F51676D4}" srcOrd="4" destOrd="0" presId="urn:microsoft.com/office/officeart/2009/3/layout/StepUpProcess"/>
    <dgm:cxn modelId="{3874FE41-946B-437F-B077-AC7A9EF41821}" type="presParOf" srcId="{47984966-7D68-4CC9-AE59-4F99F51676D4}" destId="{B277E1D2-20BA-49D9-BE3C-55F0E06A2635}" srcOrd="0" destOrd="0" presId="urn:microsoft.com/office/officeart/2009/3/layout/StepUpProcess"/>
    <dgm:cxn modelId="{8672138E-F32B-4FF2-9054-96914D350B6B}" type="presParOf" srcId="{47984966-7D68-4CC9-AE59-4F99F51676D4}" destId="{A0E47597-2A14-45B1-804F-6B734A24DA8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DC1BA-C956-44D4-9E43-47C370D19C4E}">
      <dsp:nvSpPr>
        <dsp:cNvPr id="0" name=""/>
        <dsp:cNvSpPr/>
      </dsp:nvSpPr>
      <dsp:spPr>
        <a:xfrm rot="5400000">
          <a:off x="636863" y="1530751"/>
          <a:ext cx="1907366" cy="3173815"/>
        </a:xfrm>
        <a:prstGeom prst="corner">
          <a:avLst>
            <a:gd name="adj1" fmla="val 16120"/>
            <a:gd name="adj2" fmla="val 161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7BE4C6-2C8A-4FA0-94BC-2C2B52FA58ED}">
      <dsp:nvSpPr>
        <dsp:cNvPr id="0" name=""/>
        <dsp:cNvSpPr/>
      </dsp:nvSpPr>
      <dsp:spPr>
        <a:xfrm>
          <a:off x="318476" y="2479038"/>
          <a:ext cx="2865338" cy="2511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Mạng</a:t>
          </a:r>
          <a:r>
            <a:rPr lang="en-US" sz="2800" kern="1200" dirty="0" smtClean="0">
              <a:latin typeface="Times New Roman" panose="02020603050405020304" pitchFamily="18" charset="0"/>
              <a:cs typeface="Times New Roman" panose="02020603050405020304" pitchFamily="18" charset="0"/>
            </a:rPr>
            <a:t> </a:t>
          </a:r>
          <a:r>
            <a:rPr lang="en-US" sz="2800" kern="1200" dirty="0">
              <a:latin typeface="Times New Roman" panose="02020603050405020304" pitchFamily="18" charset="0"/>
              <a:cs typeface="Times New Roman" panose="02020603050405020304" pitchFamily="18" charset="0"/>
            </a:rPr>
            <a:t>LAN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mạng</a:t>
          </a:r>
          <a:r>
            <a:rPr lang="en-US" sz="2800" kern="1200" dirty="0">
              <a:latin typeface="Times New Roman" panose="02020603050405020304" pitchFamily="18" charset="0"/>
              <a:cs typeface="Times New Roman" panose="02020603050405020304" pitchFamily="18" charset="0"/>
            </a:rPr>
            <a:t> Internet</a:t>
          </a:r>
        </a:p>
      </dsp:txBody>
      <dsp:txXfrm>
        <a:off x="318476" y="2479038"/>
        <a:ext cx="2865338" cy="2511636"/>
      </dsp:txXfrm>
    </dsp:sp>
    <dsp:sp modelId="{8C62D8DB-0020-4107-8D65-963F6A243FF0}">
      <dsp:nvSpPr>
        <dsp:cNvPr id="0" name=""/>
        <dsp:cNvSpPr/>
      </dsp:nvSpPr>
      <dsp:spPr>
        <a:xfrm>
          <a:off x="2643184" y="1297091"/>
          <a:ext cx="540629" cy="540629"/>
        </a:xfrm>
        <a:prstGeom prst="triangle">
          <a:avLst>
            <a:gd name="adj" fmla="val 10000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C629C5-CB52-492C-9470-E1B3BE512EBC}">
      <dsp:nvSpPr>
        <dsp:cNvPr id="0" name=""/>
        <dsp:cNvSpPr/>
      </dsp:nvSpPr>
      <dsp:spPr>
        <a:xfrm rot="5400000">
          <a:off x="4144596" y="662759"/>
          <a:ext cx="1907366" cy="3173815"/>
        </a:xfrm>
        <a:prstGeom prst="corner">
          <a:avLst>
            <a:gd name="adj1" fmla="val 16120"/>
            <a:gd name="adj2" fmla="val 161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28CB38-0AF9-4500-8129-63D26CDD9F49}">
      <dsp:nvSpPr>
        <dsp:cNvPr id="0" name=""/>
        <dsp:cNvSpPr/>
      </dsp:nvSpPr>
      <dsp:spPr>
        <a:xfrm>
          <a:off x="3826209" y="1611046"/>
          <a:ext cx="2865338" cy="2511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Internet</a:t>
          </a:r>
          <a:endParaRPr lang="en-US" sz="2800" kern="1200" dirty="0">
            <a:latin typeface="Times New Roman" panose="02020603050405020304" pitchFamily="18" charset="0"/>
            <a:cs typeface="Times New Roman" panose="02020603050405020304" pitchFamily="18" charset="0"/>
          </a:endParaRPr>
        </a:p>
      </dsp:txBody>
      <dsp:txXfrm>
        <a:off x="3826209" y="1611046"/>
        <a:ext cx="2865338" cy="2511636"/>
      </dsp:txXfrm>
    </dsp:sp>
    <dsp:sp modelId="{5910F41B-2CC0-4755-9452-BD9A6D943F5C}">
      <dsp:nvSpPr>
        <dsp:cNvPr id="0" name=""/>
        <dsp:cNvSpPr/>
      </dsp:nvSpPr>
      <dsp:spPr>
        <a:xfrm>
          <a:off x="6150917" y="429099"/>
          <a:ext cx="540629" cy="540629"/>
        </a:xfrm>
        <a:prstGeom prst="triangle">
          <a:avLst>
            <a:gd name="adj" fmla="val 10000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77E1D2-20BA-49D9-BE3C-55F0E06A2635}">
      <dsp:nvSpPr>
        <dsp:cNvPr id="0" name=""/>
        <dsp:cNvSpPr/>
      </dsp:nvSpPr>
      <dsp:spPr>
        <a:xfrm rot="5400000">
          <a:off x="7652330" y="-205232"/>
          <a:ext cx="1907366" cy="3173815"/>
        </a:xfrm>
        <a:prstGeom prst="corner">
          <a:avLst>
            <a:gd name="adj1" fmla="val 16120"/>
            <a:gd name="adj2" fmla="val 161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E47597-2A14-45B1-804F-6B734A24DA80}">
      <dsp:nvSpPr>
        <dsp:cNvPr id="0" name=""/>
        <dsp:cNvSpPr/>
      </dsp:nvSpPr>
      <dsp:spPr>
        <a:xfrm>
          <a:off x="7333943" y="743054"/>
          <a:ext cx="2865338" cy="2511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Công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dựa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trên</a:t>
          </a:r>
          <a:r>
            <a:rPr lang="en-US" sz="2800" kern="1200" dirty="0">
              <a:latin typeface="Times New Roman" panose="02020603050405020304" pitchFamily="18" charset="0"/>
              <a:cs typeface="Times New Roman" panose="02020603050405020304" pitchFamily="18" charset="0"/>
            </a:rPr>
            <a:t> Internet: </a:t>
          </a:r>
          <a:r>
            <a:rPr lang="en-US" sz="2800" kern="1200" dirty="0" err="1">
              <a:latin typeface="Times New Roman" panose="02020603050405020304" pitchFamily="18" charset="0"/>
              <a:cs typeface="Times New Roman" panose="02020603050405020304" pitchFamily="18" charset="0"/>
            </a:rPr>
            <a:t>điện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toán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endParaRPr lang="en-US" sz="2800" kern="1200" dirty="0">
            <a:latin typeface="Times New Roman" panose="02020603050405020304" pitchFamily="18" charset="0"/>
            <a:cs typeface="Times New Roman" panose="02020603050405020304" pitchFamily="18" charset="0"/>
          </a:endParaRPr>
        </a:p>
      </dsp:txBody>
      <dsp:txXfrm>
        <a:off x="7333943" y="743054"/>
        <a:ext cx="2865338" cy="251163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E61F6A-6C8D-4C12-97EF-999418BDE4E9}" type="datetimeFigureOut">
              <a:rPr lang="en-US" smtClean="0"/>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1485416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DE61F6A-6C8D-4C12-97EF-999418BDE4E9}" type="datetimeFigureOut">
              <a:rPr lang="en-US" smtClean="0"/>
              <a:t>30/12/24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8972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1DE61F6A-6C8D-4C12-97EF-999418BDE4E9}" type="datetimeFigureOut">
              <a:rPr lang="en-US" smtClean="0"/>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2655921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1DE61F6A-6C8D-4C12-97EF-999418BDE4E9}" type="datetimeFigureOut">
              <a:rPr lang="en-US" smtClean="0"/>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72418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E61F6A-6C8D-4C12-97EF-999418BDE4E9}" type="datetimeFigureOut">
              <a:rPr lang="en-US" smtClean="0"/>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299022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E61F6A-6C8D-4C12-97EF-999418BDE4E9}" type="datetimeFigureOut">
              <a:rPr lang="en-US" smtClean="0"/>
              <a:t>30/12/24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2144028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E61F6A-6C8D-4C12-97EF-999418BDE4E9}" type="datetimeFigureOut">
              <a:rPr lang="en-US" smtClean="0"/>
              <a:t>30/12/24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1628206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E61F6A-6C8D-4C12-97EF-999418BDE4E9}" type="datetimeFigureOut">
              <a:rPr lang="en-US" smtClean="0"/>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1243457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E61F6A-6C8D-4C12-97EF-999418BDE4E9}" type="datetimeFigureOut">
              <a:rPr lang="en-US" smtClean="0"/>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12666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DE61F6A-6C8D-4C12-97EF-999418BDE4E9}" type="datetimeFigureOut">
              <a:rPr lang="en-US" smtClean="0"/>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1845839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E61F6A-6C8D-4C12-97EF-999418BDE4E9}" type="datetimeFigureOut">
              <a:rPr lang="en-US" smtClean="0"/>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135600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E61F6A-6C8D-4C12-97EF-999418BDE4E9}" type="datetimeFigureOut">
              <a:rPr lang="en-US" smtClean="0"/>
              <a:t>30/12/24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3522564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E61F6A-6C8D-4C12-97EF-999418BDE4E9}" type="datetimeFigureOut">
              <a:rPr lang="en-US" smtClean="0"/>
              <a:t>30/12/24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2124296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1DE61F6A-6C8D-4C12-97EF-999418BDE4E9}" type="datetimeFigureOut">
              <a:rPr lang="en-US" smtClean="0"/>
              <a:t>30/12/24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3174864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E61F6A-6C8D-4C12-97EF-999418BDE4E9}" type="datetimeFigureOut">
              <a:rPr lang="en-US" smtClean="0"/>
              <a:t>30/12/24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1416295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1DE61F6A-6C8D-4C12-97EF-999418BDE4E9}" type="datetimeFigureOut">
              <a:rPr lang="en-US" smtClean="0"/>
              <a:t>30/12/24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275173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DE61F6A-6C8D-4C12-97EF-999418BDE4E9}" type="datetimeFigureOut">
              <a:rPr lang="en-US" smtClean="0"/>
              <a:t>30/12/24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493202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E61F6A-6C8D-4C12-97EF-999418BDE4E9}" type="datetimeFigureOut">
              <a:rPr lang="en-US" smtClean="0"/>
              <a:t>30/12/24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1DBC098-74A2-43F6-80E3-2F78C624353F}" type="slidenum">
              <a:rPr lang="en-US" smtClean="0"/>
              <a:t>‹#›</a:t>
            </a:fld>
            <a:endParaRPr lang="en-US"/>
          </a:p>
        </p:txBody>
      </p:sp>
    </p:spTree>
    <p:extLst>
      <p:ext uri="{BB962C8B-B14F-4D97-AF65-F5344CB8AC3E}">
        <p14:creationId xmlns:p14="http://schemas.microsoft.com/office/powerpoint/2010/main" val="404135190"/>
      </p:ext>
    </p:extLst>
  </p:cSld>
  <p:clrMap bg1="dk1" tx1="lt1" bg2="dk2" tx2="lt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 id="2147484157" r:id="rId12"/>
    <p:sldLayoutId id="2147484158" r:id="rId13"/>
    <p:sldLayoutId id="2147484159" r:id="rId14"/>
    <p:sldLayoutId id="2147484160" r:id="rId15"/>
    <p:sldLayoutId id="2147484161" r:id="rId16"/>
    <p:sldLayoutId id="214748416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3" Type="http://schemas.openxmlformats.org/officeDocument/2006/relationships/image" Target="../media/image5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7.png"/><Relationship Id="rId3" Type="http://schemas.openxmlformats.org/officeDocument/2006/relationships/slideLayout" Target="../slideLayouts/slideLayout7.xml"/><Relationship Id="rId7" Type="http://schemas.openxmlformats.org/officeDocument/2006/relationships/image" Target="../media/image84.png"/><Relationship Id="rId12" Type="http://schemas.microsoft.com/office/2007/relationships/hdphoto" Target="../media/hdphoto6.wdp"/><Relationship Id="rId17" Type="http://schemas.openxmlformats.org/officeDocument/2006/relationships/image" Target="../media/image52.svg"/><Relationship Id="rId2" Type="http://schemas.openxmlformats.org/officeDocument/2006/relationships/video" Target="../media/media1.m4v"/><Relationship Id="rId16" Type="http://schemas.openxmlformats.org/officeDocument/2006/relationships/image" Target="../media/image41.png"/><Relationship Id="rId1" Type="http://schemas.microsoft.com/office/2007/relationships/media" Target="../media/media1.m4v"/><Relationship Id="rId6" Type="http://schemas.openxmlformats.org/officeDocument/2006/relationships/image" Target="../media/image83.png"/><Relationship Id="rId11" Type="http://schemas.openxmlformats.org/officeDocument/2006/relationships/image" Target="../media/image86.png"/><Relationship Id="rId5" Type="http://schemas.microsoft.com/office/2007/relationships/hdphoto" Target="../media/hdphoto3.wdp"/><Relationship Id="rId15" Type="http://schemas.openxmlformats.org/officeDocument/2006/relationships/image" Target="../media/image89.png"/><Relationship Id="rId10" Type="http://schemas.microsoft.com/office/2007/relationships/hdphoto" Target="../media/hdphoto5.wdp"/><Relationship Id="rId4" Type="http://schemas.openxmlformats.org/officeDocument/2006/relationships/image" Target="../media/image82.png"/><Relationship Id="rId9" Type="http://schemas.openxmlformats.org/officeDocument/2006/relationships/image" Target="../media/image85.png"/><Relationship Id="rId14" Type="http://schemas.openxmlformats.org/officeDocument/2006/relationships/image" Target="../media/image88.jpeg"/></Relationships>
</file>

<file path=ppt/slides/_rels/slide1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52.svg"/><Relationship Id="rId3" Type="http://schemas.openxmlformats.org/officeDocument/2006/relationships/image" Target="../media/image91.png"/><Relationship Id="rId7" Type="http://schemas.openxmlformats.org/officeDocument/2006/relationships/image" Target="../media/image94.png"/><Relationship Id="rId12" Type="http://schemas.openxmlformats.org/officeDocument/2006/relationships/image" Target="../media/image41.png"/><Relationship Id="rId2" Type="http://schemas.microsoft.com/office/2017/06/relationships/model3d" Target="../media/model3d1.glb"/><Relationship Id="rId1" Type="http://schemas.openxmlformats.org/officeDocument/2006/relationships/slideLayout" Target="../slideLayouts/slideLayout7.xml"/><Relationship Id="rId6" Type="http://schemas.openxmlformats.org/officeDocument/2006/relationships/image" Target="../media/image93.jpe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jpeg"/></Relationships>
</file>

<file path=ppt/slides/_rels/slide1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52.svg"/><Relationship Id="rId3" Type="http://schemas.openxmlformats.org/officeDocument/2006/relationships/slideLayout" Target="../slideLayouts/slideLayout7.xml"/><Relationship Id="rId7" Type="http://schemas.microsoft.com/office/2017/06/relationships/model3d" Target="../media/model3d3.glb"/><Relationship Id="rId12" Type="http://schemas.openxmlformats.org/officeDocument/2006/relationships/image" Target="../media/image41.png"/><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99.png"/><Relationship Id="rId11" Type="http://schemas.openxmlformats.org/officeDocument/2006/relationships/image" Target="../media/image102.png"/><Relationship Id="rId5" Type="http://schemas.openxmlformats.org/officeDocument/2006/relationships/image" Target="../media/image99.png"/><Relationship Id="rId10" Type="http://schemas.openxmlformats.org/officeDocument/2006/relationships/image" Target="../media/image101.png"/><Relationship Id="rId4" Type="http://schemas.microsoft.com/office/2017/06/relationships/model3d" Target="../media/model3d2.glb"/><Relationship Id="rId9" Type="http://schemas.openxmlformats.org/officeDocument/2006/relationships/image" Target="../media/image100.png"/></Relationships>
</file>

<file path=ppt/slides/_rels/slide15.xml.rels><?xml version="1.0" encoding="UTF-8" standalone="yes"?>
<Relationships xmlns="http://schemas.openxmlformats.org/package/2006/relationships"><Relationship Id="rId13" Type="http://schemas.openxmlformats.org/officeDocument/2006/relationships/image" Target="../media/image5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3.svg"/><Relationship Id="rId18" Type="http://schemas.openxmlformats.org/officeDocument/2006/relationships/image" Target="../media/image17.png"/><Relationship Id="rId3" Type="http://schemas.openxmlformats.org/officeDocument/2006/relationships/image" Target="../media/image3.svg"/><Relationship Id="rId21" Type="http://schemas.openxmlformats.org/officeDocument/2006/relationships/image" Target="../media/image19.png"/><Relationship Id="rId7" Type="http://schemas.openxmlformats.org/officeDocument/2006/relationships/image" Target="../media/image7.svg"/><Relationship Id="rId12" Type="http://schemas.openxmlformats.org/officeDocument/2006/relationships/image" Target="../media/image14.png"/><Relationship Id="rId17" Type="http://schemas.openxmlformats.org/officeDocument/2006/relationships/image" Target="../media/image17.svg"/><Relationship Id="rId2" Type="http://schemas.openxmlformats.org/officeDocument/2006/relationships/image" Target="../media/image9.png"/><Relationship Id="rId16" Type="http://schemas.openxmlformats.org/officeDocument/2006/relationships/image" Target="../media/image16.png"/><Relationship Id="rId20"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3.png"/><Relationship Id="rId19" Type="http://schemas.openxmlformats.org/officeDocument/2006/relationships/image" Target="../media/image19.svg"/><Relationship Id="rId4" Type="http://schemas.openxmlformats.org/officeDocument/2006/relationships/image" Target="../media/image10.png"/><Relationship Id="rId9" Type="http://schemas.openxmlformats.org/officeDocument/2006/relationships/image" Target="../media/image9.sv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svg"/><Relationship Id="rId18" Type="http://schemas.openxmlformats.org/officeDocument/2006/relationships/image" Target="../media/image28.png"/><Relationship Id="rId26" Type="http://schemas.openxmlformats.org/officeDocument/2006/relationships/image" Target="../media/image34.svg"/><Relationship Id="rId39" Type="http://schemas.openxmlformats.org/officeDocument/2006/relationships/image" Target="../media/image39.png"/><Relationship Id="rId3" Type="http://schemas.openxmlformats.org/officeDocument/2006/relationships/image" Target="../media/image24.svg"/><Relationship Id="rId21" Type="http://schemas.openxmlformats.org/officeDocument/2006/relationships/image" Target="../media/image19.svg"/><Relationship Id="rId34" Type="http://schemas.openxmlformats.org/officeDocument/2006/relationships/image" Target="../media/image42.svg"/><Relationship Id="rId42" Type="http://schemas.openxmlformats.org/officeDocument/2006/relationships/image" Target="../media/image50.svg"/><Relationship Id="rId7" Type="http://schemas.openxmlformats.org/officeDocument/2006/relationships/image" Target="../media/image28.svg"/><Relationship Id="rId12" Type="http://schemas.openxmlformats.org/officeDocument/2006/relationships/image" Target="../media/image25.png"/><Relationship Id="rId17" Type="http://schemas.openxmlformats.org/officeDocument/2006/relationships/image" Target="../media/image15.svg"/><Relationship Id="rId25" Type="http://schemas.openxmlformats.org/officeDocument/2006/relationships/image" Target="../media/image32.png"/><Relationship Id="rId33" Type="http://schemas.openxmlformats.org/officeDocument/2006/relationships/image" Target="../media/image36.png"/><Relationship Id="rId38" Type="http://schemas.openxmlformats.org/officeDocument/2006/relationships/image" Target="../media/image46.svg"/><Relationship Id="rId2" Type="http://schemas.openxmlformats.org/officeDocument/2006/relationships/image" Target="../media/image20.png"/><Relationship Id="rId16" Type="http://schemas.openxmlformats.org/officeDocument/2006/relationships/image" Target="../media/image27.png"/><Relationship Id="rId20" Type="http://schemas.openxmlformats.org/officeDocument/2006/relationships/image" Target="../media/image29.png"/><Relationship Id="rId29" Type="http://schemas.openxmlformats.org/officeDocument/2006/relationships/image" Target="../media/image34.png"/><Relationship Id="rId41"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2.svg"/><Relationship Id="rId24" Type="http://schemas.openxmlformats.org/officeDocument/2006/relationships/image" Target="../media/image31.png"/><Relationship Id="rId32" Type="http://schemas.openxmlformats.org/officeDocument/2006/relationships/image" Target="../media/image40.svg"/><Relationship Id="rId37" Type="http://schemas.openxmlformats.org/officeDocument/2006/relationships/image" Target="../media/image38.png"/><Relationship Id="rId40" Type="http://schemas.openxmlformats.org/officeDocument/2006/relationships/image" Target="../media/image48.svg"/><Relationship Id="rId5" Type="http://schemas.openxmlformats.org/officeDocument/2006/relationships/image" Target="../media/image26.svg"/><Relationship Id="rId15" Type="http://schemas.openxmlformats.org/officeDocument/2006/relationships/image" Target="../media/image11.svg"/><Relationship Id="rId23" Type="http://schemas.openxmlformats.org/officeDocument/2006/relationships/image" Target="../media/image21.svg"/><Relationship Id="rId28" Type="http://schemas.openxmlformats.org/officeDocument/2006/relationships/image" Target="../media/image36.svg"/><Relationship Id="rId36" Type="http://schemas.openxmlformats.org/officeDocument/2006/relationships/image" Target="../media/image44.svg"/><Relationship Id="rId10" Type="http://schemas.openxmlformats.org/officeDocument/2006/relationships/image" Target="../media/image24.png"/><Relationship Id="rId19" Type="http://schemas.openxmlformats.org/officeDocument/2006/relationships/image" Target="../media/image9.svg"/><Relationship Id="rId31" Type="http://schemas.openxmlformats.org/officeDocument/2006/relationships/image" Target="../media/image35.png"/><Relationship Id="rId4" Type="http://schemas.openxmlformats.org/officeDocument/2006/relationships/image" Target="../media/image21.png"/><Relationship Id="rId9" Type="http://schemas.openxmlformats.org/officeDocument/2006/relationships/image" Target="../media/image30.svg"/><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image" Target="../media/image33.png"/><Relationship Id="rId30" Type="http://schemas.openxmlformats.org/officeDocument/2006/relationships/image" Target="../media/image38.svg"/><Relationship Id="rId35"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image" Target="../media/image54.svg"/><Relationship Id="rId18" Type="http://schemas.openxmlformats.org/officeDocument/2006/relationships/image" Target="../media/image52.png"/><Relationship Id="rId26" Type="http://schemas.openxmlformats.org/officeDocument/2006/relationships/image" Target="../media/image19.svg"/><Relationship Id="rId39" Type="http://schemas.openxmlformats.org/officeDocument/2006/relationships/image" Target="../media/image66.png"/><Relationship Id="rId21" Type="http://schemas.openxmlformats.org/officeDocument/2006/relationships/image" Target="../media/image11.svg"/><Relationship Id="rId34" Type="http://schemas.microsoft.com/office/2017/06/relationships/model3d" Target="../media/model3d1.glb"/><Relationship Id="rId42" Type="http://schemas.openxmlformats.org/officeDocument/2006/relationships/image" Target="../media/image59.svg"/><Relationship Id="rId47" Type="http://schemas.openxmlformats.org/officeDocument/2006/relationships/image" Target="../media/image70.png"/><Relationship Id="rId50" Type="http://schemas.openxmlformats.org/officeDocument/2006/relationships/image" Target="../media/image65.svg"/><Relationship Id="rId55" Type="http://schemas.openxmlformats.org/officeDocument/2006/relationships/image" Target="../media/image74.png"/><Relationship Id="rId63" Type="http://schemas.openxmlformats.org/officeDocument/2006/relationships/image" Target="../media/image76.svg"/><Relationship Id="rId68" Type="http://schemas.openxmlformats.org/officeDocument/2006/relationships/image" Target="../media/image41.png"/><Relationship Id="rId7" Type="http://schemas.openxmlformats.org/officeDocument/2006/relationships/image" Target="../media/image9.svg"/><Relationship Id="rId2" Type="http://schemas.openxmlformats.org/officeDocument/2006/relationships/image" Target="../media/image42.png"/><Relationship Id="rId16" Type="http://schemas.openxmlformats.org/officeDocument/2006/relationships/image" Target="../media/image50.png"/><Relationship Id="rId29"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7.svg"/><Relationship Id="rId24" Type="http://schemas.openxmlformats.org/officeDocument/2006/relationships/image" Target="../media/image55.png"/><Relationship Id="rId32" Type="http://schemas.openxmlformats.org/officeDocument/2006/relationships/image" Target="../media/image61.png"/><Relationship Id="rId37" Type="http://schemas.openxmlformats.org/officeDocument/2006/relationships/image" Target="../media/image65.png"/><Relationship Id="rId40" Type="http://schemas.openxmlformats.org/officeDocument/2006/relationships/image" Target="../media/image58.svg"/><Relationship Id="rId45" Type="http://schemas.openxmlformats.org/officeDocument/2006/relationships/image" Target="../media/image69.png"/><Relationship Id="rId53" Type="http://schemas.openxmlformats.org/officeDocument/2006/relationships/image" Target="../media/image73.png"/><Relationship Id="rId58" Type="http://schemas.openxmlformats.org/officeDocument/2006/relationships/image" Target="../media/image76.png"/><Relationship Id="rId66" Type="http://schemas.openxmlformats.org/officeDocument/2006/relationships/image" Target="../media/image80.png"/><Relationship Id="rId5" Type="http://schemas.openxmlformats.org/officeDocument/2006/relationships/image" Target="../media/image7.svg"/><Relationship Id="rId15" Type="http://schemas.openxmlformats.org/officeDocument/2006/relationships/image" Target="../media/image49.png"/><Relationship Id="rId23" Type="http://schemas.openxmlformats.org/officeDocument/2006/relationships/image" Target="../media/image15.svg"/><Relationship Id="rId28" Type="http://schemas.openxmlformats.org/officeDocument/2006/relationships/image" Target="../media/image21.svg"/><Relationship Id="rId36" Type="http://schemas.openxmlformats.org/officeDocument/2006/relationships/image" Target="../media/image63.png"/><Relationship Id="rId49" Type="http://schemas.openxmlformats.org/officeDocument/2006/relationships/image" Target="../media/image71.png"/><Relationship Id="rId57" Type="http://schemas.openxmlformats.org/officeDocument/2006/relationships/image" Target="../media/image75.png"/><Relationship Id="rId61" Type="http://schemas.openxmlformats.org/officeDocument/2006/relationships/image" Target="../media/image74.svg"/><Relationship Id="rId10" Type="http://schemas.openxmlformats.org/officeDocument/2006/relationships/image" Target="../media/image46.png"/><Relationship Id="rId19" Type="http://schemas.openxmlformats.org/officeDocument/2006/relationships/image" Target="../media/image3.svg"/><Relationship Id="rId31" Type="http://schemas.openxmlformats.org/officeDocument/2006/relationships/image" Target="../media/image60.png"/><Relationship Id="rId44" Type="http://schemas.openxmlformats.org/officeDocument/2006/relationships/image" Target="../media/image60.svg"/><Relationship Id="rId52" Type="http://schemas.openxmlformats.org/officeDocument/2006/relationships/image" Target="../media/image66.svg"/><Relationship Id="rId60" Type="http://schemas.openxmlformats.org/officeDocument/2006/relationships/image" Target="../media/image77.png"/><Relationship Id="rId65" Type="http://schemas.openxmlformats.org/officeDocument/2006/relationships/image" Target="../media/image78.svg"/><Relationship Id="rId4" Type="http://schemas.openxmlformats.org/officeDocument/2006/relationships/image" Target="../media/image43.png"/><Relationship Id="rId9" Type="http://schemas.openxmlformats.org/officeDocument/2006/relationships/image" Target="../media/image13.svg"/><Relationship Id="rId14" Type="http://schemas.openxmlformats.org/officeDocument/2006/relationships/image" Target="../media/image48.png"/><Relationship Id="rId22" Type="http://schemas.openxmlformats.org/officeDocument/2006/relationships/image" Target="../media/image54.png"/><Relationship Id="rId27" Type="http://schemas.openxmlformats.org/officeDocument/2006/relationships/image" Target="../media/image57.png"/><Relationship Id="rId30" Type="http://schemas.openxmlformats.org/officeDocument/2006/relationships/image" Target="../media/image59.png"/><Relationship Id="rId35" Type="http://schemas.openxmlformats.org/officeDocument/2006/relationships/image" Target="../media/image63.png"/><Relationship Id="rId43" Type="http://schemas.openxmlformats.org/officeDocument/2006/relationships/image" Target="../media/image68.png"/><Relationship Id="rId48" Type="http://schemas.openxmlformats.org/officeDocument/2006/relationships/image" Target="../media/image63.svg"/><Relationship Id="rId56" Type="http://schemas.openxmlformats.org/officeDocument/2006/relationships/image" Target="../media/image70.svg"/><Relationship Id="rId64" Type="http://schemas.openxmlformats.org/officeDocument/2006/relationships/image" Target="../media/image79.png"/><Relationship Id="rId69" Type="http://schemas.openxmlformats.org/officeDocument/2006/relationships/image" Target="../media/image52.svg"/><Relationship Id="rId8" Type="http://schemas.openxmlformats.org/officeDocument/2006/relationships/image" Target="../media/image45.png"/><Relationship Id="rId51" Type="http://schemas.openxmlformats.org/officeDocument/2006/relationships/image" Target="../media/image72.png"/><Relationship Id="rId3" Type="http://schemas.openxmlformats.org/officeDocument/2006/relationships/image" Target="../media/image5.svg"/><Relationship Id="rId12" Type="http://schemas.openxmlformats.org/officeDocument/2006/relationships/image" Target="../media/image47.png"/><Relationship Id="rId17" Type="http://schemas.openxmlformats.org/officeDocument/2006/relationships/image" Target="../media/image51.png"/><Relationship Id="rId25" Type="http://schemas.openxmlformats.org/officeDocument/2006/relationships/image" Target="../media/image56.png"/><Relationship Id="rId33" Type="http://schemas.openxmlformats.org/officeDocument/2006/relationships/image" Target="../media/image62.png"/><Relationship Id="rId38" Type="http://schemas.openxmlformats.org/officeDocument/2006/relationships/image" Target="../media/image57.svg"/><Relationship Id="rId46" Type="http://schemas.openxmlformats.org/officeDocument/2006/relationships/image" Target="../media/image62.svg"/><Relationship Id="rId59" Type="http://schemas.openxmlformats.org/officeDocument/2006/relationships/image" Target="../media/image72.svg"/><Relationship Id="rId67" Type="http://schemas.openxmlformats.org/officeDocument/2006/relationships/image" Target="../media/image80.svg"/><Relationship Id="rId20" Type="http://schemas.openxmlformats.org/officeDocument/2006/relationships/image" Target="../media/image53.png"/><Relationship Id="rId41" Type="http://schemas.openxmlformats.org/officeDocument/2006/relationships/image" Target="../media/image67.png"/><Relationship Id="rId54" Type="http://schemas.openxmlformats.org/officeDocument/2006/relationships/image" Target="../media/image68.svg"/><Relationship Id="rId62" Type="http://schemas.openxmlformats.org/officeDocument/2006/relationships/image" Target="../media/image7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xmlns="" id="{40CAE1CD-B447-612A-2959-37A979749B35}"/>
              </a:ext>
            </a:extLst>
          </p:cNvPr>
          <p:cNvSpPr/>
          <p:nvPr/>
        </p:nvSpPr>
        <p:spPr>
          <a:xfrm rot="19881494">
            <a:off x="5816119" y="-675705"/>
            <a:ext cx="7738264" cy="8328577"/>
          </a:xfrm>
          <a:custGeom>
            <a:avLst/>
            <a:gdLst>
              <a:gd name="connsiteX0" fmla="*/ 7738264 w 7738264"/>
              <a:gd name="connsiteY0" fmla="*/ 2309765 h 8328577"/>
              <a:gd name="connsiteX1" fmla="*/ 4451007 w 7738264"/>
              <a:gd name="connsiteY1" fmla="*/ 8328577 h 8328577"/>
              <a:gd name="connsiteX2" fmla="*/ 1 w 7738264"/>
              <a:gd name="connsiteY2" fmla="*/ 5897599 h 8328577"/>
              <a:gd name="connsiteX3" fmla="*/ 0 w 7738264"/>
              <a:gd name="connsiteY3" fmla="*/ 0 h 8328577"/>
              <a:gd name="connsiteX4" fmla="*/ 3509194 w 7738264"/>
              <a:gd name="connsiteY4" fmla="*/ 0 h 832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8264" h="8328577">
                <a:moveTo>
                  <a:pt x="7738264" y="2309765"/>
                </a:moveTo>
                <a:lnTo>
                  <a:pt x="4451007" y="8328577"/>
                </a:lnTo>
                <a:lnTo>
                  <a:pt x="1" y="5897599"/>
                </a:lnTo>
                <a:lnTo>
                  <a:pt x="0" y="0"/>
                </a:lnTo>
                <a:lnTo>
                  <a:pt x="3509194" y="0"/>
                </a:lnTo>
                <a:close/>
              </a:path>
            </a:pathLst>
          </a:custGeom>
          <a:solidFill>
            <a:srgbClr val="4472C4"/>
          </a:solidFill>
          <a:ln w="762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xmlns="" id="{219078E6-DDCD-8BF8-7BD6-7340FBD659E1}"/>
              </a:ext>
            </a:extLst>
          </p:cNvPr>
          <p:cNvSpPr/>
          <p:nvPr/>
        </p:nvSpPr>
        <p:spPr>
          <a:xfrm rot="19881494">
            <a:off x="3526775" y="-753335"/>
            <a:ext cx="2770345" cy="1513062"/>
          </a:xfrm>
          <a:custGeom>
            <a:avLst/>
            <a:gdLst>
              <a:gd name="connsiteX0" fmla="*/ 0 w 2770345"/>
              <a:gd name="connsiteY0" fmla="*/ 0 h 1513062"/>
              <a:gd name="connsiteX1" fmla="*/ 2770345 w 2770345"/>
              <a:gd name="connsiteY1" fmla="*/ 1513062 h 1513062"/>
              <a:gd name="connsiteX2" fmla="*/ 0 w 2770345"/>
              <a:gd name="connsiteY2" fmla="*/ 1513062 h 1513062"/>
            </a:gdLst>
            <a:ahLst/>
            <a:cxnLst>
              <a:cxn ang="0">
                <a:pos x="connsiteX0" y="connsiteY0"/>
              </a:cxn>
              <a:cxn ang="0">
                <a:pos x="connsiteX1" y="connsiteY1"/>
              </a:cxn>
              <a:cxn ang="0">
                <a:pos x="connsiteX2" y="connsiteY2"/>
              </a:cxn>
            </a:cxnLst>
            <a:rect l="l" t="t" r="r" b="b"/>
            <a:pathLst>
              <a:path w="2770345" h="1513062">
                <a:moveTo>
                  <a:pt x="0" y="0"/>
                </a:moveTo>
                <a:lnTo>
                  <a:pt x="2770345" y="1513062"/>
                </a:lnTo>
                <a:lnTo>
                  <a:pt x="0" y="1513062"/>
                </a:lnTo>
                <a:close/>
              </a:path>
            </a:pathLst>
          </a:custGeom>
          <a:solidFill>
            <a:srgbClr val="E05421"/>
          </a:solidFill>
          <a:ln w="762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xmlns="" id="{EAC16C3A-132D-B971-30EC-68CF49DAD8F6}"/>
              </a:ext>
            </a:extLst>
          </p:cNvPr>
          <p:cNvSpPr/>
          <p:nvPr/>
        </p:nvSpPr>
        <p:spPr>
          <a:xfrm>
            <a:off x="-13063" y="-9823"/>
            <a:ext cx="6077874" cy="5883965"/>
          </a:xfrm>
          <a:custGeom>
            <a:avLst/>
            <a:gdLst>
              <a:gd name="connsiteX0" fmla="*/ 0 w 6077874"/>
              <a:gd name="connsiteY0" fmla="*/ 0 h 5883965"/>
              <a:gd name="connsiteX1" fmla="*/ 2846695 w 6077874"/>
              <a:gd name="connsiteY1" fmla="*/ 0 h 5883965"/>
              <a:gd name="connsiteX2" fmla="*/ 6077874 w 6077874"/>
              <a:gd name="connsiteY2" fmla="*/ 5883965 h 5883965"/>
              <a:gd name="connsiteX3" fmla="*/ 0 w 6077874"/>
              <a:gd name="connsiteY3" fmla="*/ 5883965 h 5883965"/>
            </a:gdLst>
            <a:ahLst/>
            <a:cxnLst>
              <a:cxn ang="0">
                <a:pos x="connsiteX0" y="connsiteY0"/>
              </a:cxn>
              <a:cxn ang="0">
                <a:pos x="connsiteX1" y="connsiteY1"/>
              </a:cxn>
              <a:cxn ang="0">
                <a:pos x="connsiteX2" y="connsiteY2"/>
              </a:cxn>
              <a:cxn ang="0">
                <a:pos x="connsiteX3" y="connsiteY3"/>
              </a:cxn>
            </a:cxnLst>
            <a:rect l="l" t="t" r="r" b="b"/>
            <a:pathLst>
              <a:path w="6077874" h="5883965">
                <a:moveTo>
                  <a:pt x="0" y="0"/>
                </a:moveTo>
                <a:lnTo>
                  <a:pt x="2846695" y="0"/>
                </a:lnTo>
                <a:lnTo>
                  <a:pt x="6077874" y="5883965"/>
                </a:lnTo>
                <a:lnTo>
                  <a:pt x="0" y="5883965"/>
                </a:lnTo>
                <a:close/>
              </a:path>
            </a:pathLst>
          </a:custGeom>
          <a:solidFill>
            <a:srgbClr val="6BC244"/>
          </a:solidFill>
          <a:ln w="762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Freeform: Shape 50">
            <a:extLst>
              <a:ext uri="{FF2B5EF4-FFF2-40B4-BE49-F238E27FC236}">
                <a16:creationId xmlns:a16="http://schemas.microsoft.com/office/drawing/2014/main" xmlns="" id="{805B2333-3F4A-8911-D8E5-D77A02B0AD53}"/>
              </a:ext>
            </a:extLst>
          </p:cNvPr>
          <p:cNvSpPr/>
          <p:nvPr/>
        </p:nvSpPr>
        <p:spPr>
          <a:xfrm>
            <a:off x="0" y="5466778"/>
            <a:ext cx="6609099" cy="1416431"/>
          </a:xfrm>
          <a:custGeom>
            <a:avLst/>
            <a:gdLst>
              <a:gd name="connsiteX0" fmla="*/ 0 w 6622161"/>
              <a:gd name="connsiteY0" fmla="*/ 0 h 1416431"/>
              <a:gd name="connsiteX1" fmla="*/ 5844328 w 6622161"/>
              <a:gd name="connsiteY1" fmla="*/ 0 h 1416431"/>
              <a:gd name="connsiteX2" fmla="*/ 6622161 w 6622161"/>
              <a:gd name="connsiteY2" fmla="*/ 1416431 h 1416431"/>
              <a:gd name="connsiteX3" fmla="*/ 0 w 6622161"/>
              <a:gd name="connsiteY3" fmla="*/ 1416431 h 1416431"/>
            </a:gdLst>
            <a:ahLst/>
            <a:cxnLst>
              <a:cxn ang="0">
                <a:pos x="connsiteX0" y="connsiteY0"/>
              </a:cxn>
              <a:cxn ang="0">
                <a:pos x="connsiteX1" y="connsiteY1"/>
              </a:cxn>
              <a:cxn ang="0">
                <a:pos x="connsiteX2" y="connsiteY2"/>
              </a:cxn>
              <a:cxn ang="0">
                <a:pos x="connsiteX3" y="connsiteY3"/>
              </a:cxn>
            </a:cxnLst>
            <a:rect l="l" t="t" r="r" b="b"/>
            <a:pathLst>
              <a:path w="6622161" h="1416431">
                <a:moveTo>
                  <a:pt x="0" y="0"/>
                </a:moveTo>
                <a:lnTo>
                  <a:pt x="5844328" y="0"/>
                </a:lnTo>
                <a:lnTo>
                  <a:pt x="6622161" y="1416431"/>
                </a:lnTo>
                <a:lnTo>
                  <a:pt x="0" y="1416431"/>
                </a:lnTo>
                <a:close/>
              </a:path>
            </a:pathLst>
          </a:custGeom>
          <a:solidFill>
            <a:srgbClr val="CBAC57"/>
          </a:solidFill>
          <a:ln w="762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4" name="Picture 4" descr="GIẢI BÀI TẬP SGK TIN HỌC LỚP 10 - KẾT NỐI TRI THỨC VỚI CUỘC SỐNG - Blog  Toán Tin">
            <a:extLst>
              <a:ext uri="{FF2B5EF4-FFF2-40B4-BE49-F238E27FC236}">
                <a16:creationId xmlns:a16="http://schemas.microsoft.com/office/drawing/2014/main" xmlns="" id="{A4E10112-785D-B1FC-0ECF-4F8BAACFF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57" y="1645272"/>
            <a:ext cx="2991561" cy="4221426"/>
          </a:xfrm>
          <a:prstGeom prst="rect">
            <a:avLst/>
          </a:prstGeom>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F4D23936-2AA6-664D-9156-351F83BC1414}"/>
              </a:ext>
            </a:extLst>
          </p:cNvPr>
          <p:cNvSpPr txBox="1"/>
          <p:nvPr/>
        </p:nvSpPr>
        <p:spPr>
          <a:xfrm>
            <a:off x="4639608" y="1641992"/>
            <a:ext cx="6622162" cy="2554545"/>
          </a:xfrm>
          <a:prstGeom prst="rect">
            <a:avLst/>
          </a:prstGeom>
          <a:noFill/>
        </p:spPr>
        <p:txBody>
          <a:bodyPr wrap="square" rtlCol="0">
            <a:spAutoFit/>
          </a:bodyPr>
          <a:lstStyle/>
          <a:p>
            <a:pPr algn="ctr"/>
            <a:r>
              <a:rPr lang="en-US" sz="4000" u="sng" dirty="0">
                <a:latin typeface="Times New Roman" panose="02020603050405020304" pitchFamily="18" charset="0"/>
                <a:cs typeface="Times New Roman" panose="02020603050405020304" pitchFamily="18" charset="0"/>
              </a:rPr>
              <a:t>BÀI 8:</a:t>
            </a:r>
          </a:p>
          <a:p>
            <a:pPr algn="ctr"/>
            <a:r>
              <a:rPr lang="en-US" sz="4000" b="1" dirty="0">
                <a:latin typeface="Times New Roman" panose="02020603050405020304" pitchFamily="18" charset="0"/>
                <a:cs typeface="Times New Roman" panose="02020603050405020304" pitchFamily="18" charset="0"/>
              </a:rPr>
              <a:t>MẠNG MÁY TÍNH TRONG CUỘC SỐNG HIỆN </a:t>
            </a:r>
            <a:r>
              <a:rPr lang="en-US" sz="4000" b="1" dirty="0" smtClean="0">
                <a:latin typeface="Times New Roman" panose="02020603050405020304" pitchFamily="18" charset="0"/>
                <a:cs typeface="Times New Roman" panose="02020603050405020304" pitchFamily="18" charset="0"/>
              </a:rPr>
              <a:t>ĐẠI</a:t>
            </a:r>
          </a:p>
          <a:p>
            <a:pPr algn="ctr"/>
            <a:r>
              <a:rPr lang="en-US" sz="4000" i="1" dirty="0" smtClean="0">
                <a:latin typeface="Times New Roman" panose="02020603050405020304" pitchFamily="18" charset="0"/>
                <a:cs typeface="Times New Roman" panose="02020603050405020304" pitchFamily="18" charset="0"/>
              </a:rPr>
              <a:t>(</a:t>
            </a:r>
            <a:r>
              <a:rPr lang="en-US" sz="4000" i="1" dirty="0" err="1" smtClean="0">
                <a:latin typeface="Times New Roman" panose="02020603050405020304" pitchFamily="18" charset="0"/>
                <a:cs typeface="Times New Roman" panose="02020603050405020304" pitchFamily="18" charset="0"/>
              </a:rPr>
              <a:t>Tiết</a:t>
            </a:r>
            <a:r>
              <a:rPr lang="en-US" sz="4000" i="1" dirty="0" smtClean="0">
                <a:latin typeface="Times New Roman" panose="02020603050405020304" pitchFamily="18" charset="0"/>
                <a:cs typeface="Times New Roman" panose="02020603050405020304" pitchFamily="18" charset="0"/>
              </a:rPr>
              <a:t> 1)</a:t>
            </a:r>
            <a:endParaRPr lang="en-US" sz="4000" i="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889248" y="564774"/>
            <a:ext cx="8302752" cy="1077218"/>
          </a:xfrm>
          <a:prstGeom prst="rect">
            <a:avLst/>
          </a:prstGeom>
          <a:noFill/>
        </p:spPr>
        <p:txBody>
          <a:bodyPr wrap="square" rtlCol="0">
            <a:spAutoFit/>
          </a:bodyPr>
          <a:lstStyle/>
          <a:p>
            <a:pPr algn="ctr"/>
            <a:r>
              <a:rPr lang="en-US" sz="3200" b="1" dirty="0" smtClean="0">
                <a:solidFill>
                  <a:srgbClr val="FFFF00"/>
                </a:solidFill>
                <a:latin typeface="Times New Roman" pitchFamily="18" charset="0"/>
                <a:cs typeface="Times New Roman" pitchFamily="18" charset="0"/>
              </a:rPr>
              <a:t>CHỦ ĐỀ 2: MẠNG MÁY TÍNH VÀ INTERNET</a:t>
            </a:r>
            <a:endParaRPr lang="en-US" sz="32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40712430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2" presetClass="entr" presetSubtype="2" fill="hold" grpId="0" nodeType="withEffect" p14:presetBounceEnd="4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46000">
                                          <p:cBhvr additive="base">
                                            <p:cTn id="29" dur="500" fill="hold"/>
                                            <p:tgtEl>
                                              <p:spTgt spid="11"/>
                                            </p:tgtEl>
                                            <p:attrNameLst>
                                              <p:attrName>ppt_x</p:attrName>
                                            </p:attrNameLst>
                                          </p:cBhvr>
                                          <p:tavLst>
                                            <p:tav tm="0">
                                              <p:val>
                                                <p:strVal val="1+#ppt_w/2"/>
                                              </p:val>
                                            </p:tav>
                                            <p:tav tm="100000">
                                              <p:val>
                                                <p:strVal val="#ppt_x"/>
                                              </p:val>
                                            </p:tav>
                                          </p:tavLst>
                                        </p:anim>
                                        <p:anim calcmode="lin" valueType="num" p14:bounceEnd="46000">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7" grpId="0" animBg="1"/>
          <p:bldP spid="47" grpId="0" animBg="1"/>
          <p:bldP spid="51"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2" presetClass="entr" presetSubtype="2"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7" grpId="0" animBg="1"/>
          <p:bldP spid="47" grpId="0" animBg="1"/>
          <p:bldP spid="51" grpId="0" animBg="1"/>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C316C1C-33A1-42B0-B61F-45EE3CB3CF89}"/>
              </a:ext>
            </a:extLst>
          </p:cNvPr>
          <p:cNvPicPr>
            <a:picLocks noChangeAspect="1"/>
          </p:cNvPicPr>
          <p:nvPr/>
        </p:nvPicPr>
        <p:blipFill>
          <a:blip r:embed="rId2"/>
          <a:stretch>
            <a:fillRect/>
          </a:stretch>
        </p:blipFill>
        <p:spPr>
          <a:xfrm>
            <a:off x="501125" y="1433703"/>
            <a:ext cx="10877550" cy="2352675"/>
          </a:xfrm>
          <a:prstGeom prst="rect">
            <a:avLst/>
          </a:prstGeom>
        </p:spPr>
      </p:pic>
      <p:sp>
        <p:nvSpPr>
          <p:cNvPr id="15" name="Oval 14">
            <a:extLst>
              <a:ext uri="{FF2B5EF4-FFF2-40B4-BE49-F238E27FC236}">
                <a16:creationId xmlns:a16="http://schemas.microsoft.com/office/drawing/2014/main" xmlns="" id="{C70BD472-8897-844A-E8DA-6B4EBA13A6D1}"/>
              </a:ext>
            </a:extLst>
          </p:cNvPr>
          <p:cNvSpPr/>
          <p:nvPr/>
        </p:nvSpPr>
        <p:spPr>
          <a:xfrm>
            <a:off x="8527923" y="2413444"/>
            <a:ext cx="429768" cy="393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5A1729BF-DD93-3361-2B82-00217E576C5B}"/>
              </a:ext>
            </a:extLst>
          </p:cNvPr>
          <p:cNvSpPr/>
          <p:nvPr/>
        </p:nvSpPr>
        <p:spPr>
          <a:xfrm>
            <a:off x="8599551" y="3244405"/>
            <a:ext cx="429768" cy="393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13">
            <a:extLst>
              <a:ext uri="{FF2B5EF4-FFF2-40B4-BE49-F238E27FC236}">
                <a16:creationId xmlns:a16="http://schemas.microsoft.com/office/drawing/2014/main" xmlns="" id="{B0DBF1E5-6ADA-07B7-2F78-17417BCEB275}"/>
              </a:ext>
            </a:extLst>
          </p:cNvPr>
          <p:cNvSpPr/>
          <p:nvPr/>
        </p:nvSpPr>
        <p:spPr>
          <a:xfrm>
            <a:off x="7785" y="90691"/>
            <a:ext cx="4892726" cy="6096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Times New Roman" panose="02020603050405020304" pitchFamily="18" charset="0"/>
                <a:cs typeface="Times New Roman" panose="02020603050405020304" pitchFamily="18" charset="0"/>
              </a:rPr>
              <a:t>1. MẠNG </a:t>
            </a:r>
            <a:r>
              <a:rPr lang="en-US" sz="2400" dirty="0">
                <a:solidFill>
                  <a:schemeClr val="bg1"/>
                </a:solidFill>
                <a:latin typeface="Times New Roman" panose="02020603050405020304" pitchFamily="18" charset="0"/>
                <a:cs typeface="Times New Roman" panose="02020603050405020304" pitchFamily="18" charset="0"/>
              </a:rPr>
              <a:t>LAN VÀ INTERNET     </a:t>
            </a:r>
          </a:p>
        </p:txBody>
      </p:sp>
    </p:spTree>
    <p:extLst>
      <p:ext uri="{BB962C8B-B14F-4D97-AF65-F5344CB8AC3E}">
        <p14:creationId xmlns:p14="http://schemas.microsoft.com/office/powerpoint/2010/main" val="21356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8764" y="1216029"/>
            <a:ext cx="10917382" cy="1477328"/>
          </a:xfrm>
          <a:prstGeom prst="rect">
            <a:avLst/>
          </a:prstGeom>
          <a:noFill/>
        </p:spPr>
        <p:txBody>
          <a:bodyPr wrap="square" rtlCol="0">
            <a:spAutoFit/>
          </a:bodyPr>
          <a:lstStyle/>
          <a:p>
            <a:pPr algn="just"/>
            <a:r>
              <a:rPr lang="en-US" sz="3000" dirty="0" err="1" smtClean="0">
                <a:solidFill>
                  <a:srgbClr val="BFE7EF"/>
                </a:solidFill>
                <a:latin typeface="Times New Roman" pitchFamily="18" charset="0"/>
                <a:cs typeface="Times New Roman" pitchFamily="18" charset="0"/>
              </a:rPr>
              <a:t>Để</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kết</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nối</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điện</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thoại</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máy</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tính</a:t>
            </a:r>
            <a:r>
              <a:rPr lang="en-US" sz="3000" dirty="0" smtClean="0">
                <a:solidFill>
                  <a:srgbClr val="BFE7EF"/>
                </a:solidFill>
                <a:latin typeface="Times New Roman" pitchFamily="18" charset="0"/>
                <a:cs typeface="Times New Roman" pitchFamily="18" charset="0"/>
              </a:rPr>
              <a:t> hay </a:t>
            </a:r>
            <a:r>
              <a:rPr lang="en-US" sz="3000" dirty="0" err="1" smtClean="0">
                <a:solidFill>
                  <a:srgbClr val="BFE7EF"/>
                </a:solidFill>
                <a:latin typeface="Times New Roman" pitchFamily="18" charset="0"/>
                <a:cs typeface="Times New Roman" pitchFamily="18" charset="0"/>
              </a:rPr>
              <a:t>tivi</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với</a:t>
            </a:r>
            <a:r>
              <a:rPr lang="en-US" sz="3000" dirty="0" smtClean="0">
                <a:solidFill>
                  <a:srgbClr val="BFE7EF"/>
                </a:solidFill>
                <a:latin typeface="Times New Roman" pitchFamily="18" charset="0"/>
                <a:cs typeface="Times New Roman" pitchFamily="18" charset="0"/>
              </a:rPr>
              <a:t> Internet, </a:t>
            </a:r>
            <a:r>
              <a:rPr lang="en-US" sz="3000" dirty="0" err="1" smtClean="0">
                <a:solidFill>
                  <a:srgbClr val="BFE7EF"/>
                </a:solidFill>
                <a:latin typeface="Times New Roman" pitchFamily="18" charset="0"/>
                <a:cs typeface="Times New Roman" pitchFamily="18" charset="0"/>
              </a:rPr>
              <a:t>phải</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đăng</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kí</a:t>
            </a:r>
            <a:r>
              <a:rPr lang="en-US" sz="3000" dirty="0" smtClean="0">
                <a:solidFill>
                  <a:srgbClr val="BFE7EF"/>
                </a:solidFill>
                <a:latin typeface="Times New Roman" pitchFamily="18" charset="0"/>
                <a:cs typeface="Times New Roman" pitchFamily="18" charset="0"/>
              </a:rPr>
              <a:t> qua </a:t>
            </a:r>
            <a:r>
              <a:rPr lang="en-US" sz="3000" dirty="0" err="1" smtClean="0">
                <a:solidFill>
                  <a:srgbClr val="BFE7EF"/>
                </a:solidFill>
                <a:latin typeface="Times New Roman" pitchFamily="18" charset="0"/>
                <a:cs typeface="Times New Roman" pitchFamily="18" charset="0"/>
              </a:rPr>
              <a:t>một</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nhà</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cung</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cấp</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dịch</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vụ</a:t>
            </a:r>
            <a:r>
              <a:rPr lang="en-US" sz="3000" dirty="0" smtClean="0">
                <a:solidFill>
                  <a:srgbClr val="BFE7EF"/>
                </a:solidFill>
                <a:latin typeface="Times New Roman" pitchFamily="18" charset="0"/>
                <a:cs typeface="Times New Roman" pitchFamily="18" charset="0"/>
              </a:rPr>
              <a:t> Internet </a:t>
            </a:r>
            <a:r>
              <a:rPr lang="en-US" sz="3000" dirty="0" err="1" smtClean="0">
                <a:solidFill>
                  <a:srgbClr val="BFE7EF"/>
                </a:solidFill>
                <a:latin typeface="Times New Roman" pitchFamily="18" charset="0"/>
                <a:cs typeface="Times New Roman" pitchFamily="18" charset="0"/>
              </a:rPr>
              <a:t>như</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Viettel</a:t>
            </a:r>
            <a:r>
              <a:rPr lang="en-US" sz="3000" dirty="0" smtClean="0">
                <a:solidFill>
                  <a:srgbClr val="BFE7EF"/>
                </a:solidFill>
                <a:latin typeface="Times New Roman" pitchFamily="18" charset="0"/>
                <a:cs typeface="Times New Roman" pitchFamily="18" charset="0"/>
              </a:rPr>
              <a:t>, FPT, VNPT,… </a:t>
            </a:r>
            <a:r>
              <a:rPr lang="en-US" sz="3000" dirty="0" err="1" smtClean="0">
                <a:solidFill>
                  <a:srgbClr val="BFE7EF"/>
                </a:solidFill>
                <a:latin typeface="Times New Roman" pitchFamily="18" charset="0"/>
                <a:cs typeface="Times New Roman" pitchFamily="18" charset="0"/>
              </a:rPr>
              <a:t>Em</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có</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biết</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nhà</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cung</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cấ</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dịch</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vụ</a:t>
            </a:r>
            <a:r>
              <a:rPr lang="en-US" sz="3000" dirty="0" smtClean="0">
                <a:solidFill>
                  <a:srgbClr val="BFE7EF"/>
                </a:solidFill>
                <a:latin typeface="Times New Roman" pitchFamily="18" charset="0"/>
                <a:cs typeface="Times New Roman" pitchFamily="18" charset="0"/>
              </a:rPr>
              <a:t> Internet </a:t>
            </a:r>
            <a:r>
              <a:rPr lang="en-US" sz="3000" dirty="0" err="1" smtClean="0">
                <a:solidFill>
                  <a:srgbClr val="BFE7EF"/>
                </a:solidFill>
                <a:latin typeface="Times New Roman" pitchFamily="18" charset="0"/>
                <a:cs typeface="Times New Roman" pitchFamily="18" charset="0"/>
              </a:rPr>
              <a:t>nào</a:t>
            </a:r>
            <a:r>
              <a:rPr lang="en-US" sz="3000" dirty="0" smtClean="0">
                <a:solidFill>
                  <a:srgbClr val="BFE7EF"/>
                </a:solidFill>
                <a:latin typeface="Times New Roman" pitchFamily="18" charset="0"/>
                <a:cs typeface="Times New Roman" pitchFamily="18" charset="0"/>
              </a:rPr>
              <a:t> </a:t>
            </a:r>
            <a:r>
              <a:rPr lang="en-US" sz="3000" dirty="0" err="1" smtClean="0">
                <a:solidFill>
                  <a:srgbClr val="BFE7EF"/>
                </a:solidFill>
                <a:latin typeface="Times New Roman" pitchFamily="18" charset="0"/>
                <a:cs typeface="Times New Roman" pitchFamily="18" charset="0"/>
              </a:rPr>
              <a:t>không</a:t>
            </a:r>
            <a:r>
              <a:rPr lang="en-US" sz="3000" dirty="0" smtClean="0">
                <a:solidFill>
                  <a:srgbClr val="BFE7EF"/>
                </a:solidFill>
                <a:latin typeface="Times New Roman" pitchFamily="18" charset="0"/>
                <a:cs typeface="Times New Roman" pitchFamily="18" charset="0"/>
              </a:rPr>
              <a:t>?</a:t>
            </a:r>
            <a:endParaRPr lang="en-US" sz="3000" dirty="0">
              <a:solidFill>
                <a:srgbClr val="BFE7EF"/>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2299FB3E-6EAE-5482-C2F6-687AEF4C1955}"/>
              </a:ext>
            </a:extLst>
          </p:cNvPr>
          <p:cNvSpPr txBox="1"/>
          <p:nvPr/>
        </p:nvSpPr>
        <p:spPr>
          <a:xfrm>
            <a:off x="1454728" y="3209095"/>
            <a:ext cx="10321636" cy="1077218"/>
          </a:xfrm>
          <a:prstGeom prst="rect">
            <a:avLst/>
          </a:prstGeom>
          <a:noFill/>
        </p:spPr>
        <p:txBody>
          <a:bodyPr wrap="square">
            <a:spAutoFit/>
          </a:bodyPr>
          <a:lstStyle/>
          <a:p>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Viettel</a:t>
            </a:r>
            <a:r>
              <a:rPr lang="en-US" sz="3200" dirty="0">
                <a:latin typeface="Times New Roman" panose="02020603050405020304" pitchFamily="18" charset="0"/>
                <a:cs typeface="Times New Roman" panose="02020603050405020304" pitchFamily="18" charset="0"/>
              </a:rPr>
              <a:t>, FPT, VNPT,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Internet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CMC Telecom, </a:t>
            </a:r>
            <a:r>
              <a:rPr lang="en-US" sz="3200" dirty="0" err="1">
                <a:latin typeface="Times New Roman" panose="02020603050405020304" pitchFamily="18" charset="0"/>
                <a:cs typeface="Times New Roman" panose="02020603050405020304" pitchFamily="18" charset="0"/>
              </a:rPr>
              <a:t>NetNam</a:t>
            </a:r>
            <a:r>
              <a:rPr lang="en-US" sz="3200" dirty="0">
                <a:latin typeface="Times New Roman" panose="02020603050405020304" pitchFamily="18" charset="0"/>
                <a:cs typeface="Times New Roman" panose="02020603050405020304" pitchFamily="18" charset="0"/>
              </a:rPr>
              <a:t>, SCTV, …</a:t>
            </a:r>
          </a:p>
        </p:txBody>
      </p:sp>
      <p:sp>
        <p:nvSpPr>
          <p:cNvPr id="6" name="Rectangle: Rounded Corners 13">
            <a:extLst>
              <a:ext uri="{FF2B5EF4-FFF2-40B4-BE49-F238E27FC236}">
                <a16:creationId xmlns:a16="http://schemas.microsoft.com/office/drawing/2014/main" xmlns="" id="{B0DBF1E5-6ADA-07B7-2F78-17417BCEB275}"/>
              </a:ext>
            </a:extLst>
          </p:cNvPr>
          <p:cNvSpPr/>
          <p:nvPr/>
        </p:nvSpPr>
        <p:spPr>
          <a:xfrm>
            <a:off x="7785" y="90691"/>
            <a:ext cx="4892726" cy="6096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Times New Roman" panose="02020603050405020304" pitchFamily="18" charset="0"/>
                <a:cs typeface="Times New Roman" panose="02020603050405020304" pitchFamily="18" charset="0"/>
              </a:rPr>
              <a:t>1. MẠNG </a:t>
            </a:r>
            <a:r>
              <a:rPr lang="en-US" sz="2400" dirty="0">
                <a:solidFill>
                  <a:schemeClr val="bg1"/>
                </a:solidFill>
                <a:latin typeface="Times New Roman" panose="02020603050405020304" pitchFamily="18" charset="0"/>
                <a:cs typeface="Times New Roman" panose="02020603050405020304" pitchFamily="18" charset="0"/>
              </a:rPr>
              <a:t>LAN VÀ INTERNET     </a:t>
            </a:r>
          </a:p>
        </p:txBody>
      </p:sp>
      <p:pic>
        <p:nvPicPr>
          <p:cNvPr id="8" name="Graphic 18" descr="Right pointing backhand index">
            <a:extLst>
              <a:ext uri="{FF2B5EF4-FFF2-40B4-BE49-F238E27FC236}">
                <a16:creationId xmlns:a16="http://schemas.microsoft.com/office/drawing/2014/main" xmlns="" id="{B40E2667-515D-0293-0F6B-F420271111D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42804" y="3209095"/>
            <a:ext cx="914400" cy="914400"/>
          </a:xfrm>
          <a:prstGeom prst="rect">
            <a:avLst/>
          </a:prstGeom>
        </p:spPr>
      </p:pic>
    </p:spTree>
    <p:extLst>
      <p:ext uri="{BB962C8B-B14F-4D97-AF65-F5344CB8AC3E}">
        <p14:creationId xmlns:p14="http://schemas.microsoft.com/office/powerpoint/2010/main" val="218330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75D95A9D-A020-73B8-DC52-1E4681A6C26E}"/>
              </a:ext>
            </a:extLst>
          </p:cNvPr>
          <p:cNvSpPr/>
          <p:nvPr/>
        </p:nvSpPr>
        <p:spPr>
          <a:xfrm>
            <a:off x="562542" y="766248"/>
            <a:ext cx="4164235" cy="609600"/>
          </a:xfrm>
          <a:prstGeom prst="roundRect">
            <a:avLst>
              <a:gd name="adj" fmla="val 50000"/>
            </a:avLst>
          </a:prstGeom>
          <a:solidFill>
            <a:srgbClr val="C1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tiếp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đồng</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5" name="Picture 2" descr="Download Zalo, tải Zalo mới nhất">
            <a:extLst>
              <a:ext uri="{FF2B5EF4-FFF2-40B4-BE49-F238E27FC236}">
                <a16:creationId xmlns:a16="http://schemas.microsoft.com/office/drawing/2014/main" xmlns="" id="{E5CAECEE-FD27-2239-77A1-01385073E07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500" l="4000" r="92500">
                        <a14:foregroundMark x1="10000" y1="87000" x2="27000" y2="96500"/>
                        <a14:foregroundMark x1="4000" y1="97500" x2="5500" y2="95000"/>
                        <a14:foregroundMark x1="49500" y1="50000" x2="61000" y2="77500"/>
                        <a14:foregroundMark x1="67500" y1="51500" x2="55500" y2="76000"/>
                        <a14:foregroundMark x1="92500" y1="49500" x2="92500" y2="52500"/>
                        <a14:foregroundMark x1="44000" y1="60500" x2="52500" y2="76500"/>
                        <a14:foregroundMark x1="42500" y1="99000" x2="56000" y2="99500"/>
                      </a14:backgroundRemoval>
                    </a14:imgEffect>
                  </a14:imgLayer>
                </a14:imgProps>
              </a:ext>
              <a:ext uri="{28A0092B-C50C-407E-A947-70E740481C1C}">
                <a14:useLocalDpi xmlns:a14="http://schemas.microsoft.com/office/drawing/2010/main" val="0"/>
              </a:ext>
            </a:extLst>
          </a:blip>
          <a:srcRect/>
          <a:stretch>
            <a:fillRect/>
          </a:stretch>
        </p:blipFill>
        <p:spPr bwMode="auto">
          <a:xfrm>
            <a:off x="0" y="3977196"/>
            <a:ext cx="2880804" cy="28808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F9A77D7A-7558-1687-0F6F-947DDFC38583}"/>
              </a:ext>
            </a:extLst>
          </p:cNvPr>
          <p:cNvGrpSpPr/>
          <p:nvPr/>
        </p:nvGrpSpPr>
        <p:grpSpPr>
          <a:xfrm>
            <a:off x="3403961" y="3977196"/>
            <a:ext cx="3236536" cy="2880804"/>
            <a:chOff x="6614036" y="3372266"/>
            <a:chExt cx="3485732" cy="3485733"/>
          </a:xfrm>
        </p:grpSpPr>
        <p:pic>
          <p:nvPicPr>
            <p:cNvPr id="9" name="Picture 2" descr="Download Zalo, tải Zalo mới nhất">
              <a:extLst>
                <a:ext uri="{FF2B5EF4-FFF2-40B4-BE49-F238E27FC236}">
                  <a16:creationId xmlns:a16="http://schemas.microsoft.com/office/drawing/2014/main" xmlns="" id="{CDFCF9C9-DD8D-AAF2-B2A7-4C1E3062C4E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500" l="4000" r="92500">
                          <a14:foregroundMark x1="10000" y1="87000" x2="27000" y2="96500"/>
                          <a14:foregroundMark x1="4000" y1="97500" x2="5500" y2="95000"/>
                          <a14:foregroundMark x1="49500" y1="50000" x2="61000" y2="77500"/>
                          <a14:foregroundMark x1="67500" y1="51500" x2="55500" y2="76000"/>
                          <a14:foregroundMark x1="92500" y1="49500" x2="92500" y2="52500"/>
                          <a14:foregroundMark x1="44000" y1="60500" x2="52500" y2="76500"/>
                          <a14:foregroundMark x1="42500" y1="99000" x2="56000" y2="995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614036" y="3372266"/>
              <a:ext cx="3485732" cy="34857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6D28C755-E17A-02A1-3D1F-0527119A5B33}"/>
                </a:ext>
              </a:extLst>
            </p:cNvPr>
            <p:cNvPicPr>
              <a:picLocks noChangeAspect="1"/>
            </p:cNvPicPr>
            <p:nvPr/>
          </p:nvPicPr>
          <p:blipFill>
            <a:blip r:embed="rId6"/>
            <a:stretch>
              <a:fillRect/>
            </a:stretch>
          </p:blipFill>
          <p:spPr>
            <a:xfrm>
              <a:off x="7590663" y="5088638"/>
              <a:ext cx="1162050" cy="1028700"/>
            </a:xfrm>
            <a:prstGeom prst="rect">
              <a:avLst/>
            </a:prstGeom>
          </p:spPr>
        </p:pic>
      </p:grpSp>
      <p:sp>
        <p:nvSpPr>
          <p:cNvPr id="11" name="Rectangle: Rounded Corners 10">
            <a:extLst>
              <a:ext uri="{FF2B5EF4-FFF2-40B4-BE49-F238E27FC236}">
                <a16:creationId xmlns:a16="http://schemas.microsoft.com/office/drawing/2014/main" xmlns="" id="{752B98B8-2F82-49B2-E1E6-2A0E8F54FEF0}"/>
              </a:ext>
            </a:extLst>
          </p:cNvPr>
          <p:cNvSpPr/>
          <p:nvPr/>
        </p:nvSpPr>
        <p:spPr>
          <a:xfrm>
            <a:off x="994296" y="4887801"/>
            <a:ext cx="777239" cy="256032"/>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bg1"/>
                </a:solidFill>
                <a:latin typeface="Times New Roman" panose="02020603050405020304" pitchFamily="18" charset="0"/>
                <a:cs typeface="Times New Roman" panose="02020603050405020304" pitchFamily="18" charset="0"/>
              </a:rPr>
              <a:t>Hello!</a:t>
            </a:r>
          </a:p>
        </p:txBody>
      </p:sp>
      <p:sp>
        <p:nvSpPr>
          <p:cNvPr id="12" name="Rectangle: Rounded Corners 11">
            <a:extLst>
              <a:ext uri="{FF2B5EF4-FFF2-40B4-BE49-F238E27FC236}">
                <a16:creationId xmlns:a16="http://schemas.microsoft.com/office/drawing/2014/main" xmlns="" id="{AA3A31E7-3896-0315-36A3-635DD0A9DD6E}"/>
              </a:ext>
            </a:extLst>
          </p:cNvPr>
          <p:cNvSpPr/>
          <p:nvPr/>
        </p:nvSpPr>
        <p:spPr>
          <a:xfrm>
            <a:off x="4180507" y="4857676"/>
            <a:ext cx="663765" cy="26007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bg1"/>
                </a:solidFill>
                <a:latin typeface="Times New Roman" panose="02020603050405020304" pitchFamily="18" charset="0"/>
                <a:cs typeface="Times New Roman" panose="02020603050405020304" pitchFamily="18" charset="0"/>
              </a:rPr>
              <a:t>Hello! </a:t>
            </a:r>
          </a:p>
        </p:txBody>
      </p:sp>
      <p:sp>
        <p:nvSpPr>
          <p:cNvPr id="13" name="Rectangle: Rounded Corners 12">
            <a:extLst>
              <a:ext uri="{FF2B5EF4-FFF2-40B4-BE49-F238E27FC236}">
                <a16:creationId xmlns:a16="http://schemas.microsoft.com/office/drawing/2014/main" xmlns="" id="{9E0BA8DD-1904-F6D1-3986-BA7D911E6766}"/>
              </a:ext>
            </a:extLst>
          </p:cNvPr>
          <p:cNvSpPr/>
          <p:nvPr/>
        </p:nvSpPr>
        <p:spPr>
          <a:xfrm>
            <a:off x="4169203" y="5155547"/>
            <a:ext cx="1271334" cy="256032"/>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bg1"/>
                </a:solidFill>
                <a:latin typeface="Times New Roman" panose="02020603050405020304" pitchFamily="18" charset="0"/>
                <a:cs typeface="Times New Roman" panose="02020603050405020304" pitchFamily="18" charset="0"/>
              </a:rPr>
              <a:t>How are you?</a:t>
            </a:r>
          </a:p>
        </p:txBody>
      </p:sp>
      <p:sp>
        <p:nvSpPr>
          <p:cNvPr id="14" name="Rectangle: Rounded Corners 13">
            <a:extLst>
              <a:ext uri="{FF2B5EF4-FFF2-40B4-BE49-F238E27FC236}">
                <a16:creationId xmlns:a16="http://schemas.microsoft.com/office/drawing/2014/main" xmlns="" id="{F02287B4-41B3-6E2C-43CC-5CD12FFBEB7B}"/>
              </a:ext>
            </a:extLst>
          </p:cNvPr>
          <p:cNvSpPr/>
          <p:nvPr/>
        </p:nvSpPr>
        <p:spPr>
          <a:xfrm>
            <a:off x="994296" y="5181107"/>
            <a:ext cx="1271334" cy="256032"/>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bg1"/>
                </a:solidFill>
                <a:latin typeface="Times New Roman" panose="02020603050405020304" pitchFamily="18" charset="0"/>
                <a:cs typeface="Times New Roman" panose="02020603050405020304" pitchFamily="18" charset="0"/>
              </a:rPr>
              <a:t>Fine, thanks</a:t>
            </a:r>
          </a:p>
        </p:txBody>
      </p:sp>
      <p:pic>
        <p:nvPicPr>
          <p:cNvPr id="16" name="Picture 4" descr="Product Futon Furniture Packaging and labeling Industry, make phone call,  angle, furniture png | PNGEgg">
            <a:extLst>
              <a:ext uri="{FF2B5EF4-FFF2-40B4-BE49-F238E27FC236}">
                <a16:creationId xmlns:a16="http://schemas.microsoft.com/office/drawing/2014/main" xmlns="" id="{D4A654F2-7972-C0E9-A001-464D3829C58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883" b="91797" l="10000" r="90000">
                        <a14:foregroundMark x1="30444" y1="8398" x2="33222" y2="4883"/>
                        <a14:foregroundMark x1="51556" y1="36719" x2="56444" y2="44727"/>
                        <a14:foregroundMark x1="56444" y1="44727" x2="56889" y2="46484"/>
                        <a14:foregroundMark x1="52889" y1="20898" x2="59333" y2="25781"/>
                        <a14:foregroundMark x1="59333" y1="25781" x2="63000" y2="31445"/>
                        <a14:foregroundMark x1="56222" y1="5859" x2="63444" y2="11133"/>
                        <a14:foregroundMark x1="63111" y1="91797" x2="67778" y2="91797"/>
                      </a14:backgroundRemoval>
                    </a14:imgEffect>
                  </a14:imgLayer>
                </a14:imgProps>
              </a:ext>
              <a:ext uri="{28A0092B-C50C-407E-A947-70E740481C1C}">
                <a14:useLocalDpi xmlns:a14="http://schemas.microsoft.com/office/drawing/2010/main" val="0"/>
              </a:ext>
            </a:extLst>
          </a:blip>
          <a:srcRect/>
          <a:stretch>
            <a:fillRect/>
          </a:stretch>
        </p:blipFill>
        <p:spPr bwMode="auto">
          <a:xfrm>
            <a:off x="1661855" y="4457861"/>
            <a:ext cx="722428" cy="410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roduct Futon Furniture Packaging and labeling Industry, make phone call,  angle, furniture png | PNGEgg">
            <a:extLst>
              <a:ext uri="{FF2B5EF4-FFF2-40B4-BE49-F238E27FC236}">
                <a16:creationId xmlns:a16="http://schemas.microsoft.com/office/drawing/2014/main" xmlns="" id="{6D7AC8B8-EFB3-9B25-71FB-37CF14D8134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883" b="91797" l="10000" r="90000">
                        <a14:foregroundMark x1="30444" y1="8398" x2="33222" y2="4883"/>
                        <a14:foregroundMark x1="51556" y1="36719" x2="56444" y2="44727"/>
                        <a14:foregroundMark x1="56444" y1="44727" x2="56889" y2="46484"/>
                        <a14:foregroundMark x1="52889" y1="20898" x2="59333" y2="25781"/>
                        <a14:foregroundMark x1="59333" y1="25781" x2="63000" y2="31445"/>
                        <a14:foregroundMark x1="56222" y1="5859" x2="63444" y2="11133"/>
                        <a14:foregroundMark x1="63111" y1="91797" x2="67778" y2="9179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86341" y="4445930"/>
            <a:ext cx="676400" cy="417361"/>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xmlns="" id="{DB4C1A7D-6DB9-B9AE-5027-43AAA9D86FA8}"/>
              </a:ext>
            </a:extLst>
          </p:cNvPr>
          <p:cNvCxnSpPr>
            <a:cxnSpLocks/>
          </p:cNvCxnSpPr>
          <p:nvPr/>
        </p:nvCxnSpPr>
        <p:spPr>
          <a:xfrm>
            <a:off x="2306868" y="4572195"/>
            <a:ext cx="1741349"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9" name="Picture 2" descr="What to Write When Posting a Picture on Facebook: 21 Tips">
            <a:extLst>
              <a:ext uri="{FF2B5EF4-FFF2-40B4-BE49-F238E27FC236}">
                <a16:creationId xmlns:a16="http://schemas.microsoft.com/office/drawing/2014/main" xmlns="" id="{7A13CAB8-2341-5D6F-0F2D-EF66B4CC416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018" b="97744" l="9618" r="95389">
                        <a14:foregroundMark x1="15942" y1="10526" x2="21344" y2="10276"/>
                        <a14:foregroundMark x1="73386" y1="7769" x2="79447" y2="7268"/>
                        <a14:foregroundMark x1="9618" y1="13033" x2="9618" y2="17794"/>
                        <a14:foregroundMark x1="22661" y1="90727" x2="26482" y2="92231"/>
                        <a14:foregroundMark x1="32675" y1="50125" x2="42424" y2="49875"/>
                        <a14:foregroundMark x1="42424" y1="49875" x2="70092" y2="53383"/>
                        <a14:foregroundMark x1="80501" y1="61905" x2="88011" y2="63158"/>
                        <a14:foregroundMark x1="88011" y1="63158" x2="93017" y2="76441"/>
                        <a14:foregroundMark x1="93017" y1="76441" x2="91568" y2="89474"/>
                        <a14:foregroundMark x1="91568" y1="89474" x2="86430" y2="91228"/>
                        <a14:foregroundMark x1="94862" y1="78195" x2="95520" y2="87970"/>
                        <a14:foregroundMark x1="65349" y1="92732" x2="84321" y2="97744"/>
                      </a14:backgroundRemoval>
                    </a14:imgEffect>
                  </a14:imgLayer>
                </a14:imgProps>
              </a:ext>
              <a:ext uri="{28A0092B-C50C-407E-A947-70E740481C1C}">
                <a14:useLocalDpi xmlns:a14="http://schemas.microsoft.com/office/drawing/2010/main" val="0"/>
              </a:ext>
            </a:extLst>
          </a:blip>
          <a:srcRect/>
          <a:stretch>
            <a:fillRect/>
          </a:stretch>
        </p:blipFill>
        <p:spPr bwMode="auto">
          <a:xfrm>
            <a:off x="5079640" y="499725"/>
            <a:ext cx="7050739" cy="37065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5FB2F1A2-362C-7624-D677-5938355BB5FD}"/>
              </a:ext>
            </a:extLst>
          </p:cNvPr>
          <p:cNvPicPr>
            <a:picLocks noChangeAspect="1"/>
          </p:cNvPicPr>
          <p:nvPr/>
        </p:nvPicPr>
        <p:blipFill>
          <a:blip r:embed="rId13"/>
          <a:stretch>
            <a:fillRect/>
          </a:stretch>
        </p:blipFill>
        <p:spPr>
          <a:xfrm>
            <a:off x="9405872" y="3043469"/>
            <a:ext cx="1970919" cy="914506"/>
          </a:xfrm>
          <a:prstGeom prst="rect">
            <a:avLst/>
          </a:prstGeom>
        </p:spPr>
      </p:pic>
      <p:pic>
        <p:nvPicPr>
          <p:cNvPr id="21" name="Picture 4" descr="Những hình ảnh gia đình đẹp, hạnh phúc và ý nghĩa nhất">
            <a:extLst>
              <a:ext uri="{FF2B5EF4-FFF2-40B4-BE49-F238E27FC236}">
                <a16:creationId xmlns:a16="http://schemas.microsoft.com/office/drawing/2014/main" xmlns="" id="{3655BEE5-AAA2-8DA7-2D76-329F2336690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68107" y="2729326"/>
            <a:ext cx="1646447" cy="1228649"/>
          </a:xfrm>
          <a:prstGeom prst="rect">
            <a:avLst/>
          </a:prstGeom>
          <a:noFill/>
          <a:extLst>
            <a:ext uri="{909E8E84-426E-40DD-AFC4-6F175D3DCCD1}">
              <a14:hiddenFill xmlns:a14="http://schemas.microsoft.com/office/drawing/2010/main">
                <a:solidFill>
                  <a:srgbClr val="FFFFFF"/>
                </a:solidFill>
              </a14:hiddenFill>
            </a:ext>
          </a:extLst>
        </p:spPr>
      </p:pic>
      <p:pic>
        <p:nvPicPr>
          <p:cNvPr id="22" name="Tom-Jerry">
            <a:hlinkClick r:id="" action="ppaction://media"/>
            <a:extLst>
              <a:ext uri="{FF2B5EF4-FFF2-40B4-BE49-F238E27FC236}">
                <a16:creationId xmlns:a16="http://schemas.microsoft.com/office/drawing/2014/main" xmlns="" id="{676E15CF-F33C-C894-BDA6-A1C35698F82C}"/>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505550" y="3043469"/>
            <a:ext cx="1626027" cy="914640"/>
          </a:xfrm>
          <a:prstGeom prst="rect">
            <a:avLst/>
          </a:prstGeom>
        </p:spPr>
      </p:pic>
      <p:sp>
        <p:nvSpPr>
          <p:cNvPr id="23" name="Rectangle: Rounded Corners 22">
            <a:extLst>
              <a:ext uri="{FF2B5EF4-FFF2-40B4-BE49-F238E27FC236}">
                <a16:creationId xmlns:a16="http://schemas.microsoft.com/office/drawing/2014/main" xmlns="" id="{7A423612-5438-BA9E-8E31-BF96CBF92EA0}"/>
              </a:ext>
            </a:extLst>
          </p:cNvPr>
          <p:cNvSpPr/>
          <p:nvPr/>
        </p:nvSpPr>
        <p:spPr>
          <a:xfrm>
            <a:off x="5785366" y="842186"/>
            <a:ext cx="1569963" cy="52593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Times New Roman" panose="02020603050405020304" pitchFamily="18" charset="0"/>
                <a:cs typeface="Times New Roman" panose="02020603050405020304" pitchFamily="18" charset="0"/>
              </a:rPr>
              <a:t>Very good!</a:t>
            </a:r>
          </a:p>
        </p:txBody>
      </p:sp>
      <p:sp>
        <p:nvSpPr>
          <p:cNvPr id="24" name="Rectangle: Rounded Corners 23">
            <a:extLst>
              <a:ext uri="{FF2B5EF4-FFF2-40B4-BE49-F238E27FC236}">
                <a16:creationId xmlns:a16="http://schemas.microsoft.com/office/drawing/2014/main" xmlns="" id="{224AF936-0A8A-640E-7414-DECA1F0CC872}"/>
              </a:ext>
            </a:extLst>
          </p:cNvPr>
          <p:cNvSpPr/>
          <p:nvPr/>
        </p:nvSpPr>
        <p:spPr>
          <a:xfrm>
            <a:off x="9898041" y="767339"/>
            <a:ext cx="1569963" cy="52593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Times New Roman" panose="02020603050405020304" pitchFamily="18" charset="0"/>
                <a:cs typeface="Times New Roman" panose="02020603050405020304" pitchFamily="18" charset="0"/>
              </a:rPr>
              <a:t>Gia đình hạnh phúc quá!</a:t>
            </a:r>
          </a:p>
        </p:txBody>
      </p:sp>
      <p:sp>
        <p:nvSpPr>
          <p:cNvPr id="25" name="Rectangle: Rounded Corners 24">
            <a:extLst>
              <a:ext uri="{FF2B5EF4-FFF2-40B4-BE49-F238E27FC236}">
                <a16:creationId xmlns:a16="http://schemas.microsoft.com/office/drawing/2014/main" xmlns="" id="{274F1586-4248-AED1-565B-A069249A665A}"/>
              </a:ext>
            </a:extLst>
          </p:cNvPr>
          <p:cNvSpPr/>
          <p:nvPr/>
        </p:nvSpPr>
        <p:spPr>
          <a:xfrm>
            <a:off x="5785366" y="2729326"/>
            <a:ext cx="1341364" cy="114773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latin typeface="Times New Roman" panose="02020603050405020304" pitchFamily="18" charset="0"/>
                <a:cs typeface="Times New Roman" panose="02020603050405020304" pitchFamily="18" charset="0"/>
              </a:rPr>
              <a:t>Phim này lúc nào chiếu vậy?</a:t>
            </a:r>
          </a:p>
        </p:txBody>
      </p:sp>
      <p:cxnSp>
        <p:nvCxnSpPr>
          <p:cNvPr id="26" name="Straight Connector 25">
            <a:extLst>
              <a:ext uri="{FF2B5EF4-FFF2-40B4-BE49-F238E27FC236}">
                <a16:creationId xmlns:a16="http://schemas.microsoft.com/office/drawing/2014/main" xmlns="" id="{770F3799-A385-8C62-0FB2-2531D6DCCE41}"/>
              </a:ext>
            </a:extLst>
          </p:cNvPr>
          <p:cNvCxnSpPr>
            <a:cxnSpLocks/>
          </p:cNvCxnSpPr>
          <p:nvPr/>
        </p:nvCxnSpPr>
        <p:spPr>
          <a:xfrm>
            <a:off x="1454665" y="1528584"/>
            <a:ext cx="0" cy="2677656"/>
          </a:xfrm>
          <a:prstGeom prst="line">
            <a:avLst/>
          </a:prstGeom>
          <a:ln w="57150">
            <a:solidFill>
              <a:srgbClr val="C1F2E6"/>
            </a:solidFill>
          </a:ln>
        </p:spPr>
        <p:style>
          <a:lnRef idx="1">
            <a:schemeClr val="accent1"/>
          </a:lnRef>
          <a:fillRef idx="0">
            <a:schemeClr val="accent1"/>
          </a:fillRef>
          <a:effectRef idx="0">
            <a:schemeClr val="accent1"/>
          </a:effectRef>
          <a:fontRef idx="minor">
            <a:schemeClr val="tx1"/>
          </a:fontRef>
        </p:style>
      </p:cxnSp>
      <p:pic>
        <p:nvPicPr>
          <p:cNvPr id="27" name="Graphic 26" descr="Right pointing backhand index">
            <a:extLst>
              <a:ext uri="{FF2B5EF4-FFF2-40B4-BE49-F238E27FC236}">
                <a16:creationId xmlns:a16="http://schemas.microsoft.com/office/drawing/2014/main" xmlns="" id="{365A50AE-D049-0B7F-C894-FE409A0BFA6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398222" y="2146641"/>
            <a:ext cx="914400" cy="914400"/>
          </a:xfrm>
          <a:prstGeom prst="rect">
            <a:avLst/>
          </a:prstGeom>
        </p:spPr>
      </p:pic>
      <p:sp>
        <p:nvSpPr>
          <p:cNvPr id="28" name="TextBox 27">
            <a:extLst>
              <a:ext uri="{FF2B5EF4-FFF2-40B4-BE49-F238E27FC236}">
                <a16:creationId xmlns:a16="http://schemas.microsoft.com/office/drawing/2014/main" xmlns="" id="{E7034066-5788-C078-5359-2E5D55B470E8}"/>
              </a:ext>
            </a:extLst>
          </p:cNvPr>
          <p:cNvSpPr txBox="1"/>
          <p:nvPr/>
        </p:nvSpPr>
        <p:spPr>
          <a:xfrm>
            <a:off x="1601009" y="1528584"/>
            <a:ext cx="3750482" cy="2677656"/>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Internet giúp mọi người liên lạc, trao đổi, kết nối thông tin, chia sẽ kiến thức, … bất cứ khi nào, ở bất cứ đâu mà không cần tiếp xúc trực tiếp</a:t>
            </a:r>
            <a:r>
              <a:rPr lang="en-US" sz="2400">
                <a:latin typeface="Times New Roman" panose="02020603050405020304" pitchFamily="18" charset="0"/>
                <a:cs typeface="Times New Roman" panose="02020603050405020304" pitchFamily="18" charset="0"/>
              </a:rPr>
              <a:t>.</a:t>
            </a:r>
          </a:p>
        </p:txBody>
      </p:sp>
      <p:sp>
        <p:nvSpPr>
          <p:cNvPr id="29" name="Rectangle: Rounded Corners 14">
            <a:extLst>
              <a:ext uri="{FF2B5EF4-FFF2-40B4-BE49-F238E27FC236}">
                <a16:creationId xmlns:a16="http://schemas.microsoft.com/office/drawing/2014/main" xmlns="" id="{B1D49CF2-3913-C93E-AC69-EC0C5530E806}"/>
              </a:ext>
            </a:extLst>
          </p:cNvPr>
          <p:cNvSpPr/>
          <p:nvPr/>
        </p:nvSpPr>
        <p:spPr>
          <a:xfrm>
            <a:off x="-2344" y="84687"/>
            <a:ext cx="4618424" cy="609600"/>
          </a:xfrm>
          <a:prstGeom prst="roundRect">
            <a:avLst>
              <a:gd name="adj" fmla="val 50000"/>
            </a:avLst>
          </a:prstGeom>
          <a:solidFill>
            <a:srgbClr val="F4D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Times New Roman" panose="02020603050405020304" pitchFamily="18" charset="0"/>
                <a:cs typeface="Times New Roman" panose="02020603050405020304" pitchFamily="18" charset="0"/>
              </a:rPr>
              <a:t>2. VAI </a:t>
            </a:r>
            <a:r>
              <a:rPr lang="en-US" sz="2400" dirty="0">
                <a:solidFill>
                  <a:schemeClr val="bg1"/>
                </a:solidFill>
                <a:latin typeface="Times New Roman" panose="02020603050405020304" pitchFamily="18" charset="0"/>
                <a:cs typeface="Times New Roman" panose="02020603050405020304" pitchFamily="18" charset="0"/>
              </a:rPr>
              <a:t>TRÒ CỦA </a:t>
            </a:r>
            <a:r>
              <a:rPr lang="en-US" sz="2400" dirty="0" smtClean="0">
                <a:solidFill>
                  <a:schemeClr val="bg1"/>
                </a:solidFill>
                <a:latin typeface="Times New Roman" panose="02020603050405020304" pitchFamily="18" charset="0"/>
                <a:cs typeface="Times New Roman" panose="02020603050405020304" pitchFamily="18" charset="0"/>
              </a:rPr>
              <a:t>INTERNET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69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par>
                                <p:cTn id="66" presetID="56" presetClass="path" presetSubtype="0" accel="50000" decel="50000" fill="hold" nodeType="withEffect">
                                  <p:stCondLst>
                                    <p:cond delay="0"/>
                                  </p:stCondLst>
                                  <p:childTnLst>
                                    <p:animMotion origin="layout" path="M -0.00507 0.02708 L -0.22552 -0.23727 " pathEditMode="relative" rAng="0" ptsTypes="AA">
                                      <p:cBhvr>
                                        <p:cTn id="67" dur="500" fill="hold"/>
                                        <p:tgtEl>
                                          <p:spTgt spid="20"/>
                                        </p:tgtEl>
                                        <p:attrNameLst>
                                          <p:attrName>ppt_x</p:attrName>
                                          <p:attrName>ppt_y</p:attrName>
                                        </p:attrNameLst>
                                      </p:cBhvr>
                                      <p:rCtr x="-11029" y="-13218"/>
                                    </p:animMotion>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fltVal val="0"/>
                                          </p:val>
                                        </p:tav>
                                        <p:tav tm="100000">
                                          <p:val>
                                            <p:strVal val="#ppt_h"/>
                                          </p:val>
                                        </p:tav>
                                      </p:tavLst>
                                    </p:anim>
                                    <p:animEffect transition="in" filter="fade">
                                      <p:cBhvr>
                                        <p:cTn id="74" dur="500"/>
                                        <p:tgtEl>
                                          <p:spTgt spid="21"/>
                                        </p:tgtEl>
                                      </p:cBhvr>
                                    </p:animEffect>
                                  </p:childTnLst>
                                </p:cTn>
                              </p:par>
                              <p:par>
                                <p:cTn id="75" presetID="56" presetClass="path" presetSubtype="0" accel="50000" decel="50000" fill="hold" nodeType="withEffect">
                                  <p:stCondLst>
                                    <p:cond delay="0"/>
                                  </p:stCondLst>
                                  <p:childTnLst>
                                    <p:animMotion origin="layout" path="M -3.54167E-6 0 L -0.07265 -0.18519 " pathEditMode="relative" rAng="0" ptsTypes="AA">
                                      <p:cBhvr>
                                        <p:cTn id="76" dur="500" fill="hold"/>
                                        <p:tgtEl>
                                          <p:spTgt spid="21"/>
                                        </p:tgtEl>
                                        <p:attrNameLst>
                                          <p:attrName>ppt_x</p:attrName>
                                          <p:attrName>ppt_y</p:attrName>
                                        </p:attrNameLst>
                                      </p:cBhvr>
                                      <p:rCtr x="-3633" y="-9259"/>
                                    </p:animMotion>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56" presetClass="path" presetSubtype="0" accel="50000" decel="50000" fill="hold" nodeType="withEffect">
                                  <p:stCondLst>
                                    <p:cond delay="0"/>
                                  </p:stCondLst>
                                  <p:childTnLst>
                                    <p:animMotion origin="layout" path="M -4.16667E-6 3.33333E-6 L -0.17786 -0.05579 " pathEditMode="relative" rAng="0" ptsTypes="AA">
                                      <p:cBhvr>
                                        <p:cTn id="83" dur="500" fill="hold"/>
                                        <p:tgtEl>
                                          <p:spTgt spid="22"/>
                                        </p:tgtEl>
                                        <p:attrNameLst>
                                          <p:attrName>ppt_x</p:attrName>
                                          <p:attrName>ppt_y</p:attrName>
                                        </p:attrNameLst>
                                      </p:cBhvr>
                                      <p:rCtr x="-8893" y="-2801"/>
                                    </p:animMotion>
                                  </p:childTnLst>
                                </p:cTn>
                              </p:par>
                              <p:par>
                                <p:cTn id="84" presetID="1" presetClass="mediacall" presetSubtype="0" fill="hold" nodeType="withEffect">
                                  <p:stCondLst>
                                    <p:cond delay="0"/>
                                  </p:stCondLst>
                                  <p:childTnLst>
                                    <p:cmd type="call" cmd="playFrom(0.0)">
                                      <p:cBhvr>
                                        <p:cTn id="85" dur="25167" fill="hold"/>
                                        <p:tgtEl>
                                          <p:spTgt spid="22"/>
                                        </p:tgtEl>
                                      </p:cBhvr>
                                    </p:cmd>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500"/>
                                        <p:tgtEl>
                                          <p:spTgt spid="2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500"/>
                                        <p:tgtEl>
                                          <p:spTgt spid="2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fade">
                                      <p:cBhvr>
                                        <p:cTn id="105" dur="500"/>
                                        <p:tgtEl>
                                          <p:spTgt spid="27"/>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nodeType="click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wipe(up)">
                                      <p:cBhvr>
                                        <p:cTn id="110" dur="500"/>
                                        <p:tgtEl>
                                          <p:spTgt spid="26"/>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iterate type="lt">
                                    <p:tmPct val="10000"/>
                                  </p:iterate>
                                  <p:childTnLst>
                                    <p:set>
                                      <p:cBhvr>
                                        <p:cTn id="114" dur="1" fill="hold">
                                          <p:stCondLst>
                                            <p:cond delay="0"/>
                                          </p:stCondLst>
                                        </p:cTn>
                                        <p:tgtEl>
                                          <p:spTgt spid="28"/>
                                        </p:tgtEl>
                                        <p:attrNameLst>
                                          <p:attrName>style.visibility</p:attrName>
                                        </p:attrNameLst>
                                      </p:cBhvr>
                                      <p:to>
                                        <p:strVal val="visible"/>
                                      </p:to>
                                    </p:set>
                                    <p:animEffect transition="in" filter="fade">
                                      <p:cBhvr>
                                        <p:cTn id="1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6" fill="hold" display="0">
                  <p:stCondLst>
                    <p:cond delay="indefinite"/>
                  </p:stCondLst>
                </p:cTn>
                <p:tgtEl>
                  <p:spTgt spid="22"/>
                </p:tgtEl>
              </p:cMediaNode>
            </p:video>
          </p:childTnLst>
        </p:cTn>
      </p:par>
    </p:tnLst>
    <p:bldLst>
      <p:bldP spid="8" grpId="0" animBg="1"/>
      <p:bldP spid="11" grpId="0" animBg="1"/>
      <p:bldP spid="12" grpId="0" animBg="1"/>
      <p:bldP spid="13" grpId="0" animBg="1"/>
      <p:bldP spid="14" grpId="0" animBg="1"/>
      <p:bldP spid="23" grpId="0" animBg="1"/>
      <p:bldP spid="24" grpId="0" animBg="1"/>
      <p:bldP spid="25"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EFD098B-773B-8479-B388-4E7FAE06CC5B}"/>
              </a:ext>
            </a:extLst>
          </p:cNvPr>
          <p:cNvSpPr/>
          <p:nvPr/>
        </p:nvSpPr>
        <p:spPr>
          <a:xfrm>
            <a:off x="549739" y="788669"/>
            <a:ext cx="4066341" cy="609600"/>
          </a:xfrm>
          <a:prstGeom prst="roundRect">
            <a:avLst>
              <a:gd name="adj" fmla="val 50000"/>
            </a:avLst>
          </a:prstGeom>
          <a:solidFill>
            <a:srgbClr val="C1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dục</a:t>
            </a:r>
            <a:endParaRPr lang="en-US" sz="32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xmlns="" Requires="am3d">
          <p:graphicFrame>
            <p:nvGraphicFramePr>
              <p:cNvPr id="7" name="3D Model 6" descr="The Earth">
                <a:extLst>
                  <a:ext uri="{FF2B5EF4-FFF2-40B4-BE49-F238E27FC236}">
                    <a16:creationId xmlns:a16="http://schemas.microsoft.com/office/drawing/2014/main" id="{7F3EE766-F597-FB90-8489-D35509A61EED}"/>
                  </a:ext>
                </a:extLst>
              </p:cNvPr>
              <p:cNvGraphicFramePr>
                <a:graphicFrameLocks noChangeAspect="1"/>
              </p:cNvGraphicFramePr>
              <p:nvPr>
                <p:extLst>
                  <p:ext uri="{D42A27DB-BD31-4B8C-83A1-F6EECF244321}">
                    <p14:modId xmlns:p14="http://schemas.microsoft.com/office/powerpoint/2010/main" val="832276106"/>
                  </p:ext>
                </p:extLst>
              </p:nvPr>
            </p:nvGraphicFramePr>
            <p:xfrm>
              <a:off x="5895463" y="395450"/>
              <a:ext cx="5777389" cy="5869460"/>
            </p:xfrm>
            <a:graphic>
              <a:graphicData uri="http://schemas.microsoft.com/office/drawing/2017/model3d">
                <am3d:model3d r:embed="rId2">
                  <am3d:spPr>
                    <a:xfrm>
                      <a:off x="0" y="0"/>
                      <a:ext cx="5777389" cy="5869460"/>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86947" ay="716971" az="101472"/>
                    <am3d:postTrans dx="0" dy="0" dz="0"/>
                  </am3d:trans>
                  <am3d:raster rName="Office3DRenderer" rVer="16.0.8326">
                    <am3d:blip r:embed="rId3"/>
                  </am3d:raster>
                  <am3d:objViewport viewportSz="103939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e Earth">
                <a:extLst>
                  <a:ext uri="{FF2B5EF4-FFF2-40B4-BE49-F238E27FC236}">
                    <a16:creationId xmlns:a16="http://schemas.microsoft.com/office/drawing/2014/main" xmlns="" id="{7F3EE766-F597-FB90-8489-D35509A61EED}"/>
                  </a:ext>
                </a:extLst>
              </p:cNvPr>
              <p:cNvPicPr>
                <a:picLocks noGrp="1" noRot="1" noChangeAspect="1" noMove="1" noResize="1" noEditPoints="1" noAdjustHandles="1" noChangeArrowheads="1" noChangeShapeType="1" noCrop="1"/>
              </p:cNvPicPr>
              <p:nvPr/>
            </p:nvPicPr>
            <p:blipFill>
              <a:blip r:embed="rId4"/>
              <a:stretch>
                <a:fillRect/>
              </a:stretch>
            </p:blipFill>
            <p:spPr>
              <a:xfrm>
                <a:off x="5895463" y="395450"/>
                <a:ext cx="5777389" cy="5869460"/>
              </a:xfrm>
              <a:prstGeom prst="rect">
                <a:avLst/>
              </a:prstGeom>
            </p:spPr>
          </p:pic>
        </mc:Fallback>
      </mc:AlternateContent>
      <p:sp>
        <p:nvSpPr>
          <p:cNvPr id="9" name="Hexagon 8">
            <a:extLst>
              <a:ext uri="{FF2B5EF4-FFF2-40B4-BE49-F238E27FC236}">
                <a16:creationId xmlns:a16="http://schemas.microsoft.com/office/drawing/2014/main" xmlns="" id="{60DB4978-7C31-D6AD-6663-2DEF08F056E5}"/>
              </a:ext>
            </a:extLst>
          </p:cNvPr>
          <p:cNvSpPr/>
          <p:nvPr/>
        </p:nvSpPr>
        <p:spPr>
          <a:xfrm>
            <a:off x="6715386" y="2259185"/>
            <a:ext cx="1532940" cy="1316297"/>
          </a:xfrm>
          <a:prstGeom prst="hexagon">
            <a:avLst>
              <a:gd name="adj" fmla="val 25000"/>
              <a:gd name="vf" fmla="val 115470"/>
            </a:avLst>
          </a:prstGeom>
          <a:blipFill>
            <a:blip r:embed="rId5" cstate="print">
              <a:extLst>
                <a:ext uri="{28A0092B-C50C-407E-A947-70E740481C1C}">
                  <a14:useLocalDpi xmlns:a14="http://schemas.microsoft.com/office/drawing/2010/main" val="0"/>
                </a:ext>
              </a:extLst>
            </a:blip>
            <a:srcRect/>
            <a:stretch>
              <a:fillRect l="-26000" r="-26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Hexagon 9">
            <a:extLst>
              <a:ext uri="{FF2B5EF4-FFF2-40B4-BE49-F238E27FC236}">
                <a16:creationId xmlns:a16="http://schemas.microsoft.com/office/drawing/2014/main" xmlns="" id="{30FA88DF-3965-9BBB-591D-93A4C020A633}"/>
              </a:ext>
            </a:extLst>
          </p:cNvPr>
          <p:cNvSpPr/>
          <p:nvPr/>
        </p:nvSpPr>
        <p:spPr>
          <a:xfrm>
            <a:off x="6715387" y="3648666"/>
            <a:ext cx="1532940" cy="1316297"/>
          </a:xfrm>
          <a:prstGeom prst="hexagon">
            <a:avLst>
              <a:gd name="adj" fmla="val 25000"/>
              <a:gd name="vf" fmla="val 115470"/>
            </a:avLst>
          </a:prstGeom>
          <a:blipFill>
            <a:blip r:embed="rId6" cstate="print">
              <a:extLst>
                <a:ext uri="{28A0092B-C50C-407E-A947-70E740481C1C}">
                  <a14:useLocalDpi xmlns:a14="http://schemas.microsoft.com/office/drawing/2010/main" val="0"/>
                </a:ext>
              </a:extLst>
            </a:blip>
            <a:srcRect/>
            <a:stretch>
              <a:fillRect l="-26000" r="-26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Hexagon 10">
            <a:extLst>
              <a:ext uri="{FF2B5EF4-FFF2-40B4-BE49-F238E27FC236}">
                <a16:creationId xmlns:a16="http://schemas.microsoft.com/office/drawing/2014/main" xmlns="" id="{3958F062-A16A-C47B-86D9-3919BA7BC00F}"/>
              </a:ext>
            </a:extLst>
          </p:cNvPr>
          <p:cNvSpPr/>
          <p:nvPr/>
        </p:nvSpPr>
        <p:spPr>
          <a:xfrm>
            <a:off x="8034561" y="1527852"/>
            <a:ext cx="1532940" cy="1316297"/>
          </a:xfrm>
          <a:prstGeom prst="hexagon">
            <a:avLst>
              <a:gd name="adj" fmla="val 25000"/>
              <a:gd name="vf" fmla="val 115470"/>
            </a:avLst>
          </a:prstGeom>
          <a:blipFill>
            <a:blip r:embed="rId7" cstate="print">
              <a:extLst>
                <a:ext uri="{28A0092B-C50C-407E-A947-70E740481C1C}">
                  <a14:useLocalDpi xmlns:a14="http://schemas.microsoft.com/office/drawing/2010/main" val="0"/>
                </a:ext>
              </a:extLst>
            </a:blip>
            <a:srcRect/>
            <a:stretch>
              <a:fillRect l="-26000" r="-26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Hexagon 11">
            <a:extLst>
              <a:ext uri="{FF2B5EF4-FFF2-40B4-BE49-F238E27FC236}">
                <a16:creationId xmlns:a16="http://schemas.microsoft.com/office/drawing/2014/main" xmlns="" id="{93E55FA4-DFF3-51EA-E57B-50FB68FCA8A1}"/>
              </a:ext>
            </a:extLst>
          </p:cNvPr>
          <p:cNvSpPr/>
          <p:nvPr/>
        </p:nvSpPr>
        <p:spPr>
          <a:xfrm>
            <a:off x="8034561" y="2933707"/>
            <a:ext cx="1532940" cy="1316297"/>
          </a:xfrm>
          <a:prstGeom prst="hexagon">
            <a:avLst>
              <a:gd name="adj" fmla="val 25000"/>
              <a:gd name="vf" fmla="val 115470"/>
            </a:avLst>
          </a:prstGeom>
          <a:blipFill>
            <a:blip r:embed="rId8" cstate="print">
              <a:extLst>
                <a:ext uri="{28A0092B-C50C-407E-A947-70E740481C1C}">
                  <a14:useLocalDpi xmlns:a14="http://schemas.microsoft.com/office/drawing/2010/main" val="0"/>
                </a:ext>
              </a:extLst>
            </a:blip>
            <a:srcRect/>
            <a:stretch>
              <a:fillRect l="-26000" r="-26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Hexagon 12">
            <a:extLst>
              <a:ext uri="{FF2B5EF4-FFF2-40B4-BE49-F238E27FC236}">
                <a16:creationId xmlns:a16="http://schemas.microsoft.com/office/drawing/2014/main" xmlns="" id="{4E81F65C-21D2-210D-B481-59EDF01A6D15}"/>
              </a:ext>
            </a:extLst>
          </p:cNvPr>
          <p:cNvSpPr/>
          <p:nvPr/>
        </p:nvSpPr>
        <p:spPr>
          <a:xfrm>
            <a:off x="9353736" y="2212795"/>
            <a:ext cx="1532940" cy="1316297"/>
          </a:xfrm>
          <a:prstGeom prst="hexagon">
            <a:avLst>
              <a:gd name="adj" fmla="val 25000"/>
              <a:gd name="vf" fmla="val 115470"/>
            </a:avLst>
          </a:prstGeom>
          <a:blipFill>
            <a:blip r:embed="rId9" cstate="print">
              <a:extLst>
                <a:ext uri="{28A0092B-C50C-407E-A947-70E740481C1C}">
                  <a14:useLocalDpi xmlns:a14="http://schemas.microsoft.com/office/drawing/2010/main" val="0"/>
                </a:ext>
              </a:extLst>
            </a:blip>
            <a:srcRect/>
            <a:stretch>
              <a:fillRect l="-26000" r="-26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Hexagon 13">
            <a:extLst>
              <a:ext uri="{FF2B5EF4-FFF2-40B4-BE49-F238E27FC236}">
                <a16:creationId xmlns:a16="http://schemas.microsoft.com/office/drawing/2014/main" xmlns="" id="{38474F47-7C3A-CE88-3AA3-9D1BC6BAC8CC}"/>
              </a:ext>
            </a:extLst>
          </p:cNvPr>
          <p:cNvSpPr/>
          <p:nvPr/>
        </p:nvSpPr>
        <p:spPr>
          <a:xfrm>
            <a:off x="8034561" y="4386447"/>
            <a:ext cx="1532940" cy="1316297"/>
          </a:xfrm>
          <a:prstGeom prst="hexagon">
            <a:avLst>
              <a:gd name="adj" fmla="val 25000"/>
              <a:gd name="vf" fmla="val 115470"/>
            </a:avLst>
          </a:prstGeom>
          <a:blipFill>
            <a:blip r:embed="rId10" cstate="print">
              <a:extLst>
                <a:ext uri="{28A0092B-C50C-407E-A947-70E740481C1C}">
                  <a14:useLocalDpi xmlns:a14="http://schemas.microsoft.com/office/drawing/2010/main" val="0"/>
                </a:ext>
              </a:extLst>
            </a:blip>
            <a:srcRect/>
            <a:stretch>
              <a:fillRect l="-26000" r="-26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Hexagon 15">
            <a:extLst>
              <a:ext uri="{FF2B5EF4-FFF2-40B4-BE49-F238E27FC236}">
                <a16:creationId xmlns:a16="http://schemas.microsoft.com/office/drawing/2014/main" xmlns="" id="{1C6F8E69-E3A6-7343-4834-9BB30FA87EC8}"/>
              </a:ext>
            </a:extLst>
          </p:cNvPr>
          <p:cNvSpPr/>
          <p:nvPr/>
        </p:nvSpPr>
        <p:spPr>
          <a:xfrm>
            <a:off x="9373243" y="3660077"/>
            <a:ext cx="1532940" cy="1316297"/>
          </a:xfrm>
          <a:prstGeom prst="hexagon">
            <a:avLst>
              <a:gd name="adj" fmla="val 25000"/>
              <a:gd name="vf" fmla="val 115470"/>
            </a:avLst>
          </a:prstGeom>
          <a:blipFill>
            <a:blip r:embed="rId11" cstate="print">
              <a:extLst>
                <a:ext uri="{28A0092B-C50C-407E-A947-70E740481C1C}">
                  <a14:useLocalDpi xmlns:a14="http://schemas.microsoft.com/office/drawing/2010/main" val="0"/>
                </a:ext>
              </a:extLst>
            </a:blip>
            <a:srcRect/>
            <a:stretch>
              <a:fillRect l="-26000" r="-26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TextBox 16">
            <a:extLst>
              <a:ext uri="{FF2B5EF4-FFF2-40B4-BE49-F238E27FC236}">
                <a16:creationId xmlns:a16="http://schemas.microsoft.com/office/drawing/2014/main" xmlns="" id="{B07BF2E7-6A4F-84F9-EE46-7862ED4B113F}"/>
              </a:ext>
            </a:extLst>
          </p:cNvPr>
          <p:cNvSpPr txBox="1"/>
          <p:nvPr/>
        </p:nvSpPr>
        <p:spPr>
          <a:xfrm>
            <a:off x="8034561" y="853519"/>
            <a:ext cx="15329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Internet</a:t>
            </a:r>
            <a:endParaRPr lang="en-US" sz="3200" dirty="0">
              <a:solidFill>
                <a:schemeClr val="bg1"/>
              </a:solidFill>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xmlns="" id="{87C74CC0-D45C-1C1C-C555-51B58545ED9B}"/>
              </a:ext>
            </a:extLst>
          </p:cNvPr>
          <p:cNvCxnSpPr>
            <a:cxnSpLocks/>
          </p:cNvCxnSpPr>
          <p:nvPr/>
        </p:nvCxnSpPr>
        <p:spPr>
          <a:xfrm>
            <a:off x="1454665" y="2411817"/>
            <a:ext cx="0" cy="1974630"/>
          </a:xfrm>
          <a:prstGeom prst="line">
            <a:avLst/>
          </a:prstGeom>
          <a:ln w="57150">
            <a:solidFill>
              <a:srgbClr val="C1F2E6"/>
            </a:solidFill>
          </a:ln>
        </p:spPr>
        <p:style>
          <a:lnRef idx="1">
            <a:schemeClr val="accent1"/>
          </a:lnRef>
          <a:fillRef idx="0">
            <a:schemeClr val="accent1"/>
          </a:fillRef>
          <a:effectRef idx="0">
            <a:schemeClr val="accent1"/>
          </a:effectRef>
          <a:fontRef idx="minor">
            <a:schemeClr val="tx1"/>
          </a:fontRef>
        </p:style>
      </p:cxnSp>
      <p:pic>
        <p:nvPicPr>
          <p:cNvPr id="19" name="Graphic 18" descr="Right pointing backhand index">
            <a:extLst>
              <a:ext uri="{FF2B5EF4-FFF2-40B4-BE49-F238E27FC236}">
                <a16:creationId xmlns:a16="http://schemas.microsoft.com/office/drawing/2014/main" xmlns="" id="{B40E2667-515D-0293-0F6B-F420271111D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98222" y="2731857"/>
            <a:ext cx="914400" cy="914400"/>
          </a:xfrm>
          <a:prstGeom prst="rect">
            <a:avLst/>
          </a:prstGeom>
        </p:spPr>
      </p:pic>
      <p:sp>
        <p:nvSpPr>
          <p:cNvPr id="20" name="TextBox 19">
            <a:extLst>
              <a:ext uri="{FF2B5EF4-FFF2-40B4-BE49-F238E27FC236}">
                <a16:creationId xmlns:a16="http://schemas.microsoft.com/office/drawing/2014/main" xmlns="" id="{E58CB777-5523-9B60-AC1F-B3169F7F9175}"/>
              </a:ext>
            </a:extLst>
          </p:cNvPr>
          <p:cNvSpPr txBox="1"/>
          <p:nvPr/>
        </p:nvSpPr>
        <p:spPr>
          <a:xfrm>
            <a:off x="1562039" y="2250564"/>
            <a:ext cx="3750482"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Internet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khổng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sp>
        <p:nvSpPr>
          <p:cNvPr id="21" name="Rectangle: Rounded Corners 14">
            <a:extLst>
              <a:ext uri="{FF2B5EF4-FFF2-40B4-BE49-F238E27FC236}">
                <a16:creationId xmlns:a16="http://schemas.microsoft.com/office/drawing/2014/main" xmlns="" id="{B1D49CF2-3913-C93E-AC69-EC0C5530E806}"/>
              </a:ext>
            </a:extLst>
          </p:cNvPr>
          <p:cNvSpPr/>
          <p:nvPr/>
        </p:nvSpPr>
        <p:spPr>
          <a:xfrm>
            <a:off x="-2344" y="84687"/>
            <a:ext cx="4618424" cy="609600"/>
          </a:xfrm>
          <a:prstGeom prst="roundRect">
            <a:avLst>
              <a:gd name="adj" fmla="val 50000"/>
            </a:avLst>
          </a:prstGeom>
          <a:solidFill>
            <a:srgbClr val="F4D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Times New Roman" panose="02020603050405020304" pitchFamily="18" charset="0"/>
                <a:cs typeface="Times New Roman" panose="02020603050405020304" pitchFamily="18" charset="0"/>
              </a:rPr>
              <a:t>2. VAI </a:t>
            </a:r>
            <a:r>
              <a:rPr lang="en-US" sz="2400" dirty="0">
                <a:solidFill>
                  <a:schemeClr val="bg1"/>
                </a:solidFill>
                <a:latin typeface="Times New Roman" panose="02020603050405020304" pitchFamily="18" charset="0"/>
                <a:cs typeface="Times New Roman" panose="02020603050405020304" pitchFamily="18" charset="0"/>
              </a:rPr>
              <a:t>TRÒ CỦA </a:t>
            </a:r>
            <a:r>
              <a:rPr lang="en-US" sz="2400" dirty="0" smtClean="0">
                <a:solidFill>
                  <a:schemeClr val="bg1"/>
                </a:solidFill>
                <a:latin typeface="Times New Roman" panose="02020603050405020304" pitchFamily="18" charset="0"/>
                <a:cs typeface="Times New Roman" panose="02020603050405020304" pitchFamily="18" charset="0"/>
              </a:rPr>
              <a:t>INTERNET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96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iterate type="lt">
                                    <p:tmPct val="10000"/>
                                  </p:iterate>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0" presetClass="entr" presetSubtype="1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additive="sum">
                                        <p:cTn id="29" dur="1000" fill="hold"/>
                                        <p:tgtEl>
                                          <p:spTgt spid="7"/>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0" dur="1000" fill="hold"/>
                                        <p:tgtEl>
                                          <p:spTgt spid="7"/>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1" dur="1000" fill="hold"/>
                                        <p:tgtEl>
                                          <p:spTgt spid="7"/>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2" dur="1000" fill="hold"/>
                                        <p:tgtEl>
                                          <p:spTgt spid="7"/>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mph" presetSubtype="128" repeatCount="indefinite" fill="hold" nodeType="clickEffect">
                                  <p:stCondLst>
                                    <p:cond delay="0"/>
                                  </p:stCondLst>
                                  <p:childTnLst>
                                    <p:animRot by="21600000">
                                      <p:cBhvr>
                                        <p:cTn id="36" dur="20000" fill="hold"/>
                                        <p:tgtEl>
                                          <p:spTgt spid="7"/>
                                        </p:tgtEl>
                                        <p:attrNameLst>
                                          <p:attrName>3d.view.rotation.y</p:attrName>
                                        </p:attrNameLst>
                                      </p:cBhvr>
                                    </p:animRo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EFD098B-773B-8479-B388-4E7FAE06CC5B}"/>
              </a:ext>
            </a:extLst>
          </p:cNvPr>
          <p:cNvSpPr/>
          <p:nvPr/>
        </p:nvSpPr>
        <p:spPr>
          <a:xfrm>
            <a:off x="591879" y="776092"/>
            <a:ext cx="2783493" cy="609600"/>
          </a:xfrm>
          <a:prstGeom prst="roundRect">
            <a:avLst>
              <a:gd name="adj" fmla="val 50000"/>
            </a:avLst>
          </a:prstGeom>
          <a:solidFill>
            <a:srgbClr val="C1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dục</a:t>
            </a:r>
            <a:endParaRPr lang="en-US" sz="2800" dirty="0">
              <a:solidFill>
                <a:schemeClr val="bg1"/>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B9D680D4-4FCE-998B-6F7E-827175B82AC8}"/>
              </a:ext>
            </a:extLst>
          </p:cNvPr>
          <p:cNvCxnSpPr>
            <a:cxnSpLocks/>
          </p:cNvCxnSpPr>
          <p:nvPr/>
        </p:nvCxnSpPr>
        <p:spPr>
          <a:xfrm flipV="1">
            <a:off x="5465832" y="3061041"/>
            <a:ext cx="1833485" cy="167707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xmlns="" Requires="am3d">
          <p:graphicFrame>
            <p:nvGraphicFramePr>
              <p:cNvPr id="13" name="3D Model 12" descr="Laptop">
                <a:extLst>
                  <a:ext uri="{FF2B5EF4-FFF2-40B4-BE49-F238E27FC236}">
                    <a16:creationId xmlns:a16="http://schemas.microsoft.com/office/drawing/2014/main" id="{00AEA7EA-A864-7C98-169E-E16BA77C0C7E}"/>
                  </a:ext>
                </a:extLst>
              </p:cNvPr>
              <p:cNvGraphicFramePr>
                <a:graphicFrameLocks noChangeAspect="1"/>
              </p:cNvGraphicFramePr>
              <p:nvPr>
                <p:extLst>
                  <p:ext uri="{D42A27DB-BD31-4B8C-83A1-F6EECF244321}">
                    <p14:modId xmlns:p14="http://schemas.microsoft.com/office/powerpoint/2010/main" val="2930623715"/>
                  </p:ext>
                </p:extLst>
              </p:nvPr>
            </p:nvGraphicFramePr>
            <p:xfrm>
              <a:off x="5136860" y="592769"/>
              <a:ext cx="1240677" cy="1147112"/>
            </p:xfrm>
            <a:graphic>
              <a:graphicData uri="http://schemas.microsoft.com/office/drawing/2017/model3d">
                <am3d:model3d r:embed="rId4">
                  <am3d:spPr>
                    <a:xfrm>
                      <a:off x="0" y="0"/>
                      <a:ext cx="1240677" cy="1147112"/>
                    </a:xfrm>
                    <a:prstGeom prst="rect">
                      <a:avLst/>
                    </a:prstGeom>
                  </am3d:spPr>
                  <am3d:camera>
                    <am3d:pos x="0" y="0" z="70087151"/>
                    <am3d:up dx="0" dy="36000000" dz="0"/>
                    <am3d:lookAt x="0" y="0" z="0"/>
                    <am3d:perspective fov="2700000"/>
                  </am3d:camera>
                  <am3d:trans>
                    <am3d:meterPerModelUnit n="1970604" d="1000000"/>
                    <am3d:preTrans dx="0" dy="-12157734" dz="3432165"/>
                    <am3d:scale>
                      <am3d:sx n="1000000" d="1000000"/>
                      <am3d:sy n="1000000" d="1000000"/>
                      <am3d:sz n="1000000" d="1000000"/>
                    </am3d:scale>
                    <am3d:rot ax="1554565" ay="-32371" az="-15725"/>
                    <am3d:postTrans dx="0" dy="0" dz="0"/>
                  </am3d:trans>
                  <am3d:raster rName="Office3DRenderer" rVer="16.0.8326">
                    <am3d:blip r:embed="rId5"/>
                  </am3d:raster>
                  <am3d:objViewport viewportSz="1619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Laptop">
                <a:extLst>
                  <a:ext uri="{FF2B5EF4-FFF2-40B4-BE49-F238E27FC236}">
                    <a16:creationId xmlns:a16="http://schemas.microsoft.com/office/drawing/2014/main" xmlns="" id="{00AEA7EA-A864-7C98-169E-E16BA77C0C7E}"/>
                  </a:ext>
                </a:extLst>
              </p:cNvPr>
              <p:cNvPicPr>
                <a:picLocks noGrp="1" noRot="1" noChangeAspect="1" noMove="1" noResize="1" noEditPoints="1" noAdjustHandles="1" noChangeArrowheads="1" noChangeShapeType="1" noCrop="1"/>
              </p:cNvPicPr>
              <p:nvPr/>
            </p:nvPicPr>
            <p:blipFill>
              <a:blip r:embed="rId6"/>
              <a:stretch>
                <a:fillRect/>
              </a:stretch>
            </p:blipFill>
            <p:spPr>
              <a:xfrm>
                <a:off x="5136860" y="592769"/>
                <a:ext cx="1240677" cy="1147112"/>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7" name="3D Model 16" descr="Laptop">
                <a:extLst>
                  <a:ext uri="{FF2B5EF4-FFF2-40B4-BE49-F238E27FC236}">
                    <a16:creationId xmlns:a16="http://schemas.microsoft.com/office/drawing/2014/main" id="{6E605F36-1598-DAA5-2A93-6E1BD0BDA961}"/>
                  </a:ext>
                </a:extLst>
              </p:cNvPr>
              <p:cNvGraphicFramePr>
                <a:graphicFrameLocks noChangeAspect="1"/>
              </p:cNvGraphicFramePr>
              <p:nvPr>
                <p:extLst>
                  <p:ext uri="{D42A27DB-BD31-4B8C-83A1-F6EECF244321}">
                    <p14:modId xmlns:p14="http://schemas.microsoft.com/office/powerpoint/2010/main" val="222320916"/>
                  </p:ext>
                </p:extLst>
              </p:nvPr>
            </p:nvGraphicFramePr>
            <p:xfrm>
              <a:off x="10329783" y="600249"/>
              <a:ext cx="1240677" cy="1147112"/>
            </p:xfrm>
            <a:graphic>
              <a:graphicData uri="http://schemas.microsoft.com/office/drawing/2017/model3d">
                <am3d:model3d r:embed="rId4">
                  <am3d:spPr>
                    <a:xfrm>
                      <a:off x="0" y="0"/>
                      <a:ext cx="1240677" cy="1147112"/>
                    </a:xfrm>
                    <a:prstGeom prst="rect">
                      <a:avLst/>
                    </a:prstGeom>
                  </am3d:spPr>
                  <am3d:camera>
                    <am3d:pos x="0" y="0" z="70087151"/>
                    <am3d:up dx="0" dy="36000000" dz="0"/>
                    <am3d:lookAt x="0" y="0" z="0"/>
                    <am3d:perspective fov="2700000"/>
                  </am3d:camera>
                  <am3d:trans>
                    <am3d:meterPerModelUnit n="1970604" d="1000000"/>
                    <am3d:preTrans dx="0" dy="-12157734" dz="3432165"/>
                    <am3d:scale>
                      <am3d:sx n="1000000" d="1000000"/>
                      <am3d:sy n="1000000" d="1000000"/>
                      <am3d:sz n="1000000" d="1000000"/>
                    </am3d:scale>
                    <am3d:rot ax="1554565" ay="-32371" az="-15725"/>
                    <am3d:postTrans dx="0" dy="0" dz="0"/>
                  </am3d:trans>
                  <am3d:raster rName="Office3DRenderer" rVer="16.0.8326">
                    <am3d:blip r:embed="rId5"/>
                  </am3d:raster>
                  <am3d:objViewport viewportSz="1619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Laptop">
                <a:extLst>
                  <a:ext uri="{FF2B5EF4-FFF2-40B4-BE49-F238E27FC236}">
                    <a16:creationId xmlns:a16="http://schemas.microsoft.com/office/drawing/2014/main" xmlns="" id="{6E605F36-1598-DAA5-2A93-6E1BD0BDA961}"/>
                  </a:ext>
                </a:extLst>
              </p:cNvPr>
              <p:cNvPicPr>
                <a:picLocks noGrp="1" noRot="1" noChangeAspect="1" noMove="1" noResize="1" noEditPoints="1" noAdjustHandles="1" noChangeArrowheads="1" noChangeShapeType="1" noCrop="1"/>
              </p:cNvPicPr>
              <p:nvPr/>
            </p:nvPicPr>
            <p:blipFill>
              <a:blip r:embed="rId6"/>
              <a:stretch>
                <a:fillRect/>
              </a:stretch>
            </p:blipFill>
            <p:spPr>
              <a:xfrm>
                <a:off x="10329783" y="600249"/>
                <a:ext cx="1240677" cy="1147112"/>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0" name="3D Model 19" descr="Laptop">
                <a:extLst>
                  <a:ext uri="{FF2B5EF4-FFF2-40B4-BE49-F238E27FC236}">
                    <a16:creationId xmlns:a16="http://schemas.microsoft.com/office/drawing/2014/main" id="{07C8A064-7D41-F872-6C17-5C070575A03A}"/>
                  </a:ext>
                </a:extLst>
              </p:cNvPr>
              <p:cNvGraphicFramePr>
                <a:graphicFrameLocks noChangeAspect="1"/>
              </p:cNvGraphicFramePr>
              <p:nvPr>
                <p:extLst>
                  <p:ext uri="{D42A27DB-BD31-4B8C-83A1-F6EECF244321}">
                    <p14:modId xmlns:p14="http://schemas.microsoft.com/office/powerpoint/2010/main" val="1105279365"/>
                  </p:ext>
                </p:extLst>
              </p:nvPr>
            </p:nvGraphicFramePr>
            <p:xfrm>
              <a:off x="10329783" y="4352791"/>
              <a:ext cx="1240677" cy="1147112"/>
            </p:xfrm>
            <a:graphic>
              <a:graphicData uri="http://schemas.microsoft.com/office/drawing/2017/model3d">
                <am3d:model3d r:embed="rId4">
                  <am3d:spPr>
                    <a:xfrm>
                      <a:off x="0" y="0"/>
                      <a:ext cx="1240677" cy="1147112"/>
                    </a:xfrm>
                    <a:prstGeom prst="rect">
                      <a:avLst/>
                    </a:prstGeom>
                  </am3d:spPr>
                  <am3d:camera>
                    <am3d:pos x="0" y="0" z="70087151"/>
                    <am3d:up dx="0" dy="36000000" dz="0"/>
                    <am3d:lookAt x="0" y="0" z="0"/>
                    <am3d:perspective fov="2700000"/>
                  </am3d:camera>
                  <am3d:trans>
                    <am3d:meterPerModelUnit n="1970604" d="1000000"/>
                    <am3d:preTrans dx="0" dy="-12157734" dz="3432165"/>
                    <am3d:scale>
                      <am3d:sx n="1000000" d="1000000"/>
                      <am3d:sy n="1000000" d="1000000"/>
                      <am3d:sz n="1000000" d="1000000"/>
                    </am3d:scale>
                    <am3d:rot ax="1554565" ay="-32371" az="-15725"/>
                    <am3d:postTrans dx="0" dy="0" dz="0"/>
                  </am3d:trans>
                  <am3d:raster rName="Office3DRenderer" rVer="16.0.8326">
                    <am3d:blip r:embed="rId5"/>
                  </am3d:raster>
                  <am3d:objViewport viewportSz="1619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Laptop">
                <a:extLst>
                  <a:ext uri="{FF2B5EF4-FFF2-40B4-BE49-F238E27FC236}">
                    <a16:creationId xmlns:a16="http://schemas.microsoft.com/office/drawing/2014/main" xmlns="" id="{07C8A064-7D41-F872-6C17-5C070575A03A}"/>
                  </a:ext>
                </a:extLst>
              </p:cNvPr>
              <p:cNvPicPr>
                <a:picLocks noGrp="1" noRot="1" noChangeAspect="1" noMove="1" noResize="1" noEditPoints="1" noAdjustHandles="1" noChangeArrowheads="1" noChangeShapeType="1" noCrop="1"/>
              </p:cNvPicPr>
              <p:nvPr/>
            </p:nvPicPr>
            <p:blipFill>
              <a:blip r:embed="rId6"/>
              <a:stretch>
                <a:fillRect/>
              </a:stretch>
            </p:blipFill>
            <p:spPr>
              <a:xfrm>
                <a:off x="10329783" y="4352791"/>
                <a:ext cx="1240677" cy="1147112"/>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3" name="3D Model 22" descr="Laptop">
                <a:extLst>
                  <a:ext uri="{FF2B5EF4-FFF2-40B4-BE49-F238E27FC236}">
                    <a16:creationId xmlns:a16="http://schemas.microsoft.com/office/drawing/2014/main" id="{80D5B97F-164C-3664-78BC-A247A82156FC}"/>
                  </a:ext>
                </a:extLst>
              </p:cNvPr>
              <p:cNvGraphicFramePr>
                <a:graphicFrameLocks noChangeAspect="1"/>
              </p:cNvGraphicFramePr>
              <p:nvPr>
                <p:extLst>
                  <p:ext uri="{D42A27DB-BD31-4B8C-83A1-F6EECF244321}">
                    <p14:modId xmlns:p14="http://schemas.microsoft.com/office/powerpoint/2010/main" val="672383260"/>
                  </p:ext>
                </p:extLst>
              </p:nvPr>
            </p:nvGraphicFramePr>
            <p:xfrm>
              <a:off x="4752812" y="4578418"/>
              <a:ext cx="1240677" cy="1147112"/>
            </p:xfrm>
            <a:graphic>
              <a:graphicData uri="http://schemas.microsoft.com/office/drawing/2017/model3d">
                <am3d:model3d r:embed="rId4">
                  <am3d:spPr>
                    <a:xfrm>
                      <a:off x="0" y="0"/>
                      <a:ext cx="1240677" cy="1147112"/>
                    </a:xfrm>
                    <a:prstGeom prst="rect">
                      <a:avLst/>
                    </a:prstGeom>
                  </am3d:spPr>
                  <am3d:camera>
                    <am3d:pos x="0" y="0" z="70087151"/>
                    <am3d:up dx="0" dy="36000000" dz="0"/>
                    <am3d:lookAt x="0" y="0" z="0"/>
                    <am3d:perspective fov="2700000"/>
                  </am3d:camera>
                  <am3d:trans>
                    <am3d:meterPerModelUnit n="1970604" d="1000000"/>
                    <am3d:preTrans dx="0" dy="-12157734" dz="3432165"/>
                    <am3d:scale>
                      <am3d:sx n="1000000" d="1000000"/>
                      <am3d:sy n="1000000" d="1000000"/>
                      <am3d:sz n="1000000" d="1000000"/>
                    </am3d:scale>
                    <am3d:rot ax="1554565" ay="-32371" az="-15725"/>
                    <am3d:postTrans dx="0" dy="0" dz="0"/>
                  </am3d:trans>
                  <am3d:raster rName="Office3DRenderer" rVer="16.0.8326">
                    <am3d:blip r:embed="rId5"/>
                  </am3d:raster>
                  <am3d:objViewport viewportSz="1619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Laptop">
                <a:extLst>
                  <a:ext uri="{FF2B5EF4-FFF2-40B4-BE49-F238E27FC236}">
                    <a16:creationId xmlns:a16="http://schemas.microsoft.com/office/drawing/2014/main" xmlns="" id="{80D5B97F-164C-3664-78BC-A247A82156FC}"/>
                  </a:ext>
                </a:extLst>
              </p:cNvPr>
              <p:cNvPicPr>
                <a:picLocks noGrp="1" noRot="1" noChangeAspect="1" noMove="1" noResize="1" noEditPoints="1" noAdjustHandles="1" noChangeArrowheads="1" noChangeShapeType="1" noCrop="1"/>
              </p:cNvPicPr>
              <p:nvPr/>
            </p:nvPicPr>
            <p:blipFill>
              <a:blip r:embed="rId6"/>
              <a:stretch>
                <a:fillRect/>
              </a:stretch>
            </p:blipFill>
            <p:spPr>
              <a:xfrm>
                <a:off x="4752812" y="4578418"/>
                <a:ext cx="1240677" cy="1147112"/>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4" name="3D Model 23" descr="Projection Canvas">
                <a:extLst>
                  <a:ext uri="{FF2B5EF4-FFF2-40B4-BE49-F238E27FC236}">
                    <a16:creationId xmlns:a16="http://schemas.microsoft.com/office/drawing/2014/main" id="{30DFF8CA-993A-0B6A-7912-2942EC9AC183}"/>
                  </a:ext>
                </a:extLst>
              </p:cNvPr>
              <p:cNvGraphicFramePr>
                <a:graphicFrameLocks noChangeAspect="1"/>
              </p:cNvGraphicFramePr>
              <p:nvPr>
                <p:extLst>
                  <p:ext uri="{D42A27DB-BD31-4B8C-83A1-F6EECF244321}">
                    <p14:modId xmlns:p14="http://schemas.microsoft.com/office/powerpoint/2010/main" val="2040355031"/>
                  </p:ext>
                </p:extLst>
              </p:nvPr>
            </p:nvGraphicFramePr>
            <p:xfrm>
              <a:off x="7385378" y="2039310"/>
              <a:ext cx="1925472" cy="2512873"/>
            </p:xfrm>
            <a:graphic>
              <a:graphicData uri="http://schemas.microsoft.com/office/drawing/2017/model3d">
                <am3d:model3d r:embed="rId7">
                  <am3d:spPr>
                    <a:xfrm>
                      <a:off x="0" y="0"/>
                      <a:ext cx="1925472" cy="2512873"/>
                    </a:xfrm>
                    <a:prstGeom prst="rect">
                      <a:avLst/>
                    </a:prstGeom>
                  </am3d:spPr>
                  <am3d:camera>
                    <am3d:pos x="0" y="0" z="61616400"/>
                    <am3d:up dx="0" dy="36000000" dz="0"/>
                    <am3d:lookAt x="0" y="0" z="0"/>
                    <am3d:perspective fov="2700000"/>
                  </am3d:camera>
                  <am3d:trans>
                    <am3d:meterPerModelUnit n="454545" d="1000000"/>
                    <am3d:preTrans dx="0" dy="-18000000" dz="0"/>
                    <am3d:scale>
                      <am3d:sx n="1000000" d="1000000"/>
                      <am3d:sy n="1000000" d="1000000"/>
                      <am3d:sz n="1000000" d="1000000"/>
                    </am3d:scale>
                    <am3d:rot/>
                    <am3d:postTrans dx="0" dy="0" dz="0"/>
                  </am3d:trans>
                  <am3d:raster rName="Office3DRenderer" rVer="16.0.8326">
                    <am3d:blip r:embed="rId8"/>
                  </am3d:raster>
                  <am3d:objViewport viewportSz="32318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Projection Canvas">
                <a:extLst>
                  <a:ext uri="{FF2B5EF4-FFF2-40B4-BE49-F238E27FC236}">
                    <a16:creationId xmlns:a16="http://schemas.microsoft.com/office/drawing/2014/main" xmlns="" id="{30DFF8CA-993A-0B6A-7912-2942EC9AC183}"/>
                  </a:ext>
                </a:extLst>
              </p:cNvPr>
              <p:cNvPicPr>
                <a:picLocks noGrp="1" noRot="1" noChangeAspect="1" noMove="1" noResize="1" noEditPoints="1" noAdjustHandles="1" noChangeArrowheads="1" noChangeShapeType="1" noCrop="1"/>
              </p:cNvPicPr>
              <p:nvPr/>
            </p:nvPicPr>
            <p:blipFill>
              <a:blip r:embed="rId9"/>
              <a:stretch>
                <a:fillRect/>
              </a:stretch>
            </p:blipFill>
            <p:spPr>
              <a:xfrm>
                <a:off x="7385378" y="2039310"/>
                <a:ext cx="1925472" cy="2512873"/>
              </a:xfrm>
              <a:prstGeom prst="rect">
                <a:avLst/>
              </a:prstGeom>
            </p:spPr>
          </p:pic>
        </mc:Fallback>
      </mc:AlternateContent>
      <p:pic>
        <p:nvPicPr>
          <p:cNvPr id="25" name="Hoc-online">
            <a:hlinkClick r:id="" action="ppaction://media"/>
            <a:extLst>
              <a:ext uri="{FF2B5EF4-FFF2-40B4-BE49-F238E27FC236}">
                <a16:creationId xmlns:a16="http://schemas.microsoft.com/office/drawing/2014/main" xmlns="" id="{83B9A14D-C652-7D0E-D6E9-686815D72DB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523046" y="2268570"/>
            <a:ext cx="1644674" cy="968188"/>
          </a:xfrm>
          <a:prstGeom prst="rect">
            <a:avLst/>
          </a:prstGeom>
        </p:spPr>
      </p:pic>
      <p:pic>
        <p:nvPicPr>
          <p:cNvPr id="26" name="Picture 25" descr="Businesswoman pointing up">
            <a:extLst>
              <a:ext uri="{FF2B5EF4-FFF2-40B4-BE49-F238E27FC236}">
                <a16:creationId xmlns:a16="http://schemas.microsoft.com/office/drawing/2014/main" xmlns="" id="{00AF1248-03B4-9F69-5829-DA3B275341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9317" y="2654158"/>
            <a:ext cx="836489" cy="1936377"/>
          </a:xfrm>
          <a:prstGeom prst="rect">
            <a:avLst/>
          </a:prstGeom>
        </p:spPr>
      </p:pic>
      <p:pic>
        <p:nvPicPr>
          <p:cNvPr id="27" name="Hoc-online">
            <a:hlinkClick r:id="" action="ppaction://media"/>
            <a:extLst>
              <a:ext uri="{FF2B5EF4-FFF2-40B4-BE49-F238E27FC236}">
                <a16:creationId xmlns:a16="http://schemas.microsoft.com/office/drawing/2014/main" xmlns="" id="{BC44DDF9-EC6E-F860-CE37-16E7E4E5137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351495" y="752424"/>
            <a:ext cx="813714" cy="502993"/>
          </a:xfrm>
          <a:prstGeom prst="rect">
            <a:avLst/>
          </a:prstGeom>
        </p:spPr>
      </p:pic>
      <p:pic>
        <p:nvPicPr>
          <p:cNvPr id="28" name="Hoc-online">
            <a:hlinkClick r:id="" action="ppaction://media"/>
            <a:extLst>
              <a:ext uri="{FF2B5EF4-FFF2-40B4-BE49-F238E27FC236}">
                <a16:creationId xmlns:a16="http://schemas.microsoft.com/office/drawing/2014/main" xmlns="" id="{7522D9FA-1BE5-6785-5E53-18CDA17F99B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543265" y="761568"/>
            <a:ext cx="813714" cy="502993"/>
          </a:xfrm>
          <a:prstGeom prst="rect">
            <a:avLst/>
          </a:prstGeom>
        </p:spPr>
      </p:pic>
      <p:pic>
        <p:nvPicPr>
          <p:cNvPr id="29" name="Hoc-online">
            <a:hlinkClick r:id="" action="ppaction://media"/>
            <a:extLst>
              <a:ext uri="{FF2B5EF4-FFF2-40B4-BE49-F238E27FC236}">
                <a16:creationId xmlns:a16="http://schemas.microsoft.com/office/drawing/2014/main" xmlns="" id="{7601E068-2193-991B-513D-20750338C75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544286" y="4511759"/>
            <a:ext cx="813714" cy="502993"/>
          </a:xfrm>
          <a:prstGeom prst="rect">
            <a:avLst/>
          </a:prstGeom>
        </p:spPr>
      </p:pic>
      <p:pic>
        <p:nvPicPr>
          <p:cNvPr id="30" name="Hoc-online">
            <a:hlinkClick r:id="" action="ppaction://media"/>
            <a:extLst>
              <a:ext uri="{FF2B5EF4-FFF2-40B4-BE49-F238E27FC236}">
                <a16:creationId xmlns:a16="http://schemas.microsoft.com/office/drawing/2014/main" xmlns="" id="{1A1ED789-9F86-52D0-04B7-F89B94B498D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967447" y="4748197"/>
            <a:ext cx="813714" cy="502993"/>
          </a:xfrm>
          <a:prstGeom prst="rect">
            <a:avLst/>
          </a:prstGeom>
        </p:spPr>
      </p:pic>
      <p:cxnSp>
        <p:nvCxnSpPr>
          <p:cNvPr id="31" name="Straight Connector 30">
            <a:extLst>
              <a:ext uri="{FF2B5EF4-FFF2-40B4-BE49-F238E27FC236}">
                <a16:creationId xmlns:a16="http://schemas.microsoft.com/office/drawing/2014/main" xmlns="" id="{760D18CE-E598-41AC-1632-3E3C311D5B0D}"/>
              </a:ext>
            </a:extLst>
          </p:cNvPr>
          <p:cNvCxnSpPr/>
          <p:nvPr/>
        </p:nvCxnSpPr>
        <p:spPr>
          <a:xfrm>
            <a:off x="6321699" y="1747362"/>
            <a:ext cx="1354641" cy="47797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BF15DC24-5FDB-A7EC-BEDA-B154C5EF3379}"/>
              </a:ext>
            </a:extLst>
          </p:cNvPr>
          <p:cNvCxnSpPr>
            <a:cxnSpLocks/>
          </p:cNvCxnSpPr>
          <p:nvPr/>
        </p:nvCxnSpPr>
        <p:spPr>
          <a:xfrm flipV="1">
            <a:off x="9105313" y="1668178"/>
            <a:ext cx="1239992" cy="48873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2F249182-E34C-48D8-EAF6-C85FF0B9560B}"/>
              </a:ext>
            </a:extLst>
          </p:cNvPr>
          <p:cNvCxnSpPr>
            <a:cxnSpLocks/>
          </p:cNvCxnSpPr>
          <p:nvPr/>
        </p:nvCxnSpPr>
        <p:spPr>
          <a:xfrm>
            <a:off x="8752983" y="3143897"/>
            <a:ext cx="1888473" cy="140070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BA6921D1-E51A-8A92-87DA-176317F04DD8}"/>
              </a:ext>
            </a:extLst>
          </p:cNvPr>
          <p:cNvCxnSpPr>
            <a:cxnSpLocks/>
          </p:cNvCxnSpPr>
          <p:nvPr/>
        </p:nvCxnSpPr>
        <p:spPr>
          <a:xfrm flipH="1">
            <a:off x="1061807" y="1912546"/>
            <a:ext cx="0" cy="2677989"/>
          </a:xfrm>
          <a:prstGeom prst="line">
            <a:avLst/>
          </a:prstGeom>
          <a:ln w="57150">
            <a:solidFill>
              <a:srgbClr val="C1F2E6"/>
            </a:solidFill>
          </a:ln>
        </p:spPr>
        <p:style>
          <a:lnRef idx="1">
            <a:schemeClr val="accent1"/>
          </a:lnRef>
          <a:fillRef idx="0">
            <a:schemeClr val="accent1"/>
          </a:fillRef>
          <a:effectRef idx="0">
            <a:schemeClr val="accent1"/>
          </a:effectRef>
          <a:fontRef idx="minor">
            <a:schemeClr val="tx1"/>
          </a:fontRef>
        </p:style>
      </p:cxnSp>
      <p:pic>
        <p:nvPicPr>
          <p:cNvPr id="35" name="Graphic 34" descr="Right pointing backhand index">
            <a:extLst>
              <a:ext uri="{FF2B5EF4-FFF2-40B4-BE49-F238E27FC236}">
                <a16:creationId xmlns:a16="http://schemas.microsoft.com/office/drawing/2014/main" xmlns="" id="{78F1516D-7CAC-DB14-90BC-B0AEA21BA8D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47407" y="2498866"/>
            <a:ext cx="914400" cy="914400"/>
          </a:xfrm>
          <a:prstGeom prst="rect">
            <a:avLst/>
          </a:prstGeom>
        </p:spPr>
      </p:pic>
      <p:sp>
        <p:nvSpPr>
          <p:cNvPr id="36" name="TextBox 35">
            <a:extLst>
              <a:ext uri="{FF2B5EF4-FFF2-40B4-BE49-F238E27FC236}">
                <a16:creationId xmlns:a16="http://schemas.microsoft.com/office/drawing/2014/main" xmlns="" id="{CF5C371F-C2EB-230B-4F1C-F15B81F353D3}"/>
              </a:ext>
            </a:extLst>
          </p:cNvPr>
          <p:cNvSpPr txBox="1"/>
          <p:nvPr/>
        </p:nvSpPr>
        <p:spPr>
          <a:xfrm>
            <a:off x="1240426" y="1674328"/>
            <a:ext cx="4082857" cy="347787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Internet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khổng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Internet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a:t>
            </a:r>
          </a:p>
          <a:p>
            <a:pPr marL="342900" indent="-342900" algn="just">
              <a:buFontTx/>
              <a:buChar char="-"/>
            </a:pPr>
            <a:endParaRPr lang="en-US" sz="2400" dirty="0">
              <a:latin typeface="Times New Roman" panose="02020603050405020304" pitchFamily="18" charset="0"/>
              <a:cs typeface="Times New Roman" panose="02020603050405020304" pitchFamily="18" charset="0"/>
            </a:endParaRPr>
          </a:p>
        </p:txBody>
      </p:sp>
      <p:sp>
        <p:nvSpPr>
          <p:cNvPr id="22" name="Rectangle: Rounded Corners 14">
            <a:extLst>
              <a:ext uri="{FF2B5EF4-FFF2-40B4-BE49-F238E27FC236}">
                <a16:creationId xmlns:a16="http://schemas.microsoft.com/office/drawing/2014/main" xmlns="" id="{B1D49CF2-3913-C93E-AC69-EC0C5530E806}"/>
              </a:ext>
            </a:extLst>
          </p:cNvPr>
          <p:cNvSpPr/>
          <p:nvPr/>
        </p:nvSpPr>
        <p:spPr>
          <a:xfrm>
            <a:off x="-2344" y="84687"/>
            <a:ext cx="4618424" cy="609600"/>
          </a:xfrm>
          <a:prstGeom prst="roundRect">
            <a:avLst>
              <a:gd name="adj" fmla="val 50000"/>
            </a:avLst>
          </a:prstGeom>
          <a:solidFill>
            <a:srgbClr val="F4D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Times New Roman" panose="02020603050405020304" pitchFamily="18" charset="0"/>
                <a:cs typeface="Times New Roman" panose="02020603050405020304" pitchFamily="18" charset="0"/>
              </a:rPr>
              <a:t>2. VAI </a:t>
            </a:r>
            <a:r>
              <a:rPr lang="en-US" sz="2400" dirty="0">
                <a:solidFill>
                  <a:schemeClr val="bg1"/>
                </a:solidFill>
                <a:latin typeface="Times New Roman" panose="02020603050405020304" pitchFamily="18" charset="0"/>
                <a:cs typeface="Times New Roman" panose="02020603050405020304" pitchFamily="18" charset="0"/>
              </a:rPr>
              <a:t>TRÒ CỦA </a:t>
            </a:r>
            <a:r>
              <a:rPr lang="en-US" sz="2400" dirty="0" smtClean="0">
                <a:solidFill>
                  <a:schemeClr val="bg1"/>
                </a:solidFill>
                <a:latin typeface="Times New Roman" panose="02020603050405020304" pitchFamily="18" charset="0"/>
                <a:cs typeface="Times New Roman" panose="02020603050405020304" pitchFamily="18" charset="0"/>
              </a:rPr>
              <a:t>INTERNET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675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36">
                                            <p:txEl>
                                              <p:pRg st="1" end="1"/>
                                            </p:txEl>
                                          </p:spTgt>
                                        </p:tgtEl>
                                        <p:attrNameLst>
                                          <p:attrName>style.visibility</p:attrName>
                                        </p:attrNameLst>
                                      </p:cBhvr>
                                      <p:to>
                                        <p:strVal val="visible"/>
                                      </p:to>
                                    </p:set>
                                    <p:animEffect transition="in" filter="fade">
                                      <p:cBhvr>
                                        <p:cTn id="7" dur="500"/>
                                        <p:tgtEl>
                                          <p:spTgt spid="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repeatCount="indefinite"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ircle(in)">
                                      <p:cBhvr>
                                        <p:cTn id="36" dur="500"/>
                                        <p:tgtEl>
                                          <p:spTgt spid="31"/>
                                        </p:tgtEl>
                                      </p:cBhvr>
                                    </p:animEffect>
                                  </p:childTnLst>
                                </p:cTn>
                              </p:par>
                              <p:par>
                                <p:cTn id="37" presetID="6" presetClass="entr" presetSubtype="16" repeatCount="indefinite"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par>
                                <p:cTn id="40" presetID="6" presetClass="entr" presetSubtype="16" repeatCount="indefinite"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circle(in)">
                                      <p:cBhvr>
                                        <p:cTn id="42" dur="500"/>
                                        <p:tgtEl>
                                          <p:spTgt spid="32"/>
                                        </p:tgtEl>
                                      </p:cBhvr>
                                    </p:animEffect>
                                  </p:childTnLst>
                                </p:cTn>
                              </p:par>
                              <p:par>
                                <p:cTn id="43" presetID="6" presetClass="entr" presetSubtype="16" repeatCount="indefinite"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ircle(in)">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56434" fill="hold"/>
                                        <p:tgtEl>
                                          <p:spTgt spid="25"/>
                                        </p:tgtEl>
                                      </p:cBhvr>
                                    </p:cmd>
                                  </p:childTnLst>
                                </p:cTn>
                              </p:par>
                              <p:par>
                                <p:cTn id="67" presetID="1" presetClass="mediacall" presetSubtype="0" fill="hold" nodeType="withEffect">
                                  <p:stCondLst>
                                    <p:cond delay="0"/>
                                  </p:stCondLst>
                                  <p:childTnLst>
                                    <p:cmd type="call" cmd="playFrom(0.0)">
                                      <p:cBhvr>
                                        <p:cTn id="68" dur="56434" fill="hold"/>
                                        <p:tgtEl>
                                          <p:spTgt spid="27"/>
                                        </p:tgtEl>
                                      </p:cBhvr>
                                    </p:cmd>
                                  </p:childTnLst>
                                </p:cTn>
                              </p:par>
                              <p:par>
                                <p:cTn id="69" presetID="1" presetClass="mediacall" presetSubtype="0" fill="hold" nodeType="withEffect">
                                  <p:stCondLst>
                                    <p:cond delay="0"/>
                                  </p:stCondLst>
                                  <p:childTnLst>
                                    <p:cmd type="call" cmd="playFrom(0.0)">
                                      <p:cBhvr>
                                        <p:cTn id="70" dur="56434" fill="hold"/>
                                        <p:tgtEl>
                                          <p:spTgt spid="28"/>
                                        </p:tgtEl>
                                      </p:cBhvr>
                                    </p:cmd>
                                  </p:childTnLst>
                                </p:cTn>
                              </p:par>
                              <p:par>
                                <p:cTn id="71" presetID="1" presetClass="mediacall" presetSubtype="0" fill="hold" nodeType="withEffect">
                                  <p:stCondLst>
                                    <p:cond delay="0"/>
                                  </p:stCondLst>
                                  <p:childTnLst>
                                    <p:cmd type="call" cmd="playFrom(0.0)">
                                      <p:cBhvr>
                                        <p:cTn id="72" dur="56434" fill="hold"/>
                                        <p:tgtEl>
                                          <p:spTgt spid="29"/>
                                        </p:tgtEl>
                                      </p:cBhvr>
                                    </p:cmd>
                                  </p:childTnLst>
                                </p:cTn>
                              </p:par>
                              <p:par>
                                <p:cTn id="73" presetID="1" presetClass="mediacall" presetSubtype="0" fill="hold" nodeType="withEffect">
                                  <p:stCondLst>
                                    <p:cond delay="0"/>
                                  </p:stCondLst>
                                  <p:childTnLst>
                                    <p:cmd type="call" cmd="playFrom(0.0)">
                                      <p:cBhvr>
                                        <p:cTn id="74" dur="56434"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5" fill="hold" display="0">
                  <p:stCondLst>
                    <p:cond delay="indefinite"/>
                  </p:stCondLst>
                </p:cTn>
                <p:tgtEl>
                  <p:spTgt spid="25"/>
                </p:tgtEl>
              </p:cMediaNode>
            </p:video>
            <p:video>
              <p:cMediaNode vol="80000">
                <p:cTn id="76" fill="hold" display="0">
                  <p:stCondLst>
                    <p:cond delay="indefinite"/>
                  </p:stCondLst>
                </p:cTn>
                <p:tgtEl>
                  <p:spTgt spid="27"/>
                </p:tgtEl>
              </p:cMediaNode>
            </p:video>
            <p:video>
              <p:cMediaNode vol="80000">
                <p:cTn id="77" fill="hold" display="0">
                  <p:stCondLst>
                    <p:cond delay="indefinite"/>
                  </p:stCondLst>
                </p:cTn>
                <p:tgtEl>
                  <p:spTgt spid="28"/>
                </p:tgtEl>
              </p:cMediaNode>
            </p:video>
            <p:video>
              <p:cMediaNode vol="80000">
                <p:cTn id="78" fill="hold" display="0">
                  <p:stCondLst>
                    <p:cond delay="indefinite"/>
                  </p:stCondLst>
                </p:cTn>
                <p:tgtEl>
                  <p:spTgt spid="29"/>
                </p:tgtEl>
              </p:cMediaNode>
            </p:video>
            <p:video>
              <p:cMediaNode vol="80000">
                <p:cTn id="79" fill="hold" display="0">
                  <p:stCondLst>
                    <p:cond delay="indefinite"/>
                  </p:stCondLst>
                </p:cTn>
                <p:tgtEl>
                  <p:spTgt spid="3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xmlns="" id="{CF5464C9-A4F7-ED84-F538-3B3EA680A29B}"/>
              </a:ext>
            </a:extLst>
          </p:cNvPr>
          <p:cNvSpPr txBox="1"/>
          <p:nvPr/>
        </p:nvSpPr>
        <p:spPr>
          <a:xfrm>
            <a:off x="1066801" y="4818816"/>
            <a:ext cx="10629206" cy="1077218"/>
          </a:xfrm>
          <a:prstGeom prst="rect">
            <a:avLst/>
          </a:prstGeom>
          <a:noFill/>
        </p:spPr>
        <p:txBody>
          <a:bodyPr wrap="square">
            <a:spAutoFit/>
          </a:bodyPr>
          <a:lstStyle/>
          <a:p>
            <a:pPr algn="just"/>
            <a:r>
              <a:rPr lang="en-US" sz="3200" dirty="0" err="1" smtClean="0">
                <a:latin typeface="Times New Roman" panose="02020603050405020304" pitchFamily="18" charset="0"/>
                <a:cs typeface="Times New Roman" panose="02020603050405020304" pitchFamily="18" charset="0"/>
              </a:rPr>
              <a:t>Ứng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Internet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khỏe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khỏe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khỏe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a:t>
            </a:r>
            <a:r>
              <a:rPr lang="en-US" sz="3200" dirty="0">
                <a:latin typeface="Times New Roman" panose="02020603050405020304" pitchFamily="18" charset="0"/>
                <a:cs typeface="Times New Roman" panose="02020603050405020304" pitchFamily="18" charset="0"/>
              </a:rPr>
              <a:t>.</a:t>
            </a:r>
          </a:p>
        </p:txBody>
      </p:sp>
      <p:sp>
        <p:nvSpPr>
          <p:cNvPr id="5" name="Rectangle: Rounded Corners 14">
            <a:extLst>
              <a:ext uri="{FF2B5EF4-FFF2-40B4-BE49-F238E27FC236}">
                <a16:creationId xmlns:a16="http://schemas.microsoft.com/office/drawing/2014/main" xmlns="" id="{B1D49CF2-3913-C93E-AC69-EC0C5530E806}"/>
              </a:ext>
            </a:extLst>
          </p:cNvPr>
          <p:cNvSpPr/>
          <p:nvPr/>
        </p:nvSpPr>
        <p:spPr>
          <a:xfrm>
            <a:off x="-2344" y="84687"/>
            <a:ext cx="4618424" cy="609600"/>
          </a:xfrm>
          <a:prstGeom prst="roundRect">
            <a:avLst>
              <a:gd name="adj" fmla="val 50000"/>
            </a:avLst>
          </a:prstGeom>
          <a:solidFill>
            <a:srgbClr val="F4D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Times New Roman" panose="02020603050405020304" pitchFamily="18" charset="0"/>
                <a:cs typeface="Times New Roman" panose="02020603050405020304" pitchFamily="18" charset="0"/>
              </a:rPr>
              <a:t>2. VAI </a:t>
            </a:r>
            <a:r>
              <a:rPr lang="en-US" sz="2400" dirty="0">
                <a:solidFill>
                  <a:schemeClr val="bg1"/>
                </a:solidFill>
                <a:latin typeface="Times New Roman" panose="02020603050405020304" pitchFamily="18" charset="0"/>
                <a:cs typeface="Times New Roman" panose="02020603050405020304" pitchFamily="18" charset="0"/>
              </a:rPr>
              <a:t>TRÒ CỦA </a:t>
            </a:r>
            <a:r>
              <a:rPr lang="en-US" sz="2400" dirty="0" smtClean="0">
                <a:solidFill>
                  <a:schemeClr val="bg1"/>
                </a:solidFill>
                <a:latin typeface="Times New Roman" panose="02020603050405020304" pitchFamily="18" charset="0"/>
                <a:cs typeface="Times New Roman" panose="02020603050405020304" pitchFamily="18" charset="0"/>
              </a:rPr>
              <a:t>INTERNET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CF5464C9-A4F7-ED84-F538-3B3EA680A29B}"/>
              </a:ext>
            </a:extLst>
          </p:cNvPr>
          <p:cNvSpPr txBox="1"/>
          <p:nvPr/>
        </p:nvSpPr>
        <p:spPr>
          <a:xfrm>
            <a:off x="512619" y="969005"/>
            <a:ext cx="10629206" cy="1077218"/>
          </a:xfrm>
          <a:prstGeom prst="rect">
            <a:avLst/>
          </a:prstGeom>
          <a:noFill/>
        </p:spPr>
        <p:txBody>
          <a:bodyPr wrap="square">
            <a:spAutoFit/>
          </a:bodyPr>
          <a:lstStyle/>
          <a:p>
            <a:pPr algn="just"/>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 1: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ứng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dụng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Internet </a:t>
            </a:r>
            <a:r>
              <a:rPr lang="en-US" sz="3200" dirty="0" err="1" smtClean="0">
                <a:latin typeface="Times New Roman" panose="02020603050405020304" pitchFamily="18" charset="0"/>
                <a:cs typeface="Times New Roman" panose="02020603050405020304" pitchFamily="18" charset="0"/>
              </a:rPr>
              <a:t>đối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trí</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CF5464C9-A4F7-ED84-F538-3B3EA680A29B}"/>
              </a:ext>
            </a:extLst>
          </p:cNvPr>
          <p:cNvSpPr txBox="1"/>
          <p:nvPr/>
        </p:nvSpPr>
        <p:spPr>
          <a:xfrm>
            <a:off x="1066801" y="2088128"/>
            <a:ext cx="10629206" cy="1569660"/>
          </a:xfrm>
          <a:prstGeom prst="rect">
            <a:avLst/>
          </a:prstGeom>
          <a:noFill/>
        </p:spPr>
        <p:txBody>
          <a:bodyPr wrap="square">
            <a:spAutoFit/>
          </a:bodyPr>
          <a:lstStyle/>
          <a:p>
            <a:pPr algn="just"/>
            <a:r>
              <a:rPr lang="en-US" sz="3200" dirty="0" err="1" smtClean="0">
                <a:latin typeface="Times New Roman" panose="02020603050405020304" pitchFamily="18" charset="0"/>
                <a:cs typeface="Times New Roman" panose="02020603050405020304" pitchFamily="18" charset="0"/>
              </a:rPr>
              <a:t>Ứng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Internet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&amp;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CF5464C9-A4F7-ED84-F538-3B3EA680A29B}"/>
              </a:ext>
            </a:extLst>
          </p:cNvPr>
          <p:cNvSpPr txBox="1"/>
          <p:nvPr/>
        </p:nvSpPr>
        <p:spPr>
          <a:xfrm>
            <a:off x="512619" y="3699693"/>
            <a:ext cx="10629206" cy="1077218"/>
          </a:xfrm>
          <a:prstGeom prst="rect">
            <a:avLst/>
          </a:prstGeom>
          <a:noFill/>
        </p:spPr>
        <p:txBody>
          <a:bodyPr wrap="square">
            <a:spAutoFit/>
          </a:bodyPr>
          <a:lstStyle/>
          <a:p>
            <a:pPr algn="just"/>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 2: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ứng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dụng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Internet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bảo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vệ</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khỏe</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10" name="Graphic 18" descr="Right pointing backhand index">
            <a:extLst>
              <a:ext uri="{FF2B5EF4-FFF2-40B4-BE49-F238E27FC236}">
                <a16:creationId xmlns:a16="http://schemas.microsoft.com/office/drawing/2014/main" xmlns="" id="{B40E2667-515D-0293-0F6B-F420271111D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5419" y="2046223"/>
            <a:ext cx="914400" cy="914400"/>
          </a:xfrm>
          <a:prstGeom prst="rect">
            <a:avLst/>
          </a:prstGeom>
          <a:noFill/>
        </p:spPr>
      </p:pic>
      <p:pic>
        <p:nvPicPr>
          <p:cNvPr id="11" name="Graphic 18" descr="Right pointing backhand index">
            <a:extLst>
              <a:ext uri="{FF2B5EF4-FFF2-40B4-BE49-F238E27FC236}">
                <a16:creationId xmlns:a16="http://schemas.microsoft.com/office/drawing/2014/main" xmlns="" id="{B40E2667-515D-0293-0F6B-F420271111D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5419" y="4776911"/>
            <a:ext cx="914400" cy="914400"/>
          </a:xfrm>
          <a:prstGeom prst="rect">
            <a:avLst/>
          </a:prstGeom>
        </p:spPr>
      </p:pic>
    </p:spTree>
    <p:extLst>
      <p:ext uri="{BB962C8B-B14F-4D97-AF65-F5344CB8AC3E}">
        <p14:creationId xmlns:p14="http://schemas.microsoft.com/office/powerpoint/2010/main" val="258053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fade">
                                      <p:cBhvr>
                                        <p:cTn id="32"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4503" y="176111"/>
            <a:ext cx="4092079" cy="769441"/>
          </a:xfrm>
          <a:prstGeom prst="rect">
            <a:avLst/>
          </a:prstGeom>
          <a:noFill/>
        </p:spPr>
        <p:txBody>
          <a:bodyPr wrap="square" rtlCol="0">
            <a:spAutoFit/>
          </a:bodyPr>
          <a:lstStyle/>
          <a:p>
            <a:r>
              <a:rPr lang="en-US" sz="4400" dirty="0" smtClean="0">
                <a:solidFill>
                  <a:srgbClr val="BFE7EF"/>
                </a:solidFill>
                <a:latin typeface="Times New Roman" pitchFamily="18" charset="0"/>
                <a:cs typeface="Times New Roman" pitchFamily="18" charset="0"/>
              </a:rPr>
              <a:t>LUYỆN TẬP</a:t>
            </a:r>
            <a:endParaRPr lang="en-US" sz="4400" dirty="0">
              <a:solidFill>
                <a:srgbClr val="BFE7EF"/>
              </a:solidFill>
              <a:latin typeface="Times New Roman" pitchFamily="18" charset="0"/>
              <a:cs typeface="Times New Roman" pitchFamily="18" charset="0"/>
            </a:endParaRPr>
          </a:p>
        </p:txBody>
      </p:sp>
      <p:sp>
        <p:nvSpPr>
          <p:cNvPr id="3" name="Rectangle 2"/>
          <p:cNvSpPr/>
          <p:nvPr/>
        </p:nvSpPr>
        <p:spPr>
          <a:xfrm>
            <a:off x="574136" y="1278061"/>
            <a:ext cx="11021568" cy="4622804"/>
          </a:xfrm>
          <a:prstGeom prst="rect">
            <a:avLst/>
          </a:prstGeom>
        </p:spPr>
        <p:txBody>
          <a:bodyPr wrap="square">
            <a:spAutoFit/>
          </a:bodyPr>
          <a:lstStyle/>
          <a:p>
            <a:pPr fontAlgn="base">
              <a:lnSpc>
                <a:spcPct val="115000"/>
              </a:lnSpc>
            </a:pPr>
            <a:r>
              <a:rPr lang="vi-VN" sz="3200" b="1" dirty="0">
                <a:solidFill>
                  <a:srgbClr val="FF0000"/>
                </a:solidFill>
                <a:latin typeface="Times New Roman" pitchFamily="18" charset="0"/>
                <a:ea typeface="Times New Roman"/>
                <a:cs typeface="Times New Roman" pitchFamily="18" charset="0"/>
              </a:rPr>
              <a:t>Câu 1.</a:t>
            </a:r>
            <a:r>
              <a:rPr lang="vi-VN" sz="3200" dirty="0">
                <a:solidFill>
                  <a:srgbClr val="FF0000"/>
                </a:solidFill>
                <a:latin typeface="Times New Roman" pitchFamily="18" charset="0"/>
                <a:ea typeface="Times New Roman"/>
                <a:cs typeface="Times New Roman" pitchFamily="18" charset="0"/>
              </a:rPr>
              <a:t> </a:t>
            </a:r>
            <a:r>
              <a:rPr lang="vi-VN" sz="3200" dirty="0">
                <a:latin typeface="Times New Roman" pitchFamily="18" charset="0"/>
                <a:ea typeface="Times New Roman"/>
                <a:cs typeface="Times New Roman" pitchFamily="18" charset="0"/>
              </a:rPr>
              <a:t>Phát biểu nào dưới đây là đúng?</a:t>
            </a:r>
            <a:endParaRPr lang="en-US" sz="3200" dirty="0">
              <a:latin typeface="Times New Roman" pitchFamily="18" charset="0"/>
              <a:ea typeface="Arial"/>
              <a:cs typeface="Times New Roman" pitchFamily="18" charset="0"/>
            </a:endParaRPr>
          </a:p>
          <a:p>
            <a:pPr fontAlgn="base">
              <a:lnSpc>
                <a:spcPct val="115000"/>
              </a:lnSpc>
            </a:pPr>
            <a:r>
              <a:rPr lang="vi-VN" sz="3200" dirty="0">
                <a:latin typeface="Times New Roman" pitchFamily="18" charset="0"/>
                <a:ea typeface="Times New Roman"/>
                <a:cs typeface="Times New Roman" pitchFamily="18" charset="0"/>
              </a:rPr>
              <a:t>A. Mạng LAN là mạng mà các máy tính được kết nối trực tiếp với nhau qua cáp truyền tín hiệu.</a:t>
            </a:r>
            <a:endParaRPr lang="en-US" sz="3200" dirty="0">
              <a:latin typeface="Times New Roman" pitchFamily="18" charset="0"/>
              <a:ea typeface="Arial"/>
              <a:cs typeface="Times New Roman" pitchFamily="18" charset="0"/>
            </a:endParaRPr>
          </a:p>
          <a:p>
            <a:pPr fontAlgn="base">
              <a:lnSpc>
                <a:spcPct val="115000"/>
              </a:lnSpc>
            </a:pPr>
            <a:r>
              <a:rPr lang="vi-VN" sz="3200" dirty="0">
                <a:latin typeface="Times New Roman" pitchFamily="18" charset="0"/>
                <a:ea typeface="Times New Roman"/>
                <a:cs typeface="Times New Roman" pitchFamily="18" charset="0"/>
              </a:rPr>
              <a:t>B. Mạng LAN là mạng kết nối các máy tính trong một quy mô địa lí nhỏ.</a:t>
            </a:r>
            <a:endParaRPr lang="en-US" sz="3200" dirty="0">
              <a:latin typeface="Times New Roman" pitchFamily="18" charset="0"/>
              <a:ea typeface="Arial"/>
              <a:cs typeface="Times New Roman" pitchFamily="18" charset="0"/>
            </a:endParaRPr>
          </a:p>
          <a:p>
            <a:pPr fontAlgn="base">
              <a:lnSpc>
                <a:spcPct val="115000"/>
              </a:lnSpc>
            </a:pPr>
            <a:r>
              <a:rPr lang="vi-VN" sz="3200" dirty="0">
                <a:latin typeface="Times New Roman" pitchFamily="18" charset="0"/>
                <a:ea typeface="Times New Roman"/>
                <a:cs typeface="Times New Roman" pitchFamily="18" charset="0"/>
              </a:rPr>
              <a:t>C. Các máy tính trong mạng LAN cần được đặt trong một phòng.</a:t>
            </a:r>
            <a:endParaRPr lang="en-US" sz="3200" dirty="0">
              <a:latin typeface="Times New Roman" pitchFamily="18" charset="0"/>
              <a:ea typeface="Arial"/>
              <a:cs typeface="Times New Roman" pitchFamily="18" charset="0"/>
            </a:endParaRPr>
          </a:p>
          <a:p>
            <a:pPr fontAlgn="base">
              <a:lnSpc>
                <a:spcPct val="115000"/>
              </a:lnSpc>
            </a:pPr>
            <a:r>
              <a:rPr lang="vi-VN" sz="3200" dirty="0">
                <a:latin typeface="Times New Roman" pitchFamily="18" charset="0"/>
                <a:ea typeface="Times New Roman"/>
                <a:cs typeface="Times New Roman" pitchFamily="18" charset="0"/>
              </a:rPr>
              <a:t>D. Mạng LAN là mạng mà các máy tính được kết nối qua cùng một bộ thu phát wifi.</a:t>
            </a:r>
            <a:endParaRPr lang="en-US" sz="3200" dirty="0">
              <a:effectLst/>
              <a:latin typeface="Times New Roman" pitchFamily="18" charset="0"/>
              <a:ea typeface="Arial"/>
              <a:cs typeface="Times New Roman" pitchFamily="18" charset="0"/>
            </a:endParaRPr>
          </a:p>
        </p:txBody>
      </p:sp>
    </p:spTree>
    <p:extLst>
      <p:ext uri="{BB962C8B-B14F-4D97-AF65-F5344CB8AC3E}">
        <p14:creationId xmlns:p14="http://schemas.microsoft.com/office/powerpoint/2010/main" val="296121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mph" presetSubtype="0" fill="hold" nodeType="clickEffect">
                                  <p:stCondLst>
                                    <p:cond delay="0"/>
                                  </p:stCondLst>
                                  <p:iterate type="lt">
                                    <p:tmPct val="4000"/>
                                  </p:iterate>
                                  <p:childTnLst>
                                    <p:set>
                                      <p:cBhvr override="childStyle">
                                        <p:cTn id="12"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4272" y="424543"/>
            <a:ext cx="8912352" cy="4339650"/>
          </a:xfrm>
          <a:prstGeom prst="rect">
            <a:avLst/>
          </a:prstGeom>
        </p:spPr>
        <p:txBody>
          <a:bodyPr wrap="square">
            <a:spAutoFit/>
          </a:bodyPr>
          <a:lstStyle/>
          <a:p>
            <a:pPr fontAlgn="base">
              <a:lnSpc>
                <a:spcPct val="115000"/>
              </a:lnSpc>
            </a:pPr>
            <a:r>
              <a:rPr lang="vi-VN" sz="4000" b="1">
                <a:solidFill>
                  <a:srgbClr val="FF0000"/>
                </a:solidFill>
                <a:latin typeface="Times New Roman" pitchFamily="18" charset="0"/>
                <a:ea typeface="Times New Roman"/>
                <a:cs typeface="Times New Roman" pitchFamily="18" charset="0"/>
              </a:rPr>
              <a:t>Câu </a:t>
            </a:r>
            <a:r>
              <a:rPr lang="en-US" sz="4000" b="1" smtClean="0">
                <a:solidFill>
                  <a:srgbClr val="FF0000"/>
                </a:solidFill>
                <a:latin typeface="Times New Roman" pitchFamily="18" charset="0"/>
                <a:ea typeface="Times New Roman"/>
                <a:cs typeface="Times New Roman" pitchFamily="18" charset="0"/>
              </a:rPr>
              <a:t>2</a:t>
            </a:r>
            <a:r>
              <a:rPr lang="vi-VN" sz="4000" b="1" smtClean="0">
                <a:solidFill>
                  <a:srgbClr val="FF0000"/>
                </a:solidFill>
                <a:latin typeface="Times New Roman" pitchFamily="18" charset="0"/>
                <a:ea typeface="Times New Roman"/>
                <a:cs typeface="Times New Roman" pitchFamily="18" charset="0"/>
              </a:rPr>
              <a:t>.</a:t>
            </a:r>
            <a:r>
              <a:rPr lang="vi-VN" sz="4000">
                <a:solidFill>
                  <a:srgbClr val="FF0000"/>
                </a:solidFill>
                <a:latin typeface="Times New Roman" pitchFamily="18" charset="0"/>
                <a:ea typeface="Times New Roman"/>
                <a:cs typeface="Times New Roman" pitchFamily="18" charset="0"/>
              </a:rPr>
              <a:t> </a:t>
            </a:r>
            <a:r>
              <a:rPr lang="vi-VN" sz="4000">
                <a:latin typeface="Times New Roman" pitchFamily="18" charset="0"/>
                <a:ea typeface="Times New Roman"/>
                <a:cs typeface="Times New Roman" pitchFamily="18" charset="0"/>
              </a:rPr>
              <a:t>Phương án nào không phải là nhà cung cấp dịch vụ Internet hiện nay?</a:t>
            </a:r>
            <a:endParaRPr lang="en-US" sz="4000">
              <a:latin typeface="Times New Roman" pitchFamily="18" charset="0"/>
              <a:ea typeface="Arial"/>
              <a:cs typeface="Times New Roman" pitchFamily="18" charset="0"/>
            </a:endParaRPr>
          </a:p>
          <a:p>
            <a:pPr fontAlgn="base">
              <a:lnSpc>
                <a:spcPct val="115000"/>
              </a:lnSpc>
            </a:pPr>
            <a:r>
              <a:rPr lang="vi-VN" sz="4000">
                <a:latin typeface="Times New Roman" pitchFamily="18" charset="0"/>
                <a:ea typeface="Times New Roman"/>
                <a:cs typeface="Times New Roman" pitchFamily="18" charset="0"/>
              </a:rPr>
              <a:t>A. Viettel</a:t>
            </a:r>
            <a:endParaRPr lang="en-US" sz="4000">
              <a:latin typeface="Times New Roman" pitchFamily="18" charset="0"/>
              <a:ea typeface="Arial"/>
              <a:cs typeface="Times New Roman" pitchFamily="18" charset="0"/>
            </a:endParaRPr>
          </a:p>
          <a:p>
            <a:pPr fontAlgn="base">
              <a:lnSpc>
                <a:spcPct val="115000"/>
              </a:lnSpc>
            </a:pPr>
            <a:r>
              <a:rPr lang="vi-VN" sz="4000">
                <a:latin typeface="Times New Roman" pitchFamily="18" charset="0"/>
                <a:ea typeface="Times New Roman"/>
                <a:cs typeface="Times New Roman" pitchFamily="18" charset="0"/>
              </a:rPr>
              <a:t>B. FPT</a:t>
            </a:r>
            <a:endParaRPr lang="en-US" sz="4000">
              <a:latin typeface="Times New Roman" pitchFamily="18" charset="0"/>
              <a:ea typeface="Arial"/>
              <a:cs typeface="Times New Roman" pitchFamily="18" charset="0"/>
            </a:endParaRPr>
          </a:p>
          <a:p>
            <a:pPr fontAlgn="base">
              <a:lnSpc>
                <a:spcPct val="115000"/>
              </a:lnSpc>
            </a:pPr>
            <a:r>
              <a:rPr lang="vi-VN" sz="4000">
                <a:latin typeface="Times New Roman" pitchFamily="18" charset="0"/>
                <a:ea typeface="Times New Roman"/>
                <a:cs typeface="Times New Roman" pitchFamily="18" charset="0"/>
              </a:rPr>
              <a:t>C. VINA</a:t>
            </a:r>
            <a:endParaRPr lang="en-US" sz="4000">
              <a:latin typeface="Times New Roman" pitchFamily="18" charset="0"/>
              <a:ea typeface="Arial"/>
              <a:cs typeface="Times New Roman" pitchFamily="18" charset="0"/>
            </a:endParaRPr>
          </a:p>
          <a:p>
            <a:pPr fontAlgn="base">
              <a:lnSpc>
                <a:spcPct val="115000"/>
              </a:lnSpc>
            </a:pPr>
            <a:r>
              <a:rPr lang="vi-VN" sz="4000">
                <a:latin typeface="Times New Roman" pitchFamily="18" charset="0"/>
                <a:ea typeface="Times New Roman"/>
                <a:cs typeface="Times New Roman" pitchFamily="18" charset="0"/>
              </a:rPr>
              <a:t>D. VNPT</a:t>
            </a:r>
            <a:endParaRPr lang="en-US" sz="4000">
              <a:effectLst/>
              <a:latin typeface="Times New Roman" pitchFamily="18" charset="0"/>
              <a:ea typeface="Arial"/>
              <a:cs typeface="Times New Roman" pitchFamily="18" charset="0"/>
            </a:endParaRPr>
          </a:p>
        </p:txBody>
      </p:sp>
    </p:spTree>
    <p:extLst>
      <p:ext uri="{BB962C8B-B14F-4D97-AF65-F5344CB8AC3E}">
        <p14:creationId xmlns:p14="http://schemas.microsoft.com/office/powerpoint/2010/main" val="405118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4944" y="416286"/>
            <a:ext cx="9753600" cy="3985706"/>
          </a:xfrm>
          <a:prstGeom prst="rect">
            <a:avLst/>
          </a:prstGeom>
        </p:spPr>
        <p:txBody>
          <a:bodyPr wrap="square">
            <a:spAutoFit/>
          </a:bodyPr>
          <a:lstStyle/>
          <a:p>
            <a:pPr fontAlgn="base">
              <a:lnSpc>
                <a:spcPct val="115000"/>
              </a:lnSpc>
            </a:pPr>
            <a:r>
              <a:rPr lang="vi-VN" sz="4400" b="1">
                <a:solidFill>
                  <a:srgbClr val="FF0000"/>
                </a:solidFill>
                <a:latin typeface="Times New Roman" pitchFamily="18" charset="0"/>
                <a:ea typeface="Times New Roman"/>
                <a:cs typeface="Times New Roman" pitchFamily="18" charset="0"/>
              </a:rPr>
              <a:t>Câu </a:t>
            </a:r>
            <a:r>
              <a:rPr lang="en-US" sz="4400" b="1" smtClean="0">
                <a:solidFill>
                  <a:srgbClr val="FF0000"/>
                </a:solidFill>
                <a:latin typeface="Times New Roman" pitchFamily="18" charset="0"/>
                <a:ea typeface="Times New Roman"/>
                <a:cs typeface="Times New Roman" pitchFamily="18" charset="0"/>
              </a:rPr>
              <a:t>3</a:t>
            </a:r>
            <a:r>
              <a:rPr lang="vi-VN" sz="4400" b="1" smtClean="0">
                <a:solidFill>
                  <a:srgbClr val="FF0000"/>
                </a:solidFill>
                <a:latin typeface="Times New Roman" pitchFamily="18" charset="0"/>
                <a:ea typeface="Times New Roman"/>
                <a:cs typeface="Times New Roman" pitchFamily="18" charset="0"/>
              </a:rPr>
              <a:t>.</a:t>
            </a:r>
            <a:r>
              <a:rPr lang="vi-VN" sz="4400">
                <a:solidFill>
                  <a:srgbClr val="0070C0"/>
                </a:solidFill>
                <a:latin typeface="Times New Roman" pitchFamily="18" charset="0"/>
                <a:ea typeface="Times New Roman"/>
                <a:cs typeface="Times New Roman" pitchFamily="18" charset="0"/>
              </a:rPr>
              <a:t> </a:t>
            </a:r>
            <a:r>
              <a:rPr lang="vi-VN" sz="4400">
                <a:latin typeface="Times New Roman" pitchFamily="18" charset="0"/>
                <a:ea typeface="Times New Roman"/>
                <a:cs typeface="Times New Roman" pitchFamily="18" charset="0"/>
              </a:rPr>
              <a:t>LAN là viết tắt của cụm từ nào?</a:t>
            </a:r>
            <a:endParaRPr lang="en-US" sz="4400">
              <a:latin typeface="Times New Roman" pitchFamily="18" charset="0"/>
              <a:ea typeface="Arial"/>
              <a:cs typeface="Times New Roman" pitchFamily="18" charset="0"/>
            </a:endParaRPr>
          </a:p>
          <a:p>
            <a:pPr fontAlgn="base">
              <a:lnSpc>
                <a:spcPct val="115000"/>
              </a:lnSpc>
            </a:pPr>
            <a:r>
              <a:rPr lang="vi-VN" sz="4400">
                <a:latin typeface="Times New Roman" pitchFamily="18" charset="0"/>
                <a:ea typeface="Times New Roman"/>
                <a:cs typeface="Times New Roman" pitchFamily="18" charset="0"/>
              </a:rPr>
              <a:t>A. Logical Area Network</a:t>
            </a:r>
            <a:endParaRPr lang="en-US" sz="4400">
              <a:latin typeface="Times New Roman" pitchFamily="18" charset="0"/>
              <a:ea typeface="Arial"/>
              <a:cs typeface="Times New Roman" pitchFamily="18" charset="0"/>
            </a:endParaRPr>
          </a:p>
          <a:p>
            <a:pPr fontAlgn="base">
              <a:lnSpc>
                <a:spcPct val="115000"/>
              </a:lnSpc>
            </a:pPr>
            <a:r>
              <a:rPr lang="vi-VN" sz="4400">
                <a:latin typeface="Times New Roman" pitchFamily="18" charset="0"/>
                <a:ea typeface="Times New Roman"/>
                <a:cs typeface="Times New Roman" pitchFamily="18" charset="0"/>
              </a:rPr>
              <a:t>B. Local Area Network</a:t>
            </a:r>
            <a:endParaRPr lang="en-US" sz="4400">
              <a:latin typeface="Times New Roman" pitchFamily="18" charset="0"/>
              <a:ea typeface="Arial"/>
              <a:cs typeface="Times New Roman" pitchFamily="18" charset="0"/>
            </a:endParaRPr>
          </a:p>
          <a:p>
            <a:pPr fontAlgn="base">
              <a:lnSpc>
                <a:spcPct val="115000"/>
              </a:lnSpc>
            </a:pPr>
            <a:r>
              <a:rPr lang="vi-VN" sz="4400">
                <a:latin typeface="Times New Roman" pitchFamily="18" charset="0"/>
                <a:ea typeface="Times New Roman"/>
                <a:cs typeface="Times New Roman" pitchFamily="18" charset="0"/>
              </a:rPr>
              <a:t>C. Local Area Netscape</a:t>
            </a:r>
            <a:endParaRPr lang="en-US" sz="4400">
              <a:latin typeface="Times New Roman" pitchFamily="18" charset="0"/>
              <a:ea typeface="Arial"/>
              <a:cs typeface="Times New Roman" pitchFamily="18" charset="0"/>
            </a:endParaRPr>
          </a:p>
          <a:p>
            <a:pPr fontAlgn="base">
              <a:lnSpc>
                <a:spcPct val="115000"/>
              </a:lnSpc>
            </a:pPr>
            <a:r>
              <a:rPr lang="vi-VN" sz="4400">
                <a:latin typeface="Times New Roman" pitchFamily="18" charset="0"/>
                <a:ea typeface="Times New Roman"/>
                <a:cs typeface="Times New Roman" pitchFamily="18" charset="0"/>
              </a:rPr>
              <a:t>D. Logical Area Netscape</a:t>
            </a:r>
            <a:endParaRPr lang="en-US" sz="4400">
              <a:effectLst/>
              <a:latin typeface="Times New Roman" pitchFamily="18" charset="0"/>
              <a:ea typeface="Arial"/>
              <a:cs typeface="Times New Roman" pitchFamily="18" charset="0"/>
            </a:endParaRPr>
          </a:p>
        </p:txBody>
      </p:sp>
    </p:spTree>
    <p:extLst>
      <p:ext uri="{BB962C8B-B14F-4D97-AF65-F5344CB8AC3E}">
        <p14:creationId xmlns:p14="http://schemas.microsoft.com/office/powerpoint/2010/main" val="2703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5216" y="165441"/>
            <a:ext cx="10436352" cy="6534096"/>
          </a:xfrm>
          <a:prstGeom prst="rect">
            <a:avLst/>
          </a:prstGeom>
        </p:spPr>
        <p:txBody>
          <a:bodyPr wrap="square">
            <a:spAutoFit/>
          </a:bodyPr>
          <a:lstStyle/>
          <a:p>
            <a:pPr algn="just" fontAlgn="base">
              <a:lnSpc>
                <a:spcPct val="115000"/>
              </a:lnSpc>
            </a:pPr>
            <a:r>
              <a:rPr lang="vi-VN" sz="2800" b="1">
                <a:solidFill>
                  <a:srgbClr val="FF0000"/>
                </a:solidFill>
                <a:latin typeface="Times New Roman" pitchFamily="18" charset="0"/>
                <a:ea typeface="Times New Roman"/>
                <a:cs typeface="Times New Roman" pitchFamily="18" charset="0"/>
              </a:rPr>
              <a:t>Câu </a:t>
            </a:r>
            <a:r>
              <a:rPr lang="en-US" sz="2800" b="1" smtClean="0">
                <a:solidFill>
                  <a:srgbClr val="FF0000"/>
                </a:solidFill>
                <a:latin typeface="Times New Roman" pitchFamily="18" charset="0"/>
                <a:ea typeface="Times New Roman"/>
                <a:cs typeface="Times New Roman" pitchFamily="18" charset="0"/>
              </a:rPr>
              <a:t>4</a:t>
            </a:r>
            <a:r>
              <a:rPr lang="vi-VN" sz="2800" b="1" smtClean="0">
                <a:solidFill>
                  <a:srgbClr val="FF0000"/>
                </a:solidFill>
                <a:latin typeface="Times New Roman" pitchFamily="18" charset="0"/>
                <a:ea typeface="Times New Roman"/>
                <a:cs typeface="Times New Roman" pitchFamily="18" charset="0"/>
              </a:rPr>
              <a:t>.</a:t>
            </a:r>
            <a:r>
              <a:rPr lang="vi-VN" sz="2800">
                <a:solidFill>
                  <a:srgbClr val="0070C0"/>
                </a:solidFill>
                <a:latin typeface="Times New Roman" pitchFamily="18" charset="0"/>
                <a:ea typeface="Times New Roman"/>
                <a:cs typeface="Times New Roman" pitchFamily="18" charset="0"/>
              </a:rPr>
              <a:t> </a:t>
            </a:r>
            <a:r>
              <a:rPr lang="vi-VN" sz="2800">
                <a:latin typeface="Times New Roman" pitchFamily="18" charset="0"/>
                <a:ea typeface="Times New Roman"/>
                <a:cs typeface="Times New Roman" pitchFamily="18" charset="0"/>
              </a:rPr>
              <a:t>Phương án nào dưới đây là đúng?</a:t>
            </a:r>
            <a:endParaRPr lang="en-US" sz="2800">
              <a:latin typeface="Times New Roman" pitchFamily="18" charset="0"/>
              <a:ea typeface="Arial"/>
              <a:cs typeface="Times New Roman" pitchFamily="18" charset="0"/>
            </a:endParaRPr>
          </a:p>
          <a:p>
            <a:pPr algn="just" fontAlgn="base">
              <a:lnSpc>
                <a:spcPct val="115000"/>
              </a:lnSpc>
            </a:pPr>
            <a:r>
              <a:rPr lang="vi-VN" sz="2800">
                <a:latin typeface="Times New Roman" pitchFamily="18" charset="0"/>
                <a:ea typeface="Times New Roman"/>
                <a:cs typeface="Times New Roman" pitchFamily="18" charset="0"/>
              </a:rPr>
              <a:t>A. Mỹ là quốc gia sáng tạo ra Internet nên cũng là chủ sở hữu Internet. Các quốc gia khác muốn tham gia vào Internet đều phải được phép của Chính phủ Mỹ.</a:t>
            </a:r>
            <a:endParaRPr lang="en-US" sz="2800">
              <a:latin typeface="Times New Roman" pitchFamily="18" charset="0"/>
              <a:ea typeface="Arial"/>
              <a:cs typeface="Times New Roman" pitchFamily="18" charset="0"/>
            </a:endParaRPr>
          </a:p>
          <a:p>
            <a:pPr algn="just" fontAlgn="base">
              <a:lnSpc>
                <a:spcPct val="115000"/>
              </a:lnSpc>
            </a:pPr>
            <a:r>
              <a:rPr lang="vi-VN" sz="2800">
                <a:latin typeface="Times New Roman" pitchFamily="18" charset="0"/>
                <a:ea typeface="Times New Roman"/>
                <a:cs typeface="Times New Roman" pitchFamily="18" charset="0"/>
              </a:rPr>
              <a:t>B. Internet do Liên hợp quốc quản li. Các quốc gia đều có quyền sử dụng Internet. Ai cũng có thể tự kết nối vào mạng Internet.</a:t>
            </a:r>
            <a:endParaRPr lang="en-US" sz="2800">
              <a:latin typeface="Times New Roman" pitchFamily="18" charset="0"/>
              <a:ea typeface="Arial"/>
              <a:cs typeface="Times New Roman" pitchFamily="18" charset="0"/>
            </a:endParaRPr>
          </a:p>
          <a:p>
            <a:pPr algn="just" fontAlgn="base">
              <a:lnSpc>
                <a:spcPct val="115000"/>
              </a:lnSpc>
            </a:pPr>
            <a:r>
              <a:rPr lang="vi-VN" sz="2800">
                <a:latin typeface="Times New Roman" pitchFamily="18" charset="0"/>
                <a:ea typeface="Times New Roman"/>
                <a:cs typeface="Times New Roman" pitchFamily="18" charset="0"/>
              </a:rPr>
              <a:t>C. Internet không có chủ nhưng có một tồ chức điều phối kĩ thuật và chính sách. Các tổ chức hay cá nhân tự nguyện tham gia vào Internet. Để được kết nối, họ sử dụng dịch vụ kết nối của các nhà cung cấp dịch vụ Internet.</a:t>
            </a:r>
            <a:endParaRPr lang="en-US" sz="2800">
              <a:latin typeface="Times New Roman" pitchFamily="18" charset="0"/>
              <a:ea typeface="Arial"/>
              <a:cs typeface="Times New Roman" pitchFamily="18" charset="0"/>
            </a:endParaRPr>
          </a:p>
          <a:p>
            <a:pPr algn="just" fontAlgn="base">
              <a:lnSpc>
                <a:spcPct val="115000"/>
              </a:lnSpc>
            </a:pPr>
            <a:r>
              <a:rPr lang="vi-VN" sz="2800">
                <a:latin typeface="Times New Roman" pitchFamily="18" charset="0"/>
                <a:ea typeface="Times New Roman"/>
                <a:cs typeface="Times New Roman" pitchFamily="18" charset="0"/>
              </a:rPr>
              <a:t>D. Internet được hình thành một cách tự phát, các tổ chức hay cá nhân tự thoả thuận với nhau hoặc thuê qua một nhà cung cấp dịch vụ đường truyền để kết nối với nhau.</a:t>
            </a:r>
            <a:endParaRPr lang="en-US" sz="2800">
              <a:effectLst/>
              <a:latin typeface="Times New Roman" pitchFamily="18" charset="0"/>
              <a:ea typeface="Arial"/>
              <a:cs typeface="Times New Roman" pitchFamily="18" charset="0"/>
            </a:endParaRPr>
          </a:p>
        </p:txBody>
      </p:sp>
    </p:spTree>
    <p:extLst>
      <p:ext uri="{BB962C8B-B14F-4D97-AF65-F5344CB8AC3E}">
        <p14:creationId xmlns:p14="http://schemas.microsoft.com/office/powerpoint/2010/main" val="205926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B3F90569-72DC-740A-FD70-B916E67A9251}"/>
              </a:ext>
            </a:extLst>
          </p:cNvPr>
          <p:cNvSpPr/>
          <p:nvPr/>
        </p:nvSpPr>
        <p:spPr>
          <a:xfrm>
            <a:off x="1248581" y="917707"/>
            <a:ext cx="1775534" cy="1775534"/>
          </a:xfrm>
          <a:prstGeom prst="ellipse">
            <a:avLst/>
          </a:prstGeom>
          <a:solidFill>
            <a:schemeClr val="accent2">
              <a:lumMod val="60000"/>
              <a:lumOff val="4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MỤC TIÊU</a:t>
            </a:r>
          </a:p>
        </p:txBody>
      </p:sp>
      <p:sp>
        <p:nvSpPr>
          <p:cNvPr id="9" name="Oval 8">
            <a:extLst>
              <a:ext uri="{FF2B5EF4-FFF2-40B4-BE49-F238E27FC236}">
                <a16:creationId xmlns:a16="http://schemas.microsoft.com/office/drawing/2014/main" xmlns="" id="{44127F3E-BE43-EF28-A176-C8FE4D86D62A}"/>
              </a:ext>
            </a:extLst>
          </p:cNvPr>
          <p:cNvSpPr/>
          <p:nvPr/>
        </p:nvSpPr>
        <p:spPr>
          <a:xfrm>
            <a:off x="1220839" y="753362"/>
            <a:ext cx="2082447" cy="2082447"/>
          </a:xfrm>
          <a:prstGeom prst="ellipse">
            <a:avLst/>
          </a:prstGeom>
          <a:noFill/>
          <a:ln w="38100" cap="rnd">
            <a:solidFill>
              <a:srgbClr val="FF0000"/>
            </a:solidFill>
            <a:prstDash val="sysDash"/>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xmlns="" id="{931F1D6A-64B6-DFBC-7760-3147C646F05C}"/>
              </a:ext>
            </a:extLst>
          </p:cNvPr>
          <p:cNvSpPr/>
          <p:nvPr/>
        </p:nvSpPr>
        <p:spPr>
          <a:xfrm>
            <a:off x="969409" y="627648"/>
            <a:ext cx="2333877" cy="2333877"/>
          </a:xfrm>
          <a:prstGeom prst="ellipse">
            <a:avLst/>
          </a:prstGeom>
          <a:noFill/>
          <a:ln w="38100" cap="rnd">
            <a:solidFill>
              <a:srgbClr val="FFFF00"/>
            </a:solidFill>
            <a:prstDash val="sysDash"/>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Times New Roman" panose="0202060305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xmlns="" id="{30DB5E15-69FB-BBB2-03F9-BA0B221CC9A4}"/>
              </a:ext>
            </a:extLst>
          </p:cNvPr>
          <p:cNvGraphicFramePr/>
          <p:nvPr>
            <p:extLst>
              <p:ext uri="{D42A27DB-BD31-4B8C-83A1-F6EECF244321}">
                <p14:modId xmlns:p14="http://schemas.microsoft.com/office/powerpoint/2010/main" val="2096063759"/>
              </p:ext>
            </p:extLst>
          </p:nvPr>
        </p:nvGraphicFramePr>
        <p:xfrm>
          <a:off x="1084238" y="1350178"/>
          <a:ext cx="102029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792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9" presetClass="entr" presetSubtype="0" decel="10000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360"/>
                                          </p:val>
                                        </p:tav>
                                        <p:tav tm="100000">
                                          <p:val>
                                            <p:fltVal val="0"/>
                                          </p:val>
                                        </p:tav>
                                      </p:tavLst>
                                    </p:anim>
                                    <p:animEffect transition="in" filter="fade">
                                      <p:cBhvr>
                                        <p:cTn id="15" dur="1000"/>
                                        <p:tgtEl>
                                          <p:spTgt spid="10"/>
                                        </p:tgtEl>
                                      </p:cBhvr>
                                    </p:animEffect>
                                  </p:childTnLst>
                                </p:cTn>
                              </p:par>
                              <p:par>
                                <p:cTn id="16" presetID="49" presetClass="entr" presetSubtype="0" decel="100000"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360"/>
                                          </p:val>
                                        </p:tav>
                                        <p:tav tm="100000">
                                          <p:val>
                                            <p:fltVal val="0"/>
                                          </p:val>
                                        </p:tav>
                                      </p:tavLst>
                                    </p:anim>
                                    <p:animEffect transition="in" filter="fade">
                                      <p:cBhvr>
                                        <p:cTn id="21" dur="1000"/>
                                        <p:tgtEl>
                                          <p:spTgt spid="9"/>
                                        </p:tgtEl>
                                      </p:cBhvr>
                                    </p:animEffect>
                                  </p:childTnLst>
                                </p:cTn>
                              </p:par>
                            </p:childTnLst>
                          </p:cTn>
                        </p:par>
                        <p:par>
                          <p:cTn id="22" fill="hold">
                            <p:stCondLst>
                              <p:cond delay="2000"/>
                            </p:stCondLst>
                            <p:childTnLst>
                              <p:par>
                                <p:cTn id="23" presetID="8" presetClass="emph" presetSubtype="0" repeatCount="indefinite" fill="hold" grpId="1" nodeType="afterEffect">
                                  <p:stCondLst>
                                    <p:cond delay="0"/>
                                  </p:stCondLst>
                                  <p:childTnLst>
                                    <p:animRot by="-21600000">
                                      <p:cBhvr>
                                        <p:cTn id="24" dur="1000" fill="hold"/>
                                        <p:tgtEl>
                                          <p:spTgt spid="10"/>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1000" fill="hold"/>
                                        <p:tgtEl>
                                          <p:spTgt spid="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graphicEl>
                                              <a:dgm id="{8C62D8DB-0020-4107-8D65-963F6A243FF0}"/>
                                            </p:graphicEl>
                                          </p:spTgt>
                                        </p:tgtEl>
                                        <p:attrNameLst>
                                          <p:attrName>style.visibility</p:attrName>
                                        </p:attrNameLst>
                                      </p:cBhvr>
                                      <p:to>
                                        <p:strVal val="visible"/>
                                      </p:to>
                                    </p:set>
                                    <p:animEffect transition="in" filter="fade">
                                      <p:cBhvr>
                                        <p:cTn id="31" dur="500"/>
                                        <p:tgtEl>
                                          <p:spTgt spid="2">
                                            <p:graphicEl>
                                              <a:dgm id="{8C62D8DB-0020-4107-8D65-963F6A243FF0}"/>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graphicEl>
                                              <a:dgm id="{2ABDC1BA-C956-44D4-9E43-47C370D19C4E}"/>
                                            </p:graphicEl>
                                          </p:spTgt>
                                        </p:tgtEl>
                                        <p:attrNameLst>
                                          <p:attrName>style.visibility</p:attrName>
                                        </p:attrNameLst>
                                      </p:cBhvr>
                                      <p:to>
                                        <p:strVal val="visible"/>
                                      </p:to>
                                    </p:set>
                                    <p:animEffect transition="in" filter="fade">
                                      <p:cBhvr>
                                        <p:cTn id="34" dur="500"/>
                                        <p:tgtEl>
                                          <p:spTgt spid="2">
                                            <p:graphicEl>
                                              <a:dgm id="{2ABDC1BA-C956-44D4-9E43-47C370D19C4E}"/>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graphicEl>
                                              <a:dgm id="{C07BE4C6-2C8A-4FA0-94BC-2C2B52FA58ED}"/>
                                            </p:graphicEl>
                                          </p:spTgt>
                                        </p:tgtEl>
                                        <p:attrNameLst>
                                          <p:attrName>style.visibility</p:attrName>
                                        </p:attrNameLst>
                                      </p:cBhvr>
                                      <p:to>
                                        <p:strVal val="visible"/>
                                      </p:to>
                                    </p:set>
                                    <p:animEffect transition="in" filter="fade">
                                      <p:cBhvr>
                                        <p:cTn id="37" dur="500"/>
                                        <p:tgtEl>
                                          <p:spTgt spid="2">
                                            <p:graphicEl>
                                              <a:dgm id="{C07BE4C6-2C8A-4FA0-94BC-2C2B52FA58ED}"/>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graphicEl>
                                              <a:dgm id="{8FC629C5-CB52-492C-9470-E1B3BE512EBC}"/>
                                            </p:graphicEl>
                                          </p:spTgt>
                                        </p:tgtEl>
                                        <p:attrNameLst>
                                          <p:attrName>style.visibility</p:attrName>
                                        </p:attrNameLst>
                                      </p:cBhvr>
                                      <p:to>
                                        <p:strVal val="visible"/>
                                      </p:to>
                                    </p:set>
                                    <p:animEffect transition="in" filter="fade">
                                      <p:cBhvr>
                                        <p:cTn id="42" dur="500"/>
                                        <p:tgtEl>
                                          <p:spTgt spid="2">
                                            <p:graphicEl>
                                              <a:dgm id="{8FC629C5-CB52-492C-9470-E1B3BE512EBC}"/>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graphicEl>
                                              <a:dgm id="{5910F41B-2CC0-4755-9452-BD9A6D943F5C}"/>
                                            </p:graphicEl>
                                          </p:spTgt>
                                        </p:tgtEl>
                                        <p:attrNameLst>
                                          <p:attrName>style.visibility</p:attrName>
                                        </p:attrNameLst>
                                      </p:cBhvr>
                                      <p:to>
                                        <p:strVal val="visible"/>
                                      </p:to>
                                    </p:set>
                                    <p:animEffect transition="in" filter="fade">
                                      <p:cBhvr>
                                        <p:cTn id="45" dur="500"/>
                                        <p:tgtEl>
                                          <p:spTgt spid="2">
                                            <p:graphicEl>
                                              <a:dgm id="{5910F41B-2CC0-4755-9452-BD9A6D943F5C}"/>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graphicEl>
                                              <a:dgm id="{6428CB38-0AF9-4500-8129-63D26CDD9F49}"/>
                                            </p:graphicEl>
                                          </p:spTgt>
                                        </p:tgtEl>
                                        <p:attrNameLst>
                                          <p:attrName>style.visibility</p:attrName>
                                        </p:attrNameLst>
                                      </p:cBhvr>
                                      <p:to>
                                        <p:strVal val="visible"/>
                                      </p:to>
                                    </p:set>
                                    <p:animEffect transition="in" filter="fade">
                                      <p:cBhvr>
                                        <p:cTn id="48" dur="500"/>
                                        <p:tgtEl>
                                          <p:spTgt spid="2">
                                            <p:graphicEl>
                                              <a:dgm id="{6428CB38-0AF9-4500-8129-63D26CDD9F49}"/>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graphicEl>
                                              <a:dgm id="{B277E1D2-20BA-49D9-BE3C-55F0E06A2635}"/>
                                            </p:graphicEl>
                                          </p:spTgt>
                                        </p:tgtEl>
                                        <p:attrNameLst>
                                          <p:attrName>style.visibility</p:attrName>
                                        </p:attrNameLst>
                                      </p:cBhvr>
                                      <p:to>
                                        <p:strVal val="visible"/>
                                      </p:to>
                                    </p:set>
                                    <p:animEffect transition="in" filter="fade">
                                      <p:cBhvr>
                                        <p:cTn id="53" dur="500"/>
                                        <p:tgtEl>
                                          <p:spTgt spid="2">
                                            <p:graphicEl>
                                              <a:dgm id="{B277E1D2-20BA-49D9-BE3C-55F0E06A2635}"/>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
                                            <p:graphicEl>
                                              <a:dgm id="{A0E47597-2A14-45B1-804F-6B734A24DA80}"/>
                                            </p:graphicEl>
                                          </p:spTgt>
                                        </p:tgtEl>
                                        <p:attrNameLst>
                                          <p:attrName>style.visibility</p:attrName>
                                        </p:attrNameLst>
                                      </p:cBhvr>
                                      <p:to>
                                        <p:strVal val="visible"/>
                                      </p:to>
                                    </p:set>
                                    <p:animEffect transition="in" filter="fade">
                                      <p:cBhvr>
                                        <p:cTn id="56" dur="500"/>
                                        <p:tgtEl>
                                          <p:spTgt spid="2">
                                            <p:graphicEl>
                                              <a:dgm id="{A0E47597-2A14-45B1-804F-6B734A24DA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10" grpId="0" animBg="1"/>
      <p:bldP spid="10" grpId="1" animBg="1"/>
      <p:bldGraphic spid="2"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3984" y="1891700"/>
            <a:ext cx="10119360" cy="3046988"/>
          </a:xfrm>
          <a:prstGeom prst="rect">
            <a:avLst/>
          </a:prstGeom>
        </p:spPr>
        <p:txBody>
          <a:bodyPr wrap="square">
            <a:spAutoFit/>
          </a:bodyPr>
          <a:lstStyle/>
          <a:p>
            <a:pPr algn="just">
              <a:lnSpc>
                <a:spcPct val="150000"/>
              </a:lnSpc>
            </a:pPr>
            <a:r>
              <a:rPr lang="vi-VN" sz="3200" b="1" dirty="0">
                <a:solidFill>
                  <a:srgbClr val="FF0000"/>
                </a:solidFill>
                <a:latin typeface="Times New Roman" pitchFamily="18" charset="0"/>
                <a:ea typeface="Times New Roman"/>
                <a:cs typeface="Times New Roman" pitchFamily="18" charset="0"/>
              </a:rPr>
              <a:t>Câu 1.</a:t>
            </a:r>
            <a:r>
              <a:rPr lang="vi-VN"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Khái</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niệm</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về</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điện</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toán</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đám</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mây</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Các</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loại</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dịch</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vụ</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đám</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mây</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cơ</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bản</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Lợi</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ích</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của</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dịch</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vụ</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đám</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mây</a:t>
            </a:r>
            <a:r>
              <a:rPr lang="en-US" sz="3200" dirty="0">
                <a:latin typeface="Times New Roman" pitchFamily="18" charset="0"/>
                <a:ea typeface="Times New Roman"/>
                <a:cs typeface="Times New Roman" pitchFamily="18" charset="0"/>
              </a:rPr>
              <a:t>?</a:t>
            </a:r>
            <a:endParaRPr lang="en-US" sz="3200" dirty="0">
              <a:latin typeface="Times New Roman" pitchFamily="18" charset="0"/>
              <a:ea typeface="Calibri"/>
              <a:cs typeface="Times New Roman" pitchFamily="18" charset="0"/>
            </a:endParaRPr>
          </a:p>
          <a:p>
            <a:pPr algn="just">
              <a:lnSpc>
                <a:spcPct val="150000"/>
              </a:lnSpc>
            </a:pPr>
            <a:r>
              <a:rPr lang="vi-VN" sz="3200" b="1" dirty="0">
                <a:solidFill>
                  <a:srgbClr val="FF0000"/>
                </a:solidFill>
                <a:latin typeface="Times New Roman" pitchFamily="18" charset="0"/>
                <a:ea typeface="Times New Roman"/>
                <a:cs typeface="Times New Roman" pitchFamily="18" charset="0"/>
              </a:rPr>
              <a:t>Câu 2.</a:t>
            </a:r>
            <a:r>
              <a:rPr lang="vi-VN" sz="3200" dirty="0">
                <a:solidFill>
                  <a:srgbClr val="FF0000"/>
                </a:solidFill>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Tìm</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hiểu</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kết</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nối</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vạn</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vật</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Ví</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dụ</a:t>
            </a:r>
            <a:r>
              <a:rPr lang="en-US" sz="3200" dirty="0">
                <a:latin typeface="Times New Roman" pitchFamily="18" charset="0"/>
                <a:ea typeface="Times New Roman"/>
                <a:cs typeface="Times New Roman" pitchFamily="18" charset="0"/>
              </a:rPr>
              <a:t>.</a:t>
            </a:r>
            <a:endParaRPr lang="en-US" sz="3200" dirty="0">
              <a:latin typeface="Times New Roman" pitchFamily="18" charset="0"/>
              <a:ea typeface="Calibri"/>
              <a:cs typeface="Times New Roman" pitchFamily="18" charset="0"/>
            </a:endParaRPr>
          </a:p>
          <a:p>
            <a:pPr algn="just">
              <a:lnSpc>
                <a:spcPct val="150000"/>
              </a:lnSpc>
            </a:pPr>
            <a:r>
              <a:rPr lang="en-US" sz="3200" b="1" dirty="0" err="1">
                <a:solidFill>
                  <a:srgbClr val="FF0000"/>
                </a:solidFill>
                <a:latin typeface="Times New Roman" pitchFamily="18" charset="0"/>
                <a:ea typeface="Times New Roman"/>
                <a:cs typeface="Times New Roman" pitchFamily="18" charset="0"/>
              </a:rPr>
              <a:t>Câu</a:t>
            </a:r>
            <a:r>
              <a:rPr lang="en-US" sz="3200" b="1" dirty="0">
                <a:solidFill>
                  <a:srgbClr val="FF0000"/>
                </a:solidFill>
                <a:latin typeface="Times New Roman" pitchFamily="18" charset="0"/>
                <a:ea typeface="Times New Roman"/>
                <a:cs typeface="Times New Roman" pitchFamily="18" charset="0"/>
              </a:rPr>
              <a:t> 3. </a:t>
            </a:r>
            <a:r>
              <a:rPr lang="en-US" sz="3200" dirty="0">
                <a:solidFill>
                  <a:srgbClr val="FF0000"/>
                </a:solidFill>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Trả</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lời</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câu</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hỏi</a:t>
            </a:r>
            <a:r>
              <a:rPr lang="en-US" sz="3200" dirty="0">
                <a:latin typeface="Times New Roman" pitchFamily="18" charset="0"/>
                <a:ea typeface="Times New Roman"/>
                <a:cs typeface="Times New Roman" pitchFamily="18" charset="0"/>
              </a:rPr>
              <a:t> 1</a:t>
            </a:r>
            <a:r>
              <a:rPr lang="en-US" sz="3200" dirty="0" smtClean="0">
                <a:latin typeface="Times New Roman" pitchFamily="18" charset="0"/>
                <a:ea typeface="Times New Roman"/>
                <a:cs typeface="Times New Roman" pitchFamily="18" charset="0"/>
              </a:rPr>
              <a:t>, 2 </a:t>
            </a:r>
            <a:r>
              <a:rPr lang="en-US" sz="3200" dirty="0" err="1">
                <a:latin typeface="Times New Roman" pitchFamily="18" charset="0"/>
                <a:ea typeface="Times New Roman"/>
                <a:cs typeface="Times New Roman" pitchFamily="18" charset="0"/>
              </a:rPr>
              <a:t>phần</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luyên</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tập</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trang</a:t>
            </a:r>
            <a:r>
              <a:rPr lang="en-US" sz="3200" dirty="0">
                <a:latin typeface="Times New Roman" pitchFamily="18" charset="0"/>
                <a:ea typeface="Times New Roman"/>
                <a:cs typeface="Times New Roman" pitchFamily="18" charset="0"/>
              </a:rPr>
              <a:t> 43</a:t>
            </a:r>
            <a:endParaRPr lang="en-US" sz="3200" dirty="0">
              <a:effectLst/>
              <a:latin typeface="Times New Roman" pitchFamily="18" charset="0"/>
              <a:ea typeface="Calibri"/>
              <a:cs typeface="Times New Roman" pitchFamily="18" charset="0"/>
            </a:endParaRPr>
          </a:p>
        </p:txBody>
      </p:sp>
      <p:sp>
        <p:nvSpPr>
          <p:cNvPr id="4" name="TextBox 3"/>
          <p:cNvSpPr txBox="1"/>
          <p:nvPr/>
        </p:nvSpPr>
        <p:spPr>
          <a:xfrm>
            <a:off x="4137521" y="536329"/>
            <a:ext cx="4092079" cy="769441"/>
          </a:xfrm>
          <a:prstGeom prst="rect">
            <a:avLst/>
          </a:prstGeom>
          <a:noFill/>
        </p:spPr>
        <p:txBody>
          <a:bodyPr wrap="square" rtlCol="0">
            <a:spAutoFit/>
          </a:bodyPr>
          <a:lstStyle/>
          <a:p>
            <a:r>
              <a:rPr lang="en-US" sz="4400" dirty="0" smtClean="0">
                <a:solidFill>
                  <a:srgbClr val="BFE7EF"/>
                </a:solidFill>
                <a:latin typeface="Times New Roman" pitchFamily="18" charset="0"/>
                <a:cs typeface="Times New Roman" pitchFamily="18" charset="0"/>
              </a:rPr>
              <a:t>VẬN DỤNG</a:t>
            </a:r>
            <a:endParaRPr lang="en-US" sz="4400" dirty="0">
              <a:solidFill>
                <a:srgbClr val="BFE7EF"/>
              </a:solidFill>
              <a:latin typeface="Times New Roman" pitchFamily="18" charset="0"/>
              <a:cs typeface="Times New Roman" pitchFamily="18" charset="0"/>
            </a:endParaRPr>
          </a:p>
        </p:txBody>
      </p:sp>
    </p:spTree>
    <p:extLst>
      <p:ext uri="{BB962C8B-B14F-4D97-AF65-F5344CB8AC3E}">
        <p14:creationId xmlns:p14="http://schemas.microsoft.com/office/powerpoint/2010/main" val="47968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0EDB6211-9FD3-EF68-7269-61DCEAE03A7B}"/>
              </a:ext>
            </a:extLst>
          </p:cNvPr>
          <p:cNvSpPr/>
          <p:nvPr/>
        </p:nvSpPr>
        <p:spPr>
          <a:xfrm>
            <a:off x="2434038" y="1649970"/>
            <a:ext cx="7323925" cy="35580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142228D9-7B98-4EBD-A1BE-CF0D6BD45978}"/>
              </a:ext>
            </a:extLst>
          </p:cNvPr>
          <p:cNvSpPr txBox="1"/>
          <p:nvPr/>
        </p:nvSpPr>
        <p:spPr>
          <a:xfrm>
            <a:off x="3733621" y="2967335"/>
            <a:ext cx="4724759" cy="923330"/>
          </a:xfrm>
          <a:prstGeom prst="rect">
            <a:avLst/>
          </a:prstGeom>
          <a:noFill/>
        </p:spPr>
        <p:txBody>
          <a:bodyPr wrap="square" rtlCol="0">
            <a:spAutoFit/>
          </a:bodyPr>
          <a:lstStyle/>
          <a:p>
            <a:pPr algn="ctr"/>
            <a:r>
              <a:rPr lang="en-US" sz="5400" spc="800" dirty="0">
                <a:solidFill>
                  <a:srgbClr val="FFC000"/>
                </a:solidFill>
                <a:latin typeface="Impact" panose="020B0806030902050204" pitchFamily="34" charset="0"/>
                <a:cs typeface="Times New Roman" panose="02020603050405020304" pitchFamily="18" charset="0"/>
              </a:rPr>
              <a:t>THANK YOU!</a:t>
            </a:r>
            <a:endParaRPr lang="en-US" sz="5400" spc="800" dirty="0">
              <a:solidFill>
                <a:srgbClr val="FFC000"/>
              </a:solidFill>
              <a:effectLst/>
              <a:latin typeface="Impact" panose="020B0806030902050204" pitchFamily="34" charset="0"/>
              <a:cs typeface="Times New Roman" panose="02020603050405020304" pitchFamily="18" charset="0"/>
            </a:endParaRPr>
          </a:p>
        </p:txBody>
      </p:sp>
    </p:spTree>
    <p:extLst>
      <p:ext uri="{BB962C8B-B14F-4D97-AF65-F5344CB8AC3E}">
        <p14:creationId xmlns:p14="http://schemas.microsoft.com/office/powerpoint/2010/main" val="48077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anim calcmode="lin" valueType="num">
                                      <p:cBhvr>
                                        <p:cTn id="10" dur="1000" fill="hold"/>
                                        <p:tgtEl>
                                          <p:spTgt spid="32"/>
                                        </p:tgtEl>
                                        <p:attrNameLst>
                                          <p:attrName>ppt_x</p:attrName>
                                        </p:attrNameLst>
                                      </p:cBhvr>
                                      <p:tavLst>
                                        <p:tav tm="0">
                                          <p:val>
                                            <p:fltVal val="0.5"/>
                                          </p:val>
                                        </p:tav>
                                        <p:tav tm="100000">
                                          <p:val>
                                            <p:strVal val="#ppt_x"/>
                                          </p:val>
                                        </p:tav>
                                      </p:tavLst>
                                    </p:anim>
                                    <p:anim calcmode="lin" valueType="num">
                                      <p:cBhvr>
                                        <p:cTn id="11" dur="1000" fill="hold"/>
                                        <p:tgtEl>
                                          <p:spTgt spid="32"/>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B0DBF1E5-6ADA-07B7-2F78-17417BCEB275}"/>
              </a:ext>
            </a:extLst>
          </p:cNvPr>
          <p:cNvSpPr/>
          <p:nvPr/>
        </p:nvSpPr>
        <p:spPr>
          <a:xfrm>
            <a:off x="1521352" y="600456"/>
            <a:ext cx="4892726" cy="6096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smtClean="0">
                <a:solidFill>
                  <a:schemeClr val="bg1"/>
                </a:solidFill>
                <a:latin typeface="Times New Roman" panose="02020603050405020304" pitchFamily="18" charset="0"/>
                <a:cs typeface="Times New Roman" panose="02020603050405020304" pitchFamily="18" charset="0"/>
              </a:rPr>
              <a:t>1. MẠNG </a:t>
            </a:r>
            <a:r>
              <a:rPr lang="en-US" sz="2400" dirty="0">
                <a:solidFill>
                  <a:schemeClr val="bg1"/>
                </a:solidFill>
                <a:latin typeface="Times New Roman" panose="02020603050405020304" pitchFamily="18" charset="0"/>
                <a:cs typeface="Times New Roman" panose="02020603050405020304" pitchFamily="18" charset="0"/>
              </a:rPr>
              <a:t>LAN VÀ INTERNET     </a:t>
            </a:r>
          </a:p>
        </p:txBody>
      </p:sp>
      <p:sp>
        <p:nvSpPr>
          <p:cNvPr id="15" name="Rectangle: Rounded Corners 14">
            <a:extLst>
              <a:ext uri="{FF2B5EF4-FFF2-40B4-BE49-F238E27FC236}">
                <a16:creationId xmlns:a16="http://schemas.microsoft.com/office/drawing/2014/main" xmlns="" id="{B1D49CF2-3913-C93E-AC69-EC0C5530E806}"/>
              </a:ext>
            </a:extLst>
          </p:cNvPr>
          <p:cNvSpPr/>
          <p:nvPr/>
        </p:nvSpPr>
        <p:spPr>
          <a:xfrm>
            <a:off x="1521352" y="2153412"/>
            <a:ext cx="4618424" cy="609600"/>
          </a:xfrm>
          <a:prstGeom prst="roundRect">
            <a:avLst>
              <a:gd name="adj" fmla="val 50000"/>
            </a:avLst>
          </a:prstGeom>
          <a:solidFill>
            <a:srgbClr val="F4D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smtClean="0">
                <a:solidFill>
                  <a:schemeClr val="bg1"/>
                </a:solidFill>
                <a:latin typeface="Times New Roman" panose="02020603050405020304" pitchFamily="18" charset="0"/>
                <a:cs typeface="Times New Roman" panose="02020603050405020304" pitchFamily="18" charset="0"/>
              </a:rPr>
              <a:t>2. VAI </a:t>
            </a:r>
            <a:r>
              <a:rPr lang="en-US" sz="2400" dirty="0">
                <a:solidFill>
                  <a:schemeClr val="bg1"/>
                </a:solidFill>
                <a:latin typeface="Times New Roman" panose="02020603050405020304" pitchFamily="18" charset="0"/>
                <a:cs typeface="Times New Roman" panose="02020603050405020304" pitchFamily="18" charset="0"/>
              </a:rPr>
              <a:t>TRÒ CỦA </a:t>
            </a:r>
            <a:r>
              <a:rPr lang="en-US" sz="2400" dirty="0" smtClean="0">
                <a:solidFill>
                  <a:schemeClr val="bg1"/>
                </a:solidFill>
                <a:latin typeface="Times New Roman" panose="02020603050405020304" pitchFamily="18" charset="0"/>
                <a:cs typeface="Times New Roman" panose="02020603050405020304" pitchFamily="18" charset="0"/>
              </a:rPr>
              <a:t>INTERNET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6AE82068-6A2E-F92F-EBB9-2013E77B4FCC}"/>
              </a:ext>
            </a:extLst>
          </p:cNvPr>
          <p:cNvSpPr/>
          <p:nvPr/>
        </p:nvSpPr>
        <p:spPr>
          <a:xfrm>
            <a:off x="1521352" y="3510343"/>
            <a:ext cx="4362392" cy="609600"/>
          </a:xfrm>
          <a:prstGeom prst="roundRect">
            <a:avLst>
              <a:gd name="adj" fmla="val 50000"/>
            </a:avLst>
          </a:prstGeom>
          <a:solidFill>
            <a:srgbClr val="F8C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smtClean="0">
                <a:solidFill>
                  <a:schemeClr val="bg1"/>
                </a:solidFill>
                <a:latin typeface="Times New Roman" panose="02020603050405020304" pitchFamily="18" charset="0"/>
                <a:cs typeface="Times New Roman" panose="02020603050405020304" pitchFamily="18" charset="0"/>
              </a:rPr>
              <a:t>3. ĐIỆN </a:t>
            </a:r>
            <a:r>
              <a:rPr lang="en-US" sz="2400" dirty="0">
                <a:solidFill>
                  <a:schemeClr val="bg1"/>
                </a:solidFill>
                <a:latin typeface="Times New Roman" panose="02020603050405020304" pitchFamily="18" charset="0"/>
                <a:cs typeface="Times New Roman" panose="02020603050405020304" pitchFamily="18" charset="0"/>
              </a:rPr>
              <a:t>TOÁN ĐÁM MÂY    </a:t>
            </a:r>
          </a:p>
        </p:txBody>
      </p:sp>
      <p:sp>
        <p:nvSpPr>
          <p:cNvPr id="7" name="Rectangle: Rounded Corners 6">
            <a:extLst>
              <a:ext uri="{FF2B5EF4-FFF2-40B4-BE49-F238E27FC236}">
                <a16:creationId xmlns:a16="http://schemas.microsoft.com/office/drawing/2014/main" xmlns="" id="{DA7AF6DB-A8C7-0DB0-9BFD-556C29AC27B7}"/>
              </a:ext>
            </a:extLst>
          </p:cNvPr>
          <p:cNvSpPr/>
          <p:nvPr/>
        </p:nvSpPr>
        <p:spPr>
          <a:xfrm>
            <a:off x="1645924" y="4820031"/>
            <a:ext cx="3768030" cy="609600"/>
          </a:xfrm>
          <a:prstGeom prst="roundRect">
            <a:avLst>
              <a:gd name="adj" fmla="val 50000"/>
            </a:avLst>
          </a:prstGeom>
          <a:solidFill>
            <a:srgbClr val="FCB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smtClean="0">
                <a:solidFill>
                  <a:schemeClr val="bg1"/>
                </a:solidFill>
                <a:latin typeface="Times New Roman" panose="02020603050405020304" pitchFamily="18" charset="0"/>
                <a:cs typeface="Times New Roman" panose="02020603050405020304" pitchFamily="18" charset="0"/>
              </a:rPr>
              <a:t>4. KẾT </a:t>
            </a:r>
            <a:r>
              <a:rPr lang="en-US" sz="2400" dirty="0">
                <a:solidFill>
                  <a:schemeClr val="bg1"/>
                </a:solidFill>
                <a:latin typeface="Times New Roman" panose="02020603050405020304" pitchFamily="18" charset="0"/>
                <a:cs typeface="Times New Roman" panose="02020603050405020304" pitchFamily="18" charset="0"/>
              </a:rPr>
              <a:t>NỐI VẠN </a:t>
            </a:r>
            <a:r>
              <a:rPr lang="en-US" sz="2400" dirty="0" smtClean="0">
                <a:solidFill>
                  <a:schemeClr val="bg1"/>
                </a:solidFill>
                <a:latin typeface="Times New Roman" panose="02020603050405020304" pitchFamily="18" charset="0"/>
                <a:cs typeface="Times New Roman" panose="02020603050405020304" pitchFamily="18" charset="0"/>
              </a:rPr>
              <a:t>VẬT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38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216" y="414748"/>
            <a:ext cx="4425696" cy="584775"/>
          </a:xfrm>
          <a:prstGeom prst="rect">
            <a:avLst/>
          </a:prstGeom>
          <a:noFill/>
        </p:spPr>
        <p:txBody>
          <a:bodyPr wrap="square" rtlCol="0">
            <a:spAutoFit/>
          </a:bodyPr>
          <a:lstStyle/>
          <a:p>
            <a:r>
              <a:rPr lang="en-US" sz="3200" dirty="0" smtClean="0">
                <a:solidFill>
                  <a:srgbClr val="FFFF00"/>
                </a:solidFill>
                <a:latin typeface="Times New Roman" pitchFamily="18" charset="0"/>
                <a:cs typeface="Times New Roman" pitchFamily="18" charset="0"/>
              </a:rPr>
              <a:t>KHỞI ĐỘNG</a:t>
            </a:r>
            <a:endParaRPr lang="en-US" sz="3200" dirty="0">
              <a:solidFill>
                <a:srgbClr val="FFFF00"/>
              </a:solidFill>
              <a:latin typeface="Times New Roman" pitchFamily="18" charset="0"/>
              <a:cs typeface="Times New Roman" pitchFamily="18" charset="0"/>
            </a:endParaRPr>
          </a:p>
        </p:txBody>
      </p:sp>
      <p:pic>
        <p:nvPicPr>
          <p:cNvPr id="3" name="image29.png" descr="Graphical user interface, text, application&#10;&#10;Description automatically generated"/>
          <p:cNvPicPr/>
          <p:nvPr/>
        </p:nvPicPr>
        <p:blipFill>
          <a:blip r:embed="rId2">
            <a:extLst>
              <a:ext uri="{BEBA8EAE-BF5A-486C-A8C5-ECC9F3942E4B}">
                <a14:imgProps xmlns:a14="http://schemas.microsoft.com/office/drawing/2010/main">
                  <a14:imgLayer r:embed="rId3">
                    <a14:imgEffect>
                      <a14:sharpenSoften amount="47000"/>
                    </a14:imgEffect>
                  </a14:imgLayer>
                </a14:imgProps>
              </a:ext>
            </a:extLst>
          </a:blip>
          <a:srcRect l="76623" t="31472" r="5221" b="44992"/>
          <a:stretch>
            <a:fillRect/>
          </a:stretch>
        </p:blipFill>
        <p:spPr>
          <a:xfrm>
            <a:off x="438911" y="999524"/>
            <a:ext cx="5476980" cy="5332004"/>
          </a:xfrm>
          <a:prstGeom prst="rect">
            <a:avLst/>
          </a:prstGeom>
          <a:ln/>
        </p:spPr>
      </p:pic>
      <p:pic>
        <p:nvPicPr>
          <p:cNvPr id="4" name="image42.png"/>
          <p:cNvPicPr/>
          <p:nvPr/>
        </p:nvPicPr>
        <p:blipFill>
          <a:blip r:embed="rId4">
            <a:extLst>
              <a:ext uri="{BEBA8EAE-BF5A-486C-A8C5-ECC9F3942E4B}">
                <a14:imgProps xmlns:a14="http://schemas.microsoft.com/office/drawing/2010/main">
                  <a14:imgLayer r:embed="rId5">
                    <a14:imgEffect>
                      <a14:sharpenSoften amount="31000"/>
                    </a14:imgEffect>
                  </a14:imgLayer>
                </a14:imgProps>
              </a:ext>
            </a:extLst>
          </a:blip>
          <a:srcRect l="72468" t="30925" r="4913" b="34866"/>
          <a:stretch>
            <a:fillRect/>
          </a:stretch>
        </p:blipFill>
        <p:spPr>
          <a:xfrm>
            <a:off x="6035039" y="999523"/>
            <a:ext cx="5976851" cy="5332005"/>
          </a:xfrm>
          <a:prstGeom prst="rect">
            <a:avLst/>
          </a:prstGeom>
          <a:ln/>
        </p:spPr>
      </p:pic>
    </p:spTree>
    <p:extLst>
      <p:ext uri="{BB962C8B-B14F-4D97-AF65-F5344CB8AC3E}">
        <p14:creationId xmlns:p14="http://schemas.microsoft.com/office/powerpoint/2010/main" val="240076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Wireless router with solid fill">
            <a:extLst>
              <a:ext uri="{FF2B5EF4-FFF2-40B4-BE49-F238E27FC236}">
                <a16:creationId xmlns:a16="http://schemas.microsoft.com/office/drawing/2014/main" xmlns="" id="{E6847740-D736-6E07-A06D-EBE3F8FF83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150156" y="3211278"/>
            <a:ext cx="914400" cy="914400"/>
          </a:xfrm>
          <a:prstGeom prst="rect">
            <a:avLst/>
          </a:prstGeom>
        </p:spPr>
      </p:pic>
      <p:pic>
        <p:nvPicPr>
          <p:cNvPr id="9" name="Graphic 8" descr="Computer with solid fill">
            <a:extLst>
              <a:ext uri="{FF2B5EF4-FFF2-40B4-BE49-F238E27FC236}">
                <a16:creationId xmlns:a16="http://schemas.microsoft.com/office/drawing/2014/main" xmlns="" id="{B3AEA83B-BC0B-CD92-904D-0AAB81D838D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40921" y="2340661"/>
            <a:ext cx="914400" cy="914400"/>
          </a:xfrm>
          <a:prstGeom prst="rect">
            <a:avLst/>
          </a:prstGeom>
        </p:spPr>
      </p:pic>
      <p:pic>
        <p:nvPicPr>
          <p:cNvPr id="10" name="Graphic 9" descr="DVD player with solid fill">
            <a:extLst>
              <a:ext uri="{FF2B5EF4-FFF2-40B4-BE49-F238E27FC236}">
                <a16:creationId xmlns:a16="http://schemas.microsoft.com/office/drawing/2014/main" xmlns="" id="{12AE423F-DA54-8B61-5882-9C0C985CBA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623202" y="3313187"/>
            <a:ext cx="1614122" cy="1162518"/>
          </a:xfrm>
          <a:prstGeom prst="rect">
            <a:avLst/>
          </a:prstGeom>
        </p:spPr>
      </p:pic>
      <p:pic>
        <p:nvPicPr>
          <p:cNvPr id="11" name="Graphic 10" descr="Internet with solid fill">
            <a:extLst>
              <a:ext uri="{FF2B5EF4-FFF2-40B4-BE49-F238E27FC236}">
                <a16:creationId xmlns:a16="http://schemas.microsoft.com/office/drawing/2014/main" xmlns="" id="{18077667-6045-BA82-1A33-9D56F6DD6BE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052897" y="1705533"/>
            <a:ext cx="914400" cy="914400"/>
          </a:xfrm>
          <a:prstGeom prst="rect">
            <a:avLst/>
          </a:prstGeom>
        </p:spPr>
      </p:pic>
      <p:pic>
        <p:nvPicPr>
          <p:cNvPr id="12" name="Graphic 11" descr="Online Network with solid fill">
            <a:extLst>
              <a:ext uri="{FF2B5EF4-FFF2-40B4-BE49-F238E27FC236}">
                <a16:creationId xmlns:a16="http://schemas.microsoft.com/office/drawing/2014/main" xmlns="" id="{370B7708-8F5B-4572-C524-FBE83EAD58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7619129" y="4556584"/>
            <a:ext cx="762286" cy="762286"/>
          </a:xfrm>
          <a:prstGeom prst="rect">
            <a:avLst/>
          </a:prstGeom>
        </p:spPr>
      </p:pic>
      <p:pic>
        <p:nvPicPr>
          <p:cNvPr id="13" name="Graphic 12" descr="Scanner with solid fill">
            <a:extLst>
              <a:ext uri="{FF2B5EF4-FFF2-40B4-BE49-F238E27FC236}">
                <a16:creationId xmlns:a16="http://schemas.microsoft.com/office/drawing/2014/main" xmlns="" id="{6FF8670C-622A-ABD8-6B4F-01C994E8056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317659" y="5168959"/>
            <a:ext cx="914400" cy="914400"/>
          </a:xfrm>
          <a:prstGeom prst="rect">
            <a:avLst/>
          </a:prstGeom>
        </p:spPr>
      </p:pic>
      <p:pic>
        <p:nvPicPr>
          <p:cNvPr id="16" name="Graphic 15" descr="Smart Phone with solid fill">
            <a:extLst>
              <a:ext uri="{FF2B5EF4-FFF2-40B4-BE49-F238E27FC236}">
                <a16:creationId xmlns:a16="http://schemas.microsoft.com/office/drawing/2014/main" xmlns="" id="{35B80EDC-1DFF-09BC-2AFE-AF0A13E6D8B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7874867" y="2612813"/>
            <a:ext cx="614761" cy="614761"/>
          </a:xfrm>
          <a:prstGeom prst="rect">
            <a:avLst/>
          </a:prstGeom>
        </p:spPr>
      </p:pic>
      <p:pic>
        <p:nvPicPr>
          <p:cNvPr id="17" name="Graphic 16" descr="Computer with solid fill">
            <a:extLst>
              <a:ext uri="{FF2B5EF4-FFF2-40B4-BE49-F238E27FC236}">
                <a16:creationId xmlns:a16="http://schemas.microsoft.com/office/drawing/2014/main" xmlns="" id="{CDEF6779-224C-9895-A5E1-59C515CC8D0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40921" y="3980472"/>
            <a:ext cx="914400" cy="914400"/>
          </a:xfrm>
          <a:prstGeom prst="rect">
            <a:avLst/>
          </a:prstGeom>
        </p:spPr>
      </p:pic>
      <p:pic>
        <p:nvPicPr>
          <p:cNvPr id="18" name="Graphic 17" descr="Fax with solid fill">
            <a:extLst>
              <a:ext uri="{FF2B5EF4-FFF2-40B4-BE49-F238E27FC236}">
                <a16:creationId xmlns:a16="http://schemas.microsoft.com/office/drawing/2014/main" xmlns="" id="{2395C601-23B9-71CC-EEA3-40D18512A97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5318030" y="5256334"/>
            <a:ext cx="1040722" cy="739650"/>
          </a:xfrm>
          <a:prstGeom prst="rect">
            <a:avLst/>
          </a:prstGeom>
        </p:spPr>
      </p:pic>
      <p:pic>
        <p:nvPicPr>
          <p:cNvPr id="19" name="Graphic 18" descr="Internet with solid fill">
            <a:extLst>
              <a:ext uri="{FF2B5EF4-FFF2-40B4-BE49-F238E27FC236}">
                <a16:creationId xmlns:a16="http://schemas.microsoft.com/office/drawing/2014/main" xmlns="" id="{BA61E215-5FF4-6CCC-AB42-A4B1896A679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607367" y="1686879"/>
            <a:ext cx="914400" cy="914400"/>
          </a:xfrm>
          <a:prstGeom prst="rect">
            <a:avLst/>
          </a:prstGeom>
        </p:spPr>
      </p:pic>
      <p:cxnSp>
        <p:nvCxnSpPr>
          <p:cNvPr id="20" name="Straight Connector 19">
            <a:extLst>
              <a:ext uri="{FF2B5EF4-FFF2-40B4-BE49-F238E27FC236}">
                <a16:creationId xmlns:a16="http://schemas.microsoft.com/office/drawing/2014/main" xmlns="" id="{B0043662-4434-F78A-2D05-75F32A315296}"/>
              </a:ext>
            </a:extLst>
          </p:cNvPr>
          <p:cNvCxnSpPr>
            <a:cxnSpLocks/>
          </p:cNvCxnSpPr>
          <p:nvPr/>
        </p:nvCxnSpPr>
        <p:spPr>
          <a:xfrm>
            <a:off x="2454148" y="2807909"/>
            <a:ext cx="1343466" cy="10615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A85123C-805E-4ABF-38C2-B9CF29A57785}"/>
              </a:ext>
            </a:extLst>
          </p:cNvPr>
          <p:cNvCxnSpPr>
            <a:cxnSpLocks/>
          </p:cNvCxnSpPr>
          <p:nvPr/>
        </p:nvCxnSpPr>
        <p:spPr>
          <a:xfrm flipV="1">
            <a:off x="2293728" y="3018774"/>
            <a:ext cx="1" cy="11069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932E8B3E-F120-4D52-1411-6FA5080940B8}"/>
              </a:ext>
            </a:extLst>
          </p:cNvPr>
          <p:cNvCxnSpPr>
            <a:cxnSpLocks/>
          </p:cNvCxnSpPr>
          <p:nvPr/>
        </p:nvCxnSpPr>
        <p:spPr>
          <a:xfrm flipV="1">
            <a:off x="3986242" y="3869502"/>
            <a:ext cx="0" cy="18505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3E0668F-8D35-0A54-7E05-58AEFABA4740}"/>
              </a:ext>
            </a:extLst>
          </p:cNvPr>
          <p:cNvCxnSpPr>
            <a:cxnSpLocks/>
          </p:cNvCxnSpPr>
          <p:nvPr/>
        </p:nvCxnSpPr>
        <p:spPr>
          <a:xfrm flipH="1" flipV="1">
            <a:off x="4158740" y="3869503"/>
            <a:ext cx="1345106" cy="16595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92CF5B8-2800-6E1F-467D-AC8A85E9EC6F}"/>
              </a:ext>
            </a:extLst>
          </p:cNvPr>
          <p:cNvCxnSpPr>
            <a:cxnSpLocks/>
          </p:cNvCxnSpPr>
          <p:nvPr/>
        </p:nvCxnSpPr>
        <p:spPr>
          <a:xfrm flipH="1">
            <a:off x="4336198" y="2371813"/>
            <a:ext cx="23663" cy="1497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9FD494D-9DAD-D126-F804-81ABA1CE3CD2}"/>
              </a:ext>
            </a:extLst>
          </p:cNvPr>
          <p:cNvCxnSpPr>
            <a:cxnSpLocks/>
          </p:cNvCxnSpPr>
          <p:nvPr/>
        </p:nvCxnSpPr>
        <p:spPr>
          <a:xfrm flipH="1" flipV="1">
            <a:off x="4537319" y="3858986"/>
            <a:ext cx="1821433" cy="41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Graphic 25" descr="Wi-Fi outline">
            <a:extLst>
              <a:ext uri="{FF2B5EF4-FFF2-40B4-BE49-F238E27FC236}">
                <a16:creationId xmlns:a16="http://schemas.microsoft.com/office/drawing/2014/main" xmlns="" id="{354954E1-2684-3D5D-DB60-32222D2ED82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rot="14728679">
            <a:off x="7384483" y="2311252"/>
            <a:ext cx="914400" cy="914400"/>
          </a:xfrm>
          <a:prstGeom prst="rect">
            <a:avLst/>
          </a:prstGeom>
        </p:spPr>
      </p:pic>
      <p:pic>
        <p:nvPicPr>
          <p:cNvPr id="28" name="Graphic 27" descr="Wi-Fi outline">
            <a:extLst>
              <a:ext uri="{FF2B5EF4-FFF2-40B4-BE49-F238E27FC236}">
                <a16:creationId xmlns:a16="http://schemas.microsoft.com/office/drawing/2014/main" xmlns="" id="{19C63C70-0B3F-3736-532F-CE452A94B7D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rot="18146458">
            <a:off x="7196035" y="4099384"/>
            <a:ext cx="914400" cy="914400"/>
          </a:xfrm>
          <a:prstGeom prst="rect">
            <a:avLst/>
          </a:prstGeom>
        </p:spPr>
      </p:pic>
      <p:pic>
        <p:nvPicPr>
          <p:cNvPr id="29" name="Graphic 28" descr="Wi-Fi outline">
            <a:extLst>
              <a:ext uri="{FF2B5EF4-FFF2-40B4-BE49-F238E27FC236}">
                <a16:creationId xmlns:a16="http://schemas.microsoft.com/office/drawing/2014/main" xmlns="" id="{8815DF65-33F3-927C-0C66-A84B19F13DC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rot="10800000">
            <a:off x="6468027" y="2004438"/>
            <a:ext cx="914400" cy="914400"/>
          </a:xfrm>
          <a:prstGeom prst="rect">
            <a:avLst/>
          </a:prstGeom>
        </p:spPr>
      </p:pic>
      <p:pic>
        <p:nvPicPr>
          <p:cNvPr id="30" name="Picture 29" descr="Text&#10;&#10;Description automatically generated">
            <a:extLst>
              <a:ext uri="{FF2B5EF4-FFF2-40B4-BE49-F238E27FC236}">
                <a16:creationId xmlns:a16="http://schemas.microsoft.com/office/drawing/2014/main" xmlns="" id="{E3975404-2957-C0A9-DC6E-0EA0A662001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55110" y="2545941"/>
            <a:ext cx="333582" cy="467501"/>
          </a:xfrm>
          <a:prstGeom prst="rect">
            <a:avLst/>
          </a:prstGeom>
          <a:solidFill>
            <a:srgbClr val="FFFF00"/>
          </a:solidFill>
        </p:spPr>
      </p:pic>
      <p:pic>
        <p:nvPicPr>
          <p:cNvPr id="31" name="Picture 30" descr="Text&#10;&#10;Description automatically generated">
            <a:extLst>
              <a:ext uri="{FF2B5EF4-FFF2-40B4-BE49-F238E27FC236}">
                <a16:creationId xmlns:a16="http://schemas.microsoft.com/office/drawing/2014/main" xmlns="" id="{574B1E8D-7BC9-40AA-C3C0-EF96454E189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56788" y="2527522"/>
            <a:ext cx="333582" cy="467501"/>
          </a:xfrm>
          <a:prstGeom prst="rect">
            <a:avLst/>
          </a:prstGeom>
          <a:solidFill>
            <a:srgbClr val="FFFF00"/>
          </a:solidFill>
        </p:spPr>
      </p:pic>
      <p:sp>
        <p:nvSpPr>
          <p:cNvPr id="32" name="Rectangle: Rounded Corners 31">
            <a:extLst>
              <a:ext uri="{FF2B5EF4-FFF2-40B4-BE49-F238E27FC236}">
                <a16:creationId xmlns:a16="http://schemas.microsoft.com/office/drawing/2014/main" xmlns="" id="{6654861A-B941-6D92-E4D9-642A0BCF0953}"/>
              </a:ext>
            </a:extLst>
          </p:cNvPr>
          <p:cNvSpPr/>
          <p:nvPr/>
        </p:nvSpPr>
        <p:spPr>
          <a:xfrm>
            <a:off x="778398" y="758846"/>
            <a:ext cx="4052895" cy="609600"/>
          </a:xfrm>
          <a:prstGeom prst="roundRect">
            <a:avLst>
              <a:gd name="adj" fmla="val 50000"/>
            </a:avLst>
          </a:prstGeom>
          <a:solidFill>
            <a:srgbClr val="C1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Mạng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máy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tính</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79086" y="343724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Straight Connector 32">
            <a:extLst>
              <a:ext uri="{FF2B5EF4-FFF2-40B4-BE49-F238E27FC236}">
                <a16:creationId xmlns:a16="http://schemas.microsoft.com/office/drawing/2014/main" xmlns="" id="{4730A88C-556E-F8ED-4868-4285B21D0C61}"/>
              </a:ext>
            </a:extLst>
          </p:cNvPr>
          <p:cNvCxnSpPr>
            <a:cxnSpLocks/>
          </p:cNvCxnSpPr>
          <p:nvPr/>
        </p:nvCxnSpPr>
        <p:spPr>
          <a:xfrm>
            <a:off x="9333223" y="1564331"/>
            <a:ext cx="4255" cy="4600954"/>
          </a:xfrm>
          <a:prstGeom prst="line">
            <a:avLst/>
          </a:prstGeom>
          <a:ln w="57150">
            <a:solidFill>
              <a:srgbClr val="C1F2E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490593" y="1576163"/>
            <a:ext cx="2675127" cy="4401205"/>
          </a:xfrm>
          <a:prstGeom prst="rect">
            <a:avLst/>
          </a:prstGeom>
          <a:noFill/>
        </p:spPr>
        <p:txBody>
          <a:bodyPr wrap="square" rtlCol="0">
            <a:spAutoFit/>
          </a:bodyPr>
          <a:lstStyle/>
          <a:p>
            <a:pPr algn="just"/>
            <a:r>
              <a:rPr lang="en-US" sz="2800" dirty="0" err="1" smtClean="0">
                <a:latin typeface="Times New Roman" pitchFamily="18" charset="0"/>
                <a:cs typeface="Times New Roman" pitchFamily="18" charset="0"/>
              </a:rPr>
              <a:t>Mạng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theo</a:t>
            </a:r>
            <a:r>
              <a:rPr lang="en-US" sz="2800" dirty="0" smtClean="0">
                <a:latin typeface="Times New Roman" pitchFamily="18" charset="0"/>
                <a:cs typeface="Times New Roman" pitchFamily="18" charset="0"/>
              </a:rPr>
              <a:t> 1 </a:t>
            </a:r>
            <a:r>
              <a:rPr lang="en-US" sz="2800" dirty="0" err="1" smtClean="0">
                <a:latin typeface="Times New Roman" pitchFamily="18" charset="0"/>
                <a:cs typeface="Times New Roman" pitchFamily="18" charset="0"/>
              </a:rPr>
              <a:t>phương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dữ</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liệu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bị</a:t>
            </a:r>
            <a:endParaRPr lang="en-US" sz="2800" dirty="0">
              <a:latin typeface="Times New Roman" pitchFamily="18" charset="0"/>
              <a:cs typeface="Times New Roman" pitchFamily="18" charset="0"/>
            </a:endParaRPr>
          </a:p>
        </p:txBody>
      </p:sp>
      <p:sp>
        <p:nvSpPr>
          <p:cNvPr id="34" name="Rectangle: Rounded Corners 13">
            <a:extLst>
              <a:ext uri="{FF2B5EF4-FFF2-40B4-BE49-F238E27FC236}">
                <a16:creationId xmlns:a16="http://schemas.microsoft.com/office/drawing/2014/main" xmlns="" id="{B0DBF1E5-6ADA-07B7-2F78-17417BCEB275}"/>
              </a:ext>
            </a:extLst>
          </p:cNvPr>
          <p:cNvSpPr/>
          <p:nvPr/>
        </p:nvSpPr>
        <p:spPr>
          <a:xfrm>
            <a:off x="7785" y="90691"/>
            <a:ext cx="4892726" cy="6096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Times New Roman" panose="02020603050405020304" pitchFamily="18" charset="0"/>
                <a:cs typeface="Times New Roman" panose="02020603050405020304" pitchFamily="18" charset="0"/>
              </a:rPr>
              <a:t>1. MẠNG </a:t>
            </a:r>
            <a:r>
              <a:rPr lang="en-US" sz="2400" dirty="0">
                <a:solidFill>
                  <a:schemeClr val="bg1"/>
                </a:solidFill>
                <a:latin typeface="Times New Roman" panose="02020603050405020304" pitchFamily="18" charset="0"/>
                <a:cs typeface="Times New Roman" panose="02020603050405020304" pitchFamily="18" charset="0"/>
              </a:rPr>
              <a:t>LAN VÀ INTERNET     </a:t>
            </a:r>
          </a:p>
        </p:txBody>
      </p:sp>
    </p:spTree>
    <p:extLst>
      <p:ext uri="{BB962C8B-B14F-4D97-AF65-F5344CB8AC3E}">
        <p14:creationId xmlns:p14="http://schemas.microsoft.com/office/powerpoint/2010/main" val="98078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circle(in)">
                                      <p:cBhvr>
                                        <p:cTn id="45" dur="500"/>
                                        <p:tgtEl>
                                          <p:spTgt spid="20"/>
                                        </p:tgtEl>
                                      </p:cBhvr>
                                    </p:animEffect>
                                  </p:childTnLst>
                                </p:cTn>
                              </p:par>
                              <p:par>
                                <p:cTn id="46" presetID="6" presetClass="entr" presetSubtype="16"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circle(in)">
                                      <p:cBhvr>
                                        <p:cTn id="48" dur="500"/>
                                        <p:tgtEl>
                                          <p:spTgt spid="21"/>
                                        </p:tgtEl>
                                      </p:cBhvr>
                                    </p:animEffect>
                                  </p:childTnLst>
                                </p:cTn>
                              </p:par>
                              <p:par>
                                <p:cTn id="49" presetID="6" presetClass="entr" presetSubtype="16"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circle(in)">
                                      <p:cBhvr>
                                        <p:cTn id="51" dur="500"/>
                                        <p:tgtEl>
                                          <p:spTgt spid="22"/>
                                        </p:tgtEl>
                                      </p:cBhvr>
                                    </p:animEffect>
                                  </p:childTnLst>
                                </p:cTn>
                              </p:par>
                              <p:par>
                                <p:cTn id="52" presetID="6"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circle(in)">
                                      <p:cBhvr>
                                        <p:cTn id="54" dur="500"/>
                                        <p:tgtEl>
                                          <p:spTgt spid="23"/>
                                        </p:tgtEl>
                                      </p:cBhvr>
                                    </p:animEffect>
                                  </p:childTnLst>
                                </p:cTn>
                              </p:par>
                              <p:par>
                                <p:cTn id="55" presetID="6" presetClass="entr" presetSubtype="16"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ircle(in)">
                                      <p:cBhvr>
                                        <p:cTn id="57" dur="500"/>
                                        <p:tgtEl>
                                          <p:spTgt spid="24"/>
                                        </p:tgtEl>
                                      </p:cBhvr>
                                    </p:animEffect>
                                  </p:childTnLst>
                                </p:cTn>
                              </p:par>
                              <p:par>
                                <p:cTn id="58" presetID="6" presetClass="entr" presetSubtype="16"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circle(in)">
                                      <p:cBhvr>
                                        <p:cTn id="60" dur="500"/>
                                        <p:tgtEl>
                                          <p:spTgt spid="25"/>
                                        </p:tgtEl>
                                      </p:cBhvr>
                                    </p:animEffect>
                                  </p:childTnLst>
                                </p:cTn>
                              </p:par>
                              <p:par>
                                <p:cTn id="61" presetID="10" presetClass="entr" presetSubtype="0" repeatCount="1000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ntr" presetSubtype="0" repeatCount="1000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repeatCount="1000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49" presetClass="path" presetSubtype="0" accel="50000" decel="50000" fill="hold" nodeType="clickEffect">
                                  <p:stCondLst>
                                    <p:cond delay="0"/>
                                  </p:stCondLst>
                                  <p:childTnLst>
                                    <p:animMotion origin="layout" path="M -4.375E-6 2.96296E-6 L 0.18855 0.15625 " pathEditMode="relative" rAng="0" ptsTypes="AA">
                                      <p:cBhvr>
                                        <p:cTn id="78" dur="500" fill="hold"/>
                                        <p:tgtEl>
                                          <p:spTgt spid="30"/>
                                        </p:tgtEl>
                                        <p:attrNameLst>
                                          <p:attrName>ppt_x</p:attrName>
                                          <p:attrName>ppt_y</p:attrName>
                                        </p:attrNameLst>
                                      </p:cBhvr>
                                      <p:rCtr x="9427" y="7801"/>
                                    </p:animMotion>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0.18855 0.15625 L 0.4224 0.15787 " pathEditMode="relative" rAng="0" ptsTypes="AA">
                                      <p:cBhvr>
                                        <p:cTn id="82" dur="500" fill="hold"/>
                                        <p:tgtEl>
                                          <p:spTgt spid="30"/>
                                        </p:tgtEl>
                                        <p:attrNameLst>
                                          <p:attrName>ppt_x</p:attrName>
                                          <p:attrName>ppt_y</p:attrName>
                                        </p:attrNameLst>
                                      </p:cBhvr>
                                      <p:rCtr x="11693" y="69"/>
                                    </p:animMotion>
                                  </p:childTnLst>
                                </p:cTn>
                              </p:par>
                            </p:childTnLst>
                          </p:cTn>
                        </p:par>
                      </p:childTnLst>
                    </p:cTn>
                  </p:par>
                  <p:par>
                    <p:cTn id="83" fill="hold">
                      <p:stCondLst>
                        <p:cond delay="indefinite"/>
                      </p:stCondLst>
                      <p:childTnLst>
                        <p:par>
                          <p:cTn id="84" fill="hold">
                            <p:stCondLst>
                              <p:cond delay="0"/>
                            </p:stCondLst>
                            <p:childTnLst>
                              <p:par>
                                <p:cTn id="85" presetID="49" presetClass="path" presetSubtype="0" accel="50000" decel="50000" fill="hold" nodeType="clickEffect">
                                  <p:stCondLst>
                                    <p:cond delay="0"/>
                                  </p:stCondLst>
                                  <p:childTnLst>
                                    <p:animMotion origin="layout" path="M 0.4224 0.15787 L 0.56498 0.30717 " pathEditMode="relative" rAng="0" ptsTypes="AA">
                                      <p:cBhvr>
                                        <p:cTn id="86" dur="500" fill="hold"/>
                                        <p:tgtEl>
                                          <p:spTgt spid="30"/>
                                        </p:tgtEl>
                                        <p:attrNameLst>
                                          <p:attrName>ppt_x</p:attrName>
                                          <p:attrName>ppt_y</p:attrName>
                                        </p:attrNameLst>
                                      </p:cBhvr>
                                      <p:rCtr x="7122" y="7454"/>
                                    </p:animMotion>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30"/>
                                        </p:tgtEl>
                                      </p:cBhvr>
                                    </p:animEffect>
                                    <p:set>
                                      <p:cBhvr>
                                        <p:cTn id="91" dur="1" fill="hold">
                                          <p:stCondLst>
                                            <p:cond delay="499"/>
                                          </p:stCondLst>
                                        </p:cTn>
                                        <p:tgtEl>
                                          <p:spTgt spid="30"/>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500"/>
                                        <p:tgtEl>
                                          <p:spTgt spid="31"/>
                                        </p:tgtEl>
                                      </p:cBhvr>
                                    </p:animEffect>
                                  </p:childTnLst>
                                </p:cTn>
                              </p:par>
                            </p:childTnLst>
                          </p:cTn>
                        </p:par>
                      </p:childTnLst>
                    </p:cTn>
                  </p:par>
                  <p:par>
                    <p:cTn id="97" fill="hold">
                      <p:stCondLst>
                        <p:cond delay="indefinite"/>
                      </p:stCondLst>
                      <p:childTnLst>
                        <p:par>
                          <p:cTn id="98" fill="hold">
                            <p:stCondLst>
                              <p:cond delay="0"/>
                            </p:stCondLst>
                            <p:childTnLst>
                              <p:par>
                                <p:cTn id="99" presetID="49" presetClass="path" presetSubtype="0" accel="50000" decel="50000" fill="hold" nodeType="clickEffect">
                                  <p:stCondLst>
                                    <p:cond delay="0"/>
                                  </p:stCondLst>
                                  <p:childTnLst>
                                    <p:animMotion origin="layout" path="M -4.58333E-6 -7.40741E-7 L 0.18842 0.15903 " pathEditMode="relative" rAng="0" ptsTypes="AA">
                                      <p:cBhvr>
                                        <p:cTn id="100" dur="500" fill="hold"/>
                                        <p:tgtEl>
                                          <p:spTgt spid="31"/>
                                        </p:tgtEl>
                                        <p:attrNameLst>
                                          <p:attrName>ppt_x</p:attrName>
                                          <p:attrName>ppt_y</p:attrName>
                                        </p:attrNameLst>
                                      </p:cBhvr>
                                      <p:rCtr x="9414" y="7940"/>
                                    </p:animMotion>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0.18842 0.15903 L 0.31485 0.42894 " pathEditMode="relative" rAng="0" ptsTypes="AA">
                                      <p:cBhvr>
                                        <p:cTn id="104" dur="500" fill="hold"/>
                                        <p:tgtEl>
                                          <p:spTgt spid="31"/>
                                        </p:tgtEl>
                                        <p:attrNameLst>
                                          <p:attrName>ppt_x</p:attrName>
                                          <p:attrName>ppt_y</p:attrName>
                                        </p:attrNameLst>
                                      </p:cBhvr>
                                      <p:rCtr x="6315" y="13495"/>
                                    </p:animMotion>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1026"/>
                                        </p:tgtEl>
                                        <p:attrNameLst>
                                          <p:attrName>style.visibility</p:attrName>
                                        </p:attrNameLst>
                                      </p:cBhvr>
                                      <p:to>
                                        <p:strVal val="visible"/>
                                      </p:to>
                                    </p:set>
                                    <p:animEffect transition="in" filter="fade">
                                      <p:cBhvr>
                                        <p:cTn id="109" dur="500"/>
                                        <p:tgtEl>
                                          <p:spTgt spid="1026"/>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fade">
                                      <p:cBhvr>
                                        <p:cTn id="114" dur="1000"/>
                                        <p:tgtEl>
                                          <p:spTgt spid="33"/>
                                        </p:tgtEl>
                                      </p:cBhvr>
                                    </p:animEffect>
                                    <p:anim calcmode="lin" valueType="num">
                                      <p:cBhvr>
                                        <p:cTn id="115" dur="1000" fill="hold"/>
                                        <p:tgtEl>
                                          <p:spTgt spid="33"/>
                                        </p:tgtEl>
                                        <p:attrNameLst>
                                          <p:attrName>ppt_x</p:attrName>
                                        </p:attrNameLst>
                                      </p:cBhvr>
                                      <p:tavLst>
                                        <p:tav tm="0">
                                          <p:val>
                                            <p:strVal val="#ppt_x"/>
                                          </p:val>
                                        </p:tav>
                                        <p:tav tm="100000">
                                          <p:val>
                                            <p:strVal val="#ppt_x"/>
                                          </p:val>
                                        </p:tav>
                                      </p:tavLst>
                                    </p:anim>
                                    <p:anim calcmode="lin" valueType="num">
                                      <p:cBhvr>
                                        <p:cTn id="1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3"/>
                                        </p:tgtEl>
                                        <p:attrNameLst>
                                          <p:attrName>style.visibility</p:attrName>
                                        </p:attrNameLst>
                                      </p:cBhvr>
                                      <p:to>
                                        <p:strVal val="visible"/>
                                      </p:to>
                                    </p:set>
                                    <p:anim calcmode="lin" valueType="num">
                                      <p:cBhvr additive="base">
                                        <p:cTn id="121" dur="500" fill="hold"/>
                                        <p:tgtEl>
                                          <p:spTgt spid="3"/>
                                        </p:tgtEl>
                                        <p:attrNameLst>
                                          <p:attrName>ppt_x</p:attrName>
                                        </p:attrNameLst>
                                      </p:cBhvr>
                                      <p:tavLst>
                                        <p:tav tm="0">
                                          <p:val>
                                            <p:strVal val="#ppt_x"/>
                                          </p:val>
                                        </p:tav>
                                        <p:tav tm="100000">
                                          <p:val>
                                            <p:strVal val="#ppt_x"/>
                                          </p:val>
                                        </p:tav>
                                      </p:tavLst>
                                    </p:anim>
                                    <p:anim calcmode="lin" valueType="num">
                                      <p:cBhvr additive="base">
                                        <p:cTn id="1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DAF7324-6C50-885B-D149-46A899D03702}"/>
              </a:ext>
            </a:extLst>
          </p:cNvPr>
          <p:cNvSpPr/>
          <p:nvPr/>
        </p:nvSpPr>
        <p:spPr>
          <a:xfrm>
            <a:off x="439728" y="719122"/>
            <a:ext cx="6247759" cy="609600"/>
          </a:xfrm>
          <a:prstGeom prst="roundRect">
            <a:avLst>
              <a:gd name="adj" fmla="val 50000"/>
            </a:avLst>
          </a:prstGeom>
          <a:solidFill>
            <a:srgbClr val="C1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bộ</a:t>
            </a:r>
            <a:r>
              <a:rPr lang="en-US" sz="2400" dirty="0">
                <a:solidFill>
                  <a:schemeClr val="bg1"/>
                </a:solidFill>
                <a:latin typeface="Times New Roman" panose="02020603050405020304" pitchFamily="18" charset="0"/>
                <a:cs typeface="Times New Roman" panose="02020603050405020304" pitchFamily="18" charset="0"/>
              </a:rPr>
              <a:t> (LAN)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rộng</a:t>
            </a:r>
            <a:r>
              <a:rPr lang="en-US" sz="2400" dirty="0">
                <a:solidFill>
                  <a:schemeClr val="bg1"/>
                </a:solidFill>
                <a:latin typeface="Times New Roman" panose="02020603050405020304" pitchFamily="18" charset="0"/>
                <a:cs typeface="Times New Roman" panose="02020603050405020304" pitchFamily="18" charset="0"/>
              </a:rPr>
              <a:t> (WAN)</a:t>
            </a:r>
          </a:p>
        </p:txBody>
      </p:sp>
      <p:cxnSp>
        <p:nvCxnSpPr>
          <p:cNvPr id="5" name="Straight Connector 4">
            <a:extLst>
              <a:ext uri="{FF2B5EF4-FFF2-40B4-BE49-F238E27FC236}">
                <a16:creationId xmlns:a16="http://schemas.microsoft.com/office/drawing/2014/main" xmlns="" id="{FAACA60C-1BAA-E9F4-028A-013222B482A2}"/>
              </a:ext>
            </a:extLst>
          </p:cNvPr>
          <p:cNvCxnSpPr>
            <a:cxnSpLocks/>
            <a:stCxn id="13" idx="3"/>
          </p:cNvCxnSpPr>
          <p:nvPr/>
        </p:nvCxnSpPr>
        <p:spPr>
          <a:xfrm flipV="1">
            <a:off x="4019688" y="3019568"/>
            <a:ext cx="1733176" cy="15980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35ECA780-0DBF-CDF7-2C8D-CFB2407D2765}"/>
              </a:ext>
            </a:extLst>
          </p:cNvPr>
          <p:cNvCxnSpPr>
            <a:cxnSpLocks/>
          </p:cNvCxnSpPr>
          <p:nvPr/>
        </p:nvCxnSpPr>
        <p:spPr>
          <a:xfrm flipV="1">
            <a:off x="7291906" y="3137148"/>
            <a:ext cx="1530737" cy="1983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8244CDE5-8DD1-B8C3-CFD9-5D69547B3ACF}"/>
              </a:ext>
            </a:extLst>
          </p:cNvPr>
          <p:cNvCxnSpPr>
            <a:cxnSpLocks/>
          </p:cNvCxnSpPr>
          <p:nvPr/>
        </p:nvCxnSpPr>
        <p:spPr>
          <a:xfrm flipH="1" flipV="1">
            <a:off x="6161456" y="3019568"/>
            <a:ext cx="2661187" cy="339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2B26A325-7313-B573-B2EF-0E6A42838452}"/>
              </a:ext>
            </a:extLst>
          </p:cNvPr>
          <p:cNvGrpSpPr/>
          <p:nvPr/>
        </p:nvGrpSpPr>
        <p:grpSpPr>
          <a:xfrm>
            <a:off x="1819641" y="3289520"/>
            <a:ext cx="2806235" cy="2656158"/>
            <a:chOff x="6298438" y="1548304"/>
            <a:chExt cx="4817831" cy="4377826"/>
          </a:xfrm>
          <a:solidFill>
            <a:srgbClr val="00FF00"/>
          </a:solidFill>
        </p:grpSpPr>
        <p:pic>
          <p:nvPicPr>
            <p:cNvPr id="12" name="Graphic 11" descr="Computer with solid fill">
              <a:extLst>
                <a:ext uri="{FF2B5EF4-FFF2-40B4-BE49-F238E27FC236}">
                  <a16:creationId xmlns:a16="http://schemas.microsoft.com/office/drawing/2014/main" xmlns="" id="{9278D492-50F0-4A8F-2CE4-510BD53A313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98438" y="2183432"/>
              <a:ext cx="914400" cy="914400"/>
            </a:xfrm>
            <a:prstGeom prst="rect">
              <a:avLst/>
            </a:prstGeom>
          </p:spPr>
        </p:pic>
        <p:pic>
          <p:nvPicPr>
            <p:cNvPr id="13" name="Graphic 12" descr="DVD player with solid fill">
              <a:extLst>
                <a:ext uri="{FF2B5EF4-FFF2-40B4-BE49-F238E27FC236}">
                  <a16:creationId xmlns:a16="http://schemas.microsoft.com/office/drawing/2014/main" xmlns="" id="{C8579FE7-DA34-02B1-043A-A4CC3A4C1B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300013" y="3097832"/>
              <a:ext cx="1775534" cy="1278770"/>
            </a:xfrm>
            <a:prstGeom prst="rect">
              <a:avLst/>
            </a:prstGeom>
          </p:spPr>
        </p:pic>
        <p:pic>
          <p:nvPicPr>
            <p:cNvPr id="15" name="Graphic 14" descr="Internet with solid fill">
              <a:extLst>
                <a:ext uri="{FF2B5EF4-FFF2-40B4-BE49-F238E27FC236}">
                  <a16:creationId xmlns:a16="http://schemas.microsoft.com/office/drawing/2014/main" xmlns="" id="{FED61045-9B16-491C-4527-FD6265A5400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810414" y="1548304"/>
              <a:ext cx="914400" cy="914400"/>
            </a:xfrm>
            <a:prstGeom prst="rect">
              <a:avLst/>
            </a:prstGeom>
          </p:spPr>
        </p:pic>
        <p:pic>
          <p:nvPicPr>
            <p:cNvPr id="16" name="Graphic 15" descr="Scanner with solid fill">
              <a:extLst>
                <a:ext uri="{FF2B5EF4-FFF2-40B4-BE49-F238E27FC236}">
                  <a16:creationId xmlns:a16="http://schemas.microsoft.com/office/drawing/2014/main" xmlns="" id="{BC1E4DB6-6F0D-B37A-CAC7-ABB07B8B5E4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075176" y="5011730"/>
              <a:ext cx="914400" cy="914400"/>
            </a:xfrm>
            <a:prstGeom prst="rect">
              <a:avLst/>
            </a:prstGeom>
          </p:spPr>
        </p:pic>
        <p:pic>
          <p:nvPicPr>
            <p:cNvPr id="17" name="Graphic 16" descr="Computer with solid fill">
              <a:extLst>
                <a:ext uri="{FF2B5EF4-FFF2-40B4-BE49-F238E27FC236}">
                  <a16:creationId xmlns:a16="http://schemas.microsoft.com/office/drawing/2014/main" xmlns="" id="{E9BECB5E-A680-62A9-ADE4-BC745B06D9F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98438" y="3823243"/>
              <a:ext cx="914400" cy="914400"/>
            </a:xfrm>
            <a:prstGeom prst="rect">
              <a:avLst/>
            </a:prstGeom>
          </p:spPr>
        </p:pic>
        <p:pic>
          <p:nvPicPr>
            <p:cNvPr id="18" name="Graphic 17" descr="Fax with solid fill">
              <a:extLst>
                <a:ext uri="{FF2B5EF4-FFF2-40B4-BE49-F238E27FC236}">
                  <a16:creationId xmlns:a16="http://schemas.microsoft.com/office/drawing/2014/main" xmlns="" id="{029E6407-41AF-BDA8-7599-D62CA964C3B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075547" y="5099105"/>
              <a:ext cx="1040722" cy="739650"/>
            </a:xfrm>
            <a:prstGeom prst="rect">
              <a:avLst/>
            </a:prstGeom>
          </p:spPr>
        </p:pic>
        <p:cxnSp>
          <p:nvCxnSpPr>
            <p:cNvPr id="19" name="Straight Connector 18">
              <a:extLst>
                <a:ext uri="{FF2B5EF4-FFF2-40B4-BE49-F238E27FC236}">
                  <a16:creationId xmlns:a16="http://schemas.microsoft.com/office/drawing/2014/main" xmlns="" id="{FD3ACFDD-BD14-249A-E219-3D6C53A50AD0}"/>
                </a:ext>
              </a:extLst>
            </p:cNvPr>
            <p:cNvCxnSpPr>
              <a:cxnSpLocks/>
            </p:cNvCxnSpPr>
            <p:nvPr/>
          </p:nvCxnSpPr>
          <p:spPr>
            <a:xfrm>
              <a:off x="7211665" y="2650680"/>
              <a:ext cx="1343466" cy="106159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E98CA118-1481-7F35-B90F-AAFFC577AD59}"/>
                </a:ext>
              </a:extLst>
            </p:cNvPr>
            <p:cNvCxnSpPr>
              <a:cxnSpLocks/>
            </p:cNvCxnSpPr>
            <p:nvPr/>
          </p:nvCxnSpPr>
          <p:spPr>
            <a:xfrm flipV="1">
              <a:off x="7212838" y="3712273"/>
              <a:ext cx="1465114" cy="587446"/>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2B434DC-6759-E76D-E515-DA9EB1746A03}"/>
                </a:ext>
              </a:extLst>
            </p:cNvPr>
            <p:cNvCxnSpPr>
              <a:cxnSpLocks/>
            </p:cNvCxnSpPr>
            <p:nvPr/>
          </p:nvCxnSpPr>
          <p:spPr>
            <a:xfrm flipV="1">
              <a:off x="8743759" y="3712273"/>
              <a:ext cx="0" cy="1850502"/>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F1438A66-12C0-877C-1985-42FF6808ECF4}"/>
                </a:ext>
              </a:extLst>
            </p:cNvPr>
            <p:cNvCxnSpPr>
              <a:cxnSpLocks/>
            </p:cNvCxnSpPr>
            <p:nvPr/>
          </p:nvCxnSpPr>
          <p:spPr>
            <a:xfrm flipH="1" flipV="1">
              <a:off x="8916257" y="3712274"/>
              <a:ext cx="1345106" cy="1659582"/>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256C5F8-D72E-F800-7CD2-F715B84D186C}"/>
                </a:ext>
              </a:extLst>
            </p:cNvPr>
            <p:cNvCxnSpPr>
              <a:cxnSpLocks/>
            </p:cNvCxnSpPr>
            <p:nvPr/>
          </p:nvCxnSpPr>
          <p:spPr>
            <a:xfrm flipH="1">
              <a:off x="9093715" y="2214584"/>
              <a:ext cx="23663" cy="1497689"/>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xmlns="" id="{D833EAAE-7615-3B18-8A66-F13C7E5FFDC9}"/>
              </a:ext>
            </a:extLst>
          </p:cNvPr>
          <p:cNvGrpSpPr/>
          <p:nvPr/>
        </p:nvGrpSpPr>
        <p:grpSpPr>
          <a:xfrm>
            <a:off x="5798743" y="1021090"/>
            <a:ext cx="1913896" cy="2206052"/>
            <a:chOff x="6691303" y="641147"/>
            <a:chExt cx="1913896" cy="2206052"/>
          </a:xfrm>
        </p:grpSpPr>
        <p:pic>
          <p:nvPicPr>
            <p:cNvPr id="37" name="Graphic 36" descr="Wireless router with solid fill">
              <a:extLst>
                <a:ext uri="{FF2B5EF4-FFF2-40B4-BE49-F238E27FC236}">
                  <a16:creationId xmlns:a16="http://schemas.microsoft.com/office/drawing/2014/main" xmlns="" id="{E61A88DA-46BB-5C82-FEC3-9FDCED3A76E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779205" y="2204538"/>
              <a:ext cx="576845" cy="642661"/>
            </a:xfrm>
            <a:prstGeom prst="rect">
              <a:avLst/>
            </a:prstGeom>
          </p:spPr>
        </p:pic>
        <p:pic>
          <p:nvPicPr>
            <p:cNvPr id="38" name="Graphic 37" descr="Online Network with solid fill">
              <a:extLst>
                <a:ext uri="{FF2B5EF4-FFF2-40B4-BE49-F238E27FC236}">
                  <a16:creationId xmlns:a16="http://schemas.microsoft.com/office/drawing/2014/main" xmlns="" id="{807D53CF-B65E-A515-9600-C49777F7FD9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038556" y="641147"/>
              <a:ext cx="365105" cy="406762"/>
            </a:xfrm>
            <a:prstGeom prst="rect">
              <a:avLst/>
            </a:prstGeom>
          </p:spPr>
        </p:pic>
        <p:pic>
          <p:nvPicPr>
            <p:cNvPr id="39" name="Graphic 38" descr="Smart Phone with solid fill">
              <a:extLst>
                <a:ext uri="{FF2B5EF4-FFF2-40B4-BE49-F238E27FC236}">
                  <a16:creationId xmlns:a16="http://schemas.microsoft.com/office/drawing/2014/main" xmlns="" id="{D0975314-6873-B17E-E576-D859CE4D709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8227289" y="1901210"/>
              <a:ext cx="377910" cy="421028"/>
            </a:xfrm>
            <a:prstGeom prst="rect">
              <a:avLst/>
            </a:prstGeom>
          </p:spPr>
        </p:pic>
        <p:pic>
          <p:nvPicPr>
            <p:cNvPr id="40" name="Graphic 39" descr="Internet with solid fill">
              <a:extLst>
                <a:ext uri="{FF2B5EF4-FFF2-40B4-BE49-F238E27FC236}">
                  <a16:creationId xmlns:a16="http://schemas.microsoft.com/office/drawing/2014/main" xmlns="" id="{AB75D788-FF16-A256-0FCE-BAC5C6D0255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779205" y="1133157"/>
              <a:ext cx="576845" cy="642661"/>
            </a:xfrm>
            <a:prstGeom prst="rect">
              <a:avLst/>
            </a:prstGeom>
          </p:spPr>
        </p:pic>
        <p:pic>
          <p:nvPicPr>
            <p:cNvPr id="41" name="Graphic 40" descr="Wi-Fi outline">
              <a:extLst>
                <a:ext uri="{FF2B5EF4-FFF2-40B4-BE49-F238E27FC236}">
                  <a16:creationId xmlns:a16="http://schemas.microsoft.com/office/drawing/2014/main" xmlns="" id="{9EB4527F-C0AB-74E3-EBBA-CE84932B4CC2}"/>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rot="14728679">
              <a:off x="7892464" y="1675872"/>
              <a:ext cx="642661" cy="576845"/>
            </a:xfrm>
            <a:prstGeom prst="rect">
              <a:avLst/>
            </a:prstGeom>
          </p:spPr>
        </p:pic>
        <p:pic>
          <p:nvPicPr>
            <p:cNvPr id="42" name="Graphic 41" descr="Wireless outline">
              <a:extLst>
                <a:ext uri="{FF2B5EF4-FFF2-40B4-BE49-F238E27FC236}">
                  <a16:creationId xmlns:a16="http://schemas.microsoft.com/office/drawing/2014/main" xmlns="" id="{581CE743-1131-57B4-06C4-A2C2F16EF8EC}"/>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rot="4527455">
              <a:off x="7117511" y="2084649"/>
              <a:ext cx="642661" cy="576845"/>
            </a:xfrm>
            <a:prstGeom prst="rect">
              <a:avLst/>
            </a:prstGeom>
          </p:spPr>
        </p:pic>
        <p:pic>
          <p:nvPicPr>
            <p:cNvPr id="43" name="Graphic 42" descr="Wi-Fi outline">
              <a:extLst>
                <a:ext uri="{FF2B5EF4-FFF2-40B4-BE49-F238E27FC236}">
                  <a16:creationId xmlns:a16="http://schemas.microsoft.com/office/drawing/2014/main" xmlns="" id="{9D768B60-5941-6D33-3B0E-93CB8F51613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rot="14105473">
              <a:off x="7679130" y="837913"/>
              <a:ext cx="642661" cy="576845"/>
            </a:xfrm>
            <a:prstGeom prst="rect">
              <a:avLst/>
            </a:prstGeom>
          </p:spPr>
        </p:pic>
        <p:pic>
          <p:nvPicPr>
            <p:cNvPr id="44" name="Graphic 43" descr="Wi-Fi outline">
              <a:extLst>
                <a:ext uri="{FF2B5EF4-FFF2-40B4-BE49-F238E27FC236}">
                  <a16:creationId xmlns:a16="http://schemas.microsoft.com/office/drawing/2014/main" xmlns="" id="{BA1031A8-2688-53E0-0DA4-A4DF4B8D5F8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rot="10800000">
              <a:off x="6691303" y="1356345"/>
              <a:ext cx="576845" cy="642661"/>
            </a:xfrm>
            <a:prstGeom prst="rect">
              <a:avLst/>
            </a:prstGeom>
          </p:spPr>
        </p:pic>
      </p:grpSp>
      <p:sp>
        <p:nvSpPr>
          <p:cNvPr id="58" name="Rectangle 57">
            <a:extLst>
              <a:ext uri="{FF2B5EF4-FFF2-40B4-BE49-F238E27FC236}">
                <a16:creationId xmlns:a16="http://schemas.microsoft.com/office/drawing/2014/main" xmlns="" id="{3D9AE706-30F6-3BA6-1D0B-8411A0BB77FF}"/>
              </a:ext>
            </a:extLst>
          </p:cNvPr>
          <p:cNvSpPr/>
          <p:nvPr/>
        </p:nvSpPr>
        <p:spPr>
          <a:xfrm>
            <a:off x="3180112" y="6053025"/>
            <a:ext cx="953996" cy="42796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Times New Roman" panose="02020603050405020304" pitchFamily="18" charset="0"/>
                <a:cs typeface="Times New Roman" panose="02020603050405020304" pitchFamily="18" charset="0"/>
              </a:rPr>
              <a:t>Hà Nội</a:t>
            </a:r>
          </a:p>
        </p:txBody>
      </p:sp>
      <p:sp>
        <p:nvSpPr>
          <p:cNvPr id="59" name="Rectangle 58">
            <a:extLst>
              <a:ext uri="{FF2B5EF4-FFF2-40B4-BE49-F238E27FC236}">
                <a16:creationId xmlns:a16="http://schemas.microsoft.com/office/drawing/2014/main" xmlns="" id="{562D56CE-4E60-88EC-3ADD-52899CC51817}"/>
              </a:ext>
            </a:extLst>
          </p:cNvPr>
          <p:cNvSpPr/>
          <p:nvPr/>
        </p:nvSpPr>
        <p:spPr>
          <a:xfrm>
            <a:off x="4272456" y="2007698"/>
            <a:ext cx="1507519" cy="42796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bg1"/>
                </a:solidFill>
                <a:latin typeface="Times New Roman" panose="02020603050405020304" pitchFamily="18" charset="0"/>
                <a:cs typeface="Times New Roman" panose="02020603050405020304" pitchFamily="18" charset="0"/>
              </a:rPr>
              <a:t>Thanh</a:t>
            </a:r>
            <a:r>
              <a:rPr lang="en-US" sz="2000" b="1" dirty="0" smtClean="0">
                <a:solidFill>
                  <a:schemeClr val="bg1"/>
                </a:solidFill>
                <a:latin typeface="Times New Roman" panose="02020603050405020304" pitchFamily="18" charset="0"/>
                <a:cs typeface="Times New Roman" panose="02020603050405020304" pitchFamily="18" charset="0"/>
              </a:rPr>
              <a:t> </a:t>
            </a:r>
            <a:r>
              <a:rPr lang="en-US" sz="2000" b="1" dirty="0" err="1" smtClean="0">
                <a:solidFill>
                  <a:schemeClr val="bg1"/>
                </a:solidFill>
                <a:latin typeface="Times New Roman" panose="02020603050405020304" pitchFamily="18" charset="0"/>
                <a:cs typeface="Times New Roman" panose="02020603050405020304" pitchFamily="18" charset="0"/>
              </a:rPr>
              <a:t>Hóa</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60" name="Rectangle 59">
            <a:extLst>
              <a:ext uri="{FF2B5EF4-FFF2-40B4-BE49-F238E27FC236}">
                <a16:creationId xmlns:a16="http://schemas.microsoft.com/office/drawing/2014/main" xmlns="" id="{86236B3C-BA67-1FD3-5112-FB862D4ED77A}"/>
              </a:ext>
            </a:extLst>
          </p:cNvPr>
          <p:cNvSpPr/>
          <p:nvPr/>
        </p:nvSpPr>
        <p:spPr>
          <a:xfrm>
            <a:off x="9713392" y="2715809"/>
            <a:ext cx="1339655" cy="42796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bg1"/>
                </a:solidFill>
                <a:latin typeface="Times New Roman" panose="02020603050405020304" pitchFamily="18" charset="0"/>
                <a:cs typeface="Times New Roman" panose="02020603050405020304" pitchFamily="18" charset="0"/>
              </a:rPr>
              <a:t>Bình</a:t>
            </a:r>
            <a:r>
              <a:rPr lang="en-US" sz="2000" b="1" dirty="0" smtClean="0">
                <a:solidFill>
                  <a:schemeClr val="bg1"/>
                </a:solidFill>
                <a:latin typeface="Times New Roman" panose="02020603050405020304" pitchFamily="18" charset="0"/>
                <a:cs typeface="Times New Roman" panose="02020603050405020304" pitchFamily="18" charset="0"/>
              </a:rPr>
              <a:t> </a:t>
            </a:r>
            <a:r>
              <a:rPr lang="en-US" sz="2000" b="1" dirty="0" err="1" smtClean="0">
                <a:solidFill>
                  <a:schemeClr val="bg1"/>
                </a:solidFill>
                <a:latin typeface="Times New Roman" panose="02020603050405020304" pitchFamily="18" charset="0"/>
                <a:cs typeface="Times New Roman" panose="02020603050405020304" pitchFamily="18" charset="0"/>
              </a:rPr>
              <a:t>Định</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61" name="Rectangle 60">
            <a:extLst>
              <a:ext uri="{FF2B5EF4-FFF2-40B4-BE49-F238E27FC236}">
                <a16:creationId xmlns:a16="http://schemas.microsoft.com/office/drawing/2014/main" xmlns="" id="{FA7D09D9-5B72-BB03-7441-4865D0BAE2F2}"/>
              </a:ext>
            </a:extLst>
          </p:cNvPr>
          <p:cNvSpPr/>
          <p:nvPr/>
        </p:nvSpPr>
        <p:spPr>
          <a:xfrm>
            <a:off x="6088898" y="5606066"/>
            <a:ext cx="2159108" cy="42796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Times New Roman" panose="02020603050405020304" pitchFamily="18" charset="0"/>
                <a:cs typeface="Times New Roman" panose="02020603050405020304" pitchFamily="18" charset="0"/>
              </a:rPr>
              <a:t>TP Hồ Chí Minh</a:t>
            </a:r>
          </a:p>
        </p:txBody>
      </p:sp>
      <p:sp>
        <p:nvSpPr>
          <p:cNvPr id="62" name="Oval 61">
            <a:extLst>
              <a:ext uri="{FF2B5EF4-FFF2-40B4-BE49-F238E27FC236}">
                <a16:creationId xmlns:a16="http://schemas.microsoft.com/office/drawing/2014/main" xmlns="" id="{9F500E8A-6416-FEEA-165A-701F784E2B0D}"/>
              </a:ext>
            </a:extLst>
          </p:cNvPr>
          <p:cNvSpPr/>
          <p:nvPr/>
        </p:nvSpPr>
        <p:spPr>
          <a:xfrm>
            <a:off x="1819641" y="5838330"/>
            <a:ext cx="1255457" cy="64265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LAN</a:t>
            </a:r>
          </a:p>
        </p:txBody>
      </p:sp>
      <p:sp>
        <p:nvSpPr>
          <p:cNvPr id="63" name="Oval 62">
            <a:extLst>
              <a:ext uri="{FF2B5EF4-FFF2-40B4-BE49-F238E27FC236}">
                <a16:creationId xmlns:a16="http://schemas.microsoft.com/office/drawing/2014/main" xmlns="" id="{80FE0267-D264-DDF5-D1F0-541125780660}"/>
              </a:ext>
            </a:extLst>
          </p:cNvPr>
          <p:cNvSpPr/>
          <p:nvPr/>
        </p:nvSpPr>
        <p:spPr>
          <a:xfrm>
            <a:off x="3001146" y="1910388"/>
            <a:ext cx="1203849" cy="64265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LAN</a:t>
            </a:r>
          </a:p>
        </p:txBody>
      </p:sp>
      <p:sp>
        <p:nvSpPr>
          <p:cNvPr id="64" name="Oval 63">
            <a:extLst>
              <a:ext uri="{FF2B5EF4-FFF2-40B4-BE49-F238E27FC236}">
                <a16:creationId xmlns:a16="http://schemas.microsoft.com/office/drawing/2014/main" xmlns="" id="{04A9C99C-C3C6-65A2-AC2E-D1216A6DDBAA}"/>
              </a:ext>
            </a:extLst>
          </p:cNvPr>
          <p:cNvSpPr/>
          <p:nvPr/>
        </p:nvSpPr>
        <p:spPr>
          <a:xfrm>
            <a:off x="10034817" y="3178528"/>
            <a:ext cx="1452333" cy="64265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LAN</a:t>
            </a:r>
          </a:p>
        </p:txBody>
      </p:sp>
      <p:sp>
        <p:nvSpPr>
          <p:cNvPr id="65" name="Oval 64">
            <a:extLst>
              <a:ext uri="{FF2B5EF4-FFF2-40B4-BE49-F238E27FC236}">
                <a16:creationId xmlns:a16="http://schemas.microsoft.com/office/drawing/2014/main" xmlns="" id="{46050E1F-7A07-CE89-6AEE-269E4B783DB3}"/>
              </a:ext>
            </a:extLst>
          </p:cNvPr>
          <p:cNvSpPr/>
          <p:nvPr/>
        </p:nvSpPr>
        <p:spPr>
          <a:xfrm>
            <a:off x="6234029" y="6052311"/>
            <a:ext cx="1205880" cy="64265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LAN</a:t>
            </a:r>
          </a:p>
        </p:txBody>
      </p:sp>
      <p:sp>
        <p:nvSpPr>
          <p:cNvPr id="66" name="Oval 65">
            <a:extLst>
              <a:ext uri="{FF2B5EF4-FFF2-40B4-BE49-F238E27FC236}">
                <a16:creationId xmlns:a16="http://schemas.microsoft.com/office/drawing/2014/main" xmlns="" id="{04AE63AE-0F1F-FC19-AF7B-3D2CF4B5B95F}"/>
              </a:ext>
            </a:extLst>
          </p:cNvPr>
          <p:cNvSpPr/>
          <p:nvPr/>
        </p:nvSpPr>
        <p:spPr>
          <a:xfrm>
            <a:off x="6028206" y="3574472"/>
            <a:ext cx="1454971" cy="78907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WAN</a:t>
            </a:r>
          </a:p>
        </p:txBody>
      </p:sp>
      <p:grpSp>
        <p:nvGrpSpPr>
          <p:cNvPr id="74" name="Group 73">
            <a:extLst>
              <a:ext uri="{FF2B5EF4-FFF2-40B4-BE49-F238E27FC236}">
                <a16:creationId xmlns:a16="http://schemas.microsoft.com/office/drawing/2014/main" xmlns="" id="{405B8677-03B0-B259-BBCC-7895E1765C80}"/>
              </a:ext>
            </a:extLst>
          </p:cNvPr>
          <p:cNvGrpSpPr/>
          <p:nvPr/>
        </p:nvGrpSpPr>
        <p:grpSpPr>
          <a:xfrm>
            <a:off x="6672410" y="3918816"/>
            <a:ext cx="3800752" cy="2831591"/>
            <a:chOff x="6672410" y="3918816"/>
            <a:chExt cx="3800752" cy="2831591"/>
          </a:xfrm>
        </p:grpSpPr>
        <p:grpSp>
          <p:nvGrpSpPr>
            <p:cNvPr id="46" name="Group 45">
              <a:extLst>
                <a:ext uri="{FF2B5EF4-FFF2-40B4-BE49-F238E27FC236}">
                  <a16:creationId xmlns:a16="http://schemas.microsoft.com/office/drawing/2014/main" xmlns="" id="{1BF6B1CD-FE15-B282-698D-5C660AF08828}"/>
                </a:ext>
              </a:extLst>
            </p:cNvPr>
            <p:cNvGrpSpPr/>
            <p:nvPr/>
          </p:nvGrpSpPr>
          <p:grpSpPr>
            <a:xfrm>
              <a:off x="7081892" y="3918816"/>
              <a:ext cx="3391270" cy="2831591"/>
              <a:chOff x="8160884" y="3827376"/>
              <a:chExt cx="3391270" cy="2831591"/>
            </a:xfrm>
            <a:solidFill>
              <a:schemeClr val="accent5">
                <a:lumMod val="40000"/>
                <a:lumOff val="60000"/>
              </a:schemeClr>
            </a:solidFill>
          </p:grpSpPr>
          <p:pic>
            <p:nvPicPr>
              <p:cNvPr id="47" name="Graphic 46" descr="Computer with solid fill">
                <a:extLst>
                  <a:ext uri="{FF2B5EF4-FFF2-40B4-BE49-F238E27FC236}">
                    <a16:creationId xmlns:a16="http://schemas.microsoft.com/office/drawing/2014/main" xmlns="" id="{E7DCD2A2-FFB0-3A57-000F-CA2C729602A7}"/>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8904914" y="5943880"/>
                <a:ext cx="688326" cy="715087"/>
              </a:xfrm>
              <a:prstGeom prst="rect">
                <a:avLst/>
              </a:prstGeom>
            </p:spPr>
          </p:pic>
          <p:pic>
            <p:nvPicPr>
              <p:cNvPr id="48" name="Graphic 47" descr="Internet with solid fill">
                <a:extLst>
                  <a:ext uri="{FF2B5EF4-FFF2-40B4-BE49-F238E27FC236}">
                    <a16:creationId xmlns:a16="http://schemas.microsoft.com/office/drawing/2014/main" xmlns="" id="{F3487762-3331-4C8A-317D-D696A8627474}"/>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9820121" y="3827376"/>
                <a:ext cx="688326" cy="715087"/>
              </a:xfrm>
              <a:prstGeom prst="rect">
                <a:avLst/>
              </a:prstGeom>
            </p:spPr>
          </p:pic>
          <p:pic>
            <p:nvPicPr>
              <p:cNvPr id="49" name="Graphic 48" descr="Scanner with solid fill">
                <a:extLst>
                  <a:ext uri="{FF2B5EF4-FFF2-40B4-BE49-F238E27FC236}">
                    <a16:creationId xmlns:a16="http://schemas.microsoft.com/office/drawing/2014/main" xmlns="" id="{FF4F5CCB-C875-ACCB-5A47-248977639FF4}"/>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tretch>
                <a:fillRect/>
              </a:stretch>
            </p:blipFill>
            <p:spPr>
              <a:xfrm>
                <a:off x="8856453" y="4157238"/>
                <a:ext cx="688326" cy="715087"/>
              </a:xfrm>
              <a:prstGeom prst="rect">
                <a:avLst/>
              </a:prstGeom>
            </p:spPr>
          </p:pic>
          <p:pic>
            <p:nvPicPr>
              <p:cNvPr id="50" name="Graphic 49" descr="Computer with solid fill">
                <a:extLst>
                  <a:ext uri="{FF2B5EF4-FFF2-40B4-BE49-F238E27FC236}">
                    <a16:creationId xmlns:a16="http://schemas.microsoft.com/office/drawing/2014/main" xmlns="" id="{30E8684B-D56F-0745-AD06-70CD8B560D6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10213821" y="5943880"/>
                <a:ext cx="688326" cy="715087"/>
              </a:xfrm>
              <a:prstGeom prst="rect">
                <a:avLst/>
              </a:prstGeom>
            </p:spPr>
          </p:pic>
          <p:pic>
            <p:nvPicPr>
              <p:cNvPr id="51" name="Graphic 50" descr="Fax with solid fill">
                <a:extLst>
                  <a:ext uri="{FF2B5EF4-FFF2-40B4-BE49-F238E27FC236}">
                    <a16:creationId xmlns:a16="http://schemas.microsoft.com/office/drawing/2014/main" xmlns="" id="{1BBC80FF-C108-F79B-AE07-A6C994E773A0}"/>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tretch>
                <a:fillRect/>
              </a:stretch>
            </p:blipFill>
            <p:spPr>
              <a:xfrm>
                <a:off x="10768738" y="4922607"/>
                <a:ext cx="783416" cy="578428"/>
              </a:xfrm>
              <a:prstGeom prst="rect">
                <a:avLst/>
              </a:prstGeom>
            </p:spPr>
          </p:pic>
          <p:cxnSp>
            <p:nvCxnSpPr>
              <p:cNvPr id="52" name="Straight Connector 51">
                <a:extLst>
                  <a:ext uri="{FF2B5EF4-FFF2-40B4-BE49-F238E27FC236}">
                    <a16:creationId xmlns:a16="http://schemas.microsoft.com/office/drawing/2014/main" xmlns="" id="{6D240339-D385-70AD-0819-16EC94F11C75}"/>
                  </a:ext>
                </a:extLst>
              </p:cNvPr>
              <p:cNvCxnSpPr>
                <a:cxnSpLocks/>
              </p:cNvCxnSpPr>
              <p:nvPr/>
            </p:nvCxnSpPr>
            <p:spPr>
              <a:xfrm>
                <a:off x="9205427" y="4689235"/>
                <a:ext cx="7718" cy="509697"/>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E42D61CA-99E3-B622-A0F2-757C00208768}"/>
                  </a:ext>
                </a:extLst>
              </p:cNvPr>
              <p:cNvCxnSpPr>
                <a:cxnSpLocks/>
              </p:cNvCxnSpPr>
              <p:nvPr/>
            </p:nvCxnSpPr>
            <p:spPr>
              <a:xfrm flipV="1">
                <a:off x="9467939" y="5220307"/>
                <a:ext cx="0" cy="883939"/>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C4F927A0-31AA-3F71-F564-B719AD9AA120}"/>
                  </a:ext>
                </a:extLst>
              </p:cNvPr>
              <p:cNvCxnSpPr>
                <a:cxnSpLocks/>
              </p:cNvCxnSpPr>
              <p:nvPr/>
            </p:nvCxnSpPr>
            <p:spPr>
              <a:xfrm flipH="1" flipV="1">
                <a:off x="10474385" y="5211821"/>
                <a:ext cx="13107" cy="89242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8F7CAE60-BE22-D556-22C9-411E9146F680}"/>
                  </a:ext>
                </a:extLst>
              </p:cNvPr>
              <p:cNvCxnSpPr>
                <a:cxnSpLocks/>
              </p:cNvCxnSpPr>
              <p:nvPr/>
            </p:nvCxnSpPr>
            <p:spPr>
              <a:xfrm>
                <a:off x="10130223" y="4381624"/>
                <a:ext cx="2869" cy="830197"/>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B65C0F45-538C-EE1D-09F4-DB87D5FC7D55}"/>
                  </a:ext>
                </a:extLst>
              </p:cNvPr>
              <p:cNvCxnSpPr>
                <a:cxnSpLocks/>
              </p:cNvCxnSpPr>
              <p:nvPr/>
            </p:nvCxnSpPr>
            <p:spPr>
              <a:xfrm flipH="1">
                <a:off x="8160884" y="5211821"/>
                <a:ext cx="2686591"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7" name="Graphic 66" descr="DVD player with solid fill">
              <a:extLst>
                <a:ext uri="{FF2B5EF4-FFF2-40B4-BE49-F238E27FC236}">
                  <a16:creationId xmlns:a16="http://schemas.microsoft.com/office/drawing/2014/main" xmlns="" id="{3FA523A6-57D0-C2BD-736A-8114C3FF39A8}"/>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tretch>
              <a:fillRect/>
            </a:stretch>
          </p:blipFill>
          <p:spPr>
            <a:xfrm>
              <a:off x="6672410" y="4836654"/>
              <a:ext cx="1034193" cy="775868"/>
            </a:xfrm>
            <a:prstGeom prst="rect">
              <a:avLst/>
            </a:prstGeom>
          </p:spPr>
        </p:pic>
      </p:grpSp>
      <p:grpSp>
        <p:nvGrpSpPr>
          <p:cNvPr id="73" name="Group 72">
            <a:extLst>
              <a:ext uri="{FF2B5EF4-FFF2-40B4-BE49-F238E27FC236}">
                <a16:creationId xmlns:a16="http://schemas.microsoft.com/office/drawing/2014/main" xmlns="" id="{54501AB1-9F38-5F37-141E-68FAE7869D9F}"/>
              </a:ext>
            </a:extLst>
          </p:cNvPr>
          <p:cNvGrpSpPr/>
          <p:nvPr/>
        </p:nvGrpSpPr>
        <p:grpSpPr>
          <a:xfrm>
            <a:off x="8248006" y="551967"/>
            <a:ext cx="3084806" cy="2931293"/>
            <a:chOff x="8248006" y="551967"/>
            <a:chExt cx="3084806" cy="2931293"/>
          </a:xfrm>
        </p:grpSpPr>
        <p:grpSp>
          <p:nvGrpSpPr>
            <p:cNvPr id="24" name="Group 23">
              <a:extLst>
                <a:ext uri="{FF2B5EF4-FFF2-40B4-BE49-F238E27FC236}">
                  <a16:creationId xmlns:a16="http://schemas.microsoft.com/office/drawing/2014/main" xmlns="" id="{61A1956C-E1C1-D69E-6711-CB18E504A224}"/>
                </a:ext>
              </a:extLst>
            </p:cNvPr>
            <p:cNvGrpSpPr/>
            <p:nvPr/>
          </p:nvGrpSpPr>
          <p:grpSpPr>
            <a:xfrm>
              <a:off x="9247295" y="551967"/>
              <a:ext cx="2085517" cy="2188446"/>
              <a:chOff x="9795935" y="817143"/>
              <a:chExt cx="2085517" cy="2188446"/>
            </a:xfrm>
            <a:solidFill>
              <a:schemeClr val="tx2">
                <a:lumMod val="60000"/>
                <a:lumOff val="40000"/>
              </a:schemeClr>
            </a:solidFill>
          </p:grpSpPr>
          <p:pic>
            <p:nvPicPr>
              <p:cNvPr id="25" name="Graphic 24" descr="Computer with solid fill">
                <a:extLst>
                  <a:ext uri="{FF2B5EF4-FFF2-40B4-BE49-F238E27FC236}">
                    <a16:creationId xmlns:a16="http://schemas.microsoft.com/office/drawing/2014/main" xmlns="" id="{A804C3C9-6E2D-AE57-36D5-4D9FAE6D186B}"/>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tretch>
                <a:fillRect/>
              </a:stretch>
            </p:blipFill>
            <p:spPr>
              <a:xfrm>
                <a:off x="9795935" y="1682317"/>
                <a:ext cx="498152" cy="605342"/>
              </a:xfrm>
              <a:prstGeom prst="rect">
                <a:avLst/>
              </a:prstGeom>
            </p:spPr>
          </p:pic>
          <p:pic>
            <p:nvPicPr>
              <p:cNvPr id="26" name="Graphic 25" descr="Computer with solid fill">
                <a:extLst>
                  <a:ext uri="{FF2B5EF4-FFF2-40B4-BE49-F238E27FC236}">
                    <a16:creationId xmlns:a16="http://schemas.microsoft.com/office/drawing/2014/main" xmlns="" id="{CAEF64C2-9595-D7D1-10B8-3AEA5C921195}"/>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tretch>
                <a:fillRect/>
              </a:stretch>
            </p:blipFill>
            <p:spPr>
              <a:xfrm>
                <a:off x="11383300" y="1682317"/>
                <a:ext cx="498152" cy="605342"/>
              </a:xfrm>
              <a:prstGeom prst="rect">
                <a:avLst/>
              </a:prstGeom>
            </p:spPr>
          </p:pic>
          <p:pic>
            <p:nvPicPr>
              <p:cNvPr id="27" name="Graphic 26" descr="Internet with solid fill">
                <a:extLst>
                  <a:ext uri="{FF2B5EF4-FFF2-40B4-BE49-F238E27FC236}">
                    <a16:creationId xmlns:a16="http://schemas.microsoft.com/office/drawing/2014/main" xmlns="" id="{F8120D53-4BFF-4FEE-A5EA-E31140975AF1}"/>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tretch>
                <a:fillRect/>
              </a:stretch>
            </p:blipFill>
            <p:spPr>
              <a:xfrm>
                <a:off x="11396986" y="2426980"/>
                <a:ext cx="457699" cy="556184"/>
              </a:xfrm>
              <a:prstGeom prst="rect">
                <a:avLst/>
              </a:prstGeom>
            </p:spPr>
          </p:pic>
          <p:pic>
            <p:nvPicPr>
              <p:cNvPr id="28" name="Graphic 27" descr="Computer with solid fill">
                <a:extLst>
                  <a:ext uri="{FF2B5EF4-FFF2-40B4-BE49-F238E27FC236}">
                    <a16:creationId xmlns:a16="http://schemas.microsoft.com/office/drawing/2014/main" xmlns="" id="{1E45E9C3-F079-EC16-D68C-E4027C8D56D2}"/>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tretch>
                <a:fillRect/>
              </a:stretch>
            </p:blipFill>
            <p:spPr>
              <a:xfrm>
                <a:off x="9795935" y="2400247"/>
                <a:ext cx="498152" cy="605342"/>
              </a:xfrm>
              <a:prstGeom prst="rect">
                <a:avLst/>
              </a:prstGeom>
            </p:spPr>
          </p:pic>
          <p:pic>
            <p:nvPicPr>
              <p:cNvPr id="29" name="Graphic 28" descr="Fax with solid fill">
                <a:extLst>
                  <a:ext uri="{FF2B5EF4-FFF2-40B4-BE49-F238E27FC236}">
                    <a16:creationId xmlns:a16="http://schemas.microsoft.com/office/drawing/2014/main" xmlns="" id="{685D70D4-CF76-9A2A-B2CC-BC9478600376}"/>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xmlns="" r:embed="rId40"/>
                  </a:ext>
                </a:extLst>
              </a:blip>
              <a:stretch>
                <a:fillRect/>
              </a:stretch>
            </p:blipFill>
            <p:spPr>
              <a:xfrm>
                <a:off x="10861175" y="817143"/>
                <a:ext cx="346850" cy="421484"/>
              </a:xfrm>
              <a:prstGeom prst="rect">
                <a:avLst/>
              </a:prstGeom>
            </p:spPr>
          </p:pic>
          <p:cxnSp>
            <p:nvCxnSpPr>
              <p:cNvPr id="30" name="Straight Connector 29">
                <a:extLst>
                  <a:ext uri="{FF2B5EF4-FFF2-40B4-BE49-F238E27FC236}">
                    <a16:creationId xmlns:a16="http://schemas.microsoft.com/office/drawing/2014/main" xmlns="" id="{F14376F6-D8AB-AB83-CACC-38A1A6314EEF}"/>
                  </a:ext>
                </a:extLst>
              </p:cNvPr>
              <p:cNvCxnSpPr>
                <a:cxnSpLocks/>
              </p:cNvCxnSpPr>
              <p:nvPr/>
            </p:nvCxnSpPr>
            <p:spPr>
              <a:xfrm>
                <a:off x="10285232" y="2702918"/>
                <a:ext cx="1175031"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A14F823C-888E-C2F3-8B41-40B5B4611073}"/>
                  </a:ext>
                </a:extLst>
              </p:cNvPr>
              <p:cNvCxnSpPr>
                <a:cxnSpLocks/>
              </p:cNvCxnSpPr>
              <p:nvPr/>
            </p:nvCxnSpPr>
            <p:spPr>
              <a:xfrm>
                <a:off x="11759307" y="2167593"/>
                <a:ext cx="435" cy="36624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90CF8205-8BD1-98E1-2A1D-D8C345A612A4}"/>
                  </a:ext>
                </a:extLst>
              </p:cNvPr>
              <p:cNvCxnSpPr>
                <a:cxnSpLocks/>
              </p:cNvCxnSpPr>
              <p:nvPr/>
            </p:nvCxnSpPr>
            <p:spPr>
              <a:xfrm flipV="1">
                <a:off x="10280285" y="1195798"/>
                <a:ext cx="621862" cy="66103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65363BEA-D4D5-0433-0061-3A81B34F4ECE}"/>
                  </a:ext>
                </a:extLst>
              </p:cNvPr>
              <p:cNvCxnSpPr>
                <a:cxnSpLocks/>
              </p:cNvCxnSpPr>
              <p:nvPr/>
            </p:nvCxnSpPr>
            <p:spPr>
              <a:xfrm>
                <a:off x="10280285" y="1983196"/>
                <a:ext cx="110725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A140088E-2C7E-D4AB-1F07-0F20AEAC0C51}"/>
                  </a:ext>
                </a:extLst>
              </p:cNvPr>
              <p:cNvCxnSpPr>
                <a:cxnSpLocks/>
              </p:cNvCxnSpPr>
              <p:nvPr/>
            </p:nvCxnSpPr>
            <p:spPr>
              <a:xfrm>
                <a:off x="10198138" y="2167592"/>
                <a:ext cx="435" cy="36624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8" name="Graphic 67" descr="DVD player with solid fill">
              <a:extLst>
                <a:ext uri="{FF2B5EF4-FFF2-40B4-BE49-F238E27FC236}">
                  <a16:creationId xmlns:a16="http://schemas.microsoft.com/office/drawing/2014/main" xmlns="" id="{D844CD80-87F5-863F-6A9E-29465294F32C}"/>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42"/>
                </a:ext>
              </a:extLst>
            </a:blip>
            <a:stretch>
              <a:fillRect/>
            </a:stretch>
          </p:blipFill>
          <p:spPr>
            <a:xfrm>
              <a:off x="8248006" y="2707392"/>
              <a:ext cx="1034193" cy="775868"/>
            </a:xfrm>
            <a:prstGeom prst="rect">
              <a:avLst/>
            </a:prstGeom>
          </p:spPr>
        </p:pic>
        <p:cxnSp>
          <p:nvCxnSpPr>
            <p:cNvPr id="71" name="Straight Connector 70">
              <a:extLst>
                <a:ext uri="{FF2B5EF4-FFF2-40B4-BE49-F238E27FC236}">
                  <a16:creationId xmlns:a16="http://schemas.microsoft.com/office/drawing/2014/main" xmlns="" id="{D989C6B1-F4C1-87F4-F000-D441826AA211}"/>
                </a:ext>
              </a:extLst>
            </p:cNvPr>
            <p:cNvCxnSpPr>
              <a:cxnSpLocks/>
            </p:cNvCxnSpPr>
            <p:nvPr/>
          </p:nvCxnSpPr>
          <p:spPr>
            <a:xfrm flipV="1">
              <a:off x="8958228" y="2554505"/>
              <a:ext cx="323971" cy="442732"/>
            </a:xfrm>
            <a:prstGeom prst="line">
              <a:avLst/>
            </a:prstGeom>
            <a:solidFill>
              <a:schemeClr val="tx2">
                <a:lumMod val="60000"/>
                <a:lumOff val="40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Rectangle: Rounded Corners 13">
            <a:extLst>
              <a:ext uri="{FF2B5EF4-FFF2-40B4-BE49-F238E27FC236}">
                <a16:creationId xmlns:a16="http://schemas.microsoft.com/office/drawing/2014/main" xmlns="" id="{B0DBF1E5-6ADA-07B7-2F78-17417BCEB275}"/>
              </a:ext>
            </a:extLst>
          </p:cNvPr>
          <p:cNvSpPr/>
          <p:nvPr/>
        </p:nvSpPr>
        <p:spPr>
          <a:xfrm>
            <a:off x="7785" y="90691"/>
            <a:ext cx="4892726" cy="6096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Times New Roman" panose="02020603050405020304" pitchFamily="18" charset="0"/>
                <a:cs typeface="Times New Roman" panose="02020603050405020304" pitchFamily="18" charset="0"/>
              </a:rPr>
              <a:t>1. MẠNG </a:t>
            </a:r>
            <a:r>
              <a:rPr lang="en-US" sz="2400" dirty="0">
                <a:solidFill>
                  <a:schemeClr val="bg1"/>
                </a:solidFill>
                <a:latin typeface="Times New Roman" panose="02020603050405020304" pitchFamily="18" charset="0"/>
                <a:cs typeface="Times New Roman" panose="02020603050405020304" pitchFamily="18" charset="0"/>
              </a:rPr>
              <a:t>LAN VÀ INTERNET     </a:t>
            </a:r>
          </a:p>
        </p:txBody>
      </p:sp>
    </p:spTree>
    <p:extLst>
      <p:ext uri="{BB962C8B-B14F-4D97-AF65-F5344CB8AC3E}">
        <p14:creationId xmlns:p14="http://schemas.microsoft.com/office/powerpoint/2010/main" val="285829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500"/>
                                        <p:tgtEl>
                                          <p:spTgt spid="6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500"/>
                                        <p:tgtEl>
                                          <p:spTgt spid="7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500"/>
                                        <p:tgtEl>
                                          <p:spTgt spid="6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500"/>
                                        <p:tgtEl>
                                          <p:spTgt spid="65"/>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circle(in)">
                                      <p:cBhvr>
                                        <p:cTn id="65" dur="500"/>
                                        <p:tgtEl>
                                          <p:spTgt spid="5"/>
                                        </p:tgtEl>
                                      </p:cBhvr>
                                    </p:animEffect>
                                  </p:childTnLst>
                                </p:cTn>
                              </p:par>
                              <p:par>
                                <p:cTn id="66" presetID="6" presetClass="entr" presetSubtype="16"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circle(in)">
                                      <p:cBhvr>
                                        <p:cTn id="68" dur="500"/>
                                        <p:tgtEl>
                                          <p:spTgt spid="7"/>
                                        </p:tgtEl>
                                      </p:cBhvr>
                                    </p:animEffect>
                                  </p:childTnLst>
                                </p:cTn>
                              </p:par>
                              <p:par>
                                <p:cTn id="69" presetID="6"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circle(in)">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DAF7324-6C50-885B-D149-46A899D03702}"/>
              </a:ext>
            </a:extLst>
          </p:cNvPr>
          <p:cNvSpPr/>
          <p:nvPr/>
        </p:nvSpPr>
        <p:spPr>
          <a:xfrm>
            <a:off x="542707" y="758775"/>
            <a:ext cx="8193311" cy="609600"/>
          </a:xfrm>
          <a:prstGeom prst="roundRect">
            <a:avLst>
              <a:gd name="adj" fmla="val 50000"/>
            </a:avLst>
          </a:prstGeom>
          <a:solidFill>
            <a:srgbClr val="C1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Mạng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cục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bộ</a:t>
            </a:r>
            <a:r>
              <a:rPr lang="en-US" sz="2800" dirty="0">
                <a:solidFill>
                  <a:schemeClr val="bg1"/>
                </a:solidFill>
                <a:latin typeface="Times New Roman" panose="02020603050405020304" pitchFamily="18" charset="0"/>
                <a:cs typeface="Times New Roman" panose="02020603050405020304" pitchFamily="18" charset="0"/>
              </a:rPr>
              <a:t> (LAN)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rộng</a:t>
            </a:r>
            <a:r>
              <a:rPr lang="en-US" sz="2800" dirty="0">
                <a:solidFill>
                  <a:schemeClr val="bg1"/>
                </a:solidFill>
                <a:latin typeface="Times New Roman" panose="02020603050405020304" pitchFamily="18" charset="0"/>
                <a:cs typeface="Times New Roman" panose="02020603050405020304" pitchFamily="18" charset="0"/>
              </a:rPr>
              <a:t> (WAN)</a:t>
            </a:r>
          </a:p>
        </p:txBody>
      </p:sp>
      <p:pic>
        <p:nvPicPr>
          <p:cNvPr id="69" name="Graphic 68" descr="Right pointing backhand index">
            <a:extLst>
              <a:ext uri="{FF2B5EF4-FFF2-40B4-BE49-F238E27FC236}">
                <a16:creationId xmlns:a16="http://schemas.microsoft.com/office/drawing/2014/main" xmlns="" id="{677C0AF0-E03E-35F6-B62C-C18D479B06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88494" y="2747097"/>
            <a:ext cx="914400" cy="914400"/>
          </a:xfrm>
          <a:prstGeom prst="rect">
            <a:avLst/>
          </a:prstGeom>
        </p:spPr>
      </p:pic>
      <p:cxnSp>
        <p:nvCxnSpPr>
          <p:cNvPr id="70" name="Straight Connector 69">
            <a:extLst>
              <a:ext uri="{FF2B5EF4-FFF2-40B4-BE49-F238E27FC236}">
                <a16:creationId xmlns:a16="http://schemas.microsoft.com/office/drawing/2014/main" xmlns="" id="{4730A88C-556E-F8ED-4868-4285B21D0C61}"/>
              </a:ext>
            </a:extLst>
          </p:cNvPr>
          <p:cNvCxnSpPr>
            <a:cxnSpLocks/>
          </p:cNvCxnSpPr>
          <p:nvPr/>
        </p:nvCxnSpPr>
        <p:spPr>
          <a:xfrm>
            <a:off x="1373512" y="1990725"/>
            <a:ext cx="11943" cy="3066184"/>
          </a:xfrm>
          <a:prstGeom prst="line">
            <a:avLst/>
          </a:prstGeom>
          <a:ln w="57150">
            <a:solidFill>
              <a:srgbClr val="C1F2E6"/>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xmlns="" id="{A6A842EC-D416-3C71-B135-7D2062251260}"/>
              </a:ext>
            </a:extLst>
          </p:cNvPr>
          <p:cNvSpPr txBox="1"/>
          <p:nvPr/>
        </p:nvSpPr>
        <p:spPr>
          <a:xfrm>
            <a:off x="1628774" y="1746945"/>
            <a:ext cx="9912061" cy="3416320"/>
          </a:xfrm>
          <a:prstGeom prst="rect">
            <a:avLst/>
          </a:prstGeom>
          <a:noFill/>
        </p:spPr>
        <p:txBody>
          <a:bodyPr wrap="square" rtlCol="0">
            <a:spAutoFit/>
          </a:bodyPr>
          <a:lstStyle/>
          <a:p>
            <a:pPr marL="342900" lvl="0" indent="-342900" algn="just">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cs typeface="Times New Roman" panose="02020603050405020304" pitchFamily="18" charset="0"/>
              </a:rPr>
              <a:t> (LAN-Local Area Network)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phạm</a:t>
            </a:r>
            <a:r>
              <a:rPr lang="en-US" sz="3600" dirty="0">
                <a:latin typeface="Times New Roman" panose="02020603050405020304" pitchFamily="18" charset="0"/>
                <a:cs typeface="Times New Roman" panose="02020603050405020304" pitchFamily="18" charset="0"/>
              </a:rPr>
              <a:t> vi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ty, </a:t>
            </a:r>
            <a:r>
              <a:rPr lang="en-US" sz="3600" dirty="0" err="1">
                <a:latin typeface="Times New Roman" panose="02020603050405020304" pitchFamily="18" charset="0"/>
                <a:cs typeface="Times New Roman" panose="02020603050405020304" pitchFamily="18" charset="0"/>
              </a:rPr>
              <a:t>tòa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a:t>
            </a:r>
          </a:p>
          <a:p>
            <a:pPr marL="342900" lvl="0" indent="-342900" algn="just">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rộng</a:t>
            </a:r>
            <a:r>
              <a:rPr lang="en-US" sz="3600" dirty="0">
                <a:latin typeface="Times New Roman" panose="02020603050405020304" pitchFamily="18" charset="0"/>
                <a:cs typeface="Times New Roman" panose="02020603050405020304" pitchFamily="18" charset="0"/>
              </a:rPr>
              <a:t> (WAN-Wide Area Network)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LAN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phạm</a:t>
            </a:r>
            <a:r>
              <a:rPr lang="en-US" sz="3600" dirty="0">
                <a:latin typeface="Times New Roman" panose="02020603050405020304" pitchFamily="18" charset="0"/>
                <a:cs typeface="Times New Roman" panose="02020603050405020304" pitchFamily="18" charset="0"/>
              </a:rPr>
              <a:t> vi </a:t>
            </a:r>
            <a:r>
              <a:rPr lang="en-US" sz="3600" dirty="0" err="1">
                <a:latin typeface="Times New Roman" panose="02020603050405020304" pitchFamily="18" charset="0"/>
                <a:cs typeface="Times New Roman" panose="02020603050405020304" pitchFamily="18" charset="0"/>
              </a:rPr>
              <a:t>rộng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tòa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tỉnh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9" name="Rectangle: Rounded Corners 13">
            <a:extLst>
              <a:ext uri="{FF2B5EF4-FFF2-40B4-BE49-F238E27FC236}">
                <a16:creationId xmlns:a16="http://schemas.microsoft.com/office/drawing/2014/main" xmlns="" id="{B0DBF1E5-6ADA-07B7-2F78-17417BCEB275}"/>
              </a:ext>
            </a:extLst>
          </p:cNvPr>
          <p:cNvSpPr/>
          <p:nvPr/>
        </p:nvSpPr>
        <p:spPr>
          <a:xfrm>
            <a:off x="7785" y="90691"/>
            <a:ext cx="4892726" cy="6096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Times New Roman" panose="02020603050405020304" pitchFamily="18" charset="0"/>
                <a:cs typeface="Times New Roman" panose="02020603050405020304" pitchFamily="18" charset="0"/>
              </a:rPr>
              <a:t>1. MẠNG </a:t>
            </a:r>
            <a:r>
              <a:rPr lang="en-US" sz="2400" dirty="0">
                <a:solidFill>
                  <a:schemeClr val="bg1"/>
                </a:solidFill>
                <a:latin typeface="Times New Roman" panose="02020603050405020304" pitchFamily="18" charset="0"/>
                <a:cs typeface="Times New Roman" panose="02020603050405020304" pitchFamily="18" charset="0"/>
              </a:rPr>
              <a:t>LAN VÀ INTERNET     </a:t>
            </a:r>
          </a:p>
        </p:txBody>
      </p:sp>
    </p:spTree>
    <p:extLst>
      <p:ext uri="{BB962C8B-B14F-4D97-AF65-F5344CB8AC3E}">
        <p14:creationId xmlns:p14="http://schemas.microsoft.com/office/powerpoint/2010/main" val="229432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up)">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lt">
                                    <p:tmPct val="10000"/>
                                  </p:iterate>
                                  <p:childTnLst>
                                    <p:set>
                                      <p:cBhvr>
                                        <p:cTn id="16" dur="1" fill="hold">
                                          <p:stCondLst>
                                            <p:cond delay="0"/>
                                          </p:stCondLst>
                                        </p:cTn>
                                        <p:tgtEl>
                                          <p:spTgt spid="72">
                                            <p:txEl>
                                              <p:pRg st="0" end="0"/>
                                            </p:txEl>
                                          </p:spTgt>
                                        </p:tgtEl>
                                        <p:attrNameLst>
                                          <p:attrName>style.visibility</p:attrName>
                                        </p:attrNameLst>
                                      </p:cBhvr>
                                      <p:to>
                                        <p:strVal val="visible"/>
                                      </p:to>
                                    </p:set>
                                    <p:animEffect transition="in" filter="fade">
                                      <p:cBhvr>
                                        <p:cTn id="17" dur="500"/>
                                        <p:tgtEl>
                                          <p:spTgt spid="7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iterate type="lt">
                                    <p:tmPct val="10000"/>
                                  </p:iterate>
                                  <p:childTnLst>
                                    <p:set>
                                      <p:cBhvr>
                                        <p:cTn id="21" dur="1" fill="hold">
                                          <p:stCondLst>
                                            <p:cond delay="0"/>
                                          </p:stCondLst>
                                        </p:cTn>
                                        <p:tgtEl>
                                          <p:spTgt spid="72">
                                            <p:txEl>
                                              <p:pRg st="1" end="1"/>
                                            </p:txEl>
                                          </p:spTgt>
                                        </p:tgtEl>
                                        <p:attrNameLst>
                                          <p:attrName>style.visibility</p:attrName>
                                        </p:attrNameLst>
                                      </p:cBhvr>
                                      <p:to>
                                        <p:strVal val="visible"/>
                                      </p:to>
                                    </p:set>
                                    <p:animEffect transition="in" filter="fade">
                                      <p:cBhvr>
                                        <p:cTn id="22" dur="500"/>
                                        <p:tgtEl>
                                          <p:spTgt spid="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88DBCA5-395D-0F6A-522B-B0C53CBA8A26}"/>
              </a:ext>
            </a:extLst>
          </p:cNvPr>
          <p:cNvSpPr/>
          <p:nvPr/>
        </p:nvSpPr>
        <p:spPr>
          <a:xfrm>
            <a:off x="510302" y="745872"/>
            <a:ext cx="3499112" cy="609600"/>
          </a:xfrm>
          <a:prstGeom prst="roundRect">
            <a:avLst>
              <a:gd name="adj" fmla="val 50000"/>
            </a:avLst>
          </a:prstGeom>
          <a:solidFill>
            <a:srgbClr val="C1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Mạng</a:t>
            </a:r>
            <a:r>
              <a:rPr lang="en-US" sz="3200" dirty="0">
                <a:solidFill>
                  <a:schemeClr val="bg1"/>
                </a:solidFill>
                <a:latin typeface="Times New Roman" panose="02020603050405020304" pitchFamily="18" charset="0"/>
                <a:cs typeface="Times New Roman" panose="02020603050405020304" pitchFamily="18" charset="0"/>
              </a:rPr>
              <a:t> Internet</a:t>
            </a:r>
          </a:p>
        </p:txBody>
      </p:sp>
      <p:grpSp>
        <p:nvGrpSpPr>
          <p:cNvPr id="5" name="Group 4">
            <a:extLst>
              <a:ext uri="{FF2B5EF4-FFF2-40B4-BE49-F238E27FC236}">
                <a16:creationId xmlns:a16="http://schemas.microsoft.com/office/drawing/2014/main" xmlns="" id="{4DFC76C2-E0B6-294A-61C1-C9BEAA0C496B}"/>
              </a:ext>
            </a:extLst>
          </p:cNvPr>
          <p:cNvGrpSpPr/>
          <p:nvPr/>
        </p:nvGrpSpPr>
        <p:grpSpPr>
          <a:xfrm>
            <a:off x="6531429" y="597159"/>
            <a:ext cx="5374434" cy="3377682"/>
            <a:chOff x="2578593" y="501290"/>
            <a:chExt cx="9302859" cy="6157677"/>
          </a:xfrm>
          <a:solidFill>
            <a:srgbClr val="FFFF00"/>
          </a:solidFill>
        </p:grpSpPr>
        <p:cxnSp>
          <p:nvCxnSpPr>
            <p:cNvPr id="7" name="Straight Connector 6">
              <a:extLst>
                <a:ext uri="{FF2B5EF4-FFF2-40B4-BE49-F238E27FC236}">
                  <a16:creationId xmlns:a16="http://schemas.microsoft.com/office/drawing/2014/main" xmlns="" id="{8A967FB6-FACC-76A7-220A-B1163B33906F}"/>
                </a:ext>
              </a:extLst>
            </p:cNvPr>
            <p:cNvCxnSpPr>
              <a:cxnSpLocks/>
            </p:cNvCxnSpPr>
            <p:nvPr/>
          </p:nvCxnSpPr>
          <p:spPr>
            <a:xfrm flipV="1">
              <a:off x="5200614" y="2928128"/>
              <a:ext cx="1565122" cy="1345258"/>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BB7984DB-0AD7-E3FA-CC56-336FC1CBB74B}"/>
                </a:ext>
              </a:extLst>
            </p:cNvPr>
            <p:cNvCxnSpPr>
              <a:cxnSpLocks/>
            </p:cNvCxnSpPr>
            <p:nvPr/>
          </p:nvCxnSpPr>
          <p:spPr>
            <a:xfrm flipV="1">
              <a:off x="8370898" y="3045708"/>
              <a:ext cx="1530737" cy="198327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8DDE1E68-E4F0-BACF-9DC8-188ECCD28390}"/>
                </a:ext>
              </a:extLst>
            </p:cNvPr>
            <p:cNvCxnSpPr>
              <a:cxnSpLocks/>
            </p:cNvCxnSpPr>
            <p:nvPr/>
          </p:nvCxnSpPr>
          <p:spPr>
            <a:xfrm flipH="1" flipV="1">
              <a:off x="7240448" y="2928128"/>
              <a:ext cx="2661187" cy="3393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C574387A-D92A-5943-BC6E-8560701E5022}"/>
                </a:ext>
              </a:extLst>
            </p:cNvPr>
            <p:cNvGrpSpPr/>
            <p:nvPr/>
          </p:nvGrpSpPr>
          <p:grpSpPr>
            <a:xfrm>
              <a:off x="2578593" y="3198080"/>
              <a:ext cx="2806235" cy="2656158"/>
              <a:chOff x="1911618" y="2165339"/>
              <a:chExt cx="2806235" cy="2656158"/>
            </a:xfrm>
            <a:grpFill/>
          </p:grpSpPr>
          <p:grpSp>
            <p:nvGrpSpPr>
              <p:cNvPr id="46" name="Group 45">
                <a:extLst>
                  <a:ext uri="{FF2B5EF4-FFF2-40B4-BE49-F238E27FC236}">
                    <a16:creationId xmlns:a16="http://schemas.microsoft.com/office/drawing/2014/main" xmlns="" id="{3A2A98C9-A4C2-BA3E-BAEB-45D3857FED37}"/>
                  </a:ext>
                </a:extLst>
              </p:cNvPr>
              <p:cNvGrpSpPr/>
              <p:nvPr/>
            </p:nvGrpSpPr>
            <p:grpSpPr>
              <a:xfrm>
                <a:off x="1911618" y="2165339"/>
                <a:ext cx="2806235" cy="2656158"/>
                <a:chOff x="6298438" y="1548304"/>
                <a:chExt cx="4817831" cy="4377826"/>
              </a:xfrm>
              <a:grpFill/>
            </p:grpSpPr>
            <p:pic>
              <p:nvPicPr>
                <p:cNvPr id="48" name="Graphic 47" descr="Computer with solid fill">
                  <a:extLst>
                    <a:ext uri="{FF2B5EF4-FFF2-40B4-BE49-F238E27FC236}">
                      <a16:creationId xmlns:a16="http://schemas.microsoft.com/office/drawing/2014/main" xmlns="" id="{730B7E95-E849-0F91-0F32-4FC9DC8FE69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98438" y="2183432"/>
                  <a:ext cx="914400" cy="914400"/>
                </a:xfrm>
                <a:prstGeom prst="rect">
                  <a:avLst/>
                </a:prstGeom>
              </p:spPr>
            </p:pic>
            <p:pic>
              <p:nvPicPr>
                <p:cNvPr id="49" name="Graphic 48" descr="DVD player with solid fill">
                  <a:extLst>
                    <a:ext uri="{FF2B5EF4-FFF2-40B4-BE49-F238E27FC236}">
                      <a16:creationId xmlns:a16="http://schemas.microsoft.com/office/drawing/2014/main" xmlns="" id="{E5391B20-DB27-5FB7-3873-F06CD60DC48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300013" y="3097832"/>
                  <a:ext cx="1775534" cy="1278770"/>
                </a:xfrm>
                <a:prstGeom prst="rect">
                  <a:avLst/>
                </a:prstGeom>
              </p:spPr>
            </p:pic>
            <p:pic>
              <p:nvPicPr>
                <p:cNvPr id="50" name="Graphic 49" descr="Internet with solid fill">
                  <a:extLst>
                    <a:ext uri="{FF2B5EF4-FFF2-40B4-BE49-F238E27FC236}">
                      <a16:creationId xmlns:a16="http://schemas.microsoft.com/office/drawing/2014/main" xmlns="" id="{40C0ED41-C55A-05FA-DFE0-BF9EBA7C374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810414" y="1548304"/>
                  <a:ext cx="914400" cy="914400"/>
                </a:xfrm>
                <a:prstGeom prst="rect">
                  <a:avLst/>
                </a:prstGeom>
              </p:spPr>
            </p:pic>
            <p:pic>
              <p:nvPicPr>
                <p:cNvPr id="51" name="Graphic 50" descr="Scanner with solid fill">
                  <a:extLst>
                    <a:ext uri="{FF2B5EF4-FFF2-40B4-BE49-F238E27FC236}">
                      <a16:creationId xmlns:a16="http://schemas.microsoft.com/office/drawing/2014/main" xmlns="" id="{1DC06130-8525-1CAC-99AE-283F603234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075176" y="5011730"/>
                  <a:ext cx="914400" cy="914400"/>
                </a:xfrm>
                <a:prstGeom prst="rect">
                  <a:avLst/>
                </a:prstGeom>
              </p:spPr>
            </p:pic>
            <p:pic>
              <p:nvPicPr>
                <p:cNvPr id="52" name="Graphic 51" descr="Computer with solid fill">
                  <a:extLst>
                    <a:ext uri="{FF2B5EF4-FFF2-40B4-BE49-F238E27FC236}">
                      <a16:creationId xmlns:a16="http://schemas.microsoft.com/office/drawing/2014/main" xmlns="" id="{19872F3E-4C94-31C6-A9A1-BDD7751B82A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98438" y="3823243"/>
                  <a:ext cx="914400" cy="914400"/>
                </a:xfrm>
                <a:prstGeom prst="rect">
                  <a:avLst/>
                </a:prstGeom>
              </p:spPr>
            </p:pic>
            <p:pic>
              <p:nvPicPr>
                <p:cNvPr id="53" name="Graphic 52" descr="Fax with solid fill">
                  <a:extLst>
                    <a:ext uri="{FF2B5EF4-FFF2-40B4-BE49-F238E27FC236}">
                      <a16:creationId xmlns:a16="http://schemas.microsoft.com/office/drawing/2014/main" xmlns="" id="{D7637EF8-D292-0360-5681-486EE9FFEA2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075547" y="5099105"/>
                  <a:ext cx="1040722" cy="739650"/>
                </a:xfrm>
                <a:prstGeom prst="rect">
                  <a:avLst/>
                </a:prstGeom>
              </p:spPr>
            </p:pic>
            <p:cxnSp>
              <p:nvCxnSpPr>
                <p:cNvPr id="54" name="Straight Connector 53">
                  <a:extLst>
                    <a:ext uri="{FF2B5EF4-FFF2-40B4-BE49-F238E27FC236}">
                      <a16:creationId xmlns:a16="http://schemas.microsoft.com/office/drawing/2014/main" xmlns="" id="{017F31AD-1FC1-F812-4DAC-D8402E0D737B}"/>
                    </a:ext>
                  </a:extLst>
                </p:cNvPr>
                <p:cNvCxnSpPr>
                  <a:cxnSpLocks/>
                </p:cNvCxnSpPr>
                <p:nvPr/>
              </p:nvCxnSpPr>
              <p:spPr>
                <a:xfrm>
                  <a:off x="7211665" y="2650680"/>
                  <a:ext cx="1343466" cy="106159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81918C41-9F8D-4111-039D-FCCB611CFA90}"/>
                    </a:ext>
                  </a:extLst>
                </p:cNvPr>
                <p:cNvCxnSpPr>
                  <a:cxnSpLocks/>
                </p:cNvCxnSpPr>
                <p:nvPr/>
              </p:nvCxnSpPr>
              <p:spPr>
                <a:xfrm flipV="1">
                  <a:off x="7212838" y="3712273"/>
                  <a:ext cx="1465114" cy="587446"/>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136377DF-F795-29D6-39F3-5D3FFCF91658}"/>
                    </a:ext>
                  </a:extLst>
                </p:cNvPr>
                <p:cNvCxnSpPr>
                  <a:cxnSpLocks/>
                </p:cNvCxnSpPr>
                <p:nvPr/>
              </p:nvCxnSpPr>
              <p:spPr>
                <a:xfrm flipV="1">
                  <a:off x="8743759" y="3712273"/>
                  <a:ext cx="0" cy="1850502"/>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7BD69DD7-E4C5-D95E-4F59-E5744246EF63}"/>
                    </a:ext>
                  </a:extLst>
                </p:cNvPr>
                <p:cNvCxnSpPr>
                  <a:cxnSpLocks/>
                </p:cNvCxnSpPr>
                <p:nvPr/>
              </p:nvCxnSpPr>
              <p:spPr>
                <a:xfrm flipH="1" flipV="1">
                  <a:off x="8916257" y="3712274"/>
                  <a:ext cx="1345106" cy="1659582"/>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40904711-5051-1DCC-24B6-05A8FE6F8A2D}"/>
                    </a:ext>
                  </a:extLst>
                </p:cNvPr>
                <p:cNvCxnSpPr>
                  <a:cxnSpLocks/>
                </p:cNvCxnSpPr>
                <p:nvPr/>
              </p:nvCxnSpPr>
              <p:spPr>
                <a:xfrm flipH="1">
                  <a:off x="9093715" y="2214584"/>
                  <a:ext cx="23663" cy="1497689"/>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7" name="Graphic 46" descr="Full Brick Wall with solid fill">
                <a:extLst>
                  <a:ext uri="{FF2B5EF4-FFF2-40B4-BE49-F238E27FC236}">
                    <a16:creationId xmlns:a16="http://schemas.microsoft.com/office/drawing/2014/main" xmlns="" id="{A9AE6920-98C1-9E77-2B82-EA7D5F57937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945485" y="3107487"/>
                <a:ext cx="686805" cy="686805"/>
              </a:xfrm>
              <a:prstGeom prst="rect">
                <a:avLst/>
              </a:prstGeom>
            </p:spPr>
          </p:pic>
        </p:grpSp>
        <p:grpSp>
          <p:nvGrpSpPr>
            <p:cNvPr id="11" name="Group 10">
              <a:extLst>
                <a:ext uri="{FF2B5EF4-FFF2-40B4-BE49-F238E27FC236}">
                  <a16:creationId xmlns:a16="http://schemas.microsoft.com/office/drawing/2014/main" xmlns="" id="{1FF9CDB3-F1EF-7C06-6B7A-C4BB9EA954BD}"/>
                </a:ext>
              </a:extLst>
            </p:cNvPr>
            <p:cNvGrpSpPr/>
            <p:nvPr/>
          </p:nvGrpSpPr>
          <p:grpSpPr>
            <a:xfrm>
              <a:off x="9795935" y="817143"/>
              <a:ext cx="2085517" cy="2611857"/>
              <a:chOff x="9795935" y="817143"/>
              <a:chExt cx="2085517" cy="2611857"/>
            </a:xfrm>
            <a:grpFill/>
          </p:grpSpPr>
          <p:pic>
            <p:nvPicPr>
              <p:cNvPr id="35" name="Graphic 34" descr="Computer with solid fill">
                <a:extLst>
                  <a:ext uri="{FF2B5EF4-FFF2-40B4-BE49-F238E27FC236}">
                    <a16:creationId xmlns:a16="http://schemas.microsoft.com/office/drawing/2014/main" xmlns="" id="{1A614F7D-B788-EEBE-626A-B5F5446B4E1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795935" y="1682317"/>
                <a:ext cx="498152" cy="605342"/>
              </a:xfrm>
              <a:prstGeom prst="rect">
                <a:avLst/>
              </a:prstGeom>
            </p:spPr>
          </p:pic>
          <p:pic>
            <p:nvPicPr>
              <p:cNvPr id="36" name="Graphic 35" descr="Computer with solid fill">
                <a:extLst>
                  <a:ext uri="{FF2B5EF4-FFF2-40B4-BE49-F238E27FC236}">
                    <a16:creationId xmlns:a16="http://schemas.microsoft.com/office/drawing/2014/main" xmlns="" id="{45B19FF8-1365-4506-333C-25525AE7752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383300" y="1682317"/>
                <a:ext cx="498152" cy="605342"/>
              </a:xfrm>
              <a:prstGeom prst="rect">
                <a:avLst/>
              </a:prstGeom>
            </p:spPr>
          </p:pic>
          <p:pic>
            <p:nvPicPr>
              <p:cNvPr id="37" name="Graphic 36" descr="Internet with solid fill">
                <a:extLst>
                  <a:ext uri="{FF2B5EF4-FFF2-40B4-BE49-F238E27FC236}">
                    <a16:creationId xmlns:a16="http://schemas.microsoft.com/office/drawing/2014/main" xmlns="" id="{78915424-7DA5-AAE2-15D7-E2268D2E943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396986" y="2426980"/>
                <a:ext cx="457699" cy="556184"/>
              </a:xfrm>
              <a:prstGeom prst="rect">
                <a:avLst/>
              </a:prstGeom>
            </p:spPr>
          </p:pic>
          <p:pic>
            <p:nvPicPr>
              <p:cNvPr id="38" name="Graphic 37" descr="Computer with solid fill">
                <a:extLst>
                  <a:ext uri="{FF2B5EF4-FFF2-40B4-BE49-F238E27FC236}">
                    <a16:creationId xmlns:a16="http://schemas.microsoft.com/office/drawing/2014/main" xmlns="" id="{7D28A750-A5B6-312E-C891-4F69A68E569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795935" y="2400247"/>
                <a:ext cx="498152" cy="605342"/>
              </a:xfrm>
              <a:prstGeom prst="rect">
                <a:avLst/>
              </a:prstGeom>
            </p:spPr>
          </p:pic>
          <p:pic>
            <p:nvPicPr>
              <p:cNvPr id="39" name="Graphic 38" descr="Fax with solid fill">
                <a:extLst>
                  <a:ext uri="{FF2B5EF4-FFF2-40B4-BE49-F238E27FC236}">
                    <a16:creationId xmlns:a16="http://schemas.microsoft.com/office/drawing/2014/main" xmlns="" id="{73D2F48B-0AE4-6A0E-2B3A-E9284A26F4E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861175" y="817143"/>
                <a:ext cx="346850" cy="421484"/>
              </a:xfrm>
              <a:prstGeom prst="rect">
                <a:avLst/>
              </a:prstGeom>
            </p:spPr>
          </p:pic>
          <p:cxnSp>
            <p:nvCxnSpPr>
              <p:cNvPr id="40" name="Straight Connector 39">
                <a:extLst>
                  <a:ext uri="{FF2B5EF4-FFF2-40B4-BE49-F238E27FC236}">
                    <a16:creationId xmlns:a16="http://schemas.microsoft.com/office/drawing/2014/main" xmlns="" id="{6029DA5E-1A13-C78D-F356-D42892E02B9E}"/>
                  </a:ext>
                </a:extLst>
              </p:cNvPr>
              <p:cNvCxnSpPr>
                <a:cxnSpLocks/>
              </p:cNvCxnSpPr>
              <p:nvPr/>
            </p:nvCxnSpPr>
            <p:spPr>
              <a:xfrm>
                <a:off x="10285232" y="2702918"/>
                <a:ext cx="1175031"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AAF8CACE-C281-13C5-4690-128C5E3AF6ED}"/>
                  </a:ext>
                </a:extLst>
              </p:cNvPr>
              <p:cNvCxnSpPr>
                <a:cxnSpLocks/>
              </p:cNvCxnSpPr>
              <p:nvPr/>
            </p:nvCxnSpPr>
            <p:spPr>
              <a:xfrm>
                <a:off x="11759307" y="2167593"/>
                <a:ext cx="435" cy="36624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BD8C34EA-CB75-2AD7-B7EC-68A7BD153B51}"/>
                  </a:ext>
                </a:extLst>
              </p:cNvPr>
              <p:cNvCxnSpPr>
                <a:cxnSpLocks/>
              </p:cNvCxnSpPr>
              <p:nvPr/>
            </p:nvCxnSpPr>
            <p:spPr>
              <a:xfrm flipV="1">
                <a:off x="10280285" y="1195798"/>
                <a:ext cx="621862" cy="66103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184FAD7F-FF72-EECA-7416-43938A28EC88}"/>
                  </a:ext>
                </a:extLst>
              </p:cNvPr>
              <p:cNvCxnSpPr>
                <a:cxnSpLocks/>
              </p:cNvCxnSpPr>
              <p:nvPr/>
            </p:nvCxnSpPr>
            <p:spPr>
              <a:xfrm>
                <a:off x="10280285" y="1983196"/>
                <a:ext cx="110725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1DE7B61A-3DD1-09D3-C89B-8103CD52D22C}"/>
                  </a:ext>
                </a:extLst>
              </p:cNvPr>
              <p:cNvCxnSpPr>
                <a:cxnSpLocks/>
              </p:cNvCxnSpPr>
              <p:nvPr/>
            </p:nvCxnSpPr>
            <p:spPr>
              <a:xfrm>
                <a:off x="10198138" y="2167592"/>
                <a:ext cx="435" cy="36624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Graphic 44" descr="Full Brick Wall with solid fill">
                <a:extLst>
                  <a:ext uri="{FF2B5EF4-FFF2-40B4-BE49-F238E27FC236}">
                    <a16:creationId xmlns:a16="http://schemas.microsoft.com/office/drawing/2014/main" xmlns="" id="{D06ED0B8-C8D8-EF7A-F1F8-D946BE5A3C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825643" y="2847666"/>
                <a:ext cx="581334" cy="581334"/>
              </a:xfrm>
              <a:prstGeom prst="rect">
                <a:avLst/>
              </a:prstGeom>
            </p:spPr>
          </p:pic>
        </p:grpSp>
        <p:grpSp>
          <p:nvGrpSpPr>
            <p:cNvPr id="12" name="Group 11">
              <a:extLst>
                <a:ext uri="{FF2B5EF4-FFF2-40B4-BE49-F238E27FC236}">
                  <a16:creationId xmlns:a16="http://schemas.microsoft.com/office/drawing/2014/main" xmlns="" id="{43378B65-A99A-F42C-4977-06859415B2CA}"/>
                </a:ext>
              </a:extLst>
            </p:cNvPr>
            <p:cNvGrpSpPr/>
            <p:nvPr/>
          </p:nvGrpSpPr>
          <p:grpSpPr>
            <a:xfrm>
              <a:off x="6648273" y="501290"/>
              <a:ext cx="1913896" cy="2632684"/>
              <a:chOff x="6691303" y="641147"/>
              <a:chExt cx="1913896" cy="2632684"/>
            </a:xfrm>
            <a:grpFill/>
          </p:grpSpPr>
          <p:pic>
            <p:nvPicPr>
              <p:cNvPr id="26" name="Graphic 25" descr="Wireless router with solid fill">
                <a:extLst>
                  <a:ext uri="{FF2B5EF4-FFF2-40B4-BE49-F238E27FC236}">
                    <a16:creationId xmlns:a16="http://schemas.microsoft.com/office/drawing/2014/main" xmlns="" id="{7C0C158B-C813-589F-C8D3-C0929FF77FF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779205" y="2204538"/>
                <a:ext cx="576845" cy="642661"/>
              </a:xfrm>
              <a:prstGeom prst="rect">
                <a:avLst/>
              </a:prstGeom>
            </p:spPr>
          </p:pic>
          <p:pic>
            <p:nvPicPr>
              <p:cNvPr id="27" name="Graphic 26" descr="Online Network with solid fill">
                <a:extLst>
                  <a:ext uri="{FF2B5EF4-FFF2-40B4-BE49-F238E27FC236}">
                    <a16:creationId xmlns:a16="http://schemas.microsoft.com/office/drawing/2014/main" xmlns="" id="{2AC6CCD9-D926-682E-E755-A61F494B365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8038556" y="641147"/>
                <a:ext cx="365105" cy="406762"/>
              </a:xfrm>
              <a:prstGeom prst="rect">
                <a:avLst/>
              </a:prstGeom>
            </p:spPr>
          </p:pic>
          <p:pic>
            <p:nvPicPr>
              <p:cNvPr id="28" name="Graphic 27" descr="Smart Phone with solid fill">
                <a:extLst>
                  <a:ext uri="{FF2B5EF4-FFF2-40B4-BE49-F238E27FC236}">
                    <a16:creationId xmlns:a16="http://schemas.microsoft.com/office/drawing/2014/main" xmlns="" id="{A55AF3F9-7051-0E7E-3C6A-9F965F9D132D}"/>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8227289" y="1901210"/>
                <a:ext cx="377910" cy="421028"/>
              </a:xfrm>
              <a:prstGeom prst="rect">
                <a:avLst/>
              </a:prstGeom>
            </p:spPr>
          </p:pic>
          <p:pic>
            <p:nvPicPr>
              <p:cNvPr id="29" name="Graphic 28" descr="Internet with solid fill">
                <a:extLst>
                  <a:ext uri="{FF2B5EF4-FFF2-40B4-BE49-F238E27FC236}">
                    <a16:creationId xmlns:a16="http://schemas.microsoft.com/office/drawing/2014/main" xmlns="" id="{BEC46DB7-4CC3-7523-43C1-8B3306AFC2C2}"/>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779205" y="1133157"/>
                <a:ext cx="576845" cy="642661"/>
              </a:xfrm>
              <a:prstGeom prst="rect">
                <a:avLst/>
              </a:prstGeom>
            </p:spPr>
          </p:pic>
          <p:pic>
            <p:nvPicPr>
              <p:cNvPr id="30" name="Graphic 29" descr="Wi-Fi outline">
                <a:extLst>
                  <a:ext uri="{FF2B5EF4-FFF2-40B4-BE49-F238E27FC236}">
                    <a16:creationId xmlns:a16="http://schemas.microsoft.com/office/drawing/2014/main" xmlns="" id="{A46FA517-38C8-F5AF-D77F-F93E283734C6}"/>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rot="14728679">
                <a:off x="7892464" y="1675872"/>
                <a:ext cx="642661" cy="576845"/>
              </a:xfrm>
              <a:prstGeom prst="rect">
                <a:avLst/>
              </a:prstGeom>
            </p:spPr>
          </p:pic>
          <p:pic>
            <p:nvPicPr>
              <p:cNvPr id="31" name="Graphic 30" descr="Wireless outline">
                <a:extLst>
                  <a:ext uri="{FF2B5EF4-FFF2-40B4-BE49-F238E27FC236}">
                    <a16:creationId xmlns:a16="http://schemas.microsoft.com/office/drawing/2014/main" xmlns="" id="{EBBC3622-3753-9CA9-CEB1-8307CD8F7EBE}"/>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rot="4527455">
                <a:off x="7117511" y="2084649"/>
                <a:ext cx="642661" cy="576845"/>
              </a:xfrm>
              <a:prstGeom prst="rect">
                <a:avLst/>
              </a:prstGeom>
            </p:spPr>
          </p:pic>
          <p:pic>
            <p:nvPicPr>
              <p:cNvPr id="32" name="Graphic 31" descr="Wi-Fi outline">
                <a:extLst>
                  <a:ext uri="{FF2B5EF4-FFF2-40B4-BE49-F238E27FC236}">
                    <a16:creationId xmlns:a16="http://schemas.microsoft.com/office/drawing/2014/main" xmlns="" id="{A4A2B13D-42A2-9C80-5EC0-9FDF5C4A367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rot="14105473">
                <a:off x="7679130" y="837913"/>
                <a:ext cx="642661" cy="576845"/>
              </a:xfrm>
              <a:prstGeom prst="rect">
                <a:avLst/>
              </a:prstGeom>
            </p:spPr>
          </p:pic>
          <p:pic>
            <p:nvPicPr>
              <p:cNvPr id="33" name="Graphic 32" descr="Wi-Fi outline">
                <a:extLst>
                  <a:ext uri="{FF2B5EF4-FFF2-40B4-BE49-F238E27FC236}">
                    <a16:creationId xmlns:a16="http://schemas.microsoft.com/office/drawing/2014/main" xmlns="" id="{4F13BCAD-D443-ADE2-5F22-5E416B69B7C6}"/>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rot="10800000">
                <a:off x="6691303" y="1356345"/>
                <a:ext cx="576845" cy="642661"/>
              </a:xfrm>
              <a:prstGeom prst="rect">
                <a:avLst/>
              </a:prstGeom>
            </p:spPr>
          </p:pic>
          <p:pic>
            <p:nvPicPr>
              <p:cNvPr id="34" name="Graphic 33" descr="Full Brick Wall with solid fill">
                <a:extLst>
                  <a:ext uri="{FF2B5EF4-FFF2-40B4-BE49-F238E27FC236}">
                    <a16:creationId xmlns:a16="http://schemas.microsoft.com/office/drawing/2014/main" xmlns="" id="{8CA30C72-99C7-66A2-829F-1A423DAD75E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699110" y="2692497"/>
                <a:ext cx="581334" cy="581334"/>
              </a:xfrm>
              <a:prstGeom prst="rect">
                <a:avLst/>
              </a:prstGeom>
            </p:spPr>
          </p:pic>
        </p:grpSp>
        <p:grpSp>
          <p:nvGrpSpPr>
            <p:cNvPr id="13" name="Group 12">
              <a:extLst>
                <a:ext uri="{FF2B5EF4-FFF2-40B4-BE49-F238E27FC236}">
                  <a16:creationId xmlns:a16="http://schemas.microsoft.com/office/drawing/2014/main" xmlns="" id="{459FC266-D032-2663-230B-8FDD7D0B2E79}"/>
                </a:ext>
              </a:extLst>
            </p:cNvPr>
            <p:cNvGrpSpPr/>
            <p:nvPr/>
          </p:nvGrpSpPr>
          <p:grpSpPr>
            <a:xfrm>
              <a:off x="8078849" y="3827376"/>
              <a:ext cx="3473305" cy="2831591"/>
              <a:chOff x="8078849" y="3827376"/>
              <a:chExt cx="3473305" cy="2831591"/>
            </a:xfrm>
            <a:grpFill/>
          </p:grpSpPr>
          <p:pic>
            <p:nvPicPr>
              <p:cNvPr id="15" name="Graphic 14" descr="Computer with solid fill">
                <a:extLst>
                  <a:ext uri="{FF2B5EF4-FFF2-40B4-BE49-F238E27FC236}">
                    <a16:creationId xmlns:a16="http://schemas.microsoft.com/office/drawing/2014/main" xmlns="" id="{1836AABF-691D-EE6E-633E-3065925B2D78}"/>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904914" y="5943880"/>
                <a:ext cx="688326" cy="715087"/>
              </a:xfrm>
              <a:prstGeom prst="rect">
                <a:avLst/>
              </a:prstGeom>
            </p:spPr>
          </p:pic>
          <p:pic>
            <p:nvPicPr>
              <p:cNvPr id="16" name="Graphic 15" descr="Internet with solid fill">
                <a:extLst>
                  <a:ext uri="{FF2B5EF4-FFF2-40B4-BE49-F238E27FC236}">
                    <a16:creationId xmlns:a16="http://schemas.microsoft.com/office/drawing/2014/main" xmlns="" id="{96FEE1BE-F48E-9893-C347-7C422E8C935C}"/>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820121" y="3827376"/>
                <a:ext cx="688326" cy="715087"/>
              </a:xfrm>
              <a:prstGeom prst="rect">
                <a:avLst/>
              </a:prstGeom>
            </p:spPr>
          </p:pic>
          <p:pic>
            <p:nvPicPr>
              <p:cNvPr id="17" name="Graphic 16" descr="Scanner with solid fill">
                <a:extLst>
                  <a:ext uri="{FF2B5EF4-FFF2-40B4-BE49-F238E27FC236}">
                    <a16:creationId xmlns:a16="http://schemas.microsoft.com/office/drawing/2014/main" xmlns="" id="{C265126A-038E-D142-3A87-A534C71A920F}"/>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856453" y="4157238"/>
                <a:ext cx="688326" cy="715087"/>
              </a:xfrm>
              <a:prstGeom prst="rect">
                <a:avLst/>
              </a:prstGeom>
            </p:spPr>
          </p:pic>
          <p:pic>
            <p:nvPicPr>
              <p:cNvPr id="18" name="Graphic 17" descr="Computer with solid fill">
                <a:extLst>
                  <a:ext uri="{FF2B5EF4-FFF2-40B4-BE49-F238E27FC236}">
                    <a16:creationId xmlns:a16="http://schemas.microsoft.com/office/drawing/2014/main" xmlns="" id="{9F197E40-C4E1-F054-4776-6E580F6A58FB}"/>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213821" y="5943880"/>
                <a:ext cx="688326" cy="715087"/>
              </a:xfrm>
              <a:prstGeom prst="rect">
                <a:avLst/>
              </a:prstGeom>
            </p:spPr>
          </p:pic>
          <p:pic>
            <p:nvPicPr>
              <p:cNvPr id="19" name="Graphic 18" descr="Fax with solid fill">
                <a:extLst>
                  <a:ext uri="{FF2B5EF4-FFF2-40B4-BE49-F238E27FC236}">
                    <a16:creationId xmlns:a16="http://schemas.microsoft.com/office/drawing/2014/main" xmlns="" id="{4EA6B745-F017-EC3F-5F3F-D3CBB2906DE7}"/>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768738" y="4922607"/>
                <a:ext cx="783416" cy="578428"/>
              </a:xfrm>
              <a:prstGeom prst="rect">
                <a:avLst/>
              </a:prstGeom>
            </p:spPr>
          </p:pic>
          <p:cxnSp>
            <p:nvCxnSpPr>
              <p:cNvPr id="20" name="Straight Connector 19">
                <a:extLst>
                  <a:ext uri="{FF2B5EF4-FFF2-40B4-BE49-F238E27FC236}">
                    <a16:creationId xmlns:a16="http://schemas.microsoft.com/office/drawing/2014/main" xmlns="" id="{77E56ABA-3E45-2572-33F5-8D66AD02D7EC}"/>
                  </a:ext>
                </a:extLst>
              </p:cNvPr>
              <p:cNvCxnSpPr>
                <a:cxnSpLocks/>
              </p:cNvCxnSpPr>
              <p:nvPr/>
            </p:nvCxnSpPr>
            <p:spPr>
              <a:xfrm>
                <a:off x="9205427" y="4689235"/>
                <a:ext cx="7718" cy="509697"/>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C00675F3-EED5-8AEE-9A45-81A5B8F6F502}"/>
                  </a:ext>
                </a:extLst>
              </p:cNvPr>
              <p:cNvCxnSpPr>
                <a:cxnSpLocks/>
              </p:cNvCxnSpPr>
              <p:nvPr/>
            </p:nvCxnSpPr>
            <p:spPr>
              <a:xfrm flipV="1">
                <a:off x="9467939" y="5220307"/>
                <a:ext cx="0" cy="883939"/>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73AA269-0BBB-7B34-E61F-BE92F6583BF8}"/>
                  </a:ext>
                </a:extLst>
              </p:cNvPr>
              <p:cNvCxnSpPr>
                <a:cxnSpLocks/>
              </p:cNvCxnSpPr>
              <p:nvPr/>
            </p:nvCxnSpPr>
            <p:spPr>
              <a:xfrm flipH="1" flipV="1">
                <a:off x="10474385" y="5211821"/>
                <a:ext cx="13107" cy="89242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4A14BC8-55AC-0028-D5F6-9D7780AEE67D}"/>
                  </a:ext>
                </a:extLst>
              </p:cNvPr>
              <p:cNvCxnSpPr>
                <a:cxnSpLocks/>
              </p:cNvCxnSpPr>
              <p:nvPr/>
            </p:nvCxnSpPr>
            <p:spPr>
              <a:xfrm>
                <a:off x="10130223" y="4381624"/>
                <a:ext cx="2869" cy="830197"/>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7F6DE6D5-A3C9-88DF-F34B-254969CE13CA}"/>
                  </a:ext>
                </a:extLst>
              </p:cNvPr>
              <p:cNvCxnSpPr>
                <a:cxnSpLocks/>
              </p:cNvCxnSpPr>
              <p:nvPr/>
            </p:nvCxnSpPr>
            <p:spPr>
              <a:xfrm flipH="1">
                <a:off x="8160884" y="5211821"/>
                <a:ext cx="2686591"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Graphic 24" descr="Full Brick Wall with solid fill">
                <a:extLst>
                  <a:ext uri="{FF2B5EF4-FFF2-40B4-BE49-F238E27FC236}">
                    <a16:creationId xmlns:a16="http://schemas.microsoft.com/office/drawing/2014/main" xmlns="" id="{FA57C2E7-F2A4-292A-12C3-1BAD1CB0844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078849" y="4900426"/>
                <a:ext cx="581334" cy="581334"/>
              </a:xfrm>
              <a:prstGeom prst="rect">
                <a:avLst/>
              </a:prstGeom>
            </p:spPr>
          </p:pic>
        </p:grpSp>
      </p:grpSp>
      <mc:AlternateContent xmlns:mc="http://schemas.openxmlformats.org/markup-compatibility/2006">
        <mc:Choice xmlns:am3d="http://schemas.microsoft.com/office/drawing/2017/model3d" xmlns="" Requires="am3d">
          <p:graphicFrame>
            <p:nvGraphicFramePr>
              <p:cNvPr id="59" name="3D Model 58" descr="The Earth">
                <a:extLst>
                  <a:ext uri="{FF2B5EF4-FFF2-40B4-BE49-F238E27FC236}">
                    <a16:creationId xmlns:a16="http://schemas.microsoft.com/office/drawing/2014/main" id="{B4211606-5442-2C09-08A0-BA7D18145B73}"/>
                  </a:ext>
                </a:extLst>
              </p:cNvPr>
              <p:cNvGraphicFramePr>
                <a:graphicFrameLocks noChangeAspect="1"/>
              </p:cNvGraphicFramePr>
              <p:nvPr/>
            </p:nvGraphicFramePr>
            <p:xfrm>
              <a:off x="4110506" y="3396544"/>
              <a:ext cx="1434772" cy="1457637"/>
            </p:xfrm>
            <a:graphic>
              <a:graphicData uri="http://schemas.microsoft.com/office/drawing/2017/model3d">
                <am3d:model3d r:embed="rId34">
                  <am3d:spPr>
                    <a:xfrm>
                      <a:off x="0" y="0"/>
                      <a:ext cx="1434772" cy="145763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86947" ay="716971" az="101472"/>
                    <am3d:postTrans dx="0" dy="0" dz="0"/>
                  </am3d:trans>
                  <am3d:raster rName="Office3DRenderer" rVer="16.0.8326">
                    <am3d:blip r:embed="rId35"/>
                  </am3d:raster>
                  <am3d:objViewport viewportSz="24612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9" name="3D Model 58" descr="The Earth">
                <a:extLst>
                  <a:ext uri="{FF2B5EF4-FFF2-40B4-BE49-F238E27FC236}">
                    <a16:creationId xmlns:a16="http://schemas.microsoft.com/office/drawing/2014/main" xmlns="" id="{B4211606-5442-2C09-08A0-BA7D18145B73}"/>
                  </a:ext>
                </a:extLst>
              </p:cNvPr>
              <p:cNvPicPr>
                <a:picLocks noGrp="1" noRot="1" noChangeAspect="1" noMove="1" noResize="1" noEditPoints="1" noAdjustHandles="1" noChangeArrowheads="1" noChangeShapeType="1" noCrop="1"/>
              </p:cNvPicPr>
              <p:nvPr/>
            </p:nvPicPr>
            <p:blipFill>
              <a:blip r:embed="rId36"/>
              <a:stretch>
                <a:fillRect/>
              </a:stretch>
            </p:blipFill>
            <p:spPr>
              <a:xfrm>
                <a:off x="4110506" y="3396544"/>
                <a:ext cx="1434772" cy="1457637"/>
              </a:xfrm>
              <a:prstGeom prst="rect">
                <a:avLst/>
              </a:prstGeom>
            </p:spPr>
          </p:pic>
        </mc:Fallback>
      </mc:AlternateContent>
      <p:sp>
        <p:nvSpPr>
          <p:cNvPr id="60" name="TextBox 59">
            <a:extLst>
              <a:ext uri="{FF2B5EF4-FFF2-40B4-BE49-F238E27FC236}">
                <a16:creationId xmlns:a16="http://schemas.microsoft.com/office/drawing/2014/main" xmlns="" id="{4E6C560A-80F2-75D6-13A8-DA0F70FFA082}"/>
              </a:ext>
            </a:extLst>
          </p:cNvPr>
          <p:cNvSpPr txBox="1"/>
          <p:nvPr/>
        </p:nvSpPr>
        <p:spPr>
          <a:xfrm>
            <a:off x="4181590" y="3762562"/>
            <a:ext cx="1338782" cy="523220"/>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Internet</a:t>
            </a:r>
          </a:p>
        </p:txBody>
      </p:sp>
      <p:grpSp>
        <p:nvGrpSpPr>
          <p:cNvPr id="61" name="Group 60">
            <a:extLst>
              <a:ext uri="{FF2B5EF4-FFF2-40B4-BE49-F238E27FC236}">
                <a16:creationId xmlns:a16="http://schemas.microsoft.com/office/drawing/2014/main" xmlns="" id="{92F3FDFE-9378-69FE-04F5-DEAE39AE02E0}"/>
              </a:ext>
            </a:extLst>
          </p:cNvPr>
          <p:cNvGrpSpPr/>
          <p:nvPr/>
        </p:nvGrpSpPr>
        <p:grpSpPr>
          <a:xfrm>
            <a:off x="359428" y="1894719"/>
            <a:ext cx="3117331" cy="2247643"/>
            <a:chOff x="856986" y="2126164"/>
            <a:chExt cx="7976672" cy="4396480"/>
          </a:xfrm>
          <a:solidFill>
            <a:srgbClr val="00FF00"/>
          </a:solidFill>
        </p:grpSpPr>
        <p:pic>
          <p:nvPicPr>
            <p:cNvPr id="62" name="Graphic 61" descr="Wireless router with solid fill">
              <a:extLst>
                <a:ext uri="{FF2B5EF4-FFF2-40B4-BE49-F238E27FC236}">
                  <a16:creationId xmlns:a16="http://schemas.microsoft.com/office/drawing/2014/main" xmlns="" id="{5C9DA327-469E-EEA8-2DF9-FE2A467D8E3D}"/>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tretch>
              <a:fillRect/>
            </a:stretch>
          </p:blipFill>
          <p:spPr>
            <a:xfrm>
              <a:off x="5923432" y="3650563"/>
              <a:ext cx="914400" cy="914400"/>
            </a:xfrm>
            <a:prstGeom prst="rect">
              <a:avLst/>
            </a:prstGeom>
          </p:spPr>
        </p:pic>
        <p:pic>
          <p:nvPicPr>
            <p:cNvPr id="63" name="Graphic 62" descr="Computer with solid fill">
              <a:extLst>
                <a:ext uri="{FF2B5EF4-FFF2-40B4-BE49-F238E27FC236}">
                  <a16:creationId xmlns:a16="http://schemas.microsoft.com/office/drawing/2014/main" xmlns="" id="{7C1B4BCD-062D-82BD-B0B6-DE9B64A31BCB}"/>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xmlns="" r:embed="rId40"/>
                </a:ext>
              </a:extLst>
            </a:blip>
            <a:stretch>
              <a:fillRect/>
            </a:stretch>
          </p:blipFill>
          <p:spPr>
            <a:xfrm>
              <a:off x="856986" y="2779946"/>
              <a:ext cx="914400" cy="914400"/>
            </a:xfrm>
            <a:prstGeom prst="rect">
              <a:avLst/>
            </a:prstGeom>
          </p:spPr>
        </p:pic>
        <p:pic>
          <p:nvPicPr>
            <p:cNvPr id="64" name="Graphic 63" descr="DVD player with solid fill">
              <a:extLst>
                <a:ext uri="{FF2B5EF4-FFF2-40B4-BE49-F238E27FC236}">
                  <a16:creationId xmlns:a16="http://schemas.microsoft.com/office/drawing/2014/main" xmlns="" id="{5418F03C-62FA-8F7B-75EC-C9C2E97381CE}"/>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42"/>
                </a:ext>
              </a:extLst>
            </a:blip>
            <a:stretch>
              <a:fillRect/>
            </a:stretch>
          </p:blipFill>
          <p:spPr>
            <a:xfrm>
              <a:off x="2939267" y="3752472"/>
              <a:ext cx="1614122" cy="1162518"/>
            </a:xfrm>
            <a:prstGeom prst="rect">
              <a:avLst/>
            </a:prstGeom>
          </p:spPr>
        </p:pic>
        <p:pic>
          <p:nvPicPr>
            <p:cNvPr id="65" name="Graphic 64" descr="Internet with solid fill">
              <a:extLst>
                <a:ext uri="{FF2B5EF4-FFF2-40B4-BE49-F238E27FC236}">
                  <a16:creationId xmlns:a16="http://schemas.microsoft.com/office/drawing/2014/main" xmlns="" id="{C2173AE5-EB7A-B4A3-0035-166738F2D0DE}"/>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xmlns="" r:embed="rId44"/>
                </a:ext>
              </a:extLst>
            </a:blip>
            <a:stretch>
              <a:fillRect/>
            </a:stretch>
          </p:blipFill>
          <p:spPr>
            <a:xfrm>
              <a:off x="3368962" y="2144818"/>
              <a:ext cx="914400" cy="914400"/>
            </a:xfrm>
            <a:prstGeom prst="rect">
              <a:avLst/>
            </a:prstGeom>
          </p:spPr>
        </p:pic>
        <p:pic>
          <p:nvPicPr>
            <p:cNvPr id="66" name="Graphic 65" descr="Online Network with solid fill">
              <a:extLst>
                <a:ext uri="{FF2B5EF4-FFF2-40B4-BE49-F238E27FC236}">
                  <a16:creationId xmlns:a16="http://schemas.microsoft.com/office/drawing/2014/main" xmlns="" id="{D509E2F2-99E3-6CCF-4711-48F5203021C8}"/>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xmlns="" r:embed="rId46"/>
                </a:ext>
              </a:extLst>
            </a:blip>
            <a:stretch>
              <a:fillRect/>
            </a:stretch>
          </p:blipFill>
          <p:spPr>
            <a:xfrm>
              <a:off x="7695939" y="4953014"/>
              <a:ext cx="762286" cy="762286"/>
            </a:xfrm>
            <a:prstGeom prst="rect">
              <a:avLst/>
            </a:prstGeom>
          </p:spPr>
        </p:pic>
        <p:pic>
          <p:nvPicPr>
            <p:cNvPr id="67" name="Graphic 66" descr="Scanner with solid fill">
              <a:extLst>
                <a:ext uri="{FF2B5EF4-FFF2-40B4-BE49-F238E27FC236}">
                  <a16:creationId xmlns:a16="http://schemas.microsoft.com/office/drawing/2014/main" xmlns="" id="{D953A9CC-3FA1-727E-476B-EC9E08AC4087}"/>
                </a:ext>
              </a:extLst>
            </p:cNvPr>
            <p:cNvPicPr>
              <a:picLocks noChangeAspect="1"/>
            </p:cNvPicPr>
            <p:nvPr/>
          </p:nvPicPr>
          <p:blipFill>
            <a:blip r:embed="rId47" cstate="print">
              <a:extLst>
                <a:ext uri="{28A0092B-C50C-407E-A947-70E740481C1C}">
                  <a14:useLocalDpi xmlns:a14="http://schemas.microsoft.com/office/drawing/2010/main" val="0"/>
                </a:ext>
                <a:ext uri="{96DAC541-7B7A-43D3-8B79-37D633B846F1}">
                  <asvg:svgBlip xmlns:asvg="http://schemas.microsoft.com/office/drawing/2016/SVG/main" xmlns="" r:embed="rId48"/>
                </a:ext>
              </a:extLst>
            </a:blip>
            <a:stretch>
              <a:fillRect/>
            </a:stretch>
          </p:blipFill>
          <p:spPr>
            <a:xfrm>
              <a:off x="2633724" y="5608244"/>
              <a:ext cx="914400" cy="914400"/>
            </a:xfrm>
            <a:prstGeom prst="rect">
              <a:avLst/>
            </a:prstGeom>
          </p:spPr>
        </p:pic>
        <p:pic>
          <p:nvPicPr>
            <p:cNvPr id="68" name="Graphic 67" descr="Smart Phone with solid fill">
              <a:extLst>
                <a:ext uri="{FF2B5EF4-FFF2-40B4-BE49-F238E27FC236}">
                  <a16:creationId xmlns:a16="http://schemas.microsoft.com/office/drawing/2014/main" xmlns="" id="{99617D4D-CCA3-84CA-705D-B2269C9BDF8F}"/>
                </a:ext>
              </a:extLst>
            </p:cNvPr>
            <p:cNvPicPr>
              <a:picLocks noChangeAspect="1"/>
            </p:cNvPicPr>
            <p:nvPr/>
          </p:nvPicPr>
          <p:blipFill>
            <a:blip r:embed="rId49" cstate="print">
              <a:extLst>
                <a:ext uri="{28A0092B-C50C-407E-A947-70E740481C1C}">
                  <a14:useLocalDpi xmlns:a14="http://schemas.microsoft.com/office/drawing/2010/main" val="0"/>
                </a:ext>
                <a:ext uri="{96DAC541-7B7A-43D3-8B79-37D633B846F1}">
                  <asvg:svgBlip xmlns:asvg="http://schemas.microsoft.com/office/drawing/2016/SVG/main" xmlns="" r:embed="rId50"/>
                </a:ext>
              </a:extLst>
            </a:blip>
            <a:stretch>
              <a:fillRect/>
            </a:stretch>
          </p:blipFill>
          <p:spPr>
            <a:xfrm>
              <a:off x="8218897" y="3218977"/>
              <a:ext cx="614761" cy="614761"/>
            </a:xfrm>
            <a:prstGeom prst="rect">
              <a:avLst/>
            </a:prstGeom>
          </p:spPr>
        </p:pic>
        <p:pic>
          <p:nvPicPr>
            <p:cNvPr id="69" name="Graphic 68" descr="Computer with solid fill">
              <a:extLst>
                <a:ext uri="{FF2B5EF4-FFF2-40B4-BE49-F238E27FC236}">
                  <a16:creationId xmlns:a16="http://schemas.microsoft.com/office/drawing/2014/main" xmlns="" id="{A4942F87-A4FC-3586-6AE9-EC209915BDB1}"/>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xmlns="" r:embed="rId40"/>
                </a:ext>
              </a:extLst>
            </a:blip>
            <a:stretch>
              <a:fillRect/>
            </a:stretch>
          </p:blipFill>
          <p:spPr>
            <a:xfrm>
              <a:off x="856986" y="4419757"/>
              <a:ext cx="914400" cy="914400"/>
            </a:xfrm>
            <a:prstGeom prst="rect">
              <a:avLst/>
            </a:prstGeom>
          </p:spPr>
        </p:pic>
        <p:pic>
          <p:nvPicPr>
            <p:cNvPr id="70" name="Graphic 69" descr="Fax with solid fill">
              <a:extLst>
                <a:ext uri="{FF2B5EF4-FFF2-40B4-BE49-F238E27FC236}">
                  <a16:creationId xmlns:a16="http://schemas.microsoft.com/office/drawing/2014/main" xmlns="" id="{FB296D58-2994-F23D-28AA-593EB57401CD}"/>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xmlns="" r:embed="rId52"/>
                </a:ext>
              </a:extLst>
            </a:blip>
            <a:stretch>
              <a:fillRect/>
            </a:stretch>
          </p:blipFill>
          <p:spPr>
            <a:xfrm>
              <a:off x="4634095" y="5695619"/>
              <a:ext cx="1040722" cy="739650"/>
            </a:xfrm>
            <a:prstGeom prst="rect">
              <a:avLst/>
            </a:prstGeom>
          </p:spPr>
        </p:pic>
        <p:pic>
          <p:nvPicPr>
            <p:cNvPr id="71" name="Graphic 70" descr="Internet with solid fill">
              <a:extLst>
                <a:ext uri="{FF2B5EF4-FFF2-40B4-BE49-F238E27FC236}">
                  <a16:creationId xmlns:a16="http://schemas.microsoft.com/office/drawing/2014/main" xmlns="" id="{DB19C3B3-7B6A-FC9E-050E-6E6432C1BED4}"/>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xmlns="" r:embed="rId44"/>
                </a:ext>
              </a:extLst>
            </a:blip>
            <a:stretch>
              <a:fillRect/>
            </a:stretch>
          </p:blipFill>
          <p:spPr>
            <a:xfrm>
              <a:off x="5923432" y="2126164"/>
              <a:ext cx="914400" cy="914400"/>
            </a:xfrm>
            <a:prstGeom prst="rect">
              <a:avLst/>
            </a:prstGeom>
          </p:spPr>
        </p:pic>
        <p:cxnSp>
          <p:nvCxnSpPr>
            <p:cNvPr id="72" name="Straight Connector 71">
              <a:extLst>
                <a:ext uri="{FF2B5EF4-FFF2-40B4-BE49-F238E27FC236}">
                  <a16:creationId xmlns:a16="http://schemas.microsoft.com/office/drawing/2014/main" xmlns="" id="{568EB367-CDBC-EE97-72C0-90CC3A66CB9E}"/>
                </a:ext>
              </a:extLst>
            </p:cNvPr>
            <p:cNvCxnSpPr>
              <a:cxnSpLocks/>
            </p:cNvCxnSpPr>
            <p:nvPr/>
          </p:nvCxnSpPr>
          <p:spPr>
            <a:xfrm>
              <a:off x="1770213" y="3247194"/>
              <a:ext cx="1343466" cy="106159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301B2203-628B-47D2-E10E-0F060D9157B6}"/>
                </a:ext>
              </a:extLst>
            </p:cNvPr>
            <p:cNvCxnSpPr>
              <a:cxnSpLocks/>
            </p:cNvCxnSpPr>
            <p:nvPr/>
          </p:nvCxnSpPr>
          <p:spPr>
            <a:xfrm flipV="1">
              <a:off x="1771386" y="4308787"/>
              <a:ext cx="1465114" cy="587446"/>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77358B7F-E367-1B89-CD96-3A93B930FC37}"/>
                </a:ext>
              </a:extLst>
            </p:cNvPr>
            <p:cNvCxnSpPr>
              <a:cxnSpLocks/>
            </p:cNvCxnSpPr>
            <p:nvPr/>
          </p:nvCxnSpPr>
          <p:spPr>
            <a:xfrm flipV="1">
              <a:off x="3302307" y="4308787"/>
              <a:ext cx="0" cy="1850502"/>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7672B7E2-5DA8-B138-B2B5-A984E7473C0D}"/>
                </a:ext>
              </a:extLst>
            </p:cNvPr>
            <p:cNvCxnSpPr>
              <a:cxnSpLocks/>
            </p:cNvCxnSpPr>
            <p:nvPr/>
          </p:nvCxnSpPr>
          <p:spPr>
            <a:xfrm flipH="1" flipV="1">
              <a:off x="3474805" y="4308788"/>
              <a:ext cx="1345106" cy="1659582"/>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9813DBB0-0868-36A4-1164-A574505665EA}"/>
                </a:ext>
              </a:extLst>
            </p:cNvPr>
            <p:cNvCxnSpPr>
              <a:cxnSpLocks/>
            </p:cNvCxnSpPr>
            <p:nvPr/>
          </p:nvCxnSpPr>
          <p:spPr>
            <a:xfrm flipH="1">
              <a:off x="3652263" y="2811098"/>
              <a:ext cx="23663" cy="1497689"/>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AEC38340-B123-AFAD-BEF4-02053933FE58}"/>
                </a:ext>
              </a:extLst>
            </p:cNvPr>
            <p:cNvCxnSpPr>
              <a:cxnSpLocks/>
            </p:cNvCxnSpPr>
            <p:nvPr/>
          </p:nvCxnSpPr>
          <p:spPr>
            <a:xfrm flipH="1">
              <a:off x="3853384" y="4298271"/>
              <a:ext cx="2252950"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8" name="Graphic 77" descr="Wi-Fi outline">
              <a:extLst>
                <a:ext uri="{FF2B5EF4-FFF2-40B4-BE49-F238E27FC236}">
                  <a16:creationId xmlns:a16="http://schemas.microsoft.com/office/drawing/2014/main" xmlns="" id="{1F76FA2A-9583-3E91-E677-A7EAD8CE2002}"/>
                </a:ext>
              </a:extLst>
            </p:cNvPr>
            <p:cNvPicPr>
              <a:picLocks noChangeAspect="1"/>
            </p:cNvPicPr>
            <p:nvPr/>
          </p:nvPicPr>
          <p:blipFill>
            <a:blip r:embed="rId53" cstate="print">
              <a:extLst>
                <a:ext uri="{28A0092B-C50C-407E-A947-70E740481C1C}">
                  <a14:useLocalDpi xmlns:a14="http://schemas.microsoft.com/office/drawing/2010/main" val="0"/>
                </a:ext>
                <a:ext uri="{96DAC541-7B7A-43D3-8B79-37D633B846F1}">
                  <asvg:svgBlip xmlns:asvg="http://schemas.microsoft.com/office/drawing/2016/SVG/main" xmlns="" r:embed="rId54"/>
                </a:ext>
              </a:extLst>
            </a:blip>
            <a:stretch>
              <a:fillRect/>
            </a:stretch>
          </p:blipFill>
          <p:spPr>
            <a:xfrm rot="14728679">
              <a:off x="7740306" y="2851535"/>
              <a:ext cx="914400" cy="914400"/>
            </a:xfrm>
            <a:prstGeom prst="rect">
              <a:avLst/>
            </a:prstGeom>
          </p:spPr>
        </p:pic>
        <p:pic>
          <p:nvPicPr>
            <p:cNvPr id="79" name="Graphic 78" descr="Wireless outline">
              <a:extLst>
                <a:ext uri="{FF2B5EF4-FFF2-40B4-BE49-F238E27FC236}">
                  <a16:creationId xmlns:a16="http://schemas.microsoft.com/office/drawing/2014/main" xmlns="" id="{AF8B409B-F6CB-236C-29BA-6D44FB3ECE25}"/>
                </a:ext>
              </a:extLst>
            </p:cNvPr>
            <p:cNvPicPr>
              <a:picLocks noChangeAspect="1"/>
            </p:cNvPicPr>
            <p:nvPr/>
          </p:nvPicPr>
          <p:blipFill>
            <a:blip r:embed="rId55" cstate="print">
              <a:extLst>
                <a:ext uri="{28A0092B-C50C-407E-A947-70E740481C1C}">
                  <a14:useLocalDpi xmlns:a14="http://schemas.microsoft.com/office/drawing/2010/main" val="0"/>
                </a:ext>
                <a:ext uri="{96DAC541-7B7A-43D3-8B79-37D633B846F1}">
                  <asvg:svgBlip xmlns:asvg="http://schemas.microsoft.com/office/drawing/2016/SVG/main" xmlns="" r:embed="rId56"/>
                </a:ext>
              </a:extLst>
            </a:blip>
            <a:stretch>
              <a:fillRect/>
            </a:stretch>
          </p:blipFill>
          <p:spPr>
            <a:xfrm rot="4527455">
              <a:off x="6511870" y="3433158"/>
              <a:ext cx="914400" cy="914400"/>
            </a:xfrm>
            <a:prstGeom prst="rect">
              <a:avLst/>
            </a:prstGeom>
          </p:spPr>
        </p:pic>
        <p:pic>
          <p:nvPicPr>
            <p:cNvPr id="80" name="Graphic 79" descr="Wi-Fi outline">
              <a:extLst>
                <a:ext uri="{FF2B5EF4-FFF2-40B4-BE49-F238E27FC236}">
                  <a16:creationId xmlns:a16="http://schemas.microsoft.com/office/drawing/2014/main" xmlns="" id="{6E0EDDE5-DA2D-9B4C-9B06-335F014670D5}"/>
                </a:ext>
              </a:extLst>
            </p:cNvPr>
            <p:cNvPicPr>
              <a:picLocks noChangeAspect="1"/>
            </p:cNvPicPr>
            <p:nvPr/>
          </p:nvPicPr>
          <p:blipFill>
            <a:blip r:embed="rId53" cstate="print">
              <a:extLst>
                <a:ext uri="{28A0092B-C50C-407E-A947-70E740481C1C}">
                  <a14:useLocalDpi xmlns:a14="http://schemas.microsoft.com/office/drawing/2010/main" val="0"/>
                </a:ext>
                <a:ext uri="{96DAC541-7B7A-43D3-8B79-37D633B846F1}">
                  <asvg:svgBlip xmlns:asvg="http://schemas.microsoft.com/office/drawing/2016/SVG/main" xmlns="" r:embed="rId54"/>
                </a:ext>
              </a:extLst>
            </a:blip>
            <a:stretch>
              <a:fillRect/>
            </a:stretch>
          </p:blipFill>
          <p:spPr>
            <a:xfrm rot="18146458">
              <a:off x="7328794" y="4476345"/>
              <a:ext cx="914400" cy="914400"/>
            </a:xfrm>
            <a:prstGeom prst="rect">
              <a:avLst/>
            </a:prstGeom>
          </p:spPr>
        </p:pic>
        <p:pic>
          <p:nvPicPr>
            <p:cNvPr id="81" name="Graphic 80" descr="Wi-Fi outline">
              <a:extLst>
                <a:ext uri="{FF2B5EF4-FFF2-40B4-BE49-F238E27FC236}">
                  <a16:creationId xmlns:a16="http://schemas.microsoft.com/office/drawing/2014/main" xmlns="" id="{D4A7287C-42D7-80A8-12C0-2DA7B65F857F}"/>
                </a:ext>
              </a:extLst>
            </p:cNvPr>
            <p:cNvPicPr>
              <a:picLocks noChangeAspect="1"/>
            </p:cNvPicPr>
            <p:nvPr/>
          </p:nvPicPr>
          <p:blipFill>
            <a:blip r:embed="rId57" cstate="print">
              <a:extLst>
                <a:ext uri="{28A0092B-C50C-407E-A947-70E740481C1C}">
                  <a14:useLocalDpi xmlns:a14="http://schemas.microsoft.com/office/drawing/2010/main" val="0"/>
                </a:ext>
                <a:ext uri="{96DAC541-7B7A-43D3-8B79-37D633B846F1}">
                  <asvg:svgBlip xmlns:asvg="http://schemas.microsoft.com/office/drawing/2016/SVG/main" xmlns="" r:embed="rId54"/>
                </a:ext>
              </a:extLst>
            </a:blip>
            <a:stretch>
              <a:fillRect/>
            </a:stretch>
          </p:blipFill>
          <p:spPr>
            <a:xfrm rot="10800000">
              <a:off x="5784092" y="2443723"/>
              <a:ext cx="914400" cy="914400"/>
            </a:xfrm>
            <a:prstGeom prst="rect">
              <a:avLst/>
            </a:prstGeom>
          </p:spPr>
        </p:pic>
      </p:grpSp>
      <p:grpSp>
        <p:nvGrpSpPr>
          <p:cNvPr id="82" name="Group 81">
            <a:extLst>
              <a:ext uri="{FF2B5EF4-FFF2-40B4-BE49-F238E27FC236}">
                <a16:creationId xmlns:a16="http://schemas.microsoft.com/office/drawing/2014/main" xmlns="" id="{94E701D2-6767-71E9-5678-971A9F241ED2}"/>
              </a:ext>
            </a:extLst>
          </p:cNvPr>
          <p:cNvGrpSpPr/>
          <p:nvPr/>
        </p:nvGrpSpPr>
        <p:grpSpPr>
          <a:xfrm>
            <a:off x="769031" y="4750765"/>
            <a:ext cx="2133027" cy="1797480"/>
            <a:chOff x="4370302" y="2227735"/>
            <a:chExt cx="3683273" cy="3751294"/>
          </a:xfrm>
          <a:solidFill>
            <a:srgbClr val="FF33CC"/>
          </a:solidFill>
        </p:grpSpPr>
        <p:pic>
          <p:nvPicPr>
            <p:cNvPr id="83" name="Graphic 82" descr="Computer with solid fill">
              <a:extLst>
                <a:ext uri="{FF2B5EF4-FFF2-40B4-BE49-F238E27FC236}">
                  <a16:creationId xmlns:a16="http://schemas.microsoft.com/office/drawing/2014/main" xmlns="" id="{6C73BCCC-A903-A40E-D3BD-0910821F5587}"/>
                </a:ext>
              </a:extLst>
            </p:cNvPr>
            <p:cNvPicPr>
              <a:picLocks noChangeAspect="1"/>
            </p:cNvPicPr>
            <p:nvPr/>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xmlns="" r:embed="rId59"/>
                </a:ext>
              </a:extLst>
            </a:blip>
            <a:stretch>
              <a:fillRect/>
            </a:stretch>
          </p:blipFill>
          <p:spPr>
            <a:xfrm>
              <a:off x="5860138" y="2227735"/>
              <a:ext cx="914400" cy="914400"/>
            </a:xfrm>
            <a:prstGeom prst="rect">
              <a:avLst/>
            </a:prstGeom>
          </p:spPr>
        </p:pic>
        <p:pic>
          <p:nvPicPr>
            <p:cNvPr id="84" name="Graphic 83" descr="Internet with solid fill">
              <a:extLst>
                <a:ext uri="{FF2B5EF4-FFF2-40B4-BE49-F238E27FC236}">
                  <a16:creationId xmlns:a16="http://schemas.microsoft.com/office/drawing/2014/main" xmlns="" id="{230588A9-634F-C2B1-7584-DD9E805DF084}"/>
                </a:ext>
              </a:extLst>
            </p:cNvPr>
            <p:cNvPicPr>
              <a:picLocks noChangeAspect="1"/>
            </p:cNvPicPr>
            <p:nvPr/>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xmlns="" r:embed="rId61"/>
                </a:ext>
              </a:extLst>
            </a:blip>
            <a:stretch>
              <a:fillRect/>
            </a:stretch>
          </p:blipFill>
          <p:spPr>
            <a:xfrm>
              <a:off x="4370302" y="3453792"/>
              <a:ext cx="914400" cy="914400"/>
            </a:xfrm>
            <a:prstGeom prst="rect">
              <a:avLst/>
            </a:prstGeom>
          </p:spPr>
        </p:pic>
        <p:pic>
          <p:nvPicPr>
            <p:cNvPr id="85" name="Graphic 84" descr="Computer with solid fill">
              <a:extLst>
                <a:ext uri="{FF2B5EF4-FFF2-40B4-BE49-F238E27FC236}">
                  <a16:creationId xmlns:a16="http://schemas.microsoft.com/office/drawing/2014/main" xmlns="" id="{ADEF1AEB-F899-9BAC-D2B1-D49F85F9EC8D}"/>
                </a:ext>
              </a:extLst>
            </p:cNvPr>
            <p:cNvPicPr>
              <a:picLocks noChangeAspect="1"/>
            </p:cNvPicPr>
            <p:nvPr/>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xmlns="" r:embed="rId59"/>
                </a:ext>
              </a:extLst>
            </a:blip>
            <a:stretch>
              <a:fillRect/>
            </a:stretch>
          </p:blipFill>
          <p:spPr>
            <a:xfrm>
              <a:off x="4787122" y="5064629"/>
              <a:ext cx="914400" cy="914400"/>
            </a:xfrm>
            <a:prstGeom prst="rect">
              <a:avLst/>
            </a:prstGeom>
          </p:spPr>
        </p:pic>
        <p:cxnSp>
          <p:nvCxnSpPr>
            <p:cNvPr id="86" name="Straight Connector 85">
              <a:extLst>
                <a:ext uri="{FF2B5EF4-FFF2-40B4-BE49-F238E27FC236}">
                  <a16:creationId xmlns:a16="http://schemas.microsoft.com/office/drawing/2014/main" xmlns="" id="{965F4E5A-A81B-2B4C-DF6E-E216D254BE61}"/>
                </a:ext>
              </a:extLst>
            </p:cNvPr>
            <p:cNvCxnSpPr>
              <a:cxnSpLocks/>
            </p:cNvCxnSpPr>
            <p:nvPr/>
          </p:nvCxnSpPr>
          <p:spPr>
            <a:xfrm>
              <a:off x="4940971" y="4158180"/>
              <a:ext cx="511522" cy="108079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B21918E8-17BE-1BAA-9D51-1ED7D825114D}"/>
                </a:ext>
              </a:extLst>
            </p:cNvPr>
            <p:cNvCxnSpPr>
              <a:cxnSpLocks/>
              <a:stCxn id="85" idx="3"/>
              <a:endCxn id="91" idx="1"/>
            </p:cNvCxnSpPr>
            <p:nvPr/>
          </p:nvCxnSpPr>
          <p:spPr>
            <a:xfrm>
              <a:off x="5701522" y="5521829"/>
              <a:ext cx="738508"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9D5B876B-8CBD-F0EC-DCC8-595998ECF2B3}"/>
                </a:ext>
              </a:extLst>
            </p:cNvPr>
            <p:cNvCxnSpPr>
              <a:cxnSpLocks/>
            </p:cNvCxnSpPr>
            <p:nvPr/>
          </p:nvCxnSpPr>
          <p:spPr>
            <a:xfrm flipV="1">
              <a:off x="7223021" y="4143625"/>
              <a:ext cx="494095" cy="113215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2957C033-6435-FE5C-BC2E-9890A59EEB1B}"/>
                </a:ext>
              </a:extLst>
            </p:cNvPr>
            <p:cNvCxnSpPr>
              <a:cxnSpLocks/>
              <a:endCxn id="83" idx="3"/>
            </p:cNvCxnSpPr>
            <p:nvPr/>
          </p:nvCxnSpPr>
          <p:spPr>
            <a:xfrm flipH="1" flipV="1">
              <a:off x="6774538" y="2684935"/>
              <a:ext cx="908768" cy="973506"/>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2AF8703F-1DF5-4AA0-EADE-555A2914B2BD}"/>
                </a:ext>
              </a:extLst>
            </p:cNvPr>
            <p:cNvCxnSpPr>
              <a:cxnSpLocks/>
              <a:stCxn id="83" idx="1"/>
            </p:cNvCxnSpPr>
            <p:nvPr/>
          </p:nvCxnSpPr>
          <p:spPr>
            <a:xfrm flipH="1">
              <a:off x="4945122" y="2684935"/>
              <a:ext cx="915016" cy="94076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1" name="Graphic 90" descr="Computer with solid fill">
              <a:extLst>
                <a:ext uri="{FF2B5EF4-FFF2-40B4-BE49-F238E27FC236}">
                  <a16:creationId xmlns:a16="http://schemas.microsoft.com/office/drawing/2014/main" xmlns="" id="{D04A0EC7-B03A-7DE7-6AE0-4DAD74DF2458}"/>
                </a:ext>
              </a:extLst>
            </p:cNvPr>
            <p:cNvPicPr>
              <a:picLocks noChangeAspect="1"/>
            </p:cNvPicPr>
            <p:nvPr/>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xmlns="" r:embed="rId59"/>
                </a:ext>
              </a:extLst>
            </a:blip>
            <a:stretch>
              <a:fillRect/>
            </a:stretch>
          </p:blipFill>
          <p:spPr>
            <a:xfrm>
              <a:off x="6440030" y="5064629"/>
              <a:ext cx="914400" cy="914400"/>
            </a:xfrm>
            <a:prstGeom prst="rect">
              <a:avLst/>
            </a:prstGeom>
          </p:spPr>
        </p:pic>
        <p:pic>
          <p:nvPicPr>
            <p:cNvPr id="92" name="Graphic 91" descr="Internet with solid fill">
              <a:extLst>
                <a:ext uri="{FF2B5EF4-FFF2-40B4-BE49-F238E27FC236}">
                  <a16:creationId xmlns:a16="http://schemas.microsoft.com/office/drawing/2014/main" xmlns="" id="{0D7CF999-638A-968D-5985-9F331BE8654A}"/>
                </a:ext>
              </a:extLst>
            </p:cNvPr>
            <p:cNvPicPr>
              <a:picLocks noChangeAspect="1"/>
            </p:cNvPicPr>
            <p:nvPr/>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xmlns="" r:embed="rId61"/>
                </a:ext>
              </a:extLst>
            </a:blip>
            <a:stretch>
              <a:fillRect/>
            </a:stretch>
          </p:blipFill>
          <p:spPr>
            <a:xfrm>
              <a:off x="7139175" y="3446077"/>
              <a:ext cx="914400" cy="914400"/>
            </a:xfrm>
            <a:prstGeom prst="rect">
              <a:avLst/>
            </a:prstGeom>
          </p:spPr>
        </p:pic>
      </p:grpSp>
      <p:pic>
        <p:nvPicPr>
          <p:cNvPr id="93" name="Graphic 92" descr="Online Network with solid fill">
            <a:extLst>
              <a:ext uri="{FF2B5EF4-FFF2-40B4-BE49-F238E27FC236}">
                <a16:creationId xmlns:a16="http://schemas.microsoft.com/office/drawing/2014/main" xmlns="" id="{15A42AEE-3729-D26B-399A-9111100533E6}"/>
              </a:ext>
            </a:extLst>
          </p:cNvPr>
          <p:cNvPicPr>
            <a:picLocks noChangeAspect="1"/>
          </p:cNvPicPr>
          <p:nvPr/>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xmlns="" r:embed="rId63"/>
              </a:ext>
            </a:extLst>
          </a:blip>
          <a:stretch>
            <a:fillRect/>
          </a:stretch>
        </p:blipFill>
        <p:spPr>
          <a:xfrm>
            <a:off x="4181590" y="5820731"/>
            <a:ext cx="508441" cy="508441"/>
          </a:xfrm>
          <a:prstGeom prst="rect">
            <a:avLst/>
          </a:prstGeom>
        </p:spPr>
      </p:pic>
      <p:pic>
        <p:nvPicPr>
          <p:cNvPr id="94" name="Graphic 93" descr="Computer with solid fill">
            <a:extLst>
              <a:ext uri="{FF2B5EF4-FFF2-40B4-BE49-F238E27FC236}">
                <a16:creationId xmlns:a16="http://schemas.microsoft.com/office/drawing/2014/main" xmlns="" id="{67528DCF-6954-DBC4-C698-3938C594859A}"/>
              </a:ext>
            </a:extLst>
          </p:cNvPr>
          <p:cNvPicPr>
            <a:picLocks noChangeAspect="1"/>
          </p:cNvPicPr>
          <p:nvPr/>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xmlns="" r:embed="rId65"/>
              </a:ext>
            </a:extLst>
          </a:blip>
          <a:stretch>
            <a:fillRect/>
          </a:stretch>
        </p:blipFill>
        <p:spPr>
          <a:xfrm>
            <a:off x="6095999" y="5777043"/>
            <a:ext cx="771201" cy="771201"/>
          </a:xfrm>
          <a:prstGeom prst="rect">
            <a:avLst/>
          </a:prstGeom>
        </p:spPr>
      </p:pic>
      <p:pic>
        <p:nvPicPr>
          <p:cNvPr id="95" name="Graphic 94" descr="Internet with solid fill">
            <a:extLst>
              <a:ext uri="{FF2B5EF4-FFF2-40B4-BE49-F238E27FC236}">
                <a16:creationId xmlns:a16="http://schemas.microsoft.com/office/drawing/2014/main" xmlns="" id="{8BFEE7D5-AEC0-56B3-287F-DA87E74E25D9}"/>
              </a:ext>
            </a:extLst>
          </p:cNvPr>
          <p:cNvPicPr>
            <a:picLocks noChangeAspect="1"/>
          </p:cNvPicPr>
          <p:nvPr/>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xmlns="" r:embed="rId67"/>
              </a:ext>
            </a:extLst>
          </a:blip>
          <a:stretch>
            <a:fillRect/>
          </a:stretch>
        </p:blipFill>
        <p:spPr>
          <a:xfrm>
            <a:off x="4325790" y="1726335"/>
            <a:ext cx="972287" cy="972287"/>
          </a:xfrm>
          <a:prstGeom prst="rect">
            <a:avLst/>
          </a:prstGeom>
        </p:spPr>
      </p:pic>
      <p:cxnSp>
        <p:nvCxnSpPr>
          <p:cNvPr id="96" name="Straight Connector 95">
            <a:extLst>
              <a:ext uri="{FF2B5EF4-FFF2-40B4-BE49-F238E27FC236}">
                <a16:creationId xmlns:a16="http://schemas.microsoft.com/office/drawing/2014/main" xmlns="" id="{2D296A1A-0FA3-C93D-8AE4-454EBC8A593F}"/>
              </a:ext>
            </a:extLst>
          </p:cNvPr>
          <p:cNvCxnSpPr>
            <a:cxnSpLocks/>
          </p:cNvCxnSpPr>
          <p:nvPr/>
        </p:nvCxnSpPr>
        <p:spPr>
          <a:xfrm>
            <a:off x="1479908" y="3005450"/>
            <a:ext cx="2669408" cy="9940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2CF40F27-685D-7399-0BDB-904C3FD1B096}"/>
              </a:ext>
            </a:extLst>
          </p:cNvPr>
          <p:cNvCxnSpPr>
            <a:cxnSpLocks/>
            <a:endCxn id="60" idx="3"/>
          </p:cNvCxnSpPr>
          <p:nvPr/>
        </p:nvCxnSpPr>
        <p:spPr>
          <a:xfrm flipH="1">
            <a:off x="5520372" y="2872202"/>
            <a:ext cx="1778956" cy="11519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67B91DFD-522D-880C-F14E-9354F44AB54C}"/>
              </a:ext>
            </a:extLst>
          </p:cNvPr>
          <p:cNvCxnSpPr>
            <a:cxnSpLocks/>
            <a:endCxn id="59" idx="0"/>
          </p:cNvCxnSpPr>
          <p:nvPr/>
        </p:nvCxnSpPr>
        <p:spPr>
          <a:xfrm flipH="1">
            <a:off x="4827892" y="2502151"/>
            <a:ext cx="8656" cy="8943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B24AD0DC-2A96-B75B-5071-41010BBCAEA6}"/>
              </a:ext>
            </a:extLst>
          </p:cNvPr>
          <p:cNvCxnSpPr>
            <a:cxnSpLocks/>
            <a:stCxn id="93" idx="0"/>
          </p:cNvCxnSpPr>
          <p:nvPr/>
        </p:nvCxnSpPr>
        <p:spPr>
          <a:xfrm flipV="1">
            <a:off x="4435811" y="4765639"/>
            <a:ext cx="223000" cy="1055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8D550602-4F63-5B35-FE23-A632A54AB704}"/>
              </a:ext>
            </a:extLst>
          </p:cNvPr>
          <p:cNvCxnSpPr>
            <a:cxnSpLocks/>
          </p:cNvCxnSpPr>
          <p:nvPr/>
        </p:nvCxnSpPr>
        <p:spPr>
          <a:xfrm flipH="1" flipV="1">
            <a:off x="5267478" y="4641770"/>
            <a:ext cx="828522" cy="1197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7F30B81E-2075-2F1B-DA23-69F2C87E8B15}"/>
              </a:ext>
            </a:extLst>
          </p:cNvPr>
          <p:cNvCxnSpPr>
            <a:cxnSpLocks/>
            <a:stCxn id="92" idx="3"/>
          </p:cNvCxnSpPr>
          <p:nvPr/>
        </p:nvCxnSpPr>
        <p:spPr>
          <a:xfrm flipV="1">
            <a:off x="2902058" y="4588899"/>
            <a:ext cx="1385959" cy="9647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914C13AD-43A5-82C8-6A0F-90C7D0A36C93}"/>
              </a:ext>
            </a:extLst>
          </p:cNvPr>
          <p:cNvCxnSpPr>
            <a:cxnSpLocks/>
          </p:cNvCxnSpPr>
          <p:nvPr/>
        </p:nvCxnSpPr>
        <p:spPr>
          <a:xfrm flipH="1">
            <a:off x="7999963" y="4686900"/>
            <a:ext cx="29618" cy="1586431"/>
          </a:xfrm>
          <a:prstGeom prst="line">
            <a:avLst/>
          </a:prstGeom>
          <a:ln w="57150">
            <a:solidFill>
              <a:srgbClr val="C1F2E6"/>
            </a:solidFill>
          </a:ln>
        </p:spPr>
        <p:style>
          <a:lnRef idx="1">
            <a:schemeClr val="accent1"/>
          </a:lnRef>
          <a:fillRef idx="0">
            <a:schemeClr val="accent1"/>
          </a:fillRef>
          <a:effectRef idx="0">
            <a:schemeClr val="accent1"/>
          </a:effectRef>
          <a:fontRef idx="minor">
            <a:schemeClr val="tx1"/>
          </a:fontRef>
        </p:style>
      </p:cxnSp>
      <p:pic>
        <p:nvPicPr>
          <p:cNvPr id="103" name="Graphic 102" descr="Right pointing backhand index">
            <a:extLst>
              <a:ext uri="{FF2B5EF4-FFF2-40B4-BE49-F238E27FC236}">
                <a16:creationId xmlns:a16="http://schemas.microsoft.com/office/drawing/2014/main" xmlns="" id="{32595B02-80D5-EC52-D8AE-F7EE19EF2277}"/>
              </a:ext>
            </a:extLst>
          </p:cNvPr>
          <p:cNvPicPr>
            <a:picLocks noChangeAspect="1"/>
          </p:cNvPicPr>
          <p:nvPr/>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xmlns="" r:embed="rId69"/>
              </a:ext>
            </a:extLst>
          </a:blip>
          <a:stretch>
            <a:fillRect/>
          </a:stretch>
        </p:blipFill>
        <p:spPr>
          <a:xfrm rot="2033139">
            <a:off x="6747764" y="4453638"/>
            <a:ext cx="914400" cy="914400"/>
          </a:xfrm>
          <a:prstGeom prst="rect">
            <a:avLst/>
          </a:prstGeom>
        </p:spPr>
      </p:pic>
      <p:sp>
        <p:nvSpPr>
          <p:cNvPr id="104" name="TextBox 103">
            <a:extLst>
              <a:ext uri="{FF2B5EF4-FFF2-40B4-BE49-F238E27FC236}">
                <a16:creationId xmlns:a16="http://schemas.microsoft.com/office/drawing/2014/main" xmlns="" id="{1FCFDDC7-1077-E967-7D45-40927AB29961}"/>
              </a:ext>
            </a:extLst>
          </p:cNvPr>
          <p:cNvSpPr txBox="1"/>
          <p:nvPr/>
        </p:nvSpPr>
        <p:spPr>
          <a:xfrm>
            <a:off x="8039704" y="4705317"/>
            <a:ext cx="3999896" cy="156966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Internet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a:t>
            </a:r>
          </a:p>
        </p:txBody>
      </p:sp>
      <p:sp>
        <p:nvSpPr>
          <p:cNvPr id="106" name="Rectangle: Rounded Corners 13">
            <a:extLst>
              <a:ext uri="{FF2B5EF4-FFF2-40B4-BE49-F238E27FC236}">
                <a16:creationId xmlns:a16="http://schemas.microsoft.com/office/drawing/2014/main" xmlns="" id="{B0DBF1E5-6ADA-07B7-2F78-17417BCEB275}"/>
              </a:ext>
            </a:extLst>
          </p:cNvPr>
          <p:cNvSpPr/>
          <p:nvPr/>
        </p:nvSpPr>
        <p:spPr>
          <a:xfrm>
            <a:off x="7785" y="90691"/>
            <a:ext cx="4892726" cy="6096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Times New Roman" panose="02020603050405020304" pitchFamily="18" charset="0"/>
                <a:cs typeface="Times New Roman" panose="02020603050405020304" pitchFamily="18" charset="0"/>
              </a:rPr>
              <a:t>1. MẠNG </a:t>
            </a:r>
            <a:r>
              <a:rPr lang="en-US" sz="2400" dirty="0">
                <a:solidFill>
                  <a:schemeClr val="bg1"/>
                </a:solidFill>
                <a:latin typeface="Times New Roman" panose="02020603050405020304" pitchFamily="18" charset="0"/>
                <a:cs typeface="Times New Roman" panose="02020603050405020304" pitchFamily="18" charset="0"/>
              </a:rPr>
              <a:t>LAN VÀ INTERNET     </a:t>
            </a:r>
          </a:p>
        </p:txBody>
      </p:sp>
    </p:spTree>
    <p:extLst>
      <p:ext uri="{BB962C8B-B14F-4D97-AF65-F5344CB8AC3E}">
        <p14:creationId xmlns:p14="http://schemas.microsoft.com/office/powerpoint/2010/main" val="46066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0" presetClass="entr" presetSubtype="128"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1000"/>
                                        <p:tgtEl>
                                          <p:spTgt spid="59"/>
                                        </p:tgtEl>
                                      </p:cBhvr>
                                    </p:animEffect>
                                    <p:anim calcmode="lin" valueType="num">
                                      <p:cBhvr additive="sum">
                                        <p:cTn id="14" dur="1000" fill="hold"/>
                                        <p:tgtEl>
                                          <p:spTgt spid="5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5" dur="1000" fill="hold"/>
                                        <p:tgtEl>
                                          <p:spTgt spid="5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6" dur="1000" fill="hold"/>
                                        <p:tgtEl>
                                          <p:spTgt spid="5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7" dur="1000" fill="hold"/>
                                        <p:tgtEl>
                                          <p:spTgt spid="5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mph" presetSubtype="128" repeatCount="indefinite" fill="hold" nodeType="clickEffect">
                                  <p:stCondLst>
                                    <p:cond delay="0"/>
                                  </p:stCondLst>
                                  <p:childTnLst>
                                    <p:animRot by="21600000">
                                      <p:cBhvr>
                                        <p:cTn id="21" dur="20000" fill="hold"/>
                                        <p:tgtEl>
                                          <p:spTgt spid="59"/>
                                        </p:tgtEl>
                                        <p:attrNameLst>
                                          <p:attrName>3d.view.rotation.y</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500"/>
                                        <p:tgtEl>
                                          <p:spTgt spid="8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3"/>
                                        </p:tgtEl>
                                        <p:attrNameLst>
                                          <p:attrName>style.visibility</p:attrName>
                                        </p:attrNameLst>
                                      </p:cBhvr>
                                      <p:to>
                                        <p:strVal val="visible"/>
                                      </p:to>
                                    </p:set>
                                    <p:animEffect transition="in" filter="fade">
                                      <p:cBhvr>
                                        <p:cTn id="41" dur="500"/>
                                        <p:tgtEl>
                                          <p:spTgt spid="93"/>
                                        </p:tgtEl>
                                      </p:cBhvr>
                                    </p:animEffect>
                                  </p:childTnLst>
                                </p:cTn>
                              </p:par>
                              <p:par>
                                <p:cTn id="42" presetID="10" presetClass="entr" presetSubtype="0" fill="hold" nodeType="withEffect">
                                  <p:stCondLst>
                                    <p:cond delay="0"/>
                                  </p:stCondLst>
                                  <p:childTnLst>
                                    <p:set>
                                      <p:cBhvr>
                                        <p:cTn id="43" dur="1" fill="hold">
                                          <p:stCondLst>
                                            <p:cond delay="0"/>
                                          </p:stCondLst>
                                        </p:cTn>
                                        <p:tgtEl>
                                          <p:spTgt spid="94"/>
                                        </p:tgtEl>
                                        <p:attrNameLst>
                                          <p:attrName>style.visibility</p:attrName>
                                        </p:attrNameLst>
                                      </p:cBhvr>
                                      <p:to>
                                        <p:strVal val="visible"/>
                                      </p:to>
                                    </p:set>
                                    <p:animEffect transition="in" filter="fade">
                                      <p:cBhvr>
                                        <p:cTn id="44" dur="500"/>
                                        <p:tgtEl>
                                          <p:spTgt spid="94"/>
                                        </p:tgtEl>
                                      </p:cBhvr>
                                    </p:animEffect>
                                  </p:childTnLst>
                                </p:cTn>
                              </p:par>
                              <p:par>
                                <p:cTn id="45" presetID="10" presetClass="entr" presetSubtype="0" fill="hold" nodeType="with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fade">
                                      <p:cBhvr>
                                        <p:cTn id="47" dur="500"/>
                                        <p:tgtEl>
                                          <p:spTgt spid="95"/>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96"/>
                                        </p:tgtEl>
                                        <p:attrNameLst>
                                          <p:attrName>style.visibility</p:attrName>
                                        </p:attrNameLst>
                                      </p:cBhvr>
                                      <p:to>
                                        <p:strVal val="visible"/>
                                      </p:to>
                                    </p:set>
                                    <p:animEffect transition="in" filter="circle(in)">
                                      <p:cBhvr>
                                        <p:cTn id="52" dur="500"/>
                                        <p:tgtEl>
                                          <p:spTgt spid="96"/>
                                        </p:tgtEl>
                                      </p:cBhvr>
                                    </p:animEffect>
                                  </p:childTnLst>
                                </p:cTn>
                              </p:par>
                              <p:par>
                                <p:cTn id="53" presetID="6" presetClass="entr" presetSubtype="16" fill="hold" nodeType="with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circle(in)">
                                      <p:cBhvr>
                                        <p:cTn id="55" dur="500"/>
                                        <p:tgtEl>
                                          <p:spTgt spid="97"/>
                                        </p:tgtEl>
                                      </p:cBhvr>
                                    </p:animEffect>
                                  </p:childTnLst>
                                </p:cTn>
                              </p:par>
                              <p:par>
                                <p:cTn id="56" presetID="6" presetClass="entr" presetSubtype="16" fill="hold" nodeType="with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circle(in)">
                                      <p:cBhvr>
                                        <p:cTn id="58" dur="500"/>
                                        <p:tgtEl>
                                          <p:spTgt spid="98"/>
                                        </p:tgtEl>
                                      </p:cBhvr>
                                    </p:animEffect>
                                  </p:childTnLst>
                                </p:cTn>
                              </p:par>
                              <p:par>
                                <p:cTn id="59" presetID="6" presetClass="entr" presetSubtype="16" fill="hold" nodeType="with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circle(in)">
                                      <p:cBhvr>
                                        <p:cTn id="61" dur="500"/>
                                        <p:tgtEl>
                                          <p:spTgt spid="99"/>
                                        </p:tgtEl>
                                      </p:cBhvr>
                                    </p:animEffect>
                                  </p:childTnLst>
                                </p:cTn>
                              </p:par>
                              <p:par>
                                <p:cTn id="62" presetID="6" presetClass="entr" presetSubtype="16" fill="hold" nodeType="with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circle(in)">
                                      <p:cBhvr>
                                        <p:cTn id="64" dur="500"/>
                                        <p:tgtEl>
                                          <p:spTgt spid="100"/>
                                        </p:tgtEl>
                                      </p:cBhvr>
                                    </p:animEffect>
                                  </p:childTnLst>
                                </p:cTn>
                              </p:par>
                              <p:par>
                                <p:cTn id="65" presetID="6" presetClass="entr" presetSubtype="16" fill="hold" nodeType="withEffect">
                                  <p:stCondLst>
                                    <p:cond delay="0"/>
                                  </p:stCondLst>
                                  <p:childTnLst>
                                    <p:set>
                                      <p:cBhvr>
                                        <p:cTn id="66" dur="1" fill="hold">
                                          <p:stCondLst>
                                            <p:cond delay="0"/>
                                          </p:stCondLst>
                                        </p:cTn>
                                        <p:tgtEl>
                                          <p:spTgt spid="101"/>
                                        </p:tgtEl>
                                        <p:attrNameLst>
                                          <p:attrName>style.visibility</p:attrName>
                                        </p:attrNameLst>
                                      </p:cBhvr>
                                      <p:to>
                                        <p:strVal val="visible"/>
                                      </p:to>
                                    </p:set>
                                    <p:animEffect transition="in" filter="circle(in)">
                                      <p:cBhvr>
                                        <p:cTn id="67" dur="500"/>
                                        <p:tgtEl>
                                          <p:spTgt spid="101"/>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fade">
                                      <p:cBhvr>
                                        <p:cTn id="79" dur="500"/>
                                        <p:tgtEl>
                                          <p:spTgt spid="10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102"/>
                                        </p:tgtEl>
                                        <p:attrNameLst>
                                          <p:attrName>style.visibility</p:attrName>
                                        </p:attrNameLst>
                                      </p:cBhvr>
                                      <p:to>
                                        <p:strVal val="visible"/>
                                      </p:to>
                                    </p:set>
                                    <p:animEffect transition="in" filter="wipe(up)">
                                      <p:cBhvr>
                                        <p:cTn id="84" dur="500"/>
                                        <p:tgtEl>
                                          <p:spTgt spid="10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iterate type="lt">
                                    <p:tmPct val="10000"/>
                                  </p:iterate>
                                  <p:childTnLst>
                                    <p:set>
                                      <p:cBhvr>
                                        <p:cTn id="88" dur="1" fill="hold">
                                          <p:stCondLst>
                                            <p:cond delay="0"/>
                                          </p:stCondLst>
                                        </p:cTn>
                                        <p:tgtEl>
                                          <p:spTgt spid="104"/>
                                        </p:tgtEl>
                                        <p:attrNameLst>
                                          <p:attrName>style.visibility</p:attrName>
                                        </p:attrNameLst>
                                      </p:cBhvr>
                                      <p:to>
                                        <p:strVal val="visible"/>
                                      </p:to>
                                    </p:set>
                                    <p:animEffect transition="in" filter="fade">
                                      <p:cBhvr>
                                        <p:cTn id="89"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0" grpId="0"/>
      <p:bldP spid="10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Rounded Corners 58">
            <a:extLst>
              <a:ext uri="{FF2B5EF4-FFF2-40B4-BE49-F238E27FC236}">
                <a16:creationId xmlns:a16="http://schemas.microsoft.com/office/drawing/2014/main" xmlns="" id="{95C16DA7-FA75-F180-FD14-49033892ACC1}"/>
              </a:ext>
            </a:extLst>
          </p:cNvPr>
          <p:cNvSpPr/>
          <p:nvPr/>
        </p:nvSpPr>
        <p:spPr>
          <a:xfrm>
            <a:off x="457198" y="781916"/>
            <a:ext cx="6246247" cy="609600"/>
          </a:xfrm>
          <a:prstGeom prst="roundRect">
            <a:avLst>
              <a:gd name="adj" fmla="val 50000"/>
            </a:avLst>
          </a:prstGeom>
          <a:solidFill>
            <a:srgbClr val="C1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Phân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biệt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cục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bộ</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mạng</a:t>
            </a:r>
            <a:r>
              <a:rPr lang="en-US" sz="2800" dirty="0">
                <a:solidFill>
                  <a:schemeClr val="bg1"/>
                </a:solidFill>
                <a:latin typeface="Times New Roman" panose="02020603050405020304" pitchFamily="18" charset="0"/>
                <a:cs typeface="Times New Roman" panose="02020603050405020304" pitchFamily="18" charset="0"/>
              </a:rPr>
              <a:t> Internet</a:t>
            </a:r>
          </a:p>
        </p:txBody>
      </p:sp>
      <p:graphicFrame>
        <p:nvGraphicFramePr>
          <p:cNvPr id="4" name="Table 3"/>
          <p:cNvGraphicFramePr>
            <a:graphicFrameLocks noGrp="1"/>
          </p:cNvGraphicFramePr>
          <p:nvPr>
            <p:extLst>
              <p:ext uri="{D42A27DB-BD31-4B8C-83A1-F6EECF244321}">
                <p14:modId xmlns:p14="http://schemas.microsoft.com/office/powerpoint/2010/main" val="1444978269"/>
              </p:ext>
            </p:extLst>
          </p:nvPr>
        </p:nvGraphicFramePr>
        <p:xfrm>
          <a:off x="623454" y="1878677"/>
          <a:ext cx="10875818" cy="2926080"/>
        </p:xfrm>
        <a:graphic>
          <a:graphicData uri="http://schemas.openxmlformats.org/drawingml/2006/table">
            <a:tbl>
              <a:tblPr firstRow="1" bandRow="1">
                <a:tableStyleId>{5C22544A-7EE6-4342-B048-85BDC9FD1C3A}</a:tableStyleId>
              </a:tblPr>
              <a:tblGrid>
                <a:gridCol w="2632364">
                  <a:extLst>
                    <a:ext uri="{9D8B030D-6E8A-4147-A177-3AD203B41FA5}">
                      <a16:colId xmlns:a16="http://schemas.microsoft.com/office/drawing/2014/main" xmlns="" val="20000"/>
                    </a:ext>
                  </a:extLst>
                </a:gridCol>
                <a:gridCol w="4308763">
                  <a:extLst>
                    <a:ext uri="{9D8B030D-6E8A-4147-A177-3AD203B41FA5}">
                      <a16:colId xmlns:a16="http://schemas.microsoft.com/office/drawing/2014/main" xmlns="" val="20001"/>
                    </a:ext>
                  </a:extLst>
                </a:gridCol>
                <a:gridCol w="3934691">
                  <a:extLst>
                    <a:ext uri="{9D8B030D-6E8A-4147-A177-3AD203B41FA5}">
                      <a16:colId xmlns:a16="http://schemas.microsoft.com/office/drawing/2014/main" xmlns="" val="20002"/>
                    </a:ext>
                  </a:extLst>
                </a:gridCol>
              </a:tblGrid>
              <a:tr h="0">
                <a:tc>
                  <a:txBody>
                    <a:bodyPr/>
                    <a:lstStyle/>
                    <a:p>
                      <a:endParaRPr lang="en-US" sz="2800" dirty="0">
                        <a:solidFill>
                          <a:schemeClr val="accent1">
                            <a:lumMod val="75000"/>
                          </a:schemeClr>
                        </a:solidFill>
                        <a:latin typeface="Times New Roman" pitchFamily="18" charset="0"/>
                        <a:cs typeface="Times New Roman" pitchFamily="18" charset="0"/>
                      </a:endParaRPr>
                    </a:p>
                  </a:txBody>
                  <a:tcPr/>
                </a:tc>
                <a:tc>
                  <a:txBody>
                    <a:bodyPr/>
                    <a:lstStyle/>
                    <a:p>
                      <a:pPr algn="ctr"/>
                      <a:r>
                        <a:rPr lang="en-US" sz="2800" dirty="0" smtClean="0">
                          <a:solidFill>
                            <a:srgbClr val="FFC000"/>
                          </a:solidFill>
                          <a:latin typeface="Times New Roman" pitchFamily="18" charset="0"/>
                          <a:cs typeface="Times New Roman" pitchFamily="18" charset="0"/>
                        </a:rPr>
                        <a:t>MẠNG</a:t>
                      </a:r>
                      <a:r>
                        <a:rPr lang="en-US" sz="2800" baseline="0" dirty="0" smtClean="0">
                          <a:solidFill>
                            <a:srgbClr val="FFC000"/>
                          </a:solidFill>
                          <a:latin typeface="Times New Roman" pitchFamily="18" charset="0"/>
                          <a:cs typeface="Times New Roman" pitchFamily="18" charset="0"/>
                        </a:rPr>
                        <a:t> CỤC BỘ</a:t>
                      </a:r>
                      <a:endParaRPr lang="en-US" sz="2800" dirty="0">
                        <a:solidFill>
                          <a:srgbClr val="FFC000"/>
                        </a:solidFill>
                        <a:latin typeface="Times New Roman" pitchFamily="18" charset="0"/>
                        <a:cs typeface="Times New Roman" pitchFamily="18" charset="0"/>
                      </a:endParaRPr>
                    </a:p>
                  </a:txBody>
                  <a:tcPr/>
                </a:tc>
                <a:tc>
                  <a:txBody>
                    <a:bodyPr/>
                    <a:lstStyle/>
                    <a:p>
                      <a:pPr algn="ctr"/>
                      <a:r>
                        <a:rPr lang="en-US" sz="2800" b="1" kern="1200" dirty="0" smtClean="0">
                          <a:solidFill>
                            <a:srgbClr val="FFC000"/>
                          </a:solidFill>
                          <a:latin typeface="Times New Roman" pitchFamily="18" charset="0"/>
                          <a:ea typeface="+mn-ea"/>
                          <a:cs typeface="Times New Roman" pitchFamily="18" charset="0"/>
                        </a:rPr>
                        <a:t>INTERNET</a:t>
                      </a:r>
                      <a:endParaRPr lang="en-US" sz="2800" b="1" kern="1200" dirty="0">
                        <a:solidFill>
                          <a:srgbClr val="FFC000"/>
                        </a:solidFill>
                        <a:latin typeface="Times New Roman" pitchFamily="18" charset="0"/>
                        <a:ea typeface="+mn-ea"/>
                        <a:cs typeface="Times New Roman" pitchFamily="18" charset="0"/>
                      </a:endParaRPr>
                    </a:p>
                  </a:txBody>
                  <a:tcPr/>
                </a:tc>
                <a:extLst>
                  <a:ext uri="{0D108BD9-81ED-4DB2-BD59-A6C34878D82A}">
                    <a16:rowId xmlns:a16="http://schemas.microsoft.com/office/drawing/2014/main" xmlns="" val="10000"/>
                  </a:ext>
                </a:extLst>
              </a:tr>
              <a:tr h="370840">
                <a:tc>
                  <a:txBody>
                    <a:bodyPr/>
                    <a:lstStyle/>
                    <a:p>
                      <a:r>
                        <a:rPr lang="en-US" sz="2800" dirty="0" err="1" smtClean="0">
                          <a:solidFill>
                            <a:schemeClr val="accent1">
                              <a:lumMod val="75000"/>
                            </a:schemeClr>
                          </a:solidFill>
                          <a:latin typeface="Times New Roman" pitchFamily="18" charset="0"/>
                          <a:cs typeface="Times New Roman" pitchFamily="18" charset="0"/>
                        </a:rPr>
                        <a:t>Phạm</a:t>
                      </a:r>
                      <a:r>
                        <a:rPr lang="en-US" sz="2800" baseline="0" dirty="0" smtClean="0">
                          <a:solidFill>
                            <a:schemeClr val="accent1">
                              <a:lumMod val="75000"/>
                            </a:schemeClr>
                          </a:solidFill>
                          <a:latin typeface="Times New Roman" pitchFamily="18" charset="0"/>
                          <a:cs typeface="Times New Roman" pitchFamily="18" charset="0"/>
                        </a:rPr>
                        <a:t> vi, </a:t>
                      </a:r>
                      <a:r>
                        <a:rPr lang="en-US" sz="2800" baseline="0" dirty="0" err="1" smtClean="0">
                          <a:solidFill>
                            <a:schemeClr val="accent1">
                              <a:lumMod val="75000"/>
                            </a:schemeClr>
                          </a:solidFill>
                          <a:latin typeface="Times New Roman" pitchFamily="18" charset="0"/>
                          <a:cs typeface="Times New Roman" pitchFamily="18" charset="0"/>
                        </a:rPr>
                        <a:t>quy</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mô</a:t>
                      </a:r>
                      <a:endParaRPr lang="en-US" sz="2800" dirty="0">
                        <a:solidFill>
                          <a:schemeClr val="accent1">
                            <a:lumMod val="75000"/>
                          </a:schemeClr>
                        </a:solidFill>
                        <a:latin typeface="Times New Roman" pitchFamily="18" charset="0"/>
                        <a:cs typeface="Times New Roman" pitchFamily="18" charset="0"/>
                      </a:endParaRPr>
                    </a:p>
                  </a:txBody>
                  <a:tcPr/>
                </a:tc>
                <a:tc>
                  <a:txBody>
                    <a:bodyPr/>
                    <a:lstStyle/>
                    <a:p>
                      <a:r>
                        <a:rPr lang="en-US" sz="2800" smtClean="0">
                          <a:solidFill>
                            <a:schemeClr val="accent1">
                              <a:lumMod val="75000"/>
                            </a:schemeClr>
                          </a:solidFill>
                          <a:latin typeface="Times New Roman" pitchFamily="18" charset="0"/>
                          <a:cs typeface="Times New Roman" pitchFamily="18" charset="0"/>
                        </a:rPr>
                        <a:t>Cơ</a:t>
                      </a:r>
                      <a:r>
                        <a:rPr lang="en-US" sz="2800" baseline="0" smtClean="0">
                          <a:solidFill>
                            <a:schemeClr val="accent1">
                              <a:lumMod val="75000"/>
                            </a:schemeClr>
                          </a:solidFill>
                          <a:latin typeface="Times New Roman" pitchFamily="18" charset="0"/>
                          <a:cs typeface="Times New Roman" pitchFamily="18" charset="0"/>
                        </a:rPr>
                        <a:t> quan, gia đình</a:t>
                      </a:r>
                      <a:endParaRPr lang="en-US" sz="2800">
                        <a:solidFill>
                          <a:schemeClr val="accent1">
                            <a:lumMod val="75000"/>
                          </a:schemeClr>
                        </a:solidFill>
                        <a:latin typeface="Times New Roman" pitchFamily="18" charset="0"/>
                        <a:cs typeface="Times New Roman" pitchFamily="18" charset="0"/>
                      </a:endParaRPr>
                    </a:p>
                  </a:txBody>
                  <a:tcPr/>
                </a:tc>
                <a:tc>
                  <a:txBody>
                    <a:bodyPr/>
                    <a:lstStyle/>
                    <a:p>
                      <a:r>
                        <a:rPr lang="en-US" sz="2800" smtClean="0">
                          <a:solidFill>
                            <a:schemeClr val="accent1">
                              <a:lumMod val="75000"/>
                            </a:schemeClr>
                          </a:solidFill>
                          <a:latin typeface="Times New Roman" pitchFamily="18" charset="0"/>
                          <a:cs typeface="Times New Roman" pitchFamily="18" charset="0"/>
                        </a:rPr>
                        <a:t>Toàn</a:t>
                      </a:r>
                      <a:r>
                        <a:rPr lang="en-US" sz="2800" baseline="0" smtClean="0">
                          <a:solidFill>
                            <a:schemeClr val="accent1">
                              <a:lumMod val="75000"/>
                            </a:schemeClr>
                          </a:solidFill>
                          <a:latin typeface="Times New Roman" pitchFamily="18" charset="0"/>
                          <a:cs typeface="Times New Roman" pitchFamily="18" charset="0"/>
                        </a:rPr>
                        <a:t> cầu</a:t>
                      </a:r>
                      <a:endParaRPr lang="en-US" sz="2800">
                        <a:solidFill>
                          <a:schemeClr val="accent1">
                            <a:lumMod val="75000"/>
                          </a:schemeClr>
                        </a:solidFill>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370840">
                <a:tc>
                  <a:txBody>
                    <a:bodyPr/>
                    <a:lstStyle/>
                    <a:p>
                      <a:r>
                        <a:rPr lang="en-US" sz="2800" dirty="0" err="1" smtClean="0">
                          <a:solidFill>
                            <a:schemeClr val="accent1">
                              <a:lumMod val="75000"/>
                            </a:schemeClr>
                          </a:solidFill>
                          <a:latin typeface="Times New Roman" pitchFamily="18" charset="0"/>
                          <a:cs typeface="Times New Roman" pitchFamily="18" charset="0"/>
                        </a:rPr>
                        <a:t>Cách</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kết</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nối</a:t>
                      </a:r>
                      <a:endParaRPr lang="en-US" sz="2800" dirty="0">
                        <a:solidFill>
                          <a:schemeClr val="accent1">
                            <a:lumMod val="75000"/>
                          </a:schemeClr>
                        </a:solidFill>
                        <a:latin typeface="Times New Roman" pitchFamily="18" charset="0"/>
                        <a:cs typeface="Times New Roman" pitchFamily="18" charset="0"/>
                      </a:endParaRPr>
                    </a:p>
                  </a:txBody>
                  <a:tcPr anchor="ctr"/>
                </a:tc>
                <a:tc>
                  <a:txBody>
                    <a:bodyPr/>
                    <a:lstStyle/>
                    <a:p>
                      <a:r>
                        <a:rPr lang="en-US" sz="2800" dirty="0" err="1" smtClean="0">
                          <a:solidFill>
                            <a:schemeClr val="accent1">
                              <a:lumMod val="75000"/>
                            </a:schemeClr>
                          </a:solidFill>
                          <a:latin typeface="Times New Roman" pitchFamily="18" charset="0"/>
                          <a:cs typeface="Times New Roman" pitchFamily="18" charset="0"/>
                        </a:rPr>
                        <a:t>Trực</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tiếp</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trong</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mạng</a:t>
                      </a:r>
                      <a:r>
                        <a:rPr lang="en-US" sz="2800" baseline="0" dirty="0" smtClean="0">
                          <a:solidFill>
                            <a:schemeClr val="accent1">
                              <a:lumMod val="75000"/>
                            </a:schemeClr>
                          </a:solidFill>
                          <a:latin typeface="Times New Roman" pitchFamily="18" charset="0"/>
                          <a:cs typeface="Times New Roman" pitchFamily="18" charset="0"/>
                        </a:rPr>
                        <a:t> qua </a:t>
                      </a:r>
                      <a:r>
                        <a:rPr lang="en-US" sz="2800" baseline="0" dirty="0" err="1" smtClean="0">
                          <a:solidFill>
                            <a:schemeClr val="accent1">
                              <a:lumMod val="75000"/>
                            </a:schemeClr>
                          </a:solidFill>
                          <a:latin typeface="Times New Roman" pitchFamily="18" charset="0"/>
                          <a:cs typeface="Times New Roman" pitchFamily="18" charset="0"/>
                        </a:rPr>
                        <a:t>thiết</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bị</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kết</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nối</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Hub,Switch</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Wìi</a:t>
                      </a:r>
                      <a:endParaRPr lang="en-US" sz="2800" dirty="0">
                        <a:solidFill>
                          <a:schemeClr val="accent1">
                            <a:lumMod val="75000"/>
                          </a:schemeClr>
                        </a:solidFill>
                        <a:latin typeface="Times New Roman" pitchFamily="18" charset="0"/>
                        <a:cs typeface="Times New Roman" pitchFamily="18" charset="0"/>
                      </a:endParaRPr>
                    </a:p>
                  </a:txBody>
                  <a:tcPr/>
                </a:tc>
                <a:tc>
                  <a:txBody>
                    <a:bodyPr/>
                    <a:lstStyle/>
                    <a:p>
                      <a:r>
                        <a:rPr lang="en-US" sz="2800" smtClean="0">
                          <a:solidFill>
                            <a:schemeClr val="accent1">
                              <a:lumMod val="75000"/>
                            </a:schemeClr>
                          </a:solidFill>
                          <a:latin typeface="Times New Roman" pitchFamily="18" charset="0"/>
                          <a:cs typeface="Times New Roman" pitchFamily="18" charset="0"/>
                        </a:rPr>
                        <a:t>Kết</a:t>
                      </a:r>
                      <a:r>
                        <a:rPr lang="en-US" sz="2800" baseline="0" smtClean="0">
                          <a:solidFill>
                            <a:schemeClr val="accent1">
                              <a:lumMod val="75000"/>
                            </a:schemeClr>
                          </a:solidFill>
                          <a:latin typeface="Times New Roman" pitchFamily="18" charset="0"/>
                          <a:cs typeface="Times New Roman" pitchFamily="18" charset="0"/>
                        </a:rPr>
                        <a:t> nối qua Router thông qua các nhà cung cấp dịch vụ kết nối.</a:t>
                      </a:r>
                      <a:endParaRPr lang="en-US" sz="2800">
                        <a:solidFill>
                          <a:schemeClr val="accent1">
                            <a:lumMod val="75000"/>
                          </a:schemeClr>
                        </a:solidFill>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370840">
                <a:tc>
                  <a:txBody>
                    <a:bodyPr/>
                    <a:lstStyle/>
                    <a:p>
                      <a:r>
                        <a:rPr lang="en-US" sz="2800" dirty="0" err="1" smtClean="0">
                          <a:solidFill>
                            <a:schemeClr val="accent1">
                              <a:lumMod val="75000"/>
                            </a:schemeClr>
                          </a:solidFill>
                          <a:latin typeface="Times New Roman" pitchFamily="18" charset="0"/>
                          <a:cs typeface="Times New Roman" pitchFamily="18" charset="0"/>
                        </a:rPr>
                        <a:t>Sở</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hữu</a:t>
                      </a:r>
                      <a:endParaRPr lang="en-US" sz="2800" dirty="0">
                        <a:solidFill>
                          <a:schemeClr val="accent1">
                            <a:lumMod val="75000"/>
                          </a:schemeClr>
                        </a:solidFill>
                        <a:latin typeface="Times New Roman" pitchFamily="18" charset="0"/>
                        <a:cs typeface="Times New Roman" pitchFamily="18" charset="0"/>
                      </a:endParaRPr>
                    </a:p>
                  </a:txBody>
                  <a:tcPr anchor="ctr"/>
                </a:tc>
                <a:tc>
                  <a:txBody>
                    <a:bodyPr/>
                    <a:lstStyle/>
                    <a:p>
                      <a:r>
                        <a:rPr lang="en-US" sz="2800" dirty="0" err="1" smtClean="0">
                          <a:solidFill>
                            <a:schemeClr val="accent1">
                              <a:lumMod val="75000"/>
                            </a:schemeClr>
                          </a:solidFill>
                          <a:latin typeface="Times New Roman" pitchFamily="18" charset="0"/>
                          <a:cs typeface="Times New Roman" pitchFamily="18" charset="0"/>
                        </a:rPr>
                        <a:t>Có</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chủ</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sở</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hữu</a:t>
                      </a:r>
                      <a:endParaRPr lang="en-US" sz="2800" dirty="0">
                        <a:solidFill>
                          <a:schemeClr val="accent1">
                            <a:lumMod val="75000"/>
                          </a:schemeClr>
                        </a:solidFill>
                        <a:latin typeface="Times New Roman" pitchFamily="18" charset="0"/>
                        <a:cs typeface="Times New Roman" pitchFamily="18" charset="0"/>
                      </a:endParaRPr>
                    </a:p>
                  </a:txBody>
                  <a:tcPr anchor="ctr"/>
                </a:tc>
                <a:tc>
                  <a:txBody>
                    <a:bodyPr/>
                    <a:lstStyle/>
                    <a:p>
                      <a:r>
                        <a:rPr lang="en-US" sz="2800" dirty="0" err="1" smtClean="0">
                          <a:solidFill>
                            <a:schemeClr val="accent1">
                              <a:lumMod val="75000"/>
                            </a:schemeClr>
                          </a:solidFill>
                          <a:latin typeface="Times New Roman" pitchFamily="18" charset="0"/>
                          <a:cs typeface="Times New Roman" pitchFamily="18" charset="0"/>
                        </a:rPr>
                        <a:t>Không</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có</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chủ</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sở</a:t>
                      </a:r>
                      <a:r>
                        <a:rPr lang="en-US" sz="2800" baseline="0" dirty="0" smtClean="0">
                          <a:solidFill>
                            <a:schemeClr val="accent1">
                              <a:lumMod val="75000"/>
                            </a:schemeClr>
                          </a:solidFill>
                          <a:latin typeface="Times New Roman" pitchFamily="18" charset="0"/>
                          <a:cs typeface="Times New Roman" pitchFamily="18" charset="0"/>
                        </a:rPr>
                        <a:t> </a:t>
                      </a:r>
                      <a:r>
                        <a:rPr lang="en-US" sz="2800" baseline="0" dirty="0" err="1" smtClean="0">
                          <a:solidFill>
                            <a:schemeClr val="accent1">
                              <a:lumMod val="75000"/>
                            </a:schemeClr>
                          </a:solidFill>
                          <a:latin typeface="Times New Roman" pitchFamily="18" charset="0"/>
                          <a:cs typeface="Times New Roman" pitchFamily="18" charset="0"/>
                        </a:rPr>
                        <a:t>hữu</a:t>
                      </a:r>
                      <a:endParaRPr lang="en-US" sz="2800" dirty="0">
                        <a:solidFill>
                          <a:schemeClr val="accent1">
                            <a:lumMod val="75000"/>
                          </a:schemeClr>
                        </a:solidFill>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bl>
          </a:graphicData>
        </a:graphic>
      </p:graphicFrame>
      <p:sp>
        <p:nvSpPr>
          <p:cNvPr id="6" name="Rectangle: Rounded Corners 13">
            <a:extLst>
              <a:ext uri="{FF2B5EF4-FFF2-40B4-BE49-F238E27FC236}">
                <a16:creationId xmlns:a16="http://schemas.microsoft.com/office/drawing/2014/main" xmlns="" id="{B0DBF1E5-6ADA-07B7-2F78-17417BCEB275}"/>
              </a:ext>
            </a:extLst>
          </p:cNvPr>
          <p:cNvSpPr/>
          <p:nvPr/>
        </p:nvSpPr>
        <p:spPr>
          <a:xfrm>
            <a:off x="7785" y="90691"/>
            <a:ext cx="4892726" cy="6096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Times New Roman" panose="02020603050405020304" pitchFamily="18" charset="0"/>
                <a:cs typeface="Times New Roman" panose="02020603050405020304" pitchFamily="18" charset="0"/>
              </a:rPr>
              <a:t>1. MẠNG </a:t>
            </a:r>
            <a:r>
              <a:rPr lang="en-US" sz="2400" dirty="0">
                <a:solidFill>
                  <a:schemeClr val="bg1"/>
                </a:solidFill>
                <a:latin typeface="Times New Roman" panose="02020603050405020304" pitchFamily="18" charset="0"/>
                <a:cs typeface="Times New Roman" panose="02020603050405020304" pitchFamily="18" charset="0"/>
              </a:rPr>
              <a:t>LAN VÀ INTERNET     </a:t>
            </a:r>
          </a:p>
        </p:txBody>
      </p:sp>
    </p:spTree>
    <p:extLst>
      <p:ext uri="{BB962C8B-B14F-4D97-AF65-F5344CB8AC3E}">
        <p14:creationId xmlns:p14="http://schemas.microsoft.com/office/powerpoint/2010/main" val="235650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TM02836342[[fn=Ion]]</Template>
  <TotalTime>20378</TotalTime>
  <Words>739</Words>
  <Application>Microsoft Office PowerPoint</Application>
  <PresentationFormat>Custom</PresentationFormat>
  <Paragraphs>101</Paragraphs>
  <Slides>21</Slides>
  <Notes>0</Notes>
  <HiddenSlides>0</HiddenSlides>
  <MMClips>6</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DamDH</dc:creator>
  <cp:lastModifiedBy>OS</cp:lastModifiedBy>
  <cp:revision>349</cp:revision>
  <dcterms:created xsi:type="dcterms:W3CDTF">2021-03-03T03:20:18Z</dcterms:created>
  <dcterms:modified xsi:type="dcterms:W3CDTF">2024-12-30T15:31:16Z</dcterms:modified>
</cp:coreProperties>
</file>