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embedTrueTypeFonts="1" saveSubsetFonts="1" autoCompressPictures="0">
  <p:sldMasterIdLst>
    <p:sldMasterId id="2147483686" r:id="rId1"/>
  </p:sldMasterIdLst>
  <p:notesMasterIdLst>
    <p:notesMasterId r:id="rId53"/>
  </p:notesMasterIdLst>
  <p:handoutMasterIdLst>
    <p:handoutMasterId r:id="rId54"/>
  </p:handoutMasterIdLst>
  <p:sldIdLst>
    <p:sldId id="256" r:id="rId2"/>
    <p:sldId id="353" r:id="rId3"/>
    <p:sldId id="352" r:id="rId4"/>
    <p:sldId id="351" r:id="rId5"/>
    <p:sldId id="312" r:id="rId6"/>
    <p:sldId id="260" r:id="rId7"/>
    <p:sldId id="361" r:id="rId8"/>
    <p:sldId id="259" r:id="rId9"/>
    <p:sldId id="296" r:id="rId10"/>
    <p:sldId id="315" r:id="rId11"/>
    <p:sldId id="354" r:id="rId12"/>
    <p:sldId id="360" r:id="rId13"/>
    <p:sldId id="298" r:id="rId14"/>
    <p:sldId id="375" r:id="rId15"/>
    <p:sldId id="379" r:id="rId16"/>
    <p:sldId id="359" r:id="rId17"/>
    <p:sldId id="380" r:id="rId18"/>
    <p:sldId id="313" r:id="rId19"/>
    <p:sldId id="365" r:id="rId20"/>
    <p:sldId id="362" r:id="rId21"/>
    <p:sldId id="363" r:id="rId22"/>
    <p:sldId id="301" r:id="rId23"/>
    <p:sldId id="357" r:id="rId24"/>
    <p:sldId id="334" r:id="rId25"/>
    <p:sldId id="366" r:id="rId26"/>
    <p:sldId id="368" r:id="rId27"/>
    <p:sldId id="369" r:id="rId28"/>
    <p:sldId id="370" r:id="rId29"/>
    <p:sldId id="376" r:id="rId30"/>
    <p:sldId id="356" r:id="rId31"/>
    <p:sldId id="358" r:id="rId32"/>
    <p:sldId id="367" r:id="rId33"/>
    <p:sldId id="377" r:id="rId34"/>
    <p:sldId id="340" r:id="rId35"/>
    <p:sldId id="335" r:id="rId36"/>
    <p:sldId id="378" r:id="rId37"/>
    <p:sldId id="333" r:id="rId38"/>
    <p:sldId id="294" r:id="rId39"/>
    <p:sldId id="295" r:id="rId40"/>
    <p:sldId id="381" r:id="rId41"/>
    <p:sldId id="320" r:id="rId42"/>
    <p:sldId id="317" r:id="rId43"/>
    <p:sldId id="318" r:id="rId44"/>
    <p:sldId id="371" r:id="rId45"/>
    <p:sldId id="372" r:id="rId46"/>
    <p:sldId id="373" r:id="rId47"/>
    <p:sldId id="319" r:id="rId48"/>
    <p:sldId id="323" r:id="rId49"/>
    <p:sldId id="324" r:id="rId50"/>
    <p:sldId id="374" r:id="rId51"/>
    <p:sldId id="349" r:id="rId52"/>
  </p:sldIdLst>
  <p:sldSz cx="9144000" cy="5143500" type="screen16x9"/>
  <p:notesSz cx="6858000" cy="9144000"/>
  <p:embeddedFontLst>
    <p:embeddedFont>
      <p:font typeface="微软雅黑" panose="020B0503020204020204" pitchFamily="34" charset="-122"/>
      <p:regular r:id="rId55"/>
      <p:bold r:id="rId56"/>
    </p:embeddedFont>
    <p:embeddedFont>
      <p:font typeface="Cambria Math" panose="02040503050406030204" pitchFamily="18" charset="0"/>
      <p:regular r:id="rId57"/>
    </p:embeddedFont>
    <p:embeddedFont>
      <p:font typeface="Fredoka One" panose="02000000000000000000" pitchFamily="2" charset="77"/>
      <p:regular r:id="rId58"/>
    </p:embeddedFont>
    <p:embeddedFont>
      <p:font typeface="Open Sans" panose="020B0606030504020204" pitchFamily="34" charset="0"/>
      <p:regular r:id="rId59"/>
      <p:bold r:id="rId60"/>
      <p:italic r:id="rId61"/>
      <p:boldItalic r:id="rId62"/>
    </p:embeddedFont>
  </p:embeddedFontLst>
  <p:defaultTextStyle>
    <a:defPPr>
      <a:defRPr lang="en-VN"/>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DFE6C1-803C-487C-92F9-4CCBC1DB769E}">
  <a:tblStyle styleId="{1DDFE6C1-803C-487C-92F9-4CCBC1DB76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autoAdjust="0"/>
    <p:restoredTop sz="93849" autoAdjust="0"/>
  </p:normalViewPr>
  <p:slideViewPr>
    <p:cSldViewPr snapToGrid="0">
      <p:cViewPr varScale="1">
        <p:scale>
          <a:sx n="80" d="100"/>
          <a:sy n="80" d="100"/>
        </p:scale>
        <p:origin x="200" y="1328"/>
      </p:cViewPr>
      <p:guideLst>
        <p:guide orient="horz" pos="1620"/>
        <p:guide pos="2880"/>
      </p:guideLst>
    </p:cSldViewPr>
  </p:slideViewPr>
  <p:notesTextViewPr>
    <p:cViewPr>
      <p:scale>
        <a:sx n="1" d="1"/>
        <a:sy n="1" d="1"/>
      </p:scale>
      <p:origin x="0" y="0"/>
    </p:cViewPr>
  </p:notesTextViewPr>
  <p:notesViewPr>
    <p:cSldViewPr snapToGrid="0">
      <p:cViewPr varScale="1">
        <p:scale>
          <a:sx n="49" d="100"/>
          <a:sy n="49" d="100"/>
        </p:scale>
        <p:origin x="2988"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B1-DA80-4C37-A5E8-847B85EB7122}"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GB"/>
        </a:p>
      </dgm:t>
    </dgm:pt>
    <dgm:pt modelId="{00B18DF7-88FB-4E3D-9225-3A6B05F61F7B}">
      <dgm:prSet phldrT="[Text]" custT="1"/>
      <dgm:spPr>
        <a:solidFill>
          <a:srgbClr val="C000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3200" b="1" dirty="0">
              <a:solidFill>
                <a:schemeClr val="bg2"/>
              </a:solidFill>
              <a:latin typeface="Times New Roman" panose="02020603050405020304" pitchFamily="18" charset="0"/>
              <a:cs typeface="Times New Roman" panose="02020603050405020304" pitchFamily="18" charset="0"/>
            </a:rPr>
            <a:t>NỘI DUNG BÀI HỌC</a:t>
          </a:r>
          <a:endParaRPr lang="en-GB" sz="3200" dirty="0">
            <a:solidFill>
              <a:schemeClr val="bg2"/>
            </a:solidFill>
            <a:latin typeface="Times New Roman" panose="02020603050405020304" pitchFamily="18" charset="0"/>
            <a:cs typeface="Times New Roman" panose="02020603050405020304" pitchFamily="18" charset="0"/>
          </a:endParaRPr>
        </a:p>
      </dgm:t>
    </dgm:pt>
    <dgm:pt modelId="{B5A55321-0055-4C9F-8516-1FF0BCD6342C}" type="parTrans" cxnId="{3302BAA1-7AEB-41AE-ACB4-80BF78E069AA}">
      <dgm:prSet/>
      <dgm:spPr/>
      <dgm:t>
        <a:bodyPr/>
        <a:lstStyle/>
        <a:p>
          <a:endParaRPr lang="en-GB" sz="1800">
            <a:latin typeface="Times New Roman" panose="02020603050405020304" pitchFamily="18" charset="0"/>
            <a:cs typeface="Times New Roman" panose="02020603050405020304" pitchFamily="18" charset="0"/>
          </a:endParaRPr>
        </a:p>
      </dgm:t>
    </dgm:pt>
    <dgm:pt modelId="{10790AE2-B17D-4922-AE0F-1BD63882D1C6}" type="sibTrans" cxnId="{3302BAA1-7AEB-41AE-ACB4-80BF78E069AA}">
      <dgm:prSet/>
      <dgm:spPr/>
      <dgm:t>
        <a:bodyPr/>
        <a:lstStyle/>
        <a:p>
          <a:endParaRPr lang="en-GB" sz="1800">
            <a:latin typeface="Times New Roman" panose="02020603050405020304" pitchFamily="18" charset="0"/>
            <a:cs typeface="Times New Roman" panose="02020603050405020304" pitchFamily="18" charset="0"/>
          </a:endParaRPr>
        </a:p>
      </dgm:t>
    </dgm:pt>
    <dgm:pt modelId="{A707A299-E221-4ACC-A0A4-D182468618C8}">
      <dgm:prSet phldrT="[Text]" custT="1"/>
      <dgm:spPr>
        <a:ln>
          <a:solidFill>
            <a:schemeClr val="accent1"/>
          </a:solidFill>
        </a:ln>
      </dgm:spPr>
      <dgm:t>
        <a:bodyPr/>
        <a:lstStyle/>
        <a:p>
          <a:r>
            <a:rPr lang="en-US" sz="2000" b="1" dirty="0">
              <a:solidFill>
                <a:srgbClr val="7030A0"/>
              </a:solidFill>
              <a:latin typeface="Times New Roman" panose="02020603050405020304" pitchFamily="18" charset="0"/>
              <a:cs typeface="Times New Roman" panose="02020603050405020304" pitchFamily="18" charset="0"/>
            </a:rPr>
            <a:t>01. </a:t>
          </a:r>
          <a:endParaRPr lang="vi-VN" sz="2000" b="1" dirty="0">
            <a:solidFill>
              <a:srgbClr val="7030A0"/>
            </a:solidFill>
            <a:latin typeface="Times New Roman" panose="02020603050405020304" pitchFamily="18" charset="0"/>
            <a:cs typeface="Times New Roman" panose="02020603050405020304" pitchFamily="18" charset="0"/>
          </a:endParaRPr>
        </a:p>
        <a:p>
          <a:r>
            <a:rPr lang="vi-VN" sz="2000" b="1" dirty="0">
              <a:solidFill>
                <a:srgbClr val="7030A0"/>
              </a:solidFill>
              <a:latin typeface="Times New Roman" panose="02020603050405020304" pitchFamily="18" charset="0"/>
              <a:cs typeface="Times New Roman" panose="02020603050405020304" pitchFamily="18" charset="0"/>
            </a:rPr>
            <a:t>ĐỊNH LUẬT TUẦN HOÀN</a:t>
          </a:r>
        </a:p>
      </dgm:t>
    </dgm:pt>
    <dgm:pt modelId="{F888299D-89D5-4648-8090-29F68C5B7985}" type="parTrans" cxnId="{25126894-005A-43B2-9254-6A6DFE888F7A}">
      <dgm:prSet/>
      <dgm:spPr/>
      <dgm:t>
        <a:bodyPr/>
        <a:lstStyle/>
        <a:p>
          <a:endParaRPr lang="en-GB" sz="1800">
            <a:latin typeface="Times New Roman" panose="02020603050405020304" pitchFamily="18" charset="0"/>
            <a:cs typeface="Times New Roman" panose="02020603050405020304" pitchFamily="18" charset="0"/>
          </a:endParaRPr>
        </a:p>
      </dgm:t>
    </dgm:pt>
    <dgm:pt modelId="{803039AF-8EAC-4D04-A7F8-192ECC1ADCA0}" type="sibTrans" cxnId="{25126894-005A-43B2-9254-6A6DFE888F7A}">
      <dgm:prSet/>
      <dgm:spPr/>
      <dgm:t>
        <a:bodyPr/>
        <a:lstStyle/>
        <a:p>
          <a:endParaRPr lang="en-GB" sz="1800">
            <a:latin typeface="Times New Roman" panose="02020603050405020304" pitchFamily="18" charset="0"/>
            <a:cs typeface="Times New Roman" panose="02020603050405020304" pitchFamily="18" charset="0"/>
          </a:endParaRPr>
        </a:p>
      </dgm:t>
    </dgm:pt>
    <dgm:pt modelId="{C8BEA441-3E3B-4A04-89C1-ECE9A56F53D3}">
      <dgm:prSet phldrT="[Text]" custT="1"/>
      <dgm:spPr>
        <a:ln>
          <a:solidFill>
            <a:schemeClr val="accent1"/>
          </a:solidFill>
        </a:ln>
      </dgm:spPr>
      <dgm:t>
        <a:bodyPr/>
        <a:lstStyle/>
        <a:p>
          <a:r>
            <a:rPr lang="en-US" sz="2000" b="1" dirty="0">
              <a:solidFill>
                <a:srgbClr val="7030A0"/>
              </a:solidFill>
              <a:latin typeface="Times New Roman" panose="02020603050405020304" pitchFamily="18" charset="0"/>
              <a:cs typeface="Times New Roman" panose="02020603050405020304" pitchFamily="18" charset="0"/>
            </a:rPr>
            <a:t>02. </a:t>
          </a:r>
        </a:p>
        <a:p>
          <a:r>
            <a:rPr lang="en-US" altLang="zh-CN" sz="2000" b="1"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Ý NGHĨA CỦA BẢNG TUẦN HOÀN</a:t>
          </a:r>
          <a:endParaRPr lang="en-GB" sz="2000" b="1" dirty="0">
            <a:solidFill>
              <a:srgbClr val="7030A0"/>
            </a:solidFill>
            <a:latin typeface="Times New Roman" panose="02020603050405020304" pitchFamily="18" charset="0"/>
            <a:cs typeface="Times New Roman" panose="02020603050405020304" pitchFamily="18" charset="0"/>
          </a:endParaRPr>
        </a:p>
      </dgm:t>
    </dgm:pt>
    <dgm:pt modelId="{2C21D68A-54C3-4CF9-A46E-06D27A7CD2A4}" type="parTrans" cxnId="{6D2F9D43-1959-4BBB-92DD-7A7571835DA2}">
      <dgm:prSet/>
      <dgm:spPr/>
      <dgm:t>
        <a:bodyPr/>
        <a:lstStyle/>
        <a:p>
          <a:endParaRPr lang="en-GB" sz="1800">
            <a:latin typeface="Times New Roman" panose="02020603050405020304" pitchFamily="18" charset="0"/>
            <a:cs typeface="Times New Roman" panose="02020603050405020304" pitchFamily="18" charset="0"/>
          </a:endParaRPr>
        </a:p>
      </dgm:t>
    </dgm:pt>
    <dgm:pt modelId="{EE337A46-8F35-48F8-A876-143538E67ABD}" type="sibTrans" cxnId="{6D2F9D43-1959-4BBB-92DD-7A7571835DA2}">
      <dgm:prSet/>
      <dgm:spPr/>
      <dgm:t>
        <a:bodyPr/>
        <a:lstStyle/>
        <a:p>
          <a:endParaRPr lang="en-GB" sz="1800">
            <a:latin typeface="Times New Roman" panose="02020603050405020304" pitchFamily="18" charset="0"/>
            <a:cs typeface="Times New Roman" panose="02020603050405020304" pitchFamily="18" charset="0"/>
          </a:endParaRPr>
        </a:p>
      </dgm:t>
    </dgm:pt>
    <dgm:pt modelId="{708C1670-89F7-470E-A638-FE22000F264F}">
      <dgm:prSet phldrT="[Text]" custT="1"/>
      <dgm:spPr>
        <a:ln>
          <a:solidFill>
            <a:schemeClr val="accent1"/>
          </a:solidFill>
        </a:ln>
      </dgm:spPr>
      <dgm:t>
        <a:bodyPr/>
        <a:lstStyle/>
        <a:p>
          <a:r>
            <a:rPr lang="en-US" sz="2000" b="1" dirty="0">
              <a:solidFill>
                <a:srgbClr val="7030A0"/>
              </a:solidFill>
              <a:latin typeface="Times New Roman" panose="02020603050405020304" pitchFamily="18" charset="0"/>
              <a:cs typeface="Times New Roman" panose="02020603050405020304" pitchFamily="18" charset="0"/>
            </a:rPr>
            <a:t>03. </a:t>
          </a:r>
        </a:p>
        <a:p>
          <a:r>
            <a:rPr lang="en-US" altLang="zh-CN" sz="2000" b="1"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TỔNG KẾT BÀI HỌC</a:t>
          </a:r>
          <a:endParaRPr lang="en-GB" sz="2000" b="1" dirty="0">
            <a:solidFill>
              <a:srgbClr val="7030A0"/>
            </a:solidFill>
            <a:latin typeface="Times New Roman" panose="02020603050405020304" pitchFamily="18" charset="0"/>
            <a:cs typeface="Times New Roman" panose="02020603050405020304" pitchFamily="18" charset="0"/>
          </a:endParaRPr>
        </a:p>
      </dgm:t>
    </dgm:pt>
    <dgm:pt modelId="{9DADF44F-9A38-42A4-8217-5677661F329E}" type="parTrans" cxnId="{38A196C4-31A0-4310-A13B-CD33D1B3334B}">
      <dgm:prSet/>
      <dgm:spPr/>
      <dgm:t>
        <a:bodyPr/>
        <a:lstStyle/>
        <a:p>
          <a:endParaRPr lang="en-GB" sz="1800">
            <a:latin typeface="Times New Roman" panose="02020603050405020304" pitchFamily="18" charset="0"/>
            <a:cs typeface="Times New Roman" panose="02020603050405020304" pitchFamily="18" charset="0"/>
          </a:endParaRPr>
        </a:p>
      </dgm:t>
    </dgm:pt>
    <dgm:pt modelId="{9887FFDC-2AD5-40B8-BA24-B09115FC6357}" type="sibTrans" cxnId="{38A196C4-31A0-4310-A13B-CD33D1B3334B}">
      <dgm:prSet/>
      <dgm:spPr/>
      <dgm:t>
        <a:bodyPr/>
        <a:lstStyle/>
        <a:p>
          <a:endParaRPr lang="en-GB" sz="1800">
            <a:latin typeface="Times New Roman" panose="02020603050405020304" pitchFamily="18" charset="0"/>
            <a:cs typeface="Times New Roman" panose="02020603050405020304" pitchFamily="18" charset="0"/>
          </a:endParaRPr>
        </a:p>
      </dgm:t>
    </dgm:pt>
    <dgm:pt modelId="{3B6E2B93-2A71-4B14-9EF6-6CDF8AD9084B}" type="pres">
      <dgm:prSet presAssocID="{B815DAB1-DA80-4C37-A5E8-847B85EB7122}" presName="hierChild1" presStyleCnt="0">
        <dgm:presLayoutVars>
          <dgm:chPref val="1"/>
          <dgm:dir/>
          <dgm:animOne val="branch"/>
          <dgm:animLvl val="lvl"/>
          <dgm:resizeHandles/>
        </dgm:presLayoutVars>
      </dgm:prSet>
      <dgm:spPr/>
    </dgm:pt>
    <dgm:pt modelId="{351A40B6-FF90-4703-9C4D-E245FAEC9C58}" type="pres">
      <dgm:prSet presAssocID="{00B18DF7-88FB-4E3D-9225-3A6B05F61F7B}" presName="hierRoot1" presStyleCnt="0"/>
      <dgm:spPr/>
    </dgm:pt>
    <dgm:pt modelId="{D647D5D5-2EBD-4C02-9475-BF183322F58B}" type="pres">
      <dgm:prSet presAssocID="{00B18DF7-88FB-4E3D-9225-3A6B05F61F7B}" presName="composite" presStyleCnt="0"/>
      <dgm:spPr/>
    </dgm:pt>
    <dgm:pt modelId="{1C4D2B70-D40D-44D2-9F85-052BB7687932}" type="pres">
      <dgm:prSet presAssocID="{00B18DF7-88FB-4E3D-9225-3A6B05F61F7B}" presName="background" presStyleLbl="node0" presStyleIdx="0" presStyleCnt="1"/>
      <dgm:spPr>
        <a:solidFill>
          <a:srgbClr val="002060"/>
        </a:solidFill>
        <a:ln>
          <a:noFill/>
        </a:ln>
      </dgm:spPr>
    </dgm:pt>
    <dgm:pt modelId="{8A6ABBA8-38BD-4AA8-ACD9-1E50C1E177B6}" type="pres">
      <dgm:prSet presAssocID="{00B18DF7-88FB-4E3D-9225-3A6B05F61F7B}" presName="text" presStyleLbl="fgAcc0" presStyleIdx="0" presStyleCnt="1" custScaleX="239966">
        <dgm:presLayoutVars>
          <dgm:chPref val="3"/>
        </dgm:presLayoutVars>
      </dgm:prSet>
      <dgm:spPr/>
    </dgm:pt>
    <dgm:pt modelId="{AA75709C-20F9-4EF4-B6FA-12830F626491}" type="pres">
      <dgm:prSet presAssocID="{00B18DF7-88FB-4E3D-9225-3A6B05F61F7B}" presName="hierChild2" presStyleCnt="0"/>
      <dgm:spPr/>
    </dgm:pt>
    <dgm:pt modelId="{3F0BF963-D593-488A-A4F0-56B066A99DC5}" type="pres">
      <dgm:prSet presAssocID="{F888299D-89D5-4648-8090-29F68C5B7985}" presName="Name10" presStyleLbl="parChTrans1D2" presStyleIdx="0" presStyleCnt="3"/>
      <dgm:spPr/>
    </dgm:pt>
    <dgm:pt modelId="{46A7AD35-7B95-4B1C-B189-52841791F326}" type="pres">
      <dgm:prSet presAssocID="{A707A299-E221-4ACC-A0A4-D182468618C8}" presName="hierRoot2" presStyleCnt="0"/>
      <dgm:spPr/>
    </dgm:pt>
    <dgm:pt modelId="{405A0B02-62F5-4D62-B60C-65B39ABC2469}" type="pres">
      <dgm:prSet presAssocID="{A707A299-E221-4ACC-A0A4-D182468618C8}" presName="composite2" presStyleCnt="0"/>
      <dgm:spPr/>
    </dgm:pt>
    <dgm:pt modelId="{BAA0C1A1-657E-4C59-83A8-91DEAC33AC6F}" type="pres">
      <dgm:prSet presAssocID="{A707A299-E221-4ACC-A0A4-D182468618C8}" presName="background2" presStyleLbl="node2" presStyleIdx="0" presStyleCnt="3"/>
      <dgm:spPr>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CF2AF91-EE86-4889-B9D6-2894E0CF286E}" type="pres">
      <dgm:prSet presAssocID="{A707A299-E221-4ACC-A0A4-D182468618C8}" presName="text2" presStyleLbl="fgAcc2" presStyleIdx="0" presStyleCnt="3">
        <dgm:presLayoutVars>
          <dgm:chPref val="3"/>
        </dgm:presLayoutVars>
      </dgm:prSet>
      <dgm:spPr/>
    </dgm:pt>
    <dgm:pt modelId="{FCADF6B7-A1BF-42A0-8892-48B7A42DC7FD}" type="pres">
      <dgm:prSet presAssocID="{A707A299-E221-4ACC-A0A4-D182468618C8}" presName="hierChild3" presStyleCnt="0"/>
      <dgm:spPr/>
    </dgm:pt>
    <dgm:pt modelId="{78ADBED5-3641-4163-885C-20AD8499031A}" type="pres">
      <dgm:prSet presAssocID="{2C21D68A-54C3-4CF9-A46E-06D27A7CD2A4}" presName="Name10" presStyleLbl="parChTrans1D2" presStyleIdx="1" presStyleCnt="3"/>
      <dgm:spPr/>
    </dgm:pt>
    <dgm:pt modelId="{8703E984-0C42-475C-A932-3A62E6F5F589}" type="pres">
      <dgm:prSet presAssocID="{C8BEA441-3E3B-4A04-89C1-ECE9A56F53D3}" presName="hierRoot2" presStyleCnt="0"/>
      <dgm:spPr/>
    </dgm:pt>
    <dgm:pt modelId="{1D87FAC0-1922-4AB3-A7BA-EFBEC3521F8D}" type="pres">
      <dgm:prSet presAssocID="{C8BEA441-3E3B-4A04-89C1-ECE9A56F53D3}" presName="composite2" presStyleCnt="0"/>
      <dgm:spPr/>
    </dgm:pt>
    <dgm:pt modelId="{BB40567A-9338-4E47-A60B-5063D6FCE0E7}" type="pres">
      <dgm:prSet presAssocID="{C8BEA441-3E3B-4A04-89C1-ECE9A56F53D3}" presName="background2" presStyleLbl="node2" presStyleIdx="1" presStyleCnt="3"/>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6853DF5-85DE-45B5-B521-B09F4F58585A}" type="pres">
      <dgm:prSet presAssocID="{C8BEA441-3E3B-4A04-89C1-ECE9A56F53D3}" presName="text2" presStyleLbl="fgAcc2" presStyleIdx="1" presStyleCnt="3">
        <dgm:presLayoutVars>
          <dgm:chPref val="3"/>
        </dgm:presLayoutVars>
      </dgm:prSet>
      <dgm:spPr/>
    </dgm:pt>
    <dgm:pt modelId="{BD85A743-5045-4239-9CF1-8A598F00EEEC}" type="pres">
      <dgm:prSet presAssocID="{C8BEA441-3E3B-4A04-89C1-ECE9A56F53D3}" presName="hierChild3" presStyleCnt="0"/>
      <dgm:spPr/>
    </dgm:pt>
    <dgm:pt modelId="{B61A5DAD-C15E-480A-9075-5BBE46765B5C}" type="pres">
      <dgm:prSet presAssocID="{9DADF44F-9A38-42A4-8217-5677661F329E}" presName="Name10" presStyleLbl="parChTrans1D2" presStyleIdx="2" presStyleCnt="3"/>
      <dgm:spPr/>
    </dgm:pt>
    <dgm:pt modelId="{31757457-724B-4C16-B32C-F4181FB7707D}" type="pres">
      <dgm:prSet presAssocID="{708C1670-89F7-470E-A638-FE22000F264F}" presName="hierRoot2" presStyleCnt="0"/>
      <dgm:spPr/>
    </dgm:pt>
    <dgm:pt modelId="{D7E8CEFA-790C-45D2-8347-63930F0EF2BB}" type="pres">
      <dgm:prSet presAssocID="{708C1670-89F7-470E-A638-FE22000F264F}" presName="composite2" presStyleCnt="0"/>
      <dgm:spPr/>
    </dgm:pt>
    <dgm:pt modelId="{11135098-3F3A-4F33-B801-2D8397CBD1A4}" type="pres">
      <dgm:prSet presAssocID="{708C1670-89F7-470E-A638-FE22000F264F}" presName="background2" presStyleLbl="node2" presStyleIdx="2" presStyleCnt="3"/>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741D2F5-406B-46B5-9B93-45A98F2F427A}" type="pres">
      <dgm:prSet presAssocID="{708C1670-89F7-470E-A638-FE22000F264F}" presName="text2" presStyleLbl="fgAcc2" presStyleIdx="2" presStyleCnt="3">
        <dgm:presLayoutVars>
          <dgm:chPref val="3"/>
        </dgm:presLayoutVars>
      </dgm:prSet>
      <dgm:spPr/>
    </dgm:pt>
    <dgm:pt modelId="{98751CA9-682D-4AD7-9129-16EF5AE72C18}" type="pres">
      <dgm:prSet presAssocID="{708C1670-89F7-470E-A638-FE22000F264F}" presName="hierChild3" presStyleCnt="0"/>
      <dgm:spPr/>
    </dgm:pt>
  </dgm:ptLst>
  <dgm:cxnLst>
    <dgm:cxn modelId="{03C3FD3A-E748-4B8C-A12C-F0660FEF9B93}" type="presOf" srcId="{2C21D68A-54C3-4CF9-A46E-06D27A7CD2A4}" destId="{78ADBED5-3641-4163-885C-20AD8499031A}" srcOrd="0" destOrd="0" presId="urn:microsoft.com/office/officeart/2005/8/layout/hierarchy1"/>
    <dgm:cxn modelId="{6D2F9D43-1959-4BBB-92DD-7A7571835DA2}" srcId="{00B18DF7-88FB-4E3D-9225-3A6B05F61F7B}" destId="{C8BEA441-3E3B-4A04-89C1-ECE9A56F53D3}" srcOrd="1" destOrd="0" parTransId="{2C21D68A-54C3-4CF9-A46E-06D27A7CD2A4}" sibTransId="{EE337A46-8F35-48F8-A876-143538E67ABD}"/>
    <dgm:cxn modelId="{B4335E4E-A44C-499B-B815-C8EA6158AE95}" type="presOf" srcId="{F888299D-89D5-4648-8090-29F68C5B7985}" destId="{3F0BF963-D593-488A-A4F0-56B066A99DC5}" srcOrd="0" destOrd="0" presId="urn:microsoft.com/office/officeart/2005/8/layout/hierarchy1"/>
    <dgm:cxn modelId="{F992785B-C916-44DE-86CD-26DFCE72B108}" type="presOf" srcId="{9DADF44F-9A38-42A4-8217-5677661F329E}" destId="{B61A5DAD-C15E-480A-9075-5BBE46765B5C}" srcOrd="0" destOrd="0" presId="urn:microsoft.com/office/officeart/2005/8/layout/hierarchy1"/>
    <dgm:cxn modelId="{0408CF5F-AEBC-4DB7-AEC0-412695042EB5}" type="presOf" srcId="{C8BEA441-3E3B-4A04-89C1-ECE9A56F53D3}" destId="{D6853DF5-85DE-45B5-B521-B09F4F58585A}" srcOrd="0" destOrd="0" presId="urn:microsoft.com/office/officeart/2005/8/layout/hierarchy1"/>
    <dgm:cxn modelId="{B9885D8D-E5D5-4EFD-BD2C-B2C6BE0944F4}" type="presOf" srcId="{A707A299-E221-4ACC-A0A4-D182468618C8}" destId="{5CF2AF91-EE86-4889-B9D6-2894E0CF286E}" srcOrd="0" destOrd="0" presId="urn:microsoft.com/office/officeart/2005/8/layout/hierarchy1"/>
    <dgm:cxn modelId="{25126894-005A-43B2-9254-6A6DFE888F7A}" srcId="{00B18DF7-88FB-4E3D-9225-3A6B05F61F7B}" destId="{A707A299-E221-4ACC-A0A4-D182468618C8}" srcOrd="0" destOrd="0" parTransId="{F888299D-89D5-4648-8090-29F68C5B7985}" sibTransId="{803039AF-8EAC-4D04-A7F8-192ECC1ADCA0}"/>
    <dgm:cxn modelId="{0D0F2E9C-8F1C-4E51-A211-9943B6CE854E}" type="presOf" srcId="{708C1670-89F7-470E-A638-FE22000F264F}" destId="{1741D2F5-406B-46B5-9B93-45A98F2F427A}" srcOrd="0" destOrd="0" presId="urn:microsoft.com/office/officeart/2005/8/layout/hierarchy1"/>
    <dgm:cxn modelId="{3302BAA1-7AEB-41AE-ACB4-80BF78E069AA}" srcId="{B815DAB1-DA80-4C37-A5E8-847B85EB7122}" destId="{00B18DF7-88FB-4E3D-9225-3A6B05F61F7B}" srcOrd="0" destOrd="0" parTransId="{B5A55321-0055-4C9F-8516-1FF0BCD6342C}" sibTransId="{10790AE2-B17D-4922-AE0F-1BD63882D1C6}"/>
    <dgm:cxn modelId="{38A196C4-31A0-4310-A13B-CD33D1B3334B}" srcId="{00B18DF7-88FB-4E3D-9225-3A6B05F61F7B}" destId="{708C1670-89F7-470E-A638-FE22000F264F}" srcOrd="2" destOrd="0" parTransId="{9DADF44F-9A38-42A4-8217-5677661F329E}" sibTransId="{9887FFDC-2AD5-40B8-BA24-B09115FC6357}"/>
    <dgm:cxn modelId="{59DC50F7-E93D-4F25-AE09-127CBAB0640F}" type="presOf" srcId="{B815DAB1-DA80-4C37-A5E8-847B85EB7122}" destId="{3B6E2B93-2A71-4B14-9EF6-6CDF8AD9084B}" srcOrd="0" destOrd="0" presId="urn:microsoft.com/office/officeart/2005/8/layout/hierarchy1"/>
    <dgm:cxn modelId="{AE2E98F8-2BF9-45AB-8E02-2E2B4AE3DC5B}" type="presOf" srcId="{00B18DF7-88FB-4E3D-9225-3A6B05F61F7B}" destId="{8A6ABBA8-38BD-4AA8-ACD9-1E50C1E177B6}" srcOrd="0" destOrd="0" presId="urn:microsoft.com/office/officeart/2005/8/layout/hierarchy1"/>
    <dgm:cxn modelId="{54328413-68DA-48BC-BC5F-17488EEF3D15}" type="presParOf" srcId="{3B6E2B93-2A71-4B14-9EF6-6CDF8AD9084B}" destId="{351A40B6-FF90-4703-9C4D-E245FAEC9C58}" srcOrd="0" destOrd="0" presId="urn:microsoft.com/office/officeart/2005/8/layout/hierarchy1"/>
    <dgm:cxn modelId="{A2F6DB97-C4C3-45BB-BCA4-3C9B492849EC}" type="presParOf" srcId="{351A40B6-FF90-4703-9C4D-E245FAEC9C58}" destId="{D647D5D5-2EBD-4C02-9475-BF183322F58B}" srcOrd="0" destOrd="0" presId="urn:microsoft.com/office/officeart/2005/8/layout/hierarchy1"/>
    <dgm:cxn modelId="{E5FFEFD3-B814-4140-A808-FFD724D8E449}" type="presParOf" srcId="{D647D5D5-2EBD-4C02-9475-BF183322F58B}" destId="{1C4D2B70-D40D-44D2-9F85-052BB7687932}" srcOrd="0" destOrd="0" presId="urn:microsoft.com/office/officeart/2005/8/layout/hierarchy1"/>
    <dgm:cxn modelId="{DE509189-BE6D-4CE5-BB88-869371CDD6CE}" type="presParOf" srcId="{D647D5D5-2EBD-4C02-9475-BF183322F58B}" destId="{8A6ABBA8-38BD-4AA8-ACD9-1E50C1E177B6}" srcOrd="1" destOrd="0" presId="urn:microsoft.com/office/officeart/2005/8/layout/hierarchy1"/>
    <dgm:cxn modelId="{BB34322B-0832-4432-B3FD-2197342204D8}" type="presParOf" srcId="{351A40B6-FF90-4703-9C4D-E245FAEC9C58}" destId="{AA75709C-20F9-4EF4-B6FA-12830F626491}" srcOrd="1" destOrd="0" presId="urn:microsoft.com/office/officeart/2005/8/layout/hierarchy1"/>
    <dgm:cxn modelId="{06653B6F-83E7-49EA-8A47-B2B56D9A0CB1}" type="presParOf" srcId="{AA75709C-20F9-4EF4-B6FA-12830F626491}" destId="{3F0BF963-D593-488A-A4F0-56B066A99DC5}" srcOrd="0" destOrd="0" presId="urn:microsoft.com/office/officeart/2005/8/layout/hierarchy1"/>
    <dgm:cxn modelId="{4761B37A-18F7-4133-8466-7254B1E5B0C9}" type="presParOf" srcId="{AA75709C-20F9-4EF4-B6FA-12830F626491}" destId="{46A7AD35-7B95-4B1C-B189-52841791F326}" srcOrd="1" destOrd="0" presId="urn:microsoft.com/office/officeart/2005/8/layout/hierarchy1"/>
    <dgm:cxn modelId="{283B1DCC-B6D0-4327-A0F4-B64796C4C1E8}" type="presParOf" srcId="{46A7AD35-7B95-4B1C-B189-52841791F326}" destId="{405A0B02-62F5-4D62-B60C-65B39ABC2469}" srcOrd="0" destOrd="0" presId="urn:microsoft.com/office/officeart/2005/8/layout/hierarchy1"/>
    <dgm:cxn modelId="{AF94878D-4455-4021-936C-EEA06EFC8CBD}" type="presParOf" srcId="{405A0B02-62F5-4D62-B60C-65B39ABC2469}" destId="{BAA0C1A1-657E-4C59-83A8-91DEAC33AC6F}" srcOrd="0" destOrd="0" presId="urn:microsoft.com/office/officeart/2005/8/layout/hierarchy1"/>
    <dgm:cxn modelId="{3E12E943-6F4C-4D0E-A424-6099E54478EC}" type="presParOf" srcId="{405A0B02-62F5-4D62-B60C-65B39ABC2469}" destId="{5CF2AF91-EE86-4889-B9D6-2894E0CF286E}" srcOrd="1" destOrd="0" presId="urn:microsoft.com/office/officeart/2005/8/layout/hierarchy1"/>
    <dgm:cxn modelId="{5AE6F98E-4589-450D-B106-C565F68CFFB8}" type="presParOf" srcId="{46A7AD35-7B95-4B1C-B189-52841791F326}" destId="{FCADF6B7-A1BF-42A0-8892-48B7A42DC7FD}" srcOrd="1" destOrd="0" presId="urn:microsoft.com/office/officeart/2005/8/layout/hierarchy1"/>
    <dgm:cxn modelId="{55AB6E87-514A-43B7-935C-54709655CE43}" type="presParOf" srcId="{AA75709C-20F9-4EF4-B6FA-12830F626491}" destId="{78ADBED5-3641-4163-885C-20AD8499031A}" srcOrd="2" destOrd="0" presId="urn:microsoft.com/office/officeart/2005/8/layout/hierarchy1"/>
    <dgm:cxn modelId="{A0449A18-34EC-4AD4-A616-36EABF7AA313}" type="presParOf" srcId="{AA75709C-20F9-4EF4-B6FA-12830F626491}" destId="{8703E984-0C42-475C-A932-3A62E6F5F589}" srcOrd="3" destOrd="0" presId="urn:microsoft.com/office/officeart/2005/8/layout/hierarchy1"/>
    <dgm:cxn modelId="{FD535C70-1C53-49AC-8FD1-426664AA847C}" type="presParOf" srcId="{8703E984-0C42-475C-A932-3A62E6F5F589}" destId="{1D87FAC0-1922-4AB3-A7BA-EFBEC3521F8D}" srcOrd="0" destOrd="0" presId="urn:microsoft.com/office/officeart/2005/8/layout/hierarchy1"/>
    <dgm:cxn modelId="{E3D626F1-202D-4DE3-B723-5324DB1FA844}" type="presParOf" srcId="{1D87FAC0-1922-4AB3-A7BA-EFBEC3521F8D}" destId="{BB40567A-9338-4E47-A60B-5063D6FCE0E7}" srcOrd="0" destOrd="0" presId="urn:microsoft.com/office/officeart/2005/8/layout/hierarchy1"/>
    <dgm:cxn modelId="{D0B5A209-2E1A-41F8-9C35-C6B259C4E7D2}" type="presParOf" srcId="{1D87FAC0-1922-4AB3-A7BA-EFBEC3521F8D}" destId="{D6853DF5-85DE-45B5-B521-B09F4F58585A}" srcOrd="1" destOrd="0" presId="urn:microsoft.com/office/officeart/2005/8/layout/hierarchy1"/>
    <dgm:cxn modelId="{25A3C9FB-1A61-4812-A571-1796A52C1809}" type="presParOf" srcId="{8703E984-0C42-475C-A932-3A62E6F5F589}" destId="{BD85A743-5045-4239-9CF1-8A598F00EEEC}" srcOrd="1" destOrd="0" presId="urn:microsoft.com/office/officeart/2005/8/layout/hierarchy1"/>
    <dgm:cxn modelId="{9A9A323C-BD24-41A1-A4EF-81F3611C4E65}" type="presParOf" srcId="{AA75709C-20F9-4EF4-B6FA-12830F626491}" destId="{B61A5DAD-C15E-480A-9075-5BBE46765B5C}" srcOrd="4" destOrd="0" presId="urn:microsoft.com/office/officeart/2005/8/layout/hierarchy1"/>
    <dgm:cxn modelId="{7F2F2881-E9CA-4E75-969A-369D5D80231E}" type="presParOf" srcId="{AA75709C-20F9-4EF4-B6FA-12830F626491}" destId="{31757457-724B-4C16-B32C-F4181FB7707D}" srcOrd="5" destOrd="0" presId="urn:microsoft.com/office/officeart/2005/8/layout/hierarchy1"/>
    <dgm:cxn modelId="{82070552-CF66-4834-AF27-946A0212DCDB}" type="presParOf" srcId="{31757457-724B-4C16-B32C-F4181FB7707D}" destId="{D7E8CEFA-790C-45D2-8347-63930F0EF2BB}" srcOrd="0" destOrd="0" presId="urn:microsoft.com/office/officeart/2005/8/layout/hierarchy1"/>
    <dgm:cxn modelId="{7985EA9D-4D6C-4EB5-B041-50A961AAE167}" type="presParOf" srcId="{D7E8CEFA-790C-45D2-8347-63930F0EF2BB}" destId="{11135098-3F3A-4F33-B801-2D8397CBD1A4}" srcOrd="0" destOrd="0" presId="urn:microsoft.com/office/officeart/2005/8/layout/hierarchy1"/>
    <dgm:cxn modelId="{85BAB516-426D-4EED-A710-C91BD2DA7AF8}" type="presParOf" srcId="{D7E8CEFA-790C-45D2-8347-63930F0EF2BB}" destId="{1741D2F5-406B-46B5-9B93-45A98F2F427A}" srcOrd="1" destOrd="0" presId="urn:microsoft.com/office/officeart/2005/8/layout/hierarchy1"/>
    <dgm:cxn modelId="{BFAA327E-BCE2-4D34-A100-D3E9B6773FFF}" type="presParOf" srcId="{31757457-724B-4C16-B32C-F4181FB7707D}" destId="{98751CA9-682D-4AD7-9129-16EF5AE72C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A5DAD-C15E-480A-9075-5BBE46765B5C}">
      <dsp:nvSpPr>
        <dsp:cNvPr id="0" name=""/>
        <dsp:cNvSpPr/>
      </dsp:nvSpPr>
      <dsp:spPr>
        <a:xfrm>
          <a:off x="3287263" y="1929704"/>
          <a:ext cx="2332896" cy="555123"/>
        </a:xfrm>
        <a:custGeom>
          <a:avLst/>
          <a:gdLst/>
          <a:ahLst/>
          <a:cxnLst/>
          <a:rect l="0" t="0" r="0" b="0"/>
          <a:pathLst>
            <a:path>
              <a:moveTo>
                <a:pt x="0" y="0"/>
              </a:moveTo>
              <a:lnTo>
                <a:pt x="0" y="378300"/>
              </a:lnTo>
              <a:lnTo>
                <a:pt x="2332896" y="378300"/>
              </a:lnTo>
              <a:lnTo>
                <a:pt x="2332896" y="5551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DBED5-3641-4163-885C-20AD8499031A}">
      <dsp:nvSpPr>
        <dsp:cNvPr id="0" name=""/>
        <dsp:cNvSpPr/>
      </dsp:nvSpPr>
      <dsp:spPr>
        <a:xfrm>
          <a:off x="3241543" y="1929704"/>
          <a:ext cx="91440" cy="555123"/>
        </a:xfrm>
        <a:custGeom>
          <a:avLst/>
          <a:gdLst/>
          <a:ahLst/>
          <a:cxnLst/>
          <a:rect l="0" t="0" r="0" b="0"/>
          <a:pathLst>
            <a:path>
              <a:moveTo>
                <a:pt x="45720" y="0"/>
              </a:moveTo>
              <a:lnTo>
                <a:pt x="45720" y="5551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BF963-D593-488A-A4F0-56B066A99DC5}">
      <dsp:nvSpPr>
        <dsp:cNvPr id="0" name=""/>
        <dsp:cNvSpPr/>
      </dsp:nvSpPr>
      <dsp:spPr>
        <a:xfrm>
          <a:off x="954366" y="1929704"/>
          <a:ext cx="2332896" cy="555123"/>
        </a:xfrm>
        <a:custGeom>
          <a:avLst/>
          <a:gdLst/>
          <a:ahLst/>
          <a:cxnLst/>
          <a:rect l="0" t="0" r="0" b="0"/>
          <a:pathLst>
            <a:path>
              <a:moveTo>
                <a:pt x="2332896" y="0"/>
              </a:moveTo>
              <a:lnTo>
                <a:pt x="2332896" y="378300"/>
              </a:lnTo>
              <a:lnTo>
                <a:pt x="0" y="378300"/>
              </a:lnTo>
              <a:lnTo>
                <a:pt x="0" y="5551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4D2B70-D40D-44D2-9F85-052BB7687932}">
      <dsp:nvSpPr>
        <dsp:cNvPr id="0" name=""/>
        <dsp:cNvSpPr/>
      </dsp:nvSpPr>
      <dsp:spPr>
        <a:xfrm>
          <a:off x="997107" y="717658"/>
          <a:ext cx="4580312" cy="1212045"/>
        </a:xfrm>
        <a:prstGeom prst="roundRect">
          <a:avLst>
            <a:gd name="adj" fmla="val 10000"/>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6ABBA8-38BD-4AA8-ACD9-1E50C1E177B6}">
      <dsp:nvSpPr>
        <dsp:cNvPr id="0" name=""/>
        <dsp:cNvSpPr/>
      </dsp:nvSpPr>
      <dsp:spPr>
        <a:xfrm>
          <a:off x="1209189" y="919136"/>
          <a:ext cx="4580312" cy="1212045"/>
        </a:xfrm>
        <a:prstGeom prst="roundRect">
          <a:avLst>
            <a:gd name="adj" fmla="val 10000"/>
          </a:avLst>
        </a:prstGeom>
        <a:solidFill>
          <a:srgbClr val="C00000">
            <a:alpha val="90000"/>
          </a:srgb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bg2"/>
              </a:solidFill>
              <a:latin typeface="Times New Roman" panose="02020603050405020304" pitchFamily="18" charset="0"/>
              <a:cs typeface="Times New Roman" panose="02020603050405020304" pitchFamily="18" charset="0"/>
            </a:rPr>
            <a:t>NỘI DUNG BÀI HỌC</a:t>
          </a:r>
          <a:endParaRPr lang="en-GB" sz="3200" kern="1200" dirty="0">
            <a:solidFill>
              <a:schemeClr val="bg2"/>
            </a:solidFill>
            <a:latin typeface="Times New Roman" panose="02020603050405020304" pitchFamily="18" charset="0"/>
            <a:cs typeface="Times New Roman" panose="02020603050405020304" pitchFamily="18" charset="0"/>
          </a:endParaRPr>
        </a:p>
      </dsp:txBody>
      <dsp:txXfrm>
        <a:off x="1244689" y="954636"/>
        <a:ext cx="4509312" cy="1141045"/>
      </dsp:txXfrm>
    </dsp:sp>
    <dsp:sp modelId="{BAA0C1A1-657E-4C59-83A8-91DEAC33AC6F}">
      <dsp:nvSpPr>
        <dsp:cNvPr id="0" name=""/>
        <dsp:cNvSpPr/>
      </dsp:nvSpPr>
      <dsp:spPr>
        <a:xfrm>
          <a:off x="0" y="2484827"/>
          <a:ext cx="1908733" cy="1212045"/>
        </a:xfrm>
        <a:prstGeom prst="roundRect">
          <a:avLst>
            <a:gd name="adj" fmla="val 10000"/>
          </a:avLst>
        </a:prstGeom>
        <a:solidFill>
          <a:srgbClr val="00B0F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5CF2AF91-EE86-4889-B9D6-2894E0CF286E}">
      <dsp:nvSpPr>
        <dsp:cNvPr id="0" name=""/>
        <dsp:cNvSpPr/>
      </dsp:nvSpPr>
      <dsp:spPr>
        <a:xfrm>
          <a:off x="212081" y="2686305"/>
          <a:ext cx="1908733" cy="12120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7030A0"/>
              </a:solidFill>
              <a:latin typeface="Times New Roman" panose="02020603050405020304" pitchFamily="18" charset="0"/>
              <a:cs typeface="Times New Roman" panose="02020603050405020304" pitchFamily="18" charset="0"/>
            </a:rPr>
            <a:t>01. </a:t>
          </a:r>
          <a:endParaRPr lang="vi-VN" sz="2000" b="1" kern="1200" dirty="0">
            <a:solidFill>
              <a:srgbClr val="7030A0"/>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vi-VN" sz="2000" b="1" kern="1200" dirty="0">
              <a:solidFill>
                <a:srgbClr val="7030A0"/>
              </a:solidFill>
              <a:latin typeface="Times New Roman" panose="02020603050405020304" pitchFamily="18" charset="0"/>
              <a:cs typeface="Times New Roman" panose="02020603050405020304" pitchFamily="18" charset="0"/>
            </a:rPr>
            <a:t>ĐỊNH LUẬT TUẦN HOÀN</a:t>
          </a:r>
        </a:p>
      </dsp:txBody>
      <dsp:txXfrm>
        <a:off x="247581" y="2721805"/>
        <a:ext cx="1837733" cy="1141045"/>
      </dsp:txXfrm>
    </dsp:sp>
    <dsp:sp modelId="{BB40567A-9338-4E47-A60B-5063D6FCE0E7}">
      <dsp:nvSpPr>
        <dsp:cNvPr id="0" name=""/>
        <dsp:cNvSpPr/>
      </dsp:nvSpPr>
      <dsp:spPr>
        <a:xfrm>
          <a:off x="2332896" y="2484827"/>
          <a:ext cx="1908733" cy="1212045"/>
        </a:xfrm>
        <a:prstGeom prst="roundRect">
          <a:avLst>
            <a:gd name="adj" fmla="val 10000"/>
          </a:avLst>
        </a:prstGeom>
        <a:solidFill>
          <a:schemeClr val="accent4">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D6853DF5-85DE-45B5-B521-B09F4F58585A}">
      <dsp:nvSpPr>
        <dsp:cNvPr id="0" name=""/>
        <dsp:cNvSpPr/>
      </dsp:nvSpPr>
      <dsp:spPr>
        <a:xfrm>
          <a:off x="2544978" y="2686305"/>
          <a:ext cx="1908733" cy="12120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7030A0"/>
              </a:solidFill>
              <a:latin typeface="Times New Roman" panose="02020603050405020304" pitchFamily="18" charset="0"/>
              <a:cs typeface="Times New Roman" panose="02020603050405020304" pitchFamily="18" charset="0"/>
            </a:rPr>
            <a:t>02. </a:t>
          </a:r>
        </a:p>
        <a:p>
          <a:pPr marL="0" lvl="0" indent="0" algn="ctr" defTabSz="889000">
            <a:lnSpc>
              <a:spcPct val="90000"/>
            </a:lnSpc>
            <a:spcBef>
              <a:spcPct val="0"/>
            </a:spcBef>
            <a:spcAft>
              <a:spcPct val="35000"/>
            </a:spcAft>
            <a:buNone/>
          </a:pPr>
          <a:r>
            <a:rPr lang="en-US" altLang="zh-CN" sz="2000" b="1" kern="120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Ý NGHĨA CỦA BẢNG TUẦN HOÀN</a:t>
          </a:r>
          <a:endParaRPr lang="en-GB" sz="2000" b="1" kern="1200" dirty="0">
            <a:solidFill>
              <a:srgbClr val="7030A0"/>
            </a:solidFill>
            <a:latin typeface="Times New Roman" panose="02020603050405020304" pitchFamily="18" charset="0"/>
            <a:cs typeface="Times New Roman" panose="02020603050405020304" pitchFamily="18" charset="0"/>
          </a:endParaRPr>
        </a:p>
      </dsp:txBody>
      <dsp:txXfrm>
        <a:off x="2580478" y="2721805"/>
        <a:ext cx="1837733" cy="1141045"/>
      </dsp:txXfrm>
    </dsp:sp>
    <dsp:sp modelId="{11135098-3F3A-4F33-B801-2D8397CBD1A4}">
      <dsp:nvSpPr>
        <dsp:cNvPr id="0" name=""/>
        <dsp:cNvSpPr/>
      </dsp:nvSpPr>
      <dsp:spPr>
        <a:xfrm>
          <a:off x="4665793" y="2484827"/>
          <a:ext cx="1908733" cy="1212045"/>
        </a:xfrm>
        <a:prstGeom prst="roundRect">
          <a:avLst>
            <a:gd name="adj" fmla="val 10000"/>
          </a:avLst>
        </a:prstGeom>
        <a:solidFill>
          <a:schemeClr val="bg2">
            <a:lumMod val="75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1741D2F5-406B-46B5-9B93-45A98F2F427A}">
      <dsp:nvSpPr>
        <dsp:cNvPr id="0" name=""/>
        <dsp:cNvSpPr/>
      </dsp:nvSpPr>
      <dsp:spPr>
        <a:xfrm>
          <a:off x="4877875" y="2686305"/>
          <a:ext cx="1908733" cy="1212045"/>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7030A0"/>
              </a:solidFill>
              <a:latin typeface="Times New Roman" panose="02020603050405020304" pitchFamily="18" charset="0"/>
              <a:cs typeface="Times New Roman" panose="02020603050405020304" pitchFamily="18" charset="0"/>
            </a:rPr>
            <a:t>03. </a:t>
          </a:r>
        </a:p>
        <a:p>
          <a:pPr marL="0" lvl="0" indent="0" algn="ctr" defTabSz="889000">
            <a:lnSpc>
              <a:spcPct val="90000"/>
            </a:lnSpc>
            <a:spcBef>
              <a:spcPct val="0"/>
            </a:spcBef>
            <a:spcAft>
              <a:spcPct val="35000"/>
            </a:spcAft>
            <a:buNone/>
          </a:pPr>
          <a:r>
            <a:rPr lang="en-US" altLang="zh-CN" sz="2000" b="1" kern="120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TỔNG KẾT BÀI HỌC</a:t>
          </a:r>
          <a:endParaRPr lang="en-GB" sz="2000" b="1" kern="1200" dirty="0">
            <a:solidFill>
              <a:srgbClr val="7030A0"/>
            </a:solidFill>
            <a:latin typeface="Times New Roman" panose="02020603050405020304" pitchFamily="18" charset="0"/>
            <a:cs typeface="Times New Roman" panose="02020603050405020304" pitchFamily="18" charset="0"/>
          </a:endParaRPr>
        </a:p>
      </dsp:txBody>
      <dsp:txXfrm>
        <a:off x="4913375" y="2721805"/>
        <a:ext cx="1837733" cy="11410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Header Placeholder 1">
            <a:extLst>
              <a:ext uri="{FF2B5EF4-FFF2-40B4-BE49-F238E27FC236}">
                <a16:creationId xmlns:a16="http://schemas.microsoft.com/office/drawing/2014/main" id="{0962F608-DBCD-B3A8-911B-015A1CAC2190}"/>
              </a:ext>
            </a:extLst>
          </p:cNvPr>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sz="1200"/>
            </a:lvl1pPr>
          </a:lstStyle>
          <a:p>
            <a:pPr>
              <a:defRPr/>
            </a:pPr>
            <a:endParaRPr lang="en-US" altLang="en-VN"/>
          </a:p>
        </p:txBody>
      </p:sp>
      <p:sp>
        <p:nvSpPr>
          <p:cNvPr id="11267" name="Date Placeholder 2">
            <a:extLst>
              <a:ext uri="{FF2B5EF4-FFF2-40B4-BE49-F238E27FC236}">
                <a16:creationId xmlns:a16="http://schemas.microsoft.com/office/drawing/2014/main" id="{520F9F8A-4488-667C-9ADA-67E68C13AD4A}"/>
              </a:ext>
            </a:extLst>
          </p:cNvPr>
          <p:cNvSpPr>
            <a:spLocks noGrp="1" noChangeArrowheads="1"/>
          </p:cNvSpPr>
          <p:nvPr>
            <p:ph type="dt" sz="quarter" idx="1"/>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Clr>
                <a:srgbClr val="000000"/>
              </a:buClr>
              <a:buFont typeface="Arial" panose="020B0604020202020204" pitchFamily="34" charset="0"/>
              <a:buNone/>
              <a:defRPr sz="1200" smtClean="0"/>
            </a:lvl1pPr>
          </a:lstStyle>
          <a:p>
            <a:pPr>
              <a:defRPr/>
            </a:pPr>
            <a:fld id="{3BFAF12D-87B8-EE49-88D9-CA70DE97D280}" type="datetimeFigureOut">
              <a:rPr lang="en-US" altLang="en-VN"/>
              <a:pPr>
                <a:defRPr/>
              </a:pPr>
              <a:t>12/30/24</a:t>
            </a:fld>
            <a:endParaRPr lang="en-US" altLang="en-VN"/>
          </a:p>
        </p:txBody>
      </p:sp>
      <p:sp>
        <p:nvSpPr>
          <p:cNvPr id="11268" name="Footer Placeholder 3">
            <a:extLst>
              <a:ext uri="{FF2B5EF4-FFF2-40B4-BE49-F238E27FC236}">
                <a16:creationId xmlns:a16="http://schemas.microsoft.com/office/drawing/2014/main" id="{629F17FF-E9A0-2E4B-22D5-0B84FFE5098E}"/>
              </a:ext>
            </a:extLst>
          </p:cNvPr>
          <p:cNvSpPr>
            <a:spLocks noGrp="1" noChangeArrowheads="1"/>
          </p:cNvSpPr>
          <p:nvPr>
            <p:ph type="ftr" sz="quarter" idx="2"/>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buClr>
                <a:srgbClr val="000000"/>
              </a:buClr>
              <a:buFont typeface="Arial" panose="020B0604020202020204" pitchFamily="34" charset="0"/>
              <a:buNone/>
              <a:defRPr sz="1200"/>
            </a:lvl1pPr>
          </a:lstStyle>
          <a:p>
            <a:pPr>
              <a:defRPr/>
            </a:pPr>
            <a:endParaRPr lang="en-US" altLang="en-VN"/>
          </a:p>
        </p:txBody>
      </p:sp>
      <p:sp>
        <p:nvSpPr>
          <p:cNvPr id="11269" name="Slide Number Placeholder 4">
            <a:extLst>
              <a:ext uri="{FF2B5EF4-FFF2-40B4-BE49-F238E27FC236}">
                <a16:creationId xmlns:a16="http://schemas.microsoft.com/office/drawing/2014/main" id="{FBDA0877-09C1-3FBE-6A6F-4B40D36DCC77}"/>
              </a:ext>
            </a:extLst>
          </p:cNvPr>
          <p:cNvSpPr>
            <a:spLocks noGrp="1" noChangeArrowheads="1"/>
          </p:cNvSpPr>
          <p:nvPr>
            <p:ph type="sldNum" sz="quarter" idx="3"/>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buClr>
                <a:srgbClr val="000000"/>
              </a:buClr>
              <a:buFont typeface="Arial" panose="020B0604020202020204" pitchFamily="34" charset="0"/>
              <a:buNone/>
              <a:defRPr sz="1200" smtClean="0"/>
            </a:lvl1pPr>
          </a:lstStyle>
          <a:p>
            <a:pPr>
              <a:defRPr/>
            </a:pPr>
            <a:fld id="{E8ACABAC-5177-F445-884C-23A6B77CAA45}" type="slidenum">
              <a:rPr lang="en-US" altLang="en-VN"/>
              <a:pPr>
                <a:defRPr/>
              </a:pPr>
              <a:t>‹#›</a:t>
            </a:fld>
            <a:endParaRPr lang="en-US" altLang="en-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Google Shape;3;n">
            <a:extLst>
              <a:ext uri="{FF2B5EF4-FFF2-40B4-BE49-F238E27FC236}">
                <a16:creationId xmlns:a16="http://schemas.microsoft.com/office/drawing/2014/main" id="{1FD3F6BE-CEF4-7A0A-249B-D498F4C7DDB4}"/>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0243" name="Google Shape;4;n">
            <a:extLst>
              <a:ext uri="{FF2B5EF4-FFF2-40B4-BE49-F238E27FC236}">
                <a16:creationId xmlns:a16="http://schemas.microsoft.com/office/drawing/2014/main" id="{0EC3F2E4-676A-D40B-5A4C-F46328739C8C}"/>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VN" altLang="en-VN">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3" name="Google Shape;2499;gcec4d27072_0_0:notes">
            <a:extLst>
              <a:ext uri="{FF2B5EF4-FFF2-40B4-BE49-F238E27FC236}">
                <a16:creationId xmlns:a16="http://schemas.microsoft.com/office/drawing/2014/main" id="{14DBE068-3CE7-0E36-AD0B-ED41E0E4E1EB}"/>
              </a:ext>
            </a:extLst>
          </p:cNvPr>
          <p:cNvSpPr>
            <a:spLocks noGrp="1" noRot="1" noChangeAspect="1" noTextEdit="1"/>
          </p:cNvSpPr>
          <p:nvPr>
            <p:ph type="sldImg" idx="2"/>
          </p:nvPr>
        </p:nvSpPr>
        <p:spPr>
          <a:noFill/>
          <a:ln>
            <a:headEnd/>
            <a:tailEnd/>
          </a:ln>
        </p:spPr>
      </p:sp>
      <p:sp>
        <p:nvSpPr>
          <p:cNvPr id="13314" name="Google Shape;2500;gcec4d27072_0_0:notes">
            <a:extLst>
              <a:ext uri="{FF2B5EF4-FFF2-40B4-BE49-F238E27FC236}">
                <a16:creationId xmlns:a16="http://schemas.microsoft.com/office/drawing/2014/main" id="{F3F1F86E-0F6D-BF9B-2EE9-EB66F94C9B4A}"/>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Google Shape;2822;g99f2f57a71_0_184:notes">
            <a:extLst>
              <a:ext uri="{FF2B5EF4-FFF2-40B4-BE49-F238E27FC236}">
                <a16:creationId xmlns:a16="http://schemas.microsoft.com/office/drawing/2014/main" id="{58DF5CA8-1C7E-5929-D6D7-F8FEC8C5B1D2}"/>
              </a:ext>
            </a:extLst>
          </p:cNvPr>
          <p:cNvSpPr>
            <a:spLocks noGrp="1" noRot="1" noChangeAspect="1" noTextEdit="1"/>
          </p:cNvSpPr>
          <p:nvPr>
            <p:ph type="sldImg" idx="2"/>
          </p:nvPr>
        </p:nvSpPr>
        <p:spPr>
          <a:noFill/>
          <a:ln>
            <a:headEnd/>
            <a:tailEnd/>
          </a:ln>
        </p:spPr>
      </p:sp>
      <p:sp>
        <p:nvSpPr>
          <p:cNvPr id="50178" name="Google Shape;2823;g99f2f57a71_0_184:notes">
            <a:extLst>
              <a:ext uri="{FF2B5EF4-FFF2-40B4-BE49-F238E27FC236}">
                <a16:creationId xmlns:a16="http://schemas.microsoft.com/office/drawing/2014/main" id="{21B26264-7403-21EF-EA71-EA6AEEFB749B}"/>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Google Shape;2822;g99f2f57a71_0_184:notes">
            <a:extLst>
              <a:ext uri="{FF2B5EF4-FFF2-40B4-BE49-F238E27FC236}">
                <a16:creationId xmlns:a16="http://schemas.microsoft.com/office/drawing/2014/main" id="{39BA6A59-5D31-4DCB-E9B2-31328360323F}"/>
              </a:ext>
            </a:extLst>
          </p:cNvPr>
          <p:cNvSpPr>
            <a:spLocks noGrp="1" noRot="1" noChangeAspect="1" noTextEdit="1"/>
          </p:cNvSpPr>
          <p:nvPr>
            <p:ph type="sldImg" idx="2"/>
          </p:nvPr>
        </p:nvSpPr>
        <p:spPr>
          <a:noFill/>
          <a:ln>
            <a:headEnd/>
            <a:tailEnd/>
          </a:ln>
        </p:spPr>
      </p:sp>
      <p:sp>
        <p:nvSpPr>
          <p:cNvPr id="56322" name="Google Shape;2823;g99f2f57a71_0_184:notes">
            <a:extLst>
              <a:ext uri="{FF2B5EF4-FFF2-40B4-BE49-F238E27FC236}">
                <a16:creationId xmlns:a16="http://schemas.microsoft.com/office/drawing/2014/main" id="{B5B546D5-24B0-07FC-7D82-A729D9F4FE0E}"/>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Google Shape;2822;g99f2f57a71_0_184:notes">
            <a:extLst>
              <a:ext uri="{FF2B5EF4-FFF2-40B4-BE49-F238E27FC236}">
                <a16:creationId xmlns:a16="http://schemas.microsoft.com/office/drawing/2014/main" id="{BC8AB97A-E329-CD62-F773-191B45C59B62}"/>
              </a:ext>
            </a:extLst>
          </p:cNvPr>
          <p:cNvSpPr>
            <a:spLocks noGrp="1" noRot="1" noChangeAspect="1" noTextEdit="1"/>
          </p:cNvSpPr>
          <p:nvPr>
            <p:ph type="sldImg" idx="2"/>
          </p:nvPr>
        </p:nvSpPr>
        <p:spPr>
          <a:noFill/>
          <a:ln>
            <a:headEnd/>
            <a:tailEnd/>
          </a:ln>
        </p:spPr>
      </p:sp>
      <p:sp>
        <p:nvSpPr>
          <p:cNvPr id="60418" name="Google Shape;2823;g99f2f57a71_0_184:notes">
            <a:extLst>
              <a:ext uri="{FF2B5EF4-FFF2-40B4-BE49-F238E27FC236}">
                <a16:creationId xmlns:a16="http://schemas.microsoft.com/office/drawing/2014/main" id="{5A98F41E-02B1-F430-32DB-A52E61388E2D}"/>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id="{8F982103-3FE8-2BCA-6D65-1D433F476B93}"/>
              </a:ext>
            </a:extLst>
          </p:cNvPr>
          <p:cNvSpPr>
            <a:spLocks noGrp="1" noRot="1" noChangeAspect="1" noTextEdit="1"/>
          </p:cNvSpPr>
          <p:nvPr>
            <p:ph type="sldImg"/>
          </p:nvPr>
        </p:nvSpPr>
        <p:spPr>
          <a:ln>
            <a:headEnd/>
            <a:tailEnd/>
          </a:ln>
        </p:spPr>
      </p:sp>
      <p:sp>
        <p:nvSpPr>
          <p:cNvPr id="62466" name="备注占位符 2">
            <a:extLst>
              <a:ext uri="{FF2B5EF4-FFF2-40B4-BE49-F238E27FC236}">
                <a16:creationId xmlns:a16="http://schemas.microsoft.com/office/drawing/2014/main" id="{23000CE3-B5F8-3525-9D89-31064617FAFB}"/>
              </a:ext>
            </a:extLst>
          </p:cNvPr>
          <p:cNvSpPr txBox="1">
            <a:spLocks noGrp="1" noChangeArrowheads="1"/>
          </p:cNvSpPr>
          <p:nvPr>
            <p:ph type="body" idx="1"/>
          </p:nvPr>
        </p:nvSpPr>
        <p:spPr/>
        <p:txBody>
          <a:bodyPr/>
          <a:lstStyle/>
          <a:p>
            <a:pPr eaLnBrk="1" hangingPunct="1">
              <a:buSzPts val="1100"/>
              <a:buFont typeface="Arial" panose="020B0604020202020204" pitchFamily="34" charset="0"/>
              <a:buChar char="●"/>
            </a:pPr>
            <a:endParaRPr lang="zh-CN" altLang="en-US" sz="1100">
              <a:latin typeface="Arial" panose="020B0604020202020204" pitchFamily="34" charset="0"/>
              <a:ea typeface="宋体" panose="02010600030101010101" pitchFamily="2" charset="-122"/>
              <a:cs typeface="Arial" panose="020B0604020202020204" pitchFamily="34" charset="0"/>
            </a:endParaRPr>
          </a:p>
        </p:txBody>
      </p:sp>
      <p:sp>
        <p:nvSpPr>
          <p:cNvPr id="62467" name="灯片编号占位符 3">
            <a:extLst>
              <a:ext uri="{FF2B5EF4-FFF2-40B4-BE49-F238E27FC236}">
                <a16:creationId xmlns:a16="http://schemas.microsoft.com/office/drawing/2014/main" id="{49C65D6A-3DF8-BC2A-2189-1FC72939CA9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8C1BD67-23F6-4C4B-8991-43BFC5D7908F}" type="slidenum">
              <a:rPr lang="zh-CN" altLang="en-US"/>
              <a:pPr eaLnBrk="1" hangingPunct="1"/>
              <a:t>38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a:extLst>
              <a:ext uri="{FF2B5EF4-FFF2-40B4-BE49-F238E27FC236}">
                <a16:creationId xmlns:a16="http://schemas.microsoft.com/office/drawing/2014/main" id="{9C1DF56F-7C32-738A-4692-37776611066F}"/>
              </a:ext>
            </a:extLst>
          </p:cNvPr>
          <p:cNvSpPr>
            <a:spLocks noGrp="1" noRot="1" noChangeAspect="1" noTextEdit="1"/>
          </p:cNvSpPr>
          <p:nvPr>
            <p:ph type="sldImg"/>
          </p:nvPr>
        </p:nvSpPr>
        <p:spPr>
          <a:ln>
            <a:headEnd/>
            <a:tailEnd/>
          </a:ln>
        </p:spPr>
      </p:sp>
      <p:sp>
        <p:nvSpPr>
          <p:cNvPr id="64514" name="备注占位符 2">
            <a:extLst>
              <a:ext uri="{FF2B5EF4-FFF2-40B4-BE49-F238E27FC236}">
                <a16:creationId xmlns:a16="http://schemas.microsoft.com/office/drawing/2014/main" id="{10E55A76-4739-6DF1-FCD9-BA710714F9EB}"/>
              </a:ext>
            </a:extLst>
          </p:cNvPr>
          <p:cNvSpPr txBox="1">
            <a:spLocks noGrp="1" noChangeArrowheads="1"/>
          </p:cNvSpPr>
          <p:nvPr>
            <p:ph type="body" idx="1"/>
          </p:nvPr>
        </p:nvSpPr>
        <p:spPr/>
        <p:txBody>
          <a:bodyPr/>
          <a:lstStyle/>
          <a:p>
            <a:pPr eaLnBrk="1" hangingPunct="1">
              <a:buSzPts val="1100"/>
              <a:buFont typeface="Arial" panose="020B0604020202020204" pitchFamily="34" charset="0"/>
              <a:buChar char="●"/>
            </a:pPr>
            <a:endParaRPr lang="zh-CN" altLang="en-US" sz="1100">
              <a:latin typeface="Arial" panose="020B0604020202020204" pitchFamily="34" charset="0"/>
              <a:ea typeface="宋体" panose="02010600030101010101" pitchFamily="2" charset="-122"/>
              <a:cs typeface="Arial" panose="020B0604020202020204" pitchFamily="34" charset="0"/>
            </a:endParaRPr>
          </a:p>
        </p:txBody>
      </p:sp>
      <p:sp>
        <p:nvSpPr>
          <p:cNvPr id="64515" name="灯片编号占位符 3">
            <a:extLst>
              <a:ext uri="{FF2B5EF4-FFF2-40B4-BE49-F238E27FC236}">
                <a16:creationId xmlns:a16="http://schemas.microsoft.com/office/drawing/2014/main" id="{42849648-A8E4-E5A7-5C6F-B6C3AD07F068}"/>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800FDD0-6B60-2246-B8C6-9361E79F1B48}" type="slidenum">
              <a:rPr lang="zh-CN" altLang="en-US"/>
              <a:pPr eaLnBrk="1" hangingPunct="1"/>
              <a:t>39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Google Shape;2822;g99f2f57a71_0_184:notes">
            <a:extLst>
              <a:ext uri="{FF2B5EF4-FFF2-40B4-BE49-F238E27FC236}">
                <a16:creationId xmlns:a16="http://schemas.microsoft.com/office/drawing/2014/main" id="{7688C747-9E33-525A-BD15-1CD17FE5757C}"/>
              </a:ext>
            </a:extLst>
          </p:cNvPr>
          <p:cNvSpPr>
            <a:spLocks noGrp="1" noRot="1" noChangeAspect="1" noTextEdit="1"/>
          </p:cNvSpPr>
          <p:nvPr>
            <p:ph type="sldImg" idx="2"/>
          </p:nvPr>
        </p:nvSpPr>
        <p:spPr>
          <a:noFill/>
          <a:ln>
            <a:headEnd/>
            <a:tailEnd/>
          </a:ln>
        </p:spPr>
      </p:sp>
      <p:sp>
        <p:nvSpPr>
          <p:cNvPr id="67586" name="Google Shape;2823;g99f2f57a71_0_184:notes">
            <a:extLst>
              <a:ext uri="{FF2B5EF4-FFF2-40B4-BE49-F238E27FC236}">
                <a16:creationId xmlns:a16="http://schemas.microsoft.com/office/drawing/2014/main" id="{E987B788-D244-E124-6EB3-A487D270F3E3}"/>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Google Shape;2499;gcec4d27072_0_0:notes">
            <a:extLst>
              <a:ext uri="{FF2B5EF4-FFF2-40B4-BE49-F238E27FC236}">
                <a16:creationId xmlns:a16="http://schemas.microsoft.com/office/drawing/2014/main" id="{5DBB50FD-2372-5761-CDE3-3F1AE7887573}"/>
              </a:ext>
            </a:extLst>
          </p:cNvPr>
          <p:cNvSpPr>
            <a:spLocks noGrp="1" noRot="1" noChangeAspect="1" noTextEdit="1"/>
          </p:cNvSpPr>
          <p:nvPr>
            <p:ph type="sldImg" idx="2"/>
          </p:nvPr>
        </p:nvSpPr>
        <p:spPr>
          <a:noFill/>
          <a:ln>
            <a:headEnd/>
            <a:tailEnd/>
          </a:ln>
        </p:spPr>
      </p:sp>
      <p:sp>
        <p:nvSpPr>
          <p:cNvPr id="78850" name="Google Shape;2500;gcec4d27072_0_0:notes">
            <a:extLst>
              <a:ext uri="{FF2B5EF4-FFF2-40B4-BE49-F238E27FC236}">
                <a16:creationId xmlns:a16="http://schemas.microsoft.com/office/drawing/2014/main" id="{008B0477-7B3B-E707-F946-FDD6C8ABD078}"/>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2822;g99f2f57a71_0_184:notes">
            <a:extLst>
              <a:ext uri="{FF2B5EF4-FFF2-40B4-BE49-F238E27FC236}">
                <a16:creationId xmlns:a16="http://schemas.microsoft.com/office/drawing/2014/main" id="{63DFE732-F3C0-A02E-AE87-85EBECF2C1FC}"/>
              </a:ext>
            </a:extLst>
          </p:cNvPr>
          <p:cNvSpPr>
            <a:spLocks noGrp="1" noRot="1" noChangeAspect="1" noTextEdit="1"/>
          </p:cNvSpPr>
          <p:nvPr>
            <p:ph type="sldImg" idx="2"/>
          </p:nvPr>
        </p:nvSpPr>
        <p:spPr>
          <a:noFill/>
          <a:ln>
            <a:headEnd/>
            <a:tailEnd/>
          </a:ln>
        </p:spPr>
      </p:sp>
      <p:sp>
        <p:nvSpPr>
          <p:cNvPr id="15362" name="Google Shape;2823;g99f2f57a71_0_184:notes">
            <a:extLst>
              <a:ext uri="{FF2B5EF4-FFF2-40B4-BE49-F238E27FC236}">
                <a16:creationId xmlns:a16="http://schemas.microsoft.com/office/drawing/2014/main" id="{04E92DB2-DC59-728F-0219-53B79B4B935B}"/>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2822;g99f2f57a71_0_184:notes">
            <a:extLst>
              <a:ext uri="{FF2B5EF4-FFF2-40B4-BE49-F238E27FC236}">
                <a16:creationId xmlns:a16="http://schemas.microsoft.com/office/drawing/2014/main" id="{55125EB1-2CE8-D593-DA35-F8F0C551BBB6}"/>
              </a:ext>
            </a:extLst>
          </p:cNvPr>
          <p:cNvSpPr>
            <a:spLocks noGrp="1" noRot="1" noChangeAspect="1" noTextEdit="1"/>
          </p:cNvSpPr>
          <p:nvPr>
            <p:ph type="sldImg" idx="2"/>
          </p:nvPr>
        </p:nvSpPr>
        <p:spPr>
          <a:noFill/>
          <a:ln>
            <a:headEnd/>
            <a:tailEnd/>
          </a:ln>
        </p:spPr>
      </p:sp>
      <p:sp>
        <p:nvSpPr>
          <p:cNvPr id="19458" name="Google Shape;2823;g99f2f57a71_0_184:notes">
            <a:extLst>
              <a:ext uri="{FF2B5EF4-FFF2-40B4-BE49-F238E27FC236}">
                <a16:creationId xmlns:a16="http://schemas.microsoft.com/office/drawing/2014/main" id="{E870379B-27DE-BAE2-2928-7E38BC7DBB5F}"/>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2886;g99f2f57a71_0_207:notes">
            <a:extLst>
              <a:ext uri="{FF2B5EF4-FFF2-40B4-BE49-F238E27FC236}">
                <a16:creationId xmlns:a16="http://schemas.microsoft.com/office/drawing/2014/main" id="{E8F8DE74-6337-1C58-480D-8F80C4CFC5DC}"/>
              </a:ext>
            </a:extLst>
          </p:cNvPr>
          <p:cNvSpPr>
            <a:spLocks noGrp="1" noRot="1" noChangeAspect="1" noTextEdit="1"/>
          </p:cNvSpPr>
          <p:nvPr>
            <p:ph type="sldImg" idx="2"/>
          </p:nvPr>
        </p:nvSpPr>
        <p:spPr>
          <a:noFill/>
          <a:ln>
            <a:headEnd/>
            <a:tailEnd/>
          </a:ln>
        </p:spPr>
      </p:sp>
      <p:sp>
        <p:nvSpPr>
          <p:cNvPr id="21506" name="Google Shape;2887;g99f2f57a71_0_207:notes">
            <a:extLst>
              <a:ext uri="{FF2B5EF4-FFF2-40B4-BE49-F238E27FC236}">
                <a16:creationId xmlns:a16="http://schemas.microsoft.com/office/drawing/2014/main" id="{60011D54-A322-E88D-1EA3-066A8F9166DD}"/>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2822;g99f2f57a71_0_184:notes">
            <a:extLst>
              <a:ext uri="{FF2B5EF4-FFF2-40B4-BE49-F238E27FC236}">
                <a16:creationId xmlns:a16="http://schemas.microsoft.com/office/drawing/2014/main" id="{F62D00E3-BE2A-8166-43BA-98729347CF71}"/>
              </a:ext>
            </a:extLst>
          </p:cNvPr>
          <p:cNvSpPr>
            <a:spLocks noGrp="1" noRot="1" noChangeAspect="1" noTextEdit="1"/>
          </p:cNvSpPr>
          <p:nvPr>
            <p:ph type="sldImg" idx="2"/>
          </p:nvPr>
        </p:nvSpPr>
        <p:spPr>
          <a:noFill/>
          <a:ln>
            <a:headEnd/>
            <a:tailEnd/>
          </a:ln>
        </p:spPr>
      </p:sp>
      <p:sp>
        <p:nvSpPr>
          <p:cNvPr id="24578" name="Google Shape;2823;g99f2f57a71_0_184:notes">
            <a:extLst>
              <a:ext uri="{FF2B5EF4-FFF2-40B4-BE49-F238E27FC236}">
                <a16:creationId xmlns:a16="http://schemas.microsoft.com/office/drawing/2014/main" id="{7D6DA163-F3B8-4457-AF18-98EDA5D567B0}"/>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2822;g99f2f57a71_0_184:notes">
            <a:extLst>
              <a:ext uri="{FF2B5EF4-FFF2-40B4-BE49-F238E27FC236}">
                <a16:creationId xmlns:a16="http://schemas.microsoft.com/office/drawing/2014/main" id="{2019A37E-3A1B-A5A8-D9F8-C47534844D25}"/>
              </a:ext>
            </a:extLst>
          </p:cNvPr>
          <p:cNvSpPr>
            <a:spLocks noGrp="1" noRot="1" noChangeAspect="1" noTextEdit="1"/>
          </p:cNvSpPr>
          <p:nvPr>
            <p:ph type="sldImg" idx="2"/>
          </p:nvPr>
        </p:nvSpPr>
        <p:spPr>
          <a:noFill/>
          <a:ln>
            <a:headEnd/>
            <a:tailEnd/>
          </a:ln>
        </p:spPr>
      </p:sp>
      <p:sp>
        <p:nvSpPr>
          <p:cNvPr id="31746" name="Google Shape;2823;g99f2f57a71_0_184:notes">
            <a:extLst>
              <a:ext uri="{FF2B5EF4-FFF2-40B4-BE49-F238E27FC236}">
                <a16:creationId xmlns:a16="http://schemas.microsoft.com/office/drawing/2014/main" id="{9EE39549-5D38-F0F9-DAD1-6B23175F0A7F}"/>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2822;g99f2f57a71_0_184:notes">
            <a:extLst>
              <a:ext uri="{FF2B5EF4-FFF2-40B4-BE49-F238E27FC236}">
                <a16:creationId xmlns:a16="http://schemas.microsoft.com/office/drawing/2014/main" id="{1E53BCB4-B95D-7737-BF44-DDA12B669756}"/>
              </a:ext>
            </a:extLst>
          </p:cNvPr>
          <p:cNvSpPr>
            <a:spLocks noGrp="1" noRot="1" noChangeAspect="1" noTextEdit="1"/>
          </p:cNvSpPr>
          <p:nvPr>
            <p:ph type="sldImg" idx="2"/>
          </p:nvPr>
        </p:nvSpPr>
        <p:spPr>
          <a:noFill/>
          <a:ln>
            <a:headEnd/>
            <a:tailEnd/>
          </a:ln>
        </p:spPr>
      </p:sp>
      <p:sp>
        <p:nvSpPr>
          <p:cNvPr id="36866" name="Google Shape;2823;g99f2f57a71_0_184:notes">
            <a:extLst>
              <a:ext uri="{FF2B5EF4-FFF2-40B4-BE49-F238E27FC236}">
                <a16:creationId xmlns:a16="http://schemas.microsoft.com/office/drawing/2014/main" id="{659B871B-0DE7-1565-D00D-C544E68378AD}"/>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Google Shape;14683;gd362d286f3_1_24:notes">
            <a:extLst>
              <a:ext uri="{FF2B5EF4-FFF2-40B4-BE49-F238E27FC236}">
                <a16:creationId xmlns:a16="http://schemas.microsoft.com/office/drawing/2014/main" id="{F0328739-5EA4-DA0A-883A-C00F594C19AF}"/>
              </a:ext>
            </a:extLst>
          </p:cNvPr>
          <p:cNvSpPr>
            <a:spLocks noGrp="1" noRot="1" noChangeAspect="1" noTextEdit="1"/>
          </p:cNvSpPr>
          <p:nvPr>
            <p:ph type="sldImg" idx="2"/>
          </p:nvPr>
        </p:nvSpPr>
        <p:spPr>
          <a:noFill/>
          <a:ln>
            <a:headEnd/>
            <a:tailEnd/>
          </a:ln>
        </p:spPr>
      </p:sp>
      <p:sp>
        <p:nvSpPr>
          <p:cNvPr id="45058" name="Google Shape;14684;gd362d286f3_1_24:notes">
            <a:extLst>
              <a:ext uri="{FF2B5EF4-FFF2-40B4-BE49-F238E27FC236}">
                <a16:creationId xmlns:a16="http://schemas.microsoft.com/office/drawing/2014/main" id="{A07ABDE2-E18F-C57A-0BAD-AFBD29A8C196}"/>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14683;gd362d286f3_1_24:notes">
            <a:extLst>
              <a:ext uri="{FF2B5EF4-FFF2-40B4-BE49-F238E27FC236}">
                <a16:creationId xmlns:a16="http://schemas.microsoft.com/office/drawing/2014/main" id="{2A0050F3-D57D-5669-A164-17AC3E5C3763}"/>
              </a:ext>
            </a:extLst>
          </p:cNvPr>
          <p:cNvSpPr>
            <a:spLocks noGrp="1" noRot="1" noChangeAspect="1" noTextEdit="1"/>
          </p:cNvSpPr>
          <p:nvPr>
            <p:ph type="sldImg" idx="2"/>
          </p:nvPr>
        </p:nvSpPr>
        <p:spPr>
          <a:noFill/>
          <a:ln>
            <a:headEnd/>
            <a:tailEnd/>
          </a:ln>
        </p:spPr>
      </p:sp>
      <p:sp>
        <p:nvSpPr>
          <p:cNvPr id="47106" name="Google Shape;14684;gd362d286f3_1_24:notes">
            <a:extLst>
              <a:ext uri="{FF2B5EF4-FFF2-40B4-BE49-F238E27FC236}">
                <a16:creationId xmlns:a16="http://schemas.microsoft.com/office/drawing/2014/main" id="{B2531BED-585A-85CB-FEBB-78B4E13311F7}"/>
              </a:ext>
            </a:extLst>
          </p:cNvPr>
          <p:cNvSpPr txBox="1">
            <a:spLocks noGrp="1" noChangeArrowheads="1"/>
          </p:cNvSpPr>
          <p:nvPr>
            <p:ph type="body" idx="1"/>
          </p:nvPr>
        </p:nvSpPr>
        <p:spPr/>
        <p:txBody>
          <a:bodyPr/>
          <a:lstStyle/>
          <a:p>
            <a:pPr marL="0" indent="0" eaLnBrk="1" hangingPunct="1">
              <a:buSzPts val="1100"/>
            </a:pPr>
            <a:endParaRPr lang="en-VN" altLang="en-VN"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2" name="Google Shape;18;p2">
            <a:extLst>
              <a:ext uri="{FF2B5EF4-FFF2-40B4-BE49-F238E27FC236}">
                <a16:creationId xmlns:a16="http://schemas.microsoft.com/office/drawing/2014/main" id="{28E02736-F412-D47C-F35E-998F4D3217E9}"/>
              </a:ext>
            </a:extLst>
          </p:cNvPr>
          <p:cNvGrpSpPr>
            <a:grpSpLocks/>
          </p:cNvGrpSpPr>
          <p:nvPr/>
        </p:nvGrpSpPr>
        <p:grpSpPr bwMode="auto">
          <a:xfrm rot="10800000">
            <a:off x="-246063" y="-550863"/>
            <a:ext cx="9945688" cy="6127751"/>
            <a:chOff x="6012925" y="2964625"/>
            <a:chExt cx="1368950" cy="1009975"/>
          </a:xfrm>
        </p:grpSpPr>
        <p:sp>
          <p:nvSpPr>
            <p:cNvPr id="3" name="Google Shape;19;p2">
              <a:extLst>
                <a:ext uri="{FF2B5EF4-FFF2-40B4-BE49-F238E27FC236}">
                  <a16:creationId xmlns:a16="http://schemas.microsoft.com/office/drawing/2014/main" id="{2EBA2552-9E22-0814-AE1F-4891BC051F5B}"/>
                </a:ext>
              </a:extLst>
            </p:cNvPr>
            <p:cNvSpPr/>
            <p:nvPr/>
          </p:nvSpPr>
          <p:spPr>
            <a:xfrm>
              <a:off x="6056845" y="3010414"/>
              <a:ext cx="1324593" cy="885952"/>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20;p2">
              <a:extLst>
                <a:ext uri="{FF2B5EF4-FFF2-40B4-BE49-F238E27FC236}">
                  <a16:creationId xmlns:a16="http://schemas.microsoft.com/office/drawing/2014/main" id="{3260C757-8793-5AC1-11D6-8581EE249BE1}"/>
                </a:ext>
              </a:extLst>
            </p:cNvPr>
            <p:cNvSpPr/>
            <p:nvPr/>
          </p:nvSpPr>
          <p:spPr>
            <a:xfrm>
              <a:off x="7165115" y="2965148"/>
              <a:ext cx="189446" cy="218479"/>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1;p2">
              <a:extLst>
                <a:ext uri="{FF2B5EF4-FFF2-40B4-BE49-F238E27FC236}">
                  <a16:creationId xmlns:a16="http://schemas.microsoft.com/office/drawing/2014/main" id="{8D58819F-9EF3-05A4-E10F-28CE55AC44D1}"/>
                </a:ext>
              </a:extLst>
            </p:cNvPr>
            <p:cNvSpPr/>
            <p:nvPr/>
          </p:nvSpPr>
          <p:spPr>
            <a:xfrm>
              <a:off x="6116279" y="3024282"/>
              <a:ext cx="172403" cy="132134"/>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2;p2">
              <a:extLst>
                <a:ext uri="{FF2B5EF4-FFF2-40B4-BE49-F238E27FC236}">
                  <a16:creationId xmlns:a16="http://schemas.microsoft.com/office/drawing/2014/main" id="{0EF29562-4C9F-5FE2-6C92-A49434B6499A}"/>
                </a:ext>
              </a:extLst>
            </p:cNvPr>
            <p:cNvSpPr/>
            <p:nvPr/>
          </p:nvSpPr>
          <p:spPr>
            <a:xfrm>
              <a:off x="6524670" y="3909449"/>
              <a:ext cx="511308" cy="656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3;p2">
              <a:extLst>
                <a:ext uri="{FF2B5EF4-FFF2-40B4-BE49-F238E27FC236}">
                  <a16:creationId xmlns:a16="http://schemas.microsoft.com/office/drawing/2014/main" id="{5FB5DB61-2AC0-1EF4-EC63-0501F18DD874}"/>
                </a:ext>
              </a:extLst>
            </p:cNvPr>
            <p:cNvSpPr/>
            <p:nvPr/>
          </p:nvSpPr>
          <p:spPr>
            <a:xfrm>
              <a:off x="6012925" y="3613521"/>
              <a:ext cx="210860" cy="250139"/>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8" name="Google Shape;9;p2">
            <a:extLst>
              <a:ext uri="{FF2B5EF4-FFF2-40B4-BE49-F238E27FC236}">
                <a16:creationId xmlns:a16="http://schemas.microsoft.com/office/drawing/2014/main" id="{B1AFB819-A9EE-7FEC-45A6-147B1099D85C}"/>
              </a:ext>
            </a:extLst>
          </p:cNvPr>
          <p:cNvSpPr>
            <a:spLocks/>
          </p:cNvSpPr>
          <p:nvPr/>
        </p:nvSpPr>
        <p:spPr bwMode="auto">
          <a:xfrm rot="16537594">
            <a:off x="-1571626" y="-173037"/>
            <a:ext cx="2817813" cy="2808288"/>
          </a:xfrm>
          <a:custGeom>
            <a:avLst/>
            <a:gdLst>
              <a:gd name="T0" fmla="*/ 1010401 w 61535"/>
              <a:gd name="T1" fmla="*/ 13874 h 61333"/>
              <a:gd name="T2" fmla="*/ 834010 w 61535"/>
              <a:gd name="T3" fmla="*/ 60943 h 61333"/>
              <a:gd name="T4" fmla="*/ 661283 w 61535"/>
              <a:gd name="T5" fmla="*/ 134844 h 61333"/>
              <a:gd name="T6" fmla="*/ 495058 w 61535"/>
              <a:gd name="T7" fmla="*/ 229945 h 61333"/>
              <a:gd name="T8" fmla="*/ 340830 w 61535"/>
              <a:gd name="T9" fmla="*/ 342628 h 61333"/>
              <a:gd name="T10" fmla="*/ 202263 w 61535"/>
              <a:gd name="T11" fmla="*/ 466346 h 61333"/>
              <a:gd name="T12" fmla="*/ 94194 w 61535"/>
              <a:gd name="T13" fmla="*/ 580861 h 61333"/>
              <a:gd name="T14" fmla="*/ 52661 w 61535"/>
              <a:gd name="T15" fmla="*/ 644597 h 61333"/>
              <a:gd name="T16" fmla="*/ 6457 w 61535"/>
              <a:gd name="T17" fmla="*/ 784936 h 61333"/>
              <a:gd name="T18" fmla="*/ 3709 w 61535"/>
              <a:gd name="T19" fmla="*/ 938233 h 61333"/>
              <a:gd name="T20" fmla="*/ 36954 w 61535"/>
              <a:gd name="T21" fmla="*/ 1093407 h 61333"/>
              <a:gd name="T22" fmla="*/ 96988 w 61535"/>
              <a:gd name="T23" fmla="*/ 1243910 h 61333"/>
              <a:gd name="T24" fmla="*/ 178268 w 61535"/>
              <a:gd name="T25" fmla="*/ 1379671 h 61333"/>
              <a:gd name="T26" fmla="*/ 269715 w 61535"/>
              <a:gd name="T27" fmla="*/ 1493269 h 61333"/>
              <a:gd name="T28" fmla="*/ 370366 w 61535"/>
              <a:gd name="T29" fmla="*/ 1583746 h 61333"/>
              <a:gd name="T30" fmla="*/ 483014 w 61535"/>
              <a:gd name="T31" fmla="*/ 1660394 h 61333"/>
              <a:gd name="T32" fmla="*/ 604959 w 61535"/>
              <a:gd name="T33" fmla="*/ 1720422 h 61333"/>
              <a:gd name="T34" fmla="*/ 734230 w 61535"/>
              <a:gd name="T35" fmla="*/ 1763828 h 61333"/>
              <a:gd name="T36" fmla="*/ 868171 w 61535"/>
              <a:gd name="T37" fmla="*/ 1788782 h 61333"/>
              <a:gd name="T38" fmla="*/ 1031649 w 61535"/>
              <a:gd name="T39" fmla="*/ 1792445 h 61333"/>
              <a:gd name="T40" fmla="*/ 1263448 w 61535"/>
              <a:gd name="T41" fmla="*/ 1767537 h 61333"/>
              <a:gd name="T42" fmla="*/ 1426010 w 61535"/>
              <a:gd name="T43" fmla="*/ 1768453 h 61333"/>
              <a:gd name="T44" fmla="*/ 1503582 w 61535"/>
              <a:gd name="T45" fmla="*/ 1785989 h 61333"/>
              <a:gd name="T46" fmla="*/ 1581153 w 61535"/>
              <a:gd name="T47" fmla="*/ 1822940 h 61333"/>
              <a:gd name="T48" fmla="*/ 1651352 w 61535"/>
              <a:gd name="T49" fmla="*/ 1881136 h 61333"/>
              <a:gd name="T50" fmla="*/ 1706761 w 61535"/>
              <a:gd name="T51" fmla="*/ 1954075 h 61333"/>
              <a:gd name="T52" fmla="*/ 1771419 w 61535"/>
              <a:gd name="T53" fmla="*/ 2091667 h 61333"/>
              <a:gd name="T54" fmla="*/ 1835116 w 61535"/>
              <a:gd name="T55" fmla="*/ 2316072 h 61333"/>
              <a:gd name="T56" fmla="*/ 1892402 w 61535"/>
              <a:gd name="T57" fmla="*/ 2502610 h 61333"/>
              <a:gd name="T58" fmla="*/ 1962601 w 61535"/>
              <a:gd name="T59" fmla="*/ 2640202 h 61333"/>
              <a:gd name="T60" fmla="*/ 2020757 w 61535"/>
              <a:gd name="T61" fmla="*/ 2711310 h 61333"/>
              <a:gd name="T62" fmla="*/ 2091872 w 61535"/>
              <a:gd name="T63" fmla="*/ 2766713 h 61333"/>
              <a:gd name="T64" fmla="*/ 2179609 w 61535"/>
              <a:gd name="T65" fmla="*/ 2800916 h 61333"/>
              <a:gd name="T66" fmla="*/ 2282138 w 61535"/>
              <a:gd name="T67" fmla="*/ 2806456 h 61333"/>
              <a:gd name="T68" fmla="*/ 2383750 w 61535"/>
              <a:gd name="T69" fmla="*/ 2784295 h 61333"/>
              <a:gd name="T70" fmla="*/ 2477029 w 61535"/>
              <a:gd name="T71" fmla="*/ 2738096 h 61333"/>
              <a:gd name="T72" fmla="*/ 2604468 w 61535"/>
              <a:gd name="T73" fmla="*/ 2628206 h 61333"/>
              <a:gd name="T74" fmla="*/ 2699578 w 61535"/>
              <a:gd name="T75" fmla="*/ 2487821 h 61333"/>
              <a:gd name="T76" fmla="*/ 2764236 w 61535"/>
              <a:gd name="T77" fmla="*/ 2328984 h 61333"/>
              <a:gd name="T78" fmla="*/ 2799359 w 61535"/>
              <a:gd name="T79" fmla="*/ 2162775 h 61333"/>
              <a:gd name="T80" fmla="*/ 2815981 w 61535"/>
              <a:gd name="T81" fmla="*/ 1958700 h 61333"/>
              <a:gd name="T82" fmla="*/ 2813188 w 61535"/>
              <a:gd name="T83" fmla="*/ 1587454 h 61333"/>
              <a:gd name="T84" fmla="*/ 2791940 w 61535"/>
              <a:gd name="T85" fmla="*/ 1292857 h 61333"/>
              <a:gd name="T86" fmla="*/ 2757780 w 61535"/>
              <a:gd name="T87" fmla="*/ 1086951 h 61333"/>
              <a:gd name="T88" fmla="*/ 2701455 w 61535"/>
              <a:gd name="T89" fmla="*/ 890247 h 61333"/>
              <a:gd name="T90" fmla="*/ 2617381 w 61535"/>
              <a:gd name="T91" fmla="*/ 707372 h 61333"/>
              <a:gd name="T92" fmla="*/ 2501024 w 61535"/>
              <a:gd name="T93" fmla="*/ 542995 h 61333"/>
              <a:gd name="T94" fmla="*/ 2400373 w 61535"/>
              <a:gd name="T95" fmla="*/ 446017 h 61333"/>
              <a:gd name="T96" fmla="*/ 2238727 w 61535"/>
              <a:gd name="T97" fmla="*/ 332463 h 61333"/>
              <a:gd name="T98" fmla="*/ 2015216 w 61535"/>
              <a:gd name="T99" fmla="*/ 223489 h 61333"/>
              <a:gd name="T100" fmla="*/ 1699388 w 61535"/>
              <a:gd name="T101" fmla="*/ 107143 h 61333"/>
              <a:gd name="T102" fmla="*/ 1452798 w 61535"/>
              <a:gd name="T103" fmla="*/ 35073 h 61333"/>
              <a:gd name="T104" fmla="*/ 1244032 w 61535"/>
              <a:gd name="T105" fmla="*/ 2793 h 613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lnTo>
                  <a:pt x="2531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 name="Google Shape;10;p2">
            <a:extLst>
              <a:ext uri="{FF2B5EF4-FFF2-40B4-BE49-F238E27FC236}">
                <a16:creationId xmlns:a16="http://schemas.microsoft.com/office/drawing/2014/main" id="{B9E2D74F-1368-EB8C-5249-B7DE6D766A00}"/>
              </a:ext>
            </a:extLst>
          </p:cNvPr>
          <p:cNvSpPr>
            <a:spLocks/>
          </p:cNvSpPr>
          <p:nvPr/>
        </p:nvSpPr>
        <p:spPr bwMode="auto">
          <a:xfrm flipH="1">
            <a:off x="7378700" y="2808288"/>
            <a:ext cx="2474913" cy="3341687"/>
          </a:xfrm>
          <a:custGeom>
            <a:avLst/>
            <a:gdLst>
              <a:gd name="T0" fmla="*/ 263458 w 42254"/>
              <a:gd name="T1" fmla="*/ 3574 h 57037"/>
              <a:gd name="T2" fmla="*/ 83876 w 42254"/>
              <a:gd name="T3" fmla="*/ 22439 h 57037"/>
              <a:gd name="T4" fmla="*/ 43753 w 42254"/>
              <a:gd name="T5" fmla="*/ 1309267 h 57037"/>
              <a:gd name="T6" fmla="*/ 26006 w 42254"/>
              <a:gd name="T7" fmla="*/ 1941432 h 57037"/>
              <a:gd name="T8" fmla="*/ 20090 w 42254"/>
              <a:gd name="T9" fmla="*/ 2562993 h 57037"/>
              <a:gd name="T10" fmla="*/ 10660 w 42254"/>
              <a:gd name="T11" fmla="*/ 3027362 h 57037"/>
              <a:gd name="T12" fmla="*/ 0 w 42254"/>
              <a:gd name="T13" fmla="*/ 3188069 h 57037"/>
              <a:gd name="T14" fmla="*/ 1230 w 42254"/>
              <a:gd name="T15" fmla="*/ 3253043 h 57037"/>
              <a:gd name="T16" fmla="*/ 8317 w 42254"/>
              <a:gd name="T17" fmla="*/ 3290891 h 57037"/>
              <a:gd name="T18" fmla="*/ 17747 w 42254"/>
              <a:gd name="T19" fmla="*/ 3306241 h 57037"/>
              <a:gd name="T20" fmla="*/ 47268 w 42254"/>
              <a:gd name="T21" fmla="*/ 3320420 h 57037"/>
              <a:gd name="T22" fmla="*/ 124056 w 42254"/>
              <a:gd name="T23" fmla="*/ 3338172 h 57037"/>
              <a:gd name="T24" fmla="*/ 204417 w 42254"/>
              <a:gd name="T25" fmla="*/ 3341687 h 57037"/>
              <a:gd name="T26" fmla="*/ 380427 w 42254"/>
              <a:gd name="T27" fmla="*/ 3334598 h 57037"/>
              <a:gd name="T28" fmla="*/ 593044 w 42254"/>
              <a:gd name="T29" fmla="*/ 3315674 h 57037"/>
              <a:gd name="T30" fmla="*/ 2474913 w 42254"/>
              <a:gd name="T31" fmla="*/ 3310987 h 57037"/>
              <a:gd name="T32" fmla="*/ 2463081 w 42254"/>
              <a:gd name="T33" fmla="*/ 3220000 h 57037"/>
              <a:gd name="T34" fmla="*/ 2434732 w 42254"/>
              <a:gd name="T35" fmla="*/ 3132528 h 57037"/>
              <a:gd name="T36" fmla="*/ 2386293 w 42254"/>
              <a:gd name="T37" fmla="*/ 3041540 h 57037"/>
              <a:gd name="T38" fmla="*/ 2311906 w 42254"/>
              <a:gd name="T39" fmla="*/ 2942292 h 57037"/>
              <a:gd name="T40" fmla="*/ 2176019 w 42254"/>
              <a:gd name="T41" fmla="*/ 2783929 h 57037"/>
              <a:gd name="T42" fmla="*/ 2118149 w 42254"/>
              <a:gd name="T43" fmla="*/ 2701261 h 57037"/>
              <a:gd name="T44" fmla="*/ 2092143 w 42254"/>
              <a:gd name="T45" fmla="*/ 2648063 h 57037"/>
              <a:gd name="T46" fmla="*/ 2072053 w 42254"/>
              <a:gd name="T47" fmla="*/ 2593693 h 57037"/>
              <a:gd name="T48" fmla="*/ 2062623 w 42254"/>
              <a:gd name="T49" fmla="*/ 2534637 h 57037"/>
              <a:gd name="T50" fmla="*/ 2062623 w 42254"/>
              <a:gd name="T51" fmla="*/ 2470834 h 57037"/>
              <a:gd name="T52" fmla="*/ 2081542 w 42254"/>
              <a:gd name="T53" fmla="*/ 2375101 h 57037"/>
              <a:gd name="T54" fmla="*/ 2128751 w 42254"/>
              <a:gd name="T55" fmla="*/ 2217968 h 57037"/>
              <a:gd name="T56" fmla="*/ 2148841 w 42254"/>
              <a:gd name="T57" fmla="*/ 2124579 h 57037"/>
              <a:gd name="T58" fmla="*/ 2152414 w 42254"/>
              <a:gd name="T59" fmla="*/ 2060776 h 57037"/>
              <a:gd name="T60" fmla="*/ 2146498 w 42254"/>
              <a:gd name="T61" fmla="*/ 2013496 h 57037"/>
              <a:gd name="T62" fmla="*/ 2134667 w 42254"/>
              <a:gd name="T63" fmla="*/ 1967446 h 57037"/>
              <a:gd name="T64" fmla="*/ 2108719 w 42254"/>
              <a:gd name="T65" fmla="*/ 1911904 h 57037"/>
              <a:gd name="T66" fmla="*/ 2052021 w 42254"/>
              <a:gd name="T67" fmla="*/ 1836267 h 57037"/>
              <a:gd name="T68" fmla="*/ 1979919 w 42254"/>
              <a:gd name="T69" fmla="*/ 1772464 h 57037"/>
              <a:gd name="T70" fmla="*/ 1896043 w 42254"/>
              <a:gd name="T71" fmla="*/ 1718095 h 57037"/>
              <a:gd name="T72" fmla="*/ 1808653 w 42254"/>
              <a:gd name="T73" fmla="*/ 1675560 h 57037"/>
              <a:gd name="T74" fmla="*/ 1627899 w 42254"/>
              <a:gd name="T75" fmla="*/ 1603497 h 57037"/>
              <a:gd name="T76" fmla="*/ 1510930 w 42254"/>
              <a:gd name="T77" fmla="*/ 1550299 h 57037"/>
              <a:gd name="T78" fmla="*/ 1428226 w 42254"/>
              <a:gd name="T79" fmla="*/ 1501846 h 57037"/>
              <a:gd name="T80" fmla="*/ 1353840 w 42254"/>
              <a:gd name="T81" fmla="*/ 1442789 h 57037"/>
              <a:gd name="T82" fmla="*/ 1312488 w 42254"/>
              <a:gd name="T83" fmla="*/ 1397911 h 57037"/>
              <a:gd name="T84" fmla="*/ 1278223 w 42254"/>
              <a:gd name="T85" fmla="*/ 1349459 h 57037"/>
              <a:gd name="T86" fmla="*/ 1223868 w 42254"/>
              <a:gd name="T87" fmla="*/ 1243063 h 57037"/>
              <a:gd name="T88" fmla="*/ 1186089 w 42254"/>
              <a:gd name="T89" fmla="*/ 1128465 h 57037"/>
              <a:gd name="T90" fmla="*/ 1161254 w 42254"/>
              <a:gd name="T91" fmla="*/ 1005605 h 57037"/>
              <a:gd name="T92" fmla="*/ 1138821 w 42254"/>
              <a:gd name="T93" fmla="*/ 836579 h 57037"/>
              <a:gd name="T94" fmla="*/ 1111643 w 42254"/>
              <a:gd name="T95" fmla="*/ 623904 h 57037"/>
              <a:gd name="T96" fmla="*/ 1085696 w 42254"/>
              <a:gd name="T97" fmla="*/ 501045 h 57037"/>
              <a:gd name="T98" fmla="*/ 1047858 w 42254"/>
              <a:gd name="T99" fmla="*/ 384045 h 57037"/>
              <a:gd name="T100" fmla="*/ 992332 w 42254"/>
              <a:gd name="T101" fmla="*/ 276536 h 57037"/>
              <a:gd name="T102" fmla="*/ 956895 w 42254"/>
              <a:gd name="T103" fmla="*/ 226853 h 57037"/>
              <a:gd name="T104" fmla="*/ 903770 w 42254"/>
              <a:gd name="T105" fmla="*/ 170140 h 57037"/>
              <a:gd name="T106" fmla="*/ 838755 w 42254"/>
              <a:gd name="T107" fmla="*/ 119344 h 57037"/>
              <a:gd name="T108" fmla="*/ 767883 w 42254"/>
              <a:gd name="T109" fmla="*/ 77981 h 57037"/>
              <a:gd name="T110" fmla="*/ 692266 w 42254"/>
              <a:gd name="T111" fmla="*/ 47281 h 57037"/>
              <a:gd name="T112" fmla="*/ 611963 w 42254"/>
              <a:gd name="T113" fmla="*/ 23611 h 57037"/>
              <a:gd name="T114" fmla="*/ 528088 w 42254"/>
              <a:gd name="T115" fmla="*/ 9433 h 57037"/>
              <a:gd name="T116" fmla="*/ 440639 w 42254"/>
              <a:gd name="T117" fmla="*/ 2344 h 570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nvGrpSpPr>
          <p:cNvPr id="10" name="Google Shape;11;p2">
            <a:extLst>
              <a:ext uri="{FF2B5EF4-FFF2-40B4-BE49-F238E27FC236}">
                <a16:creationId xmlns:a16="http://schemas.microsoft.com/office/drawing/2014/main" id="{28D7A954-7993-B2A4-4AEE-5CB4DB1E83A5}"/>
              </a:ext>
            </a:extLst>
          </p:cNvPr>
          <p:cNvGrpSpPr>
            <a:grpSpLocks/>
          </p:cNvGrpSpPr>
          <p:nvPr/>
        </p:nvGrpSpPr>
        <p:grpSpPr bwMode="auto">
          <a:xfrm>
            <a:off x="6586538" y="-269875"/>
            <a:ext cx="2862262" cy="1695450"/>
            <a:chOff x="238125" y="3383650"/>
            <a:chExt cx="1287775" cy="762900"/>
          </a:xfrm>
        </p:grpSpPr>
        <p:sp>
          <p:nvSpPr>
            <p:cNvPr id="11" name="Google Shape;12;p2">
              <a:extLst>
                <a:ext uri="{FF2B5EF4-FFF2-40B4-BE49-F238E27FC236}">
                  <a16:creationId xmlns:a16="http://schemas.microsoft.com/office/drawing/2014/main" id="{47CAE04A-D36A-3DF3-C186-44E8B6C76AD3}"/>
                </a:ext>
              </a:extLst>
            </p:cNvPr>
            <p:cNvSpPr>
              <a:spLocks/>
            </p:cNvSpPr>
            <p:nvPr/>
          </p:nvSpPr>
          <p:spPr bwMode="auto">
            <a:xfrm>
              <a:off x="598125" y="3383650"/>
              <a:ext cx="927775" cy="557175"/>
            </a:xfrm>
            <a:custGeom>
              <a:avLst/>
              <a:gdLst>
                <a:gd name="T0" fmla="*/ 0 w 37111"/>
                <a:gd name="T1" fmla="*/ 2525 h 22287"/>
                <a:gd name="T2" fmla="*/ 52950 w 37111"/>
                <a:gd name="T3" fmla="*/ 6050 h 22287"/>
                <a:gd name="T4" fmla="*/ 102375 w 37111"/>
                <a:gd name="T5" fmla="*/ 11600 h 22287"/>
                <a:gd name="T6" fmla="*/ 147250 w 37111"/>
                <a:gd name="T7" fmla="*/ 18150 h 22287"/>
                <a:gd name="T8" fmla="*/ 188075 w 37111"/>
                <a:gd name="T9" fmla="*/ 25725 h 22287"/>
                <a:gd name="T10" fmla="*/ 225900 w 37111"/>
                <a:gd name="T11" fmla="*/ 35300 h 22287"/>
                <a:gd name="T12" fmla="*/ 260175 w 37111"/>
                <a:gd name="T13" fmla="*/ 45875 h 22287"/>
                <a:gd name="T14" fmla="*/ 291450 w 37111"/>
                <a:gd name="T15" fmla="*/ 58500 h 22287"/>
                <a:gd name="T16" fmla="*/ 319175 w 37111"/>
                <a:gd name="T17" fmla="*/ 72100 h 22287"/>
                <a:gd name="T18" fmla="*/ 344900 w 37111"/>
                <a:gd name="T19" fmla="*/ 87725 h 22287"/>
                <a:gd name="T20" fmla="*/ 368100 w 37111"/>
                <a:gd name="T21" fmla="*/ 104875 h 22287"/>
                <a:gd name="T22" fmla="*/ 388775 w 37111"/>
                <a:gd name="T23" fmla="*/ 123525 h 22287"/>
                <a:gd name="T24" fmla="*/ 407425 w 37111"/>
                <a:gd name="T25" fmla="*/ 144200 h 22287"/>
                <a:gd name="T26" fmla="*/ 424550 w 37111"/>
                <a:gd name="T27" fmla="*/ 166400 h 22287"/>
                <a:gd name="T28" fmla="*/ 440200 w 37111"/>
                <a:gd name="T29" fmla="*/ 190600 h 22287"/>
                <a:gd name="T30" fmla="*/ 454300 w 37111"/>
                <a:gd name="T31" fmla="*/ 216300 h 22287"/>
                <a:gd name="T32" fmla="*/ 467925 w 37111"/>
                <a:gd name="T33" fmla="*/ 244050 h 22287"/>
                <a:gd name="T34" fmla="*/ 494650 w 37111"/>
                <a:gd name="T35" fmla="*/ 308575 h 22287"/>
                <a:gd name="T36" fmla="*/ 516325 w 37111"/>
                <a:gd name="T37" fmla="*/ 359000 h 22287"/>
                <a:gd name="T38" fmla="*/ 531450 w 37111"/>
                <a:gd name="T39" fmla="*/ 391775 h 22287"/>
                <a:gd name="T40" fmla="*/ 548600 w 37111"/>
                <a:gd name="T41" fmla="*/ 424050 h 22287"/>
                <a:gd name="T42" fmla="*/ 567750 w 37111"/>
                <a:gd name="T43" fmla="*/ 453800 h 22287"/>
                <a:gd name="T44" fmla="*/ 589450 w 37111"/>
                <a:gd name="T45" fmla="*/ 481525 h 22287"/>
                <a:gd name="T46" fmla="*/ 607100 w 37111"/>
                <a:gd name="T47" fmla="*/ 500175 h 22287"/>
                <a:gd name="T48" fmla="*/ 620200 w 37111"/>
                <a:gd name="T49" fmla="*/ 511275 h 22287"/>
                <a:gd name="T50" fmla="*/ 633800 w 37111"/>
                <a:gd name="T51" fmla="*/ 521350 h 22287"/>
                <a:gd name="T52" fmla="*/ 648425 w 37111"/>
                <a:gd name="T53" fmla="*/ 530425 h 22287"/>
                <a:gd name="T54" fmla="*/ 664075 w 37111"/>
                <a:gd name="T55" fmla="*/ 538500 h 22287"/>
                <a:gd name="T56" fmla="*/ 680700 w 37111"/>
                <a:gd name="T57" fmla="*/ 545050 h 22287"/>
                <a:gd name="T58" fmla="*/ 698350 w 37111"/>
                <a:gd name="T59" fmla="*/ 550600 h 22287"/>
                <a:gd name="T60" fmla="*/ 717000 w 37111"/>
                <a:gd name="T61" fmla="*/ 554125 h 22287"/>
                <a:gd name="T62" fmla="*/ 736675 w 37111"/>
                <a:gd name="T63" fmla="*/ 556650 h 22287"/>
                <a:gd name="T64" fmla="*/ 768950 w 37111"/>
                <a:gd name="T65" fmla="*/ 557150 h 22287"/>
                <a:gd name="T66" fmla="*/ 791625 w 37111"/>
                <a:gd name="T67" fmla="*/ 555150 h 22287"/>
                <a:gd name="T68" fmla="*/ 816350 w 37111"/>
                <a:gd name="T69" fmla="*/ 551625 h 22287"/>
                <a:gd name="T70" fmla="*/ 842050 w 37111"/>
                <a:gd name="T71" fmla="*/ 546075 h 22287"/>
                <a:gd name="T72" fmla="*/ 868775 w 37111"/>
                <a:gd name="T73" fmla="*/ 538500 h 22287"/>
                <a:gd name="T74" fmla="*/ 897525 w 37111"/>
                <a:gd name="T75" fmla="*/ 528925 h 22287"/>
                <a:gd name="T76" fmla="*/ 927775 w 37111"/>
                <a:gd name="T77" fmla="*/ 516825 h 22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 name="Google Shape;13;p2">
              <a:extLst>
                <a:ext uri="{FF2B5EF4-FFF2-40B4-BE49-F238E27FC236}">
                  <a16:creationId xmlns:a16="http://schemas.microsoft.com/office/drawing/2014/main" id="{0CC302AD-62D1-BE31-C49B-327E44B792BB}"/>
                </a:ext>
              </a:extLst>
            </p:cNvPr>
            <p:cNvSpPr>
              <a:spLocks/>
            </p:cNvSpPr>
            <p:nvPr/>
          </p:nvSpPr>
          <p:spPr bwMode="auto">
            <a:xfrm>
              <a:off x="238125" y="3425500"/>
              <a:ext cx="780025" cy="218350"/>
            </a:xfrm>
            <a:custGeom>
              <a:avLst/>
              <a:gdLst>
                <a:gd name="T0" fmla="*/ 303025 w 31201"/>
                <a:gd name="T1" fmla="*/ 1000 h 8734"/>
                <a:gd name="T2" fmla="*/ 253125 w 31201"/>
                <a:gd name="T3" fmla="*/ 5050 h 8734"/>
                <a:gd name="T4" fmla="*/ 203200 w 31201"/>
                <a:gd name="T5" fmla="*/ 12600 h 8734"/>
                <a:gd name="T6" fmla="*/ 119000 w 31201"/>
                <a:gd name="T7" fmla="*/ 30750 h 8734"/>
                <a:gd name="T8" fmla="*/ 62025 w 31201"/>
                <a:gd name="T9" fmla="*/ 48400 h 8734"/>
                <a:gd name="T10" fmla="*/ 34800 w 31201"/>
                <a:gd name="T11" fmla="*/ 64025 h 8734"/>
                <a:gd name="T12" fmla="*/ 15625 w 31201"/>
                <a:gd name="T13" fmla="*/ 82700 h 8734"/>
                <a:gd name="T14" fmla="*/ 4025 w 31201"/>
                <a:gd name="T15" fmla="*/ 102850 h 8734"/>
                <a:gd name="T16" fmla="*/ 0 w 31201"/>
                <a:gd name="T17" fmla="*/ 123025 h 8734"/>
                <a:gd name="T18" fmla="*/ 3025 w 31201"/>
                <a:gd name="T19" fmla="*/ 141675 h 8734"/>
                <a:gd name="T20" fmla="*/ 12100 w 31201"/>
                <a:gd name="T21" fmla="*/ 157825 h 8734"/>
                <a:gd name="T22" fmla="*/ 27725 w 31201"/>
                <a:gd name="T23" fmla="*/ 169925 h 8734"/>
                <a:gd name="T24" fmla="*/ 49425 w 31201"/>
                <a:gd name="T25" fmla="*/ 176475 h 8734"/>
                <a:gd name="T26" fmla="*/ 76125 w 31201"/>
                <a:gd name="T27" fmla="*/ 176475 h 8734"/>
                <a:gd name="T28" fmla="*/ 107900 w 31201"/>
                <a:gd name="T29" fmla="*/ 167900 h 8734"/>
                <a:gd name="T30" fmla="*/ 175475 w 31201"/>
                <a:gd name="T31" fmla="*/ 143700 h 8734"/>
                <a:gd name="T32" fmla="*/ 241025 w 31201"/>
                <a:gd name="T33" fmla="*/ 125050 h 8734"/>
                <a:gd name="T34" fmla="*/ 307075 w 31201"/>
                <a:gd name="T35" fmla="*/ 111925 h 8734"/>
                <a:gd name="T36" fmla="*/ 375150 w 31201"/>
                <a:gd name="T37" fmla="*/ 104875 h 8734"/>
                <a:gd name="T38" fmla="*/ 447250 w 31201"/>
                <a:gd name="T39" fmla="*/ 105375 h 8734"/>
                <a:gd name="T40" fmla="*/ 497650 w 31201"/>
                <a:gd name="T41" fmla="*/ 110925 h 8734"/>
                <a:gd name="T42" fmla="*/ 533450 w 31201"/>
                <a:gd name="T43" fmla="*/ 120000 h 8734"/>
                <a:gd name="T44" fmla="*/ 566750 w 31201"/>
                <a:gd name="T45" fmla="*/ 132600 h 8734"/>
                <a:gd name="T46" fmla="*/ 608075 w 31201"/>
                <a:gd name="T47" fmla="*/ 153275 h 8734"/>
                <a:gd name="T48" fmla="*/ 662550 w 31201"/>
                <a:gd name="T49" fmla="*/ 185550 h 8734"/>
                <a:gd name="T50" fmla="*/ 701875 w 31201"/>
                <a:gd name="T51" fmla="*/ 207225 h 8734"/>
                <a:gd name="T52" fmla="*/ 722550 w 31201"/>
                <a:gd name="T53" fmla="*/ 215300 h 8734"/>
                <a:gd name="T54" fmla="*/ 741700 w 31201"/>
                <a:gd name="T55" fmla="*/ 218325 h 8734"/>
                <a:gd name="T56" fmla="*/ 759350 w 31201"/>
                <a:gd name="T57" fmla="*/ 214800 h 8734"/>
                <a:gd name="T58" fmla="*/ 772450 w 31201"/>
                <a:gd name="T59" fmla="*/ 206725 h 8734"/>
                <a:gd name="T60" fmla="*/ 779025 w 31201"/>
                <a:gd name="T61" fmla="*/ 195625 h 8734"/>
                <a:gd name="T62" fmla="*/ 780025 w 31201"/>
                <a:gd name="T63" fmla="*/ 182525 h 8734"/>
                <a:gd name="T64" fmla="*/ 774975 w 31201"/>
                <a:gd name="T65" fmla="*/ 167900 h 8734"/>
                <a:gd name="T66" fmla="*/ 764400 w 31201"/>
                <a:gd name="T67" fmla="*/ 151775 h 8734"/>
                <a:gd name="T68" fmla="*/ 749775 w 31201"/>
                <a:gd name="T69" fmla="*/ 135125 h 8734"/>
                <a:gd name="T70" fmla="*/ 707425 w 31201"/>
                <a:gd name="T71" fmla="*/ 101350 h 8734"/>
                <a:gd name="T72" fmla="*/ 651950 w 31201"/>
                <a:gd name="T73" fmla="*/ 70075 h 8734"/>
                <a:gd name="T74" fmla="*/ 594475 w 31201"/>
                <a:gd name="T75" fmla="*/ 46400 h 8734"/>
                <a:gd name="T76" fmla="*/ 541025 w 31201"/>
                <a:gd name="T77" fmla="*/ 28750 h 8734"/>
                <a:gd name="T78" fmla="*/ 488575 w 31201"/>
                <a:gd name="T79" fmla="*/ 15625 h 8734"/>
                <a:gd name="T80" fmla="*/ 437150 w 31201"/>
                <a:gd name="T81" fmla="*/ 6550 h 8734"/>
                <a:gd name="T82" fmla="*/ 386725 w 31201"/>
                <a:gd name="T83" fmla="*/ 1525 h 8734"/>
                <a:gd name="T84" fmla="*/ 336325 w 31201"/>
                <a:gd name="T85" fmla="*/ 0 h 87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lnTo>
                    <a:pt x="13453" y="0"/>
                  </a:lnTo>
                  <a:close/>
                </a:path>
              </a:pathLst>
            </a:custGeom>
            <a:solidFill>
              <a:srgbClr val="FFDA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 name="Google Shape;14;p2">
              <a:extLst>
                <a:ext uri="{FF2B5EF4-FFF2-40B4-BE49-F238E27FC236}">
                  <a16:creationId xmlns:a16="http://schemas.microsoft.com/office/drawing/2014/main" id="{0C3D92F8-A9B9-1720-9196-64E0B5F460D9}"/>
                </a:ext>
              </a:extLst>
            </p:cNvPr>
            <p:cNvSpPr>
              <a:spLocks/>
            </p:cNvSpPr>
            <p:nvPr/>
          </p:nvSpPr>
          <p:spPr bwMode="auto">
            <a:xfrm>
              <a:off x="1086700" y="3869200"/>
              <a:ext cx="392825" cy="277350"/>
            </a:xfrm>
            <a:custGeom>
              <a:avLst/>
              <a:gdLst>
                <a:gd name="T0" fmla="*/ 18175 w 15713"/>
                <a:gd name="T1" fmla="*/ 525 h 11094"/>
                <a:gd name="T2" fmla="*/ 9600 w 15713"/>
                <a:gd name="T3" fmla="*/ 3550 h 11094"/>
                <a:gd name="T4" fmla="*/ 4050 w 15713"/>
                <a:gd name="T5" fmla="*/ 9600 h 11094"/>
                <a:gd name="T6" fmla="*/ 1025 w 15713"/>
                <a:gd name="T7" fmla="*/ 17650 h 11094"/>
                <a:gd name="T8" fmla="*/ 25 w 15713"/>
                <a:gd name="T9" fmla="*/ 28250 h 11094"/>
                <a:gd name="T10" fmla="*/ 1525 w 15713"/>
                <a:gd name="T11" fmla="*/ 40350 h 11094"/>
                <a:gd name="T12" fmla="*/ 5075 w 15713"/>
                <a:gd name="T13" fmla="*/ 53950 h 11094"/>
                <a:gd name="T14" fmla="*/ 11125 w 15713"/>
                <a:gd name="T15" fmla="*/ 69100 h 11094"/>
                <a:gd name="T16" fmla="*/ 18675 w 15713"/>
                <a:gd name="T17" fmla="*/ 85725 h 11094"/>
                <a:gd name="T18" fmla="*/ 28250 w 15713"/>
                <a:gd name="T19" fmla="*/ 102875 h 11094"/>
                <a:gd name="T20" fmla="*/ 39350 w 15713"/>
                <a:gd name="T21" fmla="*/ 120525 h 11094"/>
                <a:gd name="T22" fmla="*/ 59525 w 15713"/>
                <a:gd name="T23" fmla="*/ 147250 h 11094"/>
                <a:gd name="T24" fmla="*/ 75150 w 15713"/>
                <a:gd name="T25" fmla="*/ 165400 h 11094"/>
                <a:gd name="T26" fmla="*/ 91800 w 15713"/>
                <a:gd name="T27" fmla="*/ 183050 h 11094"/>
                <a:gd name="T28" fmla="*/ 109950 w 15713"/>
                <a:gd name="T29" fmla="*/ 200175 h 11094"/>
                <a:gd name="T30" fmla="*/ 128600 w 15713"/>
                <a:gd name="T31" fmla="*/ 216325 h 11094"/>
                <a:gd name="T32" fmla="*/ 147250 w 15713"/>
                <a:gd name="T33" fmla="*/ 230425 h 11094"/>
                <a:gd name="T34" fmla="*/ 164900 w 15713"/>
                <a:gd name="T35" fmla="*/ 242025 h 11094"/>
                <a:gd name="T36" fmla="*/ 181550 w 15713"/>
                <a:gd name="T37" fmla="*/ 251625 h 11094"/>
                <a:gd name="T38" fmla="*/ 197675 w 15713"/>
                <a:gd name="T39" fmla="*/ 259675 h 11094"/>
                <a:gd name="T40" fmla="*/ 212800 w 15713"/>
                <a:gd name="T41" fmla="*/ 265725 h 11094"/>
                <a:gd name="T42" fmla="*/ 235000 w 15713"/>
                <a:gd name="T43" fmla="*/ 272275 h 11094"/>
                <a:gd name="T44" fmla="*/ 262725 w 15713"/>
                <a:gd name="T45" fmla="*/ 276325 h 11094"/>
                <a:gd name="T46" fmla="*/ 288950 w 15713"/>
                <a:gd name="T47" fmla="*/ 276825 h 11094"/>
                <a:gd name="T48" fmla="*/ 314650 w 15713"/>
                <a:gd name="T49" fmla="*/ 274800 h 11094"/>
                <a:gd name="T50" fmla="*/ 352475 w 15713"/>
                <a:gd name="T51" fmla="*/ 270275 h 11094"/>
                <a:gd name="T52" fmla="*/ 364075 w 15713"/>
                <a:gd name="T53" fmla="*/ 268250 h 11094"/>
                <a:gd name="T54" fmla="*/ 373650 w 15713"/>
                <a:gd name="T55" fmla="*/ 264725 h 11094"/>
                <a:gd name="T56" fmla="*/ 381200 w 15713"/>
                <a:gd name="T57" fmla="*/ 260175 h 11094"/>
                <a:gd name="T58" fmla="*/ 386750 w 15713"/>
                <a:gd name="T59" fmla="*/ 255150 h 11094"/>
                <a:gd name="T60" fmla="*/ 390275 w 15713"/>
                <a:gd name="T61" fmla="*/ 249100 h 11094"/>
                <a:gd name="T62" fmla="*/ 392300 w 15713"/>
                <a:gd name="T63" fmla="*/ 243050 h 11094"/>
                <a:gd name="T64" fmla="*/ 392300 w 15713"/>
                <a:gd name="T65" fmla="*/ 237000 h 11094"/>
                <a:gd name="T66" fmla="*/ 390800 w 15713"/>
                <a:gd name="T67" fmla="*/ 230425 h 11094"/>
                <a:gd name="T68" fmla="*/ 387250 w 15713"/>
                <a:gd name="T69" fmla="*/ 224375 h 11094"/>
                <a:gd name="T70" fmla="*/ 382225 w 15713"/>
                <a:gd name="T71" fmla="*/ 218850 h 11094"/>
                <a:gd name="T72" fmla="*/ 375675 w 15713"/>
                <a:gd name="T73" fmla="*/ 213800 h 11094"/>
                <a:gd name="T74" fmla="*/ 367100 w 15713"/>
                <a:gd name="T75" fmla="*/ 209250 h 11094"/>
                <a:gd name="T76" fmla="*/ 357525 w 15713"/>
                <a:gd name="T77" fmla="*/ 206225 h 11094"/>
                <a:gd name="T78" fmla="*/ 346425 w 15713"/>
                <a:gd name="T79" fmla="*/ 204225 h 11094"/>
                <a:gd name="T80" fmla="*/ 333825 w 15713"/>
                <a:gd name="T81" fmla="*/ 203725 h 11094"/>
                <a:gd name="T82" fmla="*/ 319700 w 15713"/>
                <a:gd name="T83" fmla="*/ 204725 h 11094"/>
                <a:gd name="T84" fmla="*/ 286925 w 15713"/>
                <a:gd name="T85" fmla="*/ 207750 h 11094"/>
                <a:gd name="T86" fmla="*/ 258675 w 15713"/>
                <a:gd name="T87" fmla="*/ 207750 h 11094"/>
                <a:gd name="T88" fmla="*/ 239025 w 15713"/>
                <a:gd name="T89" fmla="*/ 206225 h 11094"/>
                <a:gd name="T90" fmla="*/ 218350 w 15713"/>
                <a:gd name="T91" fmla="*/ 203200 h 11094"/>
                <a:gd name="T92" fmla="*/ 197175 w 15713"/>
                <a:gd name="T93" fmla="*/ 197675 h 11094"/>
                <a:gd name="T94" fmla="*/ 176000 w 15713"/>
                <a:gd name="T95" fmla="*/ 190600 h 11094"/>
                <a:gd name="T96" fmla="*/ 155325 w 15713"/>
                <a:gd name="T97" fmla="*/ 180525 h 11094"/>
                <a:gd name="T98" fmla="*/ 134650 w 15713"/>
                <a:gd name="T99" fmla="*/ 167925 h 11094"/>
                <a:gd name="T100" fmla="*/ 114475 w 15713"/>
                <a:gd name="T101" fmla="*/ 152800 h 11094"/>
                <a:gd name="T102" fmla="*/ 95825 w 15713"/>
                <a:gd name="T103" fmla="*/ 133625 h 11094"/>
                <a:gd name="T104" fmla="*/ 77675 w 15713"/>
                <a:gd name="T105" fmla="*/ 110950 h 11094"/>
                <a:gd name="T106" fmla="*/ 61525 w 15713"/>
                <a:gd name="T107" fmla="*/ 84725 h 11094"/>
                <a:gd name="T108" fmla="*/ 46925 w 15713"/>
                <a:gd name="T109" fmla="*/ 54475 h 11094"/>
                <a:gd name="T110" fmla="*/ 34300 w 15713"/>
                <a:gd name="T111" fmla="*/ 19175 h 11094"/>
                <a:gd name="T112" fmla="*/ 23225 w 15713"/>
                <a:gd name="T113" fmla="*/ 0 h 110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lnTo>
                    <a:pt x="929" y="0"/>
                  </a:lnTo>
                  <a:close/>
                </a:path>
              </a:pathLst>
            </a:custGeom>
            <a:solidFill>
              <a:srgbClr val="FFDA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14" name="Google Shape;15;p2">
            <a:extLst>
              <a:ext uri="{FF2B5EF4-FFF2-40B4-BE49-F238E27FC236}">
                <a16:creationId xmlns:a16="http://schemas.microsoft.com/office/drawing/2014/main" id="{DA01DFDC-F54B-A165-85F8-E5C4272A3AC8}"/>
              </a:ext>
            </a:extLst>
          </p:cNvPr>
          <p:cNvGrpSpPr>
            <a:grpSpLocks/>
          </p:cNvGrpSpPr>
          <p:nvPr/>
        </p:nvGrpSpPr>
        <p:grpSpPr bwMode="auto">
          <a:xfrm rot="-5400000">
            <a:off x="473868" y="3701257"/>
            <a:ext cx="969963" cy="1917700"/>
            <a:chOff x="961675" y="1958725"/>
            <a:chExt cx="563225" cy="1113825"/>
          </a:xfrm>
        </p:grpSpPr>
        <p:sp>
          <p:nvSpPr>
            <p:cNvPr id="15" name="Google Shape;16;p2">
              <a:extLst>
                <a:ext uri="{FF2B5EF4-FFF2-40B4-BE49-F238E27FC236}">
                  <a16:creationId xmlns:a16="http://schemas.microsoft.com/office/drawing/2014/main" id="{2145BECC-621F-81D2-5F7E-1568E475AE62}"/>
                </a:ext>
              </a:extLst>
            </p:cNvPr>
            <p:cNvSpPr>
              <a:spLocks/>
            </p:cNvSpPr>
            <p:nvPr/>
          </p:nvSpPr>
          <p:spPr bwMode="auto">
            <a:xfrm>
              <a:off x="961675" y="1958725"/>
              <a:ext cx="284400" cy="1113825"/>
            </a:xfrm>
            <a:custGeom>
              <a:avLst/>
              <a:gdLst>
                <a:gd name="T0" fmla="*/ 0 w 11376"/>
                <a:gd name="T1" fmla="*/ 1113825 h 44553"/>
                <a:gd name="T2" fmla="*/ 31275 w 11376"/>
                <a:gd name="T3" fmla="*/ 1105250 h 44553"/>
                <a:gd name="T4" fmla="*/ 60000 w 11376"/>
                <a:gd name="T5" fmla="*/ 1094150 h 44553"/>
                <a:gd name="T6" fmla="*/ 85725 w 11376"/>
                <a:gd name="T7" fmla="*/ 1080050 h 44553"/>
                <a:gd name="T8" fmla="*/ 108925 w 11376"/>
                <a:gd name="T9" fmla="*/ 1063900 h 44553"/>
                <a:gd name="T10" fmla="*/ 130100 w 11376"/>
                <a:gd name="T11" fmla="*/ 1045750 h 44553"/>
                <a:gd name="T12" fmla="*/ 148250 w 11376"/>
                <a:gd name="T13" fmla="*/ 1025575 h 44553"/>
                <a:gd name="T14" fmla="*/ 163875 w 11376"/>
                <a:gd name="T15" fmla="*/ 1003400 h 44553"/>
                <a:gd name="T16" fmla="*/ 177475 w 11376"/>
                <a:gd name="T17" fmla="*/ 980200 h 44553"/>
                <a:gd name="T18" fmla="*/ 189075 w 11376"/>
                <a:gd name="T19" fmla="*/ 955500 h 44553"/>
                <a:gd name="T20" fmla="*/ 198150 w 11376"/>
                <a:gd name="T21" fmla="*/ 930300 h 44553"/>
                <a:gd name="T22" fmla="*/ 204725 w 11376"/>
                <a:gd name="T23" fmla="*/ 904075 h 44553"/>
                <a:gd name="T24" fmla="*/ 209750 w 11376"/>
                <a:gd name="T25" fmla="*/ 877350 h 44553"/>
                <a:gd name="T26" fmla="*/ 212275 w 11376"/>
                <a:gd name="T27" fmla="*/ 850125 h 44553"/>
                <a:gd name="T28" fmla="*/ 213275 w 11376"/>
                <a:gd name="T29" fmla="*/ 822900 h 44553"/>
                <a:gd name="T30" fmla="*/ 212275 w 11376"/>
                <a:gd name="T31" fmla="*/ 796175 h 44553"/>
                <a:gd name="T32" fmla="*/ 209250 w 11376"/>
                <a:gd name="T33" fmla="*/ 769950 h 44553"/>
                <a:gd name="T34" fmla="*/ 203200 w 11376"/>
                <a:gd name="T35" fmla="*/ 740700 h 44553"/>
                <a:gd name="T36" fmla="*/ 194625 w 11376"/>
                <a:gd name="T37" fmla="*/ 712975 h 44553"/>
                <a:gd name="T38" fmla="*/ 183525 w 11376"/>
                <a:gd name="T39" fmla="*/ 686750 h 44553"/>
                <a:gd name="T40" fmla="*/ 171425 w 11376"/>
                <a:gd name="T41" fmla="*/ 660525 h 44553"/>
                <a:gd name="T42" fmla="*/ 144200 w 11376"/>
                <a:gd name="T43" fmla="*/ 608100 h 44553"/>
                <a:gd name="T44" fmla="*/ 124050 w 11376"/>
                <a:gd name="T45" fmla="*/ 566250 h 44553"/>
                <a:gd name="T46" fmla="*/ 111950 w 11376"/>
                <a:gd name="T47" fmla="*/ 536500 h 44553"/>
                <a:gd name="T48" fmla="*/ 101850 w 11376"/>
                <a:gd name="T49" fmla="*/ 504225 h 44553"/>
                <a:gd name="T50" fmla="*/ 94300 w 11376"/>
                <a:gd name="T51" fmla="*/ 469425 h 44553"/>
                <a:gd name="T52" fmla="*/ 89250 w 11376"/>
                <a:gd name="T53" fmla="*/ 431125 h 44553"/>
                <a:gd name="T54" fmla="*/ 88250 w 11376"/>
                <a:gd name="T55" fmla="*/ 388750 h 44553"/>
                <a:gd name="T56" fmla="*/ 91275 w 11376"/>
                <a:gd name="T57" fmla="*/ 342375 h 44553"/>
                <a:gd name="T58" fmla="*/ 98825 w 11376"/>
                <a:gd name="T59" fmla="*/ 290950 h 44553"/>
                <a:gd name="T60" fmla="*/ 111950 w 11376"/>
                <a:gd name="T61" fmla="*/ 234475 h 44553"/>
                <a:gd name="T62" fmla="*/ 127075 w 11376"/>
                <a:gd name="T63" fmla="*/ 186575 h 44553"/>
                <a:gd name="T64" fmla="*/ 140675 w 11376"/>
                <a:gd name="T65" fmla="*/ 153300 h 44553"/>
                <a:gd name="T66" fmla="*/ 157325 w 11376"/>
                <a:gd name="T67" fmla="*/ 123050 h 44553"/>
                <a:gd name="T68" fmla="*/ 175975 w 11376"/>
                <a:gd name="T69" fmla="*/ 95300 h 44553"/>
                <a:gd name="T70" fmla="*/ 197150 w 11376"/>
                <a:gd name="T71" fmla="*/ 70100 h 44553"/>
                <a:gd name="T72" fmla="*/ 220350 w 11376"/>
                <a:gd name="T73" fmla="*/ 47400 h 44553"/>
                <a:gd name="T74" fmla="*/ 244550 w 11376"/>
                <a:gd name="T75" fmla="*/ 26725 h 44553"/>
                <a:gd name="T76" fmla="*/ 270775 w 11376"/>
                <a:gd name="T77" fmla="*/ 8575 h 44553"/>
                <a:gd name="T78" fmla="*/ 0 w 11376"/>
                <a:gd name="T79" fmla="*/ 0 h 445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 name="Google Shape;17;p2">
              <a:extLst>
                <a:ext uri="{FF2B5EF4-FFF2-40B4-BE49-F238E27FC236}">
                  <a16:creationId xmlns:a16="http://schemas.microsoft.com/office/drawing/2014/main" id="{DB21828A-E4B8-6351-CC0E-7282B6507430}"/>
                </a:ext>
              </a:extLst>
            </p:cNvPr>
            <p:cNvSpPr>
              <a:spLocks/>
            </p:cNvSpPr>
            <p:nvPr/>
          </p:nvSpPr>
          <p:spPr bwMode="auto">
            <a:xfrm>
              <a:off x="1145700" y="1958725"/>
              <a:ext cx="379200" cy="552150"/>
            </a:xfrm>
            <a:custGeom>
              <a:avLst/>
              <a:gdLst>
                <a:gd name="T0" fmla="*/ 161875 w 15168"/>
                <a:gd name="T1" fmla="*/ 22700 h 22086"/>
                <a:gd name="T2" fmla="*/ 126075 w 15168"/>
                <a:gd name="T3" fmla="*/ 72100 h 22086"/>
                <a:gd name="T4" fmla="*/ 91775 w 15168"/>
                <a:gd name="T5" fmla="*/ 125550 h 22086"/>
                <a:gd name="T6" fmla="*/ 76150 w 15168"/>
                <a:gd name="T7" fmla="*/ 154300 h 22086"/>
                <a:gd name="T8" fmla="*/ 61025 w 15168"/>
                <a:gd name="T9" fmla="*/ 183550 h 22086"/>
                <a:gd name="T10" fmla="*/ 47425 w 15168"/>
                <a:gd name="T11" fmla="*/ 214300 h 22086"/>
                <a:gd name="T12" fmla="*/ 34800 w 15168"/>
                <a:gd name="T13" fmla="*/ 245575 h 22086"/>
                <a:gd name="T14" fmla="*/ 24225 w 15168"/>
                <a:gd name="T15" fmla="*/ 277325 h 22086"/>
                <a:gd name="T16" fmla="*/ 15150 w 15168"/>
                <a:gd name="T17" fmla="*/ 310100 h 22086"/>
                <a:gd name="T18" fmla="*/ 8075 w 15168"/>
                <a:gd name="T19" fmla="*/ 343875 h 22086"/>
                <a:gd name="T20" fmla="*/ 3050 w 15168"/>
                <a:gd name="T21" fmla="*/ 377675 h 22086"/>
                <a:gd name="T22" fmla="*/ 525 w 15168"/>
                <a:gd name="T23" fmla="*/ 412450 h 22086"/>
                <a:gd name="T24" fmla="*/ 525 w 15168"/>
                <a:gd name="T25" fmla="*/ 447750 h 22086"/>
                <a:gd name="T26" fmla="*/ 3050 w 15168"/>
                <a:gd name="T27" fmla="*/ 483050 h 22086"/>
                <a:gd name="T28" fmla="*/ 7575 w 15168"/>
                <a:gd name="T29" fmla="*/ 502725 h 22086"/>
                <a:gd name="T30" fmla="*/ 12625 w 15168"/>
                <a:gd name="T31" fmla="*/ 519350 h 22086"/>
                <a:gd name="T32" fmla="*/ 18175 w 15168"/>
                <a:gd name="T33" fmla="*/ 531950 h 22086"/>
                <a:gd name="T34" fmla="*/ 23725 w 15168"/>
                <a:gd name="T35" fmla="*/ 541550 h 22086"/>
                <a:gd name="T36" fmla="*/ 30275 w 15168"/>
                <a:gd name="T37" fmla="*/ 548100 h 22086"/>
                <a:gd name="T38" fmla="*/ 36325 w 15168"/>
                <a:gd name="T39" fmla="*/ 551625 h 22086"/>
                <a:gd name="T40" fmla="*/ 42875 w 15168"/>
                <a:gd name="T41" fmla="*/ 552125 h 22086"/>
                <a:gd name="T42" fmla="*/ 48925 w 15168"/>
                <a:gd name="T43" fmla="*/ 550100 h 22086"/>
                <a:gd name="T44" fmla="*/ 54975 w 15168"/>
                <a:gd name="T45" fmla="*/ 546075 h 22086"/>
                <a:gd name="T46" fmla="*/ 60525 w 15168"/>
                <a:gd name="T47" fmla="*/ 539025 h 22086"/>
                <a:gd name="T48" fmla="*/ 65575 w 15168"/>
                <a:gd name="T49" fmla="*/ 529950 h 22086"/>
                <a:gd name="T50" fmla="*/ 70100 w 15168"/>
                <a:gd name="T51" fmla="*/ 519350 h 22086"/>
                <a:gd name="T52" fmla="*/ 74125 w 15168"/>
                <a:gd name="T53" fmla="*/ 506250 h 22086"/>
                <a:gd name="T54" fmla="*/ 76650 w 15168"/>
                <a:gd name="T55" fmla="*/ 491625 h 22086"/>
                <a:gd name="T56" fmla="*/ 78675 w 15168"/>
                <a:gd name="T57" fmla="*/ 475475 h 22086"/>
                <a:gd name="T58" fmla="*/ 79175 w 15168"/>
                <a:gd name="T59" fmla="*/ 457850 h 22086"/>
                <a:gd name="T60" fmla="*/ 80175 w 15168"/>
                <a:gd name="T61" fmla="*/ 441200 h 22086"/>
                <a:gd name="T62" fmla="*/ 82700 w 15168"/>
                <a:gd name="T63" fmla="*/ 422050 h 22086"/>
                <a:gd name="T64" fmla="*/ 87750 w 15168"/>
                <a:gd name="T65" fmla="*/ 399850 h 22086"/>
                <a:gd name="T66" fmla="*/ 94800 w 15168"/>
                <a:gd name="T67" fmla="*/ 375150 h 22086"/>
                <a:gd name="T68" fmla="*/ 104400 w 15168"/>
                <a:gd name="T69" fmla="*/ 348925 h 22086"/>
                <a:gd name="T70" fmla="*/ 115975 w 15168"/>
                <a:gd name="T71" fmla="*/ 320175 h 22086"/>
                <a:gd name="T72" fmla="*/ 130100 w 15168"/>
                <a:gd name="T73" fmla="*/ 290450 h 22086"/>
                <a:gd name="T74" fmla="*/ 146250 w 15168"/>
                <a:gd name="T75" fmla="*/ 259175 h 22086"/>
                <a:gd name="T76" fmla="*/ 165400 w 15168"/>
                <a:gd name="T77" fmla="*/ 226900 h 22086"/>
                <a:gd name="T78" fmla="*/ 187575 w 15168"/>
                <a:gd name="T79" fmla="*/ 194125 h 22086"/>
                <a:gd name="T80" fmla="*/ 211775 w 15168"/>
                <a:gd name="T81" fmla="*/ 161350 h 22086"/>
                <a:gd name="T82" fmla="*/ 239525 w 15168"/>
                <a:gd name="T83" fmla="*/ 128075 h 22086"/>
                <a:gd name="T84" fmla="*/ 269775 w 15168"/>
                <a:gd name="T85" fmla="*/ 94800 h 22086"/>
                <a:gd name="T86" fmla="*/ 303050 w 15168"/>
                <a:gd name="T87" fmla="*/ 62525 h 22086"/>
                <a:gd name="T88" fmla="*/ 339350 w 15168"/>
                <a:gd name="T89" fmla="*/ 30775 h 22086"/>
                <a:gd name="T90" fmla="*/ 379175 w 15168"/>
                <a:gd name="T91" fmla="*/ 0 h 220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lnTo>
                    <a:pt x="718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24" name="Google Shape;24;p2"/>
          <p:cNvSpPr txBox="1">
            <a:spLocks noGrp="1"/>
          </p:cNvSpPr>
          <p:nvPr>
            <p:ph type="ctrTitle"/>
          </p:nvPr>
        </p:nvSpPr>
        <p:spPr>
          <a:xfrm>
            <a:off x="1891488" y="1556968"/>
            <a:ext cx="5361000" cy="1287900"/>
          </a:xfrm>
          <a:prstGeom prst="rect">
            <a:avLst/>
          </a:prstGeom>
        </p:spPr>
        <p:txBody>
          <a:bodyPr spcFirstLastPara="1" anchor="ctr">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2622575" y="3190600"/>
            <a:ext cx="3898800" cy="475800"/>
          </a:xfrm>
          <a:prstGeom prst="rect">
            <a:avLst/>
          </a:prstGeom>
          <a:noFill/>
          <a:ln>
            <a:noFill/>
          </a:ln>
        </p:spPr>
        <p:txBody>
          <a:bodyPr spcFirstLastPara="1">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68816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94"/>
        <p:cNvGrpSpPr/>
        <p:nvPr/>
      </p:nvGrpSpPr>
      <p:grpSpPr>
        <a:xfrm>
          <a:off x="0" y="0"/>
          <a:ext cx="0" cy="0"/>
          <a:chOff x="0" y="0"/>
          <a:chExt cx="0" cy="0"/>
        </a:xfrm>
      </p:grpSpPr>
      <p:grpSp>
        <p:nvGrpSpPr>
          <p:cNvPr id="2" name="Google Shape;95;p3">
            <a:extLst>
              <a:ext uri="{FF2B5EF4-FFF2-40B4-BE49-F238E27FC236}">
                <a16:creationId xmlns:a16="http://schemas.microsoft.com/office/drawing/2014/main" id="{021DA653-EF22-8E68-FF16-2551466E1D17}"/>
              </a:ext>
            </a:extLst>
          </p:cNvPr>
          <p:cNvGrpSpPr>
            <a:grpSpLocks/>
          </p:cNvGrpSpPr>
          <p:nvPr/>
        </p:nvGrpSpPr>
        <p:grpSpPr bwMode="auto">
          <a:xfrm rot="1430153">
            <a:off x="-2044700" y="-695325"/>
            <a:ext cx="7943850" cy="8037513"/>
            <a:chOff x="4544101" y="322704"/>
            <a:chExt cx="4764719" cy="4498098"/>
          </a:xfrm>
        </p:grpSpPr>
        <p:sp>
          <p:nvSpPr>
            <p:cNvPr id="3" name="Google Shape;96;p3">
              <a:extLst>
                <a:ext uri="{FF2B5EF4-FFF2-40B4-BE49-F238E27FC236}">
                  <a16:creationId xmlns:a16="http://schemas.microsoft.com/office/drawing/2014/main" id="{B2E78B6C-F7F2-5384-15BF-A9574D81EEA3}"/>
                </a:ext>
              </a:extLst>
            </p:cNvPr>
            <p:cNvSpPr>
              <a:spLocks/>
            </p:cNvSpPr>
            <p:nvPr/>
          </p:nvSpPr>
          <p:spPr bwMode="auto">
            <a:xfrm rot="-5400000">
              <a:off x="4868120" y="592796"/>
              <a:ext cx="3880390" cy="3390833"/>
            </a:xfrm>
            <a:custGeom>
              <a:avLst/>
              <a:gdLst>
                <a:gd name="T0" fmla="*/ 2855834 w 46369"/>
                <a:gd name="T1" fmla="*/ 10126 h 40519"/>
                <a:gd name="T2" fmla="*/ 2687126 w 46369"/>
                <a:gd name="T3" fmla="*/ 47282 h 40519"/>
                <a:gd name="T4" fmla="*/ 2526701 w 46369"/>
                <a:gd name="T5" fmla="*/ 108037 h 40519"/>
                <a:gd name="T6" fmla="*/ 2342762 w 46369"/>
                <a:gd name="T7" fmla="*/ 217748 h 40519"/>
                <a:gd name="T8" fmla="*/ 2086183 w 46369"/>
                <a:gd name="T9" fmla="*/ 362858 h 40519"/>
                <a:gd name="T10" fmla="*/ 1961325 w 46369"/>
                <a:gd name="T11" fmla="*/ 406793 h 40519"/>
                <a:gd name="T12" fmla="*/ 1704747 w 46369"/>
                <a:gd name="T13" fmla="*/ 448970 h 40519"/>
                <a:gd name="T14" fmla="*/ 1316616 w 46369"/>
                <a:gd name="T15" fmla="*/ 443865 h 40519"/>
                <a:gd name="T16" fmla="*/ 1132593 w 46369"/>
                <a:gd name="T17" fmla="*/ 452317 h 40519"/>
                <a:gd name="T18" fmla="*/ 938527 w 46369"/>
                <a:gd name="T19" fmla="*/ 499600 h 40519"/>
                <a:gd name="T20" fmla="*/ 744378 w 46369"/>
                <a:gd name="T21" fmla="*/ 582280 h 40519"/>
                <a:gd name="T22" fmla="*/ 557091 w 46369"/>
                <a:gd name="T23" fmla="*/ 700444 h 40519"/>
                <a:gd name="T24" fmla="*/ 383194 w 46369"/>
                <a:gd name="T25" fmla="*/ 852332 h 40519"/>
                <a:gd name="T26" fmla="*/ 231305 w 46369"/>
                <a:gd name="T27" fmla="*/ 1032924 h 40519"/>
                <a:gd name="T28" fmla="*/ 111468 w 46369"/>
                <a:gd name="T29" fmla="*/ 1243894 h 40519"/>
                <a:gd name="T30" fmla="*/ 28788 w 46369"/>
                <a:gd name="T31" fmla="*/ 1481894 h 40519"/>
                <a:gd name="T32" fmla="*/ 84 w 46369"/>
                <a:gd name="T33" fmla="*/ 1730020 h 40519"/>
                <a:gd name="T34" fmla="*/ 32135 w 46369"/>
                <a:gd name="T35" fmla="*/ 1964589 h 40519"/>
                <a:gd name="T36" fmla="*/ 113142 w 46369"/>
                <a:gd name="T37" fmla="*/ 2180664 h 40519"/>
                <a:gd name="T38" fmla="*/ 238084 w 46369"/>
                <a:gd name="T39" fmla="*/ 2376403 h 40519"/>
                <a:gd name="T40" fmla="*/ 396751 w 46369"/>
                <a:gd name="T41" fmla="*/ 2541849 h 40519"/>
                <a:gd name="T42" fmla="*/ 580690 w 46369"/>
                <a:gd name="T43" fmla="*/ 2675159 h 40519"/>
                <a:gd name="T44" fmla="*/ 779861 w 46369"/>
                <a:gd name="T45" fmla="*/ 2768049 h 40519"/>
                <a:gd name="T46" fmla="*/ 989157 w 46369"/>
                <a:gd name="T47" fmla="*/ 2817005 h 40519"/>
                <a:gd name="T48" fmla="*/ 1343563 w 46369"/>
                <a:gd name="T49" fmla="*/ 2854077 h 40519"/>
                <a:gd name="T50" fmla="*/ 1547838 w 46369"/>
                <a:gd name="T51" fmla="*/ 2904707 h 40519"/>
                <a:gd name="T52" fmla="*/ 1637297 w 46369"/>
                <a:gd name="T53" fmla="*/ 2948641 h 40519"/>
                <a:gd name="T54" fmla="*/ 1713199 w 46369"/>
                <a:gd name="T55" fmla="*/ 3009397 h 40519"/>
                <a:gd name="T56" fmla="*/ 1777386 w 46369"/>
                <a:gd name="T57" fmla="*/ 3093751 h 40519"/>
                <a:gd name="T58" fmla="*/ 1888771 w 46369"/>
                <a:gd name="T59" fmla="*/ 3243966 h 40519"/>
                <a:gd name="T60" fmla="*/ 1990029 w 46369"/>
                <a:gd name="T61" fmla="*/ 3326647 h 40519"/>
                <a:gd name="T62" fmla="*/ 2069363 w 46369"/>
                <a:gd name="T63" fmla="*/ 3365476 h 40519"/>
                <a:gd name="T64" fmla="*/ 2158822 w 46369"/>
                <a:gd name="T65" fmla="*/ 3387486 h 40519"/>
                <a:gd name="T66" fmla="*/ 2315731 w 46369"/>
                <a:gd name="T67" fmla="*/ 3384055 h 40519"/>
                <a:gd name="T68" fmla="*/ 2437326 w 46369"/>
                <a:gd name="T69" fmla="*/ 3353677 h 40519"/>
                <a:gd name="T70" fmla="*/ 2648296 w 46369"/>
                <a:gd name="T71" fmla="*/ 3264218 h 40519"/>
                <a:gd name="T72" fmla="*/ 2818762 w 46369"/>
                <a:gd name="T73" fmla="*/ 3152833 h 40519"/>
                <a:gd name="T74" fmla="*/ 2953746 w 46369"/>
                <a:gd name="T75" fmla="*/ 3026217 h 40519"/>
                <a:gd name="T76" fmla="*/ 3058436 w 46369"/>
                <a:gd name="T77" fmla="*/ 2889560 h 40519"/>
                <a:gd name="T78" fmla="*/ 3139443 w 46369"/>
                <a:gd name="T79" fmla="*/ 2751145 h 40519"/>
                <a:gd name="T80" fmla="*/ 3254175 w 46369"/>
                <a:gd name="T81" fmla="*/ 2492893 h 40519"/>
                <a:gd name="T82" fmla="*/ 3348739 w 46369"/>
                <a:gd name="T83" fmla="*/ 2295396 h 40519"/>
                <a:gd name="T84" fmla="*/ 3465145 w 46369"/>
                <a:gd name="T85" fmla="*/ 2133382 h 40519"/>
                <a:gd name="T86" fmla="*/ 3652516 w 46369"/>
                <a:gd name="T87" fmla="*/ 1895382 h 40519"/>
                <a:gd name="T88" fmla="*/ 3757122 w 46369"/>
                <a:gd name="T89" fmla="*/ 1711442 h 40519"/>
                <a:gd name="T90" fmla="*/ 3839886 w 46369"/>
                <a:gd name="T91" fmla="*/ 1454864 h 40519"/>
                <a:gd name="T92" fmla="*/ 3871938 w 46369"/>
                <a:gd name="T93" fmla="*/ 1250673 h 40519"/>
                <a:gd name="T94" fmla="*/ 3880390 w 46369"/>
                <a:gd name="T95" fmla="*/ 1071754 h 40519"/>
                <a:gd name="T96" fmla="*/ 3865159 w 46369"/>
                <a:gd name="T97" fmla="*/ 884383 h 40519"/>
                <a:gd name="T98" fmla="*/ 3824656 w 46369"/>
                <a:gd name="T99" fmla="*/ 693665 h 40519"/>
                <a:gd name="T100" fmla="*/ 3750427 w 46369"/>
                <a:gd name="T101" fmla="*/ 506378 h 40519"/>
                <a:gd name="T102" fmla="*/ 3640716 w 46369"/>
                <a:gd name="T103" fmla="*/ 325786 h 40519"/>
                <a:gd name="T104" fmla="*/ 3507406 w 46369"/>
                <a:gd name="T105" fmla="*/ 183940 h 40519"/>
                <a:gd name="T106" fmla="*/ 3355434 w 46369"/>
                <a:gd name="T107" fmla="*/ 84354 h 40519"/>
                <a:gd name="T108" fmla="*/ 3193420 w 46369"/>
                <a:gd name="T109" fmla="*/ 25357 h 40519"/>
                <a:gd name="T110" fmla="*/ 3026301 w 46369"/>
                <a:gd name="T111" fmla="*/ 1674 h 405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 name="Google Shape;97;p3">
              <a:extLst>
                <a:ext uri="{FF2B5EF4-FFF2-40B4-BE49-F238E27FC236}">
                  <a16:creationId xmlns:a16="http://schemas.microsoft.com/office/drawing/2014/main" id="{509FC1CA-6E74-50DE-360F-1840EB7A5947}"/>
                </a:ext>
              </a:extLst>
            </p:cNvPr>
            <p:cNvSpPr>
              <a:spLocks/>
            </p:cNvSpPr>
            <p:nvPr/>
          </p:nvSpPr>
          <p:spPr bwMode="auto">
            <a:xfrm rot="-5400000">
              <a:off x="4089190" y="777616"/>
              <a:ext cx="1694705" cy="784882"/>
            </a:xfrm>
            <a:custGeom>
              <a:avLst/>
              <a:gdLst>
                <a:gd name="T0" fmla="*/ 977357 w 20251"/>
                <a:gd name="T1" fmla="*/ 1674 h 9379"/>
                <a:gd name="T2" fmla="*/ 864215 w 20251"/>
                <a:gd name="T3" fmla="*/ 11800 h 9379"/>
                <a:gd name="T4" fmla="*/ 739357 w 20251"/>
                <a:gd name="T5" fmla="*/ 35482 h 9379"/>
                <a:gd name="T6" fmla="*/ 638098 w 20251"/>
                <a:gd name="T7" fmla="*/ 60755 h 9379"/>
                <a:gd name="T8" fmla="*/ 543534 w 20251"/>
                <a:gd name="T9" fmla="*/ 91133 h 9379"/>
                <a:gd name="T10" fmla="*/ 435497 w 20251"/>
                <a:gd name="T11" fmla="*/ 140089 h 9379"/>
                <a:gd name="T12" fmla="*/ 344364 w 20251"/>
                <a:gd name="T13" fmla="*/ 195823 h 9379"/>
                <a:gd name="T14" fmla="*/ 270135 w 20251"/>
                <a:gd name="T15" fmla="*/ 254905 h 9379"/>
                <a:gd name="T16" fmla="*/ 207706 w 20251"/>
                <a:gd name="T17" fmla="*/ 313986 h 9379"/>
                <a:gd name="T18" fmla="*/ 155319 w 20251"/>
                <a:gd name="T19" fmla="*/ 372984 h 9379"/>
                <a:gd name="T20" fmla="*/ 72639 w 20251"/>
                <a:gd name="T21" fmla="*/ 476001 h 9379"/>
                <a:gd name="T22" fmla="*/ 32135 w 20251"/>
                <a:gd name="T23" fmla="*/ 531651 h 9379"/>
                <a:gd name="T24" fmla="*/ 8536 w 20251"/>
                <a:gd name="T25" fmla="*/ 580607 h 9379"/>
                <a:gd name="T26" fmla="*/ 84 w 20251"/>
                <a:gd name="T27" fmla="*/ 621110 h 9379"/>
                <a:gd name="T28" fmla="*/ 6862 w 20251"/>
                <a:gd name="T29" fmla="*/ 653162 h 9379"/>
                <a:gd name="T30" fmla="*/ 23683 w 20251"/>
                <a:gd name="T31" fmla="*/ 673414 h 9379"/>
                <a:gd name="T32" fmla="*/ 52387 w 20251"/>
                <a:gd name="T33" fmla="*/ 683539 h 9379"/>
                <a:gd name="T34" fmla="*/ 89543 w 20251"/>
                <a:gd name="T35" fmla="*/ 681866 h 9379"/>
                <a:gd name="T36" fmla="*/ 133394 w 20251"/>
                <a:gd name="T37" fmla="*/ 666719 h 9379"/>
                <a:gd name="T38" fmla="*/ 288713 w 20251"/>
                <a:gd name="T39" fmla="*/ 578933 h 9379"/>
                <a:gd name="T40" fmla="*/ 435497 w 20251"/>
                <a:gd name="T41" fmla="*/ 509726 h 9379"/>
                <a:gd name="T42" fmla="*/ 573912 w 20251"/>
                <a:gd name="T43" fmla="*/ 459096 h 9379"/>
                <a:gd name="T44" fmla="*/ 703875 w 20251"/>
                <a:gd name="T45" fmla="*/ 425371 h 9379"/>
                <a:gd name="T46" fmla="*/ 827143 w 20251"/>
                <a:gd name="T47" fmla="*/ 406793 h 9379"/>
                <a:gd name="T48" fmla="*/ 943548 w 20251"/>
                <a:gd name="T49" fmla="*/ 403362 h 9379"/>
                <a:gd name="T50" fmla="*/ 1054933 w 20251"/>
                <a:gd name="T51" fmla="*/ 411814 h 9379"/>
                <a:gd name="T52" fmla="*/ 1159623 w 20251"/>
                <a:gd name="T53" fmla="*/ 435497 h 9379"/>
                <a:gd name="T54" fmla="*/ 1208579 w 20251"/>
                <a:gd name="T55" fmla="*/ 452318 h 9379"/>
                <a:gd name="T56" fmla="*/ 1254103 w 20251"/>
                <a:gd name="T57" fmla="*/ 472569 h 9379"/>
                <a:gd name="T58" fmla="*/ 1296364 w 20251"/>
                <a:gd name="T59" fmla="*/ 499600 h 9379"/>
                <a:gd name="T60" fmla="*/ 1372267 w 20251"/>
                <a:gd name="T61" fmla="*/ 558681 h 9379"/>
                <a:gd name="T62" fmla="*/ 1438127 w 20251"/>
                <a:gd name="T63" fmla="*/ 622784 h 9379"/>
                <a:gd name="T64" fmla="*/ 1517460 w 20251"/>
                <a:gd name="T65" fmla="*/ 712243 h 9379"/>
                <a:gd name="T66" fmla="*/ 1562985 w 20251"/>
                <a:gd name="T67" fmla="*/ 757852 h 9379"/>
                <a:gd name="T68" fmla="*/ 1591689 w 20251"/>
                <a:gd name="T69" fmla="*/ 778104 h 9379"/>
                <a:gd name="T70" fmla="*/ 1610267 w 20251"/>
                <a:gd name="T71" fmla="*/ 784882 h 9379"/>
                <a:gd name="T72" fmla="*/ 1628845 w 20251"/>
                <a:gd name="T73" fmla="*/ 783125 h 9379"/>
                <a:gd name="T74" fmla="*/ 1645666 w 20251"/>
                <a:gd name="T75" fmla="*/ 772999 h 9379"/>
                <a:gd name="T76" fmla="*/ 1660896 w 20251"/>
                <a:gd name="T77" fmla="*/ 756178 h 9379"/>
                <a:gd name="T78" fmla="*/ 1672696 w 20251"/>
                <a:gd name="T79" fmla="*/ 732495 h 9379"/>
                <a:gd name="T80" fmla="*/ 1682822 w 20251"/>
                <a:gd name="T81" fmla="*/ 703875 h 9379"/>
                <a:gd name="T82" fmla="*/ 1692948 w 20251"/>
                <a:gd name="T83" fmla="*/ 649814 h 9379"/>
                <a:gd name="T84" fmla="*/ 1692948 w 20251"/>
                <a:gd name="T85" fmla="*/ 565460 h 9379"/>
                <a:gd name="T86" fmla="*/ 1677801 w 20251"/>
                <a:gd name="T87" fmla="*/ 470896 h 9379"/>
                <a:gd name="T88" fmla="*/ 1664244 w 20251"/>
                <a:gd name="T89" fmla="*/ 421940 h 9379"/>
                <a:gd name="T90" fmla="*/ 1645666 w 20251"/>
                <a:gd name="T91" fmla="*/ 372984 h 9379"/>
                <a:gd name="T92" fmla="*/ 1620393 w 20251"/>
                <a:gd name="T93" fmla="*/ 324112 h 9379"/>
                <a:gd name="T94" fmla="*/ 1591689 w 20251"/>
                <a:gd name="T95" fmla="*/ 276830 h 9379"/>
                <a:gd name="T96" fmla="*/ 1557964 w 20251"/>
                <a:gd name="T97" fmla="*/ 231222 h 9379"/>
                <a:gd name="T98" fmla="*/ 1517460 w 20251"/>
                <a:gd name="T99" fmla="*/ 189045 h 9379"/>
                <a:gd name="T100" fmla="*/ 1470178 w 20251"/>
                <a:gd name="T101" fmla="*/ 148541 h 9379"/>
                <a:gd name="T102" fmla="*/ 1390845 w 20251"/>
                <a:gd name="T103" fmla="*/ 96238 h 9379"/>
                <a:gd name="T104" fmla="*/ 1308164 w 20251"/>
                <a:gd name="T105" fmla="*/ 54061 h 9379"/>
                <a:gd name="T106" fmla="*/ 1222052 w 20251"/>
                <a:gd name="T107" fmla="*/ 25357 h 9379"/>
                <a:gd name="T108" fmla="*/ 1130919 w 20251"/>
                <a:gd name="T109" fmla="*/ 6778 h 9379"/>
                <a:gd name="T110" fmla="*/ 1031334 w 20251"/>
                <a:gd name="T111" fmla="*/ 0 h 9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 name="Google Shape;98;p3">
              <a:extLst>
                <a:ext uri="{FF2B5EF4-FFF2-40B4-BE49-F238E27FC236}">
                  <a16:creationId xmlns:a16="http://schemas.microsoft.com/office/drawing/2014/main" id="{D910339C-792F-82CC-CC02-4843096D9F04}"/>
                </a:ext>
              </a:extLst>
            </p:cNvPr>
            <p:cNvSpPr>
              <a:spLocks/>
            </p:cNvSpPr>
            <p:nvPr/>
          </p:nvSpPr>
          <p:spPr bwMode="auto">
            <a:xfrm rot="-5400000">
              <a:off x="7984669" y="2625693"/>
              <a:ext cx="688644" cy="433907"/>
            </a:xfrm>
            <a:custGeom>
              <a:avLst/>
              <a:gdLst>
                <a:gd name="T0" fmla="*/ 136741 w 8229"/>
                <a:gd name="T1" fmla="*/ 1757 h 5185"/>
                <a:gd name="T2" fmla="*/ 77660 w 8229"/>
                <a:gd name="T3" fmla="*/ 13557 h 5185"/>
                <a:gd name="T4" fmla="*/ 35482 w 8229"/>
                <a:gd name="T5" fmla="*/ 37156 h 5185"/>
                <a:gd name="T6" fmla="*/ 20252 w 8229"/>
                <a:gd name="T7" fmla="*/ 50713 h 5185"/>
                <a:gd name="T8" fmla="*/ 8452 w 8229"/>
                <a:gd name="T9" fmla="*/ 65860 h 5185"/>
                <a:gd name="T10" fmla="*/ 1674 w 8229"/>
                <a:gd name="T11" fmla="*/ 82765 h 5185"/>
                <a:gd name="T12" fmla="*/ 0 w 8229"/>
                <a:gd name="T13" fmla="*/ 99669 h 5185"/>
                <a:gd name="T14" fmla="*/ 3347 w 8229"/>
                <a:gd name="T15" fmla="*/ 116490 h 5185"/>
                <a:gd name="T16" fmla="*/ 10126 w 8229"/>
                <a:gd name="T17" fmla="*/ 131720 h 5185"/>
                <a:gd name="T18" fmla="*/ 21925 w 8229"/>
                <a:gd name="T19" fmla="*/ 148625 h 5185"/>
                <a:gd name="T20" fmla="*/ 37156 w 8229"/>
                <a:gd name="T21" fmla="*/ 162098 h 5185"/>
                <a:gd name="T22" fmla="*/ 59082 w 8229"/>
                <a:gd name="T23" fmla="*/ 173898 h 5185"/>
                <a:gd name="T24" fmla="*/ 114816 w 8229"/>
                <a:gd name="T25" fmla="*/ 192476 h 5185"/>
                <a:gd name="T26" fmla="*/ 173814 w 8229"/>
                <a:gd name="T27" fmla="*/ 202602 h 5185"/>
                <a:gd name="T28" fmla="*/ 270052 w 8229"/>
                <a:gd name="T29" fmla="*/ 211054 h 5185"/>
                <a:gd name="T30" fmla="*/ 325786 w 8229"/>
                <a:gd name="T31" fmla="*/ 219506 h 5185"/>
                <a:gd name="T32" fmla="*/ 359511 w 8229"/>
                <a:gd name="T33" fmla="*/ 229632 h 5185"/>
                <a:gd name="T34" fmla="*/ 391562 w 8229"/>
                <a:gd name="T35" fmla="*/ 249884 h 5185"/>
                <a:gd name="T36" fmla="*/ 425371 w 8229"/>
                <a:gd name="T37" fmla="*/ 281935 h 5185"/>
                <a:gd name="T38" fmla="*/ 501273 w 8229"/>
                <a:gd name="T39" fmla="*/ 379846 h 5185"/>
                <a:gd name="T40" fmla="*/ 533325 w 8229"/>
                <a:gd name="T41" fmla="*/ 415245 h 5185"/>
                <a:gd name="T42" fmla="*/ 551903 w 8229"/>
                <a:gd name="T43" fmla="*/ 427045 h 5185"/>
                <a:gd name="T44" fmla="*/ 572154 w 8229"/>
                <a:gd name="T45" fmla="*/ 433823 h 5185"/>
                <a:gd name="T46" fmla="*/ 595837 w 8229"/>
                <a:gd name="T47" fmla="*/ 432150 h 5185"/>
                <a:gd name="T48" fmla="*/ 639688 w 8229"/>
                <a:gd name="T49" fmla="*/ 416919 h 5185"/>
                <a:gd name="T50" fmla="*/ 656593 w 8229"/>
                <a:gd name="T51" fmla="*/ 406793 h 5185"/>
                <a:gd name="T52" fmla="*/ 668392 w 8229"/>
                <a:gd name="T53" fmla="*/ 394993 h 5185"/>
                <a:gd name="T54" fmla="*/ 678518 w 8229"/>
                <a:gd name="T55" fmla="*/ 379846 h 5185"/>
                <a:gd name="T56" fmla="*/ 688644 w 8229"/>
                <a:gd name="T57" fmla="*/ 342690 h 5185"/>
                <a:gd name="T58" fmla="*/ 686970 w 8229"/>
                <a:gd name="T59" fmla="*/ 297082 h 5185"/>
                <a:gd name="T60" fmla="*/ 673413 w 8229"/>
                <a:gd name="T61" fmla="*/ 249884 h 5185"/>
                <a:gd name="T62" fmla="*/ 651488 w 8229"/>
                <a:gd name="T63" fmla="*/ 200928 h 5185"/>
                <a:gd name="T64" fmla="*/ 617763 w 8229"/>
                <a:gd name="T65" fmla="*/ 151972 h 5185"/>
                <a:gd name="T66" fmla="*/ 577259 w 8229"/>
                <a:gd name="T67" fmla="*/ 108121 h 5185"/>
                <a:gd name="T68" fmla="*/ 528304 w 8229"/>
                <a:gd name="T69" fmla="*/ 72639 h 5185"/>
                <a:gd name="T70" fmla="*/ 470896 w 8229"/>
                <a:gd name="T71" fmla="*/ 43935 h 5185"/>
                <a:gd name="T72" fmla="*/ 408467 w 8229"/>
                <a:gd name="T73" fmla="*/ 25357 h 5185"/>
                <a:gd name="T74" fmla="*/ 344280 w 8229"/>
                <a:gd name="T75" fmla="*/ 11883 h 5185"/>
                <a:gd name="T76" fmla="*/ 259926 w 8229"/>
                <a:gd name="T77" fmla="*/ 1757 h 5185"/>
                <a:gd name="T78" fmla="*/ 173814 w 8229"/>
                <a:gd name="T79" fmla="*/ 84 h 5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lnTo>
                    <a:pt x="2077"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 name="Google Shape;99;p3">
              <a:extLst>
                <a:ext uri="{FF2B5EF4-FFF2-40B4-BE49-F238E27FC236}">
                  <a16:creationId xmlns:a16="http://schemas.microsoft.com/office/drawing/2014/main" id="{47EC3883-03E5-8E07-DB70-E69CC7C7DE13}"/>
                </a:ext>
              </a:extLst>
            </p:cNvPr>
            <p:cNvSpPr>
              <a:spLocks/>
            </p:cNvSpPr>
            <p:nvPr/>
          </p:nvSpPr>
          <p:spPr bwMode="auto">
            <a:xfrm rot="-5400000">
              <a:off x="7949190" y="672925"/>
              <a:ext cx="1291260" cy="1428001"/>
            </a:xfrm>
            <a:custGeom>
              <a:avLst/>
              <a:gdLst>
                <a:gd name="T0" fmla="*/ 1200043 w 15430"/>
                <a:gd name="T1" fmla="*/ 1757 h 17064"/>
                <a:gd name="T2" fmla="*/ 1178118 w 15430"/>
                <a:gd name="T3" fmla="*/ 10210 h 17064"/>
                <a:gd name="T4" fmla="*/ 1152845 w 15430"/>
                <a:gd name="T5" fmla="*/ 28704 h 17064"/>
                <a:gd name="T6" fmla="*/ 1127488 w 15430"/>
                <a:gd name="T7" fmla="*/ 54061 h 17064"/>
                <a:gd name="T8" fmla="*/ 1100458 w 15430"/>
                <a:gd name="T9" fmla="*/ 89543 h 17064"/>
                <a:gd name="T10" fmla="*/ 1076859 w 15430"/>
                <a:gd name="T11" fmla="*/ 126615 h 17064"/>
                <a:gd name="T12" fmla="*/ 1007651 w 15430"/>
                <a:gd name="T13" fmla="*/ 239758 h 17064"/>
                <a:gd name="T14" fmla="*/ 950244 w 15430"/>
                <a:gd name="T15" fmla="*/ 322438 h 17064"/>
                <a:gd name="T16" fmla="*/ 879362 w 15430"/>
                <a:gd name="T17" fmla="*/ 413571 h 17064"/>
                <a:gd name="T18" fmla="*/ 796681 w 15430"/>
                <a:gd name="T19" fmla="*/ 504704 h 17064"/>
                <a:gd name="T20" fmla="*/ 705548 w 15430"/>
                <a:gd name="T21" fmla="*/ 589059 h 17064"/>
                <a:gd name="T22" fmla="*/ 656593 w 15430"/>
                <a:gd name="T23" fmla="*/ 627889 h 17064"/>
                <a:gd name="T24" fmla="*/ 604290 w 15430"/>
                <a:gd name="T25" fmla="*/ 661697 h 17064"/>
                <a:gd name="T26" fmla="*/ 406793 w 15430"/>
                <a:gd name="T27" fmla="*/ 781534 h 17064"/>
                <a:gd name="T28" fmla="*/ 317334 w 15430"/>
                <a:gd name="T29" fmla="*/ 837185 h 17064"/>
                <a:gd name="T30" fmla="*/ 236327 w 15430"/>
                <a:gd name="T31" fmla="*/ 894593 h 17064"/>
                <a:gd name="T32" fmla="*/ 163772 w 15430"/>
                <a:gd name="T33" fmla="*/ 953674 h 17064"/>
                <a:gd name="T34" fmla="*/ 103016 w 15430"/>
                <a:gd name="T35" fmla="*/ 1019451 h 17064"/>
                <a:gd name="T36" fmla="*/ 52387 w 15430"/>
                <a:gd name="T37" fmla="*/ 1092089 h 17064"/>
                <a:gd name="T38" fmla="*/ 32135 w 15430"/>
                <a:gd name="T39" fmla="*/ 1132593 h 17064"/>
                <a:gd name="T40" fmla="*/ 16904 w 15430"/>
                <a:gd name="T41" fmla="*/ 1176444 h 17064"/>
                <a:gd name="T42" fmla="*/ 5105 w 15430"/>
                <a:gd name="T43" fmla="*/ 1218621 h 17064"/>
                <a:gd name="T44" fmla="*/ 0 w 15430"/>
                <a:gd name="T45" fmla="*/ 1257451 h 17064"/>
                <a:gd name="T46" fmla="*/ 1757 w 15430"/>
                <a:gd name="T47" fmla="*/ 1294607 h 17064"/>
                <a:gd name="T48" fmla="*/ 10126 w 15430"/>
                <a:gd name="T49" fmla="*/ 1326658 h 17064"/>
                <a:gd name="T50" fmla="*/ 23683 w 15430"/>
                <a:gd name="T51" fmla="*/ 1353689 h 17064"/>
                <a:gd name="T52" fmla="*/ 42261 w 15430"/>
                <a:gd name="T53" fmla="*/ 1377288 h 17064"/>
                <a:gd name="T54" fmla="*/ 67534 w 15430"/>
                <a:gd name="T55" fmla="*/ 1397540 h 17064"/>
                <a:gd name="T56" fmla="*/ 97911 w 15430"/>
                <a:gd name="T57" fmla="*/ 1412770 h 17064"/>
                <a:gd name="T58" fmla="*/ 131720 w 15430"/>
                <a:gd name="T59" fmla="*/ 1422896 h 17064"/>
                <a:gd name="T60" fmla="*/ 170466 w 15430"/>
                <a:gd name="T61" fmla="*/ 1427917 h 17064"/>
                <a:gd name="T62" fmla="*/ 238000 w 15430"/>
                <a:gd name="T63" fmla="*/ 1426244 h 17064"/>
                <a:gd name="T64" fmla="*/ 286956 w 15430"/>
                <a:gd name="T65" fmla="*/ 1417791 h 17064"/>
                <a:gd name="T66" fmla="*/ 339259 w 15430"/>
                <a:gd name="T67" fmla="*/ 1404318 h 17064"/>
                <a:gd name="T68" fmla="*/ 394993 w 15430"/>
                <a:gd name="T69" fmla="*/ 1385740 h 17064"/>
                <a:gd name="T70" fmla="*/ 452401 w 15430"/>
                <a:gd name="T71" fmla="*/ 1360467 h 17064"/>
                <a:gd name="T72" fmla="*/ 513157 w 15430"/>
                <a:gd name="T73" fmla="*/ 1328332 h 17064"/>
                <a:gd name="T74" fmla="*/ 573912 w 15430"/>
                <a:gd name="T75" fmla="*/ 1291260 h 17064"/>
                <a:gd name="T76" fmla="*/ 636341 w 15430"/>
                <a:gd name="T77" fmla="*/ 1247325 h 17064"/>
                <a:gd name="T78" fmla="*/ 727474 w 15430"/>
                <a:gd name="T79" fmla="*/ 1173096 h 17064"/>
                <a:gd name="T80" fmla="*/ 845637 w 15430"/>
                <a:gd name="T81" fmla="*/ 1060038 h 17064"/>
                <a:gd name="T82" fmla="*/ 957022 w 15430"/>
                <a:gd name="T83" fmla="*/ 933423 h 17064"/>
                <a:gd name="T84" fmla="*/ 1058281 w 15430"/>
                <a:gd name="T85" fmla="*/ 798355 h 17064"/>
                <a:gd name="T86" fmla="*/ 1142719 w 15430"/>
                <a:gd name="T87" fmla="*/ 658266 h 17064"/>
                <a:gd name="T88" fmla="*/ 1196696 w 15430"/>
                <a:gd name="T89" fmla="*/ 555334 h 17064"/>
                <a:gd name="T90" fmla="*/ 1225400 w 15430"/>
                <a:gd name="T91" fmla="*/ 486126 h 17064"/>
                <a:gd name="T92" fmla="*/ 1248999 w 15430"/>
                <a:gd name="T93" fmla="*/ 420350 h 17064"/>
                <a:gd name="T94" fmla="*/ 1272682 w 15430"/>
                <a:gd name="T95" fmla="*/ 324112 h 17064"/>
                <a:gd name="T96" fmla="*/ 1289503 w 15430"/>
                <a:gd name="T97" fmla="*/ 212727 h 17064"/>
                <a:gd name="T98" fmla="*/ 1289503 w 15430"/>
                <a:gd name="T99" fmla="*/ 123268 h 17064"/>
                <a:gd name="T100" fmla="*/ 1284482 w 15430"/>
                <a:gd name="T101" fmla="*/ 86112 h 17064"/>
                <a:gd name="T102" fmla="*/ 1274356 w 15430"/>
                <a:gd name="T103" fmla="*/ 55734 h 17064"/>
                <a:gd name="T104" fmla="*/ 1262556 w 15430"/>
                <a:gd name="T105" fmla="*/ 30461 h 17064"/>
                <a:gd name="T106" fmla="*/ 1247325 w 15430"/>
                <a:gd name="T107" fmla="*/ 13557 h 17064"/>
                <a:gd name="T108" fmla="*/ 1230421 w 15430"/>
                <a:gd name="T109" fmla="*/ 3431 h 17064"/>
                <a:gd name="T110" fmla="*/ 1210169 w 15430"/>
                <a:gd name="T111" fmla="*/ 84 h 170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lnTo>
                    <a:pt x="1446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 name="Google Shape;100;p3">
              <a:extLst>
                <a:ext uri="{FF2B5EF4-FFF2-40B4-BE49-F238E27FC236}">
                  <a16:creationId xmlns:a16="http://schemas.microsoft.com/office/drawing/2014/main" id="{D2681B39-2E03-39F6-EEB4-41D6E86F0DA3}"/>
                </a:ext>
              </a:extLst>
            </p:cNvPr>
            <p:cNvSpPr>
              <a:spLocks/>
            </p:cNvSpPr>
            <p:nvPr/>
          </p:nvSpPr>
          <p:spPr bwMode="auto">
            <a:xfrm rot="-5400000">
              <a:off x="5771957" y="2833325"/>
              <a:ext cx="1541059" cy="2433895"/>
            </a:xfrm>
            <a:custGeom>
              <a:avLst/>
              <a:gdLst>
                <a:gd name="T0" fmla="*/ 1330089 w 18415"/>
                <a:gd name="T1" fmla="*/ 10126 h 29084"/>
                <a:gd name="T2" fmla="*/ 1151171 w 18415"/>
                <a:gd name="T3" fmla="*/ 47282 h 29084"/>
                <a:gd name="T4" fmla="*/ 975600 w 18415"/>
                <a:gd name="T5" fmla="*/ 97911 h 29084"/>
                <a:gd name="T6" fmla="*/ 805133 w 18415"/>
                <a:gd name="T7" fmla="*/ 162014 h 29084"/>
                <a:gd name="T8" fmla="*/ 639772 w 18415"/>
                <a:gd name="T9" fmla="*/ 243105 h 29084"/>
                <a:gd name="T10" fmla="*/ 482779 w 18415"/>
                <a:gd name="T11" fmla="*/ 335912 h 29084"/>
                <a:gd name="T12" fmla="*/ 356163 w 18415"/>
                <a:gd name="T13" fmla="*/ 427045 h 29084"/>
                <a:gd name="T14" fmla="*/ 285282 w 18415"/>
                <a:gd name="T15" fmla="*/ 494578 h 29084"/>
                <a:gd name="T16" fmla="*/ 222853 w 18415"/>
                <a:gd name="T17" fmla="*/ 572154 h 29084"/>
                <a:gd name="T18" fmla="*/ 168876 w 18415"/>
                <a:gd name="T19" fmla="*/ 656593 h 29084"/>
                <a:gd name="T20" fmla="*/ 121594 w 18415"/>
                <a:gd name="T21" fmla="*/ 746052 h 29084"/>
                <a:gd name="T22" fmla="*/ 60839 w 18415"/>
                <a:gd name="T23" fmla="*/ 908066 h 29084"/>
                <a:gd name="T24" fmla="*/ 16904 w 18415"/>
                <a:gd name="T25" fmla="*/ 1108910 h 29084"/>
                <a:gd name="T26" fmla="*/ 84 w 18415"/>
                <a:gd name="T27" fmla="*/ 1308080 h 29084"/>
                <a:gd name="T28" fmla="*/ 8536 w 18415"/>
                <a:gd name="T29" fmla="*/ 1502146 h 29084"/>
                <a:gd name="T30" fmla="*/ 43935 w 18415"/>
                <a:gd name="T31" fmla="*/ 1694622 h 29084"/>
                <a:gd name="T32" fmla="*/ 101343 w 18415"/>
                <a:gd name="T33" fmla="*/ 1883666 h 29084"/>
                <a:gd name="T34" fmla="*/ 180676 w 18415"/>
                <a:gd name="T35" fmla="*/ 2064258 h 29084"/>
                <a:gd name="T36" fmla="*/ 278587 w 18415"/>
                <a:gd name="T37" fmla="*/ 2234725 h 29084"/>
                <a:gd name="T38" fmla="*/ 364615 w 18415"/>
                <a:gd name="T39" fmla="*/ 2354562 h 29084"/>
                <a:gd name="T40" fmla="*/ 401772 w 18415"/>
                <a:gd name="T41" fmla="*/ 2388287 h 29084"/>
                <a:gd name="T42" fmla="*/ 459180 w 18415"/>
                <a:gd name="T43" fmla="*/ 2418664 h 29084"/>
                <a:gd name="T44" fmla="*/ 545208 w 18415"/>
                <a:gd name="T45" fmla="*/ 2433811 h 29084"/>
                <a:gd name="T46" fmla="*/ 582364 w 18415"/>
                <a:gd name="T47" fmla="*/ 2428790 h 29084"/>
                <a:gd name="T48" fmla="*/ 612741 w 18415"/>
                <a:gd name="T49" fmla="*/ 2415317 h 29084"/>
                <a:gd name="T50" fmla="*/ 631320 w 18415"/>
                <a:gd name="T51" fmla="*/ 2393308 h 29084"/>
                <a:gd name="T52" fmla="*/ 636341 w 18415"/>
                <a:gd name="T53" fmla="*/ 2361256 h 29084"/>
                <a:gd name="T54" fmla="*/ 626215 w 18415"/>
                <a:gd name="T55" fmla="*/ 2322427 h 29084"/>
                <a:gd name="T56" fmla="*/ 595837 w 18415"/>
                <a:gd name="T57" fmla="*/ 2275228 h 29084"/>
                <a:gd name="T58" fmla="*/ 551986 w 18415"/>
                <a:gd name="T59" fmla="*/ 2211042 h 29084"/>
                <a:gd name="T60" fmla="*/ 513156 w 18415"/>
                <a:gd name="T61" fmla="*/ 2130035 h 29084"/>
                <a:gd name="T62" fmla="*/ 450727 w 18415"/>
                <a:gd name="T63" fmla="*/ 1935969 h 29084"/>
                <a:gd name="T64" fmla="*/ 410224 w 18415"/>
                <a:gd name="T65" fmla="*/ 1709769 h 29084"/>
                <a:gd name="T66" fmla="*/ 394993 w 18415"/>
                <a:gd name="T67" fmla="*/ 1468421 h 29084"/>
                <a:gd name="T68" fmla="*/ 406793 w 18415"/>
                <a:gd name="T69" fmla="*/ 1232094 h 29084"/>
                <a:gd name="T70" fmla="*/ 432149 w 18415"/>
                <a:gd name="T71" fmla="*/ 1081880 h 29084"/>
                <a:gd name="T72" fmla="*/ 469305 w 18415"/>
                <a:gd name="T73" fmla="*/ 975600 h 29084"/>
                <a:gd name="T74" fmla="*/ 519935 w 18415"/>
                <a:gd name="T75" fmla="*/ 869236 h 29084"/>
                <a:gd name="T76" fmla="*/ 585711 w 18415"/>
                <a:gd name="T77" fmla="*/ 767977 h 29084"/>
                <a:gd name="T78" fmla="*/ 663371 w 18415"/>
                <a:gd name="T79" fmla="*/ 670066 h 29084"/>
                <a:gd name="T80" fmla="*/ 751156 w 18415"/>
                <a:gd name="T81" fmla="*/ 577259 h 29084"/>
                <a:gd name="T82" fmla="*/ 850742 w 18415"/>
                <a:gd name="T83" fmla="*/ 487800 h 29084"/>
                <a:gd name="T84" fmla="*/ 995851 w 18415"/>
                <a:gd name="T85" fmla="*/ 378089 h 29084"/>
                <a:gd name="T86" fmla="*/ 1237199 w 18415"/>
                <a:gd name="T87" fmla="*/ 229548 h 29084"/>
                <a:gd name="T88" fmla="*/ 1407665 w 18415"/>
                <a:gd name="T89" fmla="*/ 150215 h 29084"/>
                <a:gd name="T90" fmla="*/ 1500555 w 18415"/>
                <a:gd name="T91" fmla="*/ 96238 h 29084"/>
                <a:gd name="T92" fmla="*/ 1532607 w 18415"/>
                <a:gd name="T93" fmla="*/ 62513 h 29084"/>
                <a:gd name="T94" fmla="*/ 1541059 w 18415"/>
                <a:gd name="T95" fmla="*/ 38830 h 29084"/>
                <a:gd name="T96" fmla="*/ 1532607 w 18415"/>
                <a:gd name="T97" fmla="*/ 20252 h 29084"/>
                <a:gd name="T98" fmla="*/ 1509008 w 18415"/>
                <a:gd name="T99" fmla="*/ 6778 h 29084"/>
                <a:gd name="T100" fmla="*/ 1468504 w 18415"/>
                <a:gd name="T101" fmla="*/ 0 h 290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lnTo>
                    <a:pt x="1710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8" name="Google Shape;104;p3">
            <a:extLst>
              <a:ext uri="{FF2B5EF4-FFF2-40B4-BE49-F238E27FC236}">
                <a16:creationId xmlns:a16="http://schemas.microsoft.com/office/drawing/2014/main" id="{2DE70658-1D1C-3AEC-1665-E2FFC029A4CA}"/>
              </a:ext>
            </a:extLst>
          </p:cNvPr>
          <p:cNvGrpSpPr>
            <a:grpSpLocks/>
          </p:cNvGrpSpPr>
          <p:nvPr/>
        </p:nvGrpSpPr>
        <p:grpSpPr bwMode="auto">
          <a:xfrm rot="16200000" flipH="1">
            <a:off x="574675" y="-584200"/>
            <a:ext cx="1174750" cy="2324100"/>
            <a:chOff x="961675" y="1958725"/>
            <a:chExt cx="563225" cy="1113825"/>
          </a:xfrm>
        </p:grpSpPr>
        <p:sp>
          <p:nvSpPr>
            <p:cNvPr id="9" name="Google Shape;105;p3">
              <a:extLst>
                <a:ext uri="{FF2B5EF4-FFF2-40B4-BE49-F238E27FC236}">
                  <a16:creationId xmlns:a16="http://schemas.microsoft.com/office/drawing/2014/main" id="{ADAA2B4A-A0BA-CE98-74D6-447860315C54}"/>
                </a:ext>
              </a:extLst>
            </p:cNvPr>
            <p:cNvSpPr>
              <a:spLocks/>
            </p:cNvSpPr>
            <p:nvPr/>
          </p:nvSpPr>
          <p:spPr bwMode="auto">
            <a:xfrm>
              <a:off x="961675" y="1958725"/>
              <a:ext cx="284400" cy="1113825"/>
            </a:xfrm>
            <a:custGeom>
              <a:avLst/>
              <a:gdLst>
                <a:gd name="T0" fmla="*/ 0 w 11376"/>
                <a:gd name="T1" fmla="*/ 1113825 h 44553"/>
                <a:gd name="T2" fmla="*/ 31275 w 11376"/>
                <a:gd name="T3" fmla="*/ 1105250 h 44553"/>
                <a:gd name="T4" fmla="*/ 60000 w 11376"/>
                <a:gd name="T5" fmla="*/ 1094150 h 44553"/>
                <a:gd name="T6" fmla="*/ 85725 w 11376"/>
                <a:gd name="T7" fmla="*/ 1080050 h 44553"/>
                <a:gd name="T8" fmla="*/ 108925 w 11376"/>
                <a:gd name="T9" fmla="*/ 1063900 h 44553"/>
                <a:gd name="T10" fmla="*/ 130100 w 11376"/>
                <a:gd name="T11" fmla="*/ 1045750 h 44553"/>
                <a:gd name="T12" fmla="*/ 148250 w 11376"/>
                <a:gd name="T13" fmla="*/ 1025575 h 44553"/>
                <a:gd name="T14" fmla="*/ 163875 w 11376"/>
                <a:gd name="T15" fmla="*/ 1003400 h 44553"/>
                <a:gd name="T16" fmla="*/ 177475 w 11376"/>
                <a:gd name="T17" fmla="*/ 980200 h 44553"/>
                <a:gd name="T18" fmla="*/ 189075 w 11376"/>
                <a:gd name="T19" fmla="*/ 955500 h 44553"/>
                <a:gd name="T20" fmla="*/ 198150 w 11376"/>
                <a:gd name="T21" fmla="*/ 930300 h 44553"/>
                <a:gd name="T22" fmla="*/ 204725 w 11376"/>
                <a:gd name="T23" fmla="*/ 904075 h 44553"/>
                <a:gd name="T24" fmla="*/ 209750 w 11376"/>
                <a:gd name="T25" fmla="*/ 877350 h 44553"/>
                <a:gd name="T26" fmla="*/ 212275 w 11376"/>
                <a:gd name="T27" fmla="*/ 850125 h 44553"/>
                <a:gd name="T28" fmla="*/ 213275 w 11376"/>
                <a:gd name="T29" fmla="*/ 822900 h 44553"/>
                <a:gd name="T30" fmla="*/ 212275 w 11376"/>
                <a:gd name="T31" fmla="*/ 796175 h 44553"/>
                <a:gd name="T32" fmla="*/ 209250 w 11376"/>
                <a:gd name="T33" fmla="*/ 769950 h 44553"/>
                <a:gd name="T34" fmla="*/ 203200 w 11376"/>
                <a:gd name="T35" fmla="*/ 740700 h 44553"/>
                <a:gd name="T36" fmla="*/ 194625 w 11376"/>
                <a:gd name="T37" fmla="*/ 712975 h 44553"/>
                <a:gd name="T38" fmla="*/ 183525 w 11376"/>
                <a:gd name="T39" fmla="*/ 686750 h 44553"/>
                <a:gd name="T40" fmla="*/ 171425 w 11376"/>
                <a:gd name="T41" fmla="*/ 660525 h 44553"/>
                <a:gd name="T42" fmla="*/ 144200 w 11376"/>
                <a:gd name="T43" fmla="*/ 608100 h 44553"/>
                <a:gd name="T44" fmla="*/ 124050 w 11376"/>
                <a:gd name="T45" fmla="*/ 566250 h 44553"/>
                <a:gd name="T46" fmla="*/ 111950 w 11376"/>
                <a:gd name="T47" fmla="*/ 536500 h 44553"/>
                <a:gd name="T48" fmla="*/ 101850 w 11376"/>
                <a:gd name="T49" fmla="*/ 504225 h 44553"/>
                <a:gd name="T50" fmla="*/ 94300 w 11376"/>
                <a:gd name="T51" fmla="*/ 469425 h 44553"/>
                <a:gd name="T52" fmla="*/ 89250 w 11376"/>
                <a:gd name="T53" fmla="*/ 431125 h 44553"/>
                <a:gd name="T54" fmla="*/ 88250 w 11376"/>
                <a:gd name="T55" fmla="*/ 388750 h 44553"/>
                <a:gd name="T56" fmla="*/ 91275 w 11376"/>
                <a:gd name="T57" fmla="*/ 342375 h 44553"/>
                <a:gd name="T58" fmla="*/ 98825 w 11376"/>
                <a:gd name="T59" fmla="*/ 290950 h 44553"/>
                <a:gd name="T60" fmla="*/ 111950 w 11376"/>
                <a:gd name="T61" fmla="*/ 234475 h 44553"/>
                <a:gd name="T62" fmla="*/ 127075 w 11376"/>
                <a:gd name="T63" fmla="*/ 186575 h 44553"/>
                <a:gd name="T64" fmla="*/ 140675 w 11376"/>
                <a:gd name="T65" fmla="*/ 153300 h 44553"/>
                <a:gd name="T66" fmla="*/ 157325 w 11376"/>
                <a:gd name="T67" fmla="*/ 123050 h 44553"/>
                <a:gd name="T68" fmla="*/ 175975 w 11376"/>
                <a:gd name="T69" fmla="*/ 95300 h 44553"/>
                <a:gd name="T70" fmla="*/ 197150 w 11376"/>
                <a:gd name="T71" fmla="*/ 70100 h 44553"/>
                <a:gd name="T72" fmla="*/ 220350 w 11376"/>
                <a:gd name="T73" fmla="*/ 47400 h 44553"/>
                <a:gd name="T74" fmla="*/ 244550 w 11376"/>
                <a:gd name="T75" fmla="*/ 26725 h 44553"/>
                <a:gd name="T76" fmla="*/ 270775 w 11376"/>
                <a:gd name="T77" fmla="*/ 8575 h 44553"/>
                <a:gd name="T78" fmla="*/ 0 w 11376"/>
                <a:gd name="T79" fmla="*/ 0 h 445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 name="Google Shape;106;p3">
              <a:extLst>
                <a:ext uri="{FF2B5EF4-FFF2-40B4-BE49-F238E27FC236}">
                  <a16:creationId xmlns:a16="http://schemas.microsoft.com/office/drawing/2014/main" id="{73C2EB84-A171-DD92-C4D8-75922033D65E}"/>
                </a:ext>
              </a:extLst>
            </p:cNvPr>
            <p:cNvSpPr>
              <a:spLocks/>
            </p:cNvSpPr>
            <p:nvPr/>
          </p:nvSpPr>
          <p:spPr bwMode="auto">
            <a:xfrm>
              <a:off x="1145700" y="1958725"/>
              <a:ext cx="379200" cy="552150"/>
            </a:xfrm>
            <a:custGeom>
              <a:avLst/>
              <a:gdLst>
                <a:gd name="T0" fmla="*/ 161875 w 15168"/>
                <a:gd name="T1" fmla="*/ 22700 h 22086"/>
                <a:gd name="T2" fmla="*/ 126075 w 15168"/>
                <a:gd name="T3" fmla="*/ 72100 h 22086"/>
                <a:gd name="T4" fmla="*/ 91775 w 15168"/>
                <a:gd name="T5" fmla="*/ 125550 h 22086"/>
                <a:gd name="T6" fmla="*/ 76150 w 15168"/>
                <a:gd name="T7" fmla="*/ 154300 h 22086"/>
                <a:gd name="T8" fmla="*/ 61025 w 15168"/>
                <a:gd name="T9" fmla="*/ 183550 h 22086"/>
                <a:gd name="T10" fmla="*/ 47425 w 15168"/>
                <a:gd name="T11" fmla="*/ 214300 h 22086"/>
                <a:gd name="T12" fmla="*/ 34800 w 15168"/>
                <a:gd name="T13" fmla="*/ 245575 h 22086"/>
                <a:gd name="T14" fmla="*/ 24225 w 15168"/>
                <a:gd name="T15" fmla="*/ 277325 h 22086"/>
                <a:gd name="T16" fmla="*/ 15150 w 15168"/>
                <a:gd name="T17" fmla="*/ 310100 h 22086"/>
                <a:gd name="T18" fmla="*/ 8075 w 15168"/>
                <a:gd name="T19" fmla="*/ 343875 h 22086"/>
                <a:gd name="T20" fmla="*/ 3050 w 15168"/>
                <a:gd name="T21" fmla="*/ 377675 h 22086"/>
                <a:gd name="T22" fmla="*/ 525 w 15168"/>
                <a:gd name="T23" fmla="*/ 412450 h 22086"/>
                <a:gd name="T24" fmla="*/ 525 w 15168"/>
                <a:gd name="T25" fmla="*/ 447750 h 22086"/>
                <a:gd name="T26" fmla="*/ 3050 w 15168"/>
                <a:gd name="T27" fmla="*/ 483050 h 22086"/>
                <a:gd name="T28" fmla="*/ 7575 w 15168"/>
                <a:gd name="T29" fmla="*/ 502725 h 22086"/>
                <a:gd name="T30" fmla="*/ 12625 w 15168"/>
                <a:gd name="T31" fmla="*/ 519350 h 22086"/>
                <a:gd name="T32" fmla="*/ 18175 w 15168"/>
                <a:gd name="T33" fmla="*/ 531950 h 22086"/>
                <a:gd name="T34" fmla="*/ 23725 w 15168"/>
                <a:gd name="T35" fmla="*/ 541550 h 22086"/>
                <a:gd name="T36" fmla="*/ 30275 w 15168"/>
                <a:gd name="T37" fmla="*/ 548100 h 22086"/>
                <a:gd name="T38" fmla="*/ 36325 w 15168"/>
                <a:gd name="T39" fmla="*/ 551625 h 22086"/>
                <a:gd name="T40" fmla="*/ 42875 w 15168"/>
                <a:gd name="T41" fmla="*/ 552125 h 22086"/>
                <a:gd name="T42" fmla="*/ 48925 w 15168"/>
                <a:gd name="T43" fmla="*/ 550100 h 22086"/>
                <a:gd name="T44" fmla="*/ 54975 w 15168"/>
                <a:gd name="T45" fmla="*/ 546075 h 22086"/>
                <a:gd name="T46" fmla="*/ 60525 w 15168"/>
                <a:gd name="T47" fmla="*/ 539025 h 22086"/>
                <a:gd name="T48" fmla="*/ 65575 w 15168"/>
                <a:gd name="T49" fmla="*/ 529950 h 22086"/>
                <a:gd name="T50" fmla="*/ 70100 w 15168"/>
                <a:gd name="T51" fmla="*/ 519350 h 22086"/>
                <a:gd name="T52" fmla="*/ 74125 w 15168"/>
                <a:gd name="T53" fmla="*/ 506250 h 22086"/>
                <a:gd name="T54" fmla="*/ 76650 w 15168"/>
                <a:gd name="T55" fmla="*/ 491625 h 22086"/>
                <a:gd name="T56" fmla="*/ 78675 w 15168"/>
                <a:gd name="T57" fmla="*/ 475475 h 22086"/>
                <a:gd name="T58" fmla="*/ 79175 w 15168"/>
                <a:gd name="T59" fmla="*/ 457850 h 22086"/>
                <a:gd name="T60" fmla="*/ 80175 w 15168"/>
                <a:gd name="T61" fmla="*/ 441200 h 22086"/>
                <a:gd name="T62" fmla="*/ 82700 w 15168"/>
                <a:gd name="T63" fmla="*/ 422050 h 22086"/>
                <a:gd name="T64" fmla="*/ 87750 w 15168"/>
                <a:gd name="T65" fmla="*/ 399850 h 22086"/>
                <a:gd name="T66" fmla="*/ 94800 w 15168"/>
                <a:gd name="T67" fmla="*/ 375150 h 22086"/>
                <a:gd name="T68" fmla="*/ 104400 w 15168"/>
                <a:gd name="T69" fmla="*/ 348925 h 22086"/>
                <a:gd name="T70" fmla="*/ 115975 w 15168"/>
                <a:gd name="T71" fmla="*/ 320175 h 22086"/>
                <a:gd name="T72" fmla="*/ 130100 w 15168"/>
                <a:gd name="T73" fmla="*/ 290450 h 22086"/>
                <a:gd name="T74" fmla="*/ 146250 w 15168"/>
                <a:gd name="T75" fmla="*/ 259175 h 22086"/>
                <a:gd name="T76" fmla="*/ 165400 w 15168"/>
                <a:gd name="T77" fmla="*/ 226900 h 22086"/>
                <a:gd name="T78" fmla="*/ 187575 w 15168"/>
                <a:gd name="T79" fmla="*/ 194125 h 22086"/>
                <a:gd name="T80" fmla="*/ 211775 w 15168"/>
                <a:gd name="T81" fmla="*/ 161350 h 22086"/>
                <a:gd name="T82" fmla="*/ 239525 w 15168"/>
                <a:gd name="T83" fmla="*/ 128075 h 22086"/>
                <a:gd name="T84" fmla="*/ 269775 w 15168"/>
                <a:gd name="T85" fmla="*/ 94800 h 22086"/>
                <a:gd name="T86" fmla="*/ 303050 w 15168"/>
                <a:gd name="T87" fmla="*/ 62525 h 22086"/>
                <a:gd name="T88" fmla="*/ 339350 w 15168"/>
                <a:gd name="T89" fmla="*/ 30775 h 22086"/>
                <a:gd name="T90" fmla="*/ 379175 w 15168"/>
                <a:gd name="T91" fmla="*/ 0 h 220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lnTo>
                    <a:pt x="718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11" name="Google Shape;107;p3">
            <a:extLst>
              <a:ext uri="{FF2B5EF4-FFF2-40B4-BE49-F238E27FC236}">
                <a16:creationId xmlns:a16="http://schemas.microsoft.com/office/drawing/2014/main" id="{A98DCEBD-1F70-6470-26E3-D3B07FB7D2AD}"/>
              </a:ext>
            </a:extLst>
          </p:cNvPr>
          <p:cNvGrpSpPr>
            <a:grpSpLocks/>
          </p:cNvGrpSpPr>
          <p:nvPr/>
        </p:nvGrpSpPr>
        <p:grpSpPr bwMode="auto">
          <a:xfrm rot="10800000" flipH="1">
            <a:off x="2479675" y="-298450"/>
            <a:ext cx="7313613" cy="5638800"/>
            <a:chOff x="1569550" y="795179"/>
            <a:chExt cx="6519663" cy="3469513"/>
          </a:xfrm>
        </p:grpSpPr>
        <p:sp>
          <p:nvSpPr>
            <p:cNvPr id="12" name="Google Shape;108;p3">
              <a:extLst>
                <a:ext uri="{FF2B5EF4-FFF2-40B4-BE49-F238E27FC236}">
                  <a16:creationId xmlns:a16="http://schemas.microsoft.com/office/drawing/2014/main" id="{707714FD-13AB-D30C-8064-AE2DCB24EDE9}"/>
                </a:ext>
              </a:extLst>
            </p:cNvPr>
            <p:cNvSpPr/>
            <p:nvPr/>
          </p:nvSpPr>
          <p:spPr>
            <a:xfrm rot="6334360">
              <a:off x="5989473" y="731294"/>
              <a:ext cx="241264" cy="765604"/>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13" name="Google Shape;109;p3">
              <a:extLst>
                <a:ext uri="{FF2B5EF4-FFF2-40B4-BE49-F238E27FC236}">
                  <a16:creationId xmlns:a16="http://schemas.microsoft.com/office/drawing/2014/main" id="{C2FCEBD9-869D-3A63-AE9D-7B297A76C51C}"/>
                </a:ext>
              </a:extLst>
            </p:cNvPr>
            <p:cNvGrpSpPr>
              <a:grpSpLocks/>
            </p:cNvGrpSpPr>
            <p:nvPr/>
          </p:nvGrpSpPr>
          <p:grpSpPr bwMode="auto">
            <a:xfrm>
              <a:off x="1569550" y="795179"/>
              <a:ext cx="6519663" cy="3469513"/>
              <a:chOff x="6012925" y="3010525"/>
              <a:chExt cx="1512718" cy="964075"/>
            </a:xfrm>
          </p:grpSpPr>
          <p:sp>
            <p:nvSpPr>
              <p:cNvPr id="14" name="Google Shape;110;p3">
                <a:extLst>
                  <a:ext uri="{FF2B5EF4-FFF2-40B4-BE49-F238E27FC236}">
                    <a16:creationId xmlns:a16="http://schemas.microsoft.com/office/drawing/2014/main" id="{9732C10A-53FA-81ED-3E10-57EA511CECDD}"/>
                  </a:ext>
                </a:extLst>
              </p:cNvPr>
              <p:cNvSpPr/>
              <p:nvPr/>
            </p:nvSpPr>
            <p:spPr>
              <a:xfrm>
                <a:off x="6057909" y="3010525"/>
                <a:ext cx="1324572" cy="885907"/>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11;p3">
                <a:extLst>
                  <a:ext uri="{FF2B5EF4-FFF2-40B4-BE49-F238E27FC236}">
                    <a16:creationId xmlns:a16="http://schemas.microsoft.com/office/drawing/2014/main" id="{08652CB8-E284-B548-ADA3-C3B9E0872FE7}"/>
                  </a:ext>
                </a:extLst>
              </p:cNvPr>
              <p:cNvSpPr/>
              <p:nvPr/>
            </p:nvSpPr>
            <p:spPr>
              <a:xfrm>
                <a:off x="6116356" y="3023553"/>
                <a:ext cx="172385" cy="132180"/>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12;p3">
                <a:extLst>
                  <a:ext uri="{FF2B5EF4-FFF2-40B4-BE49-F238E27FC236}">
                    <a16:creationId xmlns:a16="http://schemas.microsoft.com/office/drawing/2014/main" id="{CE812AC5-CE54-494A-14B4-AF56108FDED2}"/>
                  </a:ext>
                </a:extLst>
              </p:cNvPr>
              <p:cNvSpPr/>
              <p:nvPr/>
            </p:nvSpPr>
            <p:spPr>
              <a:xfrm>
                <a:off x="6524826" y="3908917"/>
                <a:ext cx="511244" cy="65683"/>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13;p3">
                <a:extLst>
                  <a:ext uri="{FF2B5EF4-FFF2-40B4-BE49-F238E27FC236}">
                    <a16:creationId xmlns:a16="http://schemas.microsoft.com/office/drawing/2014/main" id="{49F19D98-4D4F-925B-2B43-7B22BCC58036}"/>
                  </a:ext>
                </a:extLst>
              </p:cNvPr>
              <p:cNvSpPr/>
              <p:nvPr/>
            </p:nvSpPr>
            <p:spPr>
              <a:xfrm>
                <a:off x="6013582" y="3614158"/>
                <a:ext cx="210802" cy="24997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14;p3">
                <a:extLst>
                  <a:ext uri="{FF2B5EF4-FFF2-40B4-BE49-F238E27FC236}">
                    <a16:creationId xmlns:a16="http://schemas.microsoft.com/office/drawing/2014/main" id="{EEC4F31E-0D56-ED2C-D658-1A958C0D5721}"/>
                  </a:ext>
                </a:extLst>
              </p:cNvPr>
              <p:cNvSpPr/>
              <p:nvPr/>
            </p:nvSpPr>
            <p:spPr>
              <a:xfrm rot="2145846">
                <a:off x="7297438" y="3198617"/>
                <a:ext cx="199967" cy="2095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grpSp>
        <p:nvGrpSpPr>
          <p:cNvPr id="19" name="Google Shape;115;p3">
            <a:extLst>
              <a:ext uri="{FF2B5EF4-FFF2-40B4-BE49-F238E27FC236}">
                <a16:creationId xmlns:a16="http://schemas.microsoft.com/office/drawing/2014/main" id="{4E5ABA29-9FAE-89D5-5514-8A66E97AC538}"/>
              </a:ext>
            </a:extLst>
          </p:cNvPr>
          <p:cNvGrpSpPr>
            <a:grpSpLocks/>
          </p:cNvGrpSpPr>
          <p:nvPr/>
        </p:nvGrpSpPr>
        <p:grpSpPr bwMode="auto">
          <a:xfrm rot="10800000" flipH="1">
            <a:off x="6281738" y="3449638"/>
            <a:ext cx="2862262" cy="1695450"/>
            <a:chOff x="238125" y="3383650"/>
            <a:chExt cx="1287775" cy="762900"/>
          </a:xfrm>
        </p:grpSpPr>
        <p:sp>
          <p:nvSpPr>
            <p:cNvPr id="20" name="Google Shape;116;p3">
              <a:extLst>
                <a:ext uri="{FF2B5EF4-FFF2-40B4-BE49-F238E27FC236}">
                  <a16:creationId xmlns:a16="http://schemas.microsoft.com/office/drawing/2014/main" id="{C42F47FA-5FC3-86D2-D884-348EAF5B9E5F}"/>
                </a:ext>
              </a:extLst>
            </p:cNvPr>
            <p:cNvSpPr>
              <a:spLocks/>
            </p:cNvSpPr>
            <p:nvPr/>
          </p:nvSpPr>
          <p:spPr bwMode="auto">
            <a:xfrm>
              <a:off x="598125" y="3383650"/>
              <a:ext cx="927775" cy="557175"/>
            </a:xfrm>
            <a:custGeom>
              <a:avLst/>
              <a:gdLst>
                <a:gd name="T0" fmla="*/ 0 w 37111"/>
                <a:gd name="T1" fmla="*/ 2525 h 22287"/>
                <a:gd name="T2" fmla="*/ 52950 w 37111"/>
                <a:gd name="T3" fmla="*/ 6050 h 22287"/>
                <a:gd name="T4" fmla="*/ 102375 w 37111"/>
                <a:gd name="T5" fmla="*/ 11600 h 22287"/>
                <a:gd name="T6" fmla="*/ 147250 w 37111"/>
                <a:gd name="T7" fmla="*/ 18150 h 22287"/>
                <a:gd name="T8" fmla="*/ 188075 w 37111"/>
                <a:gd name="T9" fmla="*/ 25725 h 22287"/>
                <a:gd name="T10" fmla="*/ 225900 w 37111"/>
                <a:gd name="T11" fmla="*/ 35300 h 22287"/>
                <a:gd name="T12" fmla="*/ 260175 w 37111"/>
                <a:gd name="T13" fmla="*/ 45875 h 22287"/>
                <a:gd name="T14" fmla="*/ 291450 w 37111"/>
                <a:gd name="T15" fmla="*/ 58500 h 22287"/>
                <a:gd name="T16" fmla="*/ 319175 w 37111"/>
                <a:gd name="T17" fmla="*/ 72100 h 22287"/>
                <a:gd name="T18" fmla="*/ 344900 w 37111"/>
                <a:gd name="T19" fmla="*/ 87725 h 22287"/>
                <a:gd name="T20" fmla="*/ 368100 w 37111"/>
                <a:gd name="T21" fmla="*/ 104875 h 22287"/>
                <a:gd name="T22" fmla="*/ 388775 w 37111"/>
                <a:gd name="T23" fmla="*/ 123525 h 22287"/>
                <a:gd name="T24" fmla="*/ 407425 w 37111"/>
                <a:gd name="T25" fmla="*/ 144200 h 22287"/>
                <a:gd name="T26" fmla="*/ 424550 w 37111"/>
                <a:gd name="T27" fmla="*/ 166400 h 22287"/>
                <a:gd name="T28" fmla="*/ 440200 w 37111"/>
                <a:gd name="T29" fmla="*/ 190600 h 22287"/>
                <a:gd name="T30" fmla="*/ 454300 w 37111"/>
                <a:gd name="T31" fmla="*/ 216300 h 22287"/>
                <a:gd name="T32" fmla="*/ 467925 w 37111"/>
                <a:gd name="T33" fmla="*/ 244050 h 22287"/>
                <a:gd name="T34" fmla="*/ 494650 w 37111"/>
                <a:gd name="T35" fmla="*/ 308575 h 22287"/>
                <a:gd name="T36" fmla="*/ 516325 w 37111"/>
                <a:gd name="T37" fmla="*/ 359000 h 22287"/>
                <a:gd name="T38" fmla="*/ 531450 w 37111"/>
                <a:gd name="T39" fmla="*/ 391775 h 22287"/>
                <a:gd name="T40" fmla="*/ 548600 w 37111"/>
                <a:gd name="T41" fmla="*/ 424050 h 22287"/>
                <a:gd name="T42" fmla="*/ 567750 w 37111"/>
                <a:gd name="T43" fmla="*/ 453800 h 22287"/>
                <a:gd name="T44" fmla="*/ 589450 w 37111"/>
                <a:gd name="T45" fmla="*/ 481525 h 22287"/>
                <a:gd name="T46" fmla="*/ 607100 w 37111"/>
                <a:gd name="T47" fmla="*/ 500175 h 22287"/>
                <a:gd name="T48" fmla="*/ 620200 w 37111"/>
                <a:gd name="T49" fmla="*/ 511275 h 22287"/>
                <a:gd name="T50" fmla="*/ 633800 w 37111"/>
                <a:gd name="T51" fmla="*/ 521350 h 22287"/>
                <a:gd name="T52" fmla="*/ 648425 w 37111"/>
                <a:gd name="T53" fmla="*/ 530425 h 22287"/>
                <a:gd name="T54" fmla="*/ 664075 w 37111"/>
                <a:gd name="T55" fmla="*/ 538500 h 22287"/>
                <a:gd name="T56" fmla="*/ 680700 w 37111"/>
                <a:gd name="T57" fmla="*/ 545050 h 22287"/>
                <a:gd name="T58" fmla="*/ 698350 w 37111"/>
                <a:gd name="T59" fmla="*/ 550600 h 22287"/>
                <a:gd name="T60" fmla="*/ 717000 w 37111"/>
                <a:gd name="T61" fmla="*/ 554125 h 22287"/>
                <a:gd name="T62" fmla="*/ 736675 w 37111"/>
                <a:gd name="T63" fmla="*/ 556650 h 22287"/>
                <a:gd name="T64" fmla="*/ 768950 w 37111"/>
                <a:gd name="T65" fmla="*/ 557150 h 22287"/>
                <a:gd name="T66" fmla="*/ 791625 w 37111"/>
                <a:gd name="T67" fmla="*/ 555150 h 22287"/>
                <a:gd name="T68" fmla="*/ 816350 w 37111"/>
                <a:gd name="T69" fmla="*/ 551625 h 22287"/>
                <a:gd name="T70" fmla="*/ 842050 w 37111"/>
                <a:gd name="T71" fmla="*/ 546075 h 22287"/>
                <a:gd name="T72" fmla="*/ 868775 w 37111"/>
                <a:gd name="T73" fmla="*/ 538500 h 22287"/>
                <a:gd name="T74" fmla="*/ 897525 w 37111"/>
                <a:gd name="T75" fmla="*/ 528925 h 22287"/>
                <a:gd name="T76" fmla="*/ 927775 w 37111"/>
                <a:gd name="T77" fmla="*/ 516825 h 22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 name="Google Shape;117;p3">
              <a:extLst>
                <a:ext uri="{FF2B5EF4-FFF2-40B4-BE49-F238E27FC236}">
                  <a16:creationId xmlns:a16="http://schemas.microsoft.com/office/drawing/2014/main" id="{36D09489-F01A-ABEE-7A8E-C76517875474}"/>
                </a:ext>
              </a:extLst>
            </p:cNvPr>
            <p:cNvSpPr>
              <a:spLocks/>
            </p:cNvSpPr>
            <p:nvPr/>
          </p:nvSpPr>
          <p:spPr bwMode="auto">
            <a:xfrm>
              <a:off x="238125" y="3425500"/>
              <a:ext cx="780025" cy="218350"/>
            </a:xfrm>
            <a:custGeom>
              <a:avLst/>
              <a:gdLst>
                <a:gd name="T0" fmla="*/ 303025 w 31201"/>
                <a:gd name="T1" fmla="*/ 1000 h 8734"/>
                <a:gd name="T2" fmla="*/ 253125 w 31201"/>
                <a:gd name="T3" fmla="*/ 5050 h 8734"/>
                <a:gd name="T4" fmla="*/ 203200 w 31201"/>
                <a:gd name="T5" fmla="*/ 12600 h 8734"/>
                <a:gd name="T6" fmla="*/ 119000 w 31201"/>
                <a:gd name="T7" fmla="*/ 30750 h 8734"/>
                <a:gd name="T8" fmla="*/ 62025 w 31201"/>
                <a:gd name="T9" fmla="*/ 48400 h 8734"/>
                <a:gd name="T10" fmla="*/ 34800 w 31201"/>
                <a:gd name="T11" fmla="*/ 64025 h 8734"/>
                <a:gd name="T12" fmla="*/ 15625 w 31201"/>
                <a:gd name="T13" fmla="*/ 82700 h 8734"/>
                <a:gd name="T14" fmla="*/ 4025 w 31201"/>
                <a:gd name="T15" fmla="*/ 102850 h 8734"/>
                <a:gd name="T16" fmla="*/ 0 w 31201"/>
                <a:gd name="T17" fmla="*/ 123025 h 8734"/>
                <a:gd name="T18" fmla="*/ 3025 w 31201"/>
                <a:gd name="T19" fmla="*/ 141675 h 8734"/>
                <a:gd name="T20" fmla="*/ 12100 w 31201"/>
                <a:gd name="T21" fmla="*/ 157825 h 8734"/>
                <a:gd name="T22" fmla="*/ 27725 w 31201"/>
                <a:gd name="T23" fmla="*/ 169925 h 8734"/>
                <a:gd name="T24" fmla="*/ 49425 w 31201"/>
                <a:gd name="T25" fmla="*/ 176475 h 8734"/>
                <a:gd name="T26" fmla="*/ 76125 w 31201"/>
                <a:gd name="T27" fmla="*/ 176475 h 8734"/>
                <a:gd name="T28" fmla="*/ 107900 w 31201"/>
                <a:gd name="T29" fmla="*/ 167900 h 8734"/>
                <a:gd name="T30" fmla="*/ 175475 w 31201"/>
                <a:gd name="T31" fmla="*/ 143700 h 8734"/>
                <a:gd name="T32" fmla="*/ 241025 w 31201"/>
                <a:gd name="T33" fmla="*/ 125050 h 8734"/>
                <a:gd name="T34" fmla="*/ 307075 w 31201"/>
                <a:gd name="T35" fmla="*/ 111925 h 8734"/>
                <a:gd name="T36" fmla="*/ 375150 w 31201"/>
                <a:gd name="T37" fmla="*/ 104875 h 8734"/>
                <a:gd name="T38" fmla="*/ 447250 w 31201"/>
                <a:gd name="T39" fmla="*/ 105375 h 8734"/>
                <a:gd name="T40" fmla="*/ 497650 w 31201"/>
                <a:gd name="T41" fmla="*/ 110925 h 8734"/>
                <a:gd name="T42" fmla="*/ 533450 w 31201"/>
                <a:gd name="T43" fmla="*/ 120000 h 8734"/>
                <a:gd name="T44" fmla="*/ 566750 w 31201"/>
                <a:gd name="T45" fmla="*/ 132600 h 8734"/>
                <a:gd name="T46" fmla="*/ 608075 w 31201"/>
                <a:gd name="T47" fmla="*/ 153275 h 8734"/>
                <a:gd name="T48" fmla="*/ 662550 w 31201"/>
                <a:gd name="T49" fmla="*/ 185550 h 8734"/>
                <a:gd name="T50" fmla="*/ 701875 w 31201"/>
                <a:gd name="T51" fmla="*/ 207225 h 8734"/>
                <a:gd name="T52" fmla="*/ 722550 w 31201"/>
                <a:gd name="T53" fmla="*/ 215300 h 8734"/>
                <a:gd name="T54" fmla="*/ 741700 w 31201"/>
                <a:gd name="T55" fmla="*/ 218325 h 8734"/>
                <a:gd name="T56" fmla="*/ 759350 w 31201"/>
                <a:gd name="T57" fmla="*/ 214800 h 8734"/>
                <a:gd name="T58" fmla="*/ 772450 w 31201"/>
                <a:gd name="T59" fmla="*/ 206725 h 8734"/>
                <a:gd name="T60" fmla="*/ 779025 w 31201"/>
                <a:gd name="T61" fmla="*/ 195625 h 8734"/>
                <a:gd name="T62" fmla="*/ 780025 w 31201"/>
                <a:gd name="T63" fmla="*/ 182525 h 8734"/>
                <a:gd name="T64" fmla="*/ 774975 w 31201"/>
                <a:gd name="T65" fmla="*/ 167900 h 8734"/>
                <a:gd name="T66" fmla="*/ 764400 w 31201"/>
                <a:gd name="T67" fmla="*/ 151775 h 8734"/>
                <a:gd name="T68" fmla="*/ 749775 w 31201"/>
                <a:gd name="T69" fmla="*/ 135125 h 8734"/>
                <a:gd name="T70" fmla="*/ 707425 w 31201"/>
                <a:gd name="T71" fmla="*/ 101350 h 8734"/>
                <a:gd name="T72" fmla="*/ 651950 w 31201"/>
                <a:gd name="T73" fmla="*/ 70075 h 8734"/>
                <a:gd name="T74" fmla="*/ 594475 w 31201"/>
                <a:gd name="T75" fmla="*/ 46400 h 8734"/>
                <a:gd name="T76" fmla="*/ 541025 w 31201"/>
                <a:gd name="T77" fmla="*/ 28750 h 8734"/>
                <a:gd name="T78" fmla="*/ 488575 w 31201"/>
                <a:gd name="T79" fmla="*/ 15625 h 8734"/>
                <a:gd name="T80" fmla="*/ 437150 w 31201"/>
                <a:gd name="T81" fmla="*/ 6550 h 8734"/>
                <a:gd name="T82" fmla="*/ 386725 w 31201"/>
                <a:gd name="T83" fmla="*/ 1525 h 8734"/>
                <a:gd name="T84" fmla="*/ 336325 w 31201"/>
                <a:gd name="T85" fmla="*/ 0 h 87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lnTo>
                    <a:pt x="1345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 name="Google Shape;118;p3">
              <a:extLst>
                <a:ext uri="{FF2B5EF4-FFF2-40B4-BE49-F238E27FC236}">
                  <a16:creationId xmlns:a16="http://schemas.microsoft.com/office/drawing/2014/main" id="{458F4441-4319-F087-83B8-2E9E459C1712}"/>
                </a:ext>
              </a:extLst>
            </p:cNvPr>
            <p:cNvSpPr>
              <a:spLocks/>
            </p:cNvSpPr>
            <p:nvPr/>
          </p:nvSpPr>
          <p:spPr bwMode="auto">
            <a:xfrm>
              <a:off x="1086700" y="3869200"/>
              <a:ext cx="392825" cy="277350"/>
            </a:xfrm>
            <a:custGeom>
              <a:avLst/>
              <a:gdLst>
                <a:gd name="T0" fmla="*/ 18175 w 15713"/>
                <a:gd name="T1" fmla="*/ 525 h 11094"/>
                <a:gd name="T2" fmla="*/ 9600 w 15713"/>
                <a:gd name="T3" fmla="*/ 3550 h 11094"/>
                <a:gd name="T4" fmla="*/ 4050 w 15713"/>
                <a:gd name="T5" fmla="*/ 9600 h 11094"/>
                <a:gd name="T6" fmla="*/ 1025 w 15713"/>
                <a:gd name="T7" fmla="*/ 17650 h 11094"/>
                <a:gd name="T8" fmla="*/ 25 w 15713"/>
                <a:gd name="T9" fmla="*/ 28250 h 11094"/>
                <a:gd name="T10" fmla="*/ 1525 w 15713"/>
                <a:gd name="T11" fmla="*/ 40350 h 11094"/>
                <a:gd name="T12" fmla="*/ 5075 w 15713"/>
                <a:gd name="T13" fmla="*/ 53950 h 11094"/>
                <a:gd name="T14" fmla="*/ 11125 w 15713"/>
                <a:gd name="T15" fmla="*/ 69100 h 11094"/>
                <a:gd name="T16" fmla="*/ 18675 w 15713"/>
                <a:gd name="T17" fmla="*/ 85725 h 11094"/>
                <a:gd name="T18" fmla="*/ 28250 w 15713"/>
                <a:gd name="T19" fmla="*/ 102875 h 11094"/>
                <a:gd name="T20" fmla="*/ 39350 w 15713"/>
                <a:gd name="T21" fmla="*/ 120525 h 11094"/>
                <a:gd name="T22" fmla="*/ 59525 w 15713"/>
                <a:gd name="T23" fmla="*/ 147250 h 11094"/>
                <a:gd name="T24" fmla="*/ 75150 w 15713"/>
                <a:gd name="T25" fmla="*/ 165400 h 11094"/>
                <a:gd name="T26" fmla="*/ 91800 w 15713"/>
                <a:gd name="T27" fmla="*/ 183050 h 11094"/>
                <a:gd name="T28" fmla="*/ 109950 w 15713"/>
                <a:gd name="T29" fmla="*/ 200175 h 11094"/>
                <a:gd name="T30" fmla="*/ 128600 w 15713"/>
                <a:gd name="T31" fmla="*/ 216325 h 11094"/>
                <a:gd name="T32" fmla="*/ 147250 w 15713"/>
                <a:gd name="T33" fmla="*/ 230425 h 11094"/>
                <a:gd name="T34" fmla="*/ 164900 w 15713"/>
                <a:gd name="T35" fmla="*/ 242025 h 11094"/>
                <a:gd name="T36" fmla="*/ 181550 w 15713"/>
                <a:gd name="T37" fmla="*/ 251625 h 11094"/>
                <a:gd name="T38" fmla="*/ 197675 w 15713"/>
                <a:gd name="T39" fmla="*/ 259675 h 11094"/>
                <a:gd name="T40" fmla="*/ 212800 w 15713"/>
                <a:gd name="T41" fmla="*/ 265725 h 11094"/>
                <a:gd name="T42" fmla="*/ 235000 w 15713"/>
                <a:gd name="T43" fmla="*/ 272275 h 11094"/>
                <a:gd name="T44" fmla="*/ 262725 w 15713"/>
                <a:gd name="T45" fmla="*/ 276325 h 11094"/>
                <a:gd name="T46" fmla="*/ 288950 w 15713"/>
                <a:gd name="T47" fmla="*/ 276825 h 11094"/>
                <a:gd name="T48" fmla="*/ 314650 w 15713"/>
                <a:gd name="T49" fmla="*/ 274800 h 11094"/>
                <a:gd name="T50" fmla="*/ 352475 w 15713"/>
                <a:gd name="T51" fmla="*/ 270275 h 11094"/>
                <a:gd name="T52" fmla="*/ 364075 w 15713"/>
                <a:gd name="T53" fmla="*/ 268250 h 11094"/>
                <a:gd name="T54" fmla="*/ 373650 w 15713"/>
                <a:gd name="T55" fmla="*/ 264725 h 11094"/>
                <a:gd name="T56" fmla="*/ 381200 w 15713"/>
                <a:gd name="T57" fmla="*/ 260175 h 11094"/>
                <a:gd name="T58" fmla="*/ 386750 w 15713"/>
                <a:gd name="T59" fmla="*/ 255150 h 11094"/>
                <a:gd name="T60" fmla="*/ 390275 w 15713"/>
                <a:gd name="T61" fmla="*/ 249100 h 11094"/>
                <a:gd name="T62" fmla="*/ 392300 w 15713"/>
                <a:gd name="T63" fmla="*/ 243050 h 11094"/>
                <a:gd name="T64" fmla="*/ 392300 w 15713"/>
                <a:gd name="T65" fmla="*/ 237000 h 11094"/>
                <a:gd name="T66" fmla="*/ 390800 w 15713"/>
                <a:gd name="T67" fmla="*/ 230425 h 11094"/>
                <a:gd name="T68" fmla="*/ 387250 w 15713"/>
                <a:gd name="T69" fmla="*/ 224375 h 11094"/>
                <a:gd name="T70" fmla="*/ 382225 w 15713"/>
                <a:gd name="T71" fmla="*/ 218850 h 11094"/>
                <a:gd name="T72" fmla="*/ 375675 w 15713"/>
                <a:gd name="T73" fmla="*/ 213800 h 11094"/>
                <a:gd name="T74" fmla="*/ 367100 w 15713"/>
                <a:gd name="T75" fmla="*/ 209250 h 11094"/>
                <a:gd name="T76" fmla="*/ 357525 w 15713"/>
                <a:gd name="T77" fmla="*/ 206225 h 11094"/>
                <a:gd name="T78" fmla="*/ 346425 w 15713"/>
                <a:gd name="T79" fmla="*/ 204225 h 11094"/>
                <a:gd name="T80" fmla="*/ 333825 w 15713"/>
                <a:gd name="T81" fmla="*/ 203725 h 11094"/>
                <a:gd name="T82" fmla="*/ 319700 w 15713"/>
                <a:gd name="T83" fmla="*/ 204725 h 11094"/>
                <a:gd name="T84" fmla="*/ 286925 w 15713"/>
                <a:gd name="T85" fmla="*/ 207750 h 11094"/>
                <a:gd name="T86" fmla="*/ 258675 w 15713"/>
                <a:gd name="T87" fmla="*/ 207750 h 11094"/>
                <a:gd name="T88" fmla="*/ 239025 w 15713"/>
                <a:gd name="T89" fmla="*/ 206225 h 11094"/>
                <a:gd name="T90" fmla="*/ 218350 w 15713"/>
                <a:gd name="T91" fmla="*/ 203200 h 11094"/>
                <a:gd name="T92" fmla="*/ 197175 w 15713"/>
                <a:gd name="T93" fmla="*/ 197675 h 11094"/>
                <a:gd name="T94" fmla="*/ 176000 w 15713"/>
                <a:gd name="T95" fmla="*/ 190600 h 11094"/>
                <a:gd name="T96" fmla="*/ 155325 w 15713"/>
                <a:gd name="T97" fmla="*/ 180525 h 11094"/>
                <a:gd name="T98" fmla="*/ 134650 w 15713"/>
                <a:gd name="T99" fmla="*/ 167925 h 11094"/>
                <a:gd name="T100" fmla="*/ 114475 w 15713"/>
                <a:gd name="T101" fmla="*/ 152800 h 11094"/>
                <a:gd name="T102" fmla="*/ 95825 w 15713"/>
                <a:gd name="T103" fmla="*/ 133625 h 11094"/>
                <a:gd name="T104" fmla="*/ 77675 w 15713"/>
                <a:gd name="T105" fmla="*/ 110950 h 11094"/>
                <a:gd name="T106" fmla="*/ 61525 w 15713"/>
                <a:gd name="T107" fmla="*/ 84725 h 11094"/>
                <a:gd name="T108" fmla="*/ 46925 w 15713"/>
                <a:gd name="T109" fmla="*/ 54475 h 11094"/>
                <a:gd name="T110" fmla="*/ 34300 w 15713"/>
                <a:gd name="T111" fmla="*/ 19175 h 11094"/>
                <a:gd name="T112" fmla="*/ 23225 w 15713"/>
                <a:gd name="T113" fmla="*/ 0 h 110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lnTo>
                    <a:pt x="92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Tree>
    <p:extLst>
      <p:ext uri="{BB962C8B-B14F-4D97-AF65-F5344CB8AC3E}">
        <p14:creationId xmlns:p14="http://schemas.microsoft.com/office/powerpoint/2010/main" val="25630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 userDrawn="1">
  <p:cSld name="ONE_COLUMN_TEXT_1">
    <p:spTree>
      <p:nvGrpSpPr>
        <p:cNvPr id="1" name="Shape 816"/>
        <p:cNvGrpSpPr/>
        <p:nvPr/>
      </p:nvGrpSpPr>
      <p:grpSpPr>
        <a:xfrm>
          <a:off x="0" y="0"/>
          <a:ext cx="0" cy="0"/>
          <a:chOff x="0" y="0"/>
          <a:chExt cx="0" cy="0"/>
        </a:xfrm>
      </p:grpSpPr>
      <p:grpSp>
        <p:nvGrpSpPr>
          <p:cNvPr id="2" name="Google Shape;817;p15">
            <a:extLst>
              <a:ext uri="{FF2B5EF4-FFF2-40B4-BE49-F238E27FC236}">
                <a16:creationId xmlns:a16="http://schemas.microsoft.com/office/drawing/2014/main" id="{16A23969-E2A5-3C4B-87D4-34405345E9C8}"/>
              </a:ext>
            </a:extLst>
          </p:cNvPr>
          <p:cNvGrpSpPr>
            <a:grpSpLocks/>
          </p:cNvGrpSpPr>
          <p:nvPr/>
        </p:nvGrpSpPr>
        <p:grpSpPr bwMode="auto">
          <a:xfrm>
            <a:off x="-168275" y="-282575"/>
            <a:ext cx="9450388" cy="5821363"/>
            <a:chOff x="1569550" y="629994"/>
            <a:chExt cx="5900038" cy="3634698"/>
          </a:xfrm>
        </p:grpSpPr>
        <p:grpSp>
          <p:nvGrpSpPr>
            <p:cNvPr id="3" name="Google Shape;818;p15">
              <a:extLst>
                <a:ext uri="{FF2B5EF4-FFF2-40B4-BE49-F238E27FC236}">
                  <a16:creationId xmlns:a16="http://schemas.microsoft.com/office/drawing/2014/main" id="{9DC725BB-8BBE-EFB1-63F5-BB34F5DD9147}"/>
                </a:ext>
              </a:extLst>
            </p:cNvPr>
            <p:cNvGrpSpPr>
              <a:grpSpLocks/>
            </p:cNvGrpSpPr>
            <p:nvPr/>
          </p:nvGrpSpPr>
          <p:grpSpPr bwMode="auto">
            <a:xfrm>
              <a:off x="1569550" y="629994"/>
              <a:ext cx="5900038" cy="3634698"/>
              <a:chOff x="6012925" y="2964625"/>
              <a:chExt cx="1368950" cy="1009975"/>
            </a:xfrm>
          </p:grpSpPr>
          <p:sp>
            <p:nvSpPr>
              <p:cNvPr id="5" name="Google Shape;819;p15">
                <a:extLst>
                  <a:ext uri="{FF2B5EF4-FFF2-40B4-BE49-F238E27FC236}">
                    <a16:creationId xmlns:a16="http://schemas.microsoft.com/office/drawing/2014/main" id="{AD1B077E-5DF5-D3DC-223D-0A917470B723}"/>
                  </a:ext>
                </a:extLst>
              </p:cNvPr>
              <p:cNvSpPr/>
              <p:nvPr/>
            </p:nvSpPr>
            <p:spPr>
              <a:xfrm>
                <a:off x="6057307" y="3010620"/>
                <a:ext cx="1324568" cy="885759"/>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820;p15">
                <a:extLst>
                  <a:ext uri="{FF2B5EF4-FFF2-40B4-BE49-F238E27FC236}">
                    <a16:creationId xmlns:a16="http://schemas.microsoft.com/office/drawing/2014/main" id="{9B0EC40D-B65E-8D86-2BAC-B612C1741EF5}"/>
                  </a:ext>
                </a:extLst>
              </p:cNvPr>
              <p:cNvSpPr/>
              <p:nvPr/>
            </p:nvSpPr>
            <p:spPr>
              <a:xfrm>
                <a:off x="7165023" y="2964625"/>
                <a:ext cx="189717" cy="21841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821;p15">
                <a:extLst>
                  <a:ext uri="{FF2B5EF4-FFF2-40B4-BE49-F238E27FC236}">
                    <a16:creationId xmlns:a16="http://schemas.microsoft.com/office/drawing/2014/main" id="{03419E21-C01A-A61D-FAF5-456494E6BF0F}"/>
                  </a:ext>
                </a:extLst>
              </p:cNvPr>
              <p:cNvSpPr/>
              <p:nvPr/>
            </p:nvSpPr>
            <p:spPr>
              <a:xfrm>
                <a:off x="6116177" y="3023015"/>
                <a:ext cx="172470" cy="132203"/>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822;p15">
                <a:extLst>
                  <a:ext uri="{FF2B5EF4-FFF2-40B4-BE49-F238E27FC236}">
                    <a16:creationId xmlns:a16="http://schemas.microsoft.com/office/drawing/2014/main" id="{4A107CA7-5E6C-49DB-F161-9F0E138D455A}"/>
                  </a:ext>
                </a:extLst>
              </p:cNvPr>
              <p:cNvSpPr/>
              <p:nvPr/>
            </p:nvSpPr>
            <p:spPr>
              <a:xfrm>
                <a:off x="6524585" y="3909049"/>
                <a:ext cx="511430" cy="655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823;p15">
                <a:extLst>
                  <a:ext uri="{FF2B5EF4-FFF2-40B4-BE49-F238E27FC236}">
                    <a16:creationId xmlns:a16="http://schemas.microsoft.com/office/drawing/2014/main" id="{117F49D7-F4AA-6D04-79CE-1A67B3DD56C8}"/>
                  </a:ext>
                </a:extLst>
              </p:cNvPr>
              <p:cNvSpPr/>
              <p:nvPr/>
            </p:nvSpPr>
            <p:spPr>
              <a:xfrm>
                <a:off x="6012925" y="3612970"/>
                <a:ext cx="210873" cy="250084"/>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 name="Google Shape;824;p15">
              <a:extLst>
                <a:ext uri="{FF2B5EF4-FFF2-40B4-BE49-F238E27FC236}">
                  <a16:creationId xmlns:a16="http://schemas.microsoft.com/office/drawing/2014/main" id="{B81B392F-93E0-0E9E-9D46-F8655675C5D2}"/>
                </a:ext>
              </a:extLst>
            </p:cNvPr>
            <p:cNvSpPr/>
            <p:nvPr/>
          </p:nvSpPr>
          <p:spPr>
            <a:xfrm rot="6334360">
              <a:off x="5988869" y="729147"/>
              <a:ext cx="241851" cy="765132"/>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827;p15">
            <a:extLst>
              <a:ext uri="{FF2B5EF4-FFF2-40B4-BE49-F238E27FC236}">
                <a16:creationId xmlns:a16="http://schemas.microsoft.com/office/drawing/2014/main" id="{B16FB828-A836-F3B5-A06D-C53C2F72C48A}"/>
              </a:ext>
            </a:extLst>
          </p:cNvPr>
          <p:cNvSpPr>
            <a:spLocks/>
          </p:cNvSpPr>
          <p:nvPr/>
        </p:nvSpPr>
        <p:spPr bwMode="auto">
          <a:xfrm rot="10800000" flipH="1">
            <a:off x="-1035050" y="-720725"/>
            <a:ext cx="2474913" cy="3341688"/>
          </a:xfrm>
          <a:custGeom>
            <a:avLst/>
            <a:gdLst>
              <a:gd name="T0" fmla="*/ 263458 w 42254"/>
              <a:gd name="T1" fmla="*/ 3574 h 57037"/>
              <a:gd name="T2" fmla="*/ 83876 w 42254"/>
              <a:gd name="T3" fmla="*/ 22439 h 57037"/>
              <a:gd name="T4" fmla="*/ 43753 w 42254"/>
              <a:gd name="T5" fmla="*/ 1309268 h 57037"/>
              <a:gd name="T6" fmla="*/ 26006 w 42254"/>
              <a:gd name="T7" fmla="*/ 1941433 h 57037"/>
              <a:gd name="T8" fmla="*/ 20090 w 42254"/>
              <a:gd name="T9" fmla="*/ 2562994 h 57037"/>
              <a:gd name="T10" fmla="*/ 10660 w 42254"/>
              <a:gd name="T11" fmla="*/ 3027363 h 57037"/>
              <a:gd name="T12" fmla="*/ 0 w 42254"/>
              <a:gd name="T13" fmla="*/ 3188070 h 57037"/>
              <a:gd name="T14" fmla="*/ 1230 w 42254"/>
              <a:gd name="T15" fmla="*/ 3253044 h 57037"/>
              <a:gd name="T16" fmla="*/ 8317 w 42254"/>
              <a:gd name="T17" fmla="*/ 3290892 h 57037"/>
              <a:gd name="T18" fmla="*/ 17747 w 42254"/>
              <a:gd name="T19" fmla="*/ 3306242 h 57037"/>
              <a:gd name="T20" fmla="*/ 47268 w 42254"/>
              <a:gd name="T21" fmla="*/ 3320421 h 57037"/>
              <a:gd name="T22" fmla="*/ 124056 w 42254"/>
              <a:gd name="T23" fmla="*/ 3338173 h 57037"/>
              <a:gd name="T24" fmla="*/ 204417 w 42254"/>
              <a:gd name="T25" fmla="*/ 3341688 h 57037"/>
              <a:gd name="T26" fmla="*/ 380427 w 42254"/>
              <a:gd name="T27" fmla="*/ 3334599 h 57037"/>
              <a:gd name="T28" fmla="*/ 593044 w 42254"/>
              <a:gd name="T29" fmla="*/ 3315675 h 57037"/>
              <a:gd name="T30" fmla="*/ 2474913 w 42254"/>
              <a:gd name="T31" fmla="*/ 3310988 h 57037"/>
              <a:gd name="T32" fmla="*/ 2463081 w 42254"/>
              <a:gd name="T33" fmla="*/ 3220001 h 57037"/>
              <a:gd name="T34" fmla="*/ 2434732 w 42254"/>
              <a:gd name="T35" fmla="*/ 3132529 h 57037"/>
              <a:gd name="T36" fmla="*/ 2386293 w 42254"/>
              <a:gd name="T37" fmla="*/ 3041541 h 57037"/>
              <a:gd name="T38" fmla="*/ 2311906 w 42254"/>
              <a:gd name="T39" fmla="*/ 2942293 h 57037"/>
              <a:gd name="T40" fmla="*/ 2176019 w 42254"/>
              <a:gd name="T41" fmla="*/ 2783930 h 57037"/>
              <a:gd name="T42" fmla="*/ 2118149 w 42254"/>
              <a:gd name="T43" fmla="*/ 2701262 h 57037"/>
              <a:gd name="T44" fmla="*/ 2092143 w 42254"/>
              <a:gd name="T45" fmla="*/ 2648064 h 57037"/>
              <a:gd name="T46" fmla="*/ 2072053 w 42254"/>
              <a:gd name="T47" fmla="*/ 2593694 h 57037"/>
              <a:gd name="T48" fmla="*/ 2062623 w 42254"/>
              <a:gd name="T49" fmla="*/ 2534637 h 57037"/>
              <a:gd name="T50" fmla="*/ 2062623 w 42254"/>
              <a:gd name="T51" fmla="*/ 2470835 h 57037"/>
              <a:gd name="T52" fmla="*/ 2081542 w 42254"/>
              <a:gd name="T53" fmla="*/ 2375102 h 57037"/>
              <a:gd name="T54" fmla="*/ 2128751 w 42254"/>
              <a:gd name="T55" fmla="*/ 2217969 h 57037"/>
              <a:gd name="T56" fmla="*/ 2148841 w 42254"/>
              <a:gd name="T57" fmla="*/ 2124579 h 57037"/>
              <a:gd name="T58" fmla="*/ 2152414 w 42254"/>
              <a:gd name="T59" fmla="*/ 2060777 h 57037"/>
              <a:gd name="T60" fmla="*/ 2146498 w 42254"/>
              <a:gd name="T61" fmla="*/ 2013496 h 57037"/>
              <a:gd name="T62" fmla="*/ 2134667 w 42254"/>
              <a:gd name="T63" fmla="*/ 1967446 h 57037"/>
              <a:gd name="T64" fmla="*/ 2108719 w 42254"/>
              <a:gd name="T65" fmla="*/ 1911905 h 57037"/>
              <a:gd name="T66" fmla="*/ 2052021 w 42254"/>
              <a:gd name="T67" fmla="*/ 1836267 h 57037"/>
              <a:gd name="T68" fmla="*/ 1979919 w 42254"/>
              <a:gd name="T69" fmla="*/ 1772465 h 57037"/>
              <a:gd name="T70" fmla="*/ 1896043 w 42254"/>
              <a:gd name="T71" fmla="*/ 1718095 h 57037"/>
              <a:gd name="T72" fmla="*/ 1808653 w 42254"/>
              <a:gd name="T73" fmla="*/ 1675560 h 57037"/>
              <a:gd name="T74" fmla="*/ 1627899 w 42254"/>
              <a:gd name="T75" fmla="*/ 1603497 h 57037"/>
              <a:gd name="T76" fmla="*/ 1510930 w 42254"/>
              <a:gd name="T77" fmla="*/ 1550299 h 57037"/>
              <a:gd name="T78" fmla="*/ 1428226 w 42254"/>
              <a:gd name="T79" fmla="*/ 1501847 h 57037"/>
              <a:gd name="T80" fmla="*/ 1353840 w 42254"/>
              <a:gd name="T81" fmla="*/ 1442790 h 57037"/>
              <a:gd name="T82" fmla="*/ 1312488 w 42254"/>
              <a:gd name="T83" fmla="*/ 1397911 h 57037"/>
              <a:gd name="T84" fmla="*/ 1278223 w 42254"/>
              <a:gd name="T85" fmla="*/ 1349459 h 57037"/>
              <a:gd name="T86" fmla="*/ 1223868 w 42254"/>
              <a:gd name="T87" fmla="*/ 1243063 h 57037"/>
              <a:gd name="T88" fmla="*/ 1186089 w 42254"/>
              <a:gd name="T89" fmla="*/ 1128465 h 57037"/>
              <a:gd name="T90" fmla="*/ 1161254 w 42254"/>
              <a:gd name="T91" fmla="*/ 1005606 h 57037"/>
              <a:gd name="T92" fmla="*/ 1138821 w 42254"/>
              <a:gd name="T93" fmla="*/ 836579 h 57037"/>
              <a:gd name="T94" fmla="*/ 1111643 w 42254"/>
              <a:gd name="T95" fmla="*/ 623904 h 57037"/>
              <a:gd name="T96" fmla="*/ 1085696 w 42254"/>
              <a:gd name="T97" fmla="*/ 501045 h 57037"/>
              <a:gd name="T98" fmla="*/ 1047858 w 42254"/>
              <a:gd name="T99" fmla="*/ 384045 h 57037"/>
              <a:gd name="T100" fmla="*/ 992332 w 42254"/>
              <a:gd name="T101" fmla="*/ 276536 h 57037"/>
              <a:gd name="T102" fmla="*/ 956895 w 42254"/>
              <a:gd name="T103" fmla="*/ 226853 h 57037"/>
              <a:gd name="T104" fmla="*/ 903770 w 42254"/>
              <a:gd name="T105" fmla="*/ 170140 h 57037"/>
              <a:gd name="T106" fmla="*/ 838755 w 42254"/>
              <a:gd name="T107" fmla="*/ 119344 h 57037"/>
              <a:gd name="T108" fmla="*/ 767883 w 42254"/>
              <a:gd name="T109" fmla="*/ 77981 h 57037"/>
              <a:gd name="T110" fmla="*/ 692266 w 42254"/>
              <a:gd name="T111" fmla="*/ 47281 h 57037"/>
              <a:gd name="T112" fmla="*/ 611963 w 42254"/>
              <a:gd name="T113" fmla="*/ 23611 h 57037"/>
              <a:gd name="T114" fmla="*/ 528088 w 42254"/>
              <a:gd name="T115" fmla="*/ 9433 h 57037"/>
              <a:gd name="T116" fmla="*/ 440639 w 42254"/>
              <a:gd name="T117" fmla="*/ 2344 h 570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 name="Google Shape;828;p15">
            <a:extLst>
              <a:ext uri="{FF2B5EF4-FFF2-40B4-BE49-F238E27FC236}">
                <a16:creationId xmlns:a16="http://schemas.microsoft.com/office/drawing/2014/main" id="{02DF0162-7BBB-C1A7-0F69-8F289D6ABDC9}"/>
              </a:ext>
            </a:extLst>
          </p:cNvPr>
          <p:cNvSpPr>
            <a:spLocks/>
          </p:cNvSpPr>
          <p:nvPr/>
        </p:nvSpPr>
        <p:spPr bwMode="auto">
          <a:xfrm rot="5737592">
            <a:off x="7268369" y="2807494"/>
            <a:ext cx="3536950" cy="3525838"/>
          </a:xfrm>
          <a:custGeom>
            <a:avLst/>
            <a:gdLst>
              <a:gd name="T0" fmla="*/ 1268267 w 61535"/>
              <a:gd name="T1" fmla="*/ 17419 h 61333"/>
              <a:gd name="T2" fmla="*/ 1046859 w 61535"/>
              <a:gd name="T3" fmla="*/ 76515 h 61333"/>
              <a:gd name="T4" fmla="*/ 830049 w 61535"/>
              <a:gd name="T5" fmla="*/ 169299 h 61333"/>
              <a:gd name="T6" fmla="*/ 621402 w 61535"/>
              <a:gd name="T7" fmla="*/ 288699 h 61333"/>
              <a:gd name="T8" fmla="*/ 427814 w 61535"/>
              <a:gd name="T9" fmla="*/ 430174 h 61333"/>
              <a:gd name="T10" fmla="*/ 253883 w 61535"/>
              <a:gd name="T11" fmla="*/ 585503 h 61333"/>
              <a:gd name="T12" fmla="*/ 118234 w 61535"/>
              <a:gd name="T13" fmla="*/ 729278 h 61333"/>
              <a:gd name="T14" fmla="*/ 66100 w 61535"/>
              <a:gd name="T15" fmla="*/ 809299 h 61333"/>
              <a:gd name="T16" fmla="*/ 8104 w 61535"/>
              <a:gd name="T17" fmla="*/ 985496 h 61333"/>
              <a:gd name="T18" fmla="*/ 4656 w 61535"/>
              <a:gd name="T19" fmla="*/ 1177962 h 61333"/>
              <a:gd name="T20" fmla="*/ 46385 w 61535"/>
              <a:gd name="T21" fmla="*/ 1372785 h 61333"/>
              <a:gd name="T22" fmla="*/ 121740 w 61535"/>
              <a:gd name="T23" fmla="*/ 1561744 h 61333"/>
              <a:gd name="T24" fmla="*/ 223764 w 61535"/>
              <a:gd name="T25" fmla="*/ 1732192 h 61333"/>
              <a:gd name="T26" fmla="*/ 338549 w 61535"/>
              <a:gd name="T27" fmla="*/ 1874817 h 61333"/>
              <a:gd name="T28" fmla="*/ 464887 w 61535"/>
              <a:gd name="T29" fmla="*/ 1988411 h 61333"/>
              <a:gd name="T30" fmla="*/ 606285 w 61535"/>
              <a:gd name="T31" fmla="*/ 2084644 h 61333"/>
              <a:gd name="T32" fmla="*/ 759351 w 61535"/>
              <a:gd name="T33" fmla="*/ 2160009 h 61333"/>
              <a:gd name="T34" fmla="*/ 921613 w 61535"/>
              <a:gd name="T35" fmla="*/ 2214507 h 61333"/>
              <a:gd name="T36" fmla="*/ 1089738 w 61535"/>
              <a:gd name="T37" fmla="*/ 2245837 h 61333"/>
              <a:gd name="T38" fmla="*/ 1294937 w 61535"/>
              <a:gd name="T39" fmla="*/ 2250436 h 61333"/>
              <a:gd name="T40" fmla="*/ 1585894 w 61535"/>
              <a:gd name="T41" fmla="*/ 2219163 h 61333"/>
              <a:gd name="T42" fmla="*/ 1789943 w 61535"/>
              <a:gd name="T43" fmla="*/ 2220313 h 61333"/>
              <a:gd name="T44" fmla="*/ 1887312 w 61535"/>
              <a:gd name="T45" fmla="*/ 2242330 h 61333"/>
              <a:gd name="T46" fmla="*/ 1984681 w 61535"/>
              <a:gd name="T47" fmla="*/ 2288722 h 61333"/>
              <a:gd name="T48" fmla="*/ 2072796 w 61535"/>
              <a:gd name="T49" fmla="*/ 2361788 h 61333"/>
              <a:gd name="T50" fmla="*/ 2142345 w 61535"/>
              <a:gd name="T51" fmla="*/ 2453364 h 61333"/>
              <a:gd name="T52" fmla="*/ 2223505 w 61535"/>
              <a:gd name="T53" fmla="*/ 2626112 h 61333"/>
              <a:gd name="T54" fmla="*/ 2303458 w 61535"/>
              <a:gd name="T55" fmla="*/ 2907855 h 61333"/>
              <a:gd name="T56" fmla="*/ 2375364 w 61535"/>
              <a:gd name="T57" fmla="*/ 3142056 h 61333"/>
              <a:gd name="T58" fmla="*/ 2463478 w 61535"/>
              <a:gd name="T59" fmla="*/ 3314804 h 61333"/>
              <a:gd name="T60" fmla="*/ 2536476 w 61535"/>
              <a:gd name="T61" fmla="*/ 3404081 h 61333"/>
              <a:gd name="T62" fmla="*/ 2625741 w 61535"/>
              <a:gd name="T63" fmla="*/ 3473640 h 61333"/>
              <a:gd name="T64" fmla="*/ 2735870 w 61535"/>
              <a:gd name="T65" fmla="*/ 3516583 h 61333"/>
              <a:gd name="T66" fmla="*/ 2864565 w 61535"/>
              <a:gd name="T67" fmla="*/ 3523539 h 61333"/>
              <a:gd name="T68" fmla="*/ 2992110 w 61535"/>
              <a:gd name="T69" fmla="*/ 3495715 h 61333"/>
              <a:gd name="T70" fmla="*/ 3109194 w 61535"/>
              <a:gd name="T71" fmla="*/ 3437711 h 61333"/>
              <a:gd name="T72" fmla="*/ 3269157 w 61535"/>
              <a:gd name="T73" fmla="*/ 3299742 h 61333"/>
              <a:gd name="T74" fmla="*/ 3388540 w 61535"/>
              <a:gd name="T75" fmla="*/ 3123488 h 61333"/>
              <a:gd name="T76" fmla="*/ 3469700 w 61535"/>
              <a:gd name="T77" fmla="*/ 2924066 h 61333"/>
              <a:gd name="T78" fmla="*/ 3513786 w 61535"/>
              <a:gd name="T79" fmla="*/ 2715389 h 61333"/>
              <a:gd name="T80" fmla="*/ 3534651 w 61535"/>
              <a:gd name="T81" fmla="*/ 2459170 h 61333"/>
              <a:gd name="T82" fmla="*/ 3531145 w 61535"/>
              <a:gd name="T83" fmla="*/ 1993067 h 61333"/>
              <a:gd name="T84" fmla="*/ 3504475 w 61535"/>
              <a:gd name="T85" fmla="*/ 1623197 h 61333"/>
              <a:gd name="T86" fmla="*/ 3461595 w 61535"/>
              <a:gd name="T87" fmla="*/ 1364679 h 61333"/>
              <a:gd name="T88" fmla="*/ 3390897 w 61535"/>
              <a:gd name="T89" fmla="*/ 1117716 h 61333"/>
              <a:gd name="T90" fmla="*/ 3285366 w 61535"/>
              <a:gd name="T91" fmla="*/ 888114 h 61333"/>
              <a:gd name="T92" fmla="*/ 3139313 w 61535"/>
              <a:gd name="T93" fmla="*/ 681736 h 61333"/>
              <a:gd name="T94" fmla="*/ 3012974 w 61535"/>
              <a:gd name="T95" fmla="*/ 559979 h 61333"/>
              <a:gd name="T96" fmla="*/ 2810075 w 61535"/>
              <a:gd name="T97" fmla="*/ 417412 h 61333"/>
              <a:gd name="T98" fmla="*/ 2529521 w 61535"/>
              <a:gd name="T99" fmla="*/ 280593 h 61333"/>
              <a:gd name="T100" fmla="*/ 2133091 w 61535"/>
              <a:gd name="T101" fmla="*/ 134519 h 61333"/>
              <a:gd name="T102" fmla="*/ 1823568 w 61535"/>
              <a:gd name="T103" fmla="*/ 44035 h 61333"/>
              <a:gd name="T104" fmla="*/ 1561523 w 61535"/>
              <a:gd name="T105" fmla="*/ 3507 h 613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lnTo>
                  <a:pt x="2531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nvGrpSpPr>
          <p:cNvPr id="12" name="Google Shape;829;p15">
            <a:extLst>
              <a:ext uri="{FF2B5EF4-FFF2-40B4-BE49-F238E27FC236}">
                <a16:creationId xmlns:a16="http://schemas.microsoft.com/office/drawing/2014/main" id="{F732F28D-2EDD-64D3-067E-B74C5F5135A8}"/>
              </a:ext>
            </a:extLst>
          </p:cNvPr>
          <p:cNvGrpSpPr>
            <a:grpSpLocks/>
          </p:cNvGrpSpPr>
          <p:nvPr/>
        </p:nvGrpSpPr>
        <p:grpSpPr bwMode="auto">
          <a:xfrm rot="5400000">
            <a:off x="7718425" y="-484187"/>
            <a:ext cx="969963" cy="1919287"/>
            <a:chOff x="961675" y="1958725"/>
            <a:chExt cx="563225" cy="1113825"/>
          </a:xfrm>
        </p:grpSpPr>
        <p:sp>
          <p:nvSpPr>
            <p:cNvPr id="13" name="Google Shape;830;p15">
              <a:extLst>
                <a:ext uri="{FF2B5EF4-FFF2-40B4-BE49-F238E27FC236}">
                  <a16:creationId xmlns:a16="http://schemas.microsoft.com/office/drawing/2014/main" id="{8D6D17C1-FFDC-C196-50F0-C64234D16645}"/>
                </a:ext>
              </a:extLst>
            </p:cNvPr>
            <p:cNvSpPr>
              <a:spLocks/>
            </p:cNvSpPr>
            <p:nvPr/>
          </p:nvSpPr>
          <p:spPr bwMode="auto">
            <a:xfrm>
              <a:off x="961675" y="1958725"/>
              <a:ext cx="284400" cy="1113825"/>
            </a:xfrm>
            <a:custGeom>
              <a:avLst/>
              <a:gdLst>
                <a:gd name="T0" fmla="*/ 0 w 11376"/>
                <a:gd name="T1" fmla="*/ 1113825 h 44553"/>
                <a:gd name="T2" fmla="*/ 31275 w 11376"/>
                <a:gd name="T3" fmla="*/ 1105250 h 44553"/>
                <a:gd name="T4" fmla="*/ 60000 w 11376"/>
                <a:gd name="T5" fmla="*/ 1094150 h 44553"/>
                <a:gd name="T6" fmla="*/ 85725 w 11376"/>
                <a:gd name="T7" fmla="*/ 1080050 h 44553"/>
                <a:gd name="T8" fmla="*/ 108925 w 11376"/>
                <a:gd name="T9" fmla="*/ 1063900 h 44553"/>
                <a:gd name="T10" fmla="*/ 130100 w 11376"/>
                <a:gd name="T11" fmla="*/ 1045750 h 44553"/>
                <a:gd name="T12" fmla="*/ 148250 w 11376"/>
                <a:gd name="T13" fmla="*/ 1025575 h 44553"/>
                <a:gd name="T14" fmla="*/ 163875 w 11376"/>
                <a:gd name="T15" fmla="*/ 1003400 h 44553"/>
                <a:gd name="T16" fmla="*/ 177475 w 11376"/>
                <a:gd name="T17" fmla="*/ 980200 h 44553"/>
                <a:gd name="T18" fmla="*/ 189075 w 11376"/>
                <a:gd name="T19" fmla="*/ 955500 h 44553"/>
                <a:gd name="T20" fmla="*/ 198150 w 11376"/>
                <a:gd name="T21" fmla="*/ 930300 h 44553"/>
                <a:gd name="T22" fmla="*/ 204725 w 11376"/>
                <a:gd name="T23" fmla="*/ 904075 h 44553"/>
                <a:gd name="T24" fmla="*/ 209750 w 11376"/>
                <a:gd name="T25" fmla="*/ 877350 h 44553"/>
                <a:gd name="T26" fmla="*/ 212275 w 11376"/>
                <a:gd name="T27" fmla="*/ 850125 h 44553"/>
                <a:gd name="T28" fmla="*/ 213275 w 11376"/>
                <a:gd name="T29" fmla="*/ 822900 h 44553"/>
                <a:gd name="T30" fmla="*/ 212275 w 11376"/>
                <a:gd name="T31" fmla="*/ 796175 h 44553"/>
                <a:gd name="T32" fmla="*/ 209250 w 11376"/>
                <a:gd name="T33" fmla="*/ 769950 h 44553"/>
                <a:gd name="T34" fmla="*/ 203200 w 11376"/>
                <a:gd name="T35" fmla="*/ 740700 h 44553"/>
                <a:gd name="T36" fmla="*/ 194625 w 11376"/>
                <a:gd name="T37" fmla="*/ 712975 h 44553"/>
                <a:gd name="T38" fmla="*/ 183525 w 11376"/>
                <a:gd name="T39" fmla="*/ 686750 h 44553"/>
                <a:gd name="T40" fmla="*/ 171425 w 11376"/>
                <a:gd name="T41" fmla="*/ 660525 h 44553"/>
                <a:gd name="T42" fmla="*/ 144200 w 11376"/>
                <a:gd name="T43" fmla="*/ 608100 h 44553"/>
                <a:gd name="T44" fmla="*/ 124050 w 11376"/>
                <a:gd name="T45" fmla="*/ 566250 h 44553"/>
                <a:gd name="T46" fmla="*/ 111950 w 11376"/>
                <a:gd name="T47" fmla="*/ 536500 h 44553"/>
                <a:gd name="T48" fmla="*/ 101850 w 11376"/>
                <a:gd name="T49" fmla="*/ 504225 h 44553"/>
                <a:gd name="T50" fmla="*/ 94300 w 11376"/>
                <a:gd name="T51" fmla="*/ 469425 h 44553"/>
                <a:gd name="T52" fmla="*/ 89250 w 11376"/>
                <a:gd name="T53" fmla="*/ 431125 h 44553"/>
                <a:gd name="T54" fmla="*/ 88250 w 11376"/>
                <a:gd name="T55" fmla="*/ 388750 h 44553"/>
                <a:gd name="T56" fmla="*/ 91275 w 11376"/>
                <a:gd name="T57" fmla="*/ 342375 h 44553"/>
                <a:gd name="T58" fmla="*/ 98825 w 11376"/>
                <a:gd name="T59" fmla="*/ 290950 h 44553"/>
                <a:gd name="T60" fmla="*/ 111950 w 11376"/>
                <a:gd name="T61" fmla="*/ 234475 h 44553"/>
                <a:gd name="T62" fmla="*/ 127075 w 11376"/>
                <a:gd name="T63" fmla="*/ 186575 h 44553"/>
                <a:gd name="T64" fmla="*/ 140675 w 11376"/>
                <a:gd name="T65" fmla="*/ 153300 h 44553"/>
                <a:gd name="T66" fmla="*/ 157325 w 11376"/>
                <a:gd name="T67" fmla="*/ 123050 h 44553"/>
                <a:gd name="T68" fmla="*/ 175975 w 11376"/>
                <a:gd name="T69" fmla="*/ 95300 h 44553"/>
                <a:gd name="T70" fmla="*/ 197150 w 11376"/>
                <a:gd name="T71" fmla="*/ 70100 h 44553"/>
                <a:gd name="T72" fmla="*/ 220350 w 11376"/>
                <a:gd name="T73" fmla="*/ 47400 h 44553"/>
                <a:gd name="T74" fmla="*/ 244550 w 11376"/>
                <a:gd name="T75" fmla="*/ 26725 h 44553"/>
                <a:gd name="T76" fmla="*/ 270775 w 11376"/>
                <a:gd name="T77" fmla="*/ 8575 h 44553"/>
                <a:gd name="T78" fmla="*/ 0 w 11376"/>
                <a:gd name="T79" fmla="*/ 0 h 445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 name="Google Shape;831;p15">
              <a:extLst>
                <a:ext uri="{FF2B5EF4-FFF2-40B4-BE49-F238E27FC236}">
                  <a16:creationId xmlns:a16="http://schemas.microsoft.com/office/drawing/2014/main" id="{1798198F-CB84-36E4-FA97-2646E593E8C6}"/>
                </a:ext>
              </a:extLst>
            </p:cNvPr>
            <p:cNvSpPr>
              <a:spLocks/>
            </p:cNvSpPr>
            <p:nvPr/>
          </p:nvSpPr>
          <p:spPr bwMode="auto">
            <a:xfrm>
              <a:off x="1145700" y="1958725"/>
              <a:ext cx="379200" cy="552150"/>
            </a:xfrm>
            <a:custGeom>
              <a:avLst/>
              <a:gdLst>
                <a:gd name="T0" fmla="*/ 161875 w 15168"/>
                <a:gd name="T1" fmla="*/ 22700 h 22086"/>
                <a:gd name="T2" fmla="*/ 126075 w 15168"/>
                <a:gd name="T3" fmla="*/ 72100 h 22086"/>
                <a:gd name="T4" fmla="*/ 91775 w 15168"/>
                <a:gd name="T5" fmla="*/ 125550 h 22086"/>
                <a:gd name="T6" fmla="*/ 76150 w 15168"/>
                <a:gd name="T7" fmla="*/ 154300 h 22086"/>
                <a:gd name="T8" fmla="*/ 61025 w 15168"/>
                <a:gd name="T9" fmla="*/ 183550 h 22086"/>
                <a:gd name="T10" fmla="*/ 47425 w 15168"/>
                <a:gd name="T11" fmla="*/ 214300 h 22086"/>
                <a:gd name="T12" fmla="*/ 34800 w 15168"/>
                <a:gd name="T13" fmla="*/ 245575 h 22086"/>
                <a:gd name="T14" fmla="*/ 24225 w 15168"/>
                <a:gd name="T15" fmla="*/ 277325 h 22086"/>
                <a:gd name="T16" fmla="*/ 15150 w 15168"/>
                <a:gd name="T17" fmla="*/ 310100 h 22086"/>
                <a:gd name="T18" fmla="*/ 8075 w 15168"/>
                <a:gd name="T19" fmla="*/ 343875 h 22086"/>
                <a:gd name="T20" fmla="*/ 3050 w 15168"/>
                <a:gd name="T21" fmla="*/ 377675 h 22086"/>
                <a:gd name="T22" fmla="*/ 525 w 15168"/>
                <a:gd name="T23" fmla="*/ 412450 h 22086"/>
                <a:gd name="T24" fmla="*/ 525 w 15168"/>
                <a:gd name="T25" fmla="*/ 447750 h 22086"/>
                <a:gd name="T26" fmla="*/ 3050 w 15168"/>
                <a:gd name="T27" fmla="*/ 483050 h 22086"/>
                <a:gd name="T28" fmla="*/ 7575 w 15168"/>
                <a:gd name="T29" fmla="*/ 502725 h 22086"/>
                <a:gd name="T30" fmla="*/ 12625 w 15168"/>
                <a:gd name="T31" fmla="*/ 519350 h 22086"/>
                <a:gd name="T32" fmla="*/ 18175 w 15168"/>
                <a:gd name="T33" fmla="*/ 531950 h 22086"/>
                <a:gd name="T34" fmla="*/ 23725 w 15168"/>
                <a:gd name="T35" fmla="*/ 541550 h 22086"/>
                <a:gd name="T36" fmla="*/ 30275 w 15168"/>
                <a:gd name="T37" fmla="*/ 548100 h 22086"/>
                <a:gd name="T38" fmla="*/ 36325 w 15168"/>
                <a:gd name="T39" fmla="*/ 551625 h 22086"/>
                <a:gd name="T40" fmla="*/ 42875 w 15168"/>
                <a:gd name="T41" fmla="*/ 552125 h 22086"/>
                <a:gd name="T42" fmla="*/ 48925 w 15168"/>
                <a:gd name="T43" fmla="*/ 550100 h 22086"/>
                <a:gd name="T44" fmla="*/ 54975 w 15168"/>
                <a:gd name="T45" fmla="*/ 546075 h 22086"/>
                <a:gd name="T46" fmla="*/ 60525 w 15168"/>
                <a:gd name="T47" fmla="*/ 539025 h 22086"/>
                <a:gd name="T48" fmla="*/ 65575 w 15168"/>
                <a:gd name="T49" fmla="*/ 529950 h 22086"/>
                <a:gd name="T50" fmla="*/ 70100 w 15168"/>
                <a:gd name="T51" fmla="*/ 519350 h 22086"/>
                <a:gd name="T52" fmla="*/ 74125 w 15168"/>
                <a:gd name="T53" fmla="*/ 506250 h 22086"/>
                <a:gd name="T54" fmla="*/ 76650 w 15168"/>
                <a:gd name="T55" fmla="*/ 491625 h 22086"/>
                <a:gd name="T56" fmla="*/ 78675 w 15168"/>
                <a:gd name="T57" fmla="*/ 475475 h 22086"/>
                <a:gd name="T58" fmla="*/ 79175 w 15168"/>
                <a:gd name="T59" fmla="*/ 457850 h 22086"/>
                <a:gd name="T60" fmla="*/ 80175 w 15168"/>
                <a:gd name="T61" fmla="*/ 441200 h 22086"/>
                <a:gd name="T62" fmla="*/ 82700 w 15168"/>
                <a:gd name="T63" fmla="*/ 422050 h 22086"/>
                <a:gd name="T64" fmla="*/ 87750 w 15168"/>
                <a:gd name="T65" fmla="*/ 399850 h 22086"/>
                <a:gd name="T66" fmla="*/ 94800 w 15168"/>
                <a:gd name="T67" fmla="*/ 375150 h 22086"/>
                <a:gd name="T68" fmla="*/ 104400 w 15168"/>
                <a:gd name="T69" fmla="*/ 348925 h 22086"/>
                <a:gd name="T70" fmla="*/ 115975 w 15168"/>
                <a:gd name="T71" fmla="*/ 320175 h 22086"/>
                <a:gd name="T72" fmla="*/ 130100 w 15168"/>
                <a:gd name="T73" fmla="*/ 290450 h 22086"/>
                <a:gd name="T74" fmla="*/ 146250 w 15168"/>
                <a:gd name="T75" fmla="*/ 259175 h 22086"/>
                <a:gd name="T76" fmla="*/ 165400 w 15168"/>
                <a:gd name="T77" fmla="*/ 226900 h 22086"/>
                <a:gd name="T78" fmla="*/ 187575 w 15168"/>
                <a:gd name="T79" fmla="*/ 194125 h 22086"/>
                <a:gd name="T80" fmla="*/ 211775 w 15168"/>
                <a:gd name="T81" fmla="*/ 161350 h 22086"/>
                <a:gd name="T82" fmla="*/ 239525 w 15168"/>
                <a:gd name="T83" fmla="*/ 128075 h 22086"/>
                <a:gd name="T84" fmla="*/ 269775 w 15168"/>
                <a:gd name="T85" fmla="*/ 94800 h 22086"/>
                <a:gd name="T86" fmla="*/ 303050 w 15168"/>
                <a:gd name="T87" fmla="*/ 62525 h 22086"/>
                <a:gd name="T88" fmla="*/ 339350 w 15168"/>
                <a:gd name="T89" fmla="*/ 30775 h 22086"/>
                <a:gd name="T90" fmla="*/ 379175 w 15168"/>
                <a:gd name="T91" fmla="*/ 0 h 220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lnTo>
                    <a:pt x="718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15" name="Google Shape;832;p15">
            <a:extLst>
              <a:ext uri="{FF2B5EF4-FFF2-40B4-BE49-F238E27FC236}">
                <a16:creationId xmlns:a16="http://schemas.microsoft.com/office/drawing/2014/main" id="{8EFB8BED-344B-5389-F87A-110F141EB0E0}"/>
              </a:ext>
            </a:extLst>
          </p:cNvPr>
          <p:cNvGrpSpPr>
            <a:grpSpLocks/>
          </p:cNvGrpSpPr>
          <p:nvPr/>
        </p:nvGrpSpPr>
        <p:grpSpPr bwMode="auto">
          <a:xfrm rot="10800000">
            <a:off x="-446088" y="3703638"/>
            <a:ext cx="2862263" cy="1695450"/>
            <a:chOff x="238125" y="3383650"/>
            <a:chExt cx="1287775" cy="762900"/>
          </a:xfrm>
        </p:grpSpPr>
        <p:sp>
          <p:nvSpPr>
            <p:cNvPr id="16" name="Google Shape;833;p15">
              <a:extLst>
                <a:ext uri="{FF2B5EF4-FFF2-40B4-BE49-F238E27FC236}">
                  <a16:creationId xmlns:a16="http://schemas.microsoft.com/office/drawing/2014/main" id="{F776D47C-7F94-F488-E606-02479273B808}"/>
                </a:ext>
              </a:extLst>
            </p:cNvPr>
            <p:cNvSpPr>
              <a:spLocks/>
            </p:cNvSpPr>
            <p:nvPr/>
          </p:nvSpPr>
          <p:spPr bwMode="auto">
            <a:xfrm>
              <a:off x="598125" y="3383650"/>
              <a:ext cx="927775" cy="557175"/>
            </a:xfrm>
            <a:custGeom>
              <a:avLst/>
              <a:gdLst>
                <a:gd name="T0" fmla="*/ 0 w 37111"/>
                <a:gd name="T1" fmla="*/ 2525 h 22287"/>
                <a:gd name="T2" fmla="*/ 52950 w 37111"/>
                <a:gd name="T3" fmla="*/ 6050 h 22287"/>
                <a:gd name="T4" fmla="*/ 102375 w 37111"/>
                <a:gd name="T5" fmla="*/ 11600 h 22287"/>
                <a:gd name="T6" fmla="*/ 147250 w 37111"/>
                <a:gd name="T7" fmla="*/ 18150 h 22287"/>
                <a:gd name="T8" fmla="*/ 188075 w 37111"/>
                <a:gd name="T9" fmla="*/ 25725 h 22287"/>
                <a:gd name="T10" fmla="*/ 225900 w 37111"/>
                <a:gd name="T11" fmla="*/ 35300 h 22287"/>
                <a:gd name="T12" fmla="*/ 260175 w 37111"/>
                <a:gd name="T13" fmla="*/ 45875 h 22287"/>
                <a:gd name="T14" fmla="*/ 291450 w 37111"/>
                <a:gd name="T15" fmla="*/ 58500 h 22287"/>
                <a:gd name="T16" fmla="*/ 319175 w 37111"/>
                <a:gd name="T17" fmla="*/ 72100 h 22287"/>
                <a:gd name="T18" fmla="*/ 344900 w 37111"/>
                <a:gd name="T19" fmla="*/ 87725 h 22287"/>
                <a:gd name="T20" fmla="*/ 368100 w 37111"/>
                <a:gd name="T21" fmla="*/ 104875 h 22287"/>
                <a:gd name="T22" fmla="*/ 388775 w 37111"/>
                <a:gd name="T23" fmla="*/ 123525 h 22287"/>
                <a:gd name="T24" fmla="*/ 407425 w 37111"/>
                <a:gd name="T25" fmla="*/ 144200 h 22287"/>
                <a:gd name="T26" fmla="*/ 424550 w 37111"/>
                <a:gd name="T27" fmla="*/ 166400 h 22287"/>
                <a:gd name="T28" fmla="*/ 440200 w 37111"/>
                <a:gd name="T29" fmla="*/ 190600 h 22287"/>
                <a:gd name="T30" fmla="*/ 454300 w 37111"/>
                <a:gd name="T31" fmla="*/ 216300 h 22287"/>
                <a:gd name="T32" fmla="*/ 467925 w 37111"/>
                <a:gd name="T33" fmla="*/ 244050 h 22287"/>
                <a:gd name="T34" fmla="*/ 494650 w 37111"/>
                <a:gd name="T35" fmla="*/ 308575 h 22287"/>
                <a:gd name="T36" fmla="*/ 516325 w 37111"/>
                <a:gd name="T37" fmla="*/ 359000 h 22287"/>
                <a:gd name="T38" fmla="*/ 531450 w 37111"/>
                <a:gd name="T39" fmla="*/ 391775 h 22287"/>
                <a:gd name="T40" fmla="*/ 548600 w 37111"/>
                <a:gd name="T41" fmla="*/ 424050 h 22287"/>
                <a:gd name="T42" fmla="*/ 567750 w 37111"/>
                <a:gd name="T43" fmla="*/ 453800 h 22287"/>
                <a:gd name="T44" fmla="*/ 589450 w 37111"/>
                <a:gd name="T45" fmla="*/ 481525 h 22287"/>
                <a:gd name="T46" fmla="*/ 607100 w 37111"/>
                <a:gd name="T47" fmla="*/ 500175 h 22287"/>
                <a:gd name="T48" fmla="*/ 620200 w 37111"/>
                <a:gd name="T49" fmla="*/ 511275 h 22287"/>
                <a:gd name="T50" fmla="*/ 633800 w 37111"/>
                <a:gd name="T51" fmla="*/ 521350 h 22287"/>
                <a:gd name="T52" fmla="*/ 648425 w 37111"/>
                <a:gd name="T53" fmla="*/ 530425 h 22287"/>
                <a:gd name="T54" fmla="*/ 664075 w 37111"/>
                <a:gd name="T55" fmla="*/ 538500 h 22287"/>
                <a:gd name="T56" fmla="*/ 680700 w 37111"/>
                <a:gd name="T57" fmla="*/ 545050 h 22287"/>
                <a:gd name="T58" fmla="*/ 698350 w 37111"/>
                <a:gd name="T59" fmla="*/ 550600 h 22287"/>
                <a:gd name="T60" fmla="*/ 717000 w 37111"/>
                <a:gd name="T61" fmla="*/ 554125 h 22287"/>
                <a:gd name="T62" fmla="*/ 736675 w 37111"/>
                <a:gd name="T63" fmla="*/ 556650 h 22287"/>
                <a:gd name="T64" fmla="*/ 768950 w 37111"/>
                <a:gd name="T65" fmla="*/ 557150 h 22287"/>
                <a:gd name="T66" fmla="*/ 791625 w 37111"/>
                <a:gd name="T67" fmla="*/ 555150 h 22287"/>
                <a:gd name="T68" fmla="*/ 816350 w 37111"/>
                <a:gd name="T69" fmla="*/ 551625 h 22287"/>
                <a:gd name="T70" fmla="*/ 842050 w 37111"/>
                <a:gd name="T71" fmla="*/ 546075 h 22287"/>
                <a:gd name="T72" fmla="*/ 868775 w 37111"/>
                <a:gd name="T73" fmla="*/ 538500 h 22287"/>
                <a:gd name="T74" fmla="*/ 897525 w 37111"/>
                <a:gd name="T75" fmla="*/ 528925 h 22287"/>
                <a:gd name="T76" fmla="*/ 927775 w 37111"/>
                <a:gd name="T77" fmla="*/ 516825 h 22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 name="Google Shape;834;p15">
              <a:extLst>
                <a:ext uri="{FF2B5EF4-FFF2-40B4-BE49-F238E27FC236}">
                  <a16:creationId xmlns:a16="http://schemas.microsoft.com/office/drawing/2014/main" id="{383254A4-BFB8-58CB-F665-E9D8662CF31E}"/>
                </a:ext>
              </a:extLst>
            </p:cNvPr>
            <p:cNvSpPr>
              <a:spLocks/>
            </p:cNvSpPr>
            <p:nvPr/>
          </p:nvSpPr>
          <p:spPr bwMode="auto">
            <a:xfrm>
              <a:off x="238125" y="3425500"/>
              <a:ext cx="780025" cy="218350"/>
            </a:xfrm>
            <a:custGeom>
              <a:avLst/>
              <a:gdLst>
                <a:gd name="T0" fmla="*/ 303025 w 31201"/>
                <a:gd name="T1" fmla="*/ 1000 h 8734"/>
                <a:gd name="T2" fmla="*/ 253125 w 31201"/>
                <a:gd name="T3" fmla="*/ 5050 h 8734"/>
                <a:gd name="T4" fmla="*/ 203200 w 31201"/>
                <a:gd name="T5" fmla="*/ 12600 h 8734"/>
                <a:gd name="T6" fmla="*/ 119000 w 31201"/>
                <a:gd name="T7" fmla="*/ 30750 h 8734"/>
                <a:gd name="T8" fmla="*/ 62025 w 31201"/>
                <a:gd name="T9" fmla="*/ 48400 h 8734"/>
                <a:gd name="T10" fmla="*/ 34800 w 31201"/>
                <a:gd name="T11" fmla="*/ 64025 h 8734"/>
                <a:gd name="T12" fmla="*/ 15625 w 31201"/>
                <a:gd name="T13" fmla="*/ 82700 h 8734"/>
                <a:gd name="T14" fmla="*/ 4025 w 31201"/>
                <a:gd name="T15" fmla="*/ 102850 h 8734"/>
                <a:gd name="T16" fmla="*/ 0 w 31201"/>
                <a:gd name="T17" fmla="*/ 123025 h 8734"/>
                <a:gd name="T18" fmla="*/ 3025 w 31201"/>
                <a:gd name="T19" fmla="*/ 141675 h 8734"/>
                <a:gd name="T20" fmla="*/ 12100 w 31201"/>
                <a:gd name="T21" fmla="*/ 157825 h 8734"/>
                <a:gd name="T22" fmla="*/ 27725 w 31201"/>
                <a:gd name="T23" fmla="*/ 169925 h 8734"/>
                <a:gd name="T24" fmla="*/ 49425 w 31201"/>
                <a:gd name="T25" fmla="*/ 176475 h 8734"/>
                <a:gd name="T26" fmla="*/ 76125 w 31201"/>
                <a:gd name="T27" fmla="*/ 176475 h 8734"/>
                <a:gd name="T28" fmla="*/ 107900 w 31201"/>
                <a:gd name="T29" fmla="*/ 167900 h 8734"/>
                <a:gd name="T30" fmla="*/ 175475 w 31201"/>
                <a:gd name="T31" fmla="*/ 143700 h 8734"/>
                <a:gd name="T32" fmla="*/ 241025 w 31201"/>
                <a:gd name="T33" fmla="*/ 125050 h 8734"/>
                <a:gd name="T34" fmla="*/ 307075 w 31201"/>
                <a:gd name="T35" fmla="*/ 111925 h 8734"/>
                <a:gd name="T36" fmla="*/ 375150 w 31201"/>
                <a:gd name="T37" fmla="*/ 104875 h 8734"/>
                <a:gd name="T38" fmla="*/ 447250 w 31201"/>
                <a:gd name="T39" fmla="*/ 105375 h 8734"/>
                <a:gd name="T40" fmla="*/ 497650 w 31201"/>
                <a:gd name="T41" fmla="*/ 110925 h 8734"/>
                <a:gd name="T42" fmla="*/ 533450 w 31201"/>
                <a:gd name="T43" fmla="*/ 120000 h 8734"/>
                <a:gd name="T44" fmla="*/ 566750 w 31201"/>
                <a:gd name="T45" fmla="*/ 132600 h 8734"/>
                <a:gd name="T46" fmla="*/ 608075 w 31201"/>
                <a:gd name="T47" fmla="*/ 153275 h 8734"/>
                <a:gd name="T48" fmla="*/ 662550 w 31201"/>
                <a:gd name="T49" fmla="*/ 185550 h 8734"/>
                <a:gd name="T50" fmla="*/ 701875 w 31201"/>
                <a:gd name="T51" fmla="*/ 207225 h 8734"/>
                <a:gd name="T52" fmla="*/ 722550 w 31201"/>
                <a:gd name="T53" fmla="*/ 215300 h 8734"/>
                <a:gd name="T54" fmla="*/ 741700 w 31201"/>
                <a:gd name="T55" fmla="*/ 218325 h 8734"/>
                <a:gd name="T56" fmla="*/ 759350 w 31201"/>
                <a:gd name="T57" fmla="*/ 214800 h 8734"/>
                <a:gd name="T58" fmla="*/ 772450 w 31201"/>
                <a:gd name="T59" fmla="*/ 206725 h 8734"/>
                <a:gd name="T60" fmla="*/ 779025 w 31201"/>
                <a:gd name="T61" fmla="*/ 195625 h 8734"/>
                <a:gd name="T62" fmla="*/ 780025 w 31201"/>
                <a:gd name="T63" fmla="*/ 182525 h 8734"/>
                <a:gd name="T64" fmla="*/ 774975 w 31201"/>
                <a:gd name="T65" fmla="*/ 167900 h 8734"/>
                <a:gd name="T66" fmla="*/ 764400 w 31201"/>
                <a:gd name="T67" fmla="*/ 151775 h 8734"/>
                <a:gd name="T68" fmla="*/ 749775 w 31201"/>
                <a:gd name="T69" fmla="*/ 135125 h 8734"/>
                <a:gd name="T70" fmla="*/ 707425 w 31201"/>
                <a:gd name="T71" fmla="*/ 101350 h 8734"/>
                <a:gd name="T72" fmla="*/ 651950 w 31201"/>
                <a:gd name="T73" fmla="*/ 70075 h 8734"/>
                <a:gd name="T74" fmla="*/ 594475 w 31201"/>
                <a:gd name="T75" fmla="*/ 46400 h 8734"/>
                <a:gd name="T76" fmla="*/ 541025 w 31201"/>
                <a:gd name="T77" fmla="*/ 28750 h 8734"/>
                <a:gd name="T78" fmla="*/ 488575 w 31201"/>
                <a:gd name="T79" fmla="*/ 15625 h 8734"/>
                <a:gd name="T80" fmla="*/ 437150 w 31201"/>
                <a:gd name="T81" fmla="*/ 6550 h 8734"/>
                <a:gd name="T82" fmla="*/ 386725 w 31201"/>
                <a:gd name="T83" fmla="*/ 1525 h 8734"/>
                <a:gd name="T84" fmla="*/ 336325 w 31201"/>
                <a:gd name="T85" fmla="*/ 0 h 87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lnTo>
                    <a:pt x="1345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 name="Google Shape;835;p15">
              <a:extLst>
                <a:ext uri="{FF2B5EF4-FFF2-40B4-BE49-F238E27FC236}">
                  <a16:creationId xmlns:a16="http://schemas.microsoft.com/office/drawing/2014/main" id="{B35EFBA6-9F82-EE21-F749-B12E614B2E85}"/>
                </a:ext>
              </a:extLst>
            </p:cNvPr>
            <p:cNvSpPr>
              <a:spLocks/>
            </p:cNvSpPr>
            <p:nvPr/>
          </p:nvSpPr>
          <p:spPr bwMode="auto">
            <a:xfrm>
              <a:off x="1086700" y="3869200"/>
              <a:ext cx="392825" cy="277350"/>
            </a:xfrm>
            <a:custGeom>
              <a:avLst/>
              <a:gdLst>
                <a:gd name="T0" fmla="*/ 18175 w 15713"/>
                <a:gd name="T1" fmla="*/ 525 h 11094"/>
                <a:gd name="T2" fmla="*/ 9600 w 15713"/>
                <a:gd name="T3" fmla="*/ 3550 h 11094"/>
                <a:gd name="T4" fmla="*/ 4050 w 15713"/>
                <a:gd name="T5" fmla="*/ 9600 h 11094"/>
                <a:gd name="T6" fmla="*/ 1025 w 15713"/>
                <a:gd name="T7" fmla="*/ 17650 h 11094"/>
                <a:gd name="T8" fmla="*/ 25 w 15713"/>
                <a:gd name="T9" fmla="*/ 28250 h 11094"/>
                <a:gd name="T10" fmla="*/ 1525 w 15713"/>
                <a:gd name="T11" fmla="*/ 40350 h 11094"/>
                <a:gd name="T12" fmla="*/ 5075 w 15713"/>
                <a:gd name="T13" fmla="*/ 53950 h 11094"/>
                <a:gd name="T14" fmla="*/ 11125 w 15713"/>
                <a:gd name="T15" fmla="*/ 69100 h 11094"/>
                <a:gd name="T16" fmla="*/ 18675 w 15713"/>
                <a:gd name="T17" fmla="*/ 85725 h 11094"/>
                <a:gd name="T18" fmla="*/ 28250 w 15713"/>
                <a:gd name="T19" fmla="*/ 102875 h 11094"/>
                <a:gd name="T20" fmla="*/ 39350 w 15713"/>
                <a:gd name="T21" fmla="*/ 120525 h 11094"/>
                <a:gd name="T22" fmla="*/ 59525 w 15713"/>
                <a:gd name="T23" fmla="*/ 147250 h 11094"/>
                <a:gd name="T24" fmla="*/ 75150 w 15713"/>
                <a:gd name="T25" fmla="*/ 165400 h 11094"/>
                <a:gd name="T26" fmla="*/ 91800 w 15713"/>
                <a:gd name="T27" fmla="*/ 183050 h 11094"/>
                <a:gd name="T28" fmla="*/ 109950 w 15713"/>
                <a:gd name="T29" fmla="*/ 200175 h 11094"/>
                <a:gd name="T30" fmla="*/ 128600 w 15713"/>
                <a:gd name="T31" fmla="*/ 216325 h 11094"/>
                <a:gd name="T32" fmla="*/ 147250 w 15713"/>
                <a:gd name="T33" fmla="*/ 230425 h 11094"/>
                <a:gd name="T34" fmla="*/ 164900 w 15713"/>
                <a:gd name="T35" fmla="*/ 242025 h 11094"/>
                <a:gd name="T36" fmla="*/ 181550 w 15713"/>
                <a:gd name="T37" fmla="*/ 251625 h 11094"/>
                <a:gd name="T38" fmla="*/ 197675 w 15713"/>
                <a:gd name="T39" fmla="*/ 259675 h 11094"/>
                <a:gd name="T40" fmla="*/ 212800 w 15713"/>
                <a:gd name="T41" fmla="*/ 265725 h 11094"/>
                <a:gd name="T42" fmla="*/ 235000 w 15713"/>
                <a:gd name="T43" fmla="*/ 272275 h 11094"/>
                <a:gd name="T44" fmla="*/ 262725 w 15713"/>
                <a:gd name="T45" fmla="*/ 276325 h 11094"/>
                <a:gd name="T46" fmla="*/ 288950 w 15713"/>
                <a:gd name="T47" fmla="*/ 276825 h 11094"/>
                <a:gd name="T48" fmla="*/ 314650 w 15713"/>
                <a:gd name="T49" fmla="*/ 274800 h 11094"/>
                <a:gd name="T50" fmla="*/ 352475 w 15713"/>
                <a:gd name="T51" fmla="*/ 270275 h 11094"/>
                <a:gd name="T52" fmla="*/ 364075 w 15713"/>
                <a:gd name="T53" fmla="*/ 268250 h 11094"/>
                <a:gd name="T54" fmla="*/ 373650 w 15713"/>
                <a:gd name="T55" fmla="*/ 264725 h 11094"/>
                <a:gd name="T56" fmla="*/ 381200 w 15713"/>
                <a:gd name="T57" fmla="*/ 260175 h 11094"/>
                <a:gd name="T58" fmla="*/ 386750 w 15713"/>
                <a:gd name="T59" fmla="*/ 255150 h 11094"/>
                <a:gd name="T60" fmla="*/ 390275 w 15713"/>
                <a:gd name="T61" fmla="*/ 249100 h 11094"/>
                <a:gd name="T62" fmla="*/ 392300 w 15713"/>
                <a:gd name="T63" fmla="*/ 243050 h 11094"/>
                <a:gd name="T64" fmla="*/ 392300 w 15713"/>
                <a:gd name="T65" fmla="*/ 237000 h 11094"/>
                <a:gd name="T66" fmla="*/ 390800 w 15713"/>
                <a:gd name="T67" fmla="*/ 230425 h 11094"/>
                <a:gd name="T68" fmla="*/ 387250 w 15713"/>
                <a:gd name="T69" fmla="*/ 224375 h 11094"/>
                <a:gd name="T70" fmla="*/ 382225 w 15713"/>
                <a:gd name="T71" fmla="*/ 218850 h 11094"/>
                <a:gd name="T72" fmla="*/ 375675 w 15713"/>
                <a:gd name="T73" fmla="*/ 213800 h 11094"/>
                <a:gd name="T74" fmla="*/ 367100 w 15713"/>
                <a:gd name="T75" fmla="*/ 209250 h 11094"/>
                <a:gd name="T76" fmla="*/ 357525 w 15713"/>
                <a:gd name="T77" fmla="*/ 206225 h 11094"/>
                <a:gd name="T78" fmla="*/ 346425 w 15713"/>
                <a:gd name="T79" fmla="*/ 204225 h 11094"/>
                <a:gd name="T80" fmla="*/ 333825 w 15713"/>
                <a:gd name="T81" fmla="*/ 203725 h 11094"/>
                <a:gd name="T82" fmla="*/ 319700 w 15713"/>
                <a:gd name="T83" fmla="*/ 204725 h 11094"/>
                <a:gd name="T84" fmla="*/ 286925 w 15713"/>
                <a:gd name="T85" fmla="*/ 207750 h 11094"/>
                <a:gd name="T86" fmla="*/ 258675 w 15713"/>
                <a:gd name="T87" fmla="*/ 207750 h 11094"/>
                <a:gd name="T88" fmla="*/ 239025 w 15713"/>
                <a:gd name="T89" fmla="*/ 206225 h 11094"/>
                <a:gd name="T90" fmla="*/ 218350 w 15713"/>
                <a:gd name="T91" fmla="*/ 203200 h 11094"/>
                <a:gd name="T92" fmla="*/ 197175 w 15713"/>
                <a:gd name="T93" fmla="*/ 197675 h 11094"/>
                <a:gd name="T94" fmla="*/ 176000 w 15713"/>
                <a:gd name="T95" fmla="*/ 190600 h 11094"/>
                <a:gd name="T96" fmla="*/ 155325 w 15713"/>
                <a:gd name="T97" fmla="*/ 180525 h 11094"/>
                <a:gd name="T98" fmla="*/ 134650 w 15713"/>
                <a:gd name="T99" fmla="*/ 167925 h 11094"/>
                <a:gd name="T100" fmla="*/ 114475 w 15713"/>
                <a:gd name="T101" fmla="*/ 152800 h 11094"/>
                <a:gd name="T102" fmla="*/ 95825 w 15713"/>
                <a:gd name="T103" fmla="*/ 133625 h 11094"/>
                <a:gd name="T104" fmla="*/ 77675 w 15713"/>
                <a:gd name="T105" fmla="*/ 110950 h 11094"/>
                <a:gd name="T106" fmla="*/ 61525 w 15713"/>
                <a:gd name="T107" fmla="*/ 84725 h 11094"/>
                <a:gd name="T108" fmla="*/ 46925 w 15713"/>
                <a:gd name="T109" fmla="*/ 54475 h 11094"/>
                <a:gd name="T110" fmla="*/ 34300 w 15713"/>
                <a:gd name="T111" fmla="*/ 19175 h 11094"/>
                <a:gd name="T112" fmla="*/ 23225 w 15713"/>
                <a:gd name="T113" fmla="*/ 0 h 110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lnTo>
                    <a:pt x="92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Tree>
    <p:extLst>
      <p:ext uri="{BB962C8B-B14F-4D97-AF65-F5344CB8AC3E}">
        <p14:creationId xmlns:p14="http://schemas.microsoft.com/office/powerpoint/2010/main" val="140679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2407"/>
        <p:cNvGrpSpPr/>
        <p:nvPr/>
      </p:nvGrpSpPr>
      <p:grpSpPr>
        <a:xfrm>
          <a:off x="0" y="0"/>
          <a:ext cx="0" cy="0"/>
          <a:chOff x="0" y="0"/>
          <a:chExt cx="0" cy="0"/>
        </a:xfrm>
      </p:grpSpPr>
      <p:grpSp>
        <p:nvGrpSpPr>
          <p:cNvPr id="2" name="Google Shape;2408;p36">
            <a:extLst>
              <a:ext uri="{FF2B5EF4-FFF2-40B4-BE49-F238E27FC236}">
                <a16:creationId xmlns:a16="http://schemas.microsoft.com/office/drawing/2014/main" id="{FBAEBA0F-5030-3385-BC68-512F6C243FE6}"/>
              </a:ext>
            </a:extLst>
          </p:cNvPr>
          <p:cNvGrpSpPr>
            <a:grpSpLocks/>
          </p:cNvGrpSpPr>
          <p:nvPr/>
        </p:nvGrpSpPr>
        <p:grpSpPr bwMode="auto">
          <a:xfrm flipH="1">
            <a:off x="1285875" y="700088"/>
            <a:ext cx="7011988" cy="4319587"/>
            <a:chOff x="1569550" y="629994"/>
            <a:chExt cx="5900038" cy="3634698"/>
          </a:xfrm>
        </p:grpSpPr>
        <p:grpSp>
          <p:nvGrpSpPr>
            <p:cNvPr id="3" name="Google Shape;2409;p36">
              <a:extLst>
                <a:ext uri="{FF2B5EF4-FFF2-40B4-BE49-F238E27FC236}">
                  <a16:creationId xmlns:a16="http://schemas.microsoft.com/office/drawing/2014/main" id="{F97C18DA-166F-DAFD-B612-F3723A275742}"/>
                </a:ext>
              </a:extLst>
            </p:cNvPr>
            <p:cNvGrpSpPr>
              <a:grpSpLocks/>
            </p:cNvGrpSpPr>
            <p:nvPr/>
          </p:nvGrpSpPr>
          <p:grpSpPr bwMode="auto">
            <a:xfrm>
              <a:off x="1569550" y="629994"/>
              <a:ext cx="5900038" cy="3634698"/>
              <a:chOff x="6012925" y="2964625"/>
              <a:chExt cx="1368950" cy="1009975"/>
            </a:xfrm>
          </p:grpSpPr>
          <p:sp>
            <p:nvSpPr>
              <p:cNvPr id="5" name="Google Shape;2410;p36">
                <a:extLst>
                  <a:ext uri="{FF2B5EF4-FFF2-40B4-BE49-F238E27FC236}">
                    <a16:creationId xmlns:a16="http://schemas.microsoft.com/office/drawing/2014/main" id="{38FB6AE3-97F3-E9C2-561C-762118749968}"/>
                  </a:ext>
                </a:extLst>
              </p:cNvPr>
              <p:cNvSpPr/>
              <p:nvPr/>
            </p:nvSpPr>
            <p:spPr>
              <a:xfrm>
                <a:off x="6057245" y="3010651"/>
                <a:ext cx="1324630" cy="885631"/>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411;p36">
                <a:extLst>
                  <a:ext uri="{FF2B5EF4-FFF2-40B4-BE49-F238E27FC236}">
                    <a16:creationId xmlns:a16="http://schemas.microsoft.com/office/drawing/2014/main" id="{A67481DF-C27B-AC54-90B1-10B2AA8BCDE5}"/>
                  </a:ext>
                </a:extLst>
              </p:cNvPr>
              <p:cNvSpPr/>
              <p:nvPr/>
            </p:nvSpPr>
            <p:spPr>
              <a:xfrm>
                <a:off x="7164926" y="2964625"/>
                <a:ext cx="189676" cy="218253"/>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412;p36">
                <a:extLst>
                  <a:ext uri="{FF2B5EF4-FFF2-40B4-BE49-F238E27FC236}">
                    <a16:creationId xmlns:a16="http://schemas.microsoft.com/office/drawing/2014/main" id="{0C8DB5DC-B235-19C7-310F-6462A2297337}"/>
                  </a:ext>
                </a:extLst>
              </p:cNvPr>
              <p:cNvSpPr/>
              <p:nvPr/>
            </p:nvSpPr>
            <p:spPr>
              <a:xfrm>
                <a:off x="6116131" y="3023271"/>
                <a:ext cx="172630" cy="132139"/>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413;p36">
                <a:extLst>
                  <a:ext uri="{FF2B5EF4-FFF2-40B4-BE49-F238E27FC236}">
                    <a16:creationId xmlns:a16="http://schemas.microsoft.com/office/drawing/2014/main" id="{EE2E082F-AC5A-6753-EA9C-518B4F75DC6F}"/>
                  </a:ext>
                </a:extLst>
              </p:cNvPr>
              <p:cNvSpPr/>
              <p:nvPr/>
            </p:nvSpPr>
            <p:spPr>
              <a:xfrm>
                <a:off x="6524615" y="3908902"/>
                <a:ext cx="511380" cy="65698"/>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414;p36">
                <a:extLst>
                  <a:ext uri="{FF2B5EF4-FFF2-40B4-BE49-F238E27FC236}">
                    <a16:creationId xmlns:a16="http://schemas.microsoft.com/office/drawing/2014/main" id="{054C9C02-2447-DB98-0E7A-3E81468AE111}"/>
                  </a:ext>
                </a:extLst>
              </p:cNvPr>
              <p:cNvSpPr/>
              <p:nvPr/>
            </p:nvSpPr>
            <p:spPr>
              <a:xfrm>
                <a:off x="6012925" y="3613073"/>
                <a:ext cx="210751" cy="250174"/>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4" name="Google Shape;2415;p36">
              <a:extLst>
                <a:ext uri="{FF2B5EF4-FFF2-40B4-BE49-F238E27FC236}">
                  <a16:creationId xmlns:a16="http://schemas.microsoft.com/office/drawing/2014/main" id="{3F48F0E0-47D5-B3A1-EAA3-8E7DA94B7B88}"/>
                </a:ext>
              </a:extLst>
            </p:cNvPr>
            <p:cNvSpPr/>
            <p:nvPr/>
          </p:nvSpPr>
          <p:spPr>
            <a:xfrm rot="6334360">
              <a:off x="5988230" y="728854"/>
              <a:ext cx="243115" cy="766724"/>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0" name="Google Shape;2416;p36">
            <a:extLst>
              <a:ext uri="{FF2B5EF4-FFF2-40B4-BE49-F238E27FC236}">
                <a16:creationId xmlns:a16="http://schemas.microsoft.com/office/drawing/2014/main" id="{354269C6-00A2-ABC5-2A76-5A2F637C8DF8}"/>
              </a:ext>
            </a:extLst>
          </p:cNvPr>
          <p:cNvGrpSpPr>
            <a:grpSpLocks/>
          </p:cNvGrpSpPr>
          <p:nvPr/>
        </p:nvGrpSpPr>
        <p:grpSpPr bwMode="auto">
          <a:xfrm rot="10800000">
            <a:off x="-280988" y="3449638"/>
            <a:ext cx="2862263" cy="1695450"/>
            <a:chOff x="238125" y="3383650"/>
            <a:chExt cx="1287775" cy="762900"/>
          </a:xfrm>
        </p:grpSpPr>
        <p:sp>
          <p:nvSpPr>
            <p:cNvPr id="11" name="Google Shape;2417;p36">
              <a:extLst>
                <a:ext uri="{FF2B5EF4-FFF2-40B4-BE49-F238E27FC236}">
                  <a16:creationId xmlns:a16="http://schemas.microsoft.com/office/drawing/2014/main" id="{EF2F9B4D-CCCF-77DA-555F-4E5FCF2CFB8D}"/>
                </a:ext>
              </a:extLst>
            </p:cNvPr>
            <p:cNvSpPr>
              <a:spLocks/>
            </p:cNvSpPr>
            <p:nvPr/>
          </p:nvSpPr>
          <p:spPr bwMode="auto">
            <a:xfrm>
              <a:off x="598125" y="3383650"/>
              <a:ext cx="927775" cy="557175"/>
            </a:xfrm>
            <a:custGeom>
              <a:avLst/>
              <a:gdLst>
                <a:gd name="T0" fmla="*/ 0 w 37111"/>
                <a:gd name="T1" fmla="*/ 2525 h 22287"/>
                <a:gd name="T2" fmla="*/ 52950 w 37111"/>
                <a:gd name="T3" fmla="*/ 6050 h 22287"/>
                <a:gd name="T4" fmla="*/ 102375 w 37111"/>
                <a:gd name="T5" fmla="*/ 11600 h 22287"/>
                <a:gd name="T6" fmla="*/ 147250 w 37111"/>
                <a:gd name="T7" fmla="*/ 18150 h 22287"/>
                <a:gd name="T8" fmla="*/ 188075 w 37111"/>
                <a:gd name="T9" fmla="*/ 25725 h 22287"/>
                <a:gd name="T10" fmla="*/ 225900 w 37111"/>
                <a:gd name="T11" fmla="*/ 35300 h 22287"/>
                <a:gd name="T12" fmla="*/ 260175 w 37111"/>
                <a:gd name="T13" fmla="*/ 45875 h 22287"/>
                <a:gd name="T14" fmla="*/ 291450 w 37111"/>
                <a:gd name="T15" fmla="*/ 58500 h 22287"/>
                <a:gd name="T16" fmla="*/ 319175 w 37111"/>
                <a:gd name="T17" fmla="*/ 72100 h 22287"/>
                <a:gd name="T18" fmla="*/ 344900 w 37111"/>
                <a:gd name="T19" fmla="*/ 87725 h 22287"/>
                <a:gd name="T20" fmla="*/ 368100 w 37111"/>
                <a:gd name="T21" fmla="*/ 104875 h 22287"/>
                <a:gd name="T22" fmla="*/ 388775 w 37111"/>
                <a:gd name="T23" fmla="*/ 123525 h 22287"/>
                <a:gd name="T24" fmla="*/ 407425 w 37111"/>
                <a:gd name="T25" fmla="*/ 144200 h 22287"/>
                <a:gd name="T26" fmla="*/ 424550 w 37111"/>
                <a:gd name="T27" fmla="*/ 166400 h 22287"/>
                <a:gd name="T28" fmla="*/ 440200 w 37111"/>
                <a:gd name="T29" fmla="*/ 190600 h 22287"/>
                <a:gd name="T30" fmla="*/ 454300 w 37111"/>
                <a:gd name="T31" fmla="*/ 216300 h 22287"/>
                <a:gd name="T32" fmla="*/ 467925 w 37111"/>
                <a:gd name="T33" fmla="*/ 244050 h 22287"/>
                <a:gd name="T34" fmla="*/ 494650 w 37111"/>
                <a:gd name="T35" fmla="*/ 308575 h 22287"/>
                <a:gd name="T36" fmla="*/ 516325 w 37111"/>
                <a:gd name="T37" fmla="*/ 359000 h 22287"/>
                <a:gd name="T38" fmla="*/ 531450 w 37111"/>
                <a:gd name="T39" fmla="*/ 391775 h 22287"/>
                <a:gd name="T40" fmla="*/ 548600 w 37111"/>
                <a:gd name="T41" fmla="*/ 424050 h 22287"/>
                <a:gd name="T42" fmla="*/ 567750 w 37111"/>
                <a:gd name="T43" fmla="*/ 453800 h 22287"/>
                <a:gd name="T44" fmla="*/ 589450 w 37111"/>
                <a:gd name="T45" fmla="*/ 481525 h 22287"/>
                <a:gd name="T46" fmla="*/ 607100 w 37111"/>
                <a:gd name="T47" fmla="*/ 500175 h 22287"/>
                <a:gd name="T48" fmla="*/ 620200 w 37111"/>
                <a:gd name="T49" fmla="*/ 511275 h 22287"/>
                <a:gd name="T50" fmla="*/ 633800 w 37111"/>
                <a:gd name="T51" fmla="*/ 521350 h 22287"/>
                <a:gd name="T52" fmla="*/ 648425 w 37111"/>
                <a:gd name="T53" fmla="*/ 530425 h 22287"/>
                <a:gd name="T54" fmla="*/ 664075 w 37111"/>
                <a:gd name="T55" fmla="*/ 538500 h 22287"/>
                <a:gd name="T56" fmla="*/ 680700 w 37111"/>
                <a:gd name="T57" fmla="*/ 545050 h 22287"/>
                <a:gd name="T58" fmla="*/ 698350 w 37111"/>
                <a:gd name="T59" fmla="*/ 550600 h 22287"/>
                <a:gd name="T60" fmla="*/ 717000 w 37111"/>
                <a:gd name="T61" fmla="*/ 554125 h 22287"/>
                <a:gd name="T62" fmla="*/ 736675 w 37111"/>
                <a:gd name="T63" fmla="*/ 556650 h 22287"/>
                <a:gd name="T64" fmla="*/ 768950 w 37111"/>
                <a:gd name="T65" fmla="*/ 557150 h 22287"/>
                <a:gd name="T66" fmla="*/ 791625 w 37111"/>
                <a:gd name="T67" fmla="*/ 555150 h 22287"/>
                <a:gd name="T68" fmla="*/ 816350 w 37111"/>
                <a:gd name="T69" fmla="*/ 551625 h 22287"/>
                <a:gd name="T70" fmla="*/ 842050 w 37111"/>
                <a:gd name="T71" fmla="*/ 546075 h 22287"/>
                <a:gd name="T72" fmla="*/ 868775 w 37111"/>
                <a:gd name="T73" fmla="*/ 538500 h 22287"/>
                <a:gd name="T74" fmla="*/ 897525 w 37111"/>
                <a:gd name="T75" fmla="*/ 528925 h 22287"/>
                <a:gd name="T76" fmla="*/ 927775 w 37111"/>
                <a:gd name="T77" fmla="*/ 516825 h 22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 name="Google Shape;2418;p36">
              <a:extLst>
                <a:ext uri="{FF2B5EF4-FFF2-40B4-BE49-F238E27FC236}">
                  <a16:creationId xmlns:a16="http://schemas.microsoft.com/office/drawing/2014/main" id="{D500F92C-4F37-E79A-4F2B-FF87CCE841F8}"/>
                </a:ext>
              </a:extLst>
            </p:cNvPr>
            <p:cNvSpPr>
              <a:spLocks/>
            </p:cNvSpPr>
            <p:nvPr/>
          </p:nvSpPr>
          <p:spPr bwMode="auto">
            <a:xfrm>
              <a:off x="238125" y="3425500"/>
              <a:ext cx="780025" cy="218350"/>
            </a:xfrm>
            <a:custGeom>
              <a:avLst/>
              <a:gdLst>
                <a:gd name="T0" fmla="*/ 303025 w 31201"/>
                <a:gd name="T1" fmla="*/ 1000 h 8734"/>
                <a:gd name="T2" fmla="*/ 253125 w 31201"/>
                <a:gd name="T3" fmla="*/ 5050 h 8734"/>
                <a:gd name="T4" fmla="*/ 203200 w 31201"/>
                <a:gd name="T5" fmla="*/ 12600 h 8734"/>
                <a:gd name="T6" fmla="*/ 119000 w 31201"/>
                <a:gd name="T7" fmla="*/ 30750 h 8734"/>
                <a:gd name="T8" fmla="*/ 62025 w 31201"/>
                <a:gd name="T9" fmla="*/ 48400 h 8734"/>
                <a:gd name="T10" fmla="*/ 34800 w 31201"/>
                <a:gd name="T11" fmla="*/ 64025 h 8734"/>
                <a:gd name="T12" fmla="*/ 15625 w 31201"/>
                <a:gd name="T13" fmla="*/ 82700 h 8734"/>
                <a:gd name="T14" fmla="*/ 4025 w 31201"/>
                <a:gd name="T15" fmla="*/ 102850 h 8734"/>
                <a:gd name="T16" fmla="*/ 0 w 31201"/>
                <a:gd name="T17" fmla="*/ 123025 h 8734"/>
                <a:gd name="T18" fmla="*/ 3025 w 31201"/>
                <a:gd name="T19" fmla="*/ 141675 h 8734"/>
                <a:gd name="T20" fmla="*/ 12100 w 31201"/>
                <a:gd name="T21" fmla="*/ 157825 h 8734"/>
                <a:gd name="T22" fmla="*/ 27725 w 31201"/>
                <a:gd name="T23" fmla="*/ 169925 h 8734"/>
                <a:gd name="T24" fmla="*/ 49425 w 31201"/>
                <a:gd name="T25" fmla="*/ 176475 h 8734"/>
                <a:gd name="T26" fmla="*/ 76125 w 31201"/>
                <a:gd name="T27" fmla="*/ 176475 h 8734"/>
                <a:gd name="T28" fmla="*/ 107900 w 31201"/>
                <a:gd name="T29" fmla="*/ 167900 h 8734"/>
                <a:gd name="T30" fmla="*/ 175475 w 31201"/>
                <a:gd name="T31" fmla="*/ 143700 h 8734"/>
                <a:gd name="T32" fmla="*/ 241025 w 31201"/>
                <a:gd name="T33" fmla="*/ 125050 h 8734"/>
                <a:gd name="T34" fmla="*/ 307075 w 31201"/>
                <a:gd name="T35" fmla="*/ 111925 h 8734"/>
                <a:gd name="T36" fmla="*/ 375150 w 31201"/>
                <a:gd name="T37" fmla="*/ 104875 h 8734"/>
                <a:gd name="T38" fmla="*/ 447250 w 31201"/>
                <a:gd name="T39" fmla="*/ 105375 h 8734"/>
                <a:gd name="T40" fmla="*/ 497650 w 31201"/>
                <a:gd name="T41" fmla="*/ 110925 h 8734"/>
                <a:gd name="T42" fmla="*/ 533450 w 31201"/>
                <a:gd name="T43" fmla="*/ 120000 h 8734"/>
                <a:gd name="T44" fmla="*/ 566750 w 31201"/>
                <a:gd name="T45" fmla="*/ 132600 h 8734"/>
                <a:gd name="T46" fmla="*/ 608075 w 31201"/>
                <a:gd name="T47" fmla="*/ 153275 h 8734"/>
                <a:gd name="T48" fmla="*/ 662550 w 31201"/>
                <a:gd name="T49" fmla="*/ 185550 h 8734"/>
                <a:gd name="T50" fmla="*/ 701875 w 31201"/>
                <a:gd name="T51" fmla="*/ 207225 h 8734"/>
                <a:gd name="T52" fmla="*/ 722550 w 31201"/>
                <a:gd name="T53" fmla="*/ 215300 h 8734"/>
                <a:gd name="T54" fmla="*/ 741700 w 31201"/>
                <a:gd name="T55" fmla="*/ 218325 h 8734"/>
                <a:gd name="T56" fmla="*/ 759350 w 31201"/>
                <a:gd name="T57" fmla="*/ 214800 h 8734"/>
                <a:gd name="T58" fmla="*/ 772450 w 31201"/>
                <a:gd name="T59" fmla="*/ 206725 h 8734"/>
                <a:gd name="T60" fmla="*/ 779025 w 31201"/>
                <a:gd name="T61" fmla="*/ 195625 h 8734"/>
                <a:gd name="T62" fmla="*/ 780025 w 31201"/>
                <a:gd name="T63" fmla="*/ 182525 h 8734"/>
                <a:gd name="T64" fmla="*/ 774975 w 31201"/>
                <a:gd name="T65" fmla="*/ 167900 h 8734"/>
                <a:gd name="T66" fmla="*/ 764400 w 31201"/>
                <a:gd name="T67" fmla="*/ 151775 h 8734"/>
                <a:gd name="T68" fmla="*/ 749775 w 31201"/>
                <a:gd name="T69" fmla="*/ 135125 h 8734"/>
                <a:gd name="T70" fmla="*/ 707425 w 31201"/>
                <a:gd name="T71" fmla="*/ 101350 h 8734"/>
                <a:gd name="T72" fmla="*/ 651950 w 31201"/>
                <a:gd name="T73" fmla="*/ 70075 h 8734"/>
                <a:gd name="T74" fmla="*/ 594475 w 31201"/>
                <a:gd name="T75" fmla="*/ 46400 h 8734"/>
                <a:gd name="T76" fmla="*/ 541025 w 31201"/>
                <a:gd name="T77" fmla="*/ 28750 h 8734"/>
                <a:gd name="T78" fmla="*/ 488575 w 31201"/>
                <a:gd name="T79" fmla="*/ 15625 h 8734"/>
                <a:gd name="T80" fmla="*/ 437150 w 31201"/>
                <a:gd name="T81" fmla="*/ 6550 h 8734"/>
                <a:gd name="T82" fmla="*/ 386725 w 31201"/>
                <a:gd name="T83" fmla="*/ 1525 h 8734"/>
                <a:gd name="T84" fmla="*/ 336325 w 31201"/>
                <a:gd name="T85" fmla="*/ 0 h 87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lnTo>
                    <a:pt x="1345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 name="Google Shape;2419;p36">
              <a:extLst>
                <a:ext uri="{FF2B5EF4-FFF2-40B4-BE49-F238E27FC236}">
                  <a16:creationId xmlns:a16="http://schemas.microsoft.com/office/drawing/2014/main" id="{8B6BD78A-AF03-E712-C472-00465202AFF9}"/>
                </a:ext>
              </a:extLst>
            </p:cNvPr>
            <p:cNvSpPr>
              <a:spLocks/>
            </p:cNvSpPr>
            <p:nvPr/>
          </p:nvSpPr>
          <p:spPr bwMode="auto">
            <a:xfrm>
              <a:off x="1086700" y="3869200"/>
              <a:ext cx="392825" cy="277350"/>
            </a:xfrm>
            <a:custGeom>
              <a:avLst/>
              <a:gdLst>
                <a:gd name="T0" fmla="*/ 18175 w 15713"/>
                <a:gd name="T1" fmla="*/ 525 h 11094"/>
                <a:gd name="T2" fmla="*/ 9600 w 15713"/>
                <a:gd name="T3" fmla="*/ 3550 h 11094"/>
                <a:gd name="T4" fmla="*/ 4050 w 15713"/>
                <a:gd name="T5" fmla="*/ 9600 h 11094"/>
                <a:gd name="T6" fmla="*/ 1025 w 15713"/>
                <a:gd name="T7" fmla="*/ 17650 h 11094"/>
                <a:gd name="T8" fmla="*/ 25 w 15713"/>
                <a:gd name="T9" fmla="*/ 28250 h 11094"/>
                <a:gd name="T10" fmla="*/ 1525 w 15713"/>
                <a:gd name="T11" fmla="*/ 40350 h 11094"/>
                <a:gd name="T12" fmla="*/ 5075 w 15713"/>
                <a:gd name="T13" fmla="*/ 53950 h 11094"/>
                <a:gd name="T14" fmla="*/ 11125 w 15713"/>
                <a:gd name="T15" fmla="*/ 69100 h 11094"/>
                <a:gd name="T16" fmla="*/ 18675 w 15713"/>
                <a:gd name="T17" fmla="*/ 85725 h 11094"/>
                <a:gd name="T18" fmla="*/ 28250 w 15713"/>
                <a:gd name="T19" fmla="*/ 102875 h 11094"/>
                <a:gd name="T20" fmla="*/ 39350 w 15713"/>
                <a:gd name="T21" fmla="*/ 120525 h 11094"/>
                <a:gd name="T22" fmla="*/ 59525 w 15713"/>
                <a:gd name="T23" fmla="*/ 147250 h 11094"/>
                <a:gd name="T24" fmla="*/ 75150 w 15713"/>
                <a:gd name="T25" fmla="*/ 165400 h 11094"/>
                <a:gd name="T26" fmla="*/ 91800 w 15713"/>
                <a:gd name="T27" fmla="*/ 183050 h 11094"/>
                <a:gd name="T28" fmla="*/ 109950 w 15713"/>
                <a:gd name="T29" fmla="*/ 200175 h 11094"/>
                <a:gd name="T30" fmla="*/ 128600 w 15713"/>
                <a:gd name="T31" fmla="*/ 216325 h 11094"/>
                <a:gd name="T32" fmla="*/ 147250 w 15713"/>
                <a:gd name="T33" fmla="*/ 230425 h 11094"/>
                <a:gd name="T34" fmla="*/ 164900 w 15713"/>
                <a:gd name="T35" fmla="*/ 242025 h 11094"/>
                <a:gd name="T36" fmla="*/ 181550 w 15713"/>
                <a:gd name="T37" fmla="*/ 251625 h 11094"/>
                <a:gd name="T38" fmla="*/ 197675 w 15713"/>
                <a:gd name="T39" fmla="*/ 259675 h 11094"/>
                <a:gd name="T40" fmla="*/ 212800 w 15713"/>
                <a:gd name="T41" fmla="*/ 265725 h 11094"/>
                <a:gd name="T42" fmla="*/ 235000 w 15713"/>
                <a:gd name="T43" fmla="*/ 272275 h 11094"/>
                <a:gd name="T44" fmla="*/ 262725 w 15713"/>
                <a:gd name="T45" fmla="*/ 276325 h 11094"/>
                <a:gd name="T46" fmla="*/ 288950 w 15713"/>
                <a:gd name="T47" fmla="*/ 276825 h 11094"/>
                <a:gd name="T48" fmla="*/ 314650 w 15713"/>
                <a:gd name="T49" fmla="*/ 274800 h 11094"/>
                <a:gd name="T50" fmla="*/ 352475 w 15713"/>
                <a:gd name="T51" fmla="*/ 270275 h 11094"/>
                <a:gd name="T52" fmla="*/ 364075 w 15713"/>
                <a:gd name="T53" fmla="*/ 268250 h 11094"/>
                <a:gd name="T54" fmla="*/ 373650 w 15713"/>
                <a:gd name="T55" fmla="*/ 264725 h 11094"/>
                <a:gd name="T56" fmla="*/ 381200 w 15713"/>
                <a:gd name="T57" fmla="*/ 260175 h 11094"/>
                <a:gd name="T58" fmla="*/ 386750 w 15713"/>
                <a:gd name="T59" fmla="*/ 255150 h 11094"/>
                <a:gd name="T60" fmla="*/ 390275 w 15713"/>
                <a:gd name="T61" fmla="*/ 249100 h 11094"/>
                <a:gd name="T62" fmla="*/ 392300 w 15713"/>
                <a:gd name="T63" fmla="*/ 243050 h 11094"/>
                <a:gd name="T64" fmla="*/ 392300 w 15713"/>
                <a:gd name="T65" fmla="*/ 237000 h 11094"/>
                <a:gd name="T66" fmla="*/ 390800 w 15713"/>
                <a:gd name="T67" fmla="*/ 230425 h 11094"/>
                <a:gd name="T68" fmla="*/ 387250 w 15713"/>
                <a:gd name="T69" fmla="*/ 224375 h 11094"/>
                <a:gd name="T70" fmla="*/ 382225 w 15713"/>
                <a:gd name="T71" fmla="*/ 218850 h 11094"/>
                <a:gd name="T72" fmla="*/ 375675 w 15713"/>
                <a:gd name="T73" fmla="*/ 213800 h 11094"/>
                <a:gd name="T74" fmla="*/ 367100 w 15713"/>
                <a:gd name="T75" fmla="*/ 209250 h 11094"/>
                <a:gd name="T76" fmla="*/ 357525 w 15713"/>
                <a:gd name="T77" fmla="*/ 206225 h 11094"/>
                <a:gd name="T78" fmla="*/ 346425 w 15713"/>
                <a:gd name="T79" fmla="*/ 204225 h 11094"/>
                <a:gd name="T80" fmla="*/ 333825 w 15713"/>
                <a:gd name="T81" fmla="*/ 203725 h 11094"/>
                <a:gd name="T82" fmla="*/ 319700 w 15713"/>
                <a:gd name="T83" fmla="*/ 204725 h 11094"/>
                <a:gd name="T84" fmla="*/ 286925 w 15713"/>
                <a:gd name="T85" fmla="*/ 207750 h 11094"/>
                <a:gd name="T86" fmla="*/ 258675 w 15713"/>
                <a:gd name="T87" fmla="*/ 207750 h 11094"/>
                <a:gd name="T88" fmla="*/ 239025 w 15713"/>
                <a:gd name="T89" fmla="*/ 206225 h 11094"/>
                <a:gd name="T90" fmla="*/ 218350 w 15713"/>
                <a:gd name="T91" fmla="*/ 203200 h 11094"/>
                <a:gd name="T92" fmla="*/ 197175 w 15713"/>
                <a:gd name="T93" fmla="*/ 197675 h 11094"/>
                <a:gd name="T94" fmla="*/ 176000 w 15713"/>
                <a:gd name="T95" fmla="*/ 190600 h 11094"/>
                <a:gd name="T96" fmla="*/ 155325 w 15713"/>
                <a:gd name="T97" fmla="*/ 180525 h 11094"/>
                <a:gd name="T98" fmla="*/ 134650 w 15713"/>
                <a:gd name="T99" fmla="*/ 167925 h 11094"/>
                <a:gd name="T100" fmla="*/ 114475 w 15713"/>
                <a:gd name="T101" fmla="*/ 152800 h 11094"/>
                <a:gd name="T102" fmla="*/ 95825 w 15713"/>
                <a:gd name="T103" fmla="*/ 133625 h 11094"/>
                <a:gd name="T104" fmla="*/ 77675 w 15713"/>
                <a:gd name="T105" fmla="*/ 110950 h 11094"/>
                <a:gd name="T106" fmla="*/ 61525 w 15713"/>
                <a:gd name="T107" fmla="*/ 84725 h 11094"/>
                <a:gd name="T108" fmla="*/ 46925 w 15713"/>
                <a:gd name="T109" fmla="*/ 54475 h 11094"/>
                <a:gd name="T110" fmla="*/ 34300 w 15713"/>
                <a:gd name="T111" fmla="*/ 19175 h 11094"/>
                <a:gd name="T112" fmla="*/ 23225 w 15713"/>
                <a:gd name="T113" fmla="*/ 0 h 110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lnTo>
                    <a:pt x="92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14" name="Google Shape;2420;p36">
            <a:extLst>
              <a:ext uri="{FF2B5EF4-FFF2-40B4-BE49-F238E27FC236}">
                <a16:creationId xmlns:a16="http://schemas.microsoft.com/office/drawing/2014/main" id="{20DE0715-B455-43B1-2184-7DC9878FE4D5}"/>
              </a:ext>
            </a:extLst>
          </p:cNvPr>
          <p:cNvGrpSpPr>
            <a:grpSpLocks/>
          </p:cNvGrpSpPr>
          <p:nvPr/>
        </p:nvGrpSpPr>
        <p:grpSpPr bwMode="auto">
          <a:xfrm rot="5400000">
            <a:off x="7523163" y="-584200"/>
            <a:ext cx="1174750" cy="2324100"/>
            <a:chOff x="961675" y="1958725"/>
            <a:chExt cx="563225" cy="1113825"/>
          </a:xfrm>
        </p:grpSpPr>
        <p:sp>
          <p:nvSpPr>
            <p:cNvPr id="15" name="Google Shape;2421;p36">
              <a:extLst>
                <a:ext uri="{FF2B5EF4-FFF2-40B4-BE49-F238E27FC236}">
                  <a16:creationId xmlns:a16="http://schemas.microsoft.com/office/drawing/2014/main" id="{BA416133-A7D5-914F-FB17-E1DDD4D397B8}"/>
                </a:ext>
              </a:extLst>
            </p:cNvPr>
            <p:cNvSpPr>
              <a:spLocks/>
            </p:cNvSpPr>
            <p:nvPr/>
          </p:nvSpPr>
          <p:spPr bwMode="auto">
            <a:xfrm>
              <a:off x="961675" y="1958725"/>
              <a:ext cx="284400" cy="1113825"/>
            </a:xfrm>
            <a:custGeom>
              <a:avLst/>
              <a:gdLst>
                <a:gd name="T0" fmla="*/ 0 w 11376"/>
                <a:gd name="T1" fmla="*/ 1113825 h 44553"/>
                <a:gd name="T2" fmla="*/ 31275 w 11376"/>
                <a:gd name="T3" fmla="*/ 1105250 h 44553"/>
                <a:gd name="T4" fmla="*/ 60000 w 11376"/>
                <a:gd name="T5" fmla="*/ 1094150 h 44553"/>
                <a:gd name="T6" fmla="*/ 85725 w 11376"/>
                <a:gd name="T7" fmla="*/ 1080050 h 44553"/>
                <a:gd name="T8" fmla="*/ 108925 w 11376"/>
                <a:gd name="T9" fmla="*/ 1063900 h 44553"/>
                <a:gd name="T10" fmla="*/ 130100 w 11376"/>
                <a:gd name="T11" fmla="*/ 1045750 h 44553"/>
                <a:gd name="T12" fmla="*/ 148250 w 11376"/>
                <a:gd name="T13" fmla="*/ 1025575 h 44553"/>
                <a:gd name="T14" fmla="*/ 163875 w 11376"/>
                <a:gd name="T15" fmla="*/ 1003400 h 44553"/>
                <a:gd name="T16" fmla="*/ 177475 w 11376"/>
                <a:gd name="T17" fmla="*/ 980200 h 44553"/>
                <a:gd name="T18" fmla="*/ 189075 w 11376"/>
                <a:gd name="T19" fmla="*/ 955500 h 44553"/>
                <a:gd name="T20" fmla="*/ 198150 w 11376"/>
                <a:gd name="T21" fmla="*/ 930300 h 44553"/>
                <a:gd name="T22" fmla="*/ 204725 w 11376"/>
                <a:gd name="T23" fmla="*/ 904075 h 44553"/>
                <a:gd name="T24" fmla="*/ 209750 w 11376"/>
                <a:gd name="T25" fmla="*/ 877350 h 44553"/>
                <a:gd name="T26" fmla="*/ 212275 w 11376"/>
                <a:gd name="T27" fmla="*/ 850125 h 44553"/>
                <a:gd name="T28" fmla="*/ 213275 w 11376"/>
                <a:gd name="T29" fmla="*/ 822900 h 44553"/>
                <a:gd name="T30" fmla="*/ 212275 w 11376"/>
                <a:gd name="T31" fmla="*/ 796175 h 44553"/>
                <a:gd name="T32" fmla="*/ 209250 w 11376"/>
                <a:gd name="T33" fmla="*/ 769950 h 44553"/>
                <a:gd name="T34" fmla="*/ 203200 w 11376"/>
                <a:gd name="T35" fmla="*/ 740700 h 44553"/>
                <a:gd name="T36" fmla="*/ 194625 w 11376"/>
                <a:gd name="T37" fmla="*/ 712975 h 44553"/>
                <a:gd name="T38" fmla="*/ 183525 w 11376"/>
                <a:gd name="T39" fmla="*/ 686750 h 44553"/>
                <a:gd name="T40" fmla="*/ 171425 w 11376"/>
                <a:gd name="T41" fmla="*/ 660525 h 44553"/>
                <a:gd name="T42" fmla="*/ 144200 w 11376"/>
                <a:gd name="T43" fmla="*/ 608100 h 44553"/>
                <a:gd name="T44" fmla="*/ 124050 w 11376"/>
                <a:gd name="T45" fmla="*/ 566250 h 44553"/>
                <a:gd name="T46" fmla="*/ 111950 w 11376"/>
                <a:gd name="T47" fmla="*/ 536500 h 44553"/>
                <a:gd name="T48" fmla="*/ 101850 w 11376"/>
                <a:gd name="T49" fmla="*/ 504225 h 44553"/>
                <a:gd name="T50" fmla="*/ 94300 w 11376"/>
                <a:gd name="T51" fmla="*/ 469425 h 44553"/>
                <a:gd name="T52" fmla="*/ 89250 w 11376"/>
                <a:gd name="T53" fmla="*/ 431125 h 44553"/>
                <a:gd name="T54" fmla="*/ 88250 w 11376"/>
                <a:gd name="T55" fmla="*/ 388750 h 44553"/>
                <a:gd name="T56" fmla="*/ 91275 w 11376"/>
                <a:gd name="T57" fmla="*/ 342375 h 44553"/>
                <a:gd name="T58" fmla="*/ 98825 w 11376"/>
                <a:gd name="T59" fmla="*/ 290950 h 44553"/>
                <a:gd name="T60" fmla="*/ 111950 w 11376"/>
                <a:gd name="T61" fmla="*/ 234475 h 44553"/>
                <a:gd name="T62" fmla="*/ 127075 w 11376"/>
                <a:gd name="T63" fmla="*/ 186575 h 44553"/>
                <a:gd name="T64" fmla="*/ 140675 w 11376"/>
                <a:gd name="T65" fmla="*/ 153300 h 44553"/>
                <a:gd name="T66" fmla="*/ 157325 w 11376"/>
                <a:gd name="T67" fmla="*/ 123050 h 44553"/>
                <a:gd name="T68" fmla="*/ 175975 w 11376"/>
                <a:gd name="T69" fmla="*/ 95300 h 44553"/>
                <a:gd name="T70" fmla="*/ 197150 w 11376"/>
                <a:gd name="T71" fmla="*/ 70100 h 44553"/>
                <a:gd name="T72" fmla="*/ 220350 w 11376"/>
                <a:gd name="T73" fmla="*/ 47400 h 44553"/>
                <a:gd name="T74" fmla="*/ 244550 w 11376"/>
                <a:gd name="T75" fmla="*/ 26725 h 44553"/>
                <a:gd name="T76" fmla="*/ 270775 w 11376"/>
                <a:gd name="T77" fmla="*/ 8575 h 44553"/>
                <a:gd name="T78" fmla="*/ 0 w 11376"/>
                <a:gd name="T79" fmla="*/ 0 h 445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 name="Google Shape;2422;p36">
              <a:extLst>
                <a:ext uri="{FF2B5EF4-FFF2-40B4-BE49-F238E27FC236}">
                  <a16:creationId xmlns:a16="http://schemas.microsoft.com/office/drawing/2014/main" id="{E1771C81-4862-08B4-99A0-A43F612C16A3}"/>
                </a:ext>
              </a:extLst>
            </p:cNvPr>
            <p:cNvSpPr>
              <a:spLocks/>
            </p:cNvSpPr>
            <p:nvPr/>
          </p:nvSpPr>
          <p:spPr bwMode="auto">
            <a:xfrm>
              <a:off x="1145700" y="1958725"/>
              <a:ext cx="379200" cy="552150"/>
            </a:xfrm>
            <a:custGeom>
              <a:avLst/>
              <a:gdLst>
                <a:gd name="T0" fmla="*/ 161875 w 15168"/>
                <a:gd name="T1" fmla="*/ 22700 h 22086"/>
                <a:gd name="T2" fmla="*/ 126075 w 15168"/>
                <a:gd name="T3" fmla="*/ 72100 h 22086"/>
                <a:gd name="T4" fmla="*/ 91775 w 15168"/>
                <a:gd name="T5" fmla="*/ 125550 h 22086"/>
                <a:gd name="T6" fmla="*/ 76150 w 15168"/>
                <a:gd name="T7" fmla="*/ 154300 h 22086"/>
                <a:gd name="T8" fmla="*/ 61025 w 15168"/>
                <a:gd name="T9" fmla="*/ 183550 h 22086"/>
                <a:gd name="T10" fmla="*/ 47425 w 15168"/>
                <a:gd name="T11" fmla="*/ 214300 h 22086"/>
                <a:gd name="T12" fmla="*/ 34800 w 15168"/>
                <a:gd name="T13" fmla="*/ 245575 h 22086"/>
                <a:gd name="T14" fmla="*/ 24225 w 15168"/>
                <a:gd name="T15" fmla="*/ 277325 h 22086"/>
                <a:gd name="T16" fmla="*/ 15150 w 15168"/>
                <a:gd name="T17" fmla="*/ 310100 h 22086"/>
                <a:gd name="T18" fmla="*/ 8075 w 15168"/>
                <a:gd name="T19" fmla="*/ 343875 h 22086"/>
                <a:gd name="T20" fmla="*/ 3050 w 15168"/>
                <a:gd name="T21" fmla="*/ 377675 h 22086"/>
                <a:gd name="T22" fmla="*/ 525 w 15168"/>
                <a:gd name="T23" fmla="*/ 412450 h 22086"/>
                <a:gd name="T24" fmla="*/ 525 w 15168"/>
                <a:gd name="T25" fmla="*/ 447750 h 22086"/>
                <a:gd name="T26" fmla="*/ 3050 w 15168"/>
                <a:gd name="T27" fmla="*/ 483050 h 22086"/>
                <a:gd name="T28" fmla="*/ 7575 w 15168"/>
                <a:gd name="T29" fmla="*/ 502725 h 22086"/>
                <a:gd name="T30" fmla="*/ 12625 w 15168"/>
                <a:gd name="T31" fmla="*/ 519350 h 22086"/>
                <a:gd name="T32" fmla="*/ 18175 w 15168"/>
                <a:gd name="T33" fmla="*/ 531950 h 22086"/>
                <a:gd name="T34" fmla="*/ 23725 w 15168"/>
                <a:gd name="T35" fmla="*/ 541550 h 22086"/>
                <a:gd name="T36" fmla="*/ 30275 w 15168"/>
                <a:gd name="T37" fmla="*/ 548100 h 22086"/>
                <a:gd name="T38" fmla="*/ 36325 w 15168"/>
                <a:gd name="T39" fmla="*/ 551625 h 22086"/>
                <a:gd name="T40" fmla="*/ 42875 w 15168"/>
                <a:gd name="T41" fmla="*/ 552125 h 22086"/>
                <a:gd name="T42" fmla="*/ 48925 w 15168"/>
                <a:gd name="T43" fmla="*/ 550100 h 22086"/>
                <a:gd name="T44" fmla="*/ 54975 w 15168"/>
                <a:gd name="T45" fmla="*/ 546075 h 22086"/>
                <a:gd name="T46" fmla="*/ 60525 w 15168"/>
                <a:gd name="T47" fmla="*/ 539025 h 22086"/>
                <a:gd name="T48" fmla="*/ 65575 w 15168"/>
                <a:gd name="T49" fmla="*/ 529950 h 22086"/>
                <a:gd name="T50" fmla="*/ 70100 w 15168"/>
                <a:gd name="T51" fmla="*/ 519350 h 22086"/>
                <a:gd name="T52" fmla="*/ 74125 w 15168"/>
                <a:gd name="T53" fmla="*/ 506250 h 22086"/>
                <a:gd name="T54" fmla="*/ 76650 w 15168"/>
                <a:gd name="T55" fmla="*/ 491625 h 22086"/>
                <a:gd name="T56" fmla="*/ 78675 w 15168"/>
                <a:gd name="T57" fmla="*/ 475475 h 22086"/>
                <a:gd name="T58" fmla="*/ 79175 w 15168"/>
                <a:gd name="T59" fmla="*/ 457850 h 22086"/>
                <a:gd name="T60" fmla="*/ 80175 w 15168"/>
                <a:gd name="T61" fmla="*/ 441200 h 22086"/>
                <a:gd name="T62" fmla="*/ 82700 w 15168"/>
                <a:gd name="T63" fmla="*/ 422050 h 22086"/>
                <a:gd name="T64" fmla="*/ 87750 w 15168"/>
                <a:gd name="T65" fmla="*/ 399850 h 22086"/>
                <a:gd name="T66" fmla="*/ 94800 w 15168"/>
                <a:gd name="T67" fmla="*/ 375150 h 22086"/>
                <a:gd name="T68" fmla="*/ 104400 w 15168"/>
                <a:gd name="T69" fmla="*/ 348925 h 22086"/>
                <a:gd name="T70" fmla="*/ 115975 w 15168"/>
                <a:gd name="T71" fmla="*/ 320175 h 22086"/>
                <a:gd name="T72" fmla="*/ 130100 w 15168"/>
                <a:gd name="T73" fmla="*/ 290450 h 22086"/>
                <a:gd name="T74" fmla="*/ 146250 w 15168"/>
                <a:gd name="T75" fmla="*/ 259175 h 22086"/>
                <a:gd name="T76" fmla="*/ 165400 w 15168"/>
                <a:gd name="T77" fmla="*/ 226900 h 22086"/>
                <a:gd name="T78" fmla="*/ 187575 w 15168"/>
                <a:gd name="T79" fmla="*/ 194125 h 22086"/>
                <a:gd name="T80" fmla="*/ 211775 w 15168"/>
                <a:gd name="T81" fmla="*/ 161350 h 22086"/>
                <a:gd name="T82" fmla="*/ 239525 w 15168"/>
                <a:gd name="T83" fmla="*/ 128075 h 22086"/>
                <a:gd name="T84" fmla="*/ 269775 w 15168"/>
                <a:gd name="T85" fmla="*/ 94800 h 22086"/>
                <a:gd name="T86" fmla="*/ 303050 w 15168"/>
                <a:gd name="T87" fmla="*/ 62525 h 22086"/>
                <a:gd name="T88" fmla="*/ 339350 w 15168"/>
                <a:gd name="T89" fmla="*/ 30775 h 22086"/>
                <a:gd name="T90" fmla="*/ 379175 w 15168"/>
                <a:gd name="T91" fmla="*/ 0 h 220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lnTo>
                    <a:pt x="718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Tree>
    <p:extLst>
      <p:ext uri="{BB962C8B-B14F-4D97-AF65-F5344CB8AC3E}">
        <p14:creationId xmlns:p14="http://schemas.microsoft.com/office/powerpoint/2010/main" val="205042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2423"/>
        <p:cNvGrpSpPr/>
        <p:nvPr/>
      </p:nvGrpSpPr>
      <p:grpSpPr>
        <a:xfrm>
          <a:off x="0" y="0"/>
          <a:ext cx="0" cy="0"/>
          <a:chOff x="0" y="0"/>
          <a:chExt cx="0" cy="0"/>
        </a:xfrm>
      </p:grpSpPr>
      <p:grpSp>
        <p:nvGrpSpPr>
          <p:cNvPr id="2" name="Google Shape;2424;p37">
            <a:extLst>
              <a:ext uri="{FF2B5EF4-FFF2-40B4-BE49-F238E27FC236}">
                <a16:creationId xmlns:a16="http://schemas.microsoft.com/office/drawing/2014/main" id="{EE0BB11A-632C-F40F-5B39-1829DFC8A0EE}"/>
              </a:ext>
            </a:extLst>
          </p:cNvPr>
          <p:cNvGrpSpPr>
            <a:grpSpLocks/>
          </p:cNvGrpSpPr>
          <p:nvPr/>
        </p:nvGrpSpPr>
        <p:grpSpPr bwMode="auto">
          <a:xfrm rot="10800000" flipH="1">
            <a:off x="6691313" y="3468688"/>
            <a:ext cx="2862262" cy="1695450"/>
            <a:chOff x="238125" y="3383650"/>
            <a:chExt cx="1287775" cy="762900"/>
          </a:xfrm>
        </p:grpSpPr>
        <p:sp>
          <p:nvSpPr>
            <p:cNvPr id="3" name="Google Shape;2425;p37">
              <a:extLst>
                <a:ext uri="{FF2B5EF4-FFF2-40B4-BE49-F238E27FC236}">
                  <a16:creationId xmlns:a16="http://schemas.microsoft.com/office/drawing/2014/main" id="{8DCAF07B-FA3E-BB2F-A32B-2E3960DF3A7F}"/>
                </a:ext>
              </a:extLst>
            </p:cNvPr>
            <p:cNvSpPr>
              <a:spLocks/>
            </p:cNvSpPr>
            <p:nvPr/>
          </p:nvSpPr>
          <p:spPr bwMode="auto">
            <a:xfrm>
              <a:off x="598125" y="3383650"/>
              <a:ext cx="927775" cy="557175"/>
            </a:xfrm>
            <a:custGeom>
              <a:avLst/>
              <a:gdLst>
                <a:gd name="T0" fmla="*/ 0 w 37111"/>
                <a:gd name="T1" fmla="*/ 2525 h 22287"/>
                <a:gd name="T2" fmla="*/ 52950 w 37111"/>
                <a:gd name="T3" fmla="*/ 6050 h 22287"/>
                <a:gd name="T4" fmla="*/ 102375 w 37111"/>
                <a:gd name="T5" fmla="*/ 11600 h 22287"/>
                <a:gd name="T6" fmla="*/ 147250 w 37111"/>
                <a:gd name="T7" fmla="*/ 18150 h 22287"/>
                <a:gd name="T8" fmla="*/ 188075 w 37111"/>
                <a:gd name="T9" fmla="*/ 25725 h 22287"/>
                <a:gd name="T10" fmla="*/ 225900 w 37111"/>
                <a:gd name="T11" fmla="*/ 35300 h 22287"/>
                <a:gd name="T12" fmla="*/ 260175 w 37111"/>
                <a:gd name="T13" fmla="*/ 45875 h 22287"/>
                <a:gd name="T14" fmla="*/ 291450 w 37111"/>
                <a:gd name="T15" fmla="*/ 58500 h 22287"/>
                <a:gd name="T16" fmla="*/ 319175 w 37111"/>
                <a:gd name="T17" fmla="*/ 72100 h 22287"/>
                <a:gd name="T18" fmla="*/ 344900 w 37111"/>
                <a:gd name="T19" fmla="*/ 87725 h 22287"/>
                <a:gd name="T20" fmla="*/ 368100 w 37111"/>
                <a:gd name="T21" fmla="*/ 104875 h 22287"/>
                <a:gd name="T22" fmla="*/ 388775 w 37111"/>
                <a:gd name="T23" fmla="*/ 123525 h 22287"/>
                <a:gd name="T24" fmla="*/ 407425 w 37111"/>
                <a:gd name="T25" fmla="*/ 144200 h 22287"/>
                <a:gd name="T26" fmla="*/ 424550 w 37111"/>
                <a:gd name="T27" fmla="*/ 166400 h 22287"/>
                <a:gd name="T28" fmla="*/ 440200 w 37111"/>
                <a:gd name="T29" fmla="*/ 190600 h 22287"/>
                <a:gd name="T30" fmla="*/ 454300 w 37111"/>
                <a:gd name="T31" fmla="*/ 216300 h 22287"/>
                <a:gd name="T32" fmla="*/ 467925 w 37111"/>
                <a:gd name="T33" fmla="*/ 244050 h 22287"/>
                <a:gd name="T34" fmla="*/ 494650 w 37111"/>
                <a:gd name="T35" fmla="*/ 308575 h 22287"/>
                <a:gd name="T36" fmla="*/ 516325 w 37111"/>
                <a:gd name="T37" fmla="*/ 359000 h 22287"/>
                <a:gd name="T38" fmla="*/ 531450 w 37111"/>
                <a:gd name="T39" fmla="*/ 391775 h 22287"/>
                <a:gd name="T40" fmla="*/ 548600 w 37111"/>
                <a:gd name="T41" fmla="*/ 424050 h 22287"/>
                <a:gd name="T42" fmla="*/ 567750 w 37111"/>
                <a:gd name="T43" fmla="*/ 453800 h 22287"/>
                <a:gd name="T44" fmla="*/ 589450 w 37111"/>
                <a:gd name="T45" fmla="*/ 481525 h 22287"/>
                <a:gd name="T46" fmla="*/ 607100 w 37111"/>
                <a:gd name="T47" fmla="*/ 500175 h 22287"/>
                <a:gd name="T48" fmla="*/ 620200 w 37111"/>
                <a:gd name="T49" fmla="*/ 511275 h 22287"/>
                <a:gd name="T50" fmla="*/ 633800 w 37111"/>
                <a:gd name="T51" fmla="*/ 521350 h 22287"/>
                <a:gd name="T52" fmla="*/ 648425 w 37111"/>
                <a:gd name="T53" fmla="*/ 530425 h 22287"/>
                <a:gd name="T54" fmla="*/ 664075 w 37111"/>
                <a:gd name="T55" fmla="*/ 538500 h 22287"/>
                <a:gd name="T56" fmla="*/ 680700 w 37111"/>
                <a:gd name="T57" fmla="*/ 545050 h 22287"/>
                <a:gd name="T58" fmla="*/ 698350 w 37111"/>
                <a:gd name="T59" fmla="*/ 550600 h 22287"/>
                <a:gd name="T60" fmla="*/ 717000 w 37111"/>
                <a:gd name="T61" fmla="*/ 554125 h 22287"/>
                <a:gd name="T62" fmla="*/ 736675 w 37111"/>
                <a:gd name="T63" fmla="*/ 556650 h 22287"/>
                <a:gd name="T64" fmla="*/ 768950 w 37111"/>
                <a:gd name="T65" fmla="*/ 557150 h 22287"/>
                <a:gd name="T66" fmla="*/ 791625 w 37111"/>
                <a:gd name="T67" fmla="*/ 555150 h 22287"/>
                <a:gd name="T68" fmla="*/ 816350 w 37111"/>
                <a:gd name="T69" fmla="*/ 551625 h 22287"/>
                <a:gd name="T70" fmla="*/ 842050 w 37111"/>
                <a:gd name="T71" fmla="*/ 546075 h 22287"/>
                <a:gd name="T72" fmla="*/ 868775 w 37111"/>
                <a:gd name="T73" fmla="*/ 538500 h 22287"/>
                <a:gd name="T74" fmla="*/ 897525 w 37111"/>
                <a:gd name="T75" fmla="*/ 528925 h 22287"/>
                <a:gd name="T76" fmla="*/ 927775 w 37111"/>
                <a:gd name="T77" fmla="*/ 516825 h 22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 name="Google Shape;2426;p37">
              <a:extLst>
                <a:ext uri="{FF2B5EF4-FFF2-40B4-BE49-F238E27FC236}">
                  <a16:creationId xmlns:a16="http://schemas.microsoft.com/office/drawing/2014/main" id="{AB2E9FB1-A11D-7136-3089-65729B5EB73D}"/>
                </a:ext>
              </a:extLst>
            </p:cNvPr>
            <p:cNvSpPr>
              <a:spLocks/>
            </p:cNvSpPr>
            <p:nvPr/>
          </p:nvSpPr>
          <p:spPr bwMode="auto">
            <a:xfrm>
              <a:off x="238125" y="3425500"/>
              <a:ext cx="780025" cy="218350"/>
            </a:xfrm>
            <a:custGeom>
              <a:avLst/>
              <a:gdLst>
                <a:gd name="T0" fmla="*/ 303025 w 31201"/>
                <a:gd name="T1" fmla="*/ 1000 h 8734"/>
                <a:gd name="T2" fmla="*/ 253125 w 31201"/>
                <a:gd name="T3" fmla="*/ 5050 h 8734"/>
                <a:gd name="T4" fmla="*/ 203200 w 31201"/>
                <a:gd name="T5" fmla="*/ 12600 h 8734"/>
                <a:gd name="T6" fmla="*/ 119000 w 31201"/>
                <a:gd name="T7" fmla="*/ 30750 h 8734"/>
                <a:gd name="T8" fmla="*/ 62025 w 31201"/>
                <a:gd name="T9" fmla="*/ 48400 h 8734"/>
                <a:gd name="T10" fmla="*/ 34800 w 31201"/>
                <a:gd name="T11" fmla="*/ 64025 h 8734"/>
                <a:gd name="T12" fmla="*/ 15625 w 31201"/>
                <a:gd name="T13" fmla="*/ 82700 h 8734"/>
                <a:gd name="T14" fmla="*/ 4025 w 31201"/>
                <a:gd name="T15" fmla="*/ 102850 h 8734"/>
                <a:gd name="T16" fmla="*/ 0 w 31201"/>
                <a:gd name="T17" fmla="*/ 123025 h 8734"/>
                <a:gd name="T18" fmla="*/ 3025 w 31201"/>
                <a:gd name="T19" fmla="*/ 141675 h 8734"/>
                <a:gd name="T20" fmla="*/ 12100 w 31201"/>
                <a:gd name="T21" fmla="*/ 157825 h 8734"/>
                <a:gd name="T22" fmla="*/ 27725 w 31201"/>
                <a:gd name="T23" fmla="*/ 169925 h 8734"/>
                <a:gd name="T24" fmla="*/ 49425 w 31201"/>
                <a:gd name="T25" fmla="*/ 176475 h 8734"/>
                <a:gd name="T26" fmla="*/ 76125 w 31201"/>
                <a:gd name="T27" fmla="*/ 176475 h 8734"/>
                <a:gd name="T28" fmla="*/ 107900 w 31201"/>
                <a:gd name="T29" fmla="*/ 167900 h 8734"/>
                <a:gd name="T30" fmla="*/ 175475 w 31201"/>
                <a:gd name="T31" fmla="*/ 143700 h 8734"/>
                <a:gd name="T32" fmla="*/ 241025 w 31201"/>
                <a:gd name="T33" fmla="*/ 125050 h 8734"/>
                <a:gd name="T34" fmla="*/ 307075 w 31201"/>
                <a:gd name="T35" fmla="*/ 111925 h 8734"/>
                <a:gd name="T36" fmla="*/ 375150 w 31201"/>
                <a:gd name="T37" fmla="*/ 104875 h 8734"/>
                <a:gd name="T38" fmla="*/ 447250 w 31201"/>
                <a:gd name="T39" fmla="*/ 105375 h 8734"/>
                <a:gd name="T40" fmla="*/ 497650 w 31201"/>
                <a:gd name="T41" fmla="*/ 110925 h 8734"/>
                <a:gd name="T42" fmla="*/ 533450 w 31201"/>
                <a:gd name="T43" fmla="*/ 120000 h 8734"/>
                <a:gd name="T44" fmla="*/ 566750 w 31201"/>
                <a:gd name="T45" fmla="*/ 132600 h 8734"/>
                <a:gd name="T46" fmla="*/ 608075 w 31201"/>
                <a:gd name="T47" fmla="*/ 153275 h 8734"/>
                <a:gd name="T48" fmla="*/ 662550 w 31201"/>
                <a:gd name="T49" fmla="*/ 185550 h 8734"/>
                <a:gd name="T50" fmla="*/ 701875 w 31201"/>
                <a:gd name="T51" fmla="*/ 207225 h 8734"/>
                <a:gd name="T52" fmla="*/ 722550 w 31201"/>
                <a:gd name="T53" fmla="*/ 215300 h 8734"/>
                <a:gd name="T54" fmla="*/ 741700 w 31201"/>
                <a:gd name="T55" fmla="*/ 218325 h 8734"/>
                <a:gd name="T56" fmla="*/ 759350 w 31201"/>
                <a:gd name="T57" fmla="*/ 214800 h 8734"/>
                <a:gd name="T58" fmla="*/ 772450 w 31201"/>
                <a:gd name="T59" fmla="*/ 206725 h 8734"/>
                <a:gd name="T60" fmla="*/ 779025 w 31201"/>
                <a:gd name="T61" fmla="*/ 195625 h 8734"/>
                <a:gd name="T62" fmla="*/ 780025 w 31201"/>
                <a:gd name="T63" fmla="*/ 182525 h 8734"/>
                <a:gd name="T64" fmla="*/ 774975 w 31201"/>
                <a:gd name="T65" fmla="*/ 167900 h 8734"/>
                <a:gd name="T66" fmla="*/ 764400 w 31201"/>
                <a:gd name="T67" fmla="*/ 151775 h 8734"/>
                <a:gd name="T68" fmla="*/ 749775 w 31201"/>
                <a:gd name="T69" fmla="*/ 135125 h 8734"/>
                <a:gd name="T70" fmla="*/ 707425 w 31201"/>
                <a:gd name="T71" fmla="*/ 101350 h 8734"/>
                <a:gd name="T72" fmla="*/ 651950 w 31201"/>
                <a:gd name="T73" fmla="*/ 70075 h 8734"/>
                <a:gd name="T74" fmla="*/ 594475 w 31201"/>
                <a:gd name="T75" fmla="*/ 46400 h 8734"/>
                <a:gd name="T76" fmla="*/ 541025 w 31201"/>
                <a:gd name="T77" fmla="*/ 28750 h 8734"/>
                <a:gd name="T78" fmla="*/ 488575 w 31201"/>
                <a:gd name="T79" fmla="*/ 15625 h 8734"/>
                <a:gd name="T80" fmla="*/ 437150 w 31201"/>
                <a:gd name="T81" fmla="*/ 6550 h 8734"/>
                <a:gd name="T82" fmla="*/ 386725 w 31201"/>
                <a:gd name="T83" fmla="*/ 1525 h 8734"/>
                <a:gd name="T84" fmla="*/ 336325 w 31201"/>
                <a:gd name="T85" fmla="*/ 0 h 87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lnTo>
                    <a:pt x="1345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 name="Google Shape;2427;p37">
              <a:extLst>
                <a:ext uri="{FF2B5EF4-FFF2-40B4-BE49-F238E27FC236}">
                  <a16:creationId xmlns:a16="http://schemas.microsoft.com/office/drawing/2014/main" id="{B73395A9-9243-F795-A9FC-F09CCAB3127E}"/>
                </a:ext>
              </a:extLst>
            </p:cNvPr>
            <p:cNvSpPr>
              <a:spLocks/>
            </p:cNvSpPr>
            <p:nvPr/>
          </p:nvSpPr>
          <p:spPr bwMode="auto">
            <a:xfrm>
              <a:off x="1086700" y="3869200"/>
              <a:ext cx="392825" cy="277350"/>
            </a:xfrm>
            <a:custGeom>
              <a:avLst/>
              <a:gdLst>
                <a:gd name="T0" fmla="*/ 18175 w 15713"/>
                <a:gd name="T1" fmla="*/ 525 h 11094"/>
                <a:gd name="T2" fmla="*/ 9600 w 15713"/>
                <a:gd name="T3" fmla="*/ 3550 h 11094"/>
                <a:gd name="T4" fmla="*/ 4050 w 15713"/>
                <a:gd name="T5" fmla="*/ 9600 h 11094"/>
                <a:gd name="T6" fmla="*/ 1025 w 15713"/>
                <a:gd name="T7" fmla="*/ 17650 h 11094"/>
                <a:gd name="T8" fmla="*/ 25 w 15713"/>
                <a:gd name="T9" fmla="*/ 28250 h 11094"/>
                <a:gd name="T10" fmla="*/ 1525 w 15713"/>
                <a:gd name="T11" fmla="*/ 40350 h 11094"/>
                <a:gd name="T12" fmla="*/ 5075 w 15713"/>
                <a:gd name="T13" fmla="*/ 53950 h 11094"/>
                <a:gd name="T14" fmla="*/ 11125 w 15713"/>
                <a:gd name="T15" fmla="*/ 69100 h 11094"/>
                <a:gd name="T16" fmla="*/ 18675 w 15713"/>
                <a:gd name="T17" fmla="*/ 85725 h 11094"/>
                <a:gd name="T18" fmla="*/ 28250 w 15713"/>
                <a:gd name="T19" fmla="*/ 102875 h 11094"/>
                <a:gd name="T20" fmla="*/ 39350 w 15713"/>
                <a:gd name="T21" fmla="*/ 120525 h 11094"/>
                <a:gd name="T22" fmla="*/ 59525 w 15713"/>
                <a:gd name="T23" fmla="*/ 147250 h 11094"/>
                <a:gd name="T24" fmla="*/ 75150 w 15713"/>
                <a:gd name="T25" fmla="*/ 165400 h 11094"/>
                <a:gd name="T26" fmla="*/ 91800 w 15713"/>
                <a:gd name="T27" fmla="*/ 183050 h 11094"/>
                <a:gd name="T28" fmla="*/ 109950 w 15713"/>
                <a:gd name="T29" fmla="*/ 200175 h 11094"/>
                <a:gd name="T30" fmla="*/ 128600 w 15713"/>
                <a:gd name="T31" fmla="*/ 216325 h 11094"/>
                <a:gd name="T32" fmla="*/ 147250 w 15713"/>
                <a:gd name="T33" fmla="*/ 230425 h 11094"/>
                <a:gd name="T34" fmla="*/ 164900 w 15713"/>
                <a:gd name="T35" fmla="*/ 242025 h 11094"/>
                <a:gd name="T36" fmla="*/ 181550 w 15713"/>
                <a:gd name="T37" fmla="*/ 251625 h 11094"/>
                <a:gd name="T38" fmla="*/ 197675 w 15713"/>
                <a:gd name="T39" fmla="*/ 259675 h 11094"/>
                <a:gd name="T40" fmla="*/ 212800 w 15713"/>
                <a:gd name="T41" fmla="*/ 265725 h 11094"/>
                <a:gd name="T42" fmla="*/ 235000 w 15713"/>
                <a:gd name="T43" fmla="*/ 272275 h 11094"/>
                <a:gd name="T44" fmla="*/ 262725 w 15713"/>
                <a:gd name="T45" fmla="*/ 276325 h 11094"/>
                <a:gd name="T46" fmla="*/ 288950 w 15713"/>
                <a:gd name="T47" fmla="*/ 276825 h 11094"/>
                <a:gd name="T48" fmla="*/ 314650 w 15713"/>
                <a:gd name="T49" fmla="*/ 274800 h 11094"/>
                <a:gd name="T50" fmla="*/ 352475 w 15713"/>
                <a:gd name="T51" fmla="*/ 270275 h 11094"/>
                <a:gd name="T52" fmla="*/ 364075 w 15713"/>
                <a:gd name="T53" fmla="*/ 268250 h 11094"/>
                <a:gd name="T54" fmla="*/ 373650 w 15713"/>
                <a:gd name="T55" fmla="*/ 264725 h 11094"/>
                <a:gd name="T56" fmla="*/ 381200 w 15713"/>
                <a:gd name="T57" fmla="*/ 260175 h 11094"/>
                <a:gd name="T58" fmla="*/ 386750 w 15713"/>
                <a:gd name="T59" fmla="*/ 255150 h 11094"/>
                <a:gd name="T60" fmla="*/ 390275 w 15713"/>
                <a:gd name="T61" fmla="*/ 249100 h 11094"/>
                <a:gd name="T62" fmla="*/ 392300 w 15713"/>
                <a:gd name="T63" fmla="*/ 243050 h 11094"/>
                <a:gd name="T64" fmla="*/ 392300 w 15713"/>
                <a:gd name="T65" fmla="*/ 237000 h 11094"/>
                <a:gd name="T66" fmla="*/ 390800 w 15713"/>
                <a:gd name="T67" fmla="*/ 230425 h 11094"/>
                <a:gd name="T68" fmla="*/ 387250 w 15713"/>
                <a:gd name="T69" fmla="*/ 224375 h 11094"/>
                <a:gd name="T70" fmla="*/ 382225 w 15713"/>
                <a:gd name="T71" fmla="*/ 218850 h 11094"/>
                <a:gd name="T72" fmla="*/ 375675 w 15713"/>
                <a:gd name="T73" fmla="*/ 213800 h 11094"/>
                <a:gd name="T74" fmla="*/ 367100 w 15713"/>
                <a:gd name="T75" fmla="*/ 209250 h 11094"/>
                <a:gd name="T76" fmla="*/ 357525 w 15713"/>
                <a:gd name="T77" fmla="*/ 206225 h 11094"/>
                <a:gd name="T78" fmla="*/ 346425 w 15713"/>
                <a:gd name="T79" fmla="*/ 204225 h 11094"/>
                <a:gd name="T80" fmla="*/ 333825 w 15713"/>
                <a:gd name="T81" fmla="*/ 203725 h 11094"/>
                <a:gd name="T82" fmla="*/ 319700 w 15713"/>
                <a:gd name="T83" fmla="*/ 204725 h 11094"/>
                <a:gd name="T84" fmla="*/ 286925 w 15713"/>
                <a:gd name="T85" fmla="*/ 207750 h 11094"/>
                <a:gd name="T86" fmla="*/ 258675 w 15713"/>
                <a:gd name="T87" fmla="*/ 207750 h 11094"/>
                <a:gd name="T88" fmla="*/ 239025 w 15713"/>
                <a:gd name="T89" fmla="*/ 206225 h 11094"/>
                <a:gd name="T90" fmla="*/ 218350 w 15713"/>
                <a:gd name="T91" fmla="*/ 203200 h 11094"/>
                <a:gd name="T92" fmla="*/ 197175 w 15713"/>
                <a:gd name="T93" fmla="*/ 197675 h 11094"/>
                <a:gd name="T94" fmla="*/ 176000 w 15713"/>
                <a:gd name="T95" fmla="*/ 190600 h 11094"/>
                <a:gd name="T96" fmla="*/ 155325 w 15713"/>
                <a:gd name="T97" fmla="*/ 180525 h 11094"/>
                <a:gd name="T98" fmla="*/ 134650 w 15713"/>
                <a:gd name="T99" fmla="*/ 167925 h 11094"/>
                <a:gd name="T100" fmla="*/ 114475 w 15713"/>
                <a:gd name="T101" fmla="*/ 152800 h 11094"/>
                <a:gd name="T102" fmla="*/ 95825 w 15713"/>
                <a:gd name="T103" fmla="*/ 133625 h 11094"/>
                <a:gd name="T104" fmla="*/ 77675 w 15713"/>
                <a:gd name="T105" fmla="*/ 110950 h 11094"/>
                <a:gd name="T106" fmla="*/ 61525 w 15713"/>
                <a:gd name="T107" fmla="*/ 84725 h 11094"/>
                <a:gd name="T108" fmla="*/ 46925 w 15713"/>
                <a:gd name="T109" fmla="*/ 54475 h 11094"/>
                <a:gd name="T110" fmla="*/ 34300 w 15713"/>
                <a:gd name="T111" fmla="*/ 19175 h 11094"/>
                <a:gd name="T112" fmla="*/ 23225 w 15713"/>
                <a:gd name="T113" fmla="*/ 0 h 110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lnTo>
                    <a:pt x="92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6" name="Google Shape;2428;p37">
            <a:extLst>
              <a:ext uri="{FF2B5EF4-FFF2-40B4-BE49-F238E27FC236}">
                <a16:creationId xmlns:a16="http://schemas.microsoft.com/office/drawing/2014/main" id="{9C664069-877D-A67B-0850-5114D5AD6526}"/>
              </a:ext>
            </a:extLst>
          </p:cNvPr>
          <p:cNvGrpSpPr>
            <a:grpSpLocks/>
          </p:cNvGrpSpPr>
          <p:nvPr/>
        </p:nvGrpSpPr>
        <p:grpSpPr bwMode="auto">
          <a:xfrm rot="16200000" flipH="1">
            <a:off x="574675" y="-584200"/>
            <a:ext cx="1174750" cy="2324100"/>
            <a:chOff x="961675" y="1958725"/>
            <a:chExt cx="563225" cy="1113825"/>
          </a:xfrm>
        </p:grpSpPr>
        <p:sp>
          <p:nvSpPr>
            <p:cNvPr id="7" name="Google Shape;2429;p37">
              <a:extLst>
                <a:ext uri="{FF2B5EF4-FFF2-40B4-BE49-F238E27FC236}">
                  <a16:creationId xmlns:a16="http://schemas.microsoft.com/office/drawing/2014/main" id="{FB3AA537-247F-3DC5-BF30-99EF9841DA41}"/>
                </a:ext>
              </a:extLst>
            </p:cNvPr>
            <p:cNvSpPr>
              <a:spLocks/>
            </p:cNvSpPr>
            <p:nvPr/>
          </p:nvSpPr>
          <p:spPr bwMode="auto">
            <a:xfrm>
              <a:off x="961675" y="1958725"/>
              <a:ext cx="284400" cy="1113825"/>
            </a:xfrm>
            <a:custGeom>
              <a:avLst/>
              <a:gdLst>
                <a:gd name="T0" fmla="*/ 0 w 11376"/>
                <a:gd name="T1" fmla="*/ 1113825 h 44553"/>
                <a:gd name="T2" fmla="*/ 31275 w 11376"/>
                <a:gd name="T3" fmla="*/ 1105250 h 44553"/>
                <a:gd name="T4" fmla="*/ 60000 w 11376"/>
                <a:gd name="T5" fmla="*/ 1094150 h 44553"/>
                <a:gd name="T6" fmla="*/ 85725 w 11376"/>
                <a:gd name="T7" fmla="*/ 1080050 h 44553"/>
                <a:gd name="T8" fmla="*/ 108925 w 11376"/>
                <a:gd name="T9" fmla="*/ 1063900 h 44553"/>
                <a:gd name="T10" fmla="*/ 130100 w 11376"/>
                <a:gd name="T11" fmla="*/ 1045750 h 44553"/>
                <a:gd name="T12" fmla="*/ 148250 w 11376"/>
                <a:gd name="T13" fmla="*/ 1025575 h 44553"/>
                <a:gd name="T14" fmla="*/ 163875 w 11376"/>
                <a:gd name="T15" fmla="*/ 1003400 h 44553"/>
                <a:gd name="T16" fmla="*/ 177475 w 11376"/>
                <a:gd name="T17" fmla="*/ 980200 h 44553"/>
                <a:gd name="T18" fmla="*/ 189075 w 11376"/>
                <a:gd name="T19" fmla="*/ 955500 h 44553"/>
                <a:gd name="T20" fmla="*/ 198150 w 11376"/>
                <a:gd name="T21" fmla="*/ 930300 h 44553"/>
                <a:gd name="T22" fmla="*/ 204725 w 11376"/>
                <a:gd name="T23" fmla="*/ 904075 h 44553"/>
                <a:gd name="T24" fmla="*/ 209750 w 11376"/>
                <a:gd name="T25" fmla="*/ 877350 h 44553"/>
                <a:gd name="T26" fmla="*/ 212275 w 11376"/>
                <a:gd name="T27" fmla="*/ 850125 h 44553"/>
                <a:gd name="T28" fmla="*/ 213275 w 11376"/>
                <a:gd name="T29" fmla="*/ 822900 h 44553"/>
                <a:gd name="T30" fmla="*/ 212275 w 11376"/>
                <a:gd name="T31" fmla="*/ 796175 h 44553"/>
                <a:gd name="T32" fmla="*/ 209250 w 11376"/>
                <a:gd name="T33" fmla="*/ 769950 h 44553"/>
                <a:gd name="T34" fmla="*/ 203200 w 11376"/>
                <a:gd name="T35" fmla="*/ 740700 h 44553"/>
                <a:gd name="T36" fmla="*/ 194625 w 11376"/>
                <a:gd name="T37" fmla="*/ 712975 h 44553"/>
                <a:gd name="T38" fmla="*/ 183525 w 11376"/>
                <a:gd name="T39" fmla="*/ 686750 h 44553"/>
                <a:gd name="T40" fmla="*/ 171425 w 11376"/>
                <a:gd name="T41" fmla="*/ 660525 h 44553"/>
                <a:gd name="T42" fmla="*/ 144200 w 11376"/>
                <a:gd name="T43" fmla="*/ 608100 h 44553"/>
                <a:gd name="T44" fmla="*/ 124050 w 11376"/>
                <a:gd name="T45" fmla="*/ 566250 h 44553"/>
                <a:gd name="T46" fmla="*/ 111950 w 11376"/>
                <a:gd name="T47" fmla="*/ 536500 h 44553"/>
                <a:gd name="T48" fmla="*/ 101850 w 11376"/>
                <a:gd name="T49" fmla="*/ 504225 h 44553"/>
                <a:gd name="T50" fmla="*/ 94300 w 11376"/>
                <a:gd name="T51" fmla="*/ 469425 h 44553"/>
                <a:gd name="T52" fmla="*/ 89250 w 11376"/>
                <a:gd name="T53" fmla="*/ 431125 h 44553"/>
                <a:gd name="T54" fmla="*/ 88250 w 11376"/>
                <a:gd name="T55" fmla="*/ 388750 h 44553"/>
                <a:gd name="T56" fmla="*/ 91275 w 11376"/>
                <a:gd name="T57" fmla="*/ 342375 h 44553"/>
                <a:gd name="T58" fmla="*/ 98825 w 11376"/>
                <a:gd name="T59" fmla="*/ 290950 h 44553"/>
                <a:gd name="T60" fmla="*/ 111950 w 11376"/>
                <a:gd name="T61" fmla="*/ 234475 h 44553"/>
                <a:gd name="T62" fmla="*/ 127075 w 11376"/>
                <a:gd name="T63" fmla="*/ 186575 h 44553"/>
                <a:gd name="T64" fmla="*/ 140675 w 11376"/>
                <a:gd name="T65" fmla="*/ 153300 h 44553"/>
                <a:gd name="T66" fmla="*/ 157325 w 11376"/>
                <a:gd name="T67" fmla="*/ 123050 h 44553"/>
                <a:gd name="T68" fmla="*/ 175975 w 11376"/>
                <a:gd name="T69" fmla="*/ 95300 h 44553"/>
                <a:gd name="T70" fmla="*/ 197150 w 11376"/>
                <a:gd name="T71" fmla="*/ 70100 h 44553"/>
                <a:gd name="T72" fmla="*/ 220350 w 11376"/>
                <a:gd name="T73" fmla="*/ 47400 h 44553"/>
                <a:gd name="T74" fmla="*/ 244550 w 11376"/>
                <a:gd name="T75" fmla="*/ 26725 h 44553"/>
                <a:gd name="T76" fmla="*/ 270775 w 11376"/>
                <a:gd name="T77" fmla="*/ 8575 h 44553"/>
                <a:gd name="T78" fmla="*/ 0 w 11376"/>
                <a:gd name="T79" fmla="*/ 0 h 445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 name="Google Shape;2430;p37">
              <a:extLst>
                <a:ext uri="{FF2B5EF4-FFF2-40B4-BE49-F238E27FC236}">
                  <a16:creationId xmlns:a16="http://schemas.microsoft.com/office/drawing/2014/main" id="{57C1A628-34BB-3ADB-B601-6DFFED6B45C0}"/>
                </a:ext>
              </a:extLst>
            </p:cNvPr>
            <p:cNvSpPr>
              <a:spLocks/>
            </p:cNvSpPr>
            <p:nvPr/>
          </p:nvSpPr>
          <p:spPr bwMode="auto">
            <a:xfrm>
              <a:off x="1145700" y="1958725"/>
              <a:ext cx="379200" cy="552150"/>
            </a:xfrm>
            <a:custGeom>
              <a:avLst/>
              <a:gdLst>
                <a:gd name="T0" fmla="*/ 161875 w 15168"/>
                <a:gd name="T1" fmla="*/ 22700 h 22086"/>
                <a:gd name="T2" fmla="*/ 126075 w 15168"/>
                <a:gd name="T3" fmla="*/ 72100 h 22086"/>
                <a:gd name="T4" fmla="*/ 91775 w 15168"/>
                <a:gd name="T5" fmla="*/ 125550 h 22086"/>
                <a:gd name="T6" fmla="*/ 76150 w 15168"/>
                <a:gd name="T7" fmla="*/ 154300 h 22086"/>
                <a:gd name="T8" fmla="*/ 61025 w 15168"/>
                <a:gd name="T9" fmla="*/ 183550 h 22086"/>
                <a:gd name="T10" fmla="*/ 47425 w 15168"/>
                <a:gd name="T11" fmla="*/ 214300 h 22086"/>
                <a:gd name="T12" fmla="*/ 34800 w 15168"/>
                <a:gd name="T13" fmla="*/ 245575 h 22086"/>
                <a:gd name="T14" fmla="*/ 24225 w 15168"/>
                <a:gd name="T15" fmla="*/ 277325 h 22086"/>
                <a:gd name="T16" fmla="*/ 15150 w 15168"/>
                <a:gd name="T17" fmla="*/ 310100 h 22086"/>
                <a:gd name="T18" fmla="*/ 8075 w 15168"/>
                <a:gd name="T19" fmla="*/ 343875 h 22086"/>
                <a:gd name="T20" fmla="*/ 3050 w 15168"/>
                <a:gd name="T21" fmla="*/ 377675 h 22086"/>
                <a:gd name="T22" fmla="*/ 525 w 15168"/>
                <a:gd name="T23" fmla="*/ 412450 h 22086"/>
                <a:gd name="T24" fmla="*/ 525 w 15168"/>
                <a:gd name="T25" fmla="*/ 447750 h 22086"/>
                <a:gd name="T26" fmla="*/ 3050 w 15168"/>
                <a:gd name="T27" fmla="*/ 483050 h 22086"/>
                <a:gd name="T28" fmla="*/ 7575 w 15168"/>
                <a:gd name="T29" fmla="*/ 502725 h 22086"/>
                <a:gd name="T30" fmla="*/ 12625 w 15168"/>
                <a:gd name="T31" fmla="*/ 519350 h 22086"/>
                <a:gd name="T32" fmla="*/ 18175 w 15168"/>
                <a:gd name="T33" fmla="*/ 531950 h 22086"/>
                <a:gd name="T34" fmla="*/ 23725 w 15168"/>
                <a:gd name="T35" fmla="*/ 541550 h 22086"/>
                <a:gd name="T36" fmla="*/ 30275 w 15168"/>
                <a:gd name="T37" fmla="*/ 548100 h 22086"/>
                <a:gd name="T38" fmla="*/ 36325 w 15168"/>
                <a:gd name="T39" fmla="*/ 551625 h 22086"/>
                <a:gd name="T40" fmla="*/ 42875 w 15168"/>
                <a:gd name="T41" fmla="*/ 552125 h 22086"/>
                <a:gd name="T42" fmla="*/ 48925 w 15168"/>
                <a:gd name="T43" fmla="*/ 550100 h 22086"/>
                <a:gd name="T44" fmla="*/ 54975 w 15168"/>
                <a:gd name="T45" fmla="*/ 546075 h 22086"/>
                <a:gd name="T46" fmla="*/ 60525 w 15168"/>
                <a:gd name="T47" fmla="*/ 539025 h 22086"/>
                <a:gd name="T48" fmla="*/ 65575 w 15168"/>
                <a:gd name="T49" fmla="*/ 529950 h 22086"/>
                <a:gd name="T50" fmla="*/ 70100 w 15168"/>
                <a:gd name="T51" fmla="*/ 519350 h 22086"/>
                <a:gd name="T52" fmla="*/ 74125 w 15168"/>
                <a:gd name="T53" fmla="*/ 506250 h 22086"/>
                <a:gd name="T54" fmla="*/ 76650 w 15168"/>
                <a:gd name="T55" fmla="*/ 491625 h 22086"/>
                <a:gd name="T56" fmla="*/ 78675 w 15168"/>
                <a:gd name="T57" fmla="*/ 475475 h 22086"/>
                <a:gd name="T58" fmla="*/ 79175 w 15168"/>
                <a:gd name="T59" fmla="*/ 457850 h 22086"/>
                <a:gd name="T60" fmla="*/ 80175 w 15168"/>
                <a:gd name="T61" fmla="*/ 441200 h 22086"/>
                <a:gd name="T62" fmla="*/ 82700 w 15168"/>
                <a:gd name="T63" fmla="*/ 422050 h 22086"/>
                <a:gd name="T64" fmla="*/ 87750 w 15168"/>
                <a:gd name="T65" fmla="*/ 399850 h 22086"/>
                <a:gd name="T66" fmla="*/ 94800 w 15168"/>
                <a:gd name="T67" fmla="*/ 375150 h 22086"/>
                <a:gd name="T68" fmla="*/ 104400 w 15168"/>
                <a:gd name="T69" fmla="*/ 348925 h 22086"/>
                <a:gd name="T70" fmla="*/ 115975 w 15168"/>
                <a:gd name="T71" fmla="*/ 320175 h 22086"/>
                <a:gd name="T72" fmla="*/ 130100 w 15168"/>
                <a:gd name="T73" fmla="*/ 290450 h 22086"/>
                <a:gd name="T74" fmla="*/ 146250 w 15168"/>
                <a:gd name="T75" fmla="*/ 259175 h 22086"/>
                <a:gd name="T76" fmla="*/ 165400 w 15168"/>
                <a:gd name="T77" fmla="*/ 226900 h 22086"/>
                <a:gd name="T78" fmla="*/ 187575 w 15168"/>
                <a:gd name="T79" fmla="*/ 194125 h 22086"/>
                <a:gd name="T80" fmla="*/ 211775 w 15168"/>
                <a:gd name="T81" fmla="*/ 161350 h 22086"/>
                <a:gd name="T82" fmla="*/ 239525 w 15168"/>
                <a:gd name="T83" fmla="*/ 128075 h 22086"/>
                <a:gd name="T84" fmla="*/ 269775 w 15168"/>
                <a:gd name="T85" fmla="*/ 94800 h 22086"/>
                <a:gd name="T86" fmla="*/ 303050 w 15168"/>
                <a:gd name="T87" fmla="*/ 62525 h 22086"/>
                <a:gd name="T88" fmla="*/ 339350 w 15168"/>
                <a:gd name="T89" fmla="*/ 30775 h 22086"/>
                <a:gd name="T90" fmla="*/ 379175 w 15168"/>
                <a:gd name="T91" fmla="*/ 0 h 220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lnTo>
                    <a:pt x="718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9" name="Google Shape;2431;p37">
            <a:extLst>
              <a:ext uri="{FF2B5EF4-FFF2-40B4-BE49-F238E27FC236}">
                <a16:creationId xmlns:a16="http://schemas.microsoft.com/office/drawing/2014/main" id="{AC7CB80F-DC3A-6C24-342C-7D2007CAFC74}"/>
              </a:ext>
            </a:extLst>
          </p:cNvPr>
          <p:cNvSpPr>
            <a:spLocks/>
          </p:cNvSpPr>
          <p:nvPr/>
        </p:nvSpPr>
        <p:spPr bwMode="auto">
          <a:xfrm>
            <a:off x="-152400" y="4462463"/>
            <a:ext cx="471488" cy="363537"/>
          </a:xfrm>
          <a:custGeom>
            <a:avLst/>
            <a:gdLst>
              <a:gd name="T0" fmla="*/ 268807 w 5476"/>
              <a:gd name="T1" fmla="*/ 8340 h 4228"/>
              <a:gd name="T2" fmla="*/ 57946 w 5476"/>
              <a:gd name="T3" fmla="*/ 95011 h 4228"/>
              <a:gd name="T4" fmla="*/ 57946 w 5476"/>
              <a:gd name="T5" fmla="*/ 115733 h 4228"/>
              <a:gd name="T6" fmla="*/ 91009 w 5476"/>
              <a:gd name="T7" fmla="*/ 185896 h 4228"/>
              <a:gd name="T8" fmla="*/ 53813 w 5476"/>
              <a:gd name="T9" fmla="*/ 202404 h 4228"/>
              <a:gd name="T10" fmla="*/ 12485 w 5476"/>
              <a:gd name="T11" fmla="*/ 214786 h 4228"/>
              <a:gd name="T12" fmla="*/ 0 w 5476"/>
              <a:gd name="T13" fmla="*/ 235422 h 4228"/>
              <a:gd name="T14" fmla="*/ 4219 w 5476"/>
              <a:gd name="T15" fmla="*/ 272653 h 4228"/>
              <a:gd name="T16" fmla="*/ 29016 w 5476"/>
              <a:gd name="T17" fmla="*/ 305670 h 4228"/>
              <a:gd name="T18" fmla="*/ 53813 w 5476"/>
              <a:gd name="T19" fmla="*/ 318052 h 4228"/>
              <a:gd name="T20" fmla="*/ 78610 w 5476"/>
              <a:gd name="T21" fmla="*/ 309797 h 4228"/>
              <a:gd name="T22" fmla="*/ 111673 w 5476"/>
              <a:gd name="T23" fmla="*/ 289162 h 4228"/>
              <a:gd name="T24" fmla="*/ 124071 w 5476"/>
              <a:gd name="T25" fmla="*/ 297416 h 4228"/>
              <a:gd name="T26" fmla="*/ 136470 w 5476"/>
              <a:gd name="T27" fmla="*/ 342815 h 4228"/>
              <a:gd name="T28" fmla="*/ 165400 w 5476"/>
              <a:gd name="T29" fmla="*/ 363451 h 4228"/>
              <a:gd name="T30" fmla="*/ 252275 w 5476"/>
              <a:gd name="T31" fmla="*/ 322179 h 4228"/>
              <a:gd name="T32" fmla="*/ 256408 w 5476"/>
              <a:gd name="T33" fmla="*/ 318052 h 4228"/>
              <a:gd name="T34" fmla="*/ 227478 w 5476"/>
              <a:gd name="T35" fmla="*/ 297416 h 4228"/>
              <a:gd name="T36" fmla="*/ 219213 w 5476"/>
              <a:gd name="T37" fmla="*/ 272653 h 4228"/>
              <a:gd name="T38" fmla="*/ 227478 w 5476"/>
              <a:gd name="T39" fmla="*/ 247804 h 4228"/>
              <a:gd name="T40" fmla="*/ 252275 w 5476"/>
              <a:gd name="T41" fmla="*/ 227168 h 4228"/>
              <a:gd name="T42" fmla="*/ 285338 w 5476"/>
              <a:gd name="T43" fmla="*/ 218913 h 4228"/>
              <a:gd name="T44" fmla="*/ 306002 w 5476"/>
              <a:gd name="T45" fmla="*/ 231295 h 4228"/>
              <a:gd name="T46" fmla="*/ 306002 w 5476"/>
              <a:gd name="T47" fmla="*/ 260185 h 4228"/>
              <a:gd name="T48" fmla="*/ 297737 w 5476"/>
              <a:gd name="T49" fmla="*/ 301543 h 4228"/>
              <a:gd name="T50" fmla="*/ 318401 w 5476"/>
              <a:gd name="T51" fmla="*/ 309797 h 4228"/>
              <a:gd name="T52" fmla="*/ 413542 w 5476"/>
              <a:gd name="T53" fmla="*/ 276780 h 4228"/>
              <a:gd name="T54" fmla="*/ 425941 w 5476"/>
              <a:gd name="T55" fmla="*/ 260185 h 4228"/>
              <a:gd name="T56" fmla="*/ 413542 w 5476"/>
              <a:gd name="T57" fmla="*/ 239549 h 4228"/>
              <a:gd name="T58" fmla="*/ 384612 w 5476"/>
              <a:gd name="T59" fmla="*/ 198277 h 4228"/>
              <a:gd name="T60" fmla="*/ 376347 w 5476"/>
              <a:gd name="T61" fmla="*/ 181769 h 4228"/>
              <a:gd name="T62" fmla="*/ 392878 w 5476"/>
              <a:gd name="T63" fmla="*/ 173514 h 4228"/>
              <a:gd name="T64" fmla="*/ 442472 w 5476"/>
              <a:gd name="T65" fmla="*/ 169387 h 4228"/>
              <a:gd name="T66" fmla="*/ 467269 w 5476"/>
              <a:gd name="T67" fmla="*/ 148751 h 4228"/>
              <a:gd name="T68" fmla="*/ 471402 w 5476"/>
              <a:gd name="T69" fmla="*/ 115733 h 4228"/>
              <a:gd name="T70" fmla="*/ 454871 w 5476"/>
              <a:gd name="T71" fmla="*/ 86757 h 4228"/>
              <a:gd name="T72" fmla="*/ 421808 w 5476"/>
              <a:gd name="T73" fmla="*/ 61994 h 4228"/>
              <a:gd name="T74" fmla="*/ 401144 w 5476"/>
              <a:gd name="T75" fmla="*/ 66121 h 4228"/>
              <a:gd name="T76" fmla="*/ 380479 w 5476"/>
              <a:gd name="T77" fmla="*/ 90884 h 4228"/>
              <a:gd name="T78" fmla="*/ 363948 w 5476"/>
              <a:gd name="T79" fmla="*/ 107479 h 4228"/>
              <a:gd name="T80" fmla="*/ 347417 w 5476"/>
              <a:gd name="T81" fmla="*/ 99139 h 4228"/>
              <a:gd name="T82" fmla="*/ 322534 w 5476"/>
              <a:gd name="T83" fmla="*/ 24849 h 4228"/>
              <a:gd name="T84" fmla="*/ 314268 w 5476"/>
              <a:gd name="T85" fmla="*/ 86 h 4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lnTo>
                  <a:pt x="35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nvGrpSpPr>
          <p:cNvPr id="10" name="Google Shape;2432;p37">
            <a:extLst>
              <a:ext uri="{FF2B5EF4-FFF2-40B4-BE49-F238E27FC236}">
                <a16:creationId xmlns:a16="http://schemas.microsoft.com/office/drawing/2014/main" id="{EF70007D-408D-C385-D0D6-1293B4DC5BCF}"/>
              </a:ext>
            </a:extLst>
          </p:cNvPr>
          <p:cNvGrpSpPr>
            <a:grpSpLocks/>
          </p:cNvGrpSpPr>
          <p:nvPr/>
        </p:nvGrpSpPr>
        <p:grpSpPr bwMode="auto">
          <a:xfrm>
            <a:off x="-198438" y="1446213"/>
            <a:ext cx="476251" cy="474662"/>
            <a:chOff x="1460350" y="2402425"/>
            <a:chExt cx="208950" cy="208950"/>
          </a:xfrm>
        </p:grpSpPr>
        <p:sp>
          <p:nvSpPr>
            <p:cNvPr id="11" name="Google Shape;2433;p37">
              <a:extLst>
                <a:ext uri="{FF2B5EF4-FFF2-40B4-BE49-F238E27FC236}">
                  <a16:creationId xmlns:a16="http://schemas.microsoft.com/office/drawing/2014/main" id="{4F254CDC-E05F-B308-BB82-BCA155DE19DC}"/>
                </a:ext>
              </a:extLst>
            </p:cNvPr>
            <p:cNvSpPr>
              <a:spLocks/>
            </p:cNvSpPr>
            <p:nvPr/>
          </p:nvSpPr>
          <p:spPr bwMode="auto">
            <a:xfrm>
              <a:off x="1460350" y="2402425"/>
              <a:ext cx="208950" cy="208950"/>
            </a:xfrm>
            <a:custGeom>
              <a:avLst/>
              <a:gdLst>
                <a:gd name="T0" fmla="*/ 91275 w 8358"/>
                <a:gd name="T1" fmla="*/ 1225 h 8358"/>
                <a:gd name="T2" fmla="*/ 69650 w 8358"/>
                <a:gd name="T3" fmla="*/ 6025 h 8358"/>
                <a:gd name="T4" fmla="*/ 51650 w 8358"/>
                <a:gd name="T5" fmla="*/ 14425 h 8358"/>
                <a:gd name="T6" fmla="*/ 34825 w 8358"/>
                <a:gd name="T7" fmla="*/ 26450 h 8358"/>
                <a:gd name="T8" fmla="*/ 21625 w 8358"/>
                <a:gd name="T9" fmla="*/ 40850 h 8358"/>
                <a:gd name="T10" fmla="*/ 10825 w 8358"/>
                <a:gd name="T11" fmla="*/ 58850 h 8358"/>
                <a:gd name="T12" fmla="*/ 3625 w 8358"/>
                <a:gd name="T13" fmla="*/ 76875 h 8358"/>
                <a:gd name="T14" fmla="*/ 25 w 8358"/>
                <a:gd name="T15" fmla="*/ 97275 h 8358"/>
                <a:gd name="T16" fmla="*/ 1225 w 8358"/>
                <a:gd name="T17" fmla="*/ 117675 h 8358"/>
                <a:gd name="T18" fmla="*/ 6025 w 8358"/>
                <a:gd name="T19" fmla="*/ 139300 h 8358"/>
                <a:gd name="T20" fmla="*/ 14425 w 8358"/>
                <a:gd name="T21" fmla="*/ 157300 h 8358"/>
                <a:gd name="T22" fmla="*/ 26425 w 8358"/>
                <a:gd name="T23" fmla="*/ 174125 h 8358"/>
                <a:gd name="T24" fmla="*/ 40850 w 8358"/>
                <a:gd name="T25" fmla="*/ 187325 h 8358"/>
                <a:gd name="T26" fmla="*/ 57650 w 8358"/>
                <a:gd name="T27" fmla="*/ 198125 h 8358"/>
                <a:gd name="T28" fmla="*/ 76850 w 8358"/>
                <a:gd name="T29" fmla="*/ 205325 h 8358"/>
                <a:gd name="T30" fmla="*/ 97275 w 8358"/>
                <a:gd name="T31" fmla="*/ 208925 h 8358"/>
                <a:gd name="T32" fmla="*/ 117675 w 8358"/>
                <a:gd name="T33" fmla="*/ 207725 h 8358"/>
                <a:gd name="T34" fmla="*/ 138100 w 8358"/>
                <a:gd name="T35" fmla="*/ 202925 h 8358"/>
                <a:gd name="T36" fmla="*/ 157300 w 8358"/>
                <a:gd name="T37" fmla="*/ 194525 h 8358"/>
                <a:gd name="T38" fmla="*/ 174100 w 8358"/>
                <a:gd name="T39" fmla="*/ 182525 h 8358"/>
                <a:gd name="T40" fmla="*/ 187325 w 8358"/>
                <a:gd name="T41" fmla="*/ 168100 h 8358"/>
                <a:gd name="T42" fmla="*/ 198125 w 8358"/>
                <a:gd name="T43" fmla="*/ 150100 h 8358"/>
                <a:gd name="T44" fmla="*/ 205325 w 8358"/>
                <a:gd name="T45" fmla="*/ 132100 h 8358"/>
                <a:gd name="T46" fmla="*/ 208925 w 8358"/>
                <a:gd name="T47" fmla="*/ 111675 h 8358"/>
                <a:gd name="T48" fmla="*/ 207725 w 8358"/>
                <a:gd name="T49" fmla="*/ 91275 h 8358"/>
                <a:gd name="T50" fmla="*/ 202925 w 8358"/>
                <a:gd name="T51" fmla="*/ 69650 h 8358"/>
                <a:gd name="T52" fmla="*/ 194525 w 8358"/>
                <a:gd name="T53" fmla="*/ 51650 h 8358"/>
                <a:gd name="T54" fmla="*/ 182500 w 8358"/>
                <a:gd name="T55" fmla="*/ 34850 h 8358"/>
                <a:gd name="T56" fmla="*/ 168100 w 8358"/>
                <a:gd name="T57" fmla="*/ 21625 h 8358"/>
                <a:gd name="T58" fmla="*/ 150100 w 8358"/>
                <a:gd name="T59" fmla="*/ 10825 h 8358"/>
                <a:gd name="T60" fmla="*/ 132075 w 8358"/>
                <a:gd name="T61" fmla="*/ 3625 h 8358"/>
                <a:gd name="T62" fmla="*/ 111675 w 8358"/>
                <a:gd name="T63" fmla="*/ 25 h 83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lnTo>
                    <a:pt x="4035"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 name="Google Shape;2434;p37">
              <a:extLst>
                <a:ext uri="{FF2B5EF4-FFF2-40B4-BE49-F238E27FC236}">
                  <a16:creationId xmlns:a16="http://schemas.microsoft.com/office/drawing/2014/main" id="{296B0D4C-2772-6D68-66C0-E2FD9DDCD971}"/>
                </a:ext>
              </a:extLst>
            </p:cNvPr>
            <p:cNvSpPr>
              <a:spLocks/>
            </p:cNvSpPr>
            <p:nvPr/>
          </p:nvSpPr>
          <p:spPr bwMode="auto">
            <a:xfrm>
              <a:off x="1460350" y="2402425"/>
              <a:ext cx="208950" cy="208950"/>
            </a:xfrm>
            <a:custGeom>
              <a:avLst/>
              <a:gdLst>
                <a:gd name="T0" fmla="*/ 206525 w 8358"/>
                <a:gd name="T1" fmla="*/ 80475 h 8358"/>
                <a:gd name="T2" fmla="*/ 208925 w 8358"/>
                <a:gd name="T3" fmla="*/ 100875 h 8358"/>
                <a:gd name="T4" fmla="*/ 207725 w 8358"/>
                <a:gd name="T5" fmla="*/ 122500 h 8358"/>
                <a:gd name="T6" fmla="*/ 201725 w 8358"/>
                <a:gd name="T7" fmla="*/ 141700 h 8358"/>
                <a:gd name="T8" fmla="*/ 193325 w 8358"/>
                <a:gd name="T9" fmla="*/ 159700 h 8358"/>
                <a:gd name="T10" fmla="*/ 181300 w 8358"/>
                <a:gd name="T11" fmla="*/ 175325 h 8358"/>
                <a:gd name="T12" fmla="*/ 165700 w 8358"/>
                <a:gd name="T13" fmla="*/ 188525 h 8358"/>
                <a:gd name="T14" fmla="*/ 148900 w 8358"/>
                <a:gd name="T15" fmla="*/ 199325 h 8358"/>
                <a:gd name="T16" fmla="*/ 128475 w 8358"/>
                <a:gd name="T17" fmla="*/ 206525 h 8358"/>
                <a:gd name="T18" fmla="*/ 117675 w 8358"/>
                <a:gd name="T19" fmla="*/ 207725 h 8358"/>
                <a:gd name="T20" fmla="*/ 97275 w 8358"/>
                <a:gd name="T21" fmla="*/ 208925 h 8358"/>
                <a:gd name="T22" fmla="*/ 76850 w 8358"/>
                <a:gd name="T23" fmla="*/ 205325 h 8358"/>
                <a:gd name="T24" fmla="*/ 57650 w 8358"/>
                <a:gd name="T25" fmla="*/ 198125 h 8358"/>
                <a:gd name="T26" fmla="*/ 40850 w 8358"/>
                <a:gd name="T27" fmla="*/ 187325 h 8358"/>
                <a:gd name="T28" fmla="*/ 26425 w 8358"/>
                <a:gd name="T29" fmla="*/ 174125 h 8358"/>
                <a:gd name="T30" fmla="*/ 14425 w 8358"/>
                <a:gd name="T31" fmla="*/ 157300 h 8358"/>
                <a:gd name="T32" fmla="*/ 6025 w 8358"/>
                <a:gd name="T33" fmla="*/ 139300 h 8358"/>
                <a:gd name="T34" fmla="*/ 2425 w 8358"/>
                <a:gd name="T35" fmla="*/ 128500 h 8358"/>
                <a:gd name="T36" fmla="*/ 25 w 8358"/>
                <a:gd name="T37" fmla="*/ 108075 h 8358"/>
                <a:gd name="T38" fmla="*/ 1225 w 8358"/>
                <a:gd name="T39" fmla="*/ 86475 h 8358"/>
                <a:gd name="T40" fmla="*/ 6025 w 8358"/>
                <a:gd name="T41" fmla="*/ 67250 h 8358"/>
                <a:gd name="T42" fmla="*/ 15625 w 8358"/>
                <a:gd name="T43" fmla="*/ 49250 h 8358"/>
                <a:gd name="T44" fmla="*/ 27625 w 8358"/>
                <a:gd name="T45" fmla="*/ 33650 h 8358"/>
                <a:gd name="T46" fmla="*/ 42050 w 8358"/>
                <a:gd name="T47" fmla="*/ 20425 h 8358"/>
                <a:gd name="T48" fmla="*/ 60050 w 8358"/>
                <a:gd name="T49" fmla="*/ 9625 h 8358"/>
                <a:gd name="T50" fmla="*/ 80450 w 8358"/>
                <a:gd name="T51" fmla="*/ 2425 h 8358"/>
                <a:gd name="T52" fmla="*/ 91275 w 8358"/>
                <a:gd name="T53" fmla="*/ 1225 h 8358"/>
                <a:gd name="T54" fmla="*/ 111675 w 8358"/>
                <a:gd name="T55" fmla="*/ 25 h 8358"/>
                <a:gd name="T56" fmla="*/ 132075 w 8358"/>
                <a:gd name="T57" fmla="*/ 3625 h 8358"/>
                <a:gd name="T58" fmla="*/ 150100 w 8358"/>
                <a:gd name="T59" fmla="*/ 10825 h 8358"/>
                <a:gd name="T60" fmla="*/ 168100 w 8358"/>
                <a:gd name="T61" fmla="*/ 21625 h 8358"/>
                <a:gd name="T62" fmla="*/ 182500 w 8358"/>
                <a:gd name="T63" fmla="*/ 34850 h 8358"/>
                <a:gd name="T64" fmla="*/ 194525 w 8358"/>
                <a:gd name="T65" fmla="*/ 51650 h 8358"/>
                <a:gd name="T66" fmla="*/ 202925 w 8358"/>
                <a:gd name="T67" fmla="*/ 69650 h 8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 name="Google Shape;2435;p37">
              <a:extLst>
                <a:ext uri="{FF2B5EF4-FFF2-40B4-BE49-F238E27FC236}">
                  <a16:creationId xmlns:a16="http://schemas.microsoft.com/office/drawing/2014/main" id="{BB468029-4C11-7738-2562-683AE99F53C9}"/>
                </a:ext>
              </a:extLst>
            </p:cNvPr>
            <p:cNvSpPr>
              <a:spLocks/>
            </p:cNvSpPr>
            <p:nvPr/>
          </p:nvSpPr>
          <p:spPr bwMode="auto">
            <a:xfrm>
              <a:off x="1495175" y="2421650"/>
              <a:ext cx="122475" cy="91275"/>
            </a:xfrm>
            <a:custGeom>
              <a:avLst/>
              <a:gdLst>
                <a:gd name="T0" fmla="*/ 69650 w 4899"/>
                <a:gd name="T1" fmla="*/ 6000 h 3651"/>
                <a:gd name="T2" fmla="*/ 81650 w 4899"/>
                <a:gd name="T3" fmla="*/ 9625 h 3651"/>
                <a:gd name="T4" fmla="*/ 88850 w 4899"/>
                <a:gd name="T5" fmla="*/ 16825 h 3651"/>
                <a:gd name="T6" fmla="*/ 91250 w 4899"/>
                <a:gd name="T7" fmla="*/ 26425 h 3651"/>
                <a:gd name="T8" fmla="*/ 84050 w 4899"/>
                <a:gd name="T9" fmla="*/ 34825 h 3651"/>
                <a:gd name="T10" fmla="*/ 73250 w 4899"/>
                <a:gd name="T11" fmla="*/ 39625 h 3651"/>
                <a:gd name="T12" fmla="*/ 61250 w 4899"/>
                <a:gd name="T13" fmla="*/ 39625 h 3651"/>
                <a:gd name="T14" fmla="*/ 49225 w 4899"/>
                <a:gd name="T15" fmla="*/ 36025 h 3651"/>
                <a:gd name="T16" fmla="*/ 40825 w 4899"/>
                <a:gd name="T17" fmla="*/ 27625 h 3651"/>
                <a:gd name="T18" fmla="*/ 39625 w 4899"/>
                <a:gd name="T19" fmla="*/ 19225 h 3651"/>
                <a:gd name="T20" fmla="*/ 46825 w 4899"/>
                <a:gd name="T21" fmla="*/ 9625 h 3651"/>
                <a:gd name="T22" fmla="*/ 57650 w 4899"/>
                <a:gd name="T23" fmla="*/ 6000 h 3651"/>
                <a:gd name="T24" fmla="*/ 57650 w 4899"/>
                <a:gd name="T25" fmla="*/ 0 h 3651"/>
                <a:gd name="T26" fmla="*/ 39625 w 4899"/>
                <a:gd name="T27" fmla="*/ 3600 h 3651"/>
                <a:gd name="T28" fmla="*/ 21625 w 4899"/>
                <a:gd name="T29" fmla="*/ 12025 h 3651"/>
                <a:gd name="T30" fmla="*/ 7225 w 4899"/>
                <a:gd name="T31" fmla="*/ 24025 h 3651"/>
                <a:gd name="T32" fmla="*/ 1200 w 4899"/>
                <a:gd name="T33" fmla="*/ 37225 h 3651"/>
                <a:gd name="T34" fmla="*/ 0 w 4899"/>
                <a:gd name="T35" fmla="*/ 51625 h 3651"/>
                <a:gd name="T36" fmla="*/ 4800 w 4899"/>
                <a:gd name="T37" fmla="*/ 64850 h 3651"/>
                <a:gd name="T38" fmla="*/ 14425 w 4899"/>
                <a:gd name="T39" fmla="*/ 76850 h 3651"/>
                <a:gd name="T40" fmla="*/ 28825 w 4899"/>
                <a:gd name="T41" fmla="*/ 86450 h 3651"/>
                <a:gd name="T42" fmla="*/ 45625 w 4899"/>
                <a:gd name="T43" fmla="*/ 91250 h 3651"/>
                <a:gd name="T44" fmla="*/ 74450 w 4899"/>
                <a:gd name="T45" fmla="*/ 88850 h 3651"/>
                <a:gd name="T46" fmla="*/ 96050 w 4899"/>
                <a:gd name="T47" fmla="*/ 79250 h 3651"/>
                <a:gd name="T48" fmla="*/ 111675 w 4899"/>
                <a:gd name="T49" fmla="*/ 67250 h 3651"/>
                <a:gd name="T50" fmla="*/ 120075 w 4899"/>
                <a:gd name="T51" fmla="*/ 55250 h 3651"/>
                <a:gd name="T52" fmla="*/ 122475 w 4899"/>
                <a:gd name="T53" fmla="*/ 40825 h 3651"/>
                <a:gd name="T54" fmla="*/ 120075 w 4899"/>
                <a:gd name="T55" fmla="*/ 28825 h 3651"/>
                <a:gd name="T56" fmla="*/ 111675 w 4899"/>
                <a:gd name="T57" fmla="*/ 16825 h 3651"/>
                <a:gd name="T58" fmla="*/ 99650 w 4899"/>
                <a:gd name="T59" fmla="*/ 8425 h 3651"/>
                <a:gd name="T60" fmla="*/ 84050 w 4899"/>
                <a:gd name="T61" fmla="*/ 1200 h 3651"/>
                <a:gd name="T62" fmla="*/ 57650 w 4899"/>
                <a:gd name="T63" fmla="*/ 0 h 3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306" y="0"/>
                  </a:lnTo>
                  <a:close/>
                </a:path>
              </a:pathLst>
            </a:custGeom>
            <a:solidFill>
              <a:srgbClr val="210A06">
                <a:alpha val="352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 name="Google Shape;2436;p37">
              <a:extLst>
                <a:ext uri="{FF2B5EF4-FFF2-40B4-BE49-F238E27FC236}">
                  <a16:creationId xmlns:a16="http://schemas.microsoft.com/office/drawing/2014/main" id="{F8AA2698-3D27-52A2-74A6-4AEDAA92B617}"/>
                </a:ext>
              </a:extLst>
            </p:cNvPr>
            <p:cNvSpPr>
              <a:spLocks/>
            </p:cNvSpPr>
            <p:nvPr/>
          </p:nvSpPr>
          <p:spPr bwMode="auto">
            <a:xfrm>
              <a:off x="1534800" y="2426450"/>
              <a:ext cx="51650" cy="36050"/>
            </a:xfrm>
            <a:custGeom>
              <a:avLst/>
              <a:gdLst>
                <a:gd name="T0" fmla="*/ 27625 w 2066"/>
                <a:gd name="T1" fmla="*/ 36025 h 1442"/>
                <a:gd name="T2" fmla="*/ 27625 w 2066"/>
                <a:gd name="T3" fmla="*/ 36025 h 1442"/>
                <a:gd name="T4" fmla="*/ 21625 w 2066"/>
                <a:gd name="T5" fmla="*/ 34825 h 1442"/>
                <a:gd name="T6" fmla="*/ 15625 w 2066"/>
                <a:gd name="T7" fmla="*/ 33625 h 1442"/>
                <a:gd name="T8" fmla="*/ 9600 w 2066"/>
                <a:gd name="T9" fmla="*/ 31225 h 1442"/>
                <a:gd name="T10" fmla="*/ 4800 w 2066"/>
                <a:gd name="T11" fmla="*/ 27625 h 1442"/>
                <a:gd name="T12" fmla="*/ 1200 w 2066"/>
                <a:gd name="T13" fmla="*/ 22825 h 1442"/>
                <a:gd name="T14" fmla="*/ 0 w 2066"/>
                <a:gd name="T15" fmla="*/ 19225 h 1442"/>
                <a:gd name="T16" fmla="*/ 0 w 2066"/>
                <a:gd name="T17" fmla="*/ 14425 h 1442"/>
                <a:gd name="T18" fmla="*/ 2400 w 2066"/>
                <a:gd name="T19" fmla="*/ 9625 h 1442"/>
                <a:gd name="T20" fmla="*/ 2400 w 2066"/>
                <a:gd name="T21" fmla="*/ 9625 h 1442"/>
                <a:gd name="T22" fmla="*/ 7200 w 2066"/>
                <a:gd name="T23" fmla="*/ 4825 h 1442"/>
                <a:gd name="T24" fmla="*/ 12000 w 2066"/>
                <a:gd name="T25" fmla="*/ 2425 h 1442"/>
                <a:gd name="T26" fmla="*/ 18025 w 2066"/>
                <a:gd name="T27" fmla="*/ 1200 h 1442"/>
                <a:gd name="T28" fmla="*/ 24025 w 2066"/>
                <a:gd name="T29" fmla="*/ 0 h 1442"/>
                <a:gd name="T30" fmla="*/ 24025 w 2066"/>
                <a:gd name="T31" fmla="*/ 0 h 1442"/>
                <a:gd name="T32" fmla="*/ 30025 w 2066"/>
                <a:gd name="T33" fmla="*/ 1200 h 1442"/>
                <a:gd name="T34" fmla="*/ 36025 w 2066"/>
                <a:gd name="T35" fmla="*/ 2425 h 1442"/>
                <a:gd name="T36" fmla="*/ 42025 w 2066"/>
                <a:gd name="T37" fmla="*/ 4825 h 1442"/>
                <a:gd name="T38" fmla="*/ 46825 w 2066"/>
                <a:gd name="T39" fmla="*/ 8425 h 1442"/>
                <a:gd name="T40" fmla="*/ 49225 w 2066"/>
                <a:gd name="T41" fmla="*/ 12025 h 1442"/>
                <a:gd name="T42" fmla="*/ 51625 w 2066"/>
                <a:gd name="T43" fmla="*/ 16825 h 1442"/>
                <a:gd name="T44" fmla="*/ 51625 w 2066"/>
                <a:gd name="T45" fmla="*/ 21625 h 1442"/>
                <a:gd name="T46" fmla="*/ 48025 w 2066"/>
                <a:gd name="T47" fmla="*/ 26425 h 1442"/>
                <a:gd name="T48" fmla="*/ 48025 w 2066"/>
                <a:gd name="T49" fmla="*/ 26425 h 1442"/>
                <a:gd name="T50" fmla="*/ 44425 w 2066"/>
                <a:gd name="T51" fmla="*/ 30025 h 1442"/>
                <a:gd name="T52" fmla="*/ 39625 w 2066"/>
                <a:gd name="T53" fmla="*/ 33625 h 1442"/>
                <a:gd name="T54" fmla="*/ 33625 w 2066"/>
                <a:gd name="T55" fmla="*/ 34825 h 1442"/>
                <a:gd name="T56" fmla="*/ 27625 w 2066"/>
                <a:gd name="T57" fmla="*/ 36025 h 1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288" y="193"/>
                  </a:lnTo>
                  <a:lnTo>
                    <a:pt x="480" y="97"/>
                  </a:lnTo>
                  <a:lnTo>
                    <a:pt x="721" y="48"/>
                  </a:lnTo>
                  <a:lnTo>
                    <a:pt x="961" y="0"/>
                  </a:lnTo>
                  <a:lnTo>
                    <a:pt x="1201" y="48"/>
                  </a:lnTo>
                  <a:lnTo>
                    <a:pt x="1441" y="97"/>
                  </a:lnTo>
                  <a:lnTo>
                    <a:pt x="1681" y="193"/>
                  </a:lnTo>
                  <a:lnTo>
                    <a:pt x="1873" y="337"/>
                  </a:lnTo>
                  <a:lnTo>
                    <a:pt x="1969" y="481"/>
                  </a:lnTo>
                  <a:lnTo>
                    <a:pt x="2065" y="673"/>
                  </a:lnTo>
                  <a:lnTo>
                    <a:pt x="2065" y="865"/>
                  </a:lnTo>
                  <a:lnTo>
                    <a:pt x="1921" y="1057"/>
                  </a:lnTo>
                  <a:lnTo>
                    <a:pt x="1777" y="1201"/>
                  </a:lnTo>
                  <a:lnTo>
                    <a:pt x="1585" y="1345"/>
                  </a:lnTo>
                  <a:lnTo>
                    <a:pt x="1345" y="1393"/>
                  </a:lnTo>
                  <a:lnTo>
                    <a:pt x="1105" y="14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 name="Google Shape;2437;p37">
              <a:extLst>
                <a:ext uri="{FF2B5EF4-FFF2-40B4-BE49-F238E27FC236}">
                  <a16:creationId xmlns:a16="http://schemas.microsoft.com/office/drawing/2014/main" id="{400EC8D4-6333-2A14-6D0A-A96B924641C3}"/>
                </a:ext>
              </a:extLst>
            </p:cNvPr>
            <p:cNvSpPr>
              <a:spLocks/>
            </p:cNvSpPr>
            <p:nvPr/>
          </p:nvSpPr>
          <p:spPr bwMode="auto">
            <a:xfrm>
              <a:off x="1495175" y="2421650"/>
              <a:ext cx="122475" cy="91275"/>
            </a:xfrm>
            <a:custGeom>
              <a:avLst/>
              <a:gdLst>
                <a:gd name="T0" fmla="*/ 66050 w 4899"/>
                <a:gd name="T1" fmla="*/ 0 h 3651"/>
                <a:gd name="T2" fmla="*/ 66050 w 4899"/>
                <a:gd name="T3" fmla="*/ 0 h 3651"/>
                <a:gd name="T4" fmla="*/ 57650 w 4899"/>
                <a:gd name="T5" fmla="*/ 0 h 3651"/>
                <a:gd name="T6" fmla="*/ 49225 w 4899"/>
                <a:gd name="T7" fmla="*/ 1200 h 3651"/>
                <a:gd name="T8" fmla="*/ 39625 w 4899"/>
                <a:gd name="T9" fmla="*/ 3600 h 3651"/>
                <a:gd name="T10" fmla="*/ 31225 w 4899"/>
                <a:gd name="T11" fmla="*/ 7225 h 3651"/>
                <a:gd name="T12" fmla="*/ 31225 w 4899"/>
                <a:gd name="T13" fmla="*/ 7225 h 3651"/>
                <a:gd name="T14" fmla="*/ 21625 w 4899"/>
                <a:gd name="T15" fmla="*/ 12025 h 3651"/>
                <a:gd name="T16" fmla="*/ 13225 w 4899"/>
                <a:gd name="T17" fmla="*/ 18025 h 3651"/>
                <a:gd name="T18" fmla="*/ 7225 w 4899"/>
                <a:gd name="T19" fmla="*/ 24025 h 3651"/>
                <a:gd name="T20" fmla="*/ 3600 w 4899"/>
                <a:gd name="T21" fmla="*/ 31225 h 3651"/>
                <a:gd name="T22" fmla="*/ 1200 w 4899"/>
                <a:gd name="T23" fmla="*/ 37225 h 3651"/>
                <a:gd name="T24" fmla="*/ 0 w 4899"/>
                <a:gd name="T25" fmla="*/ 44425 h 3651"/>
                <a:gd name="T26" fmla="*/ 0 w 4899"/>
                <a:gd name="T27" fmla="*/ 51625 h 3651"/>
                <a:gd name="T28" fmla="*/ 2400 w 4899"/>
                <a:gd name="T29" fmla="*/ 58850 h 3651"/>
                <a:gd name="T30" fmla="*/ 4800 w 4899"/>
                <a:gd name="T31" fmla="*/ 64850 h 3651"/>
                <a:gd name="T32" fmla="*/ 9625 w 4899"/>
                <a:gd name="T33" fmla="*/ 72050 h 3651"/>
                <a:gd name="T34" fmla="*/ 14425 w 4899"/>
                <a:gd name="T35" fmla="*/ 76850 h 3651"/>
                <a:gd name="T36" fmla="*/ 21625 w 4899"/>
                <a:gd name="T37" fmla="*/ 81650 h 3651"/>
                <a:gd name="T38" fmla="*/ 28825 w 4899"/>
                <a:gd name="T39" fmla="*/ 86450 h 3651"/>
                <a:gd name="T40" fmla="*/ 36025 w 4899"/>
                <a:gd name="T41" fmla="*/ 88850 h 3651"/>
                <a:gd name="T42" fmla="*/ 45625 w 4899"/>
                <a:gd name="T43" fmla="*/ 91250 h 3651"/>
                <a:gd name="T44" fmla="*/ 55250 w 4899"/>
                <a:gd name="T45" fmla="*/ 91250 h 3651"/>
                <a:gd name="T46" fmla="*/ 55250 w 4899"/>
                <a:gd name="T47" fmla="*/ 91250 h 3651"/>
                <a:gd name="T48" fmla="*/ 64850 w 4899"/>
                <a:gd name="T49" fmla="*/ 91250 h 3651"/>
                <a:gd name="T50" fmla="*/ 74450 w 4899"/>
                <a:gd name="T51" fmla="*/ 88850 h 3651"/>
                <a:gd name="T52" fmla="*/ 85250 w 4899"/>
                <a:gd name="T53" fmla="*/ 85250 h 3651"/>
                <a:gd name="T54" fmla="*/ 96050 w 4899"/>
                <a:gd name="T55" fmla="*/ 79250 h 3651"/>
                <a:gd name="T56" fmla="*/ 96050 w 4899"/>
                <a:gd name="T57" fmla="*/ 79250 h 3651"/>
                <a:gd name="T58" fmla="*/ 104475 w 4899"/>
                <a:gd name="T59" fmla="*/ 74450 h 3651"/>
                <a:gd name="T60" fmla="*/ 111675 w 4899"/>
                <a:gd name="T61" fmla="*/ 67250 h 3651"/>
                <a:gd name="T62" fmla="*/ 116475 w 4899"/>
                <a:gd name="T63" fmla="*/ 61250 h 3651"/>
                <a:gd name="T64" fmla="*/ 120075 w 4899"/>
                <a:gd name="T65" fmla="*/ 55250 h 3651"/>
                <a:gd name="T66" fmla="*/ 122475 w 4899"/>
                <a:gd name="T67" fmla="*/ 48025 h 3651"/>
                <a:gd name="T68" fmla="*/ 122475 w 4899"/>
                <a:gd name="T69" fmla="*/ 40825 h 3651"/>
                <a:gd name="T70" fmla="*/ 121275 w 4899"/>
                <a:gd name="T71" fmla="*/ 34825 h 3651"/>
                <a:gd name="T72" fmla="*/ 120075 w 4899"/>
                <a:gd name="T73" fmla="*/ 28825 h 3651"/>
                <a:gd name="T74" fmla="*/ 116475 w 4899"/>
                <a:gd name="T75" fmla="*/ 22825 h 3651"/>
                <a:gd name="T76" fmla="*/ 111675 w 4899"/>
                <a:gd name="T77" fmla="*/ 16825 h 3651"/>
                <a:gd name="T78" fmla="*/ 105675 w 4899"/>
                <a:gd name="T79" fmla="*/ 12025 h 3651"/>
                <a:gd name="T80" fmla="*/ 99650 w 4899"/>
                <a:gd name="T81" fmla="*/ 8425 h 3651"/>
                <a:gd name="T82" fmla="*/ 92450 w 4899"/>
                <a:gd name="T83" fmla="*/ 4800 h 3651"/>
                <a:gd name="T84" fmla="*/ 84050 w 4899"/>
                <a:gd name="T85" fmla="*/ 1200 h 3651"/>
                <a:gd name="T86" fmla="*/ 75650 w 4899"/>
                <a:gd name="T87" fmla="*/ 0 h 3651"/>
                <a:gd name="T88" fmla="*/ 66050 w 4899"/>
                <a:gd name="T89" fmla="*/ 0 h 36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99" h="3651" fill="none" extrusionOk="0">
                  <a:moveTo>
                    <a:pt x="2642" y="0"/>
                  </a:moveTo>
                  <a:lnTo>
                    <a:pt x="2642" y="0"/>
                  </a:lnTo>
                  <a:lnTo>
                    <a:pt x="2306" y="0"/>
                  </a:ln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52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 name="Google Shape;2438;p37">
              <a:extLst>
                <a:ext uri="{FF2B5EF4-FFF2-40B4-BE49-F238E27FC236}">
                  <a16:creationId xmlns:a16="http://schemas.microsoft.com/office/drawing/2014/main" id="{D1720F0A-C2D3-B23D-0DA3-89D9B1B1757F}"/>
                </a:ext>
              </a:extLst>
            </p:cNvPr>
            <p:cNvSpPr>
              <a:spLocks/>
            </p:cNvSpPr>
            <p:nvPr/>
          </p:nvSpPr>
          <p:spPr bwMode="auto">
            <a:xfrm>
              <a:off x="1582825" y="2607750"/>
              <a:ext cx="10825" cy="2425"/>
            </a:xfrm>
            <a:custGeom>
              <a:avLst/>
              <a:gdLst>
                <a:gd name="T0" fmla="*/ 0 w 433"/>
                <a:gd name="T1" fmla="*/ 2400 h 97"/>
                <a:gd name="T2" fmla="*/ 0 w 433"/>
                <a:gd name="T3" fmla="*/ 2400 h 97"/>
                <a:gd name="T4" fmla="*/ 1200 w 433"/>
                <a:gd name="T5" fmla="*/ 2400 h 97"/>
                <a:gd name="T6" fmla="*/ 1200 w 433"/>
                <a:gd name="T7" fmla="*/ 2400 h 97"/>
                <a:gd name="T8" fmla="*/ 1200 w 433"/>
                <a:gd name="T9" fmla="*/ 2400 h 97"/>
                <a:gd name="T10" fmla="*/ 6000 w 433"/>
                <a:gd name="T11" fmla="*/ 1200 h 97"/>
                <a:gd name="T12" fmla="*/ 1200 w 433"/>
                <a:gd name="T13" fmla="*/ 2400 h 97"/>
                <a:gd name="T14" fmla="*/ 6000 w 433"/>
                <a:gd name="T15" fmla="*/ 1200 h 97"/>
                <a:gd name="T16" fmla="*/ 6000 w 433"/>
                <a:gd name="T17" fmla="*/ 1200 h 97"/>
                <a:gd name="T18" fmla="*/ 6000 w 433"/>
                <a:gd name="T19" fmla="*/ 1200 h 97"/>
                <a:gd name="T20" fmla="*/ 6000 w 433"/>
                <a:gd name="T21" fmla="*/ 1200 h 97"/>
                <a:gd name="T22" fmla="*/ 6000 w 433"/>
                <a:gd name="T23" fmla="*/ 1200 h 97"/>
                <a:gd name="T24" fmla="*/ 6000 w 433"/>
                <a:gd name="T25" fmla="*/ 1200 h 97"/>
                <a:gd name="T26" fmla="*/ 6000 w 433"/>
                <a:gd name="T27" fmla="*/ 1200 h 97"/>
                <a:gd name="T28" fmla="*/ 6000 w 433"/>
                <a:gd name="T29" fmla="*/ 1200 h 97"/>
                <a:gd name="T30" fmla="*/ 7200 w 433"/>
                <a:gd name="T31" fmla="*/ 0 h 97"/>
                <a:gd name="T32" fmla="*/ 7200 w 433"/>
                <a:gd name="T33" fmla="*/ 1200 h 97"/>
                <a:gd name="T34" fmla="*/ 7200 w 433"/>
                <a:gd name="T35" fmla="*/ 0 h 97"/>
                <a:gd name="T36" fmla="*/ 7200 w 433"/>
                <a:gd name="T37" fmla="*/ 0 h 97"/>
                <a:gd name="T38" fmla="*/ 7200 w 433"/>
                <a:gd name="T39" fmla="*/ 0 h 97"/>
                <a:gd name="T40" fmla="*/ 7200 w 433"/>
                <a:gd name="T41" fmla="*/ 0 h 97"/>
                <a:gd name="T42" fmla="*/ 7200 w 433"/>
                <a:gd name="T43" fmla="*/ 0 h 97"/>
                <a:gd name="T44" fmla="*/ 8400 w 433"/>
                <a:gd name="T45" fmla="*/ 0 h 97"/>
                <a:gd name="T46" fmla="*/ 7200 w 433"/>
                <a:gd name="T47" fmla="*/ 0 h 97"/>
                <a:gd name="T48" fmla="*/ 8400 w 433"/>
                <a:gd name="T49" fmla="*/ 0 h 97"/>
                <a:gd name="T50" fmla="*/ 8400 w 433"/>
                <a:gd name="T51" fmla="*/ 0 h 97"/>
                <a:gd name="T52" fmla="*/ 8400 w 433"/>
                <a:gd name="T53" fmla="*/ 0 h 97"/>
                <a:gd name="T54" fmla="*/ 8400 w 433"/>
                <a:gd name="T55" fmla="*/ 0 h 97"/>
                <a:gd name="T56" fmla="*/ 8400 w 433"/>
                <a:gd name="T57" fmla="*/ 0 h 97"/>
                <a:gd name="T58" fmla="*/ 8400 w 433"/>
                <a:gd name="T59" fmla="*/ 0 h 97"/>
                <a:gd name="T60" fmla="*/ 8400 w 433"/>
                <a:gd name="T61" fmla="*/ 0 h 97"/>
                <a:gd name="T62" fmla="*/ 8400 w 433"/>
                <a:gd name="T63" fmla="*/ 0 h 97"/>
                <a:gd name="T64" fmla="*/ 9600 w 433"/>
                <a:gd name="T65" fmla="*/ 0 h 97"/>
                <a:gd name="T66" fmla="*/ 8400 w 433"/>
                <a:gd name="T67" fmla="*/ 0 h 97"/>
                <a:gd name="T68" fmla="*/ 9600 w 433"/>
                <a:gd name="T69" fmla="*/ 0 h 97"/>
                <a:gd name="T70" fmla="*/ 9600 w 433"/>
                <a:gd name="T71" fmla="*/ 0 h 97"/>
                <a:gd name="T72" fmla="*/ 9600 w 433"/>
                <a:gd name="T73" fmla="*/ 0 h 97"/>
                <a:gd name="T74" fmla="*/ 9600 w 433"/>
                <a:gd name="T75" fmla="*/ 0 h 97"/>
                <a:gd name="T76" fmla="*/ 9600 w 433"/>
                <a:gd name="T77" fmla="*/ 0 h 97"/>
                <a:gd name="T78" fmla="*/ 9600 w 433"/>
                <a:gd name="T79" fmla="*/ 0 h 97"/>
                <a:gd name="T80" fmla="*/ 10800 w 433"/>
                <a:gd name="T81" fmla="*/ 0 h 97"/>
                <a:gd name="T82" fmla="*/ 10800 w 433"/>
                <a:gd name="T83" fmla="*/ 0 h 97"/>
                <a:gd name="T84" fmla="*/ 10800 w 433"/>
                <a:gd name="T85" fmla="*/ 0 h 97"/>
                <a:gd name="T86" fmla="*/ 10800 w 433"/>
                <a:gd name="T87" fmla="*/ 0 h 97"/>
                <a:gd name="T88" fmla="*/ 10800 w 433"/>
                <a:gd name="T89" fmla="*/ 0 h 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3" h="97" extrusionOk="0">
                  <a:moveTo>
                    <a:pt x="0" y="96"/>
                  </a:moveTo>
                  <a:lnTo>
                    <a:pt x="0" y="96"/>
                  </a:lnTo>
                  <a:close/>
                  <a:moveTo>
                    <a:pt x="48" y="96"/>
                  </a:moveTo>
                  <a:lnTo>
                    <a:pt x="48" y="96"/>
                  </a:lnTo>
                  <a:close/>
                  <a:moveTo>
                    <a:pt x="240" y="48"/>
                  </a:moveTo>
                  <a:lnTo>
                    <a:pt x="240" y="48"/>
                  </a:lnTo>
                  <a:lnTo>
                    <a:pt x="48" y="96"/>
                  </a:lnTo>
                  <a:lnTo>
                    <a:pt x="240" y="48"/>
                  </a:lnTo>
                  <a:close/>
                  <a:moveTo>
                    <a:pt x="240" y="48"/>
                  </a:moveTo>
                  <a:lnTo>
                    <a:pt x="240" y="48"/>
                  </a:lnTo>
                  <a:close/>
                  <a:moveTo>
                    <a:pt x="240" y="48"/>
                  </a:moveTo>
                  <a:lnTo>
                    <a:pt x="240" y="48"/>
                  </a:lnTo>
                  <a:close/>
                  <a:moveTo>
                    <a:pt x="240" y="48"/>
                  </a:moveTo>
                  <a:lnTo>
                    <a:pt x="240" y="48"/>
                  </a:lnTo>
                  <a:close/>
                  <a:moveTo>
                    <a:pt x="288" y="0"/>
                  </a:moveTo>
                  <a:lnTo>
                    <a:pt x="288" y="0"/>
                  </a:lnTo>
                  <a:lnTo>
                    <a:pt x="288" y="48"/>
                  </a:lnTo>
                  <a:lnTo>
                    <a:pt x="288" y="0"/>
                  </a:lnTo>
                  <a:close/>
                  <a:moveTo>
                    <a:pt x="288" y="0"/>
                  </a:moveTo>
                  <a:lnTo>
                    <a:pt x="288" y="0"/>
                  </a:lnTo>
                  <a:close/>
                  <a:moveTo>
                    <a:pt x="288" y="0"/>
                  </a:moveTo>
                  <a:lnTo>
                    <a:pt x="288" y="0"/>
                  </a:lnTo>
                  <a:close/>
                  <a:moveTo>
                    <a:pt x="336" y="0"/>
                  </a:moveTo>
                  <a:lnTo>
                    <a:pt x="336" y="0"/>
                  </a:lnTo>
                  <a:lnTo>
                    <a:pt x="288" y="0"/>
                  </a:lnTo>
                  <a:lnTo>
                    <a:pt x="336" y="0"/>
                  </a:lnTo>
                  <a:close/>
                  <a:moveTo>
                    <a:pt x="336" y="0"/>
                  </a:moveTo>
                  <a:lnTo>
                    <a:pt x="336" y="0"/>
                  </a:lnTo>
                  <a:close/>
                  <a:moveTo>
                    <a:pt x="336" y="0"/>
                  </a:moveTo>
                  <a:lnTo>
                    <a:pt x="336" y="0"/>
                  </a:lnTo>
                  <a:close/>
                  <a:moveTo>
                    <a:pt x="336" y="0"/>
                  </a:moveTo>
                  <a:lnTo>
                    <a:pt x="336" y="0"/>
                  </a:lnTo>
                  <a:close/>
                  <a:moveTo>
                    <a:pt x="384" y="0"/>
                  </a:moveTo>
                  <a:lnTo>
                    <a:pt x="384" y="0"/>
                  </a:lnTo>
                  <a:lnTo>
                    <a:pt x="336" y="0"/>
                  </a:lnTo>
                  <a:lnTo>
                    <a:pt x="384" y="0"/>
                  </a:lnTo>
                  <a:close/>
                  <a:moveTo>
                    <a:pt x="384" y="0"/>
                  </a:moveTo>
                  <a:lnTo>
                    <a:pt x="384" y="0"/>
                  </a:lnTo>
                  <a:close/>
                  <a:moveTo>
                    <a:pt x="384" y="0"/>
                  </a:moveTo>
                  <a:lnTo>
                    <a:pt x="384" y="0"/>
                  </a:lnTo>
                  <a:close/>
                  <a:moveTo>
                    <a:pt x="432" y="0"/>
                  </a:moveTo>
                  <a:lnTo>
                    <a:pt x="432" y="0"/>
                  </a:lnTo>
                  <a:close/>
                  <a:moveTo>
                    <a:pt x="432" y="0"/>
                  </a:moveTo>
                  <a:lnTo>
                    <a:pt x="432" y="0"/>
                  </a:lnTo>
                  <a:close/>
                </a:path>
              </a:pathLst>
            </a:custGeom>
            <a:solidFill>
              <a:srgbClr val="FAF9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 name="Google Shape;2439;p37">
              <a:extLst>
                <a:ext uri="{FF2B5EF4-FFF2-40B4-BE49-F238E27FC236}">
                  <a16:creationId xmlns:a16="http://schemas.microsoft.com/office/drawing/2014/main" id="{01836B73-F20D-9814-EECE-86C4C89B788F}"/>
                </a:ext>
              </a:extLst>
            </p:cNvPr>
            <p:cNvSpPr>
              <a:spLocks/>
            </p:cNvSpPr>
            <p:nvPr/>
          </p:nvSpPr>
          <p:spPr bwMode="auto">
            <a:xfrm>
              <a:off x="1582825" y="26101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 name="Google Shape;2440;p37">
              <a:extLst>
                <a:ext uri="{FF2B5EF4-FFF2-40B4-BE49-F238E27FC236}">
                  <a16:creationId xmlns:a16="http://schemas.microsoft.com/office/drawing/2014/main" id="{360B99BA-B267-D371-58A7-C582F1C6D0B5}"/>
                </a:ext>
              </a:extLst>
            </p:cNvPr>
            <p:cNvSpPr>
              <a:spLocks/>
            </p:cNvSpPr>
            <p:nvPr/>
          </p:nvSpPr>
          <p:spPr bwMode="auto">
            <a:xfrm>
              <a:off x="1584025" y="26101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 name="Google Shape;2441;p37">
              <a:extLst>
                <a:ext uri="{FF2B5EF4-FFF2-40B4-BE49-F238E27FC236}">
                  <a16:creationId xmlns:a16="http://schemas.microsoft.com/office/drawing/2014/main" id="{2D57E7B0-82B4-EC7A-0B27-81D0678B7FD7}"/>
                </a:ext>
              </a:extLst>
            </p:cNvPr>
            <p:cNvSpPr>
              <a:spLocks/>
            </p:cNvSpPr>
            <p:nvPr/>
          </p:nvSpPr>
          <p:spPr bwMode="auto">
            <a:xfrm>
              <a:off x="1584025" y="2608950"/>
              <a:ext cx="4825" cy="1225"/>
            </a:xfrm>
            <a:custGeom>
              <a:avLst/>
              <a:gdLst>
                <a:gd name="T0" fmla="*/ 4800 w 193"/>
                <a:gd name="T1" fmla="*/ 0 h 49"/>
                <a:gd name="T2" fmla="*/ 4800 w 193"/>
                <a:gd name="T3" fmla="*/ 0 h 49"/>
                <a:gd name="T4" fmla="*/ 0 w 193"/>
                <a:gd name="T5" fmla="*/ 1200 h 49"/>
                <a:gd name="T6" fmla="*/ 0 w 193"/>
                <a:gd name="T7" fmla="*/ 1200 h 49"/>
                <a:gd name="T8" fmla="*/ 4800 w 193"/>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49" fill="none" extrusionOk="0">
                  <a:moveTo>
                    <a:pt x="192" y="0"/>
                  </a:moveTo>
                  <a:lnTo>
                    <a:pt x="192" y="0"/>
                  </a:lnTo>
                  <a:lnTo>
                    <a:pt x="0" y="48"/>
                  </a:lnTo>
                  <a:lnTo>
                    <a:pt x="1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 name="Google Shape;2442;p37">
              <a:extLst>
                <a:ext uri="{FF2B5EF4-FFF2-40B4-BE49-F238E27FC236}">
                  <a16:creationId xmlns:a16="http://schemas.microsoft.com/office/drawing/2014/main" id="{202DF0DD-319F-C7EF-A9FE-5534F2EB53C4}"/>
                </a:ext>
              </a:extLst>
            </p:cNvPr>
            <p:cNvSpPr>
              <a:spLocks/>
            </p:cNvSpPr>
            <p:nvPr/>
          </p:nvSpPr>
          <p:spPr bwMode="auto">
            <a:xfrm>
              <a:off x="1588825" y="26089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 name="Google Shape;2443;p37">
              <a:extLst>
                <a:ext uri="{FF2B5EF4-FFF2-40B4-BE49-F238E27FC236}">
                  <a16:creationId xmlns:a16="http://schemas.microsoft.com/office/drawing/2014/main" id="{7CE3C23B-0AD2-406F-559D-C74A0D6ABDDE}"/>
                </a:ext>
              </a:extLst>
            </p:cNvPr>
            <p:cNvSpPr>
              <a:spLocks/>
            </p:cNvSpPr>
            <p:nvPr/>
          </p:nvSpPr>
          <p:spPr bwMode="auto">
            <a:xfrm>
              <a:off x="1588825" y="26089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 name="Google Shape;2444;p37">
              <a:extLst>
                <a:ext uri="{FF2B5EF4-FFF2-40B4-BE49-F238E27FC236}">
                  <a16:creationId xmlns:a16="http://schemas.microsoft.com/office/drawing/2014/main" id="{934F6569-B742-7C8E-14B5-A266637CAA4F}"/>
                </a:ext>
              </a:extLst>
            </p:cNvPr>
            <p:cNvSpPr>
              <a:spLocks/>
            </p:cNvSpPr>
            <p:nvPr/>
          </p:nvSpPr>
          <p:spPr bwMode="auto">
            <a:xfrm>
              <a:off x="1588825" y="26089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 name="Google Shape;2445;p37">
              <a:extLst>
                <a:ext uri="{FF2B5EF4-FFF2-40B4-BE49-F238E27FC236}">
                  <a16:creationId xmlns:a16="http://schemas.microsoft.com/office/drawing/2014/main" id="{3D1C79C2-C5DF-52E9-55BC-55B17EC1E6AE}"/>
                </a:ext>
              </a:extLst>
            </p:cNvPr>
            <p:cNvSpPr>
              <a:spLocks/>
            </p:cNvSpPr>
            <p:nvPr/>
          </p:nvSpPr>
          <p:spPr bwMode="auto">
            <a:xfrm>
              <a:off x="1590025" y="2607750"/>
              <a:ext cx="25" cy="1225"/>
            </a:xfrm>
            <a:custGeom>
              <a:avLst/>
              <a:gdLst>
                <a:gd name="T0" fmla="*/ 0 w 1"/>
                <a:gd name="T1" fmla="*/ 0 h 49"/>
                <a:gd name="T2" fmla="*/ 0 w 1"/>
                <a:gd name="T3" fmla="*/ 0 h 49"/>
                <a:gd name="T4" fmla="*/ 0 w 1"/>
                <a:gd name="T5" fmla="*/ 1200 h 49"/>
                <a:gd name="T6" fmla="*/ 0 w 1"/>
                <a:gd name="T7" fmla="*/ 1200 h 49"/>
                <a:gd name="T8" fmla="*/ 0 w 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9" fill="none" extrusionOk="0">
                  <a:moveTo>
                    <a:pt x="0" y="0"/>
                  </a:moveTo>
                  <a:lnTo>
                    <a:pt x="0" y="0"/>
                  </a:lnTo>
                  <a:lnTo>
                    <a:pt x="0"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4" name="Google Shape;2446;p37">
              <a:extLst>
                <a:ext uri="{FF2B5EF4-FFF2-40B4-BE49-F238E27FC236}">
                  <a16:creationId xmlns:a16="http://schemas.microsoft.com/office/drawing/2014/main" id="{58CF534D-BB1B-D531-337E-DBE63657EB0F}"/>
                </a:ext>
              </a:extLst>
            </p:cNvPr>
            <p:cNvSpPr>
              <a:spLocks/>
            </p:cNvSpPr>
            <p:nvPr/>
          </p:nvSpPr>
          <p:spPr bwMode="auto">
            <a:xfrm>
              <a:off x="15900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5" name="Google Shape;2447;p37">
              <a:extLst>
                <a:ext uri="{FF2B5EF4-FFF2-40B4-BE49-F238E27FC236}">
                  <a16:creationId xmlns:a16="http://schemas.microsoft.com/office/drawing/2014/main" id="{EFBA0D8D-82F8-F8AF-49F3-20212EB8F881}"/>
                </a:ext>
              </a:extLst>
            </p:cNvPr>
            <p:cNvSpPr>
              <a:spLocks/>
            </p:cNvSpPr>
            <p:nvPr/>
          </p:nvSpPr>
          <p:spPr bwMode="auto">
            <a:xfrm>
              <a:off x="15900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6" name="Google Shape;2448;p37">
              <a:extLst>
                <a:ext uri="{FF2B5EF4-FFF2-40B4-BE49-F238E27FC236}">
                  <a16:creationId xmlns:a16="http://schemas.microsoft.com/office/drawing/2014/main" id="{0EC7752D-52DA-28FB-C95C-AE513CBE918E}"/>
                </a:ext>
              </a:extLst>
            </p:cNvPr>
            <p:cNvSpPr>
              <a:spLocks/>
            </p:cNvSpPr>
            <p:nvPr/>
          </p:nvSpPr>
          <p:spPr bwMode="auto">
            <a:xfrm>
              <a:off x="1590025" y="2607750"/>
              <a:ext cx="1225" cy="25"/>
            </a:xfrm>
            <a:custGeom>
              <a:avLst/>
              <a:gdLst>
                <a:gd name="T0" fmla="*/ 1200 w 49"/>
                <a:gd name="T1" fmla="*/ 0 h 1"/>
                <a:gd name="T2" fmla="*/ 1200 w 49"/>
                <a:gd name="T3" fmla="*/ 0 h 1"/>
                <a:gd name="T4" fmla="*/ 0 w 49"/>
                <a:gd name="T5" fmla="*/ 0 h 1"/>
                <a:gd name="T6" fmla="*/ 0 w 49"/>
                <a:gd name="T7" fmla="*/ 0 h 1"/>
                <a:gd name="T8" fmla="*/ 1200 w 4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 fill="none" extrusionOk="0">
                  <a:moveTo>
                    <a:pt x="48" y="0"/>
                  </a:moveTo>
                  <a:lnTo>
                    <a:pt x="48" y="0"/>
                  </a:lnTo>
                  <a:lnTo>
                    <a:pt x="0"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7" name="Google Shape;2449;p37">
              <a:extLst>
                <a:ext uri="{FF2B5EF4-FFF2-40B4-BE49-F238E27FC236}">
                  <a16:creationId xmlns:a16="http://schemas.microsoft.com/office/drawing/2014/main" id="{7B7E3E53-3CAF-1DDB-B9E7-2F7D7BBD9CD4}"/>
                </a:ext>
              </a:extLst>
            </p:cNvPr>
            <p:cNvSpPr>
              <a:spLocks/>
            </p:cNvSpPr>
            <p:nvPr/>
          </p:nvSpPr>
          <p:spPr bwMode="auto">
            <a:xfrm>
              <a:off x="15912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8" name="Google Shape;2450;p37">
              <a:extLst>
                <a:ext uri="{FF2B5EF4-FFF2-40B4-BE49-F238E27FC236}">
                  <a16:creationId xmlns:a16="http://schemas.microsoft.com/office/drawing/2014/main" id="{3174A273-E168-635E-5FC9-E5E3CD765358}"/>
                </a:ext>
              </a:extLst>
            </p:cNvPr>
            <p:cNvSpPr>
              <a:spLocks/>
            </p:cNvSpPr>
            <p:nvPr/>
          </p:nvSpPr>
          <p:spPr bwMode="auto">
            <a:xfrm>
              <a:off x="15912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9" name="Google Shape;2451;p37">
              <a:extLst>
                <a:ext uri="{FF2B5EF4-FFF2-40B4-BE49-F238E27FC236}">
                  <a16:creationId xmlns:a16="http://schemas.microsoft.com/office/drawing/2014/main" id="{F4D3993E-F7F6-6E87-856D-FC1150D8C3EE}"/>
                </a:ext>
              </a:extLst>
            </p:cNvPr>
            <p:cNvSpPr>
              <a:spLocks/>
            </p:cNvSpPr>
            <p:nvPr/>
          </p:nvSpPr>
          <p:spPr bwMode="auto">
            <a:xfrm>
              <a:off x="15912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0" name="Google Shape;2452;p37">
              <a:extLst>
                <a:ext uri="{FF2B5EF4-FFF2-40B4-BE49-F238E27FC236}">
                  <a16:creationId xmlns:a16="http://schemas.microsoft.com/office/drawing/2014/main" id="{C75E1B05-8F3A-0CC4-74B0-4402D29E92E0}"/>
                </a:ext>
              </a:extLst>
            </p:cNvPr>
            <p:cNvSpPr>
              <a:spLocks/>
            </p:cNvSpPr>
            <p:nvPr/>
          </p:nvSpPr>
          <p:spPr bwMode="auto">
            <a:xfrm>
              <a:off x="1591225" y="2607750"/>
              <a:ext cx="1225" cy="25"/>
            </a:xfrm>
            <a:custGeom>
              <a:avLst/>
              <a:gdLst>
                <a:gd name="T0" fmla="*/ 1200 w 49"/>
                <a:gd name="T1" fmla="*/ 0 h 1"/>
                <a:gd name="T2" fmla="*/ 1200 w 49"/>
                <a:gd name="T3" fmla="*/ 0 h 1"/>
                <a:gd name="T4" fmla="*/ 0 w 49"/>
                <a:gd name="T5" fmla="*/ 0 h 1"/>
                <a:gd name="T6" fmla="*/ 0 w 49"/>
                <a:gd name="T7" fmla="*/ 0 h 1"/>
                <a:gd name="T8" fmla="*/ 1200 w 4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 fill="none" extrusionOk="0">
                  <a:moveTo>
                    <a:pt x="48" y="0"/>
                  </a:moveTo>
                  <a:lnTo>
                    <a:pt x="48" y="0"/>
                  </a:lnTo>
                  <a:lnTo>
                    <a:pt x="0"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 name="Google Shape;2453;p37">
              <a:extLst>
                <a:ext uri="{FF2B5EF4-FFF2-40B4-BE49-F238E27FC236}">
                  <a16:creationId xmlns:a16="http://schemas.microsoft.com/office/drawing/2014/main" id="{A915FA01-09A8-B496-F678-FAF9DA50EC5C}"/>
                </a:ext>
              </a:extLst>
            </p:cNvPr>
            <p:cNvSpPr>
              <a:spLocks/>
            </p:cNvSpPr>
            <p:nvPr/>
          </p:nvSpPr>
          <p:spPr bwMode="auto">
            <a:xfrm>
              <a:off x="15924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 name="Google Shape;2454;p37">
              <a:extLst>
                <a:ext uri="{FF2B5EF4-FFF2-40B4-BE49-F238E27FC236}">
                  <a16:creationId xmlns:a16="http://schemas.microsoft.com/office/drawing/2014/main" id="{9F8C7DBD-10D3-47CC-63FE-F17288B74A9F}"/>
                </a:ext>
              </a:extLst>
            </p:cNvPr>
            <p:cNvSpPr>
              <a:spLocks/>
            </p:cNvSpPr>
            <p:nvPr/>
          </p:nvSpPr>
          <p:spPr bwMode="auto">
            <a:xfrm>
              <a:off x="15924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 name="Google Shape;2455;p37">
              <a:extLst>
                <a:ext uri="{FF2B5EF4-FFF2-40B4-BE49-F238E27FC236}">
                  <a16:creationId xmlns:a16="http://schemas.microsoft.com/office/drawing/2014/main" id="{284704DF-BBFF-6E46-298F-41061D7A63F2}"/>
                </a:ext>
              </a:extLst>
            </p:cNvPr>
            <p:cNvSpPr>
              <a:spLocks/>
            </p:cNvSpPr>
            <p:nvPr/>
          </p:nvSpPr>
          <p:spPr bwMode="auto">
            <a:xfrm>
              <a:off x="15936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4" name="Google Shape;2456;p37">
              <a:extLst>
                <a:ext uri="{FF2B5EF4-FFF2-40B4-BE49-F238E27FC236}">
                  <a16:creationId xmlns:a16="http://schemas.microsoft.com/office/drawing/2014/main" id="{74A71AD9-A6AC-2C75-BF5E-0D83E5BFB617}"/>
                </a:ext>
              </a:extLst>
            </p:cNvPr>
            <p:cNvSpPr>
              <a:spLocks/>
            </p:cNvSpPr>
            <p:nvPr/>
          </p:nvSpPr>
          <p:spPr bwMode="auto">
            <a:xfrm>
              <a:off x="15936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5" name="Google Shape;2457;p37">
              <a:extLst>
                <a:ext uri="{FF2B5EF4-FFF2-40B4-BE49-F238E27FC236}">
                  <a16:creationId xmlns:a16="http://schemas.microsoft.com/office/drawing/2014/main" id="{2E1A4989-2E24-F77D-6CE1-0C167080521E}"/>
                </a:ext>
              </a:extLst>
            </p:cNvPr>
            <p:cNvSpPr>
              <a:spLocks/>
            </p:cNvSpPr>
            <p:nvPr/>
          </p:nvSpPr>
          <p:spPr bwMode="auto">
            <a:xfrm>
              <a:off x="1477175" y="2515300"/>
              <a:ext cx="192125" cy="96075"/>
            </a:xfrm>
            <a:custGeom>
              <a:avLst/>
              <a:gdLst>
                <a:gd name="T0" fmla="*/ 192100 w 7685"/>
                <a:gd name="T1" fmla="*/ 0 h 3843"/>
                <a:gd name="T2" fmla="*/ 168100 w 7685"/>
                <a:gd name="T3" fmla="*/ 32425 h 3843"/>
                <a:gd name="T4" fmla="*/ 141675 w 7685"/>
                <a:gd name="T5" fmla="*/ 54025 h 3843"/>
                <a:gd name="T6" fmla="*/ 112850 w 7685"/>
                <a:gd name="T7" fmla="*/ 64850 h 3843"/>
                <a:gd name="T8" fmla="*/ 82850 w 7685"/>
                <a:gd name="T9" fmla="*/ 68450 h 3843"/>
                <a:gd name="T10" fmla="*/ 72050 w 7685"/>
                <a:gd name="T11" fmla="*/ 68450 h 3843"/>
                <a:gd name="T12" fmla="*/ 39625 w 7685"/>
                <a:gd name="T13" fmla="*/ 62450 h 3843"/>
                <a:gd name="T14" fmla="*/ 0 w 7685"/>
                <a:gd name="T15" fmla="*/ 49225 h 3843"/>
                <a:gd name="T16" fmla="*/ 8400 w 7685"/>
                <a:gd name="T17" fmla="*/ 58850 h 3843"/>
                <a:gd name="T18" fmla="*/ 26425 w 7685"/>
                <a:gd name="T19" fmla="*/ 76850 h 3843"/>
                <a:gd name="T20" fmla="*/ 49225 w 7685"/>
                <a:gd name="T21" fmla="*/ 88850 h 3843"/>
                <a:gd name="T22" fmla="*/ 74450 w 7685"/>
                <a:gd name="T23" fmla="*/ 94850 h 3843"/>
                <a:gd name="T24" fmla="*/ 87650 w 7685"/>
                <a:gd name="T25" fmla="*/ 96050 h 3843"/>
                <a:gd name="T26" fmla="*/ 105650 w 7685"/>
                <a:gd name="T27" fmla="*/ 94850 h 3843"/>
                <a:gd name="T28" fmla="*/ 105650 w 7685"/>
                <a:gd name="T29" fmla="*/ 94850 h 3843"/>
                <a:gd name="T30" fmla="*/ 106850 w 7685"/>
                <a:gd name="T31" fmla="*/ 94850 h 3843"/>
                <a:gd name="T32" fmla="*/ 106850 w 7685"/>
                <a:gd name="T33" fmla="*/ 94850 h 3843"/>
                <a:gd name="T34" fmla="*/ 106850 w 7685"/>
                <a:gd name="T35" fmla="*/ 94850 h 3843"/>
                <a:gd name="T36" fmla="*/ 111650 w 7685"/>
                <a:gd name="T37" fmla="*/ 93650 h 3843"/>
                <a:gd name="T38" fmla="*/ 111650 w 7685"/>
                <a:gd name="T39" fmla="*/ 93650 h 3843"/>
                <a:gd name="T40" fmla="*/ 111650 w 7685"/>
                <a:gd name="T41" fmla="*/ 93650 h 3843"/>
                <a:gd name="T42" fmla="*/ 111650 w 7685"/>
                <a:gd name="T43" fmla="*/ 93650 h 3843"/>
                <a:gd name="T44" fmla="*/ 111650 w 7685"/>
                <a:gd name="T45" fmla="*/ 93650 h 3843"/>
                <a:gd name="T46" fmla="*/ 111650 w 7685"/>
                <a:gd name="T47" fmla="*/ 93650 h 3843"/>
                <a:gd name="T48" fmla="*/ 111650 w 7685"/>
                <a:gd name="T49" fmla="*/ 93650 h 3843"/>
                <a:gd name="T50" fmla="*/ 112850 w 7685"/>
                <a:gd name="T51" fmla="*/ 93650 h 3843"/>
                <a:gd name="T52" fmla="*/ 112850 w 7685"/>
                <a:gd name="T53" fmla="*/ 92450 h 3843"/>
                <a:gd name="T54" fmla="*/ 112850 w 7685"/>
                <a:gd name="T55" fmla="*/ 92450 h 3843"/>
                <a:gd name="T56" fmla="*/ 112850 w 7685"/>
                <a:gd name="T57" fmla="*/ 92450 h 3843"/>
                <a:gd name="T58" fmla="*/ 112850 w 7685"/>
                <a:gd name="T59" fmla="*/ 92450 h 3843"/>
                <a:gd name="T60" fmla="*/ 112850 w 7685"/>
                <a:gd name="T61" fmla="*/ 92450 h 3843"/>
                <a:gd name="T62" fmla="*/ 112850 w 7685"/>
                <a:gd name="T63" fmla="*/ 92450 h 3843"/>
                <a:gd name="T64" fmla="*/ 114050 w 7685"/>
                <a:gd name="T65" fmla="*/ 92450 h 3843"/>
                <a:gd name="T66" fmla="*/ 114050 w 7685"/>
                <a:gd name="T67" fmla="*/ 92450 h 3843"/>
                <a:gd name="T68" fmla="*/ 114050 w 7685"/>
                <a:gd name="T69" fmla="*/ 92450 h 3843"/>
                <a:gd name="T70" fmla="*/ 114050 w 7685"/>
                <a:gd name="T71" fmla="*/ 92450 h 3843"/>
                <a:gd name="T72" fmla="*/ 114050 w 7685"/>
                <a:gd name="T73" fmla="*/ 92450 h 3843"/>
                <a:gd name="T74" fmla="*/ 114050 w 7685"/>
                <a:gd name="T75" fmla="*/ 92450 h 3843"/>
                <a:gd name="T76" fmla="*/ 114050 w 7685"/>
                <a:gd name="T77" fmla="*/ 92450 h 3843"/>
                <a:gd name="T78" fmla="*/ 114050 w 7685"/>
                <a:gd name="T79" fmla="*/ 92450 h 3843"/>
                <a:gd name="T80" fmla="*/ 115250 w 7685"/>
                <a:gd name="T81" fmla="*/ 92450 h 3843"/>
                <a:gd name="T82" fmla="*/ 115250 w 7685"/>
                <a:gd name="T83" fmla="*/ 92450 h 3843"/>
                <a:gd name="T84" fmla="*/ 115250 w 7685"/>
                <a:gd name="T85" fmla="*/ 92450 h 3843"/>
                <a:gd name="T86" fmla="*/ 115250 w 7685"/>
                <a:gd name="T87" fmla="*/ 92450 h 3843"/>
                <a:gd name="T88" fmla="*/ 115250 w 7685"/>
                <a:gd name="T89" fmla="*/ 92450 h 3843"/>
                <a:gd name="T90" fmla="*/ 116450 w 7685"/>
                <a:gd name="T91" fmla="*/ 92450 h 3843"/>
                <a:gd name="T92" fmla="*/ 116450 w 7685"/>
                <a:gd name="T93" fmla="*/ 92450 h 3843"/>
                <a:gd name="T94" fmla="*/ 116450 w 7685"/>
                <a:gd name="T95" fmla="*/ 92450 h 3843"/>
                <a:gd name="T96" fmla="*/ 116450 w 7685"/>
                <a:gd name="T97" fmla="*/ 92450 h 3843"/>
                <a:gd name="T98" fmla="*/ 132075 w 7685"/>
                <a:gd name="T99" fmla="*/ 86450 h 3843"/>
                <a:gd name="T100" fmla="*/ 158475 w 7685"/>
                <a:gd name="T101" fmla="*/ 68450 h 3843"/>
                <a:gd name="T102" fmla="*/ 177700 w 7685"/>
                <a:gd name="T103" fmla="*/ 44425 h 3843"/>
                <a:gd name="T104" fmla="*/ 189700 w 7685"/>
                <a:gd name="T105" fmla="*/ 15625 h 38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562" y="3698"/>
                  </a:lnTo>
                  <a:lnTo>
                    <a:pt x="4610"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6" name="Google Shape;2458;p37">
              <a:extLst>
                <a:ext uri="{FF2B5EF4-FFF2-40B4-BE49-F238E27FC236}">
                  <a16:creationId xmlns:a16="http://schemas.microsoft.com/office/drawing/2014/main" id="{42179EE3-51B1-8A01-0FAE-15BC44390C3F}"/>
                </a:ext>
              </a:extLst>
            </p:cNvPr>
            <p:cNvSpPr>
              <a:spLocks/>
            </p:cNvSpPr>
            <p:nvPr/>
          </p:nvSpPr>
          <p:spPr bwMode="auto">
            <a:xfrm>
              <a:off x="1534800" y="2426450"/>
              <a:ext cx="51650" cy="36050"/>
            </a:xfrm>
            <a:custGeom>
              <a:avLst/>
              <a:gdLst>
                <a:gd name="T0" fmla="*/ 24025 w 2066"/>
                <a:gd name="T1" fmla="*/ 0 h 1442"/>
                <a:gd name="T2" fmla="*/ 18025 w 2066"/>
                <a:gd name="T3" fmla="*/ 1200 h 1442"/>
                <a:gd name="T4" fmla="*/ 12000 w 2066"/>
                <a:gd name="T5" fmla="*/ 2425 h 1442"/>
                <a:gd name="T6" fmla="*/ 7200 w 2066"/>
                <a:gd name="T7" fmla="*/ 4825 h 1442"/>
                <a:gd name="T8" fmla="*/ 2400 w 2066"/>
                <a:gd name="T9" fmla="*/ 9625 h 1442"/>
                <a:gd name="T10" fmla="*/ 0 w 2066"/>
                <a:gd name="T11" fmla="*/ 14425 h 1442"/>
                <a:gd name="T12" fmla="*/ 0 w 2066"/>
                <a:gd name="T13" fmla="*/ 19225 h 1442"/>
                <a:gd name="T14" fmla="*/ 1200 w 2066"/>
                <a:gd name="T15" fmla="*/ 22825 h 1442"/>
                <a:gd name="T16" fmla="*/ 4800 w 2066"/>
                <a:gd name="T17" fmla="*/ 27625 h 1442"/>
                <a:gd name="T18" fmla="*/ 9600 w 2066"/>
                <a:gd name="T19" fmla="*/ 31225 h 1442"/>
                <a:gd name="T20" fmla="*/ 15625 w 2066"/>
                <a:gd name="T21" fmla="*/ 33625 h 1442"/>
                <a:gd name="T22" fmla="*/ 21625 w 2066"/>
                <a:gd name="T23" fmla="*/ 34825 h 1442"/>
                <a:gd name="T24" fmla="*/ 27625 w 2066"/>
                <a:gd name="T25" fmla="*/ 36025 h 1442"/>
                <a:gd name="T26" fmla="*/ 33625 w 2066"/>
                <a:gd name="T27" fmla="*/ 34825 h 1442"/>
                <a:gd name="T28" fmla="*/ 39625 w 2066"/>
                <a:gd name="T29" fmla="*/ 33625 h 1442"/>
                <a:gd name="T30" fmla="*/ 44425 w 2066"/>
                <a:gd name="T31" fmla="*/ 30025 h 1442"/>
                <a:gd name="T32" fmla="*/ 48025 w 2066"/>
                <a:gd name="T33" fmla="*/ 26425 h 1442"/>
                <a:gd name="T34" fmla="*/ 51625 w 2066"/>
                <a:gd name="T35" fmla="*/ 21625 h 1442"/>
                <a:gd name="T36" fmla="*/ 51625 w 2066"/>
                <a:gd name="T37" fmla="*/ 16825 h 1442"/>
                <a:gd name="T38" fmla="*/ 49225 w 2066"/>
                <a:gd name="T39" fmla="*/ 12025 h 1442"/>
                <a:gd name="T40" fmla="*/ 46825 w 2066"/>
                <a:gd name="T41" fmla="*/ 8425 h 1442"/>
                <a:gd name="T42" fmla="*/ 42025 w 2066"/>
                <a:gd name="T43" fmla="*/ 4825 h 1442"/>
                <a:gd name="T44" fmla="*/ 36025 w 2066"/>
                <a:gd name="T45" fmla="*/ 2425 h 1442"/>
                <a:gd name="T46" fmla="*/ 30025 w 2066"/>
                <a:gd name="T47" fmla="*/ 1200 h 1442"/>
                <a:gd name="T48" fmla="*/ 24025 w 2066"/>
                <a:gd name="T49" fmla="*/ 0 h 14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31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7" name="Google Shape;2459;p37">
              <a:extLst>
                <a:ext uri="{FF2B5EF4-FFF2-40B4-BE49-F238E27FC236}">
                  <a16:creationId xmlns:a16="http://schemas.microsoft.com/office/drawing/2014/main" id="{CA219869-2E2F-FCB4-7205-71501AB15040}"/>
                </a:ext>
              </a:extLst>
            </p:cNvPr>
            <p:cNvSpPr>
              <a:spLocks/>
            </p:cNvSpPr>
            <p:nvPr/>
          </p:nvSpPr>
          <p:spPr bwMode="auto">
            <a:xfrm>
              <a:off x="1534800" y="2426450"/>
              <a:ext cx="51650" cy="36050"/>
            </a:xfrm>
            <a:custGeom>
              <a:avLst/>
              <a:gdLst>
                <a:gd name="T0" fmla="*/ 24025 w 2066"/>
                <a:gd name="T1" fmla="*/ 0 h 1442"/>
                <a:gd name="T2" fmla="*/ 24025 w 2066"/>
                <a:gd name="T3" fmla="*/ 0 h 1442"/>
                <a:gd name="T4" fmla="*/ 18025 w 2066"/>
                <a:gd name="T5" fmla="*/ 1200 h 1442"/>
                <a:gd name="T6" fmla="*/ 12000 w 2066"/>
                <a:gd name="T7" fmla="*/ 2425 h 1442"/>
                <a:gd name="T8" fmla="*/ 7200 w 2066"/>
                <a:gd name="T9" fmla="*/ 4825 h 1442"/>
                <a:gd name="T10" fmla="*/ 2400 w 2066"/>
                <a:gd name="T11" fmla="*/ 9625 h 1442"/>
                <a:gd name="T12" fmla="*/ 2400 w 2066"/>
                <a:gd name="T13" fmla="*/ 9625 h 1442"/>
                <a:gd name="T14" fmla="*/ 0 w 2066"/>
                <a:gd name="T15" fmla="*/ 14425 h 1442"/>
                <a:gd name="T16" fmla="*/ 0 w 2066"/>
                <a:gd name="T17" fmla="*/ 19225 h 1442"/>
                <a:gd name="T18" fmla="*/ 1200 w 2066"/>
                <a:gd name="T19" fmla="*/ 22825 h 1442"/>
                <a:gd name="T20" fmla="*/ 4800 w 2066"/>
                <a:gd name="T21" fmla="*/ 27625 h 1442"/>
                <a:gd name="T22" fmla="*/ 9600 w 2066"/>
                <a:gd name="T23" fmla="*/ 31225 h 1442"/>
                <a:gd name="T24" fmla="*/ 15625 w 2066"/>
                <a:gd name="T25" fmla="*/ 33625 h 1442"/>
                <a:gd name="T26" fmla="*/ 21625 w 2066"/>
                <a:gd name="T27" fmla="*/ 34825 h 1442"/>
                <a:gd name="T28" fmla="*/ 27625 w 2066"/>
                <a:gd name="T29" fmla="*/ 36025 h 1442"/>
                <a:gd name="T30" fmla="*/ 27625 w 2066"/>
                <a:gd name="T31" fmla="*/ 36025 h 1442"/>
                <a:gd name="T32" fmla="*/ 33625 w 2066"/>
                <a:gd name="T33" fmla="*/ 34825 h 1442"/>
                <a:gd name="T34" fmla="*/ 39625 w 2066"/>
                <a:gd name="T35" fmla="*/ 33625 h 1442"/>
                <a:gd name="T36" fmla="*/ 44425 w 2066"/>
                <a:gd name="T37" fmla="*/ 30025 h 1442"/>
                <a:gd name="T38" fmla="*/ 48025 w 2066"/>
                <a:gd name="T39" fmla="*/ 26425 h 1442"/>
                <a:gd name="T40" fmla="*/ 48025 w 2066"/>
                <a:gd name="T41" fmla="*/ 26425 h 1442"/>
                <a:gd name="T42" fmla="*/ 51625 w 2066"/>
                <a:gd name="T43" fmla="*/ 21625 h 1442"/>
                <a:gd name="T44" fmla="*/ 51625 w 2066"/>
                <a:gd name="T45" fmla="*/ 16825 h 1442"/>
                <a:gd name="T46" fmla="*/ 49225 w 2066"/>
                <a:gd name="T47" fmla="*/ 12025 h 1442"/>
                <a:gd name="T48" fmla="*/ 46825 w 2066"/>
                <a:gd name="T49" fmla="*/ 8425 h 1442"/>
                <a:gd name="T50" fmla="*/ 42025 w 2066"/>
                <a:gd name="T51" fmla="*/ 4825 h 1442"/>
                <a:gd name="T52" fmla="*/ 36025 w 2066"/>
                <a:gd name="T53" fmla="*/ 2425 h 1442"/>
                <a:gd name="T54" fmla="*/ 30025 w 2066"/>
                <a:gd name="T55" fmla="*/ 1200 h 1442"/>
                <a:gd name="T56" fmla="*/ 24025 w 2066"/>
                <a:gd name="T57" fmla="*/ 0 h 1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66" h="1442" fill="none" extrusionOk="0">
                  <a:moveTo>
                    <a:pt x="961" y="0"/>
                  </a:moveTo>
                  <a:lnTo>
                    <a:pt x="961" y="0"/>
                  </a:ln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8" name="Google Shape;2460;p37">
              <a:extLst>
                <a:ext uri="{FF2B5EF4-FFF2-40B4-BE49-F238E27FC236}">
                  <a16:creationId xmlns:a16="http://schemas.microsoft.com/office/drawing/2014/main" id="{C97FB127-D5A6-86CA-9E9B-5A426D602305}"/>
                </a:ext>
              </a:extLst>
            </p:cNvPr>
            <p:cNvSpPr>
              <a:spLocks/>
            </p:cNvSpPr>
            <p:nvPr/>
          </p:nvSpPr>
          <p:spPr bwMode="auto">
            <a:xfrm>
              <a:off x="1477175" y="2515300"/>
              <a:ext cx="192125" cy="96075"/>
            </a:xfrm>
            <a:custGeom>
              <a:avLst/>
              <a:gdLst>
                <a:gd name="T0" fmla="*/ 192100 w 7685"/>
                <a:gd name="T1" fmla="*/ 0 h 3843"/>
                <a:gd name="T2" fmla="*/ 180100 w 7685"/>
                <a:gd name="T3" fmla="*/ 18025 h 3843"/>
                <a:gd name="T4" fmla="*/ 168100 w 7685"/>
                <a:gd name="T5" fmla="*/ 32425 h 3843"/>
                <a:gd name="T6" fmla="*/ 154875 w 7685"/>
                <a:gd name="T7" fmla="*/ 44425 h 3843"/>
                <a:gd name="T8" fmla="*/ 141675 w 7685"/>
                <a:gd name="T9" fmla="*/ 54025 h 3843"/>
                <a:gd name="T10" fmla="*/ 127275 w 7685"/>
                <a:gd name="T11" fmla="*/ 61250 h 3843"/>
                <a:gd name="T12" fmla="*/ 112850 w 7685"/>
                <a:gd name="T13" fmla="*/ 64850 h 3843"/>
                <a:gd name="T14" fmla="*/ 98450 w 7685"/>
                <a:gd name="T15" fmla="*/ 68450 h 3843"/>
                <a:gd name="T16" fmla="*/ 72050 w 7685"/>
                <a:gd name="T17" fmla="*/ 68450 h 3843"/>
                <a:gd name="T18" fmla="*/ 61225 w 7685"/>
                <a:gd name="T19" fmla="*/ 67250 h 3843"/>
                <a:gd name="T20" fmla="*/ 39625 w 7685"/>
                <a:gd name="T21" fmla="*/ 62450 h 3843"/>
                <a:gd name="T22" fmla="*/ 19200 w 7685"/>
                <a:gd name="T23" fmla="*/ 56450 h 3843"/>
                <a:gd name="T24" fmla="*/ 0 w 7685"/>
                <a:gd name="T25" fmla="*/ 49225 h 3843"/>
                <a:gd name="T26" fmla="*/ 8400 w 7685"/>
                <a:gd name="T27" fmla="*/ 58850 h 3843"/>
                <a:gd name="T28" fmla="*/ 16800 w 7685"/>
                <a:gd name="T29" fmla="*/ 68450 h 3843"/>
                <a:gd name="T30" fmla="*/ 26425 w 7685"/>
                <a:gd name="T31" fmla="*/ 76850 h 3843"/>
                <a:gd name="T32" fmla="*/ 37225 w 7685"/>
                <a:gd name="T33" fmla="*/ 82850 h 3843"/>
                <a:gd name="T34" fmla="*/ 49225 w 7685"/>
                <a:gd name="T35" fmla="*/ 88850 h 3843"/>
                <a:gd name="T36" fmla="*/ 61225 w 7685"/>
                <a:gd name="T37" fmla="*/ 92450 h 3843"/>
                <a:gd name="T38" fmla="*/ 74450 w 7685"/>
                <a:gd name="T39" fmla="*/ 94850 h 3843"/>
                <a:gd name="T40" fmla="*/ 87650 w 7685"/>
                <a:gd name="T41" fmla="*/ 96050 h 3843"/>
                <a:gd name="T42" fmla="*/ 97250 w 7685"/>
                <a:gd name="T43" fmla="*/ 96050 h 3843"/>
                <a:gd name="T44" fmla="*/ 105650 w 7685"/>
                <a:gd name="T45" fmla="*/ 94850 h 3843"/>
                <a:gd name="T46" fmla="*/ 106850 w 7685"/>
                <a:gd name="T47" fmla="*/ 94850 h 3843"/>
                <a:gd name="T48" fmla="*/ 111650 w 7685"/>
                <a:gd name="T49" fmla="*/ 93650 h 3843"/>
                <a:gd name="T50" fmla="*/ 112850 w 7685"/>
                <a:gd name="T51" fmla="*/ 93650 h 3843"/>
                <a:gd name="T52" fmla="*/ 112850 w 7685"/>
                <a:gd name="T53" fmla="*/ 92450 h 3843"/>
                <a:gd name="T54" fmla="*/ 116450 w 7685"/>
                <a:gd name="T55" fmla="*/ 92450 h 3843"/>
                <a:gd name="T56" fmla="*/ 132075 w 7685"/>
                <a:gd name="T57" fmla="*/ 86450 h 3843"/>
                <a:gd name="T58" fmla="*/ 145275 w 7685"/>
                <a:gd name="T59" fmla="*/ 78050 h 3843"/>
                <a:gd name="T60" fmla="*/ 158475 w 7685"/>
                <a:gd name="T61" fmla="*/ 68450 h 3843"/>
                <a:gd name="T62" fmla="*/ 168100 w 7685"/>
                <a:gd name="T63" fmla="*/ 57650 h 3843"/>
                <a:gd name="T64" fmla="*/ 177700 w 7685"/>
                <a:gd name="T65" fmla="*/ 44425 h 3843"/>
                <a:gd name="T66" fmla="*/ 184900 w 7685"/>
                <a:gd name="T67" fmla="*/ 31225 h 3843"/>
                <a:gd name="T68" fmla="*/ 189700 w 7685"/>
                <a:gd name="T69" fmla="*/ 15625 h 3843"/>
                <a:gd name="T70" fmla="*/ 192100 w 7685"/>
                <a:gd name="T71" fmla="*/ 0 h 38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52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grpSp>
        <p:nvGrpSpPr>
          <p:cNvPr id="39" name="Google Shape;2461;p37">
            <a:extLst>
              <a:ext uri="{FF2B5EF4-FFF2-40B4-BE49-F238E27FC236}">
                <a16:creationId xmlns:a16="http://schemas.microsoft.com/office/drawing/2014/main" id="{C1EFC596-2790-32BD-0454-B1BA82E8C7F0}"/>
              </a:ext>
            </a:extLst>
          </p:cNvPr>
          <p:cNvGrpSpPr>
            <a:grpSpLocks/>
          </p:cNvGrpSpPr>
          <p:nvPr/>
        </p:nvGrpSpPr>
        <p:grpSpPr bwMode="auto">
          <a:xfrm rot="3427705">
            <a:off x="3097213" y="4999038"/>
            <a:ext cx="341312" cy="341312"/>
            <a:chOff x="1460350" y="2402425"/>
            <a:chExt cx="208950" cy="208950"/>
          </a:xfrm>
        </p:grpSpPr>
        <p:sp>
          <p:nvSpPr>
            <p:cNvPr id="40" name="Google Shape;2462;p37">
              <a:extLst>
                <a:ext uri="{FF2B5EF4-FFF2-40B4-BE49-F238E27FC236}">
                  <a16:creationId xmlns:a16="http://schemas.microsoft.com/office/drawing/2014/main" id="{9D7D5227-E910-6CD0-9AF5-C707E099DC33}"/>
                </a:ext>
              </a:extLst>
            </p:cNvPr>
            <p:cNvSpPr>
              <a:spLocks/>
            </p:cNvSpPr>
            <p:nvPr/>
          </p:nvSpPr>
          <p:spPr bwMode="auto">
            <a:xfrm>
              <a:off x="1460350" y="2402425"/>
              <a:ext cx="208950" cy="208950"/>
            </a:xfrm>
            <a:custGeom>
              <a:avLst/>
              <a:gdLst>
                <a:gd name="T0" fmla="*/ 91275 w 8358"/>
                <a:gd name="T1" fmla="*/ 1225 h 8358"/>
                <a:gd name="T2" fmla="*/ 69650 w 8358"/>
                <a:gd name="T3" fmla="*/ 6025 h 8358"/>
                <a:gd name="T4" fmla="*/ 51650 w 8358"/>
                <a:gd name="T5" fmla="*/ 14425 h 8358"/>
                <a:gd name="T6" fmla="*/ 34825 w 8358"/>
                <a:gd name="T7" fmla="*/ 26450 h 8358"/>
                <a:gd name="T8" fmla="*/ 21625 w 8358"/>
                <a:gd name="T9" fmla="*/ 40850 h 8358"/>
                <a:gd name="T10" fmla="*/ 10825 w 8358"/>
                <a:gd name="T11" fmla="*/ 58850 h 8358"/>
                <a:gd name="T12" fmla="*/ 3625 w 8358"/>
                <a:gd name="T13" fmla="*/ 76875 h 8358"/>
                <a:gd name="T14" fmla="*/ 25 w 8358"/>
                <a:gd name="T15" fmla="*/ 97275 h 8358"/>
                <a:gd name="T16" fmla="*/ 1225 w 8358"/>
                <a:gd name="T17" fmla="*/ 117675 h 8358"/>
                <a:gd name="T18" fmla="*/ 6025 w 8358"/>
                <a:gd name="T19" fmla="*/ 139300 h 8358"/>
                <a:gd name="T20" fmla="*/ 14425 w 8358"/>
                <a:gd name="T21" fmla="*/ 157300 h 8358"/>
                <a:gd name="T22" fmla="*/ 26425 w 8358"/>
                <a:gd name="T23" fmla="*/ 174125 h 8358"/>
                <a:gd name="T24" fmla="*/ 40850 w 8358"/>
                <a:gd name="T25" fmla="*/ 187325 h 8358"/>
                <a:gd name="T26" fmla="*/ 57650 w 8358"/>
                <a:gd name="T27" fmla="*/ 198125 h 8358"/>
                <a:gd name="T28" fmla="*/ 76850 w 8358"/>
                <a:gd name="T29" fmla="*/ 205325 h 8358"/>
                <a:gd name="T30" fmla="*/ 97275 w 8358"/>
                <a:gd name="T31" fmla="*/ 208925 h 8358"/>
                <a:gd name="T32" fmla="*/ 117675 w 8358"/>
                <a:gd name="T33" fmla="*/ 207725 h 8358"/>
                <a:gd name="T34" fmla="*/ 138100 w 8358"/>
                <a:gd name="T35" fmla="*/ 202925 h 8358"/>
                <a:gd name="T36" fmla="*/ 157300 w 8358"/>
                <a:gd name="T37" fmla="*/ 194525 h 8358"/>
                <a:gd name="T38" fmla="*/ 174100 w 8358"/>
                <a:gd name="T39" fmla="*/ 182525 h 8358"/>
                <a:gd name="T40" fmla="*/ 187325 w 8358"/>
                <a:gd name="T41" fmla="*/ 168100 h 8358"/>
                <a:gd name="T42" fmla="*/ 198125 w 8358"/>
                <a:gd name="T43" fmla="*/ 150100 h 8358"/>
                <a:gd name="T44" fmla="*/ 205325 w 8358"/>
                <a:gd name="T45" fmla="*/ 132100 h 8358"/>
                <a:gd name="T46" fmla="*/ 208925 w 8358"/>
                <a:gd name="T47" fmla="*/ 111675 h 8358"/>
                <a:gd name="T48" fmla="*/ 207725 w 8358"/>
                <a:gd name="T49" fmla="*/ 91275 h 8358"/>
                <a:gd name="T50" fmla="*/ 202925 w 8358"/>
                <a:gd name="T51" fmla="*/ 69650 h 8358"/>
                <a:gd name="T52" fmla="*/ 194525 w 8358"/>
                <a:gd name="T53" fmla="*/ 51650 h 8358"/>
                <a:gd name="T54" fmla="*/ 182500 w 8358"/>
                <a:gd name="T55" fmla="*/ 34850 h 8358"/>
                <a:gd name="T56" fmla="*/ 168100 w 8358"/>
                <a:gd name="T57" fmla="*/ 21625 h 8358"/>
                <a:gd name="T58" fmla="*/ 150100 w 8358"/>
                <a:gd name="T59" fmla="*/ 10825 h 8358"/>
                <a:gd name="T60" fmla="*/ 132075 w 8358"/>
                <a:gd name="T61" fmla="*/ 3625 h 8358"/>
                <a:gd name="T62" fmla="*/ 111675 w 8358"/>
                <a:gd name="T63" fmla="*/ 25 h 83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lnTo>
                    <a:pt x="403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1" name="Google Shape;2463;p37">
              <a:extLst>
                <a:ext uri="{FF2B5EF4-FFF2-40B4-BE49-F238E27FC236}">
                  <a16:creationId xmlns:a16="http://schemas.microsoft.com/office/drawing/2014/main" id="{92100F9E-80F6-ACBA-8E71-1F81C58D82EF}"/>
                </a:ext>
              </a:extLst>
            </p:cNvPr>
            <p:cNvSpPr>
              <a:spLocks/>
            </p:cNvSpPr>
            <p:nvPr/>
          </p:nvSpPr>
          <p:spPr bwMode="auto">
            <a:xfrm>
              <a:off x="1460350" y="2402425"/>
              <a:ext cx="208950" cy="208950"/>
            </a:xfrm>
            <a:custGeom>
              <a:avLst/>
              <a:gdLst>
                <a:gd name="T0" fmla="*/ 206525 w 8358"/>
                <a:gd name="T1" fmla="*/ 80475 h 8358"/>
                <a:gd name="T2" fmla="*/ 208925 w 8358"/>
                <a:gd name="T3" fmla="*/ 100875 h 8358"/>
                <a:gd name="T4" fmla="*/ 207725 w 8358"/>
                <a:gd name="T5" fmla="*/ 122500 h 8358"/>
                <a:gd name="T6" fmla="*/ 201725 w 8358"/>
                <a:gd name="T7" fmla="*/ 141700 h 8358"/>
                <a:gd name="T8" fmla="*/ 193325 w 8358"/>
                <a:gd name="T9" fmla="*/ 159700 h 8358"/>
                <a:gd name="T10" fmla="*/ 181300 w 8358"/>
                <a:gd name="T11" fmla="*/ 175325 h 8358"/>
                <a:gd name="T12" fmla="*/ 165700 w 8358"/>
                <a:gd name="T13" fmla="*/ 188525 h 8358"/>
                <a:gd name="T14" fmla="*/ 148900 w 8358"/>
                <a:gd name="T15" fmla="*/ 199325 h 8358"/>
                <a:gd name="T16" fmla="*/ 128475 w 8358"/>
                <a:gd name="T17" fmla="*/ 206525 h 8358"/>
                <a:gd name="T18" fmla="*/ 117675 w 8358"/>
                <a:gd name="T19" fmla="*/ 207725 h 8358"/>
                <a:gd name="T20" fmla="*/ 97275 w 8358"/>
                <a:gd name="T21" fmla="*/ 208925 h 8358"/>
                <a:gd name="T22" fmla="*/ 76850 w 8358"/>
                <a:gd name="T23" fmla="*/ 205325 h 8358"/>
                <a:gd name="T24" fmla="*/ 57650 w 8358"/>
                <a:gd name="T25" fmla="*/ 198125 h 8358"/>
                <a:gd name="T26" fmla="*/ 40850 w 8358"/>
                <a:gd name="T27" fmla="*/ 187325 h 8358"/>
                <a:gd name="T28" fmla="*/ 26425 w 8358"/>
                <a:gd name="T29" fmla="*/ 174125 h 8358"/>
                <a:gd name="T30" fmla="*/ 14425 w 8358"/>
                <a:gd name="T31" fmla="*/ 157300 h 8358"/>
                <a:gd name="T32" fmla="*/ 6025 w 8358"/>
                <a:gd name="T33" fmla="*/ 139300 h 8358"/>
                <a:gd name="T34" fmla="*/ 2425 w 8358"/>
                <a:gd name="T35" fmla="*/ 128500 h 8358"/>
                <a:gd name="T36" fmla="*/ 25 w 8358"/>
                <a:gd name="T37" fmla="*/ 108075 h 8358"/>
                <a:gd name="T38" fmla="*/ 1225 w 8358"/>
                <a:gd name="T39" fmla="*/ 86475 h 8358"/>
                <a:gd name="T40" fmla="*/ 6025 w 8358"/>
                <a:gd name="T41" fmla="*/ 67250 h 8358"/>
                <a:gd name="T42" fmla="*/ 15625 w 8358"/>
                <a:gd name="T43" fmla="*/ 49250 h 8358"/>
                <a:gd name="T44" fmla="*/ 27625 w 8358"/>
                <a:gd name="T45" fmla="*/ 33650 h 8358"/>
                <a:gd name="T46" fmla="*/ 42050 w 8358"/>
                <a:gd name="T47" fmla="*/ 20425 h 8358"/>
                <a:gd name="T48" fmla="*/ 60050 w 8358"/>
                <a:gd name="T49" fmla="*/ 9625 h 8358"/>
                <a:gd name="T50" fmla="*/ 80450 w 8358"/>
                <a:gd name="T51" fmla="*/ 2425 h 8358"/>
                <a:gd name="T52" fmla="*/ 91275 w 8358"/>
                <a:gd name="T53" fmla="*/ 1225 h 8358"/>
                <a:gd name="T54" fmla="*/ 111675 w 8358"/>
                <a:gd name="T55" fmla="*/ 25 h 8358"/>
                <a:gd name="T56" fmla="*/ 132075 w 8358"/>
                <a:gd name="T57" fmla="*/ 3625 h 8358"/>
                <a:gd name="T58" fmla="*/ 150100 w 8358"/>
                <a:gd name="T59" fmla="*/ 10825 h 8358"/>
                <a:gd name="T60" fmla="*/ 168100 w 8358"/>
                <a:gd name="T61" fmla="*/ 21625 h 8358"/>
                <a:gd name="T62" fmla="*/ 182500 w 8358"/>
                <a:gd name="T63" fmla="*/ 34850 h 8358"/>
                <a:gd name="T64" fmla="*/ 194525 w 8358"/>
                <a:gd name="T65" fmla="*/ 51650 h 8358"/>
                <a:gd name="T66" fmla="*/ 202925 w 8358"/>
                <a:gd name="T67" fmla="*/ 69650 h 8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2" name="Google Shape;2464;p37">
              <a:extLst>
                <a:ext uri="{FF2B5EF4-FFF2-40B4-BE49-F238E27FC236}">
                  <a16:creationId xmlns:a16="http://schemas.microsoft.com/office/drawing/2014/main" id="{38E992C5-AC18-E3F1-E8B3-9A6043D3A4BB}"/>
                </a:ext>
              </a:extLst>
            </p:cNvPr>
            <p:cNvSpPr>
              <a:spLocks/>
            </p:cNvSpPr>
            <p:nvPr/>
          </p:nvSpPr>
          <p:spPr bwMode="auto">
            <a:xfrm>
              <a:off x="1495175" y="2421650"/>
              <a:ext cx="122475" cy="91275"/>
            </a:xfrm>
            <a:custGeom>
              <a:avLst/>
              <a:gdLst>
                <a:gd name="T0" fmla="*/ 69650 w 4899"/>
                <a:gd name="T1" fmla="*/ 6000 h 3651"/>
                <a:gd name="T2" fmla="*/ 81650 w 4899"/>
                <a:gd name="T3" fmla="*/ 9625 h 3651"/>
                <a:gd name="T4" fmla="*/ 88850 w 4899"/>
                <a:gd name="T5" fmla="*/ 16825 h 3651"/>
                <a:gd name="T6" fmla="*/ 91250 w 4899"/>
                <a:gd name="T7" fmla="*/ 26425 h 3651"/>
                <a:gd name="T8" fmla="*/ 84050 w 4899"/>
                <a:gd name="T9" fmla="*/ 34825 h 3651"/>
                <a:gd name="T10" fmla="*/ 73250 w 4899"/>
                <a:gd name="T11" fmla="*/ 39625 h 3651"/>
                <a:gd name="T12" fmla="*/ 61250 w 4899"/>
                <a:gd name="T13" fmla="*/ 39625 h 3651"/>
                <a:gd name="T14" fmla="*/ 49225 w 4899"/>
                <a:gd name="T15" fmla="*/ 36025 h 3651"/>
                <a:gd name="T16" fmla="*/ 40825 w 4899"/>
                <a:gd name="T17" fmla="*/ 27625 h 3651"/>
                <a:gd name="T18" fmla="*/ 39625 w 4899"/>
                <a:gd name="T19" fmla="*/ 19225 h 3651"/>
                <a:gd name="T20" fmla="*/ 46825 w 4899"/>
                <a:gd name="T21" fmla="*/ 9625 h 3651"/>
                <a:gd name="T22" fmla="*/ 57650 w 4899"/>
                <a:gd name="T23" fmla="*/ 6000 h 3651"/>
                <a:gd name="T24" fmla="*/ 57650 w 4899"/>
                <a:gd name="T25" fmla="*/ 0 h 3651"/>
                <a:gd name="T26" fmla="*/ 39625 w 4899"/>
                <a:gd name="T27" fmla="*/ 3600 h 3651"/>
                <a:gd name="T28" fmla="*/ 21625 w 4899"/>
                <a:gd name="T29" fmla="*/ 12025 h 3651"/>
                <a:gd name="T30" fmla="*/ 7225 w 4899"/>
                <a:gd name="T31" fmla="*/ 24025 h 3651"/>
                <a:gd name="T32" fmla="*/ 1200 w 4899"/>
                <a:gd name="T33" fmla="*/ 37225 h 3651"/>
                <a:gd name="T34" fmla="*/ 0 w 4899"/>
                <a:gd name="T35" fmla="*/ 51625 h 3651"/>
                <a:gd name="T36" fmla="*/ 4800 w 4899"/>
                <a:gd name="T37" fmla="*/ 64850 h 3651"/>
                <a:gd name="T38" fmla="*/ 14425 w 4899"/>
                <a:gd name="T39" fmla="*/ 76850 h 3651"/>
                <a:gd name="T40" fmla="*/ 28825 w 4899"/>
                <a:gd name="T41" fmla="*/ 86450 h 3651"/>
                <a:gd name="T42" fmla="*/ 45625 w 4899"/>
                <a:gd name="T43" fmla="*/ 91250 h 3651"/>
                <a:gd name="T44" fmla="*/ 74450 w 4899"/>
                <a:gd name="T45" fmla="*/ 88850 h 3651"/>
                <a:gd name="T46" fmla="*/ 96050 w 4899"/>
                <a:gd name="T47" fmla="*/ 79250 h 3651"/>
                <a:gd name="T48" fmla="*/ 111675 w 4899"/>
                <a:gd name="T49" fmla="*/ 67250 h 3651"/>
                <a:gd name="T50" fmla="*/ 120075 w 4899"/>
                <a:gd name="T51" fmla="*/ 55250 h 3651"/>
                <a:gd name="T52" fmla="*/ 122475 w 4899"/>
                <a:gd name="T53" fmla="*/ 40825 h 3651"/>
                <a:gd name="T54" fmla="*/ 120075 w 4899"/>
                <a:gd name="T55" fmla="*/ 28825 h 3651"/>
                <a:gd name="T56" fmla="*/ 111675 w 4899"/>
                <a:gd name="T57" fmla="*/ 16825 h 3651"/>
                <a:gd name="T58" fmla="*/ 99650 w 4899"/>
                <a:gd name="T59" fmla="*/ 8425 h 3651"/>
                <a:gd name="T60" fmla="*/ 84050 w 4899"/>
                <a:gd name="T61" fmla="*/ 1200 h 3651"/>
                <a:gd name="T62" fmla="*/ 57650 w 4899"/>
                <a:gd name="T63" fmla="*/ 0 h 36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306" y="0"/>
                  </a:lnTo>
                  <a:close/>
                </a:path>
              </a:pathLst>
            </a:custGeom>
            <a:solidFill>
              <a:srgbClr val="210A06">
                <a:alpha val="352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3" name="Google Shape;2465;p37">
              <a:extLst>
                <a:ext uri="{FF2B5EF4-FFF2-40B4-BE49-F238E27FC236}">
                  <a16:creationId xmlns:a16="http://schemas.microsoft.com/office/drawing/2014/main" id="{B89719CD-C66F-676A-40E7-2A21171A93DC}"/>
                </a:ext>
              </a:extLst>
            </p:cNvPr>
            <p:cNvSpPr>
              <a:spLocks/>
            </p:cNvSpPr>
            <p:nvPr/>
          </p:nvSpPr>
          <p:spPr bwMode="auto">
            <a:xfrm>
              <a:off x="1534800" y="2426450"/>
              <a:ext cx="51650" cy="36050"/>
            </a:xfrm>
            <a:custGeom>
              <a:avLst/>
              <a:gdLst>
                <a:gd name="T0" fmla="*/ 27625 w 2066"/>
                <a:gd name="T1" fmla="*/ 36025 h 1442"/>
                <a:gd name="T2" fmla="*/ 27625 w 2066"/>
                <a:gd name="T3" fmla="*/ 36025 h 1442"/>
                <a:gd name="T4" fmla="*/ 21625 w 2066"/>
                <a:gd name="T5" fmla="*/ 34825 h 1442"/>
                <a:gd name="T6" fmla="*/ 15625 w 2066"/>
                <a:gd name="T7" fmla="*/ 33625 h 1442"/>
                <a:gd name="T8" fmla="*/ 9600 w 2066"/>
                <a:gd name="T9" fmla="*/ 31225 h 1442"/>
                <a:gd name="T10" fmla="*/ 4800 w 2066"/>
                <a:gd name="T11" fmla="*/ 27625 h 1442"/>
                <a:gd name="T12" fmla="*/ 1200 w 2066"/>
                <a:gd name="T13" fmla="*/ 22825 h 1442"/>
                <a:gd name="T14" fmla="*/ 0 w 2066"/>
                <a:gd name="T15" fmla="*/ 19225 h 1442"/>
                <a:gd name="T16" fmla="*/ 0 w 2066"/>
                <a:gd name="T17" fmla="*/ 14425 h 1442"/>
                <a:gd name="T18" fmla="*/ 2400 w 2066"/>
                <a:gd name="T19" fmla="*/ 9625 h 1442"/>
                <a:gd name="T20" fmla="*/ 2400 w 2066"/>
                <a:gd name="T21" fmla="*/ 9625 h 1442"/>
                <a:gd name="T22" fmla="*/ 7200 w 2066"/>
                <a:gd name="T23" fmla="*/ 4825 h 1442"/>
                <a:gd name="T24" fmla="*/ 12000 w 2066"/>
                <a:gd name="T25" fmla="*/ 2425 h 1442"/>
                <a:gd name="T26" fmla="*/ 18025 w 2066"/>
                <a:gd name="T27" fmla="*/ 1200 h 1442"/>
                <a:gd name="T28" fmla="*/ 24025 w 2066"/>
                <a:gd name="T29" fmla="*/ 0 h 1442"/>
                <a:gd name="T30" fmla="*/ 24025 w 2066"/>
                <a:gd name="T31" fmla="*/ 0 h 1442"/>
                <a:gd name="T32" fmla="*/ 30025 w 2066"/>
                <a:gd name="T33" fmla="*/ 1200 h 1442"/>
                <a:gd name="T34" fmla="*/ 36025 w 2066"/>
                <a:gd name="T35" fmla="*/ 2425 h 1442"/>
                <a:gd name="T36" fmla="*/ 42025 w 2066"/>
                <a:gd name="T37" fmla="*/ 4825 h 1442"/>
                <a:gd name="T38" fmla="*/ 46825 w 2066"/>
                <a:gd name="T39" fmla="*/ 8425 h 1442"/>
                <a:gd name="T40" fmla="*/ 49225 w 2066"/>
                <a:gd name="T41" fmla="*/ 12025 h 1442"/>
                <a:gd name="T42" fmla="*/ 51625 w 2066"/>
                <a:gd name="T43" fmla="*/ 16825 h 1442"/>
                <a:gd name="T44" fmla="*/ 51625 w 2066"/>
                <a:gd name="T45" fmla="*/ 21625 h 1442"/>
                <a:gd name="T46" fmla="*/ 48025 w 2066"/>
                <a:gd name="T47" fmla="*/ 26425 h 1442"/>
                <a:gd name="T48" fmla="*/ 48025 w 2066"/>
                <a:gd name="T49" fmla="*/ 26425 h 1442"/>
                <a:gd name="T50" fmla="*/ 44425 w 2066"/>
                <a:gd name="T51" fmla="*/ 30025 h 1442"/>
                <a:gd name="T52" fmla="*/ 39625 w 2066"/>
                <a:gd name="T53" fmla="*/ 33625 h 1442"/>
                <a:gd name="T54" fmla="*/ 33625 w 2066"/>
                <a:gd name="T55" fmla="*/ 34825 h 1442"/>
                <a:gd name="T56" fmla="*/ 27625 w 2066"/>
                <a:gd name="T57" fmla="*/ 36025 h 1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288" y="193"/>
                  </a:lnTo>
                  <a:lnTo>
                    <a:pt x="480" y="97"/>
                  </a:lnTo>
                  <a:lnTo>
                    <a:pt x="721" y="48"/>
                  </a:lnTo>
                  <a:lnTo>
                    <a:pt x="961" y="0"/>
                  </a:lnTo>
                  <a:lnTo>
                    <a:pt x="1201" y="48"/>
                  </a:lnTo>
                  <a:lnTo>
                    <a:pt x="1441" y="97"/>
                  </a:lnTo>
                  <a:lnTo>
                    <a:pt x="1681" y="193"/>
                  </a:lnTo>
                  <a:lnTo>
                    <a:pt x="1873" y="337"/>
                  </a:lnTo>
                  <a:lnTo>
                    <a:pt x="1969" y="481"/>
                  </a:lnTo>
                  <a:lnTo>
                    <a:pt x="2065" y="673"/>
                  </a:lnTo>
                  <a:lnTo>
                    <a:pt x="2065" y="865"/>
                  </a:lnTo>
                  <a:lnTo>
                    <a:pt x="1921" y="1057"/>
                  </a:lnTo>
                  <a:lnTo>
                    <a:pt x="1777" y="1201"/>
                  </a:lnTo>
                  <a:lnTo>
                    <a:pt x="1585" y="1345"/>
                  </a:lnTo>
                  <a:lnTo>
                    <a:pt x="1345" y="1393"/>
                  </a:lnTo>
                  <a:lnTo>
                    <a:pt x="1105" y="14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4" name="Google Shape;2466;p37">
              <a:extLst>
                <a:ext uri="{FF2B5EF4-FFF2-40B4-BE49-F238E27FC236}">
                  <a16:creationId xmlns:a16="http://schemas.microsoft.com/office/drawing/2014/main" id="{392D4325-1179-7B00-0F32-617910D6FDDE}"/>
                </a:ext>
              </a:extLst>
            </p:cNvPr>
            <p:cNvSpPr>
              <a:spLocks/>
            </p:cNvSpPr>
            <p:nvPr/>
          </p:nvSpPr>
          <p:spPr bwMode="auto">
            <a:xfrm>
              <a:off x="1495175" y="2421650"/>
              <a:ext cx="122475" cy="91275"/>
            </a:xfrm>
            <a:custGeom>
              <a:avLst/>
              <a:gdLst>
                <a:gd name="T0" fmla="*/ 66050 w 4899"/>
                <a:gd name="T1" fmla="*/ 0 h 3651"/>
                <a:gd name="T2" fmla="*/ 66050 w 4899"/>
                <a:gd name="T3" fmla="*/ 0 h 3651"/>
                <a:gd name="T4" fmla="*/ 57650 w 4899"/>
                <a:gd name="T5" fmla="*/ 0 h 3651"/>
                <a:gd name="T6" fmla="*/ 49225 w 4899"/>
                <a:gd name="T7" fmla="*/ 1200 h 3651"/>
                <a:gd name="T8" fmla="*/ 39625 w 4899"/>
                <a:gd name="T9" fmla="*/ 3600 h 3651"/>
                <a:gd name="T10" fmla="*/ 31225 w 4899"/>
                <a:gd name="T11" fmla="*/ 7225 h 3651"/>
                <a:gd name="T12" fmla="*/ 31225 w 4899"/>
                <a:gd name="T13" fmla="*/ 7225 h 3651"/>
                <a:gd name="T14" fmla="*/ 21625 w 4899"/>
                <a:gd name="T15" fmla="*/ 12025 h 3651"/>
                <a:gd name="T16" fmla="*/ 13225 w 4899"/>
                <a:gd name="T17" fmla="*/ 18025 h 3651"/>
                <a:gd name="T18" fmla="*/ 7225 w 4899"/>
                <a:gd name="T19" fmla="*/ 24025 h 3651"/>
                <a:gd name="T20" fmla="*/ 3600 w 4899"/>
                <a:gd name="T21" fmla="*/ 31225 h 3651"/>
                <a:gd name="T22" fmla="*/ 1200 w 4899"/>
                <a:gd name="T23" fmla="*/ 37225 h 3651"/>
                <a:gd name="T24" fmla="*/ 0 w 4899"/>
                <a:gd name="T25" fmla="*/ 44425 h 3651"/>
                <a:gd name="T26" fmla="*/ 0 w 4899"/>
                <a:gd name="T27" fmla="*/ 51625 h 3651"/>
                <a:gd name="T28" fmla="*/ 2400 w 4899"/>
                <a:gd name="T29" fmla="*/ 58850 h 3651"/>
                <a:gd name="T30" fmla="*/ 4800 w 4899"/>
                <a:gd name="T31" fmla="*/ 64850 h 3651"/>
                <a:gd name="T32" fmla="*/ 9625 w 4899"/>
                <a:gd name="T33" fmla="*/ 72050 h 3651"/>
                <a:gd name="T34" fmla="*/ 14425 w 4899"/>
                <a:gd name="T35" fmla="*/ 76850 h 3651"/>
                <a:gd name="T36" fmla="*/ 21625 w 4899"/>
                <a:gd name="T37" fmla="*/ 81650 h 3651"/>
                <a:gd name="T38" fmla="*/ 28825 w 4899"/>
                <a:gd name="T39" fmla="*/ 86450 h 3651"/>
                <a:gd name="T40" fmla="*/ 36025 w 4899"/>
                <a:gd name="T41" fmla="*/ 88850 h 3651"/>
                <a:gd name="T42" fmla="*/ 45625 w 4899"/>
                <a:gd name="T43" fmla="*/ 91250 h 3651"/>
                <a:gd name="T44" fmla="*/ 55250 w 4899"/>
                <a:gd name="T45" fmla="*/ 91250 h 3651"/>
                <a:gd name="T46" fmla="*/ 55250 w 4899"/>
                <a:gd name="T47" fmla="*/ 91250 h 3651"/>
                <a:gd name="T48" fmla="*/ 64850 w 4899"/>
                <a:gd name="T49" fmla="*/ 91250 h 3651"/>
                <a:gd name="T50" fmla="*/ 74450 w 4899"/>
                <a:gd name="T51" fmla="*/ 88850 h 3651"/>
                <a:gd name="T52" fmla="*/ 85250 w 4899"/>
                <a:gd name="T53" fmla="*/ 85250 h 3651"/>
                <a:gd name="T54" fmla="*/ 96050 w 4899"/>
                <a:gd name="T55" fmla="*/ 79250 h 3651"/>
                <a:gd name="T56" fmla="*/ 96050 w 4899"/>
                <a:gd name="T57" fmla="*/ 79250 h 3651"/>
                <a:gd name="T58" fmla="*/ 104475 w 4899"/>
                <a:gd name="T59" fmla="*/ 74450 h 3651"/>
                <a:gd name="T60" fmla="*/ 111675 w 4899"/>
                <a:gd name="T61" fmla="*/ 67250 h 3651"/>
                <a:gd name="T62" fmla="*/ 116475 w 4899"/>
                <a:gd name="T63" fmla="*/ 61250 h 3651"/>
                <a:gd name="T64" fmla="*/ 120075 w 4899"/>
                <a:gd name="T65" fmla="*/ 55250 h 3651"/>
                <a:gd name="T66" fmla="*/ 122475 w 4899"/>
                <a:gd name="T67" fmla="*/ 48025 h 3651"/>
                <a:gd name="T68" fmla="*/ 122475 w 4899"/>
                <a:gd name="T69" fmla="*/ 40825 h 3651"/>
                <a:gd name="T70" fmla="*/ 121275 w 4899"/>
                <a:gd name="T71" fmla="*/ 34825 h 3651"/>
                <a:gd name="T72" fmla="*/ 120075 w 4899"/>
                <a:gd name="T73" fmla="*/ 28825 h 3651"/>
                <a:gd name="T74" fmla="*/ 116475 w 4899"/>
                <a:gd name="T75" fmla="*/ 22825 h 3651"/>
                <a:gd name="T76" fmla="*/ 111675 w 4899"/>
                <a:gd name="T77" fmla="*/ 16825 h 3651"/>
                <a:gd name="T78" fmla="*/ 105675 w 4899"/>
                <a:gd name="T79" fmla="*/ 12025 h 3651"/>
                <a:gd name="T80" fmla="*/ 99650 w 4899"/>
                <a:gd name="T81" fmla="*/ 8425 h 3651"/>
                <a:gd name="T82" fmla="*/ 92450 w 4899"/>
                <a:gd name="T83" fmla="*/ 4800 h 3651"/>
                <a:gd name="T84" fmla="*/ 84050 w 4899"/>
                <a:gd name="T85" fmla="*/ 1200 h 3651"/>
                <a:gd name="T86" fmla="*/ 75650 w 4899"/>
                <a:gd name="T87" fmla="*/ 0 h 3651"/>
                <a:gd name="T88" fmla="*/ 66050 w 4899"/>
                <a:gd name="T89" fmla="*/ 0 h 36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99" h="3651" fill="none" extrusionOk="0">
                  <a:moveTo>
                    <a:pt x="2642" y="0"/>
                  </a:moveTo>
                  <a:lnTo>
                    <a:pt x="2642" y="0"/>
                  </a:lnTo>
                  <a:lnTo>
                    <a:pt x="2306" y="0"/>
                  </a:ln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52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5" name="Google Shape;2467;p37">
              <a:extLst>
                <a:ext uri="{FF2B5EF4-FFF2-40B4-BE49-F238E27FC236}">
                  <a16:creationId xmlns:a16="http://schemas.microsoft.com/office/drawing/2014/main" id="{46BC7122-1ECC-D7D5-DD4C-88B9D04FFB61}"/>
                </a:ext>
              </a:extLst>
            </p:cNvPr>
            <p:cNvSpPr>
              <a:spLocks/>
            </p:cNvSpPr>
            <p:nvPr/>
          </p:nvSpPr>
          <p:spPr bwMode="auto">
            <a:xfrm>
              <a:off x="1582825" y="2607750"/>
              <a:ext cx="10825" cy="2425"/>
            </a:xfrm>
            <a:custGeom>
              <a:avLst/>
              <a:gdLst>
                <a:gd name="T0" fmla="*/ 0 w 433"/>
                <a:gd name="T1" fmla="*/ 2400 h 97"/>
                <a:gd name="T2" fmla="*/ 0 w 433"/>
                <a:gd name="T3" fmla="*/ 2400 h 97"/>
                <a:gd name="T4" fmla="*/ 1200 w 433"/>
                <a:gd name="T5" fmla="*/ 2400 h 97"/>
                <a:gd name="T6" fmla="*/ 1200 w 433"/>
                <a:gd name="T7" fmla="*/ 2400 h 97"/>
                <a:gd name="T8" fmla="*/ 1200 w 433"/>
                <a:gd name="T9" fmla="*/ 2400 h 97"/>
                <a:gd name="T10" fmla="*/ 6000 w 433"/>
                <a:gd name="T11" fmla="*/ 1200 h 97"/>
                <a:gd name="T12" fmla="*/ 1200 w 433"/>
                <a:gd name="T13" fmla="*/ 2400 h 97"/>
                <a:gd name="T14" fmla="*/ 6000 w 433"/>
                <a:gd name="T15" fmla="*/ 1200 h 97"/>
                <a:gd name="T16" fmla="*/ 6000 w 433"/>
                <a:gd name="T17" fmla="*/ 1200 h 97"/>
                <a:gd name="T18" fmla="*/ 6000 w 433"/>
                <a:gd name="T19" fmla="*/ 1200 h 97"/>
                <a:gd name="T20" fmla="*/ 6000 w 433"/>
                <a:gd name="T21" fmla="*/ 1200 h 97"/>
                <a:gd name="T22" fmla="*/ 6000 w 433"/>
                <a:gd name="T23" fmla="*/ 1200 h 97"/>
                <a:gd name="T24" fmla="*/ 6000 w 433"/>
                <a:gd name="T25" fmla="*/ 1200 h 97"/>
                <a:gd name="T26" fmla="*/ 6000 w 433"/>
                <a:gd name="T27" fmla="*/ 1200 h 97"/>
                <a:gd name="T28" fmla="*/ 6000 w 433"/>
                <a:gd name="T29" fmla="*/ 1200 h 97"/>
                <a:gd name="T30" fmla="*/ 7200 w 433"/>
                <a:gd name="T31" fmla="*/ 0 h 97"/>
                <a:gd name="T32" fmla="*/ 7200 w 433"/>
                <a:gd name="T33" fmla="*/ 1200 h 97"/>
                <a:gd name="T34" fmla="*/ 7200 w 433"/>
                <a:gd name="T35" fmla="*/ 0 h 97"/>
                <a:gd name="T36" fmla="*/ 7200 w 433"/>
                <a:gd name="T37" fmla="*/ 0 h 97"/>
                <a:gd name="T38" fmla="*/ 7200 w 433"/>
                <a:gd name="T39" fmla="*/ 0 h 97"/>
                <a:gd name="T40" fmla="*/ 7200 w 433"/>
                <a:gd name="T41" fmla="*/ 0 h 97"/>
                <a:gd name="T42" fmla="*/ 7200 w 433"/>
                <a:gd name="T43" fmla="*/ 0 h 97"/>
                <a:gd name="T44" fmla="*/ 8400 w 433"/>
                <a:gd name="T45" fmla="*/ 0 h 97"/>
                <a:gd name="T46" fmla="*/ 7200 w 433"/>
                <a:gd name="T47" fmla="*/ 0 h 97"/>
                <a:gd name="T48" fmla="*/ 8400 w 433"/>
                <a:gd name="T49" fmla="*/ 0 h 97"/>
                <a:gd name="T50" fmla="*/ 8400 w 433"/>
                <a:gd name="T51" fmla="*/ 0 h 97"/>
                <a:gd name="T52" fmla="*/ 8400 w 433"/>
                <a:gd name="T53" fmla="*/ 0 h 97"/>
                <a:gd name="T54" fmla="*/ 8400 w 433"/>
                <a:gd name="T55" fmla="*/ 0 h 97"/>
                <a:gd name="T56" fmla="*/ 8400 w 433"/>
                <a:gd name="T57" fmla="*/ 0 h 97"/>
                <a:gd name="T58" fmla="*/ 8400 w 433"/>
                <a:gd name="T59" fmla="*/ 0 h 97"/>
                <a:gd name="T60" fmla="*/ 8400 w 433"/>
                <a:gd name="T61" fmla="*/ 0 h 97"/>
                <a:gd name="T62" fmla="*/ 8400 w 433"/>
                <a:gd name="T63" fmla="*/ 0 h 97"/>
                <a:gd name="T64" fmla="*/ 9600 w 433"/>
                <a:gd name="T65" fmla="*/ 0 h 97"/>
                <a:gd name="T66" fmla="*/ 8400 w 433"/>
                <a:gd name="T67" fmla="*/ 0 h 97"/>
                <a:gd name="T68" fmla="*/ 9600 w 433"/>
                <a:gd name="T69" fmla="*/ 0 h 97"/>
                <a:gd name="T70" fmla="*/ 9600 w 433"/>
                <a:gd name="T71" fmla="*/ 0 h 97"/>
                <a:gd name="T72" fmla="*/ 9600 w 433"/>
                <a:gd name="T73" fmla="*/ 0 h 97"/>
                <a:gd name="T74" fmla="*/ 9600 w 433"/>
                <a:gd name="T75" fmla="*/ 0 h 97"/>
                <a:gd name="T76" fmla="*/ 9600 w 433"/>
                <a:gd name="T77" fmla="*/ 0 h 97"/>
                <a:gd name="T78" fmla="*/ 9600 w 433"/>
                <a:gd name="T79" fmla="*/ 0 h 97"/>
                <a:gd name="T80" fmla="*/ 10800 w 433"/>
                <a:gd name="T81" fmla="*/ 0 h 97"/>
                <a:gd name="T82" fmla="*/ 10800 w 433"/>
                <a:gd name="T83" fmla="*/ 0 h 97"/>
                <a:gd name="T84" fmla="*/ 10800 w 433"/>
                <a:gd name="T85" fmla="*/ 0 h 97"/>
                <a:gd name="T86" fmla="*/ 10800 w 433"/>
                <a:gd name="T87" fmla="*/ 0 h 97"/>
                <a:gd name="T88" fmla="*/ 10800 w 433"/>
                <a:gd name="T89" fmla="*/ 0 h 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3" h="97" extrusionOk="0">
                  <a:moveTo>
                    <a:pt x="0" y="96"/>
                  </a:moveTo>
                  <a:lnTo>
                    <a:pt x="0" y="96"/>
                  </a:lnTo>
                  <a:close/>
                  <a:moveTo>
                    <a:pt x="48" y="96"/>
                  </a:moveTo>
                  <a:lnTo>
                    <a:pt x="48" y="96"/>
                  </a:lnTo>
                  <a:close/>
                  <a:moveTo>
                    <a:pt x="240" y="48"/>
                  </a:moveTo>
                  <a:lnTo>
                    <a:pt x="240" y="48"/>
                  </a:lnTo>
                  <a:lnTo>
                    <a:pt x="48" y="96"/>
                  </a:lnTo>
                  <a:lnTo>
                    <a:pt x="240" y="48"/>
                  </a:lnTo>
                  <a:close/>
                  <a:moveTo>
                    <a:pt x="240" y="48"/>
                  </a:moveTo>
                  <a:lnTo>
                    <a:pt x="240" y="48"/>
                  </a:lnTo>
                  <a:close/>
                  <a:moveTo>
                    <a:pt x="240" y="48"/>
                  </a:moveTo>
                  <a:lnTo>
                    <a:pt x="240" y="48"/>
                  </a:lnTo>
                  <a:close/>
                  <a:moveTo>
                    <a:pt x="240" y="48"/>
                  </a:moveTo>
                  <a:lnTo>
                    <a:pt x="240" y="48"/>
                  </a:lnTo>
                  <a:close/>
                  <a:moveTo>
                    <a:pt x="288" y="0"/>
                  </a:moveTo>
                  <a:lnTo>
                    <a:pt x="288" y="0"/>
                  </a:lnTo>
                  <a:lnTo>
                    <a:pt x="288" y="48"/>
                  </a:lnTo>
                  <a:lnTo>
                    <a:pt x="288" y="0"/>
                  </a:lnTo>
                  <a:close/>
                  <a:moveTo>
                    <a:pt x="288" y="0"/>
                  </a:moveTo>
                  <a:lnTo>
                    <a:pt x="288" y="0"/>
                  </a:lnTo>
                  <a:close/>
                  <a:moveTo>
                    <a:pt x="288" y="0"/>
                  </a:moveTo>
                  <a:lnTo>
                    <a:pt x="288" y="0"/>
                  </a:lnTo>
                  <a:close/>
                  <a:moveTo>
                    <a:pt x="336" y="0"/>
                  </a:moveTo>
                  <a:lnTo>
                    <a:pt x="336" y="0"/>
                  </a:lnTo>
                  <a:lnTo>
                    <a:pt x="288" y="0"/>
                  </a:lnTo>
                  <a:lnTo>
                    <a:pt x="336" y="0"/>
                  </a:lnTo>
                  <a:close/>
                  <a:moveTo>
                    <a:pt x="336" y="0"/>
                  </a:moveTo>
                  <a:lnTo>
                    <a:pt x="336" y="0"/>
                  </a:lnTo>
                  <a:close/>
                  <a:moveTo>
                    <a:pt x="336" y="0"/>
                  </a:moveTo>
                  <a:lnTo>
                    <a:pt x="336" y="0"/>
                  </a:lnTo>
                  <a:close/>
                  <a:moveTo>
                    <a:pt x="336" y="0"/>
                  </a:moveTo>
                  <a:lnTo>
                    <a:pt x="336" y="0"/>
                  </a:lnTo>
                  <a:close/>
                  <a:moveTo>
                    <a:pt x="384" y="0"/>
                  </a:moveTo>
                  <a:lnTo>
                    <a:pt x="384" y="0"/>
                  </a:lnTo>
                  <a:lnTo>
                    <a:pt x="336" y="0"/>
                  </a:lnTo>
                  <a:lnTo>
                    <a:pt x="384" y="0"/>
                  </a:lnTo>
                  <a:close/>
                  <a:moveTo>
                    <a:pt x="384" y="0"/>
                  </a:moveTo>
                  <a:lnTo>
                    <a:pt x="384" y="0"/>
                  </a:lnTo>
                  <a:close/>
                  <a:moveTo>
                    <a:pt x="384" y="0"/>
                  </a:moveTo>
                  <a:lnTo>
                    <a:pt x="384" y="0"/>
                  </a:lnTo>
                  <a:close/>
                  <a:moveTo>
                    <a:pt x="432" y="0"/>
                  </a:moveTo>
                  <a:lnTo>
                    <a:pt x="432" y="0"/>
                  </a:lnTo>
                  <a:close/>
                  <a:moveTo>
                    <a:pt x="432" y="0"/>
                  </a:moveTo>
                  <a:lnTo>
                    <a:pt x="432" y="0"/>
                  </a:lnTo>
                  <a:close/>
                </a:path>
              </a:pathLst>
            </a:custGeom>
            <a:solidFill>
              <a:srgbClr val="FAF9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6" name="Google Shape;2468;p37">
              <a:extLst>
                <a:ext uri="{FF2B5EF4-FFF2-40B4-BE49-F238E27FC236}">
                  <a16:creationId xmlns:a16="http://schemas.microsoft.com/office/drawing/2014/main" id="{06EA1072-F5F6-CDB6-CD5F-843D5BC0A7C8}"/>
                </a:ext>
              </a:extLst>
            </p:cNvPr>
            <p:cNvSpPr>
              <a:spLocks/>
            </p:cNvSpPr>
            <p:nvPr/>
          </p:nvSpPr>
          <p:spPr bwMode="auto">
            <a:xfrm>
              <a:off x="1582825" y="26101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7" name="Google Shape;2469;p37">
              <a:extLst>
                <a:ext uri="{FF2B5EF4-FFF2-40B4-BE49-F238E27FC236}">
                  <a16:creationId xmlns:a16="http://schemas.microsoft.com/office/drawing/2014/main" id="{A20F0BBB-D842-0F9E-CCDA-2B7D6673B9D6}"/>
                </a:ext>
              </a:extLst>
            </p:cNvPr>
            <p:cNvSpPr>
              <a:spLocks/>
            </p:cNvSpPr>
            <p:nvPr/>
          </p:nvSpPr>
          <p:spPr bwMode="auto">
            <a:xfrm>
              <a:off x="1584025" y="26101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8" name="Google Shape;2470;p37">
              <a:extLst>
                <a:ext uri="{FF2B5EF4-FFF2-40B4-BE49-F238E27FC236}">
                  <a16:creationId xmlns:a16="http://schemas.microsoft.com/office/drawing/2014/main" id="{CBE60A59-764A-EE77-EFB4-B2798AE6A3C5}"/>
                </a:ext>
              </a:extLst>
            </p:cNvPr>
            <p:cNvSpPr>
              <a:spLocks/>
            </p:cNvSpPr>
            <p:nvPr/>
          </p:nvSpPr>
          <p:spPr bwMode="auto">
            <a:xfrm>
              <a:off x="1584025" y="2608950"/>
              <a:ext cx="4825" cy="1225"/>
            </a:xfrm>
            <a:custGeom>
              <a:avLst/>
              <a:gdLst>
                <a:gd name="T0" fmla="*/ 4800 w 193"/>
                <a:gd name="T1" fmla="*/ 0 h 49"/>
                <a:gd name="T2" fmla="*/ 4800 w 193"/>
                <a:gd name="T3" fmla="*/ 0 h 49"/>
                <a:gd name="T4" fmla="*/ 0 w 193"/>
                <a:gd name="T5" fmla="*/ 1200 h 49"/>
                <a:gd name="T6" fmla="*/ 0 w 193"/>
                <a:gd name="T7" fmla="*/ 1200 h 49"/>
                <a:gd name="T8" fmla="*/ 4800 w 193"/>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49" fill="none" extrusionOk="0">
                  <a:moveTo>
                    <a:pt x="192" y="0"/>
                  </a:moveTo>
                  <a:lnTo>
                    <a:pt x="192" y="0"/>
                  </a:lnTo>
                  <a:lnTo>
                    <a:pt x="0" y="48"/>
                  </a:lnTo>
                  <a:lnTo>
                    <a:pt x="1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9" name="Google Shape;2471;p37">
              <a:extLst>
                <a:ext uri="{FF2B5EF4-FFF2-40B4-BE49-F238E27FC236}">
                  <a16:creationId xmlns:a16="http://schemas.microsoft.com/office/drawing/2014/main" id="{0350D102-A9DE-C608-7230-63F0B592FF5C}"/>
                </a:ext>
              </a:extLst>
            </p:cNvPr>
            <p:cNvSpPr>
              <a:spLocks/>
            </p:cNvSpPr>
            <p:nvPr/>
          </p:nvSpPr>
          <p:spPr bwMode="auto">
            <a:xfrm>
              <a:off x="1588825" y="26089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0" name="Google Shape;2472;p37">
              <a:extLst>
                <a:ext uri="{FF2B5EF4-FFF2-40B4-BE49-F238E27FC236}">
                  <a16:creationId xmlns:a16="http://schemas.microsoft.com/office/drawing/2014/main" id="{800952A6-B8EB-7997-516F-136786F01205}"/>
                </a:ext>
              </a:extLst>
            </p:cNvPr>
            <p:cNvSpPr>
              <a:spLocks/>
            </p:cNvSpPr>
            <p:nvPr/>
          </p:nvSpPr>
          <p:spPr bwMode="auto">
            <a:xfrm>
              <a:off x="1588825" y="26089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1" name="Google Shape;2473;p37">
              <a:extLst>
                <a:ext uri="{FF2B5EF4-FFF2-40B4-BE49-F238E27FC236}">
                  <a16:creationId xmlns:a16="http://schemas.microsoft.com/office/drawing/2014/main" id="{0F6791B1-4E74-80F1-910C-7D4D092BA5A0}"/>
                </a:ext>
              </a:extLst>
            </p:cNvPr>
            <p:cNvSpPr>
              <a:spLocks/>
            </p:cNvSpPr>
            <p:nvPr/>
          </p:nvSpPr>
          <p:spPr bwMode="auto">
            <a:xfrm>
              <a:off x="1588825" y="26089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2" name="Google Shape;2474;p37">
              <a:extLst>
                <a:ext uri="{FF2B5EF4-FFF2-40B4-BE49-F238E27FC236}">
                  <a16:creationId xmlns:a16="http://schemas.microsoft.com/office/drawing/2014/main" id="{505EC4A5-6BA9-51AB-E556-6A6FA5113AE8}"/>
                </a:ext>
              </a:extLst>
            </p:cNvPr>
            <p:cNvSpPr>
              <a:spLocks/>
            </p:cNvSpPr>
            <p:nvPr/>
          </p:nvSpPr>
          <p:spPr bwMode="auto">
            <a:xfrm>
              <a:off x="1590025" y="2607750"/>
              <a:ext cx="25" cy="1225"/>
            </a:xfrm>
            <a:custGeom>
              <a:avLst/>
              <a:gdLst>
                <a:gd name="T0" fmla="*/ 0 w 1"/>
                <a:gd name="T1" fmla="*/ 0 h 49"/>
                <a:gd name="T2" fmla="*/ 0 w 1"/>
                <a:gd name="T3" fmla="*/ 0 h 49"/>
                <a:gd name="T4" fmla="*/ 0 w 1"/>
                <a:gd name="T5" fmla="*/ 1200 h 49"/>
                <a:gd name="T6" fmla="*/ 0 w 1"/>
                <a:gd name="T7" fmla="*/ 1200 h 49"/>
                <a:gd name="T8" fmla="*/ 0 w 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9" fill="none" extrusionOk="0">
                  <a:moveTo>
                    <a:pt x="0" y="0"/>
                  </a:moveTo>
                  <a:lnTo>
                    <a:pt x="0" y="0"/>
                  </a:lnTo>
                  <a:lnTo>
                    <a:pt x="0"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3" name="Google Shape;2475;p37">
              <a:extLst>
                <a:ext uri="{FF2B5EF4-FFF2-40B4-BE49-F238E27FC236}">
                  <a16:creationId xmlns:a16="http://schemas.microsoft.com/office/drawing/2014/main" id="{BF44560A-FB68-6BE5-6950-133B158EDC85}"/>
                </a:ext>
              </a:extLst>
            </p:cNvPr>
            <p:cNvSpPr>
              <a:spLocks/>
            </p:cNvSpPr>
            <p:nvPr/>
          </p:nvSpPr>
          <p:spPr bwMode="auto">
            <a:xfrm>
              <a:off x="15900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4" name="Google Shape;2476;p37">
              <a:extLst>
                <a:ext uri="{FF2B5EF4-FFF2-40B4-BE49-F238E27FC236}">
                  <a16:creationId xmlns:a16="http://schemas.microsoft.com/office/drawing/2014/main" id="{FC14B30E-A83B-2776-516E-E655D16530D8}"/>
                </a:ext>
              </a:extLst>
            </p:cNvPr>
            <p:cNvSpPr>
              <a:spLocks/>
            </p:cNvSpPr>
            <p:nvPr/>
          </p:nvSpPr>
          <p:spPr bwMode="auto">
            <a:xfrm>
              <a:off x="15900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5" name="Google Shape;2477;p37">
              <a:extLst>
                <a:ext uri="{FF2B5EF4-FFF2-40B4-BE49-F238E27FC236}">
                  <a16:creationId xmlns:a16="http://schemas.microsoft.com/office/drawing/2014/main" id="{C8F96484-168B-2E9E-3376-4779C9E02250}"/>
                </a:ext>
              </a:extLst>
            </p:cNvPr>
            <p:cNvSpPr>
              <a:spLocks/>
            </p:cNvSpPr>
            <p:nvPr/>
          </p:nvSpPr>
          <p:spPr bwMode="auto">
            <a:xfrm>
              <a:off x="1590025" y="2607750"/>
              <a:ext cx="1225" cy="25"/>
            </a:xfrm>
            <a:custGeom>
              <a:avLst/>
              <a:gdLst>
                <a:gd name="T0" fmla="*/ 1200 w 49"/>
                <a:gd name="T1" fmla="*/ 0 h 1"/>
                <a:gd name="T2" fmla="*/ 1200 w 49"/>
                <a:gd name="T3" fmla="*/ 0 h 1"/>
                <a:gd name="T4" fmla="*/ 0 w 49"/>
                <a:gd name="T5" fmla="*/ 0 h 1"/>
                <a:gd name="T6" fmla="*/ 0 w 49"/>
                <a:gd name="T7" fmla="*/ 0 h 1"/>
                <a:gd name="T8" fmla="*/ 1200 w 4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 fill="none" extrusionOk="0">
                  <a:moveTo>
                    <a:pt x="48" y="0"/>
                  </a:moveTo>
                  <a:lnTo>
                    <a:pt x="48" y="0"/>
                  </a:lnTo>
                  <a:lnTo>
                    <a:pt x="0"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6" name="Google Shape;2478;p37">
              <a:extLst>
                <a:ext uri="{FF2B5EF4-FFF2-40B4-BE49-F238E27FC236}">
                  <a16:creationId xmlns:a16="http://schemas.microsoft.com/office/drawing/2014/main" id="{3F40FDB4-CC91-F6B4-30AC-E4A7876DE557}"/>
                </a:ext>
              </a:extLst>
            </p:cNvPr>
            <p:cNvSpPr>
              <a:spLocks/>
            </p:cNvSpPr>
            <p:nvPr/>
          </p:nvSpPr>
          <p:spPr bwMode="auto">
            <a:xfrm>
              <a:off x="15912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7" name="Google Shape;2479;p37">
              <a:extLst>
                <a:ext uri="{FF2B5EF4-FFF2-40B4-BE49-F238E27FC236}">
                  <a16:creationId xmlns:a16="http://schemas.microsoft.com/office/drawing/2014/main" id="{EB8EDF47-19FC-B775-73B5-5952BF0E0BA7}"/>
                </a:ext>
              </a:extLst>
            </p:cNvPr>
            <p:cNvSpPr>
              <a:spLocks/>
            </p:cNvSpPr>
            <p:nvPr/>
          </p:nvSpPr>
          <p:spPr bwMode="auto">
            <a:xfrm>
              <a:off x="15912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8" name="Google Shape;2480;p37">
              <a:extLst>
                <a:ext uri="{FF2B5EF4-FFF2-40B4-BE49-F238E27FC236}">
                  <a16:creationId xmlns:a16="http://schemas.microsoft.com/office/drawing/2014/main" id="{24A03E5E-2AF7-C5D7-D536-80BC76EB2762}"/>
                </a:ext>
              </a:extLst>
            </p:cNvPr>
            <p:cNvSpPr>
              <a:spLocks/>
            </p:cNvSpPr>
            <p:nvPr/>
          </p:nvSpPr>
          <p:spPr bwMode="auto">
            <a:xfrm>
              <a:off x="15912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9" name="Google Shape;2481;p37">
              <a:extLst>
                <a:ext uri="{FF2B5EF4-FFF2-40B4-BE49-F238E27FC236}">
                  <a16:creationId xmlns:a16="http://schemas.microsoft.com/office/drawing/2014/main" id="{335E6A18-9279-FF01-C0EA-A72CD7FE910E}"/>
                </a:ext>
              </a:extLst>
            </p:cNvPr>
            <p:cNvSpPr>
              <a:spLocks/>
            </p:cNvSpPr>
            <p:nvPr/>
          </p:nvSpPr>
          <p:spPr bwMode="auto">
            <a:xfrm>
              <a:off x="1591225" y="2607750"/>
              <a:ext cx="1225" cy="25"/>
            </a:xfrm>
            <a:custGeom>
              <a:avLst/>
              <a:gdLst>
                <a:gd name="T0" fmla="*/ 1200 w 49"/>
                <a:gd name="T1" fmla="*/ 0 h 1"/>
                <a:gd name="T2" fmla="*/ 1200 w 49"/>
                <a:gd name="T3" fmla="*/ 0 h 1"/>
                <a:gd name="T4" fmla="*/ 0 w 49"/>
                <a:gd name="T5" fmla="*/ 0 h 1"/>
                <a:gd name="T6" fmla="*/ 0 w 49"/>
                <a:gd name="T7" fmla="*/ 0 h 1"/>
                <a:gd name="T8" fmla="*/ 1200 w 4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 fill="none" extrusionOk="0">
                  <a:moveTo>
                    <a:pt x="48" y="0"/>
                  </a:moveTo>
                  <a:lnTo>
                    <a:pt x="48" y="0"/>
                  </a:lnTo>
                  <a:lnTo>
                    <a:pt x="0"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0" name="Google Shape;2482;p37">
              <a:extLst>
                <a:ext uri="{FF2B5EF4-FFF2-40B4-BE49-F238E27FC236}">
                  <a16:creationId xmlns:a16="http://schemas.microsoft.com/office/drawing/2014/main" id="{350DE7E5-06C4-9018-C941-29B035CEAE1F}"/>
                </a:ext>
              </a:extLst>
            </p:cNvPr>
            <p:cNvSpPr>
              <a:spLocks/>
            </p:cNvSpPr>
            <p:nvPr/>
          </p:nvSpPr>
          <p:spPr bwMode="auto">
            <a:xfrm>
              <a:off x="15924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1" name="Google Shape;2483;p37">
              <a:extLst>
                <a:ext uri="{FF2B5EF4-FFF2-40B4-BE49-F238E27FC236}">
                  <a16:creationId xmlns:a16="http://schemas.microsoft.com/office/drawing/2014/main" id="{2B39FBA5-4F2F-A7D8-35C5-D647C2777525}"/>
                </a:ext>
              </a:extLst>
            </p:cNvPr>
            <p:cNvSpPr>
              <a:spLocks/>
            </p:cNvSpPr>
            <p:nvPr/>
          </p:nvSpPr>
          <p:spPr bwMode="auto">
            <a:xfrm>
              <a:off x="15924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2" name="Google Shape;2484;p37">
              <a:extLst>
                <a:ext uri="{FF2B5EF4-FFF2-40B4-BE49-F238E27FC236}">
                  <a16:creationId xmlns:a16="http://schemas.microsoft.com/office/drawing/2014/main" id="{B2F6149A-ABF0-72BC-EC7B-897B252E03B9}"/>
                </a:ext>
              </a:extLst>
            </p:cNvPr>
            <p:cNvSpPr>
              <a:spLocks/>
            </p:cNvSpPr>
            <p:nvPr/>
          </p:nvSpPr>
          <p:spPr bwMode="auto">
            <a:xfrm>
              <a:off x="15936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3" name="Google Shape;2485;p37">
              <a:extLst>
                <a:ext uri="{FF2B5EF4-FFF2-40B4-BE49-F238E27FC236}">
                  <a16:creationId xmlns:a16="http://schemas.microsoft.com/office/drawing/2014/main" id="{29C78BDB-5E73-3FC5-634D-56D80ED95E62}"/>
                </a:ext>
              </a:extLst>
            </p:cNvPr>
            <p:cNvSpPr>
              <a:spLocks/>
            </p:cNvSpPr>
            <p:nvPr/>
          </p:nvSpPr>
          <p:spPr bwMode="auto">
            <a:xfrm>
              <a:off x="1593625" y="2607750"/>
              <a:ext cx="25" cy="25"/>
            </a:xfrm>
            <a:custGeom>
              <a:avLst/>
              <a:gdLst>
                <a:gd name="T0" fmla="*/ 0 w 1"/>
                <a:gd name="T1" fmla="*/ 0 h 1"/>
                <a:gd name="T2" fmla="*/ 0 w 1"/>
                <a:gd name="T3" fmla="*/ 0 h 1"/>
                <a:gd name="T4" fmla="*/ 0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fill="none" extrusionOk="0">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4" name="Google Shape;2486;p37">
              <a:extLst>
                <a:ext uri="{FF2B5EF4-FFF2-40B4-BE49-F238E27FC236}">
                  <a16:creationId xmlns:a16="http://schemas.microsoft.com/office/drawing/2014/main" id="{86FBFA7F-25C7-EF8C-CB79-835E7DC176E9}"/>
                </a:ext>
              </a:extLst>
            </p:cNvPr>
            <p:cNvSpPr>
              <a:spLocks/>
            </p:cNvSpPr>
            <p:nvPr/>
          </p:nvSpPr>
          <p:spPr bwMode="auto">
            <a:xfrm>
              <a:off x="1477175" y="2515300"/>
              <a:ext cx="192125" cy="96075"/>
            </a:xfrm>
            <a:custGeom>
              <a:avLst/>
              <a:gdLst>
                <a:gd name="T0" fmla="*/ 192100 w 7685"/>
                <a:gd name="T1" fmla="*/ 0 h 3843"/>
                <a:gd name="T2" fmla="*/ 168100 w 7685"/>
                <a:gd name="T3" fmla="*/ 32425 h 3843"/>
                <a:gd name="T4" fmla="*/ 141675 w 7685"/>
                <a:gd name="T5" fmla="*/ 54025 h 3843"/>
                <a:gd name="T6" fmla="*/ 112850 w 7685"/>
                <a:gd name="T7" fmla="*/ 64850 h 3843"/>
                <a:gd name="T8" fmla="*/ 82850 w 7685"/>
                <a:gd name="T9" fmla="*/ 68450 h 3843"/>
                <a:gd name="T10" fmla="*/ 72050 w 7685"/>
                <a:gd name="T11" fmla="*/ 68450 h 3843"/>
                <a:gd name="T12" fmla="*/ 39625 w 7685"/>
                <a:gd name="T13" fmla="*/ 62450 h 3843"/>
                <a:gd name="T14" fmla="*/ 0 w 7685"/>
                <a:gd name="T15" fmla="*/ 49225 h 3843"/>
                <a:gd name="T16" fmla="*/ 8400 w 7685"/>
                <a:gd name="T17" fmla="*/ 58850 h 3843"/>
                <a:gd name="T18" fmla="*/ 26425 w 7685"/>
                <a:gd name="T19" fmla="*/ 76850 h 3843"/>
                <a:gd name="T20" fmla="*/ 49225 w 7685"/>
                <a:gd name="T21" fmla="*/ 88850 h 3843"/>
                <a:gd name="T22" fmla="*/ 74450 w 7685"/>
                <a:gd name="T23" fmla="*/ 94850 h 3843"/>
                <a:gd name="T24" fmla="*/ 87650 w 7685"/>
                <a:gd name="T25" fmla="*/ 96050 h 3843"/>
                <a:gd name="T26" fmla="*/ 105650 w 7685"/>
                <a:gd name="T27" fmla="*/ 94850 h 3843"/>
                <a:gd name="T28" fmla="*/ 105650 w 7685"/>
                <a:gd name="T29" fmla="*/ 94850 h 3843"/>
                <a:gd name="T30" fmla="*/ 106850 w 7685"/>
                <a:gd name="T31" fmla="*/ 94850 h 3843"/>
                <a:gd name="T32" fmla="*/ 106850 w 7685"/>
                <a:gd name="T33" fmla="*/ 94850 h 3843"/>
                <a:gd name="T34" fmla="*/ 106850 w 7685"/>
                <a:gd name="T35" fmla="*/ 94850 h 3843"/>
                <a:gd name="T36" fmla="*/ 111650 w 7685"/>
                <a:gd name="T37" fmla="*/ 93650 h 3843"/>
                <a:gd name="T38" fmla="*/ 111650 w 7685"/>
                <a:gd name="T39" fmla="*/ 93650 h 3843"/>
                <a:gd name="T40" fmla="*/ 111650 w 7685"/>
                <a:gd name="T41" fmla="*/ 93650 h 3843"/>
                <a:gd name="T42" fmla="*/ 111650 w 7685"/>
                <a:gd name="T43" fmla="*/ 93650 h 3843"/>
                <a:gd name="T44" fmla="*/ 111650 w 7685"/>
                <a:gd name="T45" fmla="*/ 93650 h 3843"/>
                <a:gd name="T46" fmla="*/ 111650 w 7685"/>
                <a:gd name="T47" fmla="*/ 93650 h 3843"/>
                <a:gd name="T48" fmla="*/ 111650 w 7685"/>
                <a:gd name="T49" fmla="*/ 93650 h 3843"/>
                <a:gd name="T50" fmla="*/ 112850 w 7685"/>
                <a:gd name="T51" fmla="*/ 93650 h 3843"/>
                <a:gd name="T52" fmla="*/ 112850 w 7685"/>
                <a:gd name="T53" fmla="*/ 92450 h 3843"/>
                <a:gd name="T54" fmla="*/ 112850 w 7685"/>
                <a:gd name="T55" fmla="*/ 92450 h 3843"/>
                <a:gd name="T56" fmla="*/ 112850 w 7685"/>
                <a:gd name="T57" fmla="*/ 92450 h 3843"/>
                <a:gd name="T58" fmla="*/ 112850 w 7685"/>
                <a:gd name="T59" fmla="*/ 92450 h 3843"/>
                <a:gd name="T60" fmla="*/ 112850 w 7685"/>
                <a:gd name="T61" fmla="*/ 92450 h 3843"/>
                <a:gd name="T62" fmla="*/ 112850 w 7685"/>
                <a:gd name="T63" fmla="*/ 92450 h 3843"/>
                <a:gd name="T64" fmla="*/ 114050 w 7685"/>
                <a:gd name="T65" fmla="*/ 92450 h 3843"/>
                <a:gd name="T66" fmla="*/ 114050 w 7685"/>
                <a:gd name="T67" fmla="*/ 92450 h 3843"/>
                <a:gd name="T68" fmla="*/ 114050 w 7685"/>
                <a:gd name="T69" fmla="*/ 92450 h 3843"/>
                <a:gd name="T70" fmla="*/ 114050 w 7685"/>
                <a:gd name="T71" fmla="*/ 92450 h 3843"/>
                <a:gd name="T72" fmla="*/ 114050 w 7685"/>
                <a:gd name="T73" fmla="*/ 92450 h 3843"/>
                <a:gd name="T74" fmla="*/ 114050 w 7685"/>
                <a:gd name="T75" fmla="*/ 92450 h 3843"/>
                <a:gd name="T76" fmla="*/ 114050 w 7685"/>
                <a:gd name="T77" fmla="*/ 92450 h 3843"/>
                <a:gd name="T78" fmla="*/ 114050 w 7685"/>
                <a:gd name="T79" fmla="*/ 92450 h 3843"/>
                <a:gd name="T80" fmla="*/ 115250 w 7685"/>
                <a:gd name="T81" fmla="*/ 92450 h 3843"/>
                <a:gd name="T82" fmla="*/ 115250 w 7685"/>
                <a:gd name="T83" fmla="*/ 92450 h 3843"/>
                <a:gd name="T84" fmla="*/ 115250 w 7685"/>
                <a:gd name="T85" fmla="*/ 92450 h 3843"/>
                <a:gd name="T86" fmla="*/ 115250 w 7685"/>
                <a:gd name="T87" fmla="*/ 92450 h 3843"/>
                <a:gd name="T88" fmla="*/ 115250 w 7685"/>
                <a:gd name="T89" fmla="*/ 92450 h 3843"/>
                <a:gd name="T90" fmla="*/ 116450 w 7685"/>
                <a:gd name="T91" fmla="*/ 92450 h 3843"/>
                <a:gd name="T92" fmla="*/ 116450 w 7685"/>
                <a:gd name="T93" fmla="*/ 92450 h 3843"/>
                <a:gd name="T94" fmla="*/ 116450 w 7685"/>
                <a:gd name="T95" fmla="*/ 92450 h 3843"/>
                <a:gd name="T96" fmla="*/ 116450 w 7685"/>
                <a:gd name="T97" fmla="*/ 92450 h 3843"/>
                <a:gd name="T98" fmla="*/ 132075 w 7685"/>
                <a:gd name="T99" fmla="*/ 86450 h 3843"/>
                <a:gd name="T100" fmla="*/ 158475 w 7685"/>
                <a:gd name="T101" fmla="*/ 68450 h 3843"/>
                <a:gd name="T102" fmla="*/ 177700 w 7685"/>
                <a:gd name="T103" fmla="*/ 44425 h 3843"/>
                <a:gd name="T104" fmla="*/ 189700 w 7685"/>
                <a:gd name="T105" fmla="*/ 15625 h 38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562" y="3698"/>
                  </a:lnTo>
                  <a:lnTo>
                    <a:pt x="4610"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5" name="Google Shape;2487;p37">
              <a:extLst>
                <a:ext uri="{FF2B5EF4-FFF2-40B4-BE49-F238E27FC236}">
                  <a16:creationId xmlns:a16="http://schemas.microsoft.com/office/drawing/2014/main" id="{09E86A75-131F-A340-28D6-97DB0853AA1B}"/>
                </a:ext>
              </a:extLst>
            </p:cNvPr>
            <p:cNvSpPr>
              <a:spLocks/>
            </p:cNvSpPr>
            <p:nvPr/>
          </p:nvSpPr>
          <p:spPr bwMode="auto">
            <a:xfrm>
              <a:off x="1534800" y="2426450"/>
              <a:ext cx="51650" cy="36050"/>
            </a:xfrm>
            <a:custGeom>
              <a:avLst/>
              <a:gdLst>
                <a:gd name="T0" fmla="*/ 24025 w 2066"/>
                <a:gd name="T1" fmla="*/ 0 h 1442"/>
                <a:gd name="T2" fmla="*/ 18025 w 2066"/>
                <a:gd name="T3" fmla="*/ 1200 h 1442"/>
                <a:gd name="T4" fmla="*/ 12000 w 2066"/>
                <a:gd name="T5" fmla="*/ 2425 h 1442"/>
                <a:gd name="T6" fmla="*/ 7200 w 2066"/>
                <a:gd name="T7" fmla="*/ 4825 h 1442"/>
                <a:gd name="T8" fmla="*/ 2400 w 2066"/>
                <a:gd name="T9" fmla="*/ 9625 h 1442"/>
                <a:gd name="T10" fmla="*/ 0 w 2066"/>
                <a:gd name="T11" fmla="*/ 14425 h 1442"/>
                <a:gd name="T12" fmla="*/ 0 w 2066"/>
                <a:gd name="T13" fmla="*/ 19225 h 1442"/>
                <a:gd name="T14" fmla="*/ 1200 w 2066"/>
                <a:gd name="T15" fmla="*/ 22825 h 1442"/>
                <a:gd name="T16" fmla="*/ 4800 w 2066"/>
                <a:gd name="T17" fmla="*/ 27625 h 1442"/>
                <a:gd name="T18" fmla="*/ 9600 w 2066"/>
                <a:gd name="T19" fmla="*/ 31225 h 1442"/>
                <a:gd name="T20" fmla="*/ 15625 w 2066"/>
                <a:gd name="T21" fmla="*/ 33625 h 1442"/>
                <a:gd name="T22" fmla="*/ 21625 w 2066"/>
                <a:gd name="T23" fmla="*/ 34825 h 1442"/>
                <a:gd name="T24" fmla="*/ 27625 w 2066"/>
                <a:gd name="T25" fmla="*/ 36025 h 1442"/>
                <a:gd name="T26" fmla="*/ 33625 w 2066"/>
                <a:gd name="T27" fmla="*/ 34825 h 1442"/>
                <a:gd name="T28" fmla="*/ 39625 w 2066"/>
                <a:gd name="T29" fmla="*/ 33625 h 1442"/>
                <a:gd name="T30" fmla="*/ 44425 w 2066"/>
                <a:gd name="T31" fmla="*/ 30025 h 1442"/>
                <a:gd name="T32" fmla="*/ 48025 w 2066"/>
                <a:gd name="T33" fmla="*/ 26425 h 1442"/>
                <a:gd name="T34" fmla="*/ 51625 w 2066"/>
                <a:gd name="T35" fmla="*/ 21625 h 1442"/>
                <a:gd name="T36" fmla="*/ 51625 w 2066"/>
                <a:gd name="T37" fmla="*/ 16825 h 1442"/>
                <a:gd name="T38" fmla="*/ 49225 w 2066"/>
                <a:gd name="T39" fmla="*/ 12025 h 1442"/>
                <a:gd name="T40" fmla="*/ 46825 w 2066"/>
                <a:gd name="T41" fmla="*/ 8425 h 1442"/>
                <a:gd name="T42" fmla="*/ 42025 w 2066"/>
                <a:gd name="T43" fmla="*/ 4825 h 1442"/>
                <a:gd name="T44" fmla="*/ 36025 w 2066"/>
                <a:gd name="T45" fmla="*/ 2425 h 1442"/>
                <a:gd name="T46" fmla="*/ 30025 w 2066"/>
                <a:gd name="T47" fmla="*/ 1200 h 1442"/>
                <a:gd name="T48" fmla="*/ 24025 w 2066"/>
                <a:gd name="T49" fmla="*/ 0 h 14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31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6" name="Google Shape;2488;p37">
              <a:extLst>
                <a:ext uri="{FF2B5EF4-FFF2-40B4-BE49-F238E27FC236}">
                  <a16:creationId xmlns:a16="http://schemas.microsoft.com/office/drawing/2014/main" id="{8C1D3ED2-FC88-5276-DA9B-1D1ADD4A7066}"/>
                </a:ext>
              </a:extLst>
            </p:cNvPr>
            <p:cNvSpPr>
              <a:spLocks/>
            </p:cNvSpPr>
            <p:nvPr/>
          </p:nvSpPr>
          <p:spPr bwMode="auto">
            <a:xfrm>
              <a:off x="1534800" y="2426450"/>
              <a:ext cx="51650" cy="36050"/>
            </a:xfrm>
            <a:custGeom>
              <a:avLst/>
              <a:gdLst>
                <a:gd name="T0" fmla="*/ 24025 w 2066"/>
                <a:gd name="T1" fmla="*/ 0 h 1442"/>
                <a:gd name="T2" fmla="*/ 24025 w 2066"/>
                <a:gd name="T3" fmla="*/ 0 h 1442"/>
                <a:gd name="T4" fmla="*/ 18025 w 2066"/>
                <a:gd name="T5" fmla="*/ 1200 h 1442"/>
                <a:gd name="T6" fmla="*/ 12000 w 2066"/>
                <a:gd name="T7" fmla="*/ 2425 h 1442"/>
                <a:gd name="T8" fmla="*/ 7200 w 2066"/>
                <a:gd name="T9" fmla="*/ 4825 h 1442"/>
                <a:gd name="T10" fmla="*/ 2400 w 2066"/>
                <a:gd name="T11" fmla="*/ 9625 h 1442"/>
                <a:gd name="T12" fmla="*/ 2400 w 2066"/>
                <a:gd name="T13" fmla="*/ 9625 h 1442"/>
                <a:gd name="T14" fmla="*/ 0 w 2066"/>
                <a:gd name="T15" fmla="*/ 14425 h 1442"/>
                <a:gd name="T16" fmla="*/ 0 w 2066"/>
                <a:gd name="T17" fmla="*/ 19225 h 1442"/>
                <a:gd name="T18" fmla="*/ 1200 w 2066"/>
                <a:gd name="T19" fmla="*/ 22825 h 1442"/>
                <a:gd name="T20" fmla="*/ 4800 w 2066"/>
                <a:gd name="T21" fmla="*/ 27625 h 1442"/>
                <a:gd name="T22" fmla="*/ 9600 w 2066"/>
                <a:gd name="T23" fmla="*/ 31225 h 1442"/>
                <a:gd name="T24" fmla="*/ 15625 w 2066"/>
                <a:gd name="T25" fmla="*/ 33625 h 1442"/>
                <a:gd name="T26" fmla="*/ 21625 w 2066"/>
                <a:gd name="T27" fmla="*/ 34825 h 1442"/>
                <a:gd name="T28" fmla="*/ 27625 w 2066"/>
                <a:gd name="T29" fmla="*/ 36025 h 1442"/>
                <a:gd name="T30" fmla="*/ 27625 w 2066"/>
                <a:gd name="T31" fmla="*/ 36025 h 1442"/>
                <a:gd name="T32" fmla="*/ 33625 w 2066"/>
                <a:gd name="T33" fmla="*/ 34825 h 1442"/>
                <a:gd name="T34" fmla="*/ 39625 w 2066"/>
                <a:gd name="T35" fmla="*/ 33625 h 1442"/>
                <a:gd name="T36" fmla="*/ 44425 w 2066"/>
                <a:gd name="T37" fmla="*/ 30025 h 1442"/>
                <a:gd name="T38" fmla="*/ 48025 w 2066"/>
                <a:gd name="T39" fmla="*/ 26425 h 1442"/>
                <a:gd name="T40" fmla="*/ 48025 w 2066"/>
                <a:gd name="T41" fmla="*/ 26425 h 1442"/>
                <a:gd name="T42" fmla="*/ 51625 w 2066"/>
                <a:gd name="T43" fmla="*/ 21625 h 1442"/>
                <a:gd name="T44" fmla="*/ 51625 w 2066"/>
                <a:gd name="T45" fmla="*/ 16825 h 1442"/>
                <a:gd name="T46" fmla="*/ 49225 w 2066"/>
                <a:gd name="T47" fmla="*/ 12025 h 1442"/>
                <a:gd name="T48" fmla="*/ 46825 w 2066"/>
                <a:gd name="T49" fmla="*/ 8425 h 1442"/>
                <a:gd name="T50" fmla="*/ 42025 w 2066"/>
                <a:gd name="T51" fmla="*/ 4825 h 1442"/>
                <a:gd name="T52" fmla="*/ 36025 w 2066"/>
                <a:gd name="T53" fmla="*/ 2425 h 1442"/>
                <a:gd name="T54" fmla="*/ 30025 w 2066"/>
                <a:gd name="T55" fmla="*/ 1200 h 1442"/>
                <a:gd name="T56" fmla="*/ 24025 w 2066"/>
                <a:gd name="T57" fmla="*/ 0 h 14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66" h="1442" fill="none" extrusionOk="0">
                  <a:moveTo>
                    <a:pt x="961" y="0"/>
                  </a:moveTo>
                  <a:lnTo>
                    <a:pt x="961" y="0"/>
                  </a:ln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7" name="Google Shape;2489;p37">
              <a:extLst>
                <a:ext uri="{FF2B5EF4-FFF2-40B4-BE49-F238E27FC236}">
                  <a16:creationId xmlns:a16="http://schemas.microsoft.com/office/drawing/2014/main" id="{A498807A-FE0E-7226-21C9-95095842EC91}"/>
                </a:ext>
              </a:extLst>
            </p:cNvPr>
            <p:cNvSpPr>
              <a:spLocks/>
            </p:cNvSpPr>
            <p:nvPr/>
          </p:nvSpPr>
          <p:spPr bwMode="auto">
            <a:xfrm>
              <a:off x="1477175" y="2515300"/>
              <a:ext cx="192125" cy="96075"/>
            </a:xfrm>
            <a:custGeom>
              <a:avLst/>
              <a:gdLst>
                <a:gd name="T0" fmla="*/ 192100 w 7685"/>
                <a:gd name="T1" fmla="*/ 0 h 3843"/>
                <a:gd name="T2" fmla="*/ 180100 w 7685"/>
                <a:gd name="T3" fmla="*/ 18025 h 3843"/>
                <a:gd name="T4" fmla="*/ 168100 w 7685"/>
                <a:gd name="T5" fmla="*/ 32425 h 3843"/>
                <a:gd name="T6" fmla="*/ 154875 w 7685"/>
                <a:gd name="T7" fmla="*/ 44425 h 3843"/>
                <a:gd name="T8" fmla="*/ 141675 w 7685"/>
                <a:gd name="T9" fmla="*/ 54025 h 3843"/>
                <a:gd name="T10" fmla="*/ 127275 w 7685"/>
                <a:gd name="T11" fmla="*/ 61250 h 3843"/>
                <a:gd name="T12" fmla="*/ 112850 w 7685"/>
                <a:gd name="T13" fmla="*/ 64850 h 3843"/>
                <a:gd name="T14" fmla="*/ 98450 w 7685"/>
                <a:gd name="T15" fmla="*/ 68450 h 3843"/>
                <a:gd name="T16" fmla="*/ 72050 w 7685"/>
                <a:gd name="T17" fmla="*/ 68450 h 3843"/>
                <a:gd name="T18" fmla="*/ 61225 w 7685"/>
                <a:gd name="T19" fmla="*/ 67250 h 3843"/>
                <a:gd name="T20" fmla="*/ 39625 w 7685"/>
                <a:gd name="T21" fmla="*/ 62450 h 3843"/>
                <a:gd name="T22" fmla="*/ 19200 w 7685"/>
                <a:gd name="T23" fmla="*/ 56450 h 3843"/>
                <a:gd name="T24" fmla="*/ 0 w 7685"/>
                <a:gd name="T25" fmla="*/ 49225 h 3843"/>
                <a:gd name="T26" fmla="*/ 8400 w 7685"/>
                <a:gd name="T27" fmla="*/ 58850 h 3843"/>
                <a:gd name="T28" fmla="*/ 16800 w 7685"/>
                <a:gd name="T29" fmla="*/ 68450 h 3843"/>
                <a:gd name="T30" fmla="*/ 26425 w 7685"/>
                <a:gd name="T31" fmla="*/ 76850 h 3843"/>
                <a:gd name="T32" fmla="*/ 37225 w 7685"/>
                <a:gd name="T33" fmla="*/ 82850 h 3843"/>
                <a:gd name="T34" fmla="*/ 49225 w 7685"/>
                <a:gd name="T35" fmla="*/ 88850 h 3843"/>
                <a:gd name="T36" fmla="*/ 61225 w 7685"/>
                <a:gd name="T37" fmla="*/ 92450 h 3843"/>
                <a:gd name="T38" fmla="*/ 74450 w 7685"/>
                <a:gd name="T39" fmla="*/ 94850 h 3843"/>
                <a:gd name="T40" fmla="*/ 87650 w 7685"/>
                <a:gd name="T41" fmla="*/ 96050 h 3843"/>
                <a:gd name="T42" fmla="*/ 97250 w 7685"/>
                <a:gd name="T43" fmla="*/ 96050 h 3843"/>
                <a:gd name="T44" fmla="*/ 105650 w 7685"/>
                <a:gd name="T45" fmla="*/ 94850 h 3843"/>
                <a:gd name="T46" fmla="*/ 106850 w 7685"/>
                <a:gd name="T47" fmla="*/ 94850 h 3843"/>
                <a:gd name="T48" fmla="*/ 111650 w 7685"/>
                <a:gd name="T49" fmla="*/ 93650 h 3843"/>
                <a:gd name="T50" fmla="*/ 112850 w 7685"/>
                <a:gd name="T51" fmla="*/ 93650 h 3843"/>
                <a:gd name="T52" fmla="*/ 112850 w 7685"/>
                <a:gd name="T53" fmla="*/ 92450 h 3843"/>
                <a:gd name="T54" fmla="*/ 116450 w 7685"/>
                <a:gd name="T55" fmla="*/ 92450 h 3843"/>
                <a:gd name="T56" fmla="*/ 132075 w 7685"/>
                <a:gd name="T57" fmla="*/ 86450 h 3843"/>
                <a:gd name="T58" fmla="*/ 145275 w 7685"/>
                <a:gd name="T59" fmla="*/ 78050 h 3843"/>
                <a:gd name="T60" fmla="*/ 158475 w 7685"/>
                <a:gd name="T61" fmla="*/ 68450 h 3843"/>
                <a:gd name="T62" fmla="*/ 168100 w 7685"/>
                <a:gd name="T63" fmla="*/ 57650 h 3843"/>
                <a:gd name="T64" fmla="*/ 177700 w 7685"/>
                <a:gd name="T65" fmla="*/ 44425 h 3843"/>
                <a:gd name="T66" fmla="*/ 184900 w 7685"/>
                <a:gd name="T67" fmla="*/ 31225 h 3843"/>
                <a:gd name="T68" fmla="*/ 189700 w 7685"/>
                <a:gd name="T69" fmla="*/ 15625 h 3843"/>
                <a:gd name="T70" fmla="*/ 192100 w 7685"/>
                <a:gd name="T71" fmla="*/ 0 h 38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52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68" name="Google Shape;2490;p37">
            <a:extLst>
              <a:ext uri="{FF2B5EF4-FFF2-40B4-BE49-F238E27FC236}">
                <a16:creationId xmlns:a16="http://schemas.microsoft.com/office/drawing/2014/main" id="{8D943E52-AD88-0BA3-0DF9-D83CFA731A0C}"/>
              </a:ext>
            </a:extLst>
          </p:cNvPr>
          <p:cNvSpPr>
            <a:spLocks/>
          </p:cNvSpPr>
          <p:nvPr/>
        </p:nvSpPr>
        <p:spPr bwMode="auto">
          <a:xfrm>
            <a:off x="8850313" y="933450"/>
            <a:ext cx="476250" cy="442913"/>
          </a:xfrm>
          <a:custGeom>
            <a:avLst/>
            <a:gdLst>
              <a:gd name="T0" fmla="*/ 256747 w 5524"/>
              <a:gd name="T1" fmla="*/ 4137 h 5139"/>
              <a:gd name="T2" fmla="*/ 194673 w 5524"/>
              <a:gd name="T3" fmla="*/ 49643 h 5139"/>
              <a:gd name="T4" fmla="*/ 173981 w 5524"/>
              <a:gd name="T5" fmla="*/ 74551 h 5139"/>
              <a:gd name="T6" fmla="*/ 190534 w 5524"/>
              <a:gd name="T7" fmla="*/ 91099 h 5139"/>
              <a:gd name="T8" fmla="*/ 236056 w 5524"/>
              <a:gd name="T9" fmla="*/ 128332 h 5139"/>
              <a:gd name="T10" fmla="*/ 240194 w 5524"/>
              <a:gd name="T11" fmla="*/ 144880 h 5139"/>
              <a:gd name="T12" fmla="*/ 236056 w 5524"/>
              <a:gd name="T13" fmla="*/ 161428 h 5139"/>
              <a:gd name="T14" fmla="*/ 215364 w 5524"/>
              <a:gd name="T15" fmla="*/ 177975 h 5139"/>
              <a:gd name="T16" fmla="*/ 165618 w 5524"/>
              <a:gd name="T17" fmla="*/ 190386 h 5139"/>
              <a:gd name="T18" fmla="*/ 140789 w 5524"/>
              <a:gd name="T19" fmla="*/ 169701 h 5139"/>
              <a:gd name="T20" fmla="*/ 132512 w 5524"/>
              <a:gd name="T21" fmla="*/ 136606 h 5139"/>
              <a:gd name="T22" fmla="*/ 120097 w 5524"/>
              <a:gd name="T23" fmla="*/ 111784 h 5139"/>
              <a:gd name="T24" fmla="*/ 103544 w 5524"/>
              <a:gd name="T25" fmla="*/ 107647 h 5139"/>
              <a:gd name="T26" fmla="*/ 74576 w 5524"/>
              <a:gd name="T27" fmla="*/ 120058 h 5139"/>
              <a:gd name="T28" fmla="*/ 29054 w 5524"/>
              <a:gd name="T29" fmla="*/ 157291 h 5139"/>
              <a:gd name="T30" fmla="*/ 16639 w 5524"/>
              <a:gd name="T31" fmla="*/ 177975 h 5139"/>
              <a:gd name="T32" fmla="*/ 24916 w 5524"/>
              <a:gd name="T33" fmla="*/ 198660 h 5139"/>
              <a:gd name="T34" fmla="*/ 58022 w 5524"/>
              <a:gd name="T35" fmla="*/ 235979 h 5139"/>
              <a:gd name="T36" fmla="*/ 86991 w 5524"/>
              <a:gd name="T37" fmla="*/ 273212 h 5139"/>
              <a:gd name="T38" fmla="*/ 78714 w 5524"/>
              <a:gd name="T39" fmla="*/ 277349 h 5139"/>
              <a:gd name="T40" fmla="*/ 29054 w 5524"/>
              <a:gd name="T41" fmla="*/ 289759 h 5139"/>
              <a:gd name="T42" fmla="*/ 4225 w 5524"/>
              <a:gd name="T43" fmla="*/ 310444 h 5139"/>
              <a:gd name="T44" fmla="*/ 4225 w 5524"/>
              <a:gd name="T45" fmla="*/ 335266 h 5139"/>
              <a:gd name="T46" fmla="*/ 33193 w 5524"/>
              <a:gd name="T47" fmla="*/ 376635 h 5139"/>
              <a:gd name="T48" fmla="*/ 70437 w 5524"/>
              <a:gd name="T49" fmla="*/ 384996 h 5139"/>
              <a:gd name="T50" fmla="*/ 99406 w 5524"/>
              <a:gd name="T51" fmla="*/ 368362 h 5139"/>
              <a:gd name="T52" fmla="*/ 124235 w 5524"/>
              <a:gd name="T53" fmla="*/ 335266 h 5139"/>
              <a:gd name="T54" fmla="*/ 136650 w 5524"/>
              <a:gd name="T55" fmla="*/ 347677 h 5139"/>
              <a:gd name="T56" fmla="*/ 169843 w 5524"/>
              <a:gd name="T57" fmla="*/ 418091 h 5139"/>
              <a:gd name="T58" fmla="*/ 186396 w 5524"/>
              <a:gd name="T59" fmla="*/ 442913 h 5139"/>
              <a:gd name="T60" fmla="*/ 207088 w 5524"/>
              <a:gd name="T61" fmla="*/ 434639 h 5139"/>
              <a:gd name="T62" fmla="*/ 265024 w 5524"/>
              <a:gd name="T63" fmla="*/ 389133 h 5139"/>
              <a:gd name="T64" fmla="*/ 285716 w 5524"/>
              <a:gd name="T65" fmla="*/ 364225 h 5139"/>
              <a:gd name="T66" fmla="*/ 273301 w 5524"/>
              <a:gd name="T67" fmla="*/ 347677 h 5139"/>
              <a:gd name="T68" fmla="*/ 244332 w 5524"/>
              <a:gd name="T69" fmla="*/ 314581 h 5139"/>
              <a:gd name="T70" fmla="*/ 240194 w 5524"/>
              <a:gd name="T71" fmla="*/ 289759 h 5139"/>
              <a:gd name="T72" fmla="*/ 260886 w 5524"/>
              <a:gd name="T73" fmla="*/ 269075 h 5139"/>
              <a:gd name="T74" fmla="*/ 285716 w 5524"/>
              <a:gd name="T75" fmla="*/ 260801 h 5139"/>
              <a:gd name="T76" fmla="*/ 310545 w 5524"/>
              <a:gd name="T77" fmla="*/ 264938 h 5139"/>
              <a:gd name="T78" fmla="*/ 322960 w 5524"/>
              <a:gd name="T79" fmla="*/ 281485 h 5139"/>
              <a:gd name="T80" fmla="*/ 335461 w 5524"/>
              <a:gd name="T81" fmla="*/ 322855 h 5139"/>
              <a:gd name="T82" fmla="*/ 364430 w 5524"/>
              <a:gd name="T83" fmla="*/ 339403 h 5139"/>
              <a:gd name="T84" fmla="*/ 434781 w 5524"/>
              <a:gd name="T85" fmla="*/ 293896 h 5139"/>
              <a:gd name="T86" fmla="*/ 455472 w 5524"/>
              <a:gd name="T87" fmla="*/ 273212 h 5139"/>
              <a:gd name="T88" fmla="*/ 443057 w 5524"/>
              <a:gd name="T89" fmla="*/ 244253 h 5139"/>
              <a:gd name="T90" fmla="*/ 393398 w 5524"/>
              <a:gd name="T91" fmla="*/ 173838 h 5139"/>
              <a:gd name="T92" fmla="*/ 393398 w 5524"/>
              <a:gd name="T93" fmla="*/ 165564 h 5139"/>
              <a:gd name="T94" fmla="*/ 443057 w 5524"/>
              <a:gd name="T95" fmla="*/ 149017 h 5139"/>
              <a:gd name="T96" fmla="*/ 472025 w 5524"/>
              <a:gd name="T97" fmla="*/ 120058 h 5139"/>
              <a:gd name="T98" fmla="*/ 476164 w 5524"/>
              <a:gd name="T99" fmla="*/ 91099 h 5139"/>
              <a:gd name="T100" fmla="*/ 455472 w 5524"/>
              <a:gd name="T101" fmla="*/ 58004 h 5139"/>
              <a:gd name="T102" fmla="*/ 426504 w 5524"/>
              <a:gd name="T103" fmla="*/ 37233 h 5139"/>
              <a:gd name="T104" fmla="*/ 397536 w 5524"/>
              <a:gd name="T105" fmla="*/ 41370 h 5139"/>
              <a:gd name="T106" fmla="*/ 380983 w 5524"/>
              <a:gd name="T107" fmla="*/ 58004 h 5139"/>
              <a:gd name="T108" fmla="*/ 356153 w 5524"/>
              <a:gd name="T109" fmla="*/ 91099 h 5139"/>
              <a:gd name="T110" fmla="*/ 339600 w 5524"/>
              <a:gd name="T111" fmla="*/ 95236 h 5139"/>
              <a:gd name="T112" fmla="*/ 310545 w 5524"/>
              <a:gd name="T113" fmla="*/ 53867 h 5139"/>
              <a:gd name="T114" fmla="*/ 285716 w 5524"/>
              <a:gd name="T115" fmla="*/ 8274 h 5139"/>
              <a:gd name="T116" fmla="*/ 269162 w 5524"/>
              <a:gd name="T117" fmla="*/ 0 h 5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lnTo>
                  <a:pt x="31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9" name="Google Shape;2491;p37">
            <a:extLst>
              <a:ext uri="{FF2B5EF4-FFF2-40B4-BE49-F238E27FC236}">
                <a16:creationId xmlns:a16="http://schemas.microsoft.com/office/drawing/2014/main" id="{C155F762-F788-FA1B-6E6D-BBFC04E72E4C}"/>
              </a:ext>
            </a:extLst>
          </p:cNvPr>
          <p:cNvSpPr/>
          <p:nvPr/>
        </p:nvSpPr>
        <p:spPr>
          <a:xfrm>
            <a:off x="5434013" y="-190500"/>
            <a:ext cx="474662" cy="442913"/>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Tree>
    <p:extLst>
      <p:ext uri="{BB962C8B-B14F-4D97-AF65-F5344CB8AC3E}">
        <p14:creationId xmlns:p14="http://schemas.microsoft.com/office/powerpoint/2010/main" val="91469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2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bg1"/>
        </a:solidFill>
        <a:effectLst/>
      </p:bgPr>
    </p:bg>
    <p:spTree>
      <p:nvGrpSpPr>
        <p:cNvPr id="1" name="Shape 2884"/>
        <p:cNvGrpSpPr/>
        <p:nvPr/>
      </p:nvGrpSpPr>
      <p:grpSpPr>
        <a:xfrm>
          <a:off x="0" y="0"/>
          <a:ext cx="0" cy="0"/>
          <a:chOff x="0" y="0"/>
          <a:chExt cx="0" cy="0"/>
        </a:xfrm>
      </p:grpSpPr>
      <p:grpSp>
        <p:nvGrpSpPr>
          <p:cNvPr id="2" name="Google Shape;2885;p7">
            <a:extLst>
              <a:ext uri="{FF2B5EF4-FFF2-40B4-BE49-F238E27FC236}">
                <a16:creationId xmlns:a16="http://schemas.microsoft.com/office/drawing/2014/main" id="{3A19763B-B889-5D06-5B5B-23D8D3E177C8}"/>
              </a:ext>
            </a:extLst>
          </p:cNvPr>
          <p:cNvGrpSpPr>
            <a:grpSpLocks/>
          </p:cNvGrpSpPr>
          <p:nvPr/>
        </p:nvGrpSpPr>
        <p:grpSpPr bwMode="auto">
          <a:xfrm>
            <a:off x="69850" y="76200"/>
            <a:ext cx="641350" cy="646113"/>
            <a:chOff x="2781975" y="3951500"/>
            <a:chExt cx="640525" cy="646075"/>
          </a:xfrm>
        </p:grpSpPr>
        <p:sp>
          <p:nvSpPr>
            <p:cNvPr id="3" name="Google Shape;2886;p7">
              <a:extLst>
                <a:ext uri="{FF2B5EF4-FFF2-40B4-BE49-F238E27FC236}">
                  <a16:creationId xmlns:a16="http://schemas.microsoft.com/office/drawing/2014/main" id="{58B69A17-5430-7EEE-FD9F-5DFD67BEC176}"/>
                </a:ext>
              </a:extLst>
            </p:cNvPr>
            <p:cNvSpPr>
              <a:spLocks/>
            </p:cNvSpPr>
            <p:nvPr/>
          </p:nvSpPr>
          <p:spPr bwMode="auto">
            <a:xfrm>
              <a:off x="3172325" y="4283525"/>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 name="Google Shape;2887;p7">
              <a:extLst>
                <a:ext uri="{FF2B5EF4-FFF2-40B4-BE49-F238E27FC236}">
                  <a16:creationId xmlns:a16="http://schemas.microsoft.com/office/drawing/2014/main" id="{8D9EB4CB-41CB-0B7F-C6E4-32DF95D75BAC}"/>
                </a:ext>
              </a:extLst>
            </p:cNvPr>
            <p:cNvSpPr>
              <a:spLocks/>
            </p:cNvSpPr>
            <p:nvPr/>
          </p:nvSpPr>
          <p:spPr bwMode="auto">
            <a:xfrm>
              <a:off x="3172325" y="4215525"/>
              <a:ext cx="16025" cy="16050"/>
            </a:xfrm>
            <a:custGeom>
              <a:avLst/>
              <a:gdLst>
                <a:gd name="T0" fmla="*/ 8000 w 641"/>
                <a:gd name="T1" fmla="*/ 25 h 642"/>
                <a:gd name="T2" fmla="*/ 0 w 641"/>
                <a:gd name="T3" fmla="*/ 8000 h 642"/>
                <a:gd name="T4" fmla="*/ 8000 w 641"/>
                <a:gd name="T5" fmla="*/ 16025 h 642"/>
                <a:gd name="T6" fmla="*/ 16025 w 641"/>
                <a:gd name="T7" fmla="*/ 800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 name="Google Shape;2888;p7">
              <a:extLst>
                <a:ext uri="{FF2B5EF4-FFF2-40B4-BE49-F238E27FC236}">
                  <a16:creationId xmlns:a16="http://schemas.microsoft.com/office/drawing/2014/main" id="{6CC808E9-9EBB-E588-D752-9C2EA09BFD27}"/>
                </a:ext>
              </a:extLst>
            </p:cNvPr>
            <p:cNvSpPr>
              <a:spLocks/>
            </p:cNvSpPr>
            <p:nvPr/>
          </p:nvSpPr>
          <p:spPr bwMode="auto">
            <a:xfrm>
              <a:off x="3133250" y="4555550"/>
              <a:ext cx="16025" cy="16025"/>
            </a:xfrm>
            <a:custGeom>
              <a:avLst/>
              <a:gdLst>
                <a:gd name="T0" fmla="*/ 8050 w 641"/>
                <a:gd name="T1" fmla="*/ 0 h 641"/>
                <a:gd name="T2" fmla="*/ 25 w 641"/>
                <a:gd name="T3" fmla="*/ 7975 h 641"/>
                <a:gd name="T4" fmla="*/ 8050 w 641"/>
                <a:gd name="T5" fmla="*/ 16000 h 641"/>
                <a:gd name="T6" fmla="*/ 16025 w 641"/>
                <a:gd name="T7" fmla="*/ 7975 h 641"/>
                <a:gd name="T8" fmla="*/ 805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 name="Google Shape;2889;p7">
              <a:extLst>
                <a:ext uri="{FF2B5EF4-FFF2-40B4-BE49-F238E27FC236}">
                  <a16:creationId xmlns:a16="http://schemas.microsoft.com/office/drawing/2014/main" id="{0DDD6874-5347-990F-0EFF-694BE9E3DCB6}"/>
                </a:ext>
              </a:extLst>
            </p:cNvPr>
            <p:cNvSpPr>
              <a:spLocks/>
            </p:cNvSpPr>
            <p:nvPr/>
          </p:nvSpPr>
          <p:spPr bwMode="auto">
            <a:xfrm>
              <a:off x="3172325" y="4385500"/>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7" name="Google Shape;2890;p7">
              <a:extLst>
                <a:ext uri="{FF2B5EF4-FFF2-40B4-BE49-F238E27FC236}">
                  <a16:creationId xmlns:a16="http://schemas.microsoft.com/office/drawing/2014/main" id="{6DD09CBA-FB65-29F4-C311-00A98077BBC3}"/>
                </a:ext>
              </a:extLst>
            </p:cNvPr>
            <p:cNvSpPr>
              <a:spLocks/>
            </p:cNvSpPr>
            <p:nvPr/>
          </p:nvSpPr>
          <p:spPr bwMode="auto">
            <a:xfrm>
              <a:off x="3172325" y="4419550"/>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8" name="Google Shape;2891;p7">
              <a:extLst>
                <a:ext uri="{FF2B5EF4-FFF2-40B4-BE49-F238E27FC236}">
                  <a16:creationId xmlns:a16="http://schemas.microsoft.com/office/drawing/2014/main" id="{819701B3-5C26-D5B3-3A20-98C00DDBC274}"/>
                </a:ext>
              </a:extLst>
            </p:cNvPr>
            <p:cNvSpPr>
              <a:spLocks/>
            </p:cNvSpPr>
            <p:nvPr/>
          </p:nvSpPr>
          <p:spPr bwMode="auto">
            <a:xfrm>
              <a:off x="3172325" y="4351475"/>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9" name="Google Shape;2892;p7">
              <a:extLst>
                <a:ext uri="{FF2B5EF4-FFF2-40B4-BE49-F238E27FC236}">
                  <a16:creationId xmlns:a16="http://schemas.microsoft.com/office/drawing/2014/main" id="{04F4F0F6-981A-67AE-60A5-11169DD0BF8D}"/>
                </a:ext>
              </a:extLst>
            </p:cNvPr>
            <p:cNvSpPr>
              <a:spLocks/>
            </p:cNvSpPr>
            <p:nvPr/>
          </p:nvSpPr>
          <p:spPr bwMode="auto">
            <a:xfrm>
              <a:off x="3172325" y="4317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0" name="Google Shape;2893;p7">
              <a:extLst>
                <a:ext uri="{FF2B5EF4-FFF2-40B4-BE49-F238E27FC236}">
                  <a16:creationId xmlns:a16="http://schemas.microsoft.com/office/drawing/2014/main" id="{8C2B6A8F-73C9-6418-A5DF-982EF50A2B17}"/>
                </a:ext>
              </a:extLst>
            </p:cNvPr>
            <p:cNvSpPr>
              <a:spLocks/>
            </p:cNvSpPr>
            <p:nvPr/>
          </p:nvSpPr>
          <p:spPr bwMode="auto">
            <a:xfrm>
              <a:off x="3172325" y="4181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1" name="Google Shape;2894;p7">
              <a:extLst>
                <a:ext uri="{FF2B5EF4-FFF2-40B4-BE49-F238E27FC236}">
                  <a16:creationId xmlns:a16="http://schemas.microsoft.com/office/drawing/2014/main" id="{F3D5AC71-194B-3CDD-B29C-57C9720CC8D8}"/>
                </a:ext>
              </a:extLst>
            </p:cNvPr>
            <p:cNvSpPr>
              <a:spLocks/>
            </p:cNvSpPr>
            <p:nvPr/>
          </p:nvSpPr>
          <p:spPr bwMode="auto">
            <a:xfrm>
              <a:off x="3172025" y="4045375"/>
              <a:ext cx="16325" cy="16000"/>
            </a:xfrm>
            <a:custGeom>
              <a:avLst/>
              <a:gdLst>
                <a:gd name="T0" fmla="*/ 8150 w 653"/>
                <a:gd name="T1" fmla="*/ 0 h 640"/>
                <a:gd name="T2" fmla="*/ 7875 w 653"/>
                <a:gd name="T3" fmla="*/ 25 h 640"/>
                <a:gd name="T4" fmla="*/ 150 w 653"/>
                <a:gd name="T5" fmla="*/ 8275 h 640"/>
                <a:gd name="T6" fmla="*/ 8125 w 653"/>
                <a:gd name="T7" fmla="*/ 16000 h 640"/>
                <a:gd name="T8" fmla="*/ 8400 w 653"/>
                <a:gd name="T9" fmla="*/ 16000 h 640"/>
                <a:gd name="T10" fmla="*/ 16150 w 653"/>
                <a:gd name="T11" fmla="*/ 7750 h 640"/>
                <a:gd name="T12" fmla="*/ 8150 w 653"/>
                <a:gd name="T13" fmla="*/ 0 h 6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2" name="Google Shape;2895;p7">
              <a:extLst>
                <a:ext uri="{FF2B5EF4-FFF2-40B4-BE49-F238E27FC236}">
                  <a16:creationId xmlns:a16="http://schemas.microsoft.com/office/drawing/2014/main" id="{BB4D758E-C538-34DF-CE59-30BAD2965256}"/>
                </a:ext>
              </a:extLst>
            </p:cNvPr>
            <p:cNvSpPr>
              <a:spLocks/>
            </p:cNvSpPr>
            <p:nvPr/>
          </p:nvSpPr>
          <p:spPr bwMode="auto">
            <a:xfrm>
              <a:off x="3172025" y="4011325"/>
              <a:ext cx="16325" cy="16050"/>
            </a:xfrm>
            <a:custGeom>
              <a:avLst/>
              <a:gdLst>
                <a:gd name="T0" fmla="*/ 8150 w 653"/>
                <a:gd name="T1" fmla="*/ 0 h 642"/>
                <a:gd name="T2" fmla="*/ 7875 w 653"/>
                <a:gd name="T3" fmla="*/ 25 h 642"/>
                <a:gd name="T4" fmla="*/ 150 w 653"/>
                <a:gd name="T5" fmla="*/ 8275 h 642"/>
                <a:gd name="T6" fmla="*/ 8125 w 653"/>
                <a:gd name="T7" fmla="*/ 16025 h 642"/>
                <a:gd name="T8" fmla="*/ 8400 w 653"/>
                <a:gd name="T9" fmla="*/ 16025 h 642"/>
                <a:gd name="T10" fmla="*/ 16150 w 653"/>
                <a:gd name="T11" fmla="*/ 7725 h 642"/>
                <a:gd name="T12" fmla="*/ 8150 w 653"/>
                <a:gd name="T13" fmla="*/ 0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3" name="Google Shape;2896;p7">
              <a:extLst>
                <a:ext uri="{FF2B5EF4-FFF2-40B4-BE49-F238E27FC236}">
                  <a16:creationId xmlns:a16="http://schemas.microsoft.com/office/drawing/2014/main" id="{137AD6CB-6D6F-9F8D-CE73-AC12CE98E170}"/>
                </a:ext>
              </a:extLst>
            </p:cNvPr>
            <p:cNvSpPr>
              <a:spLocks/>
            </p:cNvSpPr>
            <p:nvPr/>
          </p:nvSpPr>
          <p:spPr bwMode="auto">
            <a:xfrm>
              <a:off x="3172025" y="3977350"/>
              <a:ext cx="16325" cy="16000"/>
            </a:xfrm>
            <a:custGeom>
              <a:avLst/>
              <a:gdLst>
                <a:gd name="T0" fmla="*/ 8150 w 653"/>
                <a:gd name="T1" fmla="*/ 0 h 640"/>
                <a:gd name="T2" fmla="*/ 7875 w 653"/>
                <a:gd name="T3" fmla="*/ 0 h 640"/>
                <a:gd name="T4" fmla="*/ 150 w 653"/>
                <a:gd name="T5" fmla="*/ 8250 h 640"/>
                <a:gd name="T6" fmla="*/ 8125 w 653"/>
                <a:gd name="T7" fmla="*/ 15975 h 640"/>
                <a:gd name="T8" fmla="*/ 8400 w 653"/>
                <a:gd name="T9" fmla="*/ 15975 h 640"/>
                <a:gd name="T10" fmla="*/ 16150 w 653"/>
                <a:gd name="T11" fmla="*/ 7725 h 640"/>
                <a:gd name="T12" fmla="*/ 8150 w 653"/>
                <a:gd name="T13" fmla="*/ 0 h 6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4" name="Google Shape;2897;p7">
              <a:extLst>
                <a:ext uri="{FF2B5EF4-FFF2-40B4-BE49-F238E27FC236}">
                  <a16:creationId xmlns:a16="http://schemas.microsoft.com/office/drawing/2014/main" id="{90E1EFEA-B9D1-C186-8B64-7CC33605A5E4}"/>
                </a:ext>
              </a:extLst>
            </p:cNvPr>
            <p:cNvSpPr>
              <a:spLocks/>
            </p:cNvSpPr>
            <p:nvPr/>
          </p:nvSpPr>
          <p:spPr bwMode="auto">
            <a:xfrm>
              <a:off x="3133250" y="4521525"/>
              <a:ext cx="16025" cy="16025"/>
            </a:xfrm>
            <a:custGeom>
              <a:avLst/>
              <a:gdLst>
                <a:gd name="T0" fmla="*/ 8050 w 641"/>
                <a:gd name="T1" fmla="*/ 0 h 641"/>
                <a:gd name="T2" fmla="*/ 25 w 641"/>
                <a:gd name="T3" fmla="*/ 8025 h 641"/>
                <a:gd name="T4" fmla="*/ 8050 w 641"/>
                <a:gd name="T5" fmla="*/ 16025 h 641"/>
                <a:gd name="T6" fmla="*/ 16025 w 641"/>
                <a:gd name="T7" fmla="*/ 8025 h 641"/>
                <a:gd name="T8" fmla="*/ 805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5" name="Google Shape;2898;p7">
              <a:extLst>
                <a:ext uri="{FF2B5EF4-FFF2-40B4-BE49-F238E27FC236}">
                  <a16:creationId xmlns:a16="http://schemas.microsoft.com/office/drawing/2014/main" id="{35280209-4526-1307-77A6-F3C2D2A8B04C}"/>
                </a:ext>
              </a:extLst>
            </p:cNvPr>
            <p:cNvSpPr>
              <a:spLocks/>
            </p:cNvSpPr>
            <p:nvPr/>
          </p:nvSpPr>
          <p:spPr bwMode="auto">
            <a:xfrm>
              <a:off x="3172025" y="4113375"/>
              <a:ext cx="16325" cy="16000"/>
            </a:xfrm>
            <a:custGeom>
              <a:avLst/>
              <a:gdLst>
                <a:gd name="T0" fmla="*/ 8150 w 653"/>
                <a:gd name="T1" fmla="*/ 0 h 640"/>
                <a:gd name="T2" fmla="*/ 7875 w 653"/>
                <a:gd name="T3" fmla="*/ 0 h 640"/>
                <a:gd name="T4" fmla="*/ 150 w 653"/>
                <a:gd name="T5" fmla="*/ 8250 h 640"/>
                <a:gd name="T6" fmla="*/ 8125 w 653"/>
                <a:gd name="T7" fmla="*/ 15975 h 640"/>
                <a:gd name="T8" fmla="*/ 8400 w 653"/>
                <a:gd name="T9" fmla="*/ 15975 h 640"/>
                <a:gd name="T10" fmla="*/ 16150 w 653"/>
                <a:gd name="T11" fmla="*/ 7725 h 640"/>
                <a:gd name="T12" fmla="*/ 8150 w 653"/>
                <a:gd name="T13" fmla="*/ 0 h 6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6" name="Google Shape;2899;p7">
              <a:extLst>
                <a:ext uri="{FF2B5EF4-FFF2-40B4-BE49-F238E27FC236}">
                  <a16:creationId xmlns:a16="http://schemas.microsoft.com/office/drawing/2014/main" id="{9A394E8D-F18B-BBF5-5B34-46510D1F42DE}"/>
                </a:ext>
              </a:extLst>
            </p:cNvPr>
            <p:cNvSpPr>
              <a:spLocks/>
            </p:cNvSpPr>
            <p:nvPr/>
          </p:nvSpPr>
          <p:spPr bwMode="auto">
            <a:xfrm>
              <a:off x="3172025" y="4079350"/>
              <a:ext cx="16325" cy="16050"/>
            </a:xfrm>
            <a:custGeom>
              <a:avLst/>
              <a:gdLst>
                <a:gd name="T0" fmla="*/ 8150 w 653"/>
                <a:gd name="T1" fmla="*/ 25 h 642"/>
                <a:gd name="T2" fmla="*/ 7875 w 653"/>
                <a:gd name="T3" fmla="*/ 25 h 642"/>
                <a:gd name="T4" fmla="*/ 150 w 653"/>
                <a:gd name="T5" fmla="*/ 8300 h 642"/>
                <a:gd name="T6" fmla="*/ 8125 w 653"/>
                <a:gd name="T7" fmla="*/ 16025 h 642"/>
                <a:gd name="T8" fmla="*/ 8400 w 653"/>
                <a:gd name="T9" fmla="*/ 16025 h 642"/>
                <a:gd name="T10" fmla="*/ 16150 w 653"/>
                <a:gd name="T11" fmla="*/ 7750 h 642"/>
                <a:gd name="T12" fmla="*/ 8150 w 653"/>
                <a:gd name="T13" fmla="*/ 25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7" name="Google Shape;2900;p7">
              <a:extLst>
                <a:ext uri="{FF2B5EF4-FFF2-40B4-BE49-F238E27FC236}">
                  <a16:creationId xmlns:a16="http://schemas.microsoft.com/office/drawing/2014/main" id="{6CF4C3F6-56F3-54E0-ED22-9407BC5CF9C3}"/>
                </a:ext>
              </a:extLst>
            </p:cNvPr>
            <p:cNvSpPr>
              <a:spLocks/>
            </p:cNvSpPr>
            <p:nvPr/>
          </p:nvSpPr>
          <p:spPr bwMode="auto">
            <a:xfrm>
              <a:off x="3172325" y="4147550"/>
              <a:ext cx="16025" cy="16025"/>
            </a:xfrm>
            <a:custGeom>
              <a:avLst/>
              <a:gdLst>
                <a:gd name="T0" fmla="*/ 8000 w 641"/>
                <a:gd name="T1" fmla="*/ 0 h 641"/>
                <a:gd name="T2" fmla="*/ 0 w 641"/>
                <a:gd name="T3" fmla="*/ 7975 h 641"/>
                <a:gd name="T4" fmla="*/ 8000 w 641"/>
                <a:gd name="T5" fmla="*/ 16000 h 641"/>
                <a:gd name="T6" fmla="*/ 16025 w 641"/>
                <a:gd name="T7" fmla="*/ 797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8" name="Google Shape;2901;p7">
              <a:extLst>
                <a:ext uri="{FF2B5EF4-FFF2-40B4-BE49-F238E27FC236}">
                  <a16:creationId xmlns:a16="http://schemas.microsoft.com/office/drawing/2014/main" id="{6E56F566-1069-D3CB-D6D7-DA6B12B75929}"/>
                </a:ext>
              </a:extLst>
            </p:cNvPr>
            <p:cNvSpPr>
              <a:spLocks/>
            </p:cNvSpPr>
            <p:nvPr/>
          </p:nvSpPr>
          <p:spPr bwMode="auto">
            <a:xfrm>
              <a:off x="3172325" y="4453525"/>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19" name="Google Shape;2902;p7">
              <a:extLst>
                <a:ext uri="{FF2B5EF4-FFF2-40B4-BE49-F238E27FC236}">
                  <a16:creationId xmlns:a16="http://schemas.microsoft.com/office/drawing/2014/main" id="{B0F76509-B6FB-3934-8271-783EBDD5B8C4}"/>
                </a:ext>
              </a:extLst>
            </p:cNvPr>
            <p:cNvSpPr>
              <a:spLocks/>
            </p:cNvSpPr>
            <p:nvPr/>
          </p:nvSpPr>
          <p:spPr bwMode="auto">
            <a:xfrm>
              <a:off x="3172325" y="4249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0" name="Google Shape;2903;p7">
              <a:extLst>
                <a:ext uri="{FF2B5EF4-FFF2-40B4-BE49-F238E27FC236}">
                  <a16:creationId xmlns:a16="http://schemas.microsoft.com/office/drawing/2014/main" id="{F39296FE-BA03-0CE5-D1D3-699E9A4BF95B}"/>
                </a:ext>
              </a:extLst>
            </p:cNvPr>
            <p:cNvSpPr>
              <a:spLocks/>
            </p:cNvSpPr>
            <p:nvPr/>
          </p:nvSpPr>
          <p:spPr bwMode="auto">
            <a:xfrm>
              <a:off x="3211300" y="4147550"/>
              <a:ext cx="16050" cy="16025"/>
            </a:xfrm>
            <a:custGeom>
              <a:avLst/>
              <a:gdLst>
                <a:gd name="T0" fmla="*/ 8000 w 642"/>
                <a:gd name="T1" fmla="*/ 0 h 641"/>
                <a:gd name="T2" fmla="*/ 25 w 642"/>
                <a:gd name="T3" fmla="*/ 7975 h 641"/>
                <a:gd name="T4" fmla="*/ 8000 w 642"/>
                <a:gd name="T5" fmla="*/ 16000 h 641"/>
                <a:gd name="T6" fmla="*/ 16025 w 642"/>
                <a:gd name="T7" fmla="*/ 797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1" name="Google Shape;2904;p7">
              <a:extLst>
                <a:ext uri="{FF2B5EF4-FFF2-40B4-BE49-F238E27FC236}">
                  <a16:creationId xmlns:a16="http://schemas.microsoft.com/office/drawing/2014/main" id="{2C186099-C89A-C483-5225-555381EEA5B9}"/>
                </a:ext>
              </a:extLst>
            </p:cNvPr>
            <p:cNvSpPr>
              <a:spLocks/>
            </p:cNvSpPr>
            <p:nvPr/>
          </p:nvSpPr>
          <p:spPr bwMode="auto">
            <a:xfrm>
              <a:off x="3211300" y="4181525"/>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2" name="Google Shape;2905;p7">
              <a:extLst>
                <a:ext uri="{FF2B5EF4-FFF2-40B4-BE49-F238E27FC236}">
                  <a16:creationId xmlns:a16="http://schemas.microsoft.com/office/drawing/2014/main" id="{58A50E10-7CA8-A963-89E2-58BAED8C5166}"/>
                </a:ext>
              </a:extLst>
            </p:cNvPr>
            <p:cNvSpPr>
              <a:spLocks/>
            </p:cNvSpPr>
            <p:nvPr/>
          </p:nvSpPr>
          <p:spPr bwMode="auto">
            <a:xfrm>
              <a:off x="3211300" y="4249500"/>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3" name="Google Shape;2906;p7">
              <a:extLst>
                <a:ext uri="{FF2B5EF4-FFF2-40B4-BE49-F238E27FC236}">
                  <a16:creationId xmlns:a16="http://schemas.microsoft.com/office/drawing/2014/main" id="{AFA96527-A8C2-D39A-7984-380FE9E32D5A}"/>
                </a:ext>
              </a:extLst>
            </p:cNvPr>
            <p:cNvSpPr>
              <a:spLocks/>
            </p:cNvSpPr>
            <p:nvPr/>
          </p:nvSpPr>
          <p:spPr bwMode="auto">
            <a:xfrm>
              <a:off x="3211300" y="4215525"/>
              <a:ext cx="16050" cy="16050"/>
            </a:xfrm>
            <a:custGeom>
              <a:avLst/>
              <a:gdLst>
                <a:gd name="T0" fmla="*/ 8000 w 642"/>
                <a:gd name="T1" fmla="*/ 25 h 642"/>
                <a:gd name="T2" fmla="*/ 25 w 642"/>
                <a:gd name="T3" fmla="*/ 8000 h 642"/>
                <a:gd name="T4" fmla="*/ 8000 w 642"/>
                <a:gd name="T5" fmla="*/ 16025 h 642"/>
                <a:gd name="T6" fmla="*/ 16025 w 642"/>
                <a:gd name="T7" fmla="*/ 800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4" name="Google Shape;2907;p7">
              <a:extLst>
                <a:ext uri="{FF2B5EF4-FFF2-40B4-BE49-F238E27FC236}">
                  <a16:creationId xmlns:a16="http://schemas.microsoft.com/office/drawing/2014/main" id="{AC789914-BF21-23BC-63E4-84D3CE34A8D2}"/>
                </a:ext>
              </a:extLst>
            </p:cNvPr>
            <p:cNvSpPr>
              <a:spLocks/>
            </p:cNvSpPr>
            <p:nvPr/>
          </p:nvSpPr>
          <p:spPr bwMode="auto">
            <a:xfrm>
              <a:off x="3211300" y="4283525"/>
              <a:ext cx="16050" cy="16025"/>
            </a:xfrm>
            <a:custGeom>
              <a:avLst/>
              <a:gdLst>
                <a:gd name="T0" fmla="*/ 8000 w 642"/>
                <a:gd name="T1" fmla="*/ 25 h 641"/>
                <a:gd name="T2" fmla="*/ 25 w 642"/>
                <a:gd name="T3" fmla="*/ 8000 h 641"/>
                <a:gd name="T4" fmla="*/ 8000 w 642"/>
                <a:gd name="T5" fmla="*/ 16025 h 641"/>
                <a:gd name="T6" fmla="*/ 16025 w 642"/>
                <a:gd name="T7" fmla="*/ 8000 h 641"/>
                <a:gd name="T8" fmla="*/ 800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5" name="Google Shape;2908;p7">
              <a:extLst>
                <a:ext uri="{FF2B5EF4-FFF2-40B4-BE49-F238E27FC236}">
                  <a16:creationId xmlns:a16="http://schemas.microsoft.com/office/drawing/2014/main" id="{3C7919DA-F965-B50F-60DC-4D26852AEFD3}"/>
                </a:ext>
              </a:extLst>
            </p:cNvPr>
            <p:cNvSpPr>
              <a:spLocks/>
            </p:cNvSpPr>
            <p:nvPr/>
          </p:nvSpPr>
          <p:spPr bwMode="auto">
            <a:xfrm>
              <a:off x="3172325" y="4487550"/>
              <a:ext cx="16025" cy="16025"/>
            </a:xfrm>
            <a:custGeom>
              <a:avLst/>
              <a:gdLst>
                <a:gd name="T0" fmla="*/ 8000 w 641"/>
                <a:gd name="T1" fmla="*/ 0 h 641"/>
                <a:gd name="T2" fmla="*/ 0 w 641"/>
                <a:gd name="T3" fmla="*/ 8000 h 641"/>
                <a:gd name="T4" fmla="*/ 8000 w 641"/>
                <a:gd name="T5" fmla="*/ 16025 h 641"/>
                <a:gd name="T6" fmla="*/ 16025 w 641"/>
                <a:gd name="T7" fmla="*/ 8000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6" name="Google Shape;2909;p7">
              <a:extLst>
                <a:ext uri="{FF2B5EF4-FFF2-40B4-BE49-F238E27FC236}">
                  <a16:creationId xmlns:a16="http://schemas.microsoft.com/office/drawing/2014/main" id="{C0377B14-F211-6EBD-8F7B-BD244AE232CC}"/>
                </a:ext>
              </a:extLst>
            </p:cNvPr>
            <p:cNvSpPr>
              <a:spLocks/>
            </p:cNvSpPr>
            <p:nvPr/>
          </p:nvSpPr>
          <p:spPr bwMode="auto">
            <a:xfrm>
              <a:off x="3211300" y="4317500"/>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7" name="Google Shape;2910;p7">
              <a:extLst>
                <a:ext uri="{FF2B5EF4-FFF2-40B4-BE49-F238E27FC236}">
                  <a16:creationId xmlns:a16="http://schemas.microsoft.com/office/drawing/2014/main" id="{535CCA7A-00B2-7527-4A50-701A1359A142}"/>
                </a:ext>
              </a:extLst>
            </p:cNvPr>
            <p:cNvSpPr>
              <a:spLocks/>
            </p:cNvSpPr>
            <p:nvPr/>
          </p:nvSpPr>
          <p:spPr bwMode="auto">
            <a:xfrm>
              <a:off x="3211300" y="4351475"/>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8" name="Google Shape;2911;p7">
              <a:extLst>
                <a:ext uri="{FF2B5EF4-FFF2-40B4-BE49-F238E27FC236}">
                  <a16:creationId xmlns:a16="http://schemas.microsoft.com/office/drawing/2014/main" id="{C44FA5BC-BC72-8D10-F936-51CAE2A70CB6}"/>
                </a:ext>
              </a:extLst>
            </p:cNvPr>
            <p:cNvSpPr>
              <a:spLocks/>
            </p:cNvSpPr>
            <p:nvPr/>
          </p:nvSpPr>
          <p:spPr bwMode="auto">
            <a:xfrm>
              <a:off x="3172325" y="4521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29" name="Google Shape;2912;p7">
              <a:extLst>
                <a:ext uri="{FF2B5EF4-FFF2-40B4-BE49-F238E27FC236}">
                  <a16:creationId xmlns:a16="http://schemas.microsoft.com/office/drawing/2014/main" id="{9C4C0499-AE2C-E93E-3B6E-EDD5D067D439}"/>
                </a:ext>
              </a:extLst>
            </p:cNvPr>
            <p:cNvSpPr>
              <a:spLocks/>
            </p:cNvSpPr>
            <p:nvPr/>
          </p:nvSpPr>
          <p:spPr bwMode="auto">
            <a:xfrm>
              <a:off x="3211300" y="4113525"/>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0" name="Google Shape;2913;p7">
              <a:extLst>
                <a:ext uri="{FF2B5EF4-FFF2-40B4-BE49-F238E27FC236}">
                  <a16:creationId xmlns:a16="http://schemas.microsoft.com/office/drawing/2014/main" id="{960467FD-0946-5D42-6B9C-1EBC53396049}"/>
                </a:ext>
              </a:extLst>
            </p:cNvPr>
            <p:cNvSpPr>
              <a:spLocks/>
            </p:cNvSpPr>
            <p:nvPr/>
          </p:nvSpPr>
          <p:spPr bwMode="auto">
            <a:xfrm>
              <a:off x="3211300" y="3977500"/>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 name="Google Shape;2914;p7">
              <a:extLst>
                <a:ext uri="{FF2B5EF4-FFF2-40B4-BE49-F238E27FC236}">
                  <a16:creationId xmlns:a16="http://schemas.microsoft.com/office/drawing/2014/main" id="{436F936D-E279-71C7-22ED-99F057D73F71}"/>
                </a:ext>
              </a:extLst>
            </p:cNvPr>
            <p:cNvSpPr>
              <a:spLocks/>
            </p:cNvSpPr>
            <p:nvPr/>
          </p:nvSpPr>
          <p:spPr bwMode="auto">
            <a:xfrm>
              <a:off x="3172325" y="4555550"/>
              <a:ext cx="16025" cy="16025"/>
            </a:xfrm>
            <a:custGeom>
              <a:avLst/>
              <a:gdLst>
                <a:gd name="T0" fmla="*/ 8000 w 641"/>
                <a:gd name="T1" fmla="*/ 0 h 641"/>
                <a:gd name="T2" fmla="*/ 0 w 641"/>
                <a:gd name="T3" fmla="*/ 7975 h 641"/>
                <a:gd name="T4" fmla="*/ 8000 w 641"/>
                <a:gd name="T5" fmla="*/ 16000 h 641"/>
                <a:gd name="T6" fmla="*/ 16025 w 641"/>
                <a:gd name="T7" fmla="*/ 797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 name="Google Shape;2915;p7">
              <a:extLst>
                <a:ext uri="{FF2B5EF4-FFF2-40B4-BE49-F238E27FC236}">
                  <a16:creationId xmlns:a16="http://schemas.microsoft.com/office/drawing/2014/main" id="{B31296C0-EE8B-D74A-E656-0E6B5C6CFA3C}"/>
                </a:ext>
              </a:extLst>
            </p:cNvPr>
            <p:cNvSpPr>
              <a:spLocks/>
            </p:cNvSpPr>
            <p:nvPr/>
          </p:nvSpPr>
          <p:spPr bwMode="auto">
            <a:xfrm>
              <a:off x="3211300" y="4079550"/>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 name="Google Shape;2916;p7">
              <a:extLst>
                <a:ext uri="{FF2B5EF4-FFF2-40B4-BE49-F238E27FC236}">
                  <a16:creationId xmlns:a16="http://schemas.microsoft.com/office/drawing/2014/main" id="{5DE49077-27E4-E528-25A4-EED542F86F16}"/>
                </a:ext>
              </a:extLst>
            </p:cNvPr>
            <p:cNvSpPr>
              <a:spLocks/>
            </p:cNvSpPr>
            <p:nvPr/>
          </p:nvSpPr>
          <p:spPr bwMode="auto">
            <a:xfrm>
              <a:off x="3211300" y="4045525"/>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4" name="Google Shape;2917;p7">
              <a:extLst>
                <a:ext uri="{FF2B5EF4-FFF2-40B4-BE49-F238E27FC236}">
                  <a16:creationId xmlns:a16="http://schemas.microsoft.com/office/drawing/2014/main" id="{06E7E197-E3CD-5CE2-907C-4C23B165EC2D}"/>
                </a:ext>
              </a:extLst>
            </p:cNvPr>
            <p:cNvSpPr>
              <a:spLocks/>
            </p:cNvSpPr>
            <p:nvPr/>
          </p:nvSpPr>
          <p:spPr bwMode="auto">
            <a:xfrm>
              <a:off x="3211300" y="4011475"/>
              <a:ext cx="16050" cy="16025"/>
            </a:xfrm>
            <a:custGeom>
              <a:avLst/>
              <a:gdLst>
                <a:gd name="T0" fmla="*/ 8000 w 642"/>
                <a:gd name="T1" fmla="*/ 25 h 641"/>
                <a:gd name="T2" fmla="*/ 25 w 642"/>
                <a:gd name="T3" fmla="*/ 8025 h 641"/>
                <a:gd name="T4" fmla="*/ 8000 w 642"/>
                <a:gd name="T5" fmla="*/ 16025 h 641"/>
                <a:gd name="T6" fmla="*/ 16025 w 642"/>
                <a:gd name="T7" fmla="*/ 8025 h 641"/>
                <a:gd name="T8" fmla="*/ 800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5" name="Google Shape;2918;p7">
              <a:extLst>
                <a:ext uri="{FF2B5EF4-FFF2-40B4-BE49-F238E27FC236}">
                  <a16:creationId xmlns:a16="http://schemas.microsoft.com/office/drawing/2014/main" id="{FC3DC574-57EA-2A30-47B9-6D1A023F0B1A}"/>
                </a:ext>
              </a:extLst>
            </p:cNvPr>
            <p:cNvSpPr>
              <a:spLocks/>
            </p:cNvSpPr>
            <p:nvPr/>
          </p:nvSpPr>
          <p:spPr bwMode="auto">
            <a:xfrm>
              <a:off x="3133250" y="4011475"/>
              <a:ext cx="16025" cy="16025"/>
            </a:xfrm>
            <a:custGeom>
              <a:avLst/>
              <a:gdLst>
                <a:gd name="T0" fmla="*/ 8050 w 641"/>
                <a:gd name="T1" fmla="*/ 25 h 641"/>
                <a:gd name="T2" fmla="*/ 25 w 641"/>
                <a:gd name="T3" fmla="*/ 8025 h 641"/>
                <a:gd name="T4" fmla="*/ 8050 w 641"/>
                <a:gd name="T5" fmla="*/ 16025 h 641"/>
                <a:gd name="T6" fmla="*/ 16025 w 641"/>
                <a:gd name="T7" fmla="*/ 8025 h 641"/>
                <a:gd name="T8" fmla="*/ 805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6" name="Google Shape;2919;p7">
              <a:extLst>
                <a:ext uri="{FF2B5EF4-FFF2-40B4-BE49-F238E27FC236}">
                  <a16:creationId xmlns:a16="http://schemas.microsoft.com/office/drawing/2014/main" id="{7CF8BE5C-D539-D9BE-C527-D48988CE53AF}"/>
                </a:ext>
              </a:extLst>
            </p:cNvPr>
            <p:cNvSpPr>
              <a:spLocks/>
            </p:cNvSpPr>
            <p:nvPr/>
          </p:nvSpPr>
          <p:spPr bwMode="auto">
            <a:xfrm>
              <a:off x="3094225" y="4419550"/>
              <a:ext cx="16025" cy="16025"/>
            </a:xfrm>
            <a:custGeom>
              <a:avLst/>
              <a:gdLst>
                <a:gd name="T0" fmla="*/ 8025 w 641"/>
                <a:gd name="T1" fmla="*/ 25 h 641"/>
                <a:gd name="T2" fmla="*/ 25 w 641"/>
                <a:gd name="T3" fmla="*/ 8000 h 641"/>
                <a:gd name="T4" fmla="*/ 8025 w 641"/>
                <a:gd name="T5" fmla="*/ 16025 h 641"/>
                <a:gd name="T6" fmla="*/ 16025 w 641"/>
                <a:gd name="T7" fmla="*/ 8000 h 641"/>
                <a:gd name="T8" fmla="*/ 8025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7" name="Google Shape;2920;p7">
              <a:extLst>
                <a:ext uri="{FF2B5EF4-FFF2-40B4-BE49-F238E27FC236}">
                  <a16:creationId xmlns:a16="http://schemas.microsoft.com/office/drawing/2014/main" id="{FE6AE990-9D56-C85C-E14C-C6490FF4DF5B}"/>
                </a:ext>
              </a:extLst>
            </p:cNvPr>
            <p:cNvSpPr>
              <a:spLocks/>
            </p:cNvSpPr>
            <p:nvPr/>
          </p:nvSpPr>
          <p:spPr bwMode="auto">
            <a:xfrm>
              <a:off x="3094225" y="4453525"/>
              <a:ext cx="16025" cy="16050"/>
            </a:xfrm>
            <a:custGeom>
              <a:avLst/>
              <a:gdLst>
                <a:gd name="T0" fmla="*/ 8025 w 641"/>
                <a:gd name="T1" fmla="*/ 25 h 642"/>
                <a:gd name="T2" fmla="*/ 25 w 641"/>
                <a:gd name="T3" fmla="*/ 8050 h 642"/>
                <a:gd name="T4" fmla="*/ 8025 w 641"/>
                <a:gd name="T5" fmla="*/ 16025 h 642"/>
                <a:gd name="T6" fmla="*/ 16025 w 641"/>
                <a:gd name="T7" fmla="*/ 8050 h 642"/>
                <a:gd name="T8" fmla="*/ 8025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8" name="Google Shape;2921;p7">
              <a:extLst>
                <a:ext uri="{FF2B5EF4-FFF2-40B4-BE49-F238E27FC236}">
                  <a16:creationId xmlns:a16="http://schemas.microsoft.com/office/drawing/2014/main" id="{97C8EB07-7837-CCEB-FB40-62CF01154253}"/>
                </a:ext>
              </a:extLst>
            </p:cNvPr>
            <p:cNvSpPr>
              <a:spLocks/>
            </p:cNvSpPr>
            <p:nvPr/>
          </p:nvSpPr>
          <p:spPr bwMode="auto">
            <a:xfrm>
              <a:off x="3094225" y="4385500"/>
              <a:ext cx="16025" cy="16025"/>
            </a:xfrm>
            <a:custGeom>
              <a:avLst/>
              <a:gdLst>
                <a:gd name="T0" fmla="*/ 8025 w 641"/>
                <a:gd name="T1" fmla="*/ 0 h 641"/>
                <a:gd name="T2" fmla="*/ 25 w 641"/>
                <a:gd name="T3" fmla="*/ 8025 h 641"/>
                <a:gd name="T4" fmla="*/ 8025 w 641"/>
                <a:gd name="T5" fmla="*/ 16025 h 641"/>
                <a:gd name="T6" fmla="*/ 16025 w 641"/>
                <a:gd name="T7" fmla="*/ 8025 h 641"/>
                <a:gd name="T8" fmla="*/ 8025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9" name="Google Shape;2922;p7">
              <a:extLst>
                <a:ext uri="{FF2B5EF4-FFF2-40B4-BE49-F238E27FC236}">
                  <a16:creationId xmlns:a16="http://schemas.microsoft.com/office/drawing/2014/main" id="{3A9A03D5-0B2B-F452-9EA5-AC2D8EDDFB62}"/>
                </a:ext>
              </a:extLst>
            </p:cNvPr>
            <p:cNvSpPr>
              <a:spLocks/>
            </p:cNvSpPr>
            <p:nvPr/>
          </p:nvSpPr>
          <p:spPr bwMode="auto">
            <a:xfrm>
              <a:off x="3094225" y="4351475"/>
              <a:ext cx="16025" cy="16050"/>
            </a:xfrm>
            <a:custGeom>
              <a:avLst/>
              <a:gdLst>
                <a:gd name="T0" fmla="*/ 8025 w 641"/>
                <a:gd name="T1" fmla="*/ 25 h 642"/>
                <a:gd name="T2" fmla="*/ 25 w 641"/>
                <a:gd name="T3" fmla="*/ 8050 h 642"/>
                <a:gd name="T4" fmla="*/ 8025 w 641"/>
                <a:gd name="T5" fmla="*/ 16025 h 642"/>
                <a:gd name="T6" fmla="*/ 16025 w 641"/>
                <a:gd name="T7" fmla="*/ 8050 h 642"/>
                <a:gd name="T8" fmla="*/ 8025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0" name="Google Shape;2923;p7">
              <a:extLst>
                <a:ext uri="{FF2B5EF4-FFF2-40B4-BE49-F238E27FC236}">
                  <a16:creationId xmlns:a16="http://schemas.microsoft.com/office/drawing/2014/main" id="{A3F1F32C-9C23-BE7F-419A-08989FED9F22}"/>
                </a:ext>
              </a:extLst>
            </p:cNvPr>
            <p:cNvSpPr>
              <a:spLocks/>
            </p:cNvSpPr>
            <p:nvPr/>
          </p:nvSpPr>
          <p:spPr bwMode="auto">
            <a:xfrm>
              <a:off x="3094225" y="4317500"/>
              <a:ext cx="16025" cy="16050"/>
            </a:xfrm>
            <a:custGeom>
              <a:avLst/>
              <a:gdLst>
                <a:gd name="T0" fmla="*/ 8025 w 641"/>
                <a:gd name="T1" fmla="*/ 25 h 642"/>
                <a:gd name="T2" fmla="*/ 25 w 641"/>
                <a:gd name="T3" fmla="*/ 8050 h 642"/>
                <a:gd name="T4" fmla="*/ 8025 w 641"/>
                <a:gd name="T5" fmla="*/ 16025 h 642"/>
                <a:gd name="T6" fmla="*/ 16025 w 641"/>
                <a:gd name="T7" fmla="*/ 8050 h 642"/>
                <a:gd name="T8" fmla="*/ 8025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1" name="Google Shape;2924;p7">
              <a:extLst>
                <a:ext uri="{FF2B5EF4-FFF2-40B4-BE49-F238E27FC236}">
                  <a16:creationId xmlns:a16="http://schemas.microsoft.com/office/drawing/2014/main" id="{CB643B65-C6C1-72EE-75EF-D2CC7BE51035}"/>
                </a:ext>
              </a:extLst>
            </p:cNvPr>
            <p:cNvSpPr>
              <a:spLocks/>
            </p:cNvSpPr>
            <p:nvPr/>
          </p:nvSpPr>
          <p:spPr bwMode="auto">
            <a:xfrm>
              <a:off x="3094225" y="4521525"/>
              <a:ext cx="16025" cy="16025"/>
            </a:xfrm>
            <a:custGeom>
              <a:avLst/>
              <a:gdLst>
                <a:gd name="T0" fmla="*/ 8025 w 641"/>
                <a:gd name="T1" fmla="*/ 0 h 641"/>
                <a:gd name="T2" fmla="*/ 25 w 641"/>
                <a:gd name="T3" fmla="*/ 8025 h 641"/>
                <a:gd name="T4" fmla="*/ 8025 w 641"/>
                <a:gd name="T5" fmla="*/ 16025 h 641"/>
                <a:gd name="T6" fmla="*/ 16025 w 641"/>
                <a:gd name="T7" fmla="*/ 8025 h 641"/>
                <a:gd name="T8" fmla="*/ 8025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2" name="Google Shape;2925;p7">
              <a:extLst>
                <a:ext uri="{FF2B5EF4-FFF2-40B4-BE49-F238E27FC236}">
                  <a16:creationId xmlns:a16="http://schemas.microsoft.com/office/drawing/2014/main" id="{1F3C7C64-521F-F78E-F774-ED15CA6D70D1}"/>
                </a:ext>
              </a:extLst>
            </p:cNvPr>
            <p:cNvSpPr>
              <a:spLocks/>
            </p:cNvSpPr>
            <p:nvPr/>
          </p:nvSpPr>
          <p:spPr bwMode="auto">
            <a:xfrm>
              <a:off x="3094225" y="4555550"/>
              <a:ext cx="16025" cy="16025"/>
            </a:xfrm>
            <a:custGeom>
              <a:avLst/>
              <a:gdLst>
                <a:gd name="T0" fmla="*/ 8025 w 641"/>
                <a:gd name="T1" fmla="*/ 0 h 641"/>
                <a:gd name="T2" fmla="*/ 25 w 641"/>
                <a:gd name="T3" fmla="*/ 7975 h 641"/>
                <a:gd name="T4" fmla="*/ 8025 w 641"/>
                <a:gd name="T5" fmla="*/ 16000 h 641"/>
                <a:gd name="T6" fmla="*/ 16025 w 641"/>
                <a:gd name="T7" fmla="*/ 7975 h 641"/>
                <a:gd name="T8" fmla="*/ 8025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3" name="Google Shape;2926;p7">
              <a:extLst>
                <a:ext uri="{FF2B5EF4-FFF2-40B4-BE49-F238E27FC236}">
                  <a16:creationId xmlns:a16="http://schemas.microsoft.com/office/drawing/2014/main" id="{F3BDDCA4-BCE1-9A6B-D622-82D2A4D2020E}"/>
                </a:ext>
              </a:extLst>
            </p:cNvPr>
            <p:cNvSpPr>
              <a:spLocks/>
            </p:cNvSpPr>
            <p:nvPr/>
          </p:nvSpPr>
          <p:spPr bwMode="auto">
            <a:xfrm>
              <a:off x="3094225" y="4487550"/>
              <a:ext cx="16025" cy="16025"/>
            </a:xfrm>
            <a:custGeom>
              <a:avLst/>
              <a:gdLst>
                <a:gd name="T0" fmla="*/ 8025 w 641"/>
                <a:gd name="T1" fmla="*/ 0 h 641"/>
                <a:gd name="T2" fmla="*/ 25 w 641"/>
                <a:gd name="T3" fmla="*/ 8000 h 641"/>
                <a:gd name="T4" fmla="*/ 8025 w 641"/>
                <a:gd name="T5" fmla="*/ 16025 h 641"/>
                <a:gd name="T6" fmla="*/ 16025 w 641"/>
                <a:gd name="T7" fmla="*/ 8000 h 641"/>
                <a:gd name="T8" fmla="*/ 8025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4" name="Google Shape;2927;p7">
              <a:extLst>
                <a:ext uri="{FF2B5EF4-FFF2-40B4-BE49-F238E27FC236}">
                  <a16:creationId xmlns:a16="http://schemas.microsoft.com/office/drawing/2014/main" id="{365420DB-6AC2-22DC-0014-DBFA91E7A5BB}"/>
                </a:ext>
              </a:extLst>
            </p:cNvPr>
            <p:cNvSpPr>
              <a:spLocks/>
            </p:cNvSpPr>
            <p:nvPr/>
          </p:nvSpPr>
          <p:spPr bwMode="auto">
            <a:xfrm>
              <a:off x="3133400" y="3952975"/>
              <a:ext cx="15125" cy="6550"/>
            </a:xfrm>
            <a:custGeom>
              <a:avLst/>
              <a:gdLst>
                <a:gd name="T0" fmla="*/ 25 w 605"/>
                <a:gd name="T1" fmla="*/ 25 h 262"/>
                <a:gd name="T2" fmla="*/ 25 w 605"/>
                <a:gd name="T3" fmla="*/ 25 h 262"/>
                <a:gd name="T4" fmla="*/ 7900 w 605"/>
                <a:gd name="T5" fmla="*/ 6525 h 262"/>
                <a:gd name="T6" fmla="*/ 15125 w 605"/>
                <a:gd name="T7" fmla="*/ 1825 h 262"/>
                <a:gd name="T8" fmla="*/ 25 w 605"/>
                <a:gd name="T9" fmla="*/ 25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5" name="Google Shape;2928;p7">
              <a:extLst>
                <a:ext uri="{FF2B5EF4-FFF2-40B4-BE49-F238E27FC236}">
                  <a16:creationId xmlns:a16="http://schemas.microsoft.com/office/drawing/2014/main" id="{9D49D6A4-C519-4FC0-D54E-657A7089A592}"/>
                </a:ext>
              </a:extLst>
            </p:cNvPr>
            <p:cNvSpPr>
              <a:spLocks/>
            </p:cNvSpPr>
            <p:nvPr/>
          </p:nvSpPr>
          <p:spPr bwMode="auto">
            <a:xfrm>
              <a:off x="3094125" y="4113475"/>
              <a:ext cx="16175" cy="16050"/>
            </a:xfrm>
            <a:custGeom>
              <a:avLst/>
              <a:gdLst>
                <a:gd name="T0" fmla="*/ 8100 w 647"/>
                <a:gd name="T1" fmla="*/ 25 h 642"/>
                <a:gd name="T2" fmla="*/ 7950 w 647"/>
                <a:gd name="T3" fmla="*/ 25 h 642"/>
                <a:gd name="T4" fmla="*/ 75 w 647"/>
                <a:gd name="T5" fmla="*/ 8200 h 642"/>
                <a:gd name="T6" fmla="*/ 8100 w 647"/>
                <a:gd name="T7" fmla="*/ 16025 h 642"/>
                <a:gd name="T8" fmla="*/ 8250 w 647"/>
                <a:gd name="T9" fmla="*/ 16025 h 642"/>
                <a:gd name="T10" fmla="*/ 16075 w 647"/>
                <a:gd name="T11" fmla="*/ 7850 h 642"/>
                <a:gd name="T12" fmla="*/ 8100 w 647"/>
                <a:gd name="T13" fmla="*/ 25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6" name="Google Shape;2929;p7">
              <a:extLst>
                <a:ext uri="{FF2B5EF4-FFF2-40B4-BE49-F238E27FC236}">
                  <a16:creationId xmlns:a16="http://schemas.microsoft.com/office/drawing/2014/main" id="{20C1B9DD-AFBF-F83F-2844-C9F6B6778C8F}"/>
                </a:ext>
              </a:extLst>
            </p:cNvPr>
            <p:cNvSpPr>
              <a:spLocks/>
            </p:cNvSpPr>
            <p:nvPr/>
          </p:nvSpPr>
          <p:spPr bwMode="auto">
            <a:xfrm>
              <a:off x="3094125" y="4079500"/>
              <a:ext cx="16175" cy="16000"/>
            </a:xfrm>
            <a:custGeom>
              <a:avLst/>
              <a:gdLst>
                <a:gd name="T0" fmla="*/ 8150 w 647"/>
                <a:gd name="T1" fmla="*/ 25 h 640"/>
                <a:gd name="T2" fmla="*/ 7950 w 647"/>
                <a:gd name="T3" fmla="*/ 25 h 640"/>
                <a:gd name="T4" fmla="*/ 75 w 647"/>
                <a:gd name="T5" fmla="*/ 8150 h 640"/>
                <a:gd name="T6" fmla="*/ 8050 w 647"/>
                <a:gd name="T7" fmla="*/ 16000 h 640"/>
                <a:gd name="T8" fmla="*/ 8250 w 647"/>
                <a:gd name="T9" fmla="*/ 16000 h 640"/>
                <a:gd name="T10" fmla="*/ 16075 w 647"/>
                <a:gd name="T11" fmla="*/ 7850 h 640"/>
                <a:gd name="T12" fmla="*/ 8150 w 647"/>
                <a:gd name="T13" fmla="*/ 25 h 6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7" name="Google Shape;2930;p7">
              <a:extLst>
                <a:ext uri="{FF2B5EF4-FFF2-40B4-BE49-F238E27FC236}">
                  <a16:creationId xmlns:a16="http://schemas.microsoft.com/office/drawing/2014/main" id="{A0A35B07-B76E-59BD-7727-BF012AB58461}"/>
                </a:ext>
              </a:extLst>
            </p:cNvPr>
            <p:cNvSpPr>
              <a:spLocks/>
            </p:cNvSpPr>
            <p:nvPr/>
          </p:nvSpPr>
          <p:spPr bwMode="auto">
            <a:xfrm>
              <a:off x="3094225" y="4147550"/>
              <a:ext cx="16025" cy="16025"/>
            </a:xfrm>
            <a:custGeom>
              <a:avLst/>
              <a:gdLst>
                <a:gd name="T0" fmla="*/ 8025 w 641"/>
                <a:gd name="T1" fmla="*/ 0 h 641"/>
                <a:gd name="T2" fmla="*/ 25 w 641"/>
                <a:gd name="T3" fmla="*/ 7975 h 641"/>
                <a:gd name="T4" fmla="*/ 8025 w 641"/>
                <a:gd name="T5" fmla="*/ 16000 h 641"/>
                <a:gd name="T6" fmla="*/ 16025 w 641"/>
                <a:gd name="T7" fmla="*/ 7975 h 641"/>
                <a:gd name="T8" fmla="*/ 8025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8" name="Google Shape;2931;p7">
              <a:extLst>
                <a:ext uri="{FF2B5EF4-FFF2-40B4-BE49-F238E27FC236}">
                  <a16:creationId xmlns:a16="http://schemas.microsoft.com/office/drawing/2014/main" id="{F605F9B9-485D-2BCB-E4CA-2DB42B54489B}"/>
                </a:ext>
              </a:extLst>
            </p:cNvPr>
            <p:cNvSpPr>
              <a:spLocks/>
            </p:cNvSpPr>
            <p:nvPr/>
          </p:nvSpPr>
          <p:spPr bwMode="auto">
            <a:xfrm>
              <a:off x="3094225" y="4215525"/>
              <a:ext cx="16025" cy="16050"/>
            </a:xfrm>
            <a:custGeom>
              <a:avLst/>
              <a:gdLst>
                <a:gd name="T0" fmla="*/ 8025 w 641"/>
                <a:gd name="T1" fmla="*/ 25 h 642"/>
                <a:gd name="T2" fmla="*/ 25 w 641"/>
                <a:gd name="T3" fmla="*/ 8000 h 642"/>
                <a:gd name="T4" fmla="*/ 8025 w 641"/>
                <a:gd name="T5" fmla="*/ 16025 h 642"/>
                <a:gd name="T6" fmla="*/ 16025 w 641"/>
                <a:gd name="T7" fmla="*/ 8000 h 642"/>
                <a:gd name="T8" fmla="*/ 8025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49" name="Google Shape;2932;p7">
              <a:extLst>
                <a:ext uri="{FF2B5EF4-FFF2-40B4-BE49-F238E27FC236}">
                  <a16:creationId xmlns:a16="http://schemas.microsoft.com/office/drawing/2014/main" id="{421CE860-8A93-5592-6ADC-AEBD4B6F52E4}"/>
                </a:ext>
              </a:extLst>
            </p:cNvPr>
            <p:cNvSpPr>
              <a:spLocks/>
            </p:cNvSpPr>
            <p:nvPr/>
          </p:nvSpPr>
          <p:spPr bwMode="auto">
            <a:xfrm>
              <a:off x="3094225" y="4249500"/>
              <a:ext cx="16025" cy="16050"/>
            </a:xfrm>
            <a:custGeom>
              <a:avLst/>
              <a:gdLst>
                <a:gd name="T0" fmla="*/ 8025 w 641"/>
                <a:gd name="T1" fmla="*/ 25 h 642"/>
                <a:gd name="T2" fmla="*/ 25 w 641"/>
                <a:gd name="T3" fmla="*/ 8050 h 642"/>
                <a:gd name="T4" fmla="*/ 8025 w 641"/>
                <a:gd name="T5" fmla="*/ 16025 h 642"/>
                <a:gd name="T6" fmla="*/ 16025 w 641"/>
                <a:gd name="T7" fmla="*/ 8050 h 642"/>
                <a:gd name="T8" fmla="*/ 8025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0" name="Google Shape;2933;p7">
              <a:extLst>
                <a:ext uri="{FF2B5EF4-FFF2-40B4-BE49-F238E27FC236}">
                  <a16:creationId xmlns:a16="http://schemas.microsoft.com/office/drawing/2014/main" id="{5716D8EE-2E3D-3BB6-1E2A-61B54ED54E89}"/>
                </a:ext>
              </a:extLst>
            </p:cNvPr>
            <p:cNvSpPr>
              <a:spLocks/>
            </p:cNvSpPr>
            <p:nvPr/>
          </p:nvSpPr>
          <p:spPr bwMode="auto">
            <a:xfrm>
              <a:off x="3133250" y="4487550"/>
              <a:ext cx="16025" cy="16025"/>
            </a:xfrm>
            <a:custGeom>
              <a:avLst/>
              <a:gdLst>
                <a:gd name="T0" fmla="*/ 8050 w 641"/>
                <a:gd name="T1" fmla="*/ 0 h 641"/>
                <a:gd name="T2" fmla="*/ 25 w 641"/>
                <a:gd name="T3" fmla="*/ 8000 h 641"/>
                <a:gd name="T4" fmla="*/ 8050 w 641"/>
                <a:gd name="T5" fmla="*/ 16025 h 641"/>
                <a:gd name="T6" fmla="*/ 16025 w 641"/>
                <a:gd name="T7" fmla="*/ 8000 h 641"/>
                <a:gd name="T8" fmla="*/ 805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1" name="Google Shape;2934;p7">
              <a:extLst>
                <a:ext uri="{FF2B5EF4-FFF2-40B4-BE49-F238E27FC236}">
                  <a16:creationId xmlns:a16="http://schemas.microsoft.com/office/drawing/2014/main" id="{7909C645-44C7-2F25-9C6D-9FFE043197A2}"/>
                </a:ext>
              </a:extLst>
            </p:cNvPr>
            <p:cNvSpPr>
              <a:spLocks/>
            </p:cNvSpPr>
            <p:nvPr/>
          </p:nvSpPr>
          <p:spPr bwMode="auto">
            <a:xfrm>
              <a:off x="3094225" y="4283525"/>
              <a:ext cx="16025" cy="16025"/>
            </a:xfrm>
            <a:custGeom>
              <a:avLst/>
              <a:gdLst>
                <a:gd name="T0" fmla="*/ 8025 w 641"/>
                <a:gd name="T1" fmla="*/ 25 h 641"/>
                <a:gd name="T2" fmla="*/ 25 w 641"/>
                <a:gd name="T3" fmla="*/ 8000 h 641"/>
                <a:gd name="T4" fmla="*/ 8025 w 641"/>
                <a:gd name="T5" fmla="*/ 16025 h 641"/>
                <a:gd name="T6" fmla="*/ 16025 w 641"/>
                <a:gd name="T7" fmla="*/ 8000 h 641"/>
                <a:gd name="T8" fmla="*/ 8025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2" name="Google Shape;2935;p7">
              <a:extLst>
                <a:ext uri="{FF2B5EF4-FFF2-40B4-BE49-F238E27FC236}">
                  <a16:creationId xmlns:a16="http://schemas.microsoft.com/office/drawing/2014/main" id="{87CE8AD9-8F5E-7599-983E-5BACB4B55965}"/>
                </a:ext>
              </a:extLst>
            </p:cNvPr>
            <p:cNvSpPr>
              <a:spLocks/>
            </p:cNvSpPr>
            <p:nvPr/>
          </p:nvSpPr>
          <p:spPr bwMode="auto">
            <a:xfrm>
              <a:off x="3094225" y="4181525"/>
              <a:ext cx="16025" cy="16025"/>
            </a:xfrm>
            <a:custGeom>
              <a:avLst/>
              <a:gdLst>
                <a:gd name="T0" fmla="*/ 8025 w 641"/>
                <a:gd name="T1" fmla="*/ 0 h 641"/>
                <a:gd name="T2" fmla="*/ 25 w 641"/>
                <a:gd name="T3" fmla="*/ 8025 h 641"/>
                <a:gd name="T4" fmla="*/ 8025 w 641"/>
                <a:gd name="T5" fmla="*/ 16025 h 641"/>
                <a:gd name="T6" fmla="*/ 16025 w 641"/>
                <a:gd name="T7" fmla="*/ 8025 h 641"/>
                <a:gd name="T8" fmla="*/ 8025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3" name="Google Shape;2936;p7">
              <a:extLst>
                <a:ext uri="{FF2B5EF4-FFF2-40B4-BE49-F238E27FC236}">
                  <a16:creationId xmlns:a16="http://schemas.microsoft.com/office/drawing/2014/main" id="{E2D62D66-38B8-C73A-9E04-C2B5E5FB7BC7}"/>
                </a:ext>
              </a:extLst>
            </p:cNvPr>
            <p:cNvSpPr>
              <a:spLocks/>
            </p:cNvSpPr>
            <p:nvPr/>
          </p:nvSpPr>
          <p:spPr bwMode="auto">
            <a:xfrm>
              <a:off x="3133250" y="4317500"/>
              <a:ext cx="16025" cy="16050"/>
            </a:xfrm>
            <a:custGeom>
              <a:avLst/>
              <a:gdLst>
                <a:gd name="T0" fmla="*/ 8050 w 641"/>
                <a:gd name="T1" fmla="*/ 25 h 642"/>
                <a:gd name="T2" fmla="*/ 25 w 641"/>
                <a:gd name="T3" fmla="*/ 8050 h 642"/>
                <a:gd name="T4" fmla="*/ 8050 w 641"/>
                <a:gd name="T5" fmla="*/ 16025 h 642"/>
                <a:gd name="T6" fmla="*/ 16025 w 641"/>
                <a:gd name="T7" fmla="*/ 8050 h 642"/>
                <a:gd name="T8" fmla="*/ 805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4" name="Google Shape;2937;p7">
              <a:extLst>
                <a:ext uri="{FF2B5EF4-FFF2-40B4-BE49-F238E27FC236}">
                  <a16:creationId xmlns:a16="http://schemas.microsoft.com/office/drawing/2014/main" id="{2DCC1CD4-AD01-CFCE-8202-22D8114E4EF4}"/>
                </a:ext>
              </a:extLst>
            </p:cNvPr>
            <p:cNvSpPr>
              <a:spLocks/>
            </p:cNvSpPr>
            <p:nvPr/>
          </p:nvSpPr>
          <p:spPr bwMode="auto">
            <a:xfrm>
              <a:off x="3133250" y="4351475"/>
              <a:ext cx="16025" cy="16050"/>
            </a:xfrm>
            <a:custGeom>
              <a:avLst/>
              <a:gdLst>
                <a:gd name="T0" fmla="*/ 8050 w 641"/>
                <a:gd name="T1" fmla="*/ 25 h 642"/>
                <a:gd name="T2" fmla="*/ 25 w 641"/>
                <a:gd name="T3" fmla="*/ 8050 h 642"/>
                <a:gd name="T4" fmla="*/ 8050 w 641"/>
                <a:gd name="T5" fmla="*/ 16025 h 642"/>
                <a:gd name="T6" fmla="*/ 16025 w 641"/>
                <a:gd name="T7" fmla="*/ 8050 h 642"/>
                <a:gd name="T8" fmla="*/ 805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5" name="Google Shape;2938;p7">
              <a:extLst>
                <a:ext uri="{FF2B5EF4-FFF2-40B4-BE49-F238E27FC236}">
                  <a16:creationId xmlns:a16="http://schemas.microsoft.com/office/drawing/2014/main" id="{78043E22-9F75-9362-6088-D8976E80FCD7}"/>
                </a:ext>
              </a:extLst>
            </p:cNvPr>
            <p:cNvSpPr>
              <a:spLocks/>
            </p:cNvSpPr>
            <p:nvPr/>
          </p:nvSpPr>
          <p:spPr bwMode="auto">
            <a:xfrm>
              <a:off x="3133250" y="4283525"/>
              <a:ext cx="16025" cy="16025"/>
            </a:xfrm>
            <a:custGeom>
              <a:avLst/>
              <a:gdLst>
                <a:gd name="T0" fmla="*/ 8050 w 641"/>
                <a:gd name="T1" fmla="*/ 25 h 641"/>
                <a:gd name="T2" fmla="*/ 25 w 641"/>
                <a:gd name="T3" fmla="*/ 8000 h 641"/>
                <a:gd name="T4" fmla="*/ 8050 w 641"/>
                <a:gd name="T5" fmla="*/ 16025 h 641"/>
                <a:gd name="T6" fmla="*/ 16025 w 641"/>
                <a:gd name="T7" fmla="*/ 8000 h 641"/>
                <a:gd name="T8" fmla="*/ 805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6" name="Google Shape;2939;p7">
              <a:extLst>
                <a:ext uri="{FF2B5EF4-FFF2-40B4-BE49-F238E27FC236}">
                  <a16:creationId xmlns:a16="http://schemas.microsoft.com/office/drawing/2014/main" id="{D6680513-E6FA-73FC-BAE6-ED575BB2CDE4}"/>
                </a:ext>
              </a:extLst>
            </p:cNvPr>
            <p:cNvSpPr>
              <a:spLocks/>
            </p:cNvSpPr>
            <p:nvPr/>
          </p:nvSpPr>
          <p:spPr bwMode="auto">
            <a:xfrm>
              <a:off x="3133250" y="4385500"/>
              <a:ext cx="16025" cy="16025"/>
            </a:xfrm>
            <a:custGeom>
              <a:avLst/>
              <a:gdLst>
                <a:gd name="T0" fmla="*/ 8050 w 641"/>
                <a:gd name="T1" fmla="*/ 0 h 641"/>
                <a:gd name="T2" fmla="*/ 25 w 641"/>
                <a:gd name="T3" fmla="*/ 8025 h 641"/>
                <a:gd name="T4" fmla="*/ 8050 w 641"/>
                <a:gd name="T5" fmla="*/ 16025 h 641"/>
                <a:gd name="T6" fmla="*/ 16025 w 641"/>
                <a:gd name="T7" fmla="*/ 8025 h 641"/>
                <a:gd name="T8" fmla="*/ 805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7" name="Google Shape;2940;p7">
              <a:extLst>
                <a:ext uri="{FF2B5EF4-FFF2-40B4-BE49-F238E27FC236}">
                  <a16:creationId xmlns:a16="http://schemas.microsoft.com/office/drawing/2014/main" id="{DB72F7BA-F05A-AA45-8BE8-50C0451EEB19}"/>
                </a:ext>
              </a:extLst>
            </p:cNvPr>
            <p:cNvSpPr>
              <a:spLocks/>
            </p:cNvSpPr>
            <p:nvPr/>
          </p:nvSpPr>
          <p:spPr bwMode="auto">
            <a:xfrm>
              <a:off x="3133250" y="4453525"/>
              <a:ext cx="16025" cy="16050"/>
            </a:xfrm>
            <a:custGeom>
              <a:avLst/>
              <a:gdLst>
                <a:gd name="T0" fmla="*/ 8050 w 641"/>
                <a:gd name="T1" fmla="*/ 25 h 642"/>
                <a:gd name="T2" fmla="*/ 25 w 641"/>
                <a:gd name="T3" fmla="*/ 8050 h 642"/>
                <a:gd name="T4" fmla="*/ 8050 w 641"/>
                <a:gd name="T5" fmla="*/ 16025 h 642"/>
                <a:gd name="T6" fmla="*/ 16025 w 641"/>
                <a:gd name="T7" fmla="*/ 8050 h 642"/>
                <a:gd name="T8" fmla="*/ 805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8" name="Google Shape;2941;p7">
              <a:extLst>
                <a:ext uri="{FF2B5EF4-FFF2-40B4-BE49-F238E27FC236}">
                  <a16:creationId xmlns:a16="http://schemas.microsoft.com/office/drawing/2014/main" id="{C6ADEAFA-CAB7-E3A3-9223-0E7C3D3BD71A}"/>
                </a:ext>
              </a:extLst>
            </p:cNvPr>
            <p:cNvSpPr>
              <a:spLocks/>
            </p:cNvSpPr>
            <p:nvPr/>
          </p:nvSpPr>
          <p:spPr bwMode="auto">
            <a:xfrm>
              <a:off x="3133250" y="4419550"/>
              <a:ext cx="16025" cy="16025"/>
            </a:xfrm>
            <a:custGeom>
              <a:avLst/>
              <a:gdLst>
                <a:gd name="T0" fmla="*/ 8050 w 641"/>
                <a:gd name="T1" fmla="*/ 25 h 641"/>
                <a:gd name="T2" fmla="*/ 25 w 641"/>
                <a:gd name="T3" fmla="*/ 8000 h 641"/>
                <a:gd name="T4" fmla="*/ 8050 w 641"/>
                <a:gd name="T5" fmla="*/ 16025 h 641"/>
                <a:gd name="T6" fmla="*/ 16025 w 641"/>
                <a:gd name="T7" fmla="*/ 8000 h 641"/>
                <a:gd name="T8" fmla="*/ 805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59" name="Google Shape;2942;p7">
              <a:extLst>
                <a:ext uri="{FF2B5EF4-FFF2-40B4-BE49-F238E27FC236}">
                  <a16:creationId xmlns:a16="http://schemas.microsoft.com/office/drawing/2014/main" id="{C54BCB23-41D4-2C82-6D0E-77ABC6BBB95C}"/>
                </a:ext>
              </a:extLst>
            </p:cNvPr>
            <p:cNvSpPr>
              <a:spLocks/>
            </p:cNvSpPr>
            <p:nvPr/>
          </p:nvSpPr>
          <p:spPr bwMode="auto">
            <a:xfrm>
              <a:off x="3133250" y="4249500"/>
              <a:ext cx="16025" cy="16050"/>
            </a:xfrm>
            <a:custGeom>
              <a:avLst/>
              <a:gdLst>
                <a:gd name="T0" fmla="*/ 8050 w 641"/>
                <a:gd name="T1" fmla="*/ 25 h 642"/>
                <a:gd name="T2" fmla="*/ 25 w 641"/>
                <a:gd name="T3" fmla="*/ 8050 h 642"/>
                <a:gd name="T4" fmla="*/ 8050 w 641"/>
                <a:gd name="T5" fmla="*/ 16025 h 642"/>
                <a:gd name="T6" fmla="*/ 16025 w 641"/>
                <a:gd name="T7" fmla="*/ 8050 h 642"/>
                <a:gd name="T8" fmla="*/ 805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0" name="Google Shape;2943;p7">
              <a:extLst>
                <a:ext uri="{FF2B5EF4-FFF2-40B4-BE49-F238E27FC236}">
                  <a16:creationId xmlns:a16="http://schemas.microsoft.com/office/drawing/2014/main" id="{CAF7EFD0-E619-1F45-E8FE-9CADA4D08237}"/>
                </a:ext>
              </a:extLst>
            </p:cNvPr>
            <p:cNvSpPr>
              <a:spLocks/>
            </p:cNvSpPr>
            <p:nvPr/>
          </p:nvSpPr>
          <p:spPr bwMode="auto">
            <a:xfrm>
              <a:off x="3133250" y="4045525"/>
              <a:ext cx="16025" cy="16050"/>
            </a:xfrm>
            <a:custGeom>
              <a:avLst/>
              <a:gdLst>
                <a:gd name="T0" fmla="*/ 8050 w 641"/>
                <a:gd name="T1" fmla="*/ 25 h 642"/>
                <a:gd name="T2" fmla="*/ 25 w 641"/>
                <a:gd name="T3" fmla="*/ 8050 h 642"/>
                <a:gd name="T4" fmla="*/ 8050 w 641"/>
                <a:gd name="T5" fmla="*/ 16025 h 642"/>
                <a:gd name="T6" fmla="*/ 16025 w 641"/>
                <a:gd name="T7" fmla="*/ 8050 h 642"/>
                <a:gd name="T8" fmla="*/ 805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1" name="Google Shape;2944;p7">
              <a:extLst>
                <a:ext uri="{FF2B5EF4-FFF2-40B4-BE49-F238E27FC236}">
                  <a16:creationId xmlns:a16="http://schemas.microsoft.com/office/drawing/2014/main" id="{54106B09-0C02-8022-489A-2EF74AAAAF45}"/>
                </a:ext>
              </a:extLst>
            </p:cNvPr>
            <p:cNvSpPr>
              <a:spLocks/>
            </p:cNvSpPr>
            <p:nvPr/>
          </p:nvSpPr>
          <p:spPr bwMode="auto">
            <a:xfrm>
              <a:off x="3133250" y="3977500"/>
              <a:ext cx="16025" cy="16025"/>
            </a:xfrm>
            <a:custGeom>
              <a:avLst/>
              <a:gdLst>
                <a:gd name="T0" fmla="*/ 8050 w 641"/>
                <a:gd name="T1" fmla="*/ 0 h 641"/>
                <a:gd name="T2" fmla="*/ 25 w 641"/>
                <a:gd name="T3" fmla="*/ 8000 h 641"/>
                <a:gd name="T4" fmla="*/ 8050 w 641"/>
                <a:gd name="T5" fmla="*/ 16025 h 641"/>
                <a:gd name="T6" fmla="*/ 16025 w 641"/>
                <a:gd name="T7" fmla="*/ 8000 h 641"/>
                <a:gd name="T8" fmla="*/ 805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2" name="Google Shape;2945;p7">
              <a:extLst>
                <a:ext uri="{FF2B5EF4-FFF2-40B4-BE49-F238E27FC236}">
                  <a16:creationId xmlns:a16="http://schemas.microsoft.com/office/drawing/2014/main" id="{FCCAF532-A770-24AD-A524-916B92B77211}"/>
                </a:ext>
              </a:extLst>
            </p:cNvPr>
            <p:cNvSpPr>
              <a:spLocks/>
            </p:cNvSpPr>
            <p:nvPr/>
          </p:nvSpPr>
          <p:spPr bwMode="auto">
            <a:xfrm>
              <a:off x="3133250" y="4079550"/>
              <a:ext cx="16025" cy="16025"/>
            </a:xfrm>
            <a:custGeom>
              <a:avLst/>
              <a:gdLst>
                <a:gd name="T0" fmla="*/ 8050 w 641"/>
                <a:gd name="T1" fmla="*/ 0 h 641"/>
                <a:gd name="T2" fmla="*/ 25 w 641"/>
                <a:gd name="T3" fmla="*/ 8000 h 641"/>
                <a:gd name="T4" fmla="*/ 8050 w 641"/>
                <a:gd name="T5" fmla="*/ 16025 h 641"/>
                <a:gd name="T6" fmla="*/ 16025 w 641"/>
                <a:gd name="T7" fmla="*/ 8000 h 641"/>
                <a:gd name="T8" fmla="*/ 805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63" name="Google Shape;2946;p7">
              <a:extLst>
                <a:ext uri="{FF2B5EF4-FFF2-40B4-BE49-F238E27FC236}">
                  <a16:creationId xmlns:a16="http://schemas.microsoft.com/office/drawing/2014/main" id="{E8DB3A18-C06D-DBEB-389B-6F58B2742312}"/>
                </a:ext>
              </a:extLst>
            </p:cNvPr>
            <p:cNvSpPr>
              <a:spLocks/>
            </p:cNvSpPr>
            <p:nvPr/>
          </p:nvSpPr>
          <p:spPr bwMode="auto">
            <a:xfrm>
              <a:off x="3211300" y="4385500"/>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36" name="Google Shape;2947;p7">
              <a:extLst>
                <a:ext uri="{FF2B5EF4-FFF2-40B4-BE49-F238E27FC236}">
                  <a16:creationId xmlns:a16="http://schemas.microsoft.com/office/drawing/2014/main" id="{3CF58A92-3565-07E3-BD94-7132F47BD4AF}"/>
                </a:ext>
              </a:extLst>
            </p:cNvPr>
            <p:cNvSpPr>
              <a:spLocks/>
            </p:cNvSpPr>
            <p:nvPr/>
          </p:nvSpPr>
          <p:spPr bwMode="auto">
            <a:xfrm>
              <a:off x="3133250" y="4215525"/>
              <a:ext cx="16025" cy="16050"/>
            </a:xfrm>
            <a:custGeom>
              <a:avLst/>
              <a:gdLst>
                <a:gd name="T0" fmla="*/ 8050 w 641"/>
                <a:gd name="T1" fmla="*/ 25 h 642"/>
                <a:gd name="T2" fmla="*/ 25 w 641"/>
                <a:gd name="T3" fmla="*/ 8000 h 642"/>
                <a:gd name="T4" fmla="*/ 8050 w 641"/>
                <a:gd name="T5" fmla="*/ 16025 h 642"/>
                <a:gd name="T6" fmla="*/ 16025 w 641"/>
                <a:gd name="T7" fmla="*/ 8000 h 642"/>
                <a:gd name="T8" fmla="*/ 805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37" name="Google Shape;2948;p7">
              <a:extLst>
                <a:ext uri="{FF2B5EF4-FFF2-40B4-BE49-F238E27FC236}">
                  <a16:creationId xmlns:a16="http://schemas.microsoft.com/office/drawing/2014/main" id="{A77180F9-D61A-92B8-8D46-5CB174FB2668}"/>
                </a:ext>
              </a:extLst>
            </p:cNvPr>
            <p:cNvSpPr>
              <a:spLocks/>
            </p:cNvSpPr>
            <p:nvPr/>
          </p:nvSpPr>
          <p:spPr bwMode="auto">
            <a:xfrm>
              <a:off x="3133250" y="4113525"/>
              <a:ext cx="16025" cy="16025"/>
            </a:xfrm>
            <a:custGeom>
              <a:avLst/>
              <a:gdLst>
                <a:gd name="T0" fmla="*/ 8050 w 641"/>
                <a:gd name="T1" fmla="*/ 0 h 641"/>
                <a:gd name="T2" fmla="*/ 25 w 641"/>
                <a:gd name="T3" fmla="*/ 8000 h 641"/>
                <a:gd name="T4" fmla="*/ 8050 w 641"/>
                <a:gd name="T5" fmla="*/ 16025 h 641"/>
                <a:gd name="T6" fmla="*/ 16025 w 641"/>
                <a:gd name="T7" fmla="*/ 8000 h 641"/>
                <a:gd name="T8" fmla="*/ 805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38" name="Google Shape;2949;p7">
              <a:extLst>
                <a:ext uri="{FF2B5EF4-FFF2-40B4-BE49-F238E27FC236}">
                  <a16:creationId xmlns:a16="http://schemas.microsoft.com/office/drawing/2014/main" id="{126EB91E-D3DB-470E-5B42-C2F85E1BC5AF}"/>
                </a:ext>
              </a:extLst>
            </p:cNvPr>
            <p:cNvSpPr>
              <a:spLocks/>
            </p:cNvSpPr>
            <p:nvPr/>
          </p:nvSpPr>
          <p:spPr bwMode="auto">
            <a:xfrm>
              <a:off x="3133250" y="4181525"/>
              <a:ext cx="16025" cy="16025"/>
            </a:xfrm>
            <a:custGeom>
              <a:avLst/>
              <a:gdLst>
                <a:gd name="T0" fmla="*/ 8050 w 641"/>
                <a:gd name="T1" fmla="*/ 0 h 641"/>
                <a:gd name="T2" fmla="*/ 25 w 641"/>
                <a:gd name="T3" fmla="*/ 8025 h 641"/>
                <a:gd name="T4" fmla="*/ 8050 w 641"/>
                <a:gd name="T5" fmla="*/ 16025 h 641"/>
                <a:gd name="T6" fmla="*/ 16025 w 641"/>
                <a:gd name="T7" fmla="*/ 8025 h 641"/>
                <a:gd name="T8" fmla="*/ 805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39" name="Google Shape;2950;p7">
              <a:extLst>
                <a:ext uri="{FF2B5EF4-FFF2-40B4-BE49-F238E27FC236}">
                  <a16:creationId xmlns:a16="http://schemas.microsoft.com/office/drawing/2014/main" id="{0914AC1E-24B4-B220-D60B-2A83A3549447}"/>
                </a:ext>
              </a:extLst>
            </p:cNvPr>
            <p:cNvSpPr>
              <a:spLocks/>
            </p:cNvSpPr>
            <p:nvPr/>
          </p:nvSpPr>
          <p:spPr bwMode="auto">
            <a:xfrm>
              <a:off x="3133250" y="4147550"/>
              <a:ext cx="16025" cy="16025"/>
            </a:xfrm>
            <a:custGeom>
              <a:avLst/>
              <a:gdLst>
                <a:gd name="T0" fmla="*/ 8050 w 641"/>
                <a:gd name="T1" fmla="*/ 0 h 641"/>
                <a:gd name="T2" fmla="*/ 25 w 641"/>
                <a:gd name="T3" fmla="*/ 7975 h 641"/>
                <a:gd name="T4" fmla="*/ 8050 w 641"/>
                <a:gd name="T5" fmla="*/ 16000 h 641"/>
                <a:gd name="T6" fmla="*/ 16025 w 641"/>
                <a:gd name="T7" fmla="*/ 7975 h 641"/>
                <a:gd name="T8" fmla="*/ 805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40" name="Google Shape;2951;p7">
              <a:extLst>
                <a:ext uri="{FF2B5EF4-FFF2-40B4-BE49-F238E27FC236}">
                  <a16:creationId xmlns:a16="http://schemas.microsoft.com/office/drawing/2014/main" id="{58DC70C1-C540-51BD-24C5-EC388862ED00}"/>
                </a:ext>
              </a:extLst>
            </p:cNvPr>
            <p:cNvSpPr>
              <a:spLocks/>
            </p:cNvSpPr>
            <p:nvPr/>
          </p:nvSpPr>
          <p:spPr bwMode="auto">
            <a:xfrm>
              <a:off x="3367450" y="4419550"/>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41" name="Google Shape;2952;p7">
              <a:extLst>
                <a:ext uri="{FF2B5EF4-FFF2-40B4-BE49-F238E27FC236}">
                  <a16:creationId xmlns:a16="http://schemas.microsoft.com/office/drawing/2014/main" id="{C83FCA43-D1AF-A68E-16E5-C3BC1FC3C7DA}"/>
                </a:ext>
              </a:extLst>
            </p:cNvPr>
            <p:cNvSpPr>
              <a:spLocks/>
            </p:cNvSpPr>
            <p:nvPr/>
          </p:nvSpPr>
          <p:spPr bwMode="auto">
            <a:xfrm>
              <a:off x="3328375" y="4215525"/>
              <a:ext cx="16050" cy="16050"/>
            </a:xfrm>
            <a:custGeom>
              <a:avLst/>
              <a:gdLst>
                <a:gd name="T0" fmla="*/ 8050 w 642"/>
                <a:gd name="T1" fmla="*/ 25 h 642"/>
                <a:gd name="T2" fmla="*/ 25 w 642"/>
                <a:gd name="T3" fmla="*/ 8000 h 642"/>
                <a:gd name="T4" fmla="*/ 8050 w 642"/>
                <a:gd name="T5" fmla="*/ 16025 h 642"/>
                <a:gd name="T6" fmla="*/ 16025 w 642"/>
                <a:gd name="T7" fmla="*/ 800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42" name="Google Shape;2953;p7">
              <a:extLst>
                <a:ext uri="{FF2B5EF4-FFF2-40B4-BE49-F238E27FC236}">
                  <a16:creationId xmlns:a16="http://schemas.microsoft.com/office/drawing/2014/main" id="{26E912FD-A703-F9BD-B928-FC36CC9FA8AE}"/>
                </a:ext>
              </a:extLst>
            </p:cNvPr>
            <p:cNvSpPr>
              <a:spLocks/>
            </p:cNvSpPr>
            <p:nvPr/>
          </p:nvSpPr>
          <p:spPr bwMode="auto">
            <a:xfrm>
              <a:off x="3328375" y="4249500"/>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45" name="Google Shape;2954;p7">
              <a:extLst>
                <a:ext uri="{FF2B5EF4-FFF2-40B4-BE49-F238E27FC236}">
                  <a16:creationId xmlns:a16="http://schemas.microsoft.com/office/drawing/2014/main" id="{D5ACF4ED-7567-91C3-FE8C-766E7C9CF6A0}"/>
                </a:ext>
              </a:extLst>
            </p:cNvPr>
            <p:cNvSpPr>
              <a:spLocks/>
            </p:cNvSpPr>
            <p:nvPr/>
          </p:nvSpPr>
          <p:spPr bwMode="auto">
            <a:xfrm>
              <a:off x="3328375" y="4283525"/>
              <a:ext cx="16050" cy="16025"/>
            </a:xfrm>
            <a:custGeom>
              <a:avLst/>
              <a:gdLst>
                <a:gd name="T0" fmla="*/ 8050 w 642"/>
                <a:gd name="T1" fmla="*/ 25 h 641"/>
                <a:gd name="T2" fmla="*/ 25 w 642"/>
                <a:gd name="T3" fmla="*/ 8000 h 641"/>
                <a:gd name="T4" fmla="*/ 8050 w 642"/>
                <a:gd name="T5" fmla="*/ 16025 h 641"/>
                <a:gd name="T6" fmla="*/ 16025 w 642"/>
                <a:gd name="T7" fmla="*/ 8000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46" name="Google Shape;2955;p7">
              <a:extLst>
                <a:ext uri="{FF2B5EF4-FFF2-40B4-BE49-F238E27FC236}">
                  <a16:creationId xmlns:a16="http://schemas.microsoft.com/office/drawing/2014/main" id="{10283594-91D4-3DFC-9A9E-ED0B935A5CC0}"/>
                </a:ext>
              </a:extLst>
            </p:cNvPr>
            <p:cNvSpPr>
              <a:spLocks/>
            </p:cNvSpPr>
            <p:nvPr/>
          </p:nvSpPr>
          <p:spPr bwMode="auto">
            <a:xfrm>
              <a:off x="3328375" y="4181525"/>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47" name="Google Shape;2956;p7">
              <a:extLst>
                <a:ext uri="{FF2B5EF4-FFF2-40B4-BE49-F238E27FC236}">
                  <a16:creationId xmlns:a16="http://schemas.microsoft.com/office/drawing/2014/main" id="{3F8BAA81-A0F6-389F-5AF0-15DD20193681}"/>
                </a:ext>
              </a:extLst>
            </p:cNvPr>
            <p:cNvSpPr>
              <a:spLocks/>
            </p:cNvSpPr>
            <p:nvPr/>
          </p:nvSpPr>
          <p:spPr bwMode="auto">
            <a:xfrm>
              <a:off x="3328375" y="4385500"/>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48" name="Google Shape;2957;p7">
              <a:extLst>
                <a:ext uri="{FF2B5EF4-FFF2-40B4-BE49-F238E27FC236}">
                  <a16:creationId xmlns:a16="http://schemas.microsoft.com/office/drawing/2014/main" id="{06E5B1F5-E869-DE61-69E3-F3583DE91119}"/>
                </a:ext>
              </a:extLst>
            </p:cNvPr>
            <p:cNvSpPr>
              <a:spLocks/>
            </p:cNvSpPr>
            <p:nvPr/>
          </p:nvSpPr>
          <p:spPr bwMode="auto">
            <a:xfrm>
              <a:off x="3328375" y="4317500"/>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49" name="Google Shape;2958;p7">
              <a:extLst>
                <a:ext uri="{FF2B5EF4-FFF2-40B4-BE49-F238E27FC236}">
                  <a16:creationId xmlns:a16="http://schemas.microsoft.com/office/drawing/2014/main" id="{8D5883F1-D13F-F47F-0E9F-2E4C17BBA23C}"/>
                </a:ext>
              </a:extLst>
            </p:cNvPr>
            <p:cNvSpPr>
              <a:spLocks/>
            </p:cNvSpPr>
            <p:nvPr/>
          </p:nvSpPr>
          <p:spPr bwMode="auto">
            <a:xfrm>
              <a:off x="3328375" y="4147550"/>
              <a:ext cx="16050" cy="16025"/>
            </a:xfrm>
            <a:custGeom>
              <a:avLst/>
              <a:gdLst>
                <a:gd name="T0" fmla="*/ 8050 w 642"/>
                <a:gd name="T1" fmla="*/ 0 h 641"/>
                <a:gd name="T2" fmla="*/ 25 w 642"/>
                <a:gd name="T3" fmla="*/ 7975 h 641"/>
                <a:gd name="T4" fmla="*/ 8050 w 642"/>
                <a:gd name="T5" fmla="*/ 16000 h 641"/>
                <a:gd name="T6" fmla="*/ 16025 w 642"/>
                <a:gd name="T7" fmla="*/ 797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0" name="Google Shape;2959;p7">
              <a:extLst>
                <a:ext uri="{FF2B5EF4-FFF2-40B4-BE49-F238E27FC236}">
                  <a16:creationId xmlns:a16="http://schemas.microsoft.com/office/drawing/2014/main" id="{F620C78B-E5AD-DF0D-DC32-32C01082B1F6}"/>
                </a:ext>
              </a:extLst>
            </p:cNvPr>
            <p:cNvSpPr>
              <a:spLocks/>
            </p:cNvSpPr>
            <p:nvPr/>
          </p:nvSpPr>
          <p:spPr bwMode="auto">
            <a:xfrm>
              <a:off x="3328375" y="4351475"/>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1" name="Google Shape;2960;p7">
              <a:extLst>
                <a:ext uri="{FF2B5EF4-FFF2-40B4-BE49-F238E27FC236}">
                  <a16:creationId xmlns:a16="http://schemas.microsoft.com/office/drawing/2014/main" id="{2C12491C-AE27-715E-BC21-E8ECE46FD78B}"/>
                </a:ext>
              </a:extLst>
            </p:cNvPr>
            <p:cNvSpPr>
              <a:spLocks/>
            </p:cNvSpPr>
            <p:nvPr/>
          </p:nvSpPr>
          <p:spPr bwMode="auto">
            <a:xfrm>
              <a:off x="3289350" y="4385500"/>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2" name="Google Shape;2961;p7">
              <a:extLst>
                <a:ext uri="{FF2B5EF4-FFF2-40B4-BE49-F238E27FC236}">
                  <a16:creationId xmlns:a16="http://schemas.microsoft.com/office/drawing/2014/main" id="{E1A2F48B-8758-7BBD-5C98-621DDF46FD69}"/>
                </a:ext>
              </a:extLst>
            </p:cNvPr>
            <p:cNvSpPr>
              <a:spLocks/>
            </p:cNvSpPr>
            <p:nvPr/>
          </p:nvSpPr>
          <p:spPr bwMode="auto">
            <a:xfrm>
              <a:off x="3289350" y="448755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3" name="Google Shape;2962;p7">
              <a:extLst>
                <a:ext uri="{FF2B5EF4-FFF2-40B4-BE49-F238E27FC236}">
                  <a16:creationId xmlns:a16="http://schemas.microsoft.com/office/drawing/2014/main" id="{FFAB4C58-2CF3-626C-6084-65BCE4C5401B}"/>
                </a:ext>
              </a:extLst>
            </p:cNvPr>
            <p:cNvSpPr>
              <a:spLocks/>
            </p:cNvSpPr>
            <p:nvPr/>
          </p:nvSpPr>
          <p:spPr bwMode="auto">
            <a:xfrm>
              <a:off x="3289350" y="4419550"/>
              <a:ext cx="16050" cy="16025"/>
            </a:xfrm>
            <a:custGeom>
              <a:avLst/>
              <a:gdLst>
                <a:gd name="T0" fmla="*/ 8050 w 642"/>
                <a:gd name="T1" fmla="*/ 25 h 641"/>
                <a:gd name="T2" fmla="*/ 25 w 642"/>
                <a:gd name="T3" fmla="*/ 8000 h 641"/>
                <a:gd name="T4" fmla="*/ 8050 w 642"/>
                <a:gd name="T5" fmla="*/ 16025 h 641"/>
                <a:gd name="T6" fmla="*/ 16025 w 642"/>
                <a:gd name="T7" fmla="*/ 8000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4" name="Google Shape;2963;p7">
              <a:extLst>
                <a:ext uri="{FF2B5EF4-FFF2-40B4-BE49-F238E27FC236}">
                  <a16:creationId xmlns:a16="http://schemas.microsoft.com/office/drawing/2014/main" id="{43A5399B-7C9F-4DED-8889-1AC7704DFC5B}"/>
                </a:ext>
              </a:extLst>
            </p:cNvPr>
            <p:cNvSpPr>
              <a:spLocks/>
            </p:cNvSpPr>
            <p:nvPr/>
          </p:nvSpPr>
          <p:spPr bwMode="auto">
            <a:xfrm>
              <a:off x="3289350" y="4351475"/>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5" name="Google Shape;2964;p7">
              <a:extLst>
                <a:ext uri="{FF2B5EF4-FFF2-40B4-BE49-F238E27FC236}">
                  <a16:creationId xmlns:a16="http://schemas.microsoft.com/office/drawing/2014/main" id="{8C31BCF1-64C9-4393-57A7-27DC5F8DA52B}"/>
                </a:ext>
              </a:extLst>
            </p:cNvPr>
            <p:cNvSpPr>
              <a:spLocks/>
            </p:cNvSpPr>
            <p:nvPr/>
          </p:nvSpPr>
          <p:spPr bwMode="auto">
            <a:xfrm>
              <a:off x="3289350" y="4453525"/>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6" name="Google Shape;2965;p7">
              <a:extLst>
                <a:ext uri="{FF2B5EF4-FFF2-40B4-BE49-F238E27FC236}">
                  <a16:creationId xmlns:a16="http://schemas.microsoft.com/office/drawing/2014/main" id="{B8D00978-F6D8-D774-BE1F-8E2A52B6E946}"/>
                </a:ext>
              </a:extLst>
            </p:cNvPr>
            <p:cNvSpPr>
              <a:spLocks/>
            </p:cNvSpPr>
            <p:nvPr/>
          </p:nvSpPr>
          <p:spPr bwMode="auto">
            <a:xfrm>
              <a:off x="3328375" y="407955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7" name="Google Shape;2966;p7">
              <a:extLst>
                <a:ext uri="{FF2B5EF4-FFF2-40B4-BE49-F238E27FC236}">
                  <a16:creationId xmlns:a16="http://schemas.microsoft.com/office/drawing/2014/main" id="{418A2175-C417-3F1B-F9BA-AF08D6F0F435}"/>
                </a:ext>
              </a:extLst>
            </p:cNvPr>
            <p:cNvSpPr>
              <a:spLocks/>
            </p:cNvSpPr>
            <p:nvPr/>
          </p:nvSpPr>
          <p:spPr bwMode="auto">
            <a:xfrm>
              <a:off x="3328375" y="4113525"/>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8" name="Google Shape;2967;p7">
              <a:extLst>
                <a:ext uri="{FF2B5EF4-FFF2-40B4-BE49-F238E27FC236}">
                  <a16:creationId xmlns:a16="http://schemas.microsoft.com/office/drawing/2014/main" id="{F31E51B9-E252-6E0F-FBAA-1D1844191FE2}"/>
                </a:ext>
              </a:extLst>
            </p:cNvPr>
            <p:cNvSpPr>
              <a:spLocks/>
            </p:cNvSpPr>
            <p:nvPr/>
          </p:nvSpPr>
          <p:spPr bwMode="auto">
            <a:xfrm>
              <a:off x="3328375" y="4047150"/>
              <a:ext cx="14125" cy="14425"/>
            </a:xfrm>
            <a:custGeom>
              <a:avLst/>
              <a:gdLst>
                <a:gd name="T0" fmla="*/ 3225 w 565"/>
                <a:gd name="T1" fmla="*/ 0 h 577"/>
                <a:gd name="T2" fmla="*/ 25 w 565"/>
                <a:gd name="T3" fmla="*/ 6425 h 577"/>
                <a:gd name="T4" fmla="*/ 8050 w 565"/>
                <a:gd name="T5" fmla="*/ 14400 h 577"/>
                <a:gd name="T6" fmla="*/ 14100 w 565"/>
                <a:gd name="T7" fmla="*/ 11550 h 577"/>
                <a:gd name="T8" fmla="*/ 3225 w 565"/>
                <a:gd name="T9" fmla="*/ 0 h 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59" name="Google Shape;2968;p7">
              <a:extLst>
                <a:ext uri="{FF2B5EF4-FFF2-40B4-BE49-F238E27FC236}">
                  <a16:creationId xmlns:a16="http://schemas.microsoft.com/office/drawing/2014/main" id="{0577B1F2-DB63-DACF-75ED-270702CB1B34}"/>
                </a:ext>
              </a:extLst>
            </p:cNvPr>
            <p:cNvSpPr>
              <a:spLocks/>
            </p:cNvSpPr>
            <p:nvPr/>
          </p:nvSpPr>
          <p:spPr bwMode="auto">
            <a:xfrm>
              <a:off x="3328375" y="4453525"/>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0" name="Google Shape;2969;p7">
              <a:extLst>
                <a:ext uri="{FF2B5EF4-FFF2-40B4-BE49-F238E27FC236}">
                  <a16:creationId xmlns:a16="http://schemas.microsoft.com/office/drawing/2014/main" id="{DA8B8EEF-AC35-0972-EE0D-7691C3CA35C7}"/>
                </a:ext>
              </a:extLst>
            </p:cNvPr>
            <p:cNvSpPr>
              <a:spLocks/>
            </p:cNvSpPr>
            <p:nvPr/>
          </p:nvSpPr>
          <p:spPr bwMode="auto">
            <a:xfrm>
              <a:off x="3367450" y="4385500"/>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1" name="Google Shape;2970;p7">
              <a:extLst>
                <a:ext uri="{FF2B5EF4-FFF2-40B4-BE49-F238E27FC236}">
                  <a16:creationId xmlns:a16="http://schemas.microsoft.com/office/drawing/2014/main" id="{3C483E53-5E8F-CC68-7C73-E17C40274464}"/>
                </a:ext>
              </a:extLst>
            </p:cNvPr>
            <p:cNvSpPr>
              <a:spLocks/>
            </p:cNvSpPr>
            <p:nvPr/>
          </p:nvSpPr>
          <p:spPr bwMode="auto">
            <a:xfrm>
              <a:off x="3406475" y="4182050"/>
              <a:ext cx="9525" cy="15500"/>
            </a:xfrm>
            <a:custGeom>
              <a:avLst/>
              <a:gdLst>
                <a:gd name="T0" fmla="*/ 5325 w 381"/>
                <a:gd name="T1" fmla="*/ 0 h 620"/>
                <a:gd name="T2" fmla="*/ 0 w 381"/>
                <a:gd name="T3" fmla="*/ 7500 h 620"/>
                <a:gd name="T4" fmla="*/ 8000 w 381"/>
                <a:gd name="T5" fmla="*/ 15500 h 620"/>
                <a:gd name="T6" fmla="*/ 9500 w 381"/>
                <a:gd name="T7" fmla="*/ 15350 h 620"/>
                <a:gd name="T8" fmla="*/ 5325 w 38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2" name="Google Shape;2971;p7">
              <a:extLst>
                <a:ext uri="{FF2B5EF4-FFF2-40B4-BE49-F238E27FC236}">
                  <a16:creationId xmlns:a16="http://schemas.microsoft.com/office/drawing/2014/main" id="{1F5C4878-CC6D-0361-594B-34C46DD5A5D6}"/>
                </a:ext>
              </a:extLst>
            </p:cNvPr>
            <p:cNvSpPr>
              <a:spLocks/>
            </p:cNvSpPr>
            <p:nvPr/>
          </p:nvSpPr>
          <p:spPr bwMode="auto">
            <a:xfrm>
              <a:off x="3367450" y="4351475"/>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3" name="Google Shape;2972;p7">
              <a:extLst>
                <a:ext uri="{FF2B5EF4-FFF2-40B4-BE49-F238E27FC236}">
                  <a16:creationId xmlns:a16="http://schemas.microsoft.com/office/drawing/2014/main" id="{306D9C67-C3E8-8FC4-100B-098D34C3A446}"/>
                </a:ext>
              </a:extLst>
            </p:cNvPr>
            <p:cNvSpPr>
              <a:spLocks/>
            </p:cNvSpPr>
            <p:nvPr/>
          </p:nvSpPr>
          <p:spPr bwMode="auto">
            <a:xfrm>
              <a:off x="3094125" y="4045500"/>
              <a:ext cx="16175" cy="16025"/>
            </a:xfrm>
            <a:custGeom>
              <a:avLst/>
              <a:gdLst>
                <a:gd name="T0" fmla="*/ 8100 w 647"/>
                <a:gd name="T1" fmla="*/ 0 h 641"/>
                <a:gd name="T2" fmla="*/ 7950 w 647"/>
                <a:gd name="T3" fmla="*/ 0 h 641"/>
                <a:gd name="T4" fmla="*/ 75 w 647"/>
                <a:gd name="T5" fmla="*/ 8175 h 641"/>
                <a:gd name="T6" fmla="*/ 8100 w 647"/>
                <a:gd name="T7" fmla="*/ 16025 h 641"/>
                <a:gd name="T8" fmla="*/ 8250 w 647"/>
                <a:gd name="T9" fmla="*/ 16025 h 641"/>
                <a:gd name="T10" fmla="*/ 16075 w 647"/>
                <a:gd name="T11" fmla="*/ 7850 h 641"/>
                <a:gd name="T12" fmla="*/ 8100 w 647"/>
                <a:gd name="T13" fmla="*/ 0 h 6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4" name="Google Shape;2973;p7">
              <a:extLst>
                <a:ext uri="{FF2B5EF4-FFF2-40B4-BE49-F238E27FC236}">
                  <a16:creationId xmlns:a16="http://schemas.microsoft.com/office/drawing/2014/main" id="{B662A59B-29A2-9D40-B325-28559F9CE95D}"/>
                </a:ext>
              </a:extLst>
            </p:cNvPr>
            <p:cNvSpPr>
              <a:spLocks/>
            </p:cNvSpPr>
            <p:nvPr/>
          </p:nvSpPr>
          <p:spPr bwMode="auto">
            <a:xfrm>
              <a:off x="3406475" y="4215525"/>
              <a:ext cx="15275" cy="16050"/>
            </a:xfrm>
            <a:custGeom>
              <a:avLst/>
              <a:gdLst>
                <a:gd name="T0" fmla="*/ 8000 w 611"/>
                <a:gd name="T1" fmla="*/ 25 h 642"/>
                <a:gd name="T2" fmla="*/ 0 w 611"/>
                <a:gd name="T3" fmla="*/ 8000 h 642"/>
                <a:gd name="T4" fmla="*/ 8000 w 611"/>
                <a:gd name="T5" fmla="*/ 16025 h 642"/>
                <a:gd name="T6" fmla="*/ 15275 w 611"/>
                <a:gd name="T7" fmla="*/ 11325 h 642"/>
                <a:gd name="T8" fmla="*/ 13825 w 611"/>
                <a:gd name="T9" fmla="*/ 2575 h 642"/>
                <a:gd name="T10" fmla="*/ 8000 w 611"/>
                <a:gd name="T11" fmla="*/ 25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5" name="Google Shape;2974;p7">
              <a:extLst>
                <a:ext uri="{FF2B5EF4-FFF2-40B4-BE49-F238E27FC236}">
                  <a16:creationId xmlns:a16="http://schemas.microsoft.com/office/drawing/2014/main" id="{58F68C6A-2DCA-6F27-0E7B-0A6C9D4C0716}"/>
                </a:ext>
              </a:extLst>
            </p:cNvPr>
            <p:cNvSpPr>
              <a:spLocks/>
            </p:cNvSpPr>
            <p:nvPr/>
          </p:nvSpPr>
          <p:spPr bwMode="auto">
            <a:xfrm>
              <a:off x="3406475" y="4249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6" name="Google Shape;2975;p7">
              <a:extLst>
                <a:ext uri="{FF2B5EF4-FFF2-40B4-BE49-F238E27FC236}">
                  <a16:creationId xmlns:a16="http://schemas.microsoft.com/office/drawing/2014/main" id="{BE61F6D8-05FC-AB27-B891-6249FF06BFCF}"/>
                </a:ext>
              </a:extLst>
            </p:cNvPr>
            <p:cNvSpPr>
              <a:spLocks/>
            </p:cNvSpPr>
            <p:nvPr/>
          </p:nvSpPr>
          <p:spPr bwMode="auto">
            <a:xfrm>
              <a:off x="3406475" y="4283525"/>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7" name="Google Shape;2976;p7">
              <a:extLst>
                <a:ext uri="{FF2B5EF4-FFF2-40B4-BE49-F238E27FC236}">
                  <a16:creationId xmlns:a16="http://schemas.microsoft.com/office/drawing/2014/main" id="{6316CB9A-FEC8-3CA8-1575-9E7ED8378CE9}"/>
                </a:ext>
              </a:extLst>
            </p:cNvPr>
            <p:cNvSpPr>
              <a:spLocks/>
            </p:cNvSpPr>
            <p:nvPr/>
          </p:nvSpPr>
          <p:spPr bwMode="auto">
            <a:xfrm>
              <a:off x="3367450" y="4147550"/>
              <a:ext cx="16025" cy="16025"/>
            </a:xfrm>
            <a:custGeom>
              <a:avLst/>
              <a:gdLst>
                <a:gd name="T0" fmla="*/ 8000 w 641"/>
                <a:gd name="T1" fmla="*/ 0 h 641"/>
                <a:gd name="T2" fmla="*/ 0 w 641"/>
                <a:gd name="T3" fmla="*/ 7975 h 641"/>
                <a:gd name="T4" fmla="*/ 8000 w 641"/>
                <a:gd name="T5" fmla="*/ 16000 h 641"/>
                <a:gd name="T6" fmla="*/ 16025 w 641"/>
                <a:gd name="T7" fmla="*/ 797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8" name="Google Shape;2977;p7">
              <a:extLst>
                <a:ext uri="{FF2B5EF4-FFF2-40B4-BE49-F238E27FC236}">
                  <a16:creationId xmlns:a16="http://schemas.microsoft.com/office/drawing/2014/main" id="{C9FFEBA0-3C97-3CD2-E76C-073986B6C1BC}"/>
                </a:ext>
              </a:extLst>
            </p:cNvPr>
            <p:cNvSpPr>
              <a:spLocks/>
            </p:cNvSpPr>
            <p:nvPr/>
          </p:nvSpPr>
          <p:spPr bwMode="auto">
            <a:xfrm>
              <a:off x="3367450" y="4181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69" name="Google Shape;2978;p7">
              <a:extLst>
                <a:ext uri="{FF2B5EF4-FFF2-40B4-BE49-F238E27FC236}">
                  <a16:creationId xmlns:a16="http://schemas.microsoft.com/office/drawing/2014/main" id="{5B7B233F-739A-7281-8E5C-7997128300F7}"/>
                </a:ext>
              </a:extLst>
            </p:cNvPr>
            <p:cNvSpPr>
              <a:spLocks/>
            </p:cNvSpPr>
            <p:nvPr/>
          </p:nvSpPr>
          <p:spPr bwMode="auto">
            <a:xfrm>
              <a:off x="3328375" y="4419550"/>
              <a:ext cx="16050" cy="16025"/>
            </a:xfrm>
            <a:custGeom>
              <a:avLst/>
              <a:gdLst>
                <a:gd name="T0" fmla="*/ 8050 w 642"/>
                <a:gd name="T1" fmla="*/ 25 h 641"/>
                <a:gd name="T2" fmla="*/ 25 w 642"/>
                <a:gd name="T3" fmla="*/ 8000 h 641"/>
                <a:gd name="T4" fmla="*/ 8050 w 642"/>
                <a:gd name="T5" fmla="*/ 16025 h 641"/>
                <a:gd name="T6" fmla="*/ 16025 w 642"/>
                <a:gd name="T7" fmla="*/ 8000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0" name="Google Shape;2979;p7">
              <a:extLst>
                <a:ext uri="{FF2B5EF4-FFF2-40B4-BE49-F238E27FC236}">
                  <a16:creationId xmlns:a16="http://schemas.microsoft.com/office/drawing/2014/main" id="{87BB24EB-2DF0-891B-6F9C-47B35D5A520A}"/>
                </a:ext>
              </a:extLst>
            </p:cNvPr>
            <p:cNvSpPr>
              <a:spLocks/>
            </p:cNvSpPr>
            <p:nvPr/>
          </p:nvSpPr>
          <p:spPr bwMode="auto">
            <a:xfrm>
              <a:off x="3367450" y="4317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1" name="Google Shape;2980;p7">
              <a:extLst>
                <a:ext uri="{FF2B5EF4-FFF2-40B4-BE49-F238E27FC236}">
                  <a16:creationId xmlns:a16="http://schemas.microsoft.com/office/drawing/2014/main" id="{555A4BDB-8F67-FCBF-8483-4F58FD1ABB55}"/>
                </a:ext>
              </a:extLst>
            </p:cNvPr>
            <p:cNvSpPr>
              <a:spLocks/>
            </p:cNvSpPr>
            <p:nvPr/>
          </p:nvSpPr>
          <p:spPr bwMode="auto">
            <a:xfrm>
              <a:off x="3367450" y="4113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2" name="Google Shape;2981;p7">
              <a:extLst>
                <a:ext uri="{FF2B5EF4-FFF2-40B4-BE49-F238E27FC236}">
                  <a16:creationId xmlns:a16="http://schemas.microsoft.com/office/drawing/2014/main" id="{4A1990FE-2817-7769-9AC3-C864191E026D}"/>
                </a:ext>
              </a:extLst>
            </p:cNvPr>
            <p:cNvSpPr>
              <a:spLocks/>
            </p:cNvSpPr>
            <p:nvPr/>
          </p:nvSpPr>
          <p:spPr bwMode="auto">
            <a:xfrm>
              <a:off x="3367450" y="4215525"/>
              <a:ext cx="16025" cy="16050"/>
            </a:xfrm>
            <a:custGeom>
              <a:avLst/>
              <a:gdLst>
                <a:gd name="T0" fmla="*/ 8000 w 641"/>
                <a:gd name="T1" fmla="*/ 25 h 642"/>
                <a:gd name="T2" fmla="*/ 0 w 641"/>
                <a:gd name="T3" fmla="*/ 8000 h 642"/>
                <a:gd name="T4" fmla="*/ 8000 w 641"/>
                <a:gd name="T5" fmla="*/ 16025 h 642"/>
                <a:gd name="T6" fmla="*/ 16025 w 641"/>
                <a:gd name="T7" fmla="*/ 800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3" name="Google Shape;2982;p7">
              <a:extLst>
                <a:ext uri="{FF2B5EF4-FFF2-40B4-BE49-F238E27FC236}">
                  <a16:creationId xmlns:a16="http://schemas.microsoft.com/office/drawing/2014/main" id="{353A4A86-A6D7-1655-48EA-BD15C2631A50}"/>
                </a:ext>
              </a:extLst>
            </p:cNvPr>
            <p:cNvSpPr>
              <a:spLocks/>
            </p:cNvSpPr>
            <p:nvPr/>
          </p:nvSpPr>
          <p:spPr bwMode="auto">
            <a:xfrm>
              <a:off x="3367450" y="4283525"/>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4" name="Google Shape;2983;p7">
              <a:extLst>
                <a:ext uri="{FF2B5EF4-FFF2-40B4-BE49-F238E27FC236}">
                  <a16:creationId xmlns:a16="http://schemas.microsoft.com/office/drawing/2014/main" id="{D9BB995A-A514-9EBF-BF17-38E6DD8C55B9}"/>
                </a:ext>
              </a:extLst>
            </p:cNvPr>
            <p:cNvSpPr>
              <a:spLocks/>
            </p:cNvSpPr>
            <p:nvPr/>
          </p:nvSpPr>
          <p:spPr bwMode="auto">
            <a:xfrm>
              <a:off x="3367450" y="4249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5" name="Google Shape;2984;p7">
              <a:extLst>
                <a:ext uri="{FF2B5EF4-FFF2-40B4-BE49-F238E27FC236}">
                  <a16:creationId xmlns:a16="http://schemas.microsoft.com/office/drawing/2014/main" id="{3627B506-D424-79A1-AC7D-91BEB797486C}"/>
                </a:ext>
              </a:extLst>
            </p:cNvPr>
            <p:cNvSpPr>
              <a:spLocks/>
            </p:cNvSpPr>
            <p:nvPr/>
          </p:nvSpPr>
          <p:spPr bwMode="auto">
            <a:xfrm>
              <a:off x="3289350" y="4215525"/>
              <a:ext cx="16050" cy="16050"/>
            </a:xfrm>
            <a:custGeom>
              <a:avLst/>
              <a:gdLst>
                <a:gd name="T0" fmla="*/ 8050 w 642"/>
                <a:gd name="T1" fmla="*/ 25 h 642"/>
                <a:gd name="T2" fmla="*/ 25 w 642"/>
                <a:gd name="T3" fmla="*/ 8000 h 642"/>
                <a:gd name="T4" fmla="*/ 8050 w 642"/>
                <a:gd name="T5" fmla="*/ 16025 h 642"/>
                <a:gd name="T6" fmla="*/ 16025 w 642"/>
                <a:gd name="T7" fmla="*/ 800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6" name="Google Shape;2985;p7">
              <a:extLst>
                <a:ext uri="{FF2B5EF4-FFF2-40B4-BE49-F238E27FC236}">
                  <a16:creationId xmlns:a16="http://schemas.microsoft.com/office/drawing/2014/main" id="{400686E9-2FA1-190B-B68A-F8A89CBE94AF}"/>
                </a:ext>
              </a:extLst>
            </p:cNvPr>
            <p:cNvSpPr>
              <a:spLocks/>
            </p:cNvSpPr>
            <p:nvPr/>
          </p:nvSpPr>
          <p:spPr bwMode="auto">
            <a:xfrm>
              <a:off x="3250325" y="4181525"/>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7" name="Google Shape;2986;p7">
              <a:extLst>
                <a:ext uri="{FF2B5EF4-FFF2-40B4-BE49-F238E27FC236}">
                  <a16:creationId xmlns:a16="http://schemas.microsoft.com/office/drawing/2014/main" id="{231A5B6F-30FF-265E-C784-94F9EE798FF6}"/>
                </a:ext>
              </a:extLst>
            </p:cNvPr>
            <p:cNvSpPr>
              <a:spLocks/>
            </p:cNvSpPr>
            <p:nvPr/>
          </p:nvSpPr>
          <p:spPr bwMode="auto">
            <a:xfrm>
              <a:off x="3250325" y="4079550"/>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8" name="Google Shape;2987;p7">
              <a:extLst>
                <a:ext uri="{FF2B5EF4-FFF2-40B4-BE49-F238E27FC236}">
                  <a16:creationId xmlns:a16="http://schemas.microsoft.com/office/drawing/2014/main" id="{57C4EBA9-506D-83C8-67D4-0120CE891288}"/>
                </a:ext>
              </a:extLst>
            </p:cNvPr>
            <p:cNvSpPr>
              <a:spLocks/>
            </p:cNvSpPr>
            <p:nvPr/>
          </p:nvSpPr>
          <p:spPr bwMode="auto">
            <a:xfrm>
              <a:off x="3250325" y="4113525"/>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79" name="Google Shape;2988;p7">
              <a:extLst>
                <a:ext uri="{FF2B5EF4-FFF2-40B4-BE49-F238E27FC236}">
                  <a16:creationId xmlns:a16="http://schemas.microsoft.com/office/drawing/2014/main" id="{C86003B5-0BA7-7A21-9138-2EDFC977C599}"/>
                </a:ext>
              </a:extLst>
            </p:cNvPr>
            <p:cNvSpPr>
              <a:spLocks/>
            </p:cNvSpPr>
            <p:nvPr/>
          </p:nvSpPr>
          <p:spPr bwMode="auto">
            <a:xfrm>
              <a:off x="3250325" y="4147550"/>
              <a:ext cx="16050" cy="16025"/>
            </a:xfrm>
            <a:custGeom>
              <a:avLst/>
              <a:gdLst>
                <a:gd name="T0" fmla="*/ 8000 w 642"/>
                <a:gd name="T1" fmla="*/ 0 h 641"/>
                <a:gd name="T2" fmla="*/ 25 w 642"/>
                <a:gd name="T3" fmla="*/ 7975 h 641"/>
                <a:gd name="T4" fmla="*/ 8000 w 642"/>
                <a:gd name="T5" fmla="*/ 16000 h 641"/>
                <a:gd name="T6" fmla="*/ 16025 w 642"/>
                <a:gd name="T7" fmla="*/ 797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0" name="Google Shape;2989;p7">
              <a:extLst>
                <a:ext uri="{FF2B5EF4-FFF2-40B4-BE49-F238E27FC236}">
                  <a16:creationId xmlns:a16="http://schemas.microsoft.com/office/drawing/2014/main" id="{2FBD2161-4E7F-FCDA-659E-7B1D0D3A2997}"/>
                </a:ext>
              </a:extLst>
            </p:cNvPr>
            <p:cNvSpPr>
              <a:spLocks/>
            </p:cNvSpPr>
            <p:nvPr/>
          </p:nvSpPr>
          <p:spPr bwMode="auto">
            <a:xfrm>
              <a:off x="3250325" y="4283525"/>
              <a:ext cx="16050" cy="16025"/>
            </a:xfrm>
            <a:custGeom>
              <a:avLst/>
              <a:gdLst>
                <a:gd name="T0" fmla="*/ 8000 w 642"/>
                <a:gd name="T1" fmla="*/ 25 h 641"/>
                <a:gd name="T2" fmla="*/ 25 w 642"/>
                <a:gd name="T3" fmla="*/ 8000 h 641"/>
                <a:gd name="T4" fmla="*/ 8000 w 642"/>
                <a:gd name="T5" fmla="*/ 16025 h 641"/>
                <a:gd name="T6" fmla="*/ 16025 w 642"/>
                <a:gd name="T7" fmla="*/ 8000 h 641"/>
                <a:gd name="T8" fmla="*/ 800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1" name="Google Shape;2990;p7">
              <a:extLst>
                <a:ext uri="{FF2B5EF4-FFF2-40B4-BE49-F238E27FC236}">
                  <a16:creationId xmlns:a16="http://schemas.microsoft.com/office/drawing/2014/main" id="{450D42BC-D0A5-77CC-653A-DBF429ED8A2D}"/>
                </a:ext>
              </a:extLst>
            </p:cNvPr>
            <p:cNvSpPr>
              <a:spLocks/>
            </p:cNvSpPr>
            <p:nvPr/>
          </p:nvSpPr>
          <p:spPr bwMode="auto">
            <a:xfrm>
              <a:off x="3250325" y="4317500"/>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2" name="Google Shape;2991;p7">
              <a:extLst>
                <a:ext uri="{FF2B5EF4-FFF2-40B4-BE49-F238E27FC236}">
                  <a16:creationId xmlns:a16="http://schemas.microsoft.com/office/drawing/2014/main" id="{9A86E9D8-9D00-0386-59FC-C6DC8482BB5C}"/>
                </a:ext>
              </a:extLst>
            </p:cNvPr>
            <p:cNvSpPr>
              <a:spLocks/>
            </p:cNvSpPr>
            <p:nvPr/>
          </p:nvSpPr>
          <p:spPr bwMode="auto">
            <a:xfrm>
              <a:off x="3250325" y="4249500"/>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3" name="Google Shape;2992;p7">
              <a:extLst>
                <a:ext uri="{FF2B5EF4-FFF2-40B4-BE49-F238E27FC236}">
                  <a16:creationId xmlns:a16="http://schemas.microsoft.com/office/drawing/2014/main" id="{C57D4DCC-27A4-C427-ACE8-A3A47E4BAF44}"/>
                </a:ext>
              </a:extLst>
            </p:cNvPr>
            <p:cNvSpPr>
              <a:spLocks/>
            </p:cNvSpPr>
            <p:nvPr/>
          </p:nvSpPr>
          <p:spPr bwMode="auto">
            <a:xfrm>
              <a:off x="3250325" y="4215525"/>
              <a:ext cx="16050" cy="16050"/>
            </a:xfrm>
            <a:custGeom>
              <a:avLst/>
              <a:gdLst>
                <a:gd name="T0" fmla="*/ 8000 w 642"/>
                <a:gd name="T1" fmla="*/ 25 h 642"/>
                <a:gd name="T2" fmla="*/ 25 w 642"/>
                <a:gd name="T3" fmla="*/ 8000 h 642"/>
                <a:gd name="T4" fmla="*/ 8000 w 642"/>
                <a:gd name="T5" fmla="*/ 16025 h 642"/>
                <a:gd name="T6" fmla="*/ 16025 w 642"/>
                <a:gd name="T7" fmla="*/ 800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4" name="Google Shape;2993;p7">
              <a:extLst>
                <a:ext uri="{FF2B5EF4-FFF2-40B4-BE49-F238E27FC236}">
                  <a16:creationId xmlns:a16="http://schemas.microsoft.com/office/drawing/2014/main" id="{A60DE684-D285-B0F9-FAC0-66F1909B4AB2}"/>
                </a:ext>
              </a:extLst>
            </p:cNvPr>
            <p:cNvSpPr>
              <a:spLocks/>
            </p:cNvSpPr>
            <p:nvPr/>
          </p:nvSpPr>
          <p:spPr bwMode="auto">
            <a:xfrm>
              <a:off x="3211300" y="4487550"/>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5" name="Google Shape;2994;p7">
              <a:extLst>
                <a:ext uri="{FF2B5EF4-FFF2-40B4-BE49-F238E27FC236}">
                  <a16:creationId xmlns:a16="http://schemas.microsoft.com/office/drawing/2014/main" id="{390C8511-05F1-090A-5564-74CF6A5D0E91}"/>
                </a:ext>
              </a:extLst>
            </p:cNvPr>
            <p:cNvSpPr>
              <a:spLocks/>
            </p:cNvSpPr>
            <p:nvPr/>
          </p:nvSpPr>
          <p:spPr bwMode="auto">
            <a:xfrm>
              <a:off x="3211300" y="4555550"/>
              <a:ext cx="16050" cy="16025"/>
            </a:xfrm>
            <a:custGeom>
              <a:avLst/>
              <a:gdLst>
                <a:gd name="T0" fmla="*/ 8000 w 642"/>
                <a:gd name="T1" fmla="*/ 0 h 641"/>
                <a:gd name="T2" fmla="*/ 25 w 642"/>
                <a:gd name="T3" fmla="*/ 7975 h 641"/>
                <a:gd name="T4" fmla="*/ 8000 w 642"/>
                <a:gd name="T5" fmla="*/ 16000 h 641"/>
                <a:gd name="T6" fmla="*/ 16025 w 642"/>
                <a:gd name="T7" fmla="*/ 797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6" name="Google Shape;2995;p7">
              <a:extLst>
                <a:ext uri="{FF2B5EF4-FFF2-40B4-BE49-F238E27FC236}">
                  <a16:creationId xmlns:a16="http://schemas.microsoft.com/office/drawing/2014/main" id="{12A53FF2-7EDE-12BA-D027-612DDE7F2950}"/>
                </a:ext>
              </a:extLst>
            </p:cNvPr>
            <p:cNvSpPr>
              <a:spLocks/>
            </p:cNvSpPr>
            <p:nvPr/>
          </p:nvSpPr>
          <p:spPr bwMode="auto">
            <a:xfrm>
              <a:off x="3211300" y="4453525"/>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7" name="Google Shape;2996;p7">
              <a:extLst>
                <a:ext uri="{FF2B5EF4-FFF2-40B4-BE49-F238E27FC236}">
                  <a16:creationId xmlns:a16="http://schemas.microsoft.com/office/drawing/2014/main" id="{47291682-EB6D-19C4-8BF9-F8B9E479D07E}"/>
                </a:ext>
              </a:extLst>
            </p:cNvPr>
            <p:cNvSpPr>
              <a:spLocks/>
            </p:cNvSpPr>
            <p:nvPr/>
          </p:nvSpPr>
          <p:spPr bwMode="auto">
            <a:xfrm>
              <a:off x="3211300" y="4521525"/>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8" name="Google Shape;2997;p7">
              <a:extLst>
                <a:ext uri="{FF2B5EF4-FFF2-40B4-BE49-F238E27FC236}">
                  <a16:creationId xmlns:a16="http://schemas.microsoft.com/office/drawing/2014/main" id="{C523FF12-2C6B-F6FF-5A3E-73B29F4E0214}"/>
                </a:ext>
              </a:extLst>
            </p:cNvPr>
            <p:cNvSpPr>
              <a:spLocks/>
            </p:cNvSpPr>
            <p:nvPr/>
          </p:nvSpPr>
          <p:spPr bwMode="auto">
            <a:xfrm>
              <a:off x="3250325" y="4011475"/>
              <a:ext cx="16050" cy="16025"/>
            </a:xfrm>
            <a:custGeom>
              <a:avLst/>
              <a:gdLst>
                <a:gd name="T0" fmla="*/ 8000 w 642"/>
                <a:gd name="T1" fmla="*/ 25 h 641"/>
                <a:gd name="T2" fmla="*/ 25 w 642"/>
                <a:gd name="T3" fmla="*/ 8025 h 641"/>
                <a:gd name="T4" fmla="*/ 8000 w 642"/>
                <a:gd name="T5" fmla="*/ 16025 h 641"/>
                <a:gd name="T6" fmla="*/ 16025 w 642"/>
                <a:gd name="T7" fmla="*/ 8025 h 641"/>
                <a:gd name="T8" fmla="*/ 800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89" name="Google Shape;2998;p7">
              <a:extLst>
                <a:ext uri="{FF2B5EF4-FFF2-40B4-BE49-F238E27FC236}">
                  <a16:creationId xmlns:a16="http://schemas.microsoft.com/office/drawing/2014/main" id="{4A16CFCC-4E2A-4AF8-4CA6-4AE47B65ACF2}"/>
                </a:ext>
              </a:extLst>
            </p:cNvPr>
            <p:cNvSpPr>
              <a:spLocks/>
            </p:cNvSpPr>
            <p:nvPr/>
          </p:nvSpPr>
          <p:spPr bwMode="auto">
            <a:xfrm>
              <a:off x="3250325" y="4045500"/>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0" name="Google Shape;2999;p7">
              <a:extLst>
                <a:ext uri="{FF2B5EF4-FFF2-40B4-BE49-F238E27FC236}">
                  <a16:creationId xmlns:a16="http://schemas.microsoft.com/office/drawing/2014/main" id="{D58EDA8C-02E4-FF01-C6DB-1C2449929EE5}"/>
                </a:ext>
              </a:extLst>
            </p:cNvPr>
            <p:cNvSpPr>
              <a:spLocks/>
            </p:cNvSpPr>
            <p:nvPr/>
          </p:nvSpPr>
          <p:spPr bwMode="auto">
            <a:xfrm>
              <a:off x="3289350" y="4249500"/>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1" name="Google Shape;3000;p7">
              <a:extLst>
                <a:ext uri="{FF2B5EF4-FFF2-40B4-BE49-F238E27FC236}">
                  <a16:creationId xmlns:a16="http://schemas.microsoft.com/office/drawing/2014/main" id="{B65720B9-AD71-8EFB-8E10-E086B35CED60}"/>
                </a:ext>
              </a:extLst>
            </p:cNvPr>
            <p:cNvSpPr>
              <a:spLocks/>
            </p:cNvSpPr>
            <p:nvPr/>
          </p:nvSpPr>
          <p:spPr bwMode="auto">
            <a:xfrm>
              <a:off x="3289350" y="4147550"/>
              <a:ext cx="16050" cy="16025"/>
            </a:xfrm>
            <a:custGeom>
              <a:avLst/>
              <a:gdLst>
                <a:gd name="T0" fmla="*/ 8050 w 642"/>
                <a:gd name="T1" fmla="*/ 0 h 641"/>
                <a:gd name="T2" fmla="*/ 25 w 642"/>
                <a:gd name="T3" fmla="*/ 7975 h 641"/>
                <a:gd name="T4" fmla="*/ 8050 w 642"/>
                <a:gd name="T5" fmla="*/ 16000 h 641"/>
                <a:gd name="T6" fmla="*/ 16025 w 642"/>
                <a:gd name="T7" fmla="*/ 797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2" name="Google Shape;3001;p7">
              <a:extLst>
                <a:ext uri="{FF2B5EF4-FFF2-40B4-BE49-F238E27FC236}">
                  <a16:creationId xmlns:a16="http://schemas.microsoft.com/office/drawing/2014/main" id="{2229040E-D26F-97AA-1B75-296D304E08A2}"/>
                </a:ext>
              </a:extLst>
            </p:cNvPr>
            <p:cNvSpPr>
              <a:spLocks/>
            </p:cNvSpPr>
            <p:nvPr/>
          </p:nvSpPr>
          <p:spPr bwMode="auto">
            <a:xfrm>
              <a:off x="3289350" y="4113525"/>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3" name="Google Shape;3002;p7">
              <a:extLst>
                <a:ext uri="{FF2B5EF4-FFF2-40B4-BE49-F238E27FC236}">
                  <a16:creationId xmlns:a16="http://schemas.microsoft.com/office/drawing/2014/main" id="{40B96665-A5A2-8D52-BA3C-27C656A2FB57}"/>
                </a:ext>
              </a:extLst>
            </p:cNvPr>
            <p:cNvSpPr>
              <a:spLocks/>
            </p:cNvSpPr>
            <p:nvPr/>
          </p:nvSpPr>
          <p:spPr bwMode="auto">
            <a:xfrm>
              <a:off x="3289350" y="4181525"/>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4" name="Google Shape;3003;p7">
              <a:extLst>
                <a:ext uri="{FF2B5EF4-FFF2-40B4-BE49-F238E27FC236}">
                  <a16:creationId xmlns:a16="http://schemas.microsoft.com/office/drawing/2014/main" id="{B767C676-75EC-D755-3D3E-30CF998FD64F}"/>
                </a:ext>
              </a:extLst>
            </p:cNvPr>
            <p:cNvSpPr>
              <a:spLocks/>
            </p:cNvSpPr>
            <p:nvPr/>
          </p:nvSpPr>
          <p:spPr bwMode="auto">
            <a:xfrm>
              <a:off x="3211300" y="4419550"/>
              <a:ext cx="16050" cy="16025"/>
            </a:xfrm>
            <a:custGeom>
              <a:avLst/>
              <a:gdLst>
                <a:gd name="T0" fmla="*/ 8000 w 642"/>
                <a:gd name="T1" fmla="*/ 25 h 641"/>
                <a:gd name="T2" fmla="*/ 25 w 642"/>
                <a:gd name="T3" fmla="*/ 8000 h 641"/>
                <a:gd name="T4" fmla="*/ 8000 w 642"/>
                <a:gd name="T5" fmla="*/ 16025 h 641"/>
                <a:gd name="T6" fmla="*/ 16025 w 642"/>
                <a:gd name="T7" fmla="*/ 8000 h 641"/>
                <a:gd name="T8" fmla="*/ 800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5" name="Google Shape;3004;p7">
              <a:extLst>
                <a:ext uri="{FF2B5EF4-FFF2-40B4-BE49-F238E27FC236}">
                  <a16:creationId xmlns:a16="http://schemas.microsoft.com/office/drawing/2014/main" id="{C98615B4-F370-66EF-1B86-D84A41C4F33C}"/>
                </a:ext>
              </a:extLst>
            </p:cNvPr>
            <p:cNvSpPr>
              <a:spLocks/>
            </p:cNvSpPr>
            <p:nvPr/>
          </p:nvSpPr>
          <p:spPr bwMode="auto">
            <a:xfrm>
              <a:off x="3250325" y="4351475"/>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6" name="Google Shape;3005;p7">
              <a:extLst>
                <a:ext uri="{FF2B5EF4-FFF2-40B4-BE49-F238E27FC236}">
                  <a16:creationId xmlns:a16="http://schemas.microsoft.com/office/drawing/2014/main" id="{4226B29F-7494-EF43-30A7-A9AFD6594229}"/>
                </a:ext>
              </a:extLst>
            </p:cNvPr>
            <p:cNvSpPr>
              <a:spLocks/>
            </p:cNvSpPr>
            <p:nvPr/>
          </p:nvSpPr>
          <p:spPr bwMode="auto">
            <a:xfrm>
              <a:off x="3289350" y="4283525"/>
              <a:ext cx="16050" cy="16025"/>
            </a:xfrm>
            <a:custGeom>
              <a:avLst/>
              <a:gdLst>
                <a:gd name="T0" fmla="*/ 8050 w 642"/>
                <a:gd name="T1" fmla="*/ 25 h 641"/>
                <a:gd name="T2" fmla="*/ 25 w 642"/>
                <a:gd name="T3" fmla="*/ 8000 h 641"/>
                <a:gd name="T4" fmla="*/ 8050 w 642"/>
                <a:gd name="T5" fmla="*/ 16025 h 641"/>
                <a:gd name="T6" fmla="*/ 16025 w 642"/>
                <a:gd name="T7" fmla="*/ 8000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7" name="Google Shape;3006;p7">
              <a:extLst>
                <a:ext uri="{FF2B5EF4-FFF2-40B4-BE49-F238E27FC236}">
                  <a16:creationId xmlns:a16="http://schemas.microsoft.com/office/drawing/2014/main" id="{9C173C62-C2FE-405A-B2B7-E1594C2CABC9}"/>
                </a:ext>
              </a:extLst>
            </p:cNvPr>
            <p:cNvSpPr>
              <a:spLocks/>
            </p:cNvSpPr>
            <p:nvPr/>
          </p:nvSpPr>
          <p:spPr bwMode="auto">
            <a:xfrm>
              <a:off x="3289350" y="4317500"/>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8" name="Google Shape;3007;p7">
              <a:extLst>
                <a:ext uri="{FF2B5EF4-FFF2-40B4-BE49-F238E27FC236}">
                  <a16:creationId xmlns:a16="http://schemas.microsoft.com/office/drawing/2014/main" id="{529A3609-7A7E-C59C-DA53-8B632C614DA7}"/>
                </a:ext>
              </a:extLst>
            </p:cNvPr>
            <p:cNvSpPr>
              <a:spLocks/>
            </p:cNvSpPr>
            <p:nvPr/>
          </p:nvSpPr>
          <p:spPr bwMode="auto">
            <a:xfrm>
              <a:off x="3289350" y="407955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199" name="Google Shape;3008;p7">
              <a:extLst>
                <a:ext uri="{FF2B5EF4-FFF2-40B4-BE49-F238E27FC236}">
                  <a16:creationId xmlns:a16="http://schemas.microsoft.com/office/drawing/2014/main" id="{872CB5F8-217D-621A-9892-3470D31E765F}"/>
                </a:ext>
              </a:extLst>
            </p:cNvPr>
            <p:cNvSpPr>
              <a:spLocks/>
            </p:cNvSpPr>
            <p:nvPr/>
          </p:nvSpPr>
          <p:spPr bwMode="auto">
            <a:xfrm>
              <a:off x="3250325" y="4419550"/>
              <a:ext cx="16050" cy="16025"/>
            </a:xfrm>
            <a:custGeom>
              <a:avLst/>
              <a:gdLst>
                <a:gd name="T0" fmla="*/ 8000 w 642"/>
                <a:gd name="T1" fmla="*/ 25 h 641"/>
                <a:gd name="T2" fmla="*/ 25 w 642"/>
                <a:gd name="T3" fmla="*/ 8000 h 641"/>
                <a:gd name="T4" fmla="*/ 8000 w 642"/>
                <a:gd name="T5" fmla="*/ 16025 h 641"/>
                <a:gd name="T6" fmla="*/ 16025 w 642"/>
                <a:gd name="T7" fmla="*/ 8000 h 641"/>
                <a:gd name="T8" fmla="*/ 800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0" name="Google Shape;3009;p7">
              <a:extLst>
                <a:ext uri="{FF2B5EF4-FFF2-40B4-BE49-F238E27FC236}">
                  <a16:creationId xmlns:a16="http://schemas.microsoft.com/office/drawing/2014/main" id="{B3E6845B-D7F5-CD39-AC11-845A742C9E0C}"/>
                </a:ext>
              </a:extLst>
            </p:cNvPr>
            <p:cNvSpPr>
              <a:spLocks/>
            </p:cNvSpPr>
            <p:nvPr/>
          </p:nvSpPr>
          <p:spPr bwMode="auto">
            <a:xfrm>
              <a:off x="3250325" y="4385500"/>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1" name="Google Shape;3010;p7">
              <a:extLst>
                <a:ext uri="{FF2B5EF4-FFF2-40B4-BE49-F238E27FC236}">
                  <a16:creationId xmlns:a16="http://schemas.microsoft.com/office/drawing/2014/main" id="{79AFE1BA-1FDC-B2A3-404B-80E16CDAF176}"/>
                </a:ext>
              </a:extLst>
            </p:cNvPr>
            <p:cNvSpPr>
              <a:spLocks/>
            </p:cNvSpPr>
            <p:nvPr/>
          </p:nvSpPr>
          <p:spPr bwMode="auto">
            <a:xfrm>
              <a:off x="3250325" y="4453525"/>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2" name="Google Shape;3011;p7">
              <a:extLst>
                <a:ext uri="{FF2B5EF4-FFF2-40B4-BE49-F238E27FC236}">
                  <a16:creationId xmlns:a16="http://schemas.microsoft.com/office/drawing/2014/main" id="{E93426FF-0B40-0CCA-51FE-6B2397257175}"/>
                </a:ext>
              </a:extLst>
            </p:cNvPr>
            <p:cNvSpPr>
              <a:spLocks/>
            </p:cNvSpPr>
            <p:nvPr/>
          </p:nvSpPr>
          <p:spPr bwMode="auto">
            <a:xfrm>
              <a:off x="3289350" y="4013325"/>
              <a:ext cx="15275" cy="14175"/>
            </a:xfrm>
            <a:custGeom>
              <a:avLst/>
              <a:gdLst>
                <a:gd name="T0" fmla="*/ 2950 w 611"/>
                <a:gd name="T1" fmla="*/ 0 h 567"/>
                <a:gd name="T2" fmla="*/ 25 w 611"/>
                <a:gd name="T3" fmla="*/ 6175 h 567"/>
                <a:gd name="T4" fmla="*/ 8050 w 611"/>
                <a:gd name="T5" fmla="*/ 14175 h 567"/>
                <a:gd name="T6" fmla="*/ 15275 w 611"/>
                <a:gd name="T7" fmla="*/ 9475 h 567"/>
                <a:gd name="T8" fmla="*/ 2950 w 611"/>
                <a:gd name="T9" fmla="*/ 0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3" name="Google Shape;3012;p7">
              <a:extLst>
                <a:ext uri="{FF2B5EF4-FFF2-40B4-BE49-F238E27FC236}">
                  <a16:creationId xmlns:a16="http://schemas.microsoft.com/office/drawing/2014/main" id="{8C15191F-575D-2709-6EAC-E28E1925A1DB}"/>
                </a:ext>
              </a:extLst>
            </p:cNvPr>
            <p:cNvSpPr>
              <a:spLocks/>
            </p:cNvSpPr>
            <p:nvPr/>
          </p:nvSpPr>
          <p:spPr bwMode="auto">
            <a:xfrm>
              <a:off x="3289350" y="404550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4" name="Google Shape;3013;p7">
              <a:extLst>
                <a:ext uri="{FF2B5EF4-FFF2-40B4-BE49-F238E27FC236}">
                  <a16:creationId xmlns:a16="http://schemas.microsoft.com/office/drawing/2014/main" id="{2039F281-2D4C-D551-3F43-590C1E65A371}"/>
                </a:ext>
              </a:extLst>
            </p:cNvPr>
            <p:cNvSpPr>
              <a:spLocks/>
            </p:cNvSpPr>
            <p:nvPr/>
          </p:nvSpPr>
          <p:spPr bwMode="auto">
            <a:xfrm>
              <a:off x="3250325" y="4521525"/>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5" name="Google Shape;3014;p7">
              <a:extLst>
                <a:ext uri="{FF2B5EF4-FFF2-40B4-BE49-F238E27FC236}">
                  <a16:creationId xmlns:a16="http://schemas.microsoft.com/office/drawing/2014/main" id="{700AB0F6-C481-F2AD-9EAD-69DE0833C46C}"/>
                </a:ext>
              </a:extLst>
            </p:cNvPr>
            <p:cNvSpPr>
              <a:spLocks/>
            </p:cNvSpPr>
            <p:nvPr/>
          </p:nvSpPr>
          <p:spPr bwMode="auto">
            <a:xfrm>
              <a:off x="3250325" y="4487550"/>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6" name="Google Shape;3015;p7">
              <a:extLst>
                <a:ext uri="{FF2B5EF4-FFF2-40B4-BE49-F238E27FC236}">
                  <a16:creationId xmlns:a16="http://schemas.microsoft.com/office/drawing/2014/main" id="{137C1255-AFC9-A0E7-63FD-EDB80106F976}"/>
                </a:ext>
              </a:extLst>
            </p:cNvPr>
            <p:cNvSpPr>
              <a:spLocks/>
            </p:cNvSpPr>
            <p:nvPr/>
          </p:nvSpPr>
          <p:spPr bwMode="auto">
            <a:xfrm>
              <a:off x="2899050" y="4453525"/>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7" name="Google Shape;3016;p7">
              <a:extLst>
                <a:ext uri="{FF2B5EF4-FFF2-40B4-BE49-F238E27FC236}">
                  <a16:creationId xmlns:a16="http://schemas.microsoft.com/office/drawing/2014/main" id="{19A9B013-3816-2F1C-0FAE-A8572AF78082}"/>
                </a:ext>
              </a:extLst>
            </p:cNvPr>
            <p:cNvSpPr>
              <a:spLocks/>
            </p:cNvSpPr>
            <p:nvPr/>
          </p:nvSpPr>
          <p:spPr bwMode="auto">
            <a:xfrm>
              <a:off x="2899050" y="4079550"/>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8" name="Google Shape;3017;p7">
              <a:extLst>
                <a:ext uri="{FF2B5EF4-FFF2-40B4-BE49-F238E27FC236}">
                  <a16:creationId xmlns:a16="http://schemas.microsoft.com/office/drawing/2014/main" id="{1EB1CA24-C8E2-3F54-1D00-9C5384F40224}"/>
                </a:ext>
              </a:extLst>
            </p:cNvPr>
            <p:cNvSpPr>
              <a:spLocks/>
            </p:cNvSpPr>
            <p:nvPr/>
          </p:nvSpPr>
          <p:spPr bwMode="auto">
            <a:xfrm>
              <a:off x="2862000" y="4047150"/>
              <a:ext cx="14100" cy="14425"/>
            </a:xfrm>
            <a:custGeom>
              <a:avLst/>
              <a:gdLst>
                <a:gd name="T0" fmla="*/ 10900 w 564"/>
                <a:gd name="T1" fmla="*/ 0 h 577"/>
                <a:gd name="T2" fmla="*/ 0 w 564"/>
                <a:gd name="T3" fmla="*/ 11550 h 577"/>
                <a:gd name="T4" fmla="*/ 6075 w 564"/>
                <a:gd name="T5" fmla="*/ 14400 h 577"/>
                <a:gd name="T6" fmla="*/ 14100 w 564"/>
                <a:gd name="T7" fmla="*/ 6425 h 577"/>
                <a:gd name="T8" fmla="*/ 10900 w 564"/>
                <a:gd name="T9" fmla="*/ 0 h 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09" name="Google Shape;3018;p7">
              <a:extLst>
                <a:ext uri="{FF2B5EF4-FFF2-40B4-BE49-F238E27FC236}">
                  <a16:creationId xmlns:a16="http://schemas.microsoft.com/office/drawing/2014/main" id="{ED6D699F-EB6F-8838-6CB1-EEDC0EAD56B7}"/>
                </a:ext>
              </a:extLst>
            </p:cNvPr>
            <p:cNvSpPr>
              <a:spLocks/>
            </p:cNvSpPr>
            <p:nvPr/>
          </p:nvSpPr>
          <p:spPr bwMode="auto">
            <a:xfrm>
              <a:off x="2899050" y="4045500"/>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0" name="Google Shape;3019;p7">
              <a:extLst>
                <a:ext uri="{FF2B5EF4-FFF2-40B4-BE49-F238E27FC236}">
                  <a16:creationId xmlns:a16="http://schemas.microsoft.com/office/drawing/2014/main" id="{DE6AC7A7-667F-3B28-CB88-82B3703CD023}"/>
                </a:ext>
              </a:extLst>
            </p:cNvPr>
            <p:cNvSpPr>
              <a:spLocks/>
            </p:cNvSpPr>
            <p:nvPr/>
          </p:nvSpPr>
          <p:spPr bwMode="auto">
            <a:xfrm>
              <a:off x="2899050" y="4147550"/>
              <a:ext cx="16050" cy="16025"/>
            </a:xfrm>
            <a:custGeom>
              <a:avLst/>
              <a:gdLst>
                <a:gd name="T0" fmla="*/ 8000 w 642"/>
                <a:gd name="T1" fmla="*/ 0 h 641"/>
                <a:gd name="T2" fmla="*/ 25 w 642"/>
                <a:gd name="T3" fmla="*/ 7975 h 641"/>
                <a:gd name="T4" fmla="*/ 8000 w 642"/>
                <a:gd name="T5" fmla="*/ 16000 h 641"/>
                <a:gd name="T6" fmla="*/ 16025 w 642"/>
                <a:gd name="T7" fmla="*/ 797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1" name="Google Shape;3020;p7">
              <a:extLst>
                <a:ext uri="{FF2B5EF4-FFF2-40B4-BE49-F238E27FC236}">
                  <a16:creationId xmlns:a16="http://schemas.microsoft.com/office/drawing/2014/main" id="{819871DB-D5FA-B54E-CAD6-16BAF94C0D91}"/>
                </a:ext>
              </a:extLst>
            </p:cNvPr>
            <p:cNvSpPr>
              <a:spLocks/>
            </p:cNvSpPr>
            <p:nvPr/>
          </p:nvSpPr>
          <p:spPr bwMode="auto">
            <a:xfrm>
              <a:off x="2899050" y="4113525"/>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2" name="Google Shape;3021;p7">
              <a:extLst>
                <a:ext uri="{FF2B5EF4-FFF2-40B4-BE49-F238E27FC236}">
                  <a16:creationId xmlns:a16="http://schemas.microsoft.com/office/drawing/2014/main" id="{03A1705B-B67E-B70A-94FE-4781433E7303}"/>
                </a:ext>
              </a:extLst>
            </p:cNvPr>
            <p:cNvSpPr>
              <a:spLocks/>
            </p:cNvSpPr>
            <p:nvPr/>
          </p:nvSpPr>
          <p:spPr bwMode="auto">
            <a:xfrm>
              <a:off x="2899050" y="4181525"/>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3" name="Google Shape;3022;p7">
              <a:extLst>
                <a:ext uri="{FF2B5EF4-FFF2-40B4-BE49-F238E27FC236}">
                  <a16:creationId xmlns:a16="http://schemas.microsoft.com/office/drawing/2014/main" id="{52403A49-652C-D615-9828-78867205166A}"/>
                </a:ext>
              </a:extLst>
            </p:cNvPr>
            <p:cNvSpPr>
              <a:spLocks/>
            </p:cNvSpPr>
            <p:nvPr/>
          </p:nvSpPr>
          <p:spPr bwMode="auto">
            <a:xfrm>
              <a:off x="2899050" y="4249500"/>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4" name="Google Shape;3023;p7">
              <a:extLst>
                <a:ext uri="{FF2B5EF4-FFF2-40B4-BE49-F238E27FC236}">
                  <a16:creationId xmlns:a16="http://schemas.microsoft.com/office/drawing/2014/main" id="{DB6B5EB7-2137-0511-D9FE-48153552E7B0}"/>
                </a:ext>
              </a:extLst>
            </p:cNvPr>
            <p:cNvSpPr>
              <a:spLocks/>
            </p:cNvSpPr>
            <p:nvPr/>
          </p:nvSpPr>
          <p:spPr bwMode="auto">
            <a:xfrm>
              <a:off x="2899050" y="4215525"/>
              <a:ext cx="16050" cy="16050"/>
            </a:xfrm>
            <a:custGeom>
              <a:avLst/>
              <a:gdLst>
                <a:gd name="T0" fmla="*/ 8000 w 642"/>
                <a:gd name="T1" fmla="*/ 25 h 642"/>
                <a:gd name="T2" fmla="*/ 25 w 642"/>
                <a:gd name="T3" fmla="*/ 8000 h 642"/>
                <a:gd name="T4" fmla="*/ 8000 w 642"/>
                <a:gd name="T5" fmla="*/ 16025 h 642"/>
                <a:gd name="T6" fmla="*/ 16025 w 642"/>
                <a:gd name="T7" fmla="*/ 800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5" name="Google Shape;3024;p7">
              <a:extLst>
                <a:ext uri="{FF2B5EF4-FFF2-40B4-BE49-F238E27FC236}">
                  <a16:creationId xmlns:a16="http://schemas.microsoft.com/office/drawing/2014/main" id="{AE635880-68E2-1B5E-1A8F-C36FA52B6619}"/>
                </a:ext>
              </a:extLst>
            </p:cNvPr>
            <p:cNvSpPr>
              <a:spLocks/>
            </p:cNvSpPr>
            <p:nvPr/>
          </p:nvSpPr>
          <p:spPr bwMode="auto">
            <a:xfrm>
              <a:off x="2860075" y="4385500"/>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6" name="Google Shape;3025;p7">
              <a:extLst>
                <a:ext uri="{FF2B5EF4-FFF2-40B4-BE49-F238E27FC236}">
                  <a16:creationId xmlns:a16="http://schemas.microsoft.com/office/drawing/2014/main" id="{EBF39A24-43BC-4F89-3658-06FAA8F8DEF2}"/>
                </a:ext>
              </a:extLst>
            </p:cNvPr>
            <p:cNvSpPr>
              <a:spLocks/>
            </p:cNvSpPr>
            <p:nvPr/>
          </p:nvSpPr>
          <p:spPr bwMode="auto">
            <a:xfrm>
              <a:off x="2860075" y="4283525"/>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7" name="Google Shape;3026;p7">
              <a:extLst>
                <a:ext uri="{FF2B5EF4-FFF2-40B4-BE49-F238E27FC236}">
                  <a16:creationId xmlns:a16="http://schemas.microsoft.com/office/drawing/2014/main" id="{8F7AC442-64CB-1EA7-8ABF-D48F3DCA80FF}"/>
                </a:ext>
              </a:extLst>
            </p:cNvPr>
            <p:cNvSpPr>
              <a:spLocks/>
            </p:cNvSpPr>
            <p:nvPr/>
          </p:nvSpPr>
          <p:spPr bwMode="auto">
            <a:xfrm>
              <a:off x="2860075" y="4317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8" name="Google Shape;3027;p7">
              <a:extLst>
                <a:ext uri="{FF2B5EF4-FFF2-40B4-BE49-F238E27FC236}">
                  <a16:creationId xmlns:a16="http://schemas.microsoft.com/office/drawing/2014/main" id="{57011BE7-4B85-8536-28BB-3DDA728A7380}"/>
                </a:ext>
              </a:extLst>
            </p:cNvPr>
            <p:cNvSpPr>
              <a:spLocks/>
            </p:cNvSpPr>
            <p:nvPr/>
          </p:nvSpPr>
          <p:spPr bwMode="auto">
            <a:xfrm>
              <a:off x="2860075" y="4249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19" name="Google Shape;3028;p7">
              <a:extLst>
                <a:ext uri="{FF2B5EF4-FFF2-40B4-BE49-F238E27FC236}">
                  <a16:creationId xmlns:a16="http://schemas.microsoft.com/office/drawing/2014/main" id="{BAB67CA4-E31C-3EF8-D89E-82848942F07D}"/>
                </a:ext>
              </a:extLst>
            </p:cNvPr>
            <p:cNvSpPr>
              <a:spLocks/>
            </p:cNvSpPr>
            <p:nvPr/>
          </p:nvSpPr>
          <p:spPr bwMode="auto">
            <a:xfrm>
              <a:off x="2899050" y="4283525"/>
              <a:ext cx="16050" cy="16025"/>
            </a:xfrm>
            <a:custGeom>
              <a:avLst/>
              <a:gdLst>
                <a:gd name="T0" fmla="*/ 8000 w 642"/>
                <a:gd name="T1" fmla="*/ 25 h 641"/>
                <a:gd name="T2" fmla="*/ 25 w 642"/>
                <a:gd name="T3" fmla="*/ 8000 h 641"/>
                <a:gd name="T4" fmla="*/ 8000 w 642"/>
                <a:gd name="T5" fmla="*/ 16025 h 641"/>
                <a:gd name="T6" fmla="*/ 16025 w 642"/>
                <a:gd name="T7" fmla="*/ 8000 h 641"/>
                <a:gd name="T8" fmla="*/ 800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0" name="Google Shape;3029;p7">
              <a:extLst>
                <a:ext uri="{FF2B5EF4-FFF2-40B4-BE49-F238E27FC236}">
                  <a16:creationId xmlns:a16="http://schemas.microsoft.com/office/drawing/2014/main" id="{A37F162B-C954-4855-4036-BF5CB3DAECF6}"/>
                </a:ext>
              </a:extLst>
            </p:cNvPr>
            <p:cNvSpPr>
              <a:spLocks/>
            </p:cNvSpPr>
            <p:nvPr/>
          </p:nvSpPr>
          <p:spPr bwMode="auto">
            <a:xfrm>
              <a:off x="2860075" y="4453525"/>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1" name="Google Shape;3030;p7">
              <a:extLst>
                <a:ext uri="{FF2B5EF4-FFF2-40B4-BE49-F238E27FC236}">
                  <a16:creationId xmlns:a16="http://schemas.microsoft.com/office/drawing/2014/main" id="{29A326AA-4104-9C8C-E6E3-FD64BF1D0505}"/>
                </a:ext>
              </a:extLst>
            </p:cNvPr>
            <p:cNvSpPr>
              <a:spLocks/>
            </p:cNvSpPr>
            <p:nvPr/>
          </p:nvSpPr>
          <p:spPr bwMode="auto">
            <a:xfrm>
              <a:off x="2860075" y="4419550"/>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2" name="Google Shape;3031;p7">
              <a:extLst>
                <a:ext uri="{FF2B5EF4-FFF2-40B4-BE49-F238E27FC236}">
                  <a16:creationId xmlns:a16="http://schemas.microsoft.com/office/drawing/2014/main" id="{9DA4E10F-9CC0-7CB0-825E-D7EF3C069D98}"/>
                </a:ext>
              </a:extLst>
            </p:cNvPr>
            <p:cNvSpPr>
              <a:spLocks/>
            </p:cNvSpPr>
            <p:nvPr/>
          </p:nvSpPr>
          <p:spPr bwMode="auto">
            <a:xfrm>
              <a:off x="2860075" y="4351475"/>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3" name="Google Shape;3032;p7">
              <a:extLst>
                <a:ext uri="{FF2B5EF4-FFF2-40B4-BE49-F238E27FC236}">
                  <a16:creationId xmlns:a16="http://schemas.microsoft.com/office/drawing/2014/main" id="{D8AA340D-07B3-CEAA-1B2C-7307B977FBCC}"/>
                </a:ext>
              </a:extLst>
            </p:cNvPr>
            <p:cNvSpPr>
              <a:spLocks/>
            </p:cNvSpPr>
            <p:nvPr/>
          </p:nvSpPr>
          <p:spPr bwMode="auto">
            <a:xfrm>
              <a:off x="2938075" y="4113525"/>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4" name="Google Shape;3033;p7">
              <a:extLst>
                <a:ext uri="{FF2B5EF4-FFF2-40B4-BE49-F238E27FC236}">
                  <a16:creationId xmlns:a16="http://schemas.microsoft.com/office/drawing/2014/main" id="{C243F420-5AA3-4D3E-B006-CB08B6A0AD9D}"/>
                </a:ext>
              </a:extLst>
            </p:cNvPr>
            <p:cNvSpPr>
              <a:spLocks/>
            </p:cNvSpPr>
            <p:nvPr/>
          </p:nvSpPr>
          <p:spPr bwMode="auto">
            <a:xfrm>
              <a:off x="2938075" y="4147550"/>
              <a:ext cx="16050" cy="16025"/>
            </a:xfrm>
            <a:custGeom>
              <a:avLst/>
              <a:gdLst>
                <a:gd name="T0" fmla="*/ 8050 w 642"/>
                <a:gd name="T1" fmla="*/ 0 h 641"/>
                <a:gd name="T2" fmla="*/ 25 w 642"/>
                <a:gd name="T3" fmla="*/ 7975 h 641"/>
                <a:gd name="T4" fmla="*/ 8050 w 642"/>
                <a:gd name="T5" fmla="*/ 16000 h 641"/>
                <a:gd name="T6" fmla="*/ 16025 w 642"/>
                <a:gd name="T7" fmla="*/ 797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5" name="Google Shape;3034;p7">
              <a:extLst>
                <a:ext uri="{FF2B5EF4-FFF2-40B4-BE49-F238E27FC236}">
                  <a16:creationId xmlns:a16="http://schemas.microsoft.com/office/drawing/2014/main" id="{643B9C8C-BF61-8568-F1C0-169EA5E3DDB3}"/>
                </a:ext>
              </a:extLst>
            </p:cNvPr>
            <p:cNvSpPr>
              <a:spLocks/>
            </p:cNvSpPr>
            <p:nvPr/>
          </p:nvSpPr>
          <p:spPr bwMode="auto">
            <a:xfrm>
              <a:off x="2938075" y="404550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6" name="Google Shape;3035;p7">
              <a:extLst>
                <a:ext uri="{FF2B5EF4-FFF2-40B4-BE49-F238E27FC236}">
                  <a16:creationId xmlns:a16="http://schemas.microsoft.com/office/drawing/2014/main" id="{A2BCCFD0-F77F-19F2-DA58-40A1583D58F5}"/>
                </a:ext>
              </a:extLst>
            </p:cNvPr>
            <p:cNvSpPr>
              <a:spLocks/>
            </p:cNvSpPr>
            <p:nvPr/>
          </p:nvSpPr>
          <p:spPr bwMode="auto">
            <a:xfrm>
              <a:off x="2938075" y="407955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7" name="Google Shape;3036;p7">
              <a:extLst>
                <a:ext uri="{FF2B5EF4-FFF2-40B4-BE49-F238E27FC236}">
                  <a16:creationId xmlns:a16="http://schemas.microsoft.com/office/drawing/2014/main" id="{DAF3B9E5-51F3-735A-FC1C-01F0A2506994}"/>
                </a:ext>
              </a:extLst>
            </p:cNvPr>
            <p:cNvSpPr>
              <a:spLocks/>
            </p:cNvSpPr>
            <p:nvPr/>
          </p:nvSpPr>
          <p:spPr bwMode="auto">
            <a:xfrm>
              <a:off x="2938075" y="4249500"/>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8" name="Google Shape;3037;p7">
              <a:extLst>
                <a:ext uri="{FF2B5EF4-FFF2-40B4-BE49-F238E27FC236}">
                  <a16:creationId xmlns:a16="http://schemas.microsoft.com/office/drawing/2014/main" id="{2D88F2C9-4766-086F-E5A2-1798C32FABE2}"/>
                </a:ext>
              </a:extLst>
            </p:cNvPr>
            <p:cNvSpPr>
              <a:spLocks/>
            </p:cNvSpPr>
            <p:nvPr/>
          </p:nvSpPr>
          <p:spPr bwMode="auto">
            <a:xfrm>
              <a:off x="2938075" y="4181525"/>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29" name="Google Shape;3038;p7">
              <a:extLst>
                <a:ext uri="{FF2B5EF4-FFF2-40B4-BE49-F238E27FC236}">
                  <a16:creationId xmlns:a16="http://schemas.microsoft.com/office/drawing/2014/main" id="{3E89DCF4-5459-2F0A-4CD1-28049CC72F5B}"/>
                </a:ext>
              </a:extLst>
            </p:cNvPr>
            <p:cNvSpPr>
              <a:spLocks/>
            </p:cNvSpPr>
            <p:nvPr/>
          </p:nvSpPr>
          <p:spPr bwMode="auto">
            <a:xfrm>
              <a:off x="2938075" y="4215525"/>
              <a:ext cx="16050" cy="16050"/>
            </a:xfrm>
            <a:custGeom>
              <a:avLst/>
              <a:gdLst>
                <a:gd name="T0" fmla="*/ 8050 w 642"/>
                <a:gd name="T1" fmla="*/ 25 h 642"/>
                <a:gd name="T2" fmla="*/ 25 w 642"/>
                <a:gd name="T3" fmla="*/ 8000 h 642"/>
                <a:gd name="T4" fmla="*/ 8050 w 642"/>
                <a:gd name="T5" fmla="*/ 16025 h 642"/>
                <a:gd name="T6" fmla="*/ 16025 w 642"/>
                <a:gd name="T7" fmla="*/ 800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0" name="Google Shape;3039;p7">
              <a:extLst>
                <a:ext uri="{FF2B5EF4-FFF2-40B4-BE49-F238E27FC236}">
                  <a16:creationId xmlns:a16="http://schemas.microsoft.com/office/drawing/2014/main" id="{2CCF57F7-7CAE-2F47-A735-E6C084240C00}"/>
                </a:ext>
              </a:extLst>
            </p:cNvPr>
            <p:cNvSpPr>
              <a:spLocks/>
            </p:cNvSpPr>
            <p:nvPr/>
          </p:nvSpPr>
          <p:spPr bwMode="auto">
            <a:xfrm>
              <a:off x="2899050" y="4351475"/>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1" name="Google Shape;3040;p7">
              <a:extLst>
                <a:ext uri="{FF2B5EF4-FFF2-40B4-BE49-F238E27FC236}">
                  <a16:creationId xmlns:a16="http://schemas.microsoft.com/office/drawing/2014/main" id="{771226D2-58C0-FD6B-18C4-6966238E7AAF}"/>
                </a:ext>
              </a:extLst>
            </p:cNvPr>
            <p:cNvSpPr>
              <a:spLocks/>
            </p:cNvSpPr>
            <p:nvPr/>
          </p:nvSpPr>
          <p:spPr bwMode="auto">
            <a:xfrm>
              <a:off x="2899050" y="4419550"/>
              <a:ext cx="16050" cy="16025"/>
            </a:xfrm>
            <a:custGeom>
              <a:avLst/>
              <a:gdLst>
                <a:gd name="T0" fmla="*/ 8000 w 642"/>
                <a:gd name="T1" fmla="*/ 25 h 641"/>
                <a:gd name="T2" fmla="*/ 25 w 642"/>
                <a:gd name="T3" fmla="*/ 8000 h 641"/>
                <a:gd name="T4" fmla="*/ 8000 w 642"/>
                <a:gd name="T5" fmla="*/ 16025 h 641"/>
                <a:gd name="T6" fmla="*/ 16025 w 642"/>
                <a:gd name="T7" fmla="*/ 8000 h 641"/>
                <a:gd name="T8" fmla="*/ 800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2" name="Google Shape;3041;p7">
              <a:extLst>
                <a:ext uri="{FF2B5EF4-FFF2-40B4-BE49-F238E27FC236}">
                  <a16:creationId xmlns:a16="http://schemas.microsoft.com/office/drawing/2014/main" id="{3D7F28E9-BBD4-4B82-5822-2E4595481035}"/>
                </a:ext>
              </a:extLst>
            </p:cNvPr>
            <p:cNvSpPr>
              <a:spLocks/>
            </p:cNvSpPr>
            <p:nvPr/>
          </p:nvSpPr>
          <p:spPr bwMode="auto">
            <a:xfrm>
              <a:off x="2899050" y="4385500"/>
              <a:ext cx="16050" cy="16025"/>
            </a:xfrm>
            <a:custGeom>
              <a:avLst/>
              <a:gdLst>
                <a:gd name="T0" fmla="*/ 8000 w 642"/>
                <a:gd name="T1" fmla="*/ 0 h 641"/>
                <a:gd name="T2" fmla="*/ 25 w 642"/>
                <a:gd name="T3" fmla="*/ 8025 h 641"/>
                <a:gd name="T4" fmla="*/ 8000 w 642"/>
                <a:gd name="T5" fmla="*/ 16025 h 641"/>
                <a:gd name="T6" fmla="*/ 16025 w 642"/>
                <a:gd name="T7" fmla="*/ 8025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3" name="Google Shape;3042;p7">
              <a:extLst>
                <a:ext uri="{FF2B5EF4-FFF2-40B4-BE49-F238E27FC236}">
                  <a16:creationId xmlns:a16="http://schemas.microsoft.com/office/drawing/2014/main" id="{FE7C0914-8672-4C1E-B001-7554843F06D3}"/>
                </a:ext>
              </a:extLst>
            </p:cNvPr>
            <p:cNvSpPr>
              <a:spLocks/>
            </p:cNvSpPr>
            <p:nvPr/>
          </p:nvSpPr>
          <p:spPr bwMode="auto">
            <a:xfrm>
              <a:off x="2938075" y="4011475"/>
              <a:ext cx="16050" cy="16025"/>
            </a:xfrm>
            <a:custGeom>
              <a:avLst/>
              <a:gdLst>
                <a:gd name="T0" fmla="*/ 8050 w 642"/>
                <a:gd name="T1" fmla="*/ 25 h 641"/>
                <a:gd name="T2" fmla="*/ 25 w 642"/>
                <a:gd name="T3" fmla="*/ 8025 h 641"/>
                <a:gd name="T4" fmla="*/ 8050 w 642"/>
                <a:gd name="T5" fmla="*/ 16025 h 641"/>
                <a:gd name="T6" fmla="*/ 16025 w 642"/>
                <a:gd name="T7" fmla="*/ 8025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4" name="Google Shape;3043;p7">
              <a:extLst>
                <a:ext uri="{FF2B5EF4-FFF2-40B4-BE49-F238E27FC236}">
                  <a16:creationId xmlns:a16="http://schemas.microsoft.com/office/drawing/2014/main" id="{5D059A5B-0965-6EBC-79E0-CCE879EE6FF9}"/>
                </a:ext>
              </a:extLst>
            </p:cNvPr>
            <p:cNvSpPr>
              <a:spLocks/>
            </p:cNvSpPr>
            <p:nvPr/>
          </p:nvSpPr>
          <p:spPr bwMode="auto">
            <a:xfrm>
              <a:off x="2899050" y="4317500"/>
              <a:ext cx="16050" cy="16050"/>
            </a:xfrm>
            <a:custGeom>
              <a:avLst/>
              <a:gdLst>
                <a:gd name="T0" fmla="*/ 8000 w 642"/>
                <a:gd name="T1" fmla="*/ 25 h 642"/>
                <a:gd name="T2" fmla="*/ 25 w 642"/>
                <a:gd name="T3" fmla="*/ 8050 h 642"/>
                <a:gd name="T4" fmla="*/ 8000 w 642"/>
                <a:gd name="T5" fmla="*/ 16025 h 642"/>
                <a:gd name="T6" fmla="*/ 16025 w 642"/>
                <a:gd name="T7" fmla="*/ 8050 h 642"/>
                <a:gd name="T8" fmla="*/ 800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5" name="Google Shape;3044;p7">
              <a:extLst>
                <a:ext uri="{FF2B5EF4-FFF2-40B4-BE49-F238E27FC236}">
                  <a16:creationId xmlns:a16="http://schemas.microsoft.com/office/drawing/2014/main" id="{BF2F1493-5AFE-5CFA-D803-F2A6C6625F30}"/>
                </a:ext>
              </a:extLst>
            </p:cNvPr>
            <p:cNvSpPr>
              <a:spLocks/>
            </p:cNvSpPr>
            <p:nvPr/>
          </p:nvSpPr>
          <p:spPr bwMode="auto">
            <a:xfrm>
              <a:off x="2899050" y="4487550"/>
              <a:ext cx="16050" cy="16025"/>
            </a:xfrm>
            <a:custGeom>
              <a:avLst/>
              <a:gdLst>
                <a:gd name="T0" fmla="*/ 8000 w 642"/>
                <a:gd name="T1" fmla="*/ 0 h 641"/>
                <a:gd name="T2" fmla="*/ 25 w 642"/>
                <a:gd name="T3" fmla="*/ 8000 h 641"/>
                <a:gd name="T4" fmla="*/ 8000 w 642"/>
                <a:gd name="T5" fmla="*/ 16025 h 641"/>
                <a:gd name="T6" fmla="*/ 16025 w 642"/>
                <a:gd name="T7" fmla="*/ 8000 h 641"/>
                <a:gd name="T8" fmla="*/ 800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6" name="Google Shape;3045;p7">
              <a:extLst>
                <a:ext uri="{FF2B5EF4-FFF2-40B4-BE49-F238E27FC236}">
                  <a16:creationId xmlns:a16="http://schemas.microsoft.com/office/drawing/2014/main" id="{7360A48B-1022-A737-9EF7-6BC25212DB01}"/>
                </a:ext>
              </a:extLst>
            </p:cNvPr>
            <p:cNvSpPr>
              <a:spLocks/>
            </p:cNvSpPr>
            <p:nvPr/>
          </p:nvSpPr>
          <p:spPr bwMode="auto">
            <a:xfrm>
              <a:off x="2860075" y="4215525"/>
              <a:ext cx="16025" cy="16050"/>
            </a:xfrm>
            <a:custGeom>
              <a:avLst/>
              <a:gdLst>
                <a:gd name="T0" fmla="*/ 8000 w 641"/>
                <a:gd name="T1" fmla="*/ 25 h 642"/>
                <a:gd name="T2" fmla="*/ 0 w 641"/>
                <a:gd name="T3" fmla="*/ 8000 h 642"/>
                <a:gd name="T4" fmla="*/ 8000 w 641"/>
                <a:gd name="T5" fmla="*/ 16025 h 642"/>
                <a:gd name="T6" fmla="*/ 16025 w 641"/>
                <a:gd name="T7" fmla="*/ 800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7" name="Google Shape;3046;p7">
              <a:extLst>
                <a:ext uri="{FF2B5EF4-FFF2-40B4-BE49-F238E27FC236}">
                  <a16:creationId xmlns:a16="http://schemas.microsoft.com/office/drawing/2014/main" id="{8A6CE48C-FCE7-C591-26E2-260B20615B3B}"/>
                </a:ext>
              </a:extLst>
            </p:cNvPr>
            <p:cNvSpPr>
              <a:spLocks/>
            </p:cNvSpPr>
            <p:nvPr/>
          </p:nvSpPr>
          <p:spPr bwMode="auto">
            <a:xfrm>
              <a:off x="2899825" y="4013325"/>
              <a:ext cx="15275" cy="14175"/>
            </a:xfrm>
            <a:custGeom>
              <a:avLst/>
              <a:gdLst>
                <a:gd name="T0" fmla="*/ 12325 w 611"/>
                <a:gd name="T1" fmla="*/ 0 h 567"/>
                <a:gd name="T2" fmla="*/ 0 w 611"/>
                <a:gd name="T3" fmla="*/ 9475 h 567"/>
                <a:gd name="T4" fmla="*/ 7225 w 611"/>
                <a:gd name="T5" fmla="*/ 14175 h 567"/>
                <a:gd name="T6" fmla="*/ 15250 w 611"/>
                <a:gd name="T7" fmla="*/ 6175 h 567"/>
                <a:gd name="T8" fmla="*/ 12325 w 611"/>
                <a:gd name="T9" fmla="*/ 0 h 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8" name="Google Shape;3047;p7">
              <a:extLst>
                <a:ext uri="{FF2B5EF4-FFF2-40B4-BE49-F238E27FC236}">
                  <a16:creationId xmlns:a16="http://schemas.microsoft.com/office/drawing/2014/main" id="{30D06DB5-0D92-2C24-9CAE-6BB0DBFB0C69}"/>
                </a:ext>
              </a:extLst>
            </p:cNvPr>
            <p:cNvSpPr>
              <a:spLocks/>
            </p:cNvSpPr>
            <p:nvPr/>
          </p:nvSpPr>
          <p:spPr bwMode="auto">
            <a:xfrm>
              <a:off x="2782725" y="4317500"/>
              <a:ext cx="15300" cy="16050"/>
            </a:xfrm>
            <a:custGeom>
              <a:avLst/>
              <a:gdLst>
                <a:gd name="T0" fmla="*/ 7300 w 612"/>
                <a:gd name="T1" fmla="*/ 25 h 642"/>
                <a:gd name="T2" fmla="*/ 25 w 612"/>
                <a:gd name="T3" fmla="*/ 4725 h 642"/>
                <a:gd name="T4" fmla="*/ 1450 w 612"/>
                <a:gd name="T5" fmla="*/ 13425 h 642"/>
                <a:gd name="T6" fmla="*/ 7300 w 612"/>
                <a:gd name="T7" fmla="*/ 16025 h 642"/>
                <a:gd name="T8" fmla="*/ 15275 w 612"/>
                <a:gd name="T9" fmla="*/ 8050 h 642"/>
                <a:gd name="T10" fmla="*/ 7300 w 612"/>
                <a:gd name="T11" fmla="*/ 25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39" name="Google Shape;3048;p7">
              <a:extLst>
                <a:ext uri="{FF2B5EF4-FFF2-40B4-BE49-F238E27FC236}">
                  <a16:creationId xmlns:a16="http://schemas.microsoft.com/office/drawing/2014/main" id="{FBA38B7F-93B6-BFF9-B231-F1E7506F6CDF}"/>
                </a:ext>
              </a:extLst>
            </p:cNvPr>
            <p:cNvSpPr>
              <a:spLocks/>
            </p:cNvSpPr>
            <p:nvPr/>
          </p:nvSpPr>
          <p:spPr bwMode="auto">
            <a:xfrm>
              <a:off x="2899825" y="4521525"/>
              <a:ext cx="15275" cy="14225"/>
            </a:xfrm>
            <a:custGeom>
              <a:avLst/>
              <a:gdLst>
                <a:gd name="T0" fmla="*/ 7225 w 611"/>
                <a:gd name="T1" fmla="*/ 0 h 569"/>
                <a:gd name="T2" fmla="*/ 0 w 611"/>
                <a:gd name="T3" fmla="*/ 4725 h 569"/>
                <a:gd name="T4" fmla="*/ 12325 w 611"/>
                <a:gd name="T5" fmla="*/ 14200 h 569"/>
                <a:gd name="T6" fmla="*/ 15250 w 611"/>
                <a:gd name="T7" fmla="*/ 8025 h 569"/>
                <a:gd name="T8" fmla="*/ 7225 w 611"/>
                <a:gd name="T9" fmla="*/ 0 h 5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0" name="Google Shape;3049;p7">
              <a:extLst>
                <a:ext uri="{FF2B5EF4-FFF2-40B4-BE49-F238E27FC236}">
                  <a16:creationId xmlns:a16="http://schemas.microsoft.com/office/drawing/2014/main" id="{FFB38D68-A646-8D10-D37A-60DB41D2684A}"/>
                </a:ext>
              </a:extLst>
            </p:cNvPr>
            <p:cNvSpPr>
              <a:spLocks/>
            </p:cNvSpPr>
            <p:nvPr/>
          </p:nvSpPr>
          <p:spPr bwMode="auto">
            <a:xfrm>
              <a:off x="2862000" y="4487550"/>
              <a:ext cx="14100" cy="14400"/>
            </a:xfrm>
            <a:custGeom>
              <a:avLst/>
              <a:gdLst>
                <a:gd name="T0" fmla="*/ 6075 w 564"/>
                <a:gd name="T1" fmla="*/ 0 h 576"/>
                <a:gd name="T2" fmla="*/ 0 w 564"/>
                <a:gd name="T3" fmla="*/ 2875 h 576"/>
                <a:gd name="T4" fmla="*/ 10900 w 564"/>
                <a:gd name="T5" fmla="*/ 14400 h 576"/>
                <a:gd name="T6" fmla="*/ 14100 w 564"/>
                <a:gd name="T7" fmla="*/ 8000 h 576"/>
                <a:gd name="T8" fmla="*/ 6075 w 564"/>
                <a:gd name="T9" fmla="*/ 0 h 5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1" name="Google Shape;3050;p7">
              <a:extLst>
                <a:ext uri="{FF2B5EF4-FFF2-40B4-BE49-F238E27FC236}">
                  <a16:creationId xmlns:a16="http://schemas.microsoft.com/office/drawing/2014/main" id="{B76BA19E-4A76-EAD1-A6F5-1534543CC5A2}"/>
                </a:ext>
              </a:extLst>
            </p:cNvPr>
            <p:cNvSpPr>
              <a:spLocks/>
            </p:cNvSpPr>
            <p:nvPr/>
          </p:nvSpPr>
          <p:spPr bwMode="auto">
            <a:xfrm>
              <a:off x="2938075" y="4283525"/>
              <a:ext cx="16050" cy="16025"/>
            </a:xfrm>
            <a:custGeom>
              <a:avLst/>
              <a:gdLst>
                <a:gd name="T0" fmla="*/ 8050 w 642"/>
                <a:gd name="T1" fmla="*/ 25 h 641"/>
                <a:gd name="T2" fmla="*/ 25 w 642"/>
                <a:gd name="T3" fmla="*/ 8000 h 641"/>
                <a:gd name="T4" fmla="*/ 8050 w 642"/>
                <a:gd name="T5" fmla="*/ 16025 h 641"/>
                <a:gd name="T6" fmla="*/ 16025 w 642"/>
                <a:gd name="T7" fmla="*/ 8000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2" name="Google Shape;3051;p7">
              <a:extLst>
                <a:ext uri="{FF2B5EF4-FFF2-40B4-BE49-F238E27FC236}">
                  <a16:creationId xmlns:a16="http://schemas.microsoft.com/office/drawing/2014/main" id="{A552C20B-06B6-88BE-9E05-DBAAC2A4D135}"/>
                </a:ext>
              </a:extLst>
            </p:cNvPr>
            <p:cNvSpPr>
              <a:spLocks/>
            </p:cNvSpPr>
            <p:nvPr/>
          </p:nvSpPr>
          <p:spPr bwMode="auto">
            <a:xfrm>
              <a:off x="2788500" y="4351475"/>
              <a:ext cx="9525" cy="15550"/>
            </a:xfrm>
            <a:custGeom>
              <a:avLst/>
              <a:gdLst>
                <a:gd name="T0" fmla="*/ 1525 w 381"/>
                <a:gd name="T1" fmla="*/ 25 h 622"/>
                <a:gd name="T2" fmla="*/ 0 w 381"/>
                <a:gd name="T3" fmla="*/ 175 h 622"/>
                <a:gd name="T4" fmla="*/ 4200 w 381"/>
                <a:gd name="T5" fmla="*/ 15550 h 622"/>
                <a:gd name="T6" fmla="*/ 9500 w 381"/>
                <a:gd name="T7" fmla="*/ 8050 h 622"/>
                <a:gd name="T8" fmla="*/ 1525 w 381"/>
                <a:gd name="T9" fmla="*/ 25 h 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3" name="Google Shape;3052;p7">
              <a:extLst>
                <a:ext uri="{FF2B5EF4-FFF2-40B4-BE49-F238E27FC236}">
                  <a16:creationId xmlns:a16="http://schemas.microsoft.com/office/drawing/2014/main" id="{928A5A5A-F84B-0AF6-3ACE-773E97337331}"/>
                </a:ext>
              </a:extLst>
            </p:cNvPr>
            <p:cNvSpPr>
              <a:spLocks/>
            </p:cNvSpPr>
            <p:nvPr/>
          </p:nvSpPr>
          <p:spPr bwMode="auto">
            <a:xfrm>
              <a:off x="2781975" y="4283525"/>
              <a:ext cx="16050" cy="16025"/>
            </a:xfrm>
            <a:custGeom>
              <a:avLst/>
              <a:gdLst>
                <a:gd name="T0" fmla="*/ 8050 w 642"/>
                <a:gd name="T1" fmla="*/ 25 h 641"/>
                <a:gd name="T2" fmla="*/ 25 w 642"/>
                <a:gd name="T3" fmla="*/ 8000 h 641"/>
                <a:gd name="T4" fmla="*/ 8050 w 642"/>
                <a:gd name="T5" fmla="*/ 16025 h 641"/>
                <a:gd name="T6" fmla="*/ 16025 w 642"/>
                <a:gd name="T7" fmla="*/ 8000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4" name="Google Shape;3053;p7">
              <a:extLst>
                <a:ext uri="{FF2B5EF4-FFF2-40B4-BE49-F238E27FC236}">
                  <a16:creationId xmlns:a16="http://schemas.microsoft.com/office/drawing/2014/main" id="{7CDBB115-BC26-29F3-227B-709199599F00}"/>
                </a:ext>
              </a:extLst>
            </p:cNvPr>
            <p:cNvSpPr>
              <a:spLocks/>
            </p:cNvSpPr>
            <p:nvPr/>
          </p:nvSpPr>
          <p:spPr bwMode="auto">
            <a:xfrm>
              <a:off x="2781975" y="4249500"/>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5" name="Google Shape;3054;p7">
              <a:extLst>
                <a:ext uri="{FF2B5EF4-FFF2-40B4-BE49-F238E27FC236}">
                  <a16:creationId xmlns:a16="http://schemas.microsoft.com/office/drawing/2014/main" id="{1AAF610E-335C-8BAC-3F5B-B2052BBA986A}"/>
                </a:ext>
              </a:extLst>
            </p:cNvPr>
            <p:cNvSpPr>
              <a:spLocks/>
            </p:cNvSpPr>
            <p:nvPr/>
          </p:nvSpPr>
          <p:spPr bwMode="auto">
            <a:xfrm>
              <a:off x="3055950" y="4589525"/>
              <a:ext cx="15125" cy="6575"/>
            </a:xfrm>
            <a:custGeom>
              <a:avLst/>
              <a:gdLst>
                <a:gd name="T0" fmla="*/ 7250 w 605"/>
                <a:gd name="T1" fmla="*/ 0 h 263"/>
                <a:gd name="T2" fmla="*/ 25 w 605"/>
                <a:gd name="T3" fmla="*/ 4700 h 263"/>
                <a:gd name="T4" fmla="*/ 15125 w 605"/>
                <a:gd name="T5" fmla="*/ 6550 h 263"/>
                <a:gd name="T6" fmla="*/ 7250 w 605"/>
                <a:gd name="T7" fmla="*/ 0 h 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6" name="Google Shape;3055;p7">
              <a:extLst>
                <a:ext uri="{FF2B5EF4-FFF2-40B4-BE49-F238E27FC236}">
                  <a16:creationId xmlns:a16="http://schemas.microsoft.com/office/drawing/2014/main" id="{9B756721-0B8B-9008-B985-6442AA41E0BB}"/>
                </a:ext>
              </a:extLst>
            </p:cNvPr>
            <p:cNvSpPr>
              <a:spLocks/>
            </p:cNvSpPr>
            <p:nvPr/>
          </p:nvSpPr>
          <p:spPr bwMode="auto">
            <a:xfrm>
              <a:off x="3094225" y="4589525"/>
              <a:ext cx="16025" cy="8050"/>
            </a:xfrm>
            <a:custGeom>
              <a:avLst/>
              <a:gdLst>
                <a:gd name="T0" fmla="*/ 8025 w 641"/>
                <a:gd name="T1" fmla="*/ 0 h 322"/>
                <a:gd name="T2" fmla="*/ 25 w 641"/>
                <a:gd name="T3" fmla="*/ 7925 h 322"/>
                <a:gd name="T4" fmla="*/ 8025 w 641"/>
                <a:gd name="T5" fmla="*/ 8025 h 322"/>
                <a:gd name="T6" fmla="*/ 16025 w 641"/>
                <a:gd name="T7" fmla="*/ 7925 h 322"/>
                <a:gd name="T8" fmla="*/ 8025 w 641"/>
                <a:gd name="T9" fmla="*/ 0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7" name="Google Shape;3056;p7">
              <a:extLst>
                <a:ext uri="{FF2B5EF4-FFF2-40B4-BE49-F238E27FC236}">
                  <a16:creationId xmlns:a16="http://schemas.microsoft.com/office/drawing/2014/main" id="{F42EA5E9-B38C-1A06-419C-AC8D0350537F}"/>
                </a:ext>
              </a:extLst>
            </p:cNvPr>
            <p:cNvSpPr>
              <a:spLocks/>
            </p:cNvSpPr>
            <p:nvPr/>
          </p:nvSpPr>
          <p:spPr bwMode="auto">
            <a:xfrm>
              <a:off x="3406475" y="4317500"/>
              <a:ext cx="15275" cy="16050"/>
            </a:xfrm>
            <a:custGeom>
              <a:avLst/>
              <a:gdLst>
                <a:gd name="T0" fmla="*/ 8000 w 611"/>
                <a:gd name="T1" fmla="*/ 25 h 642"/>
                <a:gd name="T2" fmla="*/ 0 w 611"/>
                <a:gd name="T3" fmla="*/ 8050 h 642"/>
                <a:gd name="T4" fmla="*/ 8000 w 611"/>
                <a:gd name="T5" fmla="*/ 16025 h 642"/>
                <a:gd name="T6" fmla="*/ 13825 w 611"/>
                <a:gd name="T7" fmla="*/ 13425 h 642"/>
                <a:gd name="T8" fmla="*/ 15275 w 611"/>
                <a:gd name="T9" fmla="*/ 4725 h 642"/>
                <a:gd name="T10" fmla="*/ 8000 w 611"/>
                <a:gd name="T11" fmla="*/ 25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8" name="Google Shape;3057;p7">
              <a:extLst>
                <a:ext uri="{FF2B5EF4-FFF2-40B4-BE49-F238E27FC236}">
                  <a16:creationId xmlns:a16="http://schemas.microsoft.com/office/drawing/2014/main" id="{D441FF51-5757-F2E7-2FCE-17512A566125}"/>
                </a:ext>
              </a:extLst>
            </p:cNvPr>
            <p:cNvSpPr>
              <a:spLocks/>
            </p:cNvSpPr>
            <p:nvPr/>
          </p:nvSpPr>
          <p:spPr bwMode="auto">
            <a:xfrm>
              <a:off x="3328375" y="4487550"/>
              <a:ext cx="14125" cy="14400"/>
            </a:xfrm>
            <a:custGeom>
              <a:avLst/>
              <a:gdLst>
                <a:gd name="T0" fmla="*/ 8050 w 565"/>
                <a:gd name="T1" fmla="*/ 0 h 576"/>
                <a:gd name="T2" fmla="*/ 25 w 565"/>
                <a:gd name="T3" fmla="*/ 8000 h 576"/>
                <a:gd name="T4" fmla="*/ 3225 w 565"/>
                <a:gd name="T5" fmla="*/ 14400 h 576"/>
                <a:gd name="T6" fmla="*/ 14100 w 565"/>
                <a:gd name="T7" fmla="*/ 2875 h 576"/>
                <a:gd name="T8" fmla="*/ 8050 w 565"/>
                <a:gd name="T9" fmla="*/ 0 h 5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49" name="Google Shape;3058;p7">
              <a:extLst>
                <a:ext uri="{FF2B5EF4-FFF2-40B4-BE49-F238E27FC236}">
                  <a16:creationId xmlns:a16="http://schemas.microsoft.com/office/drawing/2014/main" id="{A1BAB5E1-73E8-687A-9B72-5AFF8D4FD23C}"/>
                </a:ext>
              </a:extLst>
            </p:cNvPr>
            <p:cNvSpPr>
              <a:spLocks/>
            </p:cNvSpPr>
            <p:nvPr/>
          </p:nvSpPr>
          <p:spPr bwMode="auto">
            <a:xfrm>
              <a:off x="3406475" y="4351475"/>
              <a:ext cx="9525" cy="15550"/>
            </a:xfrm>
            <a:custGeom>
              <a:avLst/>
              <a:gdLst>
                <a:gd name="T0" fmla="*/ 8000 w 381"/>
                <a:gd name="T1" fmla="*/ 25 h 622"/>
                <a:gd name="T2" fmla="*/ 0 w 381"/>
                <a:gd name="T3" fmla="*/ 8050 h 622"/>
                <a:gd name="T4" fmla="*/ 5325 w 381"/>
                <a:gd name="T5" fmla="*/ 15550 h 622"/>
                <a:gd name="T6" fmla="*/ 9500 w 381"/>
                <a:gd name="T7" fmla="*/ 175 h 622"/>
                <a:gd name="T8" fmla="*/ 8000 w 381"/>
                <a:gd name="T9" fmla="*/ 25 h 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0" name="Google Shape;3059;p7">
              <a:extLst>
                <a:ext uri="{FF2B5EF4-FFF2-40B4-BE49-F238E27FC236}">
                  <a16:creationId xmlns:a16="http://schemas.microsoft.com/office/drawing/2014/main" id="{9F2953D4-0045-43AF-68BF-BF9BBE87B853}"/>
                </a:ext>
              </a:extLst>
            </p:cNvPr>
            <p:cNvSpPr>
              <a:spLocks/>
            </p:cNvSpPr>
            <p:nvPr/>
          </p:nvSpPr>
          <p:spPr bwMode="auto">
            <a:xfrm>
              <a:off x="3133400" y="4589525"/>
              <a:ext cx="15125" cy="6525"/>
            </a:xfrm>
            <a:custGeom>
              <a:avLst/>
              <a:gdLst>
                <a:gd name="T0" fmla="*/ 7900 w 605"/>
                <a:gd name="T1" fmla="*/ 0 h 261"/>
                <a:gd name="T2" fmla="*/ 25 w 605"/>
                <a:gd name="T3" fmla="*/ 6525 h 261"/>
                <a:gd name="T4" fmla="*/ 15125 w 605"/>
                <a:gd name="T5" fmla="*/ 4675 h 261"/>
                <a:gd name="T6" fmla="*/ 7900 w 605"/>
                <a:gd name="T7" fmla="*/ 0 h 2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1" name="Google Shape;3060;p7">
              <a:extLst>
                <a:ext uri="{FF2B5EF4-FFF2-40B4-BE49-F238E27FC236}">
                  <a16:creationId xmlns:a16="http://schemas.microsoft.com/office/drawing/2014/main" id="{B8518152-D84F-862B-916E-FFD61C881901}"/>
                </a:ext>
              </a:extLst>
            </p:cNvPr>
            <p:cNvSpPr>
              <a:spLocks/>
            </p:cNvSpPr>
            <p:nvPr/>
          </p:nvSpPr>
          <p:spPr bwMode="auto">
            <a:xfrm>
              <a:off x="2860075" y="4181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2" name="Google Shape;3061;p7">
              <a:extLst>
                <a:ext uri="{FF2B5EF4-FFF2-40B4-BE49-F238E27FC236}">
                  <a16:creationId xmlns:a16="http://schemas.microsoft.com/office/drawing/2014/main" id="{13A00F49-5AC0-8CBC-DAE9-8384B87A239C}"/>
                </a:ext>
              </a:extLst>
            </p:cNvPr>
            <p:cNvSpPr>
              <a:spLocks/>
            </p:cNvSpPr>
            <p:nvPr/>
          </p:nvSpPr>
          <p:spPr bwMode="auto">
            <a:xfrm>
              <a:off x="3289350" y="4521525"/>
              <a:ext cx="15275" cy="14225"/>
            </a:xfrm>
            <a:custGeom>
              <a:avLst/>
              <a:gdLst>
                <a:gd name="T0" fmla="*/ 8050 w 611"/>
                <a:gd name="T1" fmla="*/ 0 h 569"/>
                <a:gd name="T2" fmla="*/ 25 w 611"/>
                <a:gd name="T3" fmla="*/ 8025 h 569"/>
                <a:gd name="T4" fmla="*/ 2950 w 611"/>
                <a:gd name="T5" fmla="*/ 14200 h 569"/>
                <a:gd name="T6" fmla="*/ 15275 w 611"/>
                <a:gd name="T7" fmla="*/ 4725 h 569"/>
                <a:gd name="T8" fmla="*/ 8050 w 611"/>
                <a:gd name="T9" fmla="*/ 0 h 5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3" name="Google Shape;3062;p7">
              <a:extLst>
                <a:ext uri="{FF2B5EF4-FFF2-40B4-BE49-F238E27FC236}">
                  <a16:creationId xmlns:a16="http://schemas.microsoft.com/office/drawing/2014/main" id="{057B6714-F455-1391-2DF6-6D0DC1BC6419}"/>
                </a:ext>
              </a:extLst>
            </p:cNvPr>
            <p:cNvSpPr>
              <a:spLocks/>
            </p:cNvSpPr>
            <p:nvPr/>
          </p:nvSpPr>
          <p:spPr bwMode="auto">
            <a:xfrm>
              <a:off x="2821050" y="4419550"/>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4" name="Google Shape;3063;p7">
              <a:extLst>
                <a:ext uri="{FF2B5EF4-FFF2-40B4-BE49-F238E27FC236}">
                  <a16:creationId xmlns:a16="http://schemas.microsoft.com/office/drawing/2014/main" id="{6A766AA4-EDB6-45CB-2275-DB9C967F4554}"/>
                </a:ext>
              </a:extLst>
            </p:cNvPr>
            <p:cNvSpPr>
              <a:spLocks/>
            </p:cNvSpPr>
            <p:nvPr/>
          </p:nvSpPr>
          <p:spPr bwMode="auto">
            <a:xfrm>
              <a:off x="2821050" y="4351475"/>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5" name="Google Shape;3064;p7">
              <a:extLst>
                <a:ext uri="{FF2B5EF4-FFF2-40B4-BE49-F238E27FC236}">
                  <a16:creationId xmlns:a16="http://schemas.microsoft.com/office/drawing/2014/main" id="{D011F53A-A8D5-74DF-6F49-29531FC5B341}"/>
                </a:ext>
              </a:extLst>
            </p:cNvPr>
            <p:cNvSpPr>
              <a:spLocks/>
            </p:cNvSpPr>
            <p:nvPr/>
          </p:nvSpPr>
          <p:spPr bwMode="auto">
            <a:xfrm>
              <a:off x="2821050" y="4385500"/>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6" name="Google Shape;3065;p7">
              <a:extLst>
                <a:ext uri="{FF2B5EF4-FFF2-40B4-BE49-F238E27FC236}">
                  <a16:creationId xmlns:a16="http://schemas.microsoft.com/office/drawing/2014/main" id="{E87AE6D1-3A12-469C-DC48-A61D5DD85EE9}"/>
                </a:ext>
              </a:extLst>
            </p:cNvPr>
            <p:cNvSpPr>
              <a:spLocks/>
            </p:cNvSpPr>
            <p:nvPr/>
          </p:nvSpPr>
          <p:spPr bwMode="auto">
            <a:xfrm>
              <a:off x="2860075" y="4113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7" name="Google Shape;3066;p7">
              <a:extLst>
                <a:ext uri="{FF2B5EF4-FFF2-40B4-BE49-F238E27FC236}">
                  <a16:creationId xmlns:a16="http://schemas.microsoft.com/office/drawing/2014/main" id="{E53AE6D5-04EB-BC66-2916-7E4CEB6579AC}"/>
                </a:ext>
              </a:extLst>
            </p:cNvPr>
            <p:cNvSpPr>
              <a:spLocks/>
            </p:cNvSpPr>
            <p:nvPr/>
          </p:nvSpPr>
          <p:spPr bwMode="auto">
            <a:xfrm>
              <a:off x="2860075" y="4079550"/>
              <a:ext cx="16025" cy="16025"/>
            </a:xfrm>
            <a:custGeom>
              <a:avLst/>
              <a:gdLst>
                <a:gd name="T0" fmla="*/ 8000 w 641"/>
                <a:gd name="T1" fmla="*/ 0 h 641"/>
                <a:gd name="T2" fmla="*/ 0 w 641"/>
                <a:gd name="T3" fmla="*/ 8000 h 641"/>
                <a:gd name="T4" fmla="*/ 8000 w 641"/>
                <a:gd name="T5" fmla="*/ 16025 h 641"/>
                <a:gd name="T6" fmla="*/ 16025 w 641"/>
                <a:gd name="T7" fmla="*/ 8000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8" name="Google Shape;3067;p7">
              <a:extLst>
                <a:ext uri="{FF2B5EF4-FFF2-40B4-BE49-F238E27FC236}">
                  <a16:creationId xmlns:a16="http://schemas.microsoft.com/office/drawing/2014/main" id="{1F90DB74-2399-BEAC-543D-18A3C2D99A3A}"/>
                </a:ext>
              </a:extLst>
            </p:cNvPr>
            <p:cNvSpPr>
              <a:spLocks/>
            </p:cNvSpPr>
            <p:nvPr/>
          </p:nvSpPr>
          <p:spPr bwMode="auto">
            <a:xfrm>
              <a:off x="2860075" y="4147550"/>
              <a:ext cx="16025" cy="16025"/>
            </a:xfrm>
            <a:custGeom>
              <a:avLst/>
              <a:gdLst>
                <a:gd name="T0" fmla="*/ 8000 w 641"/>
                <a:gd name="T1" fmla="*/ 0 h 641"/>
                <a:gd name="T2" fmla="*/ 0 w 641"/>
                <a:gd name="T3" fmla="*/ 7975 h 641"/>
                <a:gd name="T4" fmla="*/ 8000 w 641"/>
                <a:gd name="T5" fmla="*/ 16000 h 641"/>
                <a:gd name="T6" fmla="*/ 16025 w 641"/>
                <a:gd name="T7" fmla="*/ 797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59" name="Google Shape;3068;p7">
              <a:extLst>
                <a:ext uri="{FF2B5EF4-FFF2-40B4-BE49-F238E27FC236}">
                  <a16:creationId xmlns:a16="http://schemas.microsoft.com/office/drawing/2014/main" id="{3F18F461-4C7E-94F7-BFCD-D55E5DACA113}"/>
                </a:ext>
              </a:extLst>
            </p:cNvPr>
            <p:cNvSpPr>
              <a:spLocks/>
            </p:cNvSpPr>
            <p:nvPr/>
          </p:nvSpPr>
          <p:spPr bwMode="auto">
            <a:xfrm>
              <a:off x="2821050" y="4317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0" name="Google Shape;3069;p7">
              <a:extLst>
                <a:ext uri="{FF2B5EF4-FFF2-40B4-BE49-F238E27FC236}">
                  <a16:creationId xmlns:a16="http://schemas.microsoft.com/office/drawing/2014/main" id="{0D71C0F4-0AEB-ACA7-0CEA-FB3302DFF252}"/>
                </a:ext>
              </a:extLst>
            </p:cNvPr>
            <p:cNvSpPr>
              <a:spLocks/>
            </p:cNvSpPr>
            <p:nvPr/>
          </p:nvSpPr>
          <p:spPr bwMode="auto">
            <a:xfrm>
              <a:off x="2821050" y="4181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1" name="Google Shape;3070;p7">
              <a:extLst>
                <a:ext uri="{FF2B5EF4-FFF2-40B4-BE49-F238E27FC236}">
                  <a16:creationId xmlns:a16="http://schemas.microsoft.com/office/drawing/2014/main" id="{9E00245E-8D00-47E4-70A9-21D072BCF445}"/>
                </a:ext>
              </a:extLst>
            </p:cNvPr>
            <p:cNvSpPr>
              <a:spLocks/>
            </p:cNvSpPr>
            <p:nvPr/>
          </p:nvSpPr>
          <p:spPr bwMode="auto">
            <a:xfrm>
              <a:off x="2821050" y="4113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2" name="Google Shape;3071;p7">
              <a:extLst>
                <a:ext uri="{FF2B5EF4-FFF2-40B4-BE49-F238E27FC236}">
                  <a16:creationId xmlns:a16="http://schemas.microsoft.com/office/drawing/2014/main" id="{F660701C-5601-FF18-6993-4F7A120C275C}"/>
                </a:ext>
              </a:extLst>
            </p:cNvPr>
            <p:cNvSpPr>
              <a:spLocks/>
            </p:cNvSpPr>
            <p:nvPr/>
          </p:nvSpPr>
          <p:spPr bwMode="auto">
            <a:xfrm>
              <a:off x="2821050" y="4147550"/>
              <a:ext cx="16025" cy="16025"/>
            </a:xfrm>
            <a:custGeom>
              <a:avLst/>
              <a:gdLst>
                <a:gd name="T0" fmla="*/ 8000 w 641"/>
                <a:gd name="T1" fmla="*/ 0 h 641"/>
                <a:gd name="T2" fmla="*/ 0 w 641"/>
                <a:gd name="T3" fmla="*/ 7975 h 641"/>
                <a:gd name="T4" fmla="*/ 8000 w 641"/>
                <a:gd name="T5" fmla="*/ 16000 h 641"/>
                <a:gd name="T6" fmla="*/ 16025 w 641"/>
                <a:gd name="T7" fmla="*/ 797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3" name="Google Shape;3072;p7">
              <a:extLst>
                <a:ext uri="{FF2B5EF4-FFF2-40B4-BE49-F238E27FC236}">
                  <a16:creationId xmlns:a16="http://schemas.microsoft.com/office/drawing/2014/main" id="{6ACF3C6E-9B6C-7AFF-AEAB-C1FFA2C4F62B}"/>
                </a:ext>
              </a:extLst>
            </p:cNvPr>
            <p:cNvSpPr>
              <a:spLocks/>
            </p:cNvSpPr>
            <p:nvPr/>
          </p:nvSpPr>
          <p:spPr bwMode="auto">
            <a:xfrm>
              <a:off x="2788500" y="4182050"/>
              <a:ext cx="9525" cy="15500"/>
            </a:xfrm>
            <a:custGeom>
              <a:avLst/>
              <a:gdLst>
                <a:gd name="T0" fmla="*/ 4200 w 381"/>
                <a:gd name="T1" fmla="*/ 0 h 620"/>
                <a:gd name="T2" fmla="*/ 0 w 381"/>
                <a:gd name="T3" fmla="*/ 15350 h 620"/>
                <a:gd name="T4" fmla="*/ 1525 w 381"/>
                <a:gd name="T5" fmla="*/ 15500 h 620"/>
                <a:gd name="T6" fmla="*/ 9500 w 381"/>
                <a:gd name="T7" fmla="*/ 7500 h 620"/>
                <a:gd name="T8" fmla="*/ 4200 w 38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4" name="Google Shape;3073;p7">
              <a:extLst>
                <a:ext uri="{FF2B5EF4-FFF2-40B4-BE49-F238E27FC236}">
                  <a16:creationId xmlns:a16="http://schemas.microsoft.com/office/drawing/2014/main" id="{2EDD1216-B4E6-D08B-56B7-8912E0E512BF}"/>
                </a:ext>
              </a:extLst>
            </p:cNvPr>
            <p:cNvSpPr>
              <a:spLocks/>
            </p:cNvSpPr>
            <p:nvPr/>
          </p:nvSpPr>
          <p:spPr bwMode="auto">
            <a:xfrm>
              <a:off x="2821050" y="4283525"/>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5" name="Google Shape;3074;p7">
              <a:extLst>
                <a:ext uri="{FF2B5EF4-FFF2-40B4-BE49-F238E27FC236}">
                  <a16:creationId xmlns:a16="http://schemas.microsoft.com/office/drawing/2014/main" id="{D1525511-4036-F615-FEDF-6E12A7123C42}"/>
                </a:ext>
              </a:extLst>
            </p:cNvPr>
            <p:cNvSpPr>
              <a:spLocks/>
            </p:cNvSpPr>
            <p:nvPr/>
          </p:nvSpPr>
          <p:spPr bwMode="auto">
            <a:xfrm>
              <a:off x="2782725" y="4215525"/>
              <a:ext cx="15300" cy="16050"/>
            </a:xfrm>
            <a:custGeom>
              <a:avLst/>
              <a:gdLst>
                <a:gd name="T0" fmla="*/ 7300 w 612"/>
                <a:gd name="T1" fmla="*/ 25 h 642"/>
                <a:gd name="T2" fmla="*/ 1450 w 612"/>
                <a:gd name="T3" fmla="*/ 2575 h 642"/>
                <a:gd name="T4" fmla="*/ 25 w 612"/>
                <a:gd name="T5" fmla="*/ 11325 h 642"/>
                <a:gd name="T6" fmla="*/ 7300 w 612"/>
                <a:gd name="T7" fmla="*/ 16025 h 642"/>
                <a:gd name="T8" fmla="*/ 15275 w 612"/>
                <a:gd name="T9" fmla="*/ 8000 h 642"/>
                <a:gd name="T10" fmla="*/ 7300 w 612"/>
                <a:gd name="T11" fmla="*/ 25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6" name="Google Shape;3075;p7">
              <a:extLst>
                <a:ext uri="{FF2B5EF4-FFF2-40B4-BE49-F238E27FC236}">
                  <a16:creationId xmlns:a16="http://schemas.microsoft.com/office/drawing/2014/main" id="{D34BC494-9286-EC11-64EA-0FB5DEA80F72}"/>
                </a:ext>
              </a:extLst>
            </p:cNvPr>
            <p:cNvSpPr>
              <a:spLocks/>
            </p:cNvSpPr>
            <p:nvPr/>
          </p:nvSpPr>
          <p:spPr bwMode="auto">
            <a:xfrm>
              <a:off x="2821050" y="4249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7" name="Google Shape;3076;p7">
              <a:extLst>
                <a:ext uri="{FF2B5EF4-FFF2-40B4-BE49-F238E27FC236}">
                  <a16:creationId xmlns:a16="http://schemas.microsoft.com/office/drawing/2014/main" id="{4BC7EA47-4E84-BDD0-4ABE-C0D95F1D0661}"/>
                </a:ext>
              </a:extLst>
            </p:cNvPr>
            <p:cNvSpPr>
              <a:spLocks/>
            </p:cNvSpPr>
            <p:nvPr/>
          </p:nvSpPr>
          <p:spPr bwMode="auto">
            <a:xfrm>
              <a:off x="2821050" y="4215525"/>
              <a:ext cx="16025" cy="16050"/>
            </a:xfrm>
            <a:custGeom>
              <a:avLst/>
              <a:gdLst>
                <a:gd name="T0" fmla="*/ 8000 w 641"/>
                <a:gd name="T1" fmla="*/ 25 h 642"/>
                <a:gd name="T2" fmla="*/ 0 w 641"/>
                <a:gd name="T3" fmla="*/ 8000 h 642"/>
                <a:gd name="T4" fmla="*/ 8000 w 641"/>
                <a:gd name="T5" fmla="*/ 16025 h 642"/>
                <a:gd name="T6" fmla="*/ 16025 w 641"/>
                <a:gd name="T7" fmla="*/ 800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8" name="Google Shape;3077;p7">
              <a:extLst>
                <a:ext uri="{FF2B5EF4-FFF2-40B4-BE49-F238E27FC236}">
                  <a16:creationId xmlns:a16="http://schemas.microsoft.com/office/drawing/2014/main" id="{10C0140B-BE23-24AE-1607-0A52CCB8187B}"/>
                </a:ext>
              </a:extLst>
            </p:cNvPr>
            <p:cNvSpPr>
              <a:spLocks/>
            </p:cNvSpPr>
            <p:nvPr/>
          </p:nvSpPr>
          <p:spPr bwMode="auto">
            <a:xfrm>
              <a:off x="3016175" y="4011475"/>
              <a:ext cx="16025" cy="16025"/>
            </a:xfrm>
            <a:custGeom>
              <a:avLst/>
              <a:gdLst>
                <a:gd name="T0" fmla="*/ 8000 w 641"/>
                <a:gd name="T1" fmla="*/ 25 h 641"/>
                <a:gd name="T2" fmla="*/ 0 w 641"/>
                <a:gd name="T3" fmla="*/ 8025 h 641"/>
                <a:gd name="T4" fmla="*/ 8000 w 641"/>
                <a:gd name="T5" fmla="*/ 16025 h 641"/>
                <a:gd name="T6" fmla="*/ 16025 w 641"/>
                <a:gd name="T7" fmla="*/ 8025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69" name="Google Shape;3078;p7">
              <a:extLst>
                <a:ext uri="{FF2B5EF4-FFF2-40B4-BE49-F238E27FC236}">
                  <a16:creationId xmlns:a16="http://schemas.microsoft.com/office/drawing/2014/main" id="{08FFDB86-4C84-C190-1606-F75FF3AAB0F2}"/>
                </a:ext>
              </a:extLst>
            </p:cNvPr>
            <p:cNvSpPr>
              <a:spLocks/>
            </p:cNvSpPr>
            <p:nvPr/>
          </p:nvSpPr>
          <p:spPr bwMode="auto">
            <a:xfrm>
              <a:off x="3055950" y="3953025"/>
              <a:ext cx="15125" cy="6500"/>
            </a:xfrm>
            <a:custGeom>
              <a:avLst/>
              <a:gdLst>
                <a:gd name="T0" fmla="*/ 15125 w 605"/>
                <a:gd name="T1" fmla="*/ 0 h 260"/>
                <a:gd name="T2" fmla="*/ 15125 w 605"/>
                <a:gd name="T3" fmla="*/ 0 h 260"/>
                <a:gd name="T4" fmla="*/ 25 w 605"/>
                <a:gd name="T5" fmla="*/ 1850 h 260"/>
                <a:gd name="T6" fmla="*/ 7250 w 605"/>
                <a:gd name="T7" fmla="*/ 6475 h 260"/>
                <a:gd name="T8" fmla="*/ 15125 w 605"/>
                <a:gd name="T9" fmla="*/ 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0" name="Google Shape;3079;p7">
              <a:extLst>
                <a:ext uri="{FF2B5EF4-FFF2-40B4-BE49-F238E27FC236}">
                  <a16:creationId xmlns:a16="http://schemas.microsoft.com/office/drawing/2014/main" id="{06ACAB07-F618-453D-30B7-740E6BE6E759}"/>
                </a:ext>
              </a:extLst>
            </p:cNvPr>
            <p:cNvSpPr>
              <a:spLocks/>
            </p:cNvSpPr>
            <p:nvPr/>
          </p:nvSpPr>
          <p:spPr bwMode="auto">
            <a:xfrm>
              <a:off x="3054925" y="3977350"/>
              <a:ext cx="16300" cy="16000"/>
            </a:xfrm>
            <a:custGeom>
              <a:avLst/>
              <a:gdLst>
                <a:gd name="T0" fmla="*/ 8175 w 652"/>
                <a:gd name="T1" fmla="*/ 0 h 640"/>
                <a:gd name="T2" fmla="*/ 7900 w 652"/>
                <a:gd name="T3" fmla="*/ 0 h 640"/>
                <a:gd name="T4" fmla="*/ 125 w 652"/>
                <a:gd name="T5" fmla="*/ 8250 h 640"/>
                <a:gd name="T6" fmla="*/ 8150 w 652"/>
                <a:gd name="T7" fmla="*/ 15975 h 640"/>
                <a:gd name="T8" fmla="*/ 8425 w 652"/>
                <a:gd name="T9" fmla="*/ 15975 h 640"/>
                <a:gd name="T10" fmla="*/ 16150 w 652"/>
                <a:gd name="T11" fmla="*/ 7725 h 640"/>
                <a:gd name="T12" fmla="*/ 8175 w 652"/>
                <a:gd name="T13" fmla="*/ 0 h 6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1" name="Google Shape;3080;p7">
              <a:extLst>
                <a:ext uri="{FF2B5EF4-FFF2-40B4-BE49-F238E27FC236}">
                  <a16:creationId xmlns:a16="http://schemas.microsoft.com/office/drawing/2014/main" id="{6149A84B-8FAA-A931-6D02-E3E4C1A28222}"/>
                </a:ext>
              </a:extLst>
            </p:cNvPr>
            <p:cNvSpPr>
              <a:spLocks/>
            </p:cNvSpPr>
            <p:nvPr/>
          </p:nvSpPr>
          <p:spPr bwMode="auto">
            <a:xfrm>
              <a:off x="3016175" y="4521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2" name="Google Shape;3081;p7">
              <a:extLst>
                <a:ext uri="{FF2B5EF4-FFF2-40B4-BE49-F238E27FC236}">
                  <a16:creationId xmlns:a16="http://schemas.microsoft.com/office/drawing/2014/main" id="{43878453-F1A4-C255-61BD-1EE31BD8AFB8}"/>
                </a:ext>
              </a:extLst>
            </p:cNvPr>
            <p:cNvSpPr>
              <a:spLocks/>
            </p:cNvSpPr>
            <p:nvPr/>
          </p:nvSpPr>
          <p:spPr bwMode="auto">
            <a:xfrm>
              <a:off x="3054925" y="4113375"/>
              <a:ext cx="16300" cy="16000"/>
            </a:xfrm>
            <a:custGeom>
              <a:avLst/>
              <a:gdLst>
                <a:gd name="T0" fmla="*/ 8175 w 652"/>
                <a:gd name="T1" fmla="*/ 0 h 640"/>
                <a:gd name="T2" fmla="*/ 7900 w 652"/>
                <a:gd name="T3" fmla="*/ 0 h 640"/>
                <a:gd name="T4" fmla="*/ 125 w 652"/>
                <a:gd name="T5" fmla="*/ 8250 h 640"/>
                <a:gd name="T6" fmla="*/ 8150 w 652"/>
                <a:gd name="T7" fmla="*/ 15975 h 640"/>
                <a:gd name="T8" fmla="*/ 8425 w 652"/>
                <a:gd name="T9" fmla="*/ 15975 h 640"/>
                <a:gd name="T10" fmla="*/ 16150 w 652"/>
                <a:gd name="T11" fmla="*/ 7725 h 640"/>
                <a:gd name="T12" fmla="*/ 8175 w 652"/>
                <a:gd name="T13" fmla="*/ 0 h 6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3" name="Google Shape;3082;p7">
              <a:extLst>
                <a:ext uri="{FF2B5EF4-FFF2-40B4-BE49-F238E27FC236}">
                  <a16:creationId xmlns:a16="http://schemas.microsoft.com/office/drawing/2014/main" id="{E04CBD91-7C15-1D60-68CB-600A102075AB}"/>
                </a:ext>
              </a:extLst>
            </p:cNvPr>
            <p:cNvSpPr>
              <a:spLocks/>
            </p:cNvSpPr>
            <p:nvPr/>
          </p:nvSpPr>
          <p:spPr bwMode="auto">
            <a:xfrm>
              <a:off x="3054925" y="4079350"/>
              <a:ext cx="16300" cy="16050"/>
            </a:xfrm>
            <a:custGeom>
              <a:avLst/>
              <a:gdLst>
                <a:gd name="T0" fmla="*/ 8175 w 652"/>
                <a:gd name="T1" fmla="*/ 25 h 642"/>
                <a:gd name="T2" fmla="*/ 7900 w 652"/>
                <a:gd name="T3" fmla="*/ 25 h 642"/>
                <a:gd name="T4" fmla="*/ 125 w 652"/>
                <a:gd name="T5" fmla="*/ 8300 h 642"/>
                <a:gd name="T6" fmla="*/ 8150 w 652"/>
                <a:gd name="T7" fmla="*/ 16025 h 642"/>
                <a:gd name="T8" fmla="*/ 8425 w 652"/>
                <a:gd name="T9" fmla="*/ 16025 h 642"/>
                <a:gd name="T10" fmla="*/ 16150 w 652"/>
                <a:gd name="T11" fmla="*/ 7775 h 642"/>
                <a:gd name="T12" fmla="*/ 8175 w 652"/>
                <a:gd name="T13" fmla="*/ 25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4" name="Google Shape;3083;p7">
              <a:extLst>
                <a:ext uri="{FF2B5EF4-FFF2-40B4-BE49-F238E27FC236}">
                  <a16:creationId xmlns:a16="http://schemas.microsoft.com/office/drawing/2014/main" id="{1096C4A7-27BC-D5E2-D0C3-AD065C7FC4A0}"/>
                </a:ext>
              </a:extLst>
            </p:cNvPr>
            <p:cNvSpPr>
              <a:spLocks/>
            </p:cNvSpPr>
            <p:nvPr/>
          </p:nvSpPr>
          <p:spPr bwMode="auto">
            <a:xfrm>
              <a:off x="3054900" y="4011325"/>
              <a:ext cx="16325" cy="16050"/>
            </a:xfrm>
            <a:custGeom>
              <a:avLst/>
              <a:gdLst>
                <a:gd name="T0" fmla="*/ 8200 w 653"/>
                <a:gd name="T1" fmla="*/ 0 h 642"/>
                <a:gd name="T2" fmla="*/ 7925 w 653"/>
                <a:gd name="T3" fmla="*/ 25 h 642"/>
                <a:gd name="T4" fmla="*/ 150 w 653"/>
                <a:gd name="T5" fmla="*/ 8275 h 642"/>
                <a:gd name="T6" fmla="*/ 8175 w 653"/>
                <a:gd name="T7" fmla="*/ 16025 h 642"/>
                <a:gd name="T8" fmla="*/ 8450 w 653"/>
                <a:gd name="T9" fmla="*/ 16025 h 642"/>
                <a:gd name="T10" fmla="*/ 16175 w 653"/>
                <a:gd name="T11" fmla="*/ 7725 h 642"/>
                <a:gd name="T12" fmla="*/ 8200 w 653"/>
                <a:gd name="T13" fmla="*/ 0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5" name="Google Shape;3084;p7">
              <a:extLst>
                <a:ext uri="{FF2B5EF4-FFF2-40B4-BE49-F238E27FC236}">
                  <a16:creationId xmlns:a16="http://schemas.microsoft.com/office/drawing/2014/main" id="{475135C8-46C3-CE5C-CA36-00F9EE436921}"/>
                </a:ext>
              </a:extLst>
            </p:cNvPr>
            <p:cNvSpPr>
              <a:spLocks/>
            </p:cNvSpPr>
            <p:nvPr/>
          </p:nvSpPr>
          <p:spPr bwMode="auto">
            <a:xfrm>
              <a:off x="2938075" y="4317500"/>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6" name="Google Shape;3085;p7">
              <a:extLst>
                <a:ext uri="{FF2B5EF4-FFF2-40B4-BE49-F238E27FC236}">
                  <a16:creationId xmlns:a16="http://schemas.microsoft.com/office/drawing/2014/main" id="{37709B0E-ABD3-13F7-311B-A16DCDEA01A5}"/>
                </a:ext>
              </a:extLst>
            </p:cNvPr>
            <p:cNvSpPr>
              <a:spLocks/>
            </p:cNvSpPr>
            <p:nvPr/>
          </p:nvSpPr>
          <p:spPr bwMode="auto">
            <a:xfrm>
              <a:off x="3054925" y="4045375"/>
              <a:ext cx="16300" cy="16000"/>
            </a:xfrm>
            <a:custGeom>
              <a:avLst/>
              <a:gdLst>
                <a:gd name="T0" fmla="*/ 8175 w 652"/>
                <a:gd name="T1" fmla="*/ 0 h 640"/>
                <a:gd name="T2" fmla="*/ 7900 w 652"/>
                <a:gd name="T3" fmla="*/ 25 h 640"/>
                <a:gd name="T4" fmla="*/ 125 w 652"/>
                <a:gd name="T5" fmla="*/ 8275 h 640"/>
                <a:gd name="T6" fmla="*/ 8150 w 652"/>
                <a:gd name="T7" fmla="*/ 16000 h 640"/>
                <a:gd name="T8" fmla="*/ 8425 w 652"/>
                <a:gd name="T9" fmla="*/ 16000 h 640"/>
                <a:gd name="T10" fmla="*/ 16150 w 652"/>
                <a:gd name="T11" fmla="*/ 7750 h 640"/>
                <a:gd name="T12" fmla="*/ 8175 w 652"/>
                <a:gd name="T13" fmla="*/ 0 h 6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7" name="Google Shape;3086;p7">
              <a:extLst>
                <a:ext uri="{FF2B5EF4-FFF2-40B4-BE49-F238E27FC236}">
                  <a16:creationId xmlns:a16="http://schemas.microsoft.com/office/drawing/2014/main" id="{52E7FB71-ABB0-BC2D-7B28-4741A165C1BD}"/>
                </a:ext>
              </a:extLst>
            </p:cNvPr>
            <p:cNvSpPr>
              <a:spLocks/>
            </p:cNvSpPr>
            <p:nvPr/>
          </p:nvSpPr>
          <p:spPr bwMode="auto">
            <a:xfrm>
              <a:off x="3016175" y="4215525"/>
              <a:ext cx="16025" cy="16050"/>
            </a:xfrm>
            <a:custGeom>
              <a:avLst/>
              <a:gdLst>
                <a:gd name="T0" fmla="*/ 8000 w 641"/>
                <a:gd name="T1" fmla="*/ 25 h 642"/>
                <a:gd name="T2" fmla="*/ 0 w 641"/>
                <a:gd name="T3" fmla="*/ 8000 h 642"/>
                <a:gd name="T4" fmla="*/ 8000 w 641"/>
                <a:gd name="T5" fmla="*/ 16025 h 642"/>
                <a:gd name="T6" fmla="*/ 16025 w 641"/>
                <a:gd name="T7" fmla="*/ 800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8" name="Google Shape;3087;p7">
              <a:extLst>
                <a:ext uri="{FF2B5EF4-FFF2-40B4-BE49-F238E27FC236}">
                  <a16:creationId xmlns:a16="http://schemas.microsoft.com/office/drawing/2014/main" id="{77D9039D-58B5-0506-8CEC-388577181973}"/>
                </a:ext>
              </a:extLst>
            </p:cNvPr>
            <p:cNvSpPr>
              <a:spLocks/>
            </p:cNvSpPr>
            <p:nvPr/>
          </p:nvSpPr>
          <p:spPr bwMode="auto">
            <a:xfrm>
              <a:off x="3016175" y="4317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79" name="Google Shape;3088;p7">
              <a:extLst>
                <a:ext uri="{FF2B5EF4-FFF2-40B4-BE49-F238E27FC236}">
                  <a16:creationId xmlns:a16="http://schemas.microsoft.com/office/drawing/2014/main" id="{AD197D30-39FE-0587-7015-C1D0054C8D52}"/>
                </a:ext>
              </a:extLst>
            </p:cNvPr>
            <p:cNvSpPr>
              <a:spLocks/>
            </p:cNvSpPr>
            <p:nvPr/>
          </p:nvSpPr>
          <p:spPr bwMode="auto">
            <a:xfrm>
              <a:off x="3016175" y="4283525"/>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0" name="Google Shape;3089;p7">
              <a:extLst>
                <a:ext uri="{FF2B5EF4-FFF2-40B4-BE49-F238E27FC236}">
                  <a16:creationId xmlns:a16="http://schemas.microsoft.com/office/drawing/2014/main" id="{D9BEA071-89ED-5824-6683-72A093D34428}"/>
                </a:ext>
              </a:extLst>
            </p:cNvPr>
            <p:cNvSpPr>
              <a:spLocks/>
            </p:cNvSpPr>
            <p:nvPr/>
          </p:nvSpPr>
          <p:spPr bwMode="auto">
            <a:xfrm>
              <a:off x="3016175" y="4249500"/>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1" name="Google Shape;3090;p7">
              <a:extLst>
                <a:ext uri="{FF2B5EF4-FFF2-40B4-BE49-F238E27FC236}">
                  <a16:creationId xmlns:a16="http://schemas.microsoft.com/office/drawing/2014/main" id="{1190E7C0-A4B4-B121-A86C-E59CAFE2FDF0}"/>
                </a:ext>
              </a:extLst>
            </p:cNvPr>
            <p:cNvSpPr>
              <a:spLocks/>
            </p:cNvSpPr>
            <p:nvPr/>
          </p:nvSpPr>
          <p:spPr bwMode="auto">
            <a:xfrm>
              <a:off x="3016175" y="4351475"/>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2" name="Google Shape;3091;p7">
              <a:extLst>
                <a:ext uri="{FF2B5EF4-FFF2-40B4-BE49-F238E27FC236}">
                  <a16:creationId xmlns:a16="http://schemas.microsoft.com/office/drawing/2014/main" id="{F15C2D2B-0410-0450-313C-F530D79D7B80}"/>
                </a:ext>
              </a:extLst>
            </p:cNvPr>
            <p:cNvSpPr>
              <a:spLocks/>
            </p:cNvSpPr>
            <p:nvPr/>
          </p:nvSpPr>
          <p:spPr bwMode="auto">
            <a:xfrm>
              <a:off x="3016175" y="4419550"/>
              <a:ext cx="16025" cy="16025"/>
            </a:xfrm>
            <a:custGeom>
              <a:avLst/>
              <a:gdLst>
                <a:gd name="T0" fmla="*/ 8000 w 641"/>
                <a:gd name="T1" fmla="*/ 25 h 641"/>
                <a:gd name="T2" fmla="*/ 0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3" name="Google Shape;3092;p7">
              <a:extLst>
                <a:ext uri="{FF2B5EF4-FFF2-40B4-BE49-F238E27FC236}">
                  <a16:creationId xmlns:a16="http://schemas.microsoft.com/office/drawing/2014/main" id="{06578029-7EB7-D09B-B43B-C082A0CDF544}"/>
                </a:ext>
              </a:extLst>
            </p:cNvPr>
            <p:cNvSpPr>
              <a:spLocks/>
            </p:cNvSpPr>
            <p:nvPr/>
          </p:nvSpPr>
          <p:spPr bwMode="auto">
            <a:xfrm>
              <a:off x="3016175" y="4385500"/>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4" name="Google Shape;3093;p7">
              <a:extLst>
                <a:ext uri="{FF2B5EF4-FFF2-40B4-BE49-F238E27FC236}">
                  <a16:creationId xmlns:a16="http://schemas.microsoft.com/office/drawing/2014/main" id="{FA648F1D-A804-562A-FC47-AF4FF00ACC78}"/>
                </a:ext>
              </a:extLst>
            </p:cNvPr>
            <p:cNvSpPr>
              <a:spLocks/>
            </p:cNvSpPr>
            <p:nvPr/>
          </p:nvSpPr>
          <p:spPr bwMode="auto">
            <a:xfrm>
              <a:off x="3016175" y="4453525"/>
              <a:ext cx="16025" cy="16050"/>
            </a:xfrm>
            <a:custGeom>
              <a:avLst/>
              <a:gdLst>
                <a:gd name="T0" fmla="*/ 8000 w 641"/>
                <a:gd name="T1" fmla="*/ 25 h 642"/>
                <a:gd name="T2" fmla="*/ 0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5" name="Google Shape;3094;p7">
              <a:extLst>
                <a:ext uri="{FF2B5EF4-FFF2-40B4-BE49-F238E27FC236}">
                  <a16:creationId xmlns:a16="http://schemas.microsoft.com/office/drawing/2014/main" id="{43C58A6E-AB8F-BF2D-8088-0C39A0DD6697}"/>
                </a:ext>
              </a:extLst>
            </p:cNvPr>
            <p:cNvSpPr>
              <a:spLocks/>
            </p:cNvSpPr>
            <p:nvPr/>
          </p:nvSpPr>
          <p:spPr bwMode="auto">
            <a:xfrm>
              <a:off x="3016175" y="4555550"/>
              <a:ext cx="16025" cy="16025"/>
            </a:xfrm>
            <a:custGeom>
              <a:avLst/>
              <a:gdLst>
                <a:gd name="T0" fmla="*/ 8000 w 641"/>
                <a:gd name="T1" fmla="*/ 0 h 641"/>
                <a:gd name="T2" fmla="*/ 0 w 641"/>
                <a:gd name="T3" fmla="*/ 7975 h 641"/>
                <a:gd name="T4" fmla="*/ 8000 w 641"/>
                <a:gd name="T5" fmla="*/ 16000 h 641"/>
                <a:gd name="T6" fmla="*/ 16025 w 641"/>
                <a:gd name="T7" fmla="*/ 797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6" name="Google Shape;3095;p7">
              <a:extLst>
                <a:ext uri="{FF2B5EF4-FFF2-40B4-BE49-F238E27FC236}">
                  <a16:creationId xmlns:a16="http://schemas.microsoft.com/office/drawing/2014/main" id="{6B04B219-63D3-196E-45B6-A6AF1763373E}"/>
                </a:ext>
              </a:extLst>
            </p:cNvPr>
            <p:cNvSpPr>
              <a:spLocks/>
            </p:cNvSpPr>
            <p:nvPr/>
          </p:nvSpPr>
          <p:spPr bwMode="auto">
            <a:xfrm>
              <a:off x="3055200" y="4487550"/>
              <a:ext cx="16025" cy="16025"/>
            </a:xfrm>
            <a:custGeom>
              <a:avLst/>
              <a:gdLst>
                <a:gd name="T0" fmla="*/ 8000 w 641"/>
                <a:gd name="T1" fmla="*/ 0 h 641"/>
                <a:gd name="T2" fmla="*/ 25 w 641"/>
                <a:gd name="T3" fmla="*/ 8000 h 641"/>
                <a:gd name="T4" fmla="*/ 8000 w 641"/>
                <a:gd name="T5" fmla="*/ 16025 h 641"/>
                <a:gd name="T6" fmla="*/ 16025 w 641"/>
                <a:gd name="T7" fmla="*/ 8000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7" name="Google Shape;3096;p7">
              <a:extLst>
                <a:ext uri="{FF2B5EF4-FFF2-40B4-BE49-F238E27FC236}">
                  <a16:creationId xmlns:a16="http://schemas.microsoft.com/office/drawing/2014/main" id="{ADB9702D-D21C-F5C0-1C5B-DB16F09A2AD5}"/>
                </a:ext>
              </a:extLst>
            </p:cNvPr>
            <p:cNvSpPr>
              <a:spLocks/>
            </p:cNvSpPr>
            <p:nvPr/>
          </p:nvSpPr>
          <p:spPr bwMode="auto">
            <a:xfrm>
              <a:off x="3055200" y="4419550"/>
              <a:ext cx="16025" cy="16025"/>
            </a:xfrm>
            <a:custGeom>
              <a:avLst/>
              <a:gdLst>
                <a:gd name="T0" fmla="*/ 8000 w 641"/>
                <a:gd name="T1" fmla="*/ 25 h 641"/>
                <a:gd name="T2" fmla="*/ 25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8" name="Google Shape;3097;p7">
              <a:extLst>
                <a:ext uri="{FF2B5EF4-FFF2-40B4-BE49-F238E27FC236}">
                  <a16:creationId xmlns:a16="http://schemas.microsoft.com/office/drawing/2014/main" id="{6D32D7F3-EC47-EF2D-C24C-2A94B56E6876}"/>
                </a:ext>
              </a:extLst>
            </p:cNvPr>
            <p:cNvSpPr>
              <a:spLocks/>
            </p:cNvSpPr>
            <p:nvPr/>
          </p:nvSpPr>
          <p:spPr bwMode="auto">
            <a:xfrm>
              <a:off x="3055200" y="4555550"/>
              <a:ext cx="16025" cy="16025"/>
            </a:xfrm>
            <a:custGeom>
              <a:avLst/>
              <a:gdLst>
                <a:gd name="T0" fmla="*/ 8000 w 641"/>
                <a:gd name="T1" fmla="*/ 0 h 641"/>
                <a:gd name="T2" fmla="*/ 25 w 641"/>
                <a:gd name="T3" fmla="*/ 7975 h 641"/>
                <a:gd name="T4" fmla="*/ 8000 w 641"/>
                <a:gd name="T5" fmla="*/ 16000 h 641"/>
                <a:gd name="T6" fmla="*/ 16025 w 641"/>
                <a:gd name="T7" fmla="*/ 797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89" name="Google Shape;3098;p7">
              <a:extLst>
                <a:ext uri="{FF2B5EF4-FFF2-40B4-BE49-F238E27FC236}">
                  <a16:creationId xmlns:a16="http://schemas.microsoft.com/office/drawing/2014/main" id="{4AF4B3CB-71C3-06E9-59FF-30DF6E14FED7}"/>
                </a:ext>
              </a:extLst>
            </p:cNvPr>
            <p:cNvSpPr>
              <a:spLocks/>
            </p:cNvSpPr>
            <p:nvPr/>
          </p:nvSpPr>
          <p:spPr bwMode="auto">
            <a:xfrm>
              <a:off x="3055200" y="4147550"/>
              <a:ext cx="16025" cy="16025"/>
            </a:xfrm>
            <a:custGeom>
              <a:avLst/>
              <a:gdLst>
                <a:gd name="T0" fmla="*/ 8000 w 641"/>
                <a:gd name="T1" fmla="*/ 0 h 641"/>
                <a:gd name="T2" fmla="*/ 25 w 641"/>
                <a:gd name="T3" fmla="*/ 7975 h 641"/>
                <a:gd name="T4" fmla="*/ 8000 w 641"/>
                <a:gd name="T5" fmla="*/ 16000 h 641"/>
                <a:gd name="T6" fmla="*/ 16025 w 641"/>
                <a:gd name="T7" fmla="*/ 797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0" name="Google Shape;3099;p7">
              <a:extLst>
                <a:ext uri="{FF2B5EF4-FFF2-40B4-BE49-F238E27FC236}">
                  <a16:creationId xmlns:a16="http://schemas.microsoft.com/office/drawing/2014/main" id="{4BFC76DE-E2A9-B904-C9E1-DC02584FBAEB}"/>
                </a:ext>
              </a:extLst>
            </p:cNvPr>
            <p:cNvSpPr>
              <a:spLocks/>
            </p:cNvSpPr>
            <p:nvPr/>
          </p:nvSpPr>
          <p:spPr bwMode="auto">
            <a:xfrm>
              <a:off x="3094125" y="3977450"/>
              <a:ext cx="16175" cy="16050"/>
            </a:xfrm>
            <a:custGeom>
              <a:avLst/>
              <a:gdLst>
                <a:gd name="T0" fmla="*/ 8100 w 647"/>
                <a:gd name="T1" fmla="*/ 25 h 642"/>
                <a:gd name="T2" fmla="*/ 7950 w 647"/>
                <a:gd name="T3" fmla="*/ 25 h 642"/>
                <a:gd name="T4" fmla="*/ 75 w 647"/>
                <a:gd name="T5" fmla="*/ 8150 h 642"/>
                <a:gd name="T6" fmla="*/ 8100 w 647"/>
                <a:gd name="T7" fmla="*/ 16025 h 642"/>
                <a:gd name="T8" fmla="*/ 8250 w 647"/>
                <a:gd name="T9" fmla="*/ 16025 h 642"/>
                <a:gd name="T10" fmla="*/ 16075 w 647"/>
                <a:gd name="T11" fmla="*/ 7850 h 642"/>
                <a:gd name="T12" fmla="*/ 8100 w 647"/>
                <a:gd name="T13" fmla="*/ 25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1" name="Google Shape;3100;p7">
              <a:extLst>
                <a:ext uri="{FF2B5EF4-FFF2-40B4-BE49-F238E27FC236}">
                  <a16:creationId xmlns:a16="http://schemas.microsoft.com/office/drawing/2014/main" id="{8240B6E2-6BC5-F6B6-821E-61DEBD173B72}"/>
                </a:ext>
              </a:extLst>
            </p:cNvPr>
            <p:cNvSpPr>
              <a:spLocks/>
            </p:cNvSpPr>
            <p:nvPr/>
          </p:nvSpPr>
          <p:spPr bwMode="auto">
            <a:xfrm>
              <a:off x="3094225" y="3951500"/>
              <a:ext cx="16025" cy="8025"/>
            </a:xfrm>
            <a:custGeom>
              <a:avLst/>
              <a:gdLst>
                <a:gd name="T0" fmla="*/ 8025 w 641"/>
                <a:gd name="T1" fmla="*/ 25 h 321"/>
                <a:gd name="T2" fmla="*/ 25 w 641"/>
                <a:gd name="T3" fmla="*/ 100 h 321"/>
                <a:gd name="T4" fmla="*/ 8025 w 641"/>
                <a:gd name="T5" fmla="*/ 8000 h 321"/>
                <a:gd name="T6" fmla="*/ 16025 w 641"/>
                <a:gd name="T7" fmla="*/ 100 h 321"/>
                <a:gd name="T8" fmla="*/ 8025 w 641"/>
                <a:gd name="T9" fmla="*/ 25 h 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2" name="Google Shape;3101;p7">
              <a:extLst>
                <a:ext uri="{FF2B5EF4-FFF2-40B4-BE49-F238E27FC236}">
                  <a16:creationId xmlns:a16="http://schemas.microsoft.com/office/drawing/2014/main" id="{2FADD841-59D1-3B89-01AA-A0EFBD890551}"/>
                </a:ext>
              </a:extLst>
            </p:cNvPr>
            <p:cNvSpPr>
              <a:spLocks/>
            </p:cNvSpPr>
            <p:nvPr/>
          </p:nvSpPr>
          <p:spPr bwMode="auto">
            <a:xfrm>
              <a:off x="3055200" y="4521525"/>
              <a:ext cx="16025" cy="16025"/>
            </a:xfrm>
            <a:custGeom>
              <a:avLst/>
              <a:gdLst>
                <a:gd name="T0" fmla="*/ 8000 w 641"/>
                <a:gd name="T1" fmla="*/ 0 h 641"/>
                <a:gd name="T2" fmla="*/ 25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3" name="Google Shape;3102;p7">
              <a:extLst>
                <a:ext uri="{FF2B5EF4-FFF2-40B4-BE49-F238E27FC236}">
                  <a16:creationId xmlns:a16="http://schemas.microsoft.com/office/drawing/2014/main" id="{BEE6E72F-BDBD-648F-A338-789FC3D38368}"/>
                </a:ext>
              </a:extLst>
            </p:cNvPr>
            <p:cNvSpPr>
              <a:spLocks/>
            </p:cNvSpPr>
            <p:nvPr/>
          </p:nvSpPr>
          <p:spPr bwMode="auto">
            <a:xfrm>
              <a:off x="3055200" y="4453525"/>
              <a:ext cx="16025" cy="16050"/>
            </a:xfrm>
            <a:custGeom>
              <a:avLst/>
              <a:gdLst>
                <a:gd name="T0" fmla="*/ 8000 w 641"/>
                <a:gd name="T1" fmla="*/ 25 h 642"/>
                <a:gd name="T2" fmla="*/ 25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4" name="Google Shape;3103;p7">
              <a:extLst>
                <a:ext uri="{FF2B5EF4-FFF2-40B4-BE49-F238E27FC236}">
                  <a16:creationId xmlns:a16="http://schemas.microsoft.com/office/drawing/2014/main" id="{9B3F2DCA-F181-4899-3433-A3A93731453A}"/>
                </a:ext>
              </a:extLst>
            </p:cNvPr>
            <p:cNvSpPr>
              <a:spLocks/>
            </p:cNvSpPr>
            <p:nvPr/>
          </p:nvSpPr>
          <p:spPr bwMode="auto">
            <a:xfrm>
              <a:off x="3055200" y="4385500"/>
              <a:ext cx="16025" cy="16025"/>
            </a:xfrm>
            <a:custGeom>
              <a:avLst/>
              <a:gdLst>
                <a:gd name="T0" fmla="*/ 8000 w 641"/>
                <a:gd name="T1" fmla="*/ 0 h 641"/>
                <a:gd name="T2" fmla="*/ 25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5" name="Google Shape;3104;p7">
              <a:extLst>
                <a:ext uri="{FF2B5EF4-FFF2-40B4-BE49-F238E27FC236}">
                  <a16:creationId xmlns:a16="http://schemas.microsoft.com/office/drawing/2014/main" id="{8B63F9E1-1621-13C4-AC59-5D77C230228B}"/>
                </a:ext>
              </a:extLst>
            </p:cNvPr>
            <p:cNvSpPr>
              <a:spLocks/>
            </p:cNvSpPr>
            <p:nvPr/>
          </p:nvSpPr>
          <p:spPr bwMode="auto">
            <a:xfrm>
              <a:off x="3055200" y="4215525"/>
              <a:ext cx="16025" cy="16050"/>
            </a:xfrm>
            <a:custGeom>
              <a:avLst/>
              <a:gdLst>
                <a:gd name="T0" fmla="*/ 8000 w 641"/>
                <a:gd name="T1" fmla="*/ 25 h 642"/>
                <a:gd name="T2" fmla="*/ 25 w 641"/>
                <a:gd name="T3" fmla="*/ 8000 h 642"/>
                <a:gd name="T4" fmla="*/ 8000 w 641"/>
                <a:gd name="T5" fmla="*/ 16025 h 642"/>
                <a:gd name="T6" fmla="*/ 16025 w 641"/>
                <a:gd name="T7" fmla="*/ 800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6" name="Google Shape;3105;p7">
              <a:extLst>
                <a:ext uri="{FF2B5EF4-FFF2-40B4-BE49-F238E27FC236}">
                  <a16:creationId xmlns:a16="http://schemas.microsoft.com/office/drawing/2014/main" id="{D98C792B-0107-080E-952B-221B54618A96}"/>
                </a:ext>
              </a:extLst>
            </p:cNvPr>
            <p:cNvSpPr>
              <a:spLocks/>
            </p:cNvSpPr>
            <p:nvPr/>
          </p:nvSpPr>
          <p:spPr bwMode="auto">
            <a:xfrm>
              <a:off x="3055200" y="4181525"/>
              <a:ext cx="16025" cy="16025"/>
            </a:xfrm>
            <a:custGeom>
              <a:avLst/>
              <a:gdLst>
                <a:gd name="T0" fmla="*/ 8000 w 641"/>
                <a:gd name="T1" fmla="*/ 0 h 641"/>
                <a:gd name="T2" fmla="*/ 25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7" name="Google Shape;3106;p7">
              <a:extLst>
                <a:ext uri="{FF2B5EF4-FFF2-40B4-BE49-F238E27FC236}">
                  <a16:creationId xmlns:a16="http://schemas.microsoft.com/office/drawing/2014/main" id="{7686D975-6509-5E7F-D630-A496E6A5DBB4}"/>
                </a:ext>
              </a:extLst>
            </p:cNvPr>
            <p:cNvSpPr>
              <a:spLocks/>
            </p:cNvSpPr>
            <p:nvPr/>
          </p:nvSpPr>
          <p:spPr bwMode="auto">
            <a:xfrm>
              <a:off x="3055200" y="4249500"/>
              <a:ext cx="16025" cy="16050"/>
            </a:xfrm>
            <a:custGeom>
              <a:avLst/>
              <a:gdLst>
                <a:gd name="T0" fmla="*/ 8000 w 641"/>
                <a:gd name="T1" fmla="*/ 25 h 642"/>
                <a:gd name="T2" fmla="*/ 25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8" name="Google Shape;3107;p7">
              <a:extLst>
                <a:ext uri="{FF2B5EF4-FFF2-40B4-BE49-F238E27FC236}">
                  <a16:creationId xmlns:a16="http://schemas.microsoft.com/office/drawing/2014/main" id="{7A0697E0-F850-268C-4480-C1E2454ACAE4}"/>
                </a:ext>
              </a:extLst>
            </p:cNvPr>
            <p:cNvSpPr>
              <a:spLocks/>
            </p:cNvSpPr>
            <p:nvPr/>
          </p:nvSpPr>
          <p:spPr bwMode="auto">
            <a:xfrm>
              <a:off x="3055200" y="4283525"/>
              <a:ext cx="16025" cy="16025"/>
            </a:xfrm>
            <a:custGeom>
              <a:avLst/>
              <a:gdLst>
                <a:gd name="T0" fmla="*/ 8000 w 641"/>
                <a:gd name="T1" fmla="*/ 25 h 641"/>
                <a:gd name="T2" fmla="*/ 25 w 641"/>
                <a:gd name="T3" fmla="*/ 8000 h 641"/>
                <a:gd name="T4" fmla="*/ 8000 w 641"/>
                <a:gd name="T5" fmla="*/ 16025 h 641"/>
                <a:gd name="T6" fmla="*/ 16025 w 641"/>
                <a:gd name="T7" fmla="*/ 8000 h 641"/>
                <a:gd name="T8" fmla="*/ 8000 w 641"/>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299" name="Google Shape;3108;p7">
              <a:extLst>
                <a:ext uri="{FF2B5EF4-FFF2-40B4-BE49-F238E27FC236}">
                  <a16:creationId xmlns:a16="http://schemas.microsoft.com/office/drawing/2014/main" id="{E49D73FE-826D-BEC7-7062-2267434C35FF}"/>
                </a:ext>
              </a:extLst>
            </p:cNvPr>
            <p:cNvSpPr>
              <a:spLocks/>
            </p:cNvSpPr>
            <p:nvPr/>
          </p:nvSpPr>
          <p:spPr bwMode="auto">
            <a:xfrm>
              <a:off x="3055200" y="4351475"/>
              <a:ext cx="16025" cy="16050"/>
            </a:xfrm>
            <a:custGeom>
              <a:avLst/>
              <a:gdLst>
                <a:gd name="T0" fmla="*/ 8000 w 641"/>
                <a:gd name="T1" fmla="*/ 25 h 642"/>
                <a:gd name="T2" fmla="*/ 25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0" name="Google Shape;3109;p7">
              <a:extLst>
                <a:ext uri="{FF2B5EF4-FFF2-40B4-BE49-F238E27FC236}">
                  <a16:creationId xmlns:a16="http://schemas.microsoft.com/office/drawing/2014/main" id="{6D5B426A-C169-0EFF-9E92-3D4AD78EC409}"/>
                </a:ext>
              </a:extLst>
            </p:cNvPr>
            <p:cNvSpPr>
              <a:spLocks/>
            </p:cNvSpPr>
            <p:nvPr/>
          </p:nvSpPr>
          <p:spPr bwMode="auto">
            <a:xfrm>
              <a:off x="3055200" y="4317500"/>
              <a:ext cx="16025" cy="16050"/>
            </a:xfrm>
            <a:custGeom>
              <a:avLst/>
              <a:gdLst>
                <a:gd name="T0" fmla="*/ 8000 w 641"/>
                <a:gd name="T1" fmla="*/ 25 h 642"/>
                <a:gd name="T2" fmla="*/ 25 w 641"/>
                <a:gd name="T3" fmla="*/ 8050 h 642"/>
                <a:gd name="T4" fmla="*/ 8000 w 641"/>
                <a:gd name="T5" fmla="*/ 16025 h 642"/>
                <a:gd name="T6" fmla="*/ 16025 w 641"/>
                <a:gd name="T7" fmla="*/ 8050 h 642"/>
                <a:gd name="T8" fmla="*/ 8000 w 641"/>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1" name="Google Shape;3110;p7">
              <a:extLst>
                <a:ext uri="{FF2B5EF4-FFF2-40B4-BE49-F238E27FC236}">
                  <a16:creationId xmlns:a16="http://schemas.microsoft.com/office/drawing/2014/main" id="{7A7CCC5A-E715-2880-55DC-6647A4E553E9}"/>
                </a:ext>
              </a:extLst>
            </p:cNvPr>
            <p:cNvSpPr>
              <a:spLocks/>
            </p:cNvSpPr>
            <p:nvPr/>
          </p:nvSpPr>
          <p:spPr bwMode="auto">
            <a:xfrm>
              <a:off x="3016175" y="4487550"/>
              <a:ext cx="16025" cy="16025"/>
            </a:xfrm>
            <a:custGeom>
              <a:avLst/>
              <a:gdLst>
                <a:gd name="T0" fmla="*/ 8000 w 641"/>
                <a:gd name="T1" fmla="*/ 0 h 641"/>
                <a:gd name="T2" fmla="*/ 0 w 641"/>
                <a:gd name="T3" fmla="*/ 8000 h 641"/>
                <a:gd name="T4" fmla="*/ 8000 w 641"/>
                <a:gd name="T5" fmla="*/ 16025 h 641"/>
                <a:gd name="T6" fmla="*/ 16025 w 641"/>
                <a:gd name="T7" fmla="*/ 8000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2" name="Google Shape;3111;p7">
              <a:extLst>
                <a:ext uri="{FF2B5EF4-FFF2-40B4-BE49-F238E27FC236}">
                  <a16:creationId xmlns:a16="http://schemas.microsoft.com/office/drawing/2014/main" id="{38A7FBA1-17F6-0EBC-8BD3-095FEB0C36EA}"/>
                </a:ext>
              </a:extLst>
            </p:cNvPr>
            <p:cNvSpPr>
              <a:spLocks/>
            </p:cNvSpPr>
            <p:nvPr/>
          </p:nvSpPr>
          <p:spPr bwMode="auto">
            <a:xfrm>
              <a:off x="2977100" y="407955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3" name="Google Shape;3112;p7">
              <a:extLst>
                <a:ext uri="{FF2B5EF4-FFF2-40B4-BE49-F238E27FC236}">
                  <a16:creationId xmlns:a16="http://schemas.microsoft.com/office/drawing/2014/main" id="{6F2B22D1-74F5-AD47-9684-2CCEDF189045}"/>
                </a:ext>
              </a:extLst>
            </p:cNvPr>
            <p:cNvSpPr>
              <a:spLocks/>
            </p:cNvSpPr>
            <p:nvPr/>
          </p:nvSpPr>
          <p:spPr bwMode="auto">
            <a:xfrm>
              <a:off x="2977100" y="4011475"/>
              <a:ext cx="16050" cy="16025"/>
            </a:xfrm>
            <a:custGeom>
              <a:avLst/>
              <a:gdLst>
                <a:gd name="T0" fmla="*/ 8050 w 642"/>
                <a:gd name="T1" fmla="*/ 25 h 641"/>
                <a:gd name="T2" fmla="*/ 25 w 642"/>
                <a:gd name="T3" fmla="*/ 8025 h 641"/>
                <a:gd name="T4" fmla="*/ 8050 w 642"/>
                <a:gd name="T5" fmla="*/ 16025 h 641"/>
                <a:gd name="T6" fmla="*/ 16025 w 642"/>
                <a:gd name="T7" fmla="*/ 8025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4" name="Google Shape;3113;p7">
              <a:extLst>
                <a:ext uri="{FF2B5EF4-FFF2-40B4-BE49-F238E27FC236}">
                  <a16:creationId xmlns:a16="http://schemas.microsoft.com/office/drawing/2014/main" id="{F531C34E-97DF-98CC-20DC-719A292039E5}"/>
                </a:ext>
              </a:extLst>
            </p:cNvPr>
            <p:cNvSpPr>
              <a:spLocks/>
            </p:cNvSpPr>
            <p:nvPr/>
          </p:nvSpPr>
          <p:spPr bwMode="auto">
            <a:xfrm>
              <a:off x="2977100" y="4045525"/>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5" name="Google Shape;3114;p7">
              <a:extLst>
                <a:ext uri="{FF2B5EF4-FFF2-40B4-BE49-F238E27FC236}">
                  <a16:creationId xmlns:a16="http://schemas.microsoft.com/office/drawing/2014/main" id="{20769DAA-4F4E-BACB-F459-5DB313AEA450}"/>
                </a:ext>
              </a:extLst>
            </p:cNvPr>
            <p:cNvSpPr>
              <a:spLocks/>
            </p:cNvSpPr>
            <p:nvPr/>
          </p:nvSpPr>
          <p:spPr bwMode="auto">
            <a:xfrm>
              <a:off x="2977100" y="4113525"/>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6" name="Google Shape;3115;p7">
              <a:extLst>
                <a:ext uri="{FF2B5EF4-FFF2-40B4-BE49-F238E27FC236}">
                  <a16:creationId xmlns:a16="http://schemas.microsoft.com/office/drawing/2014/main" id="{74E6104B-A4AB-8762-6403-74488DE8B4C7}"/>
                </a:ext>
              </a:extLst>
            </p:cNvPr>
            <p:cNvSpPr>
              <a:spLocks/>
            </p:cNvSpPr>
            <p:nvPr/>
          </p:nvSpPr>
          <p:spPr bwMode="auto">
            <a:xfrm>
              <a:off x="2977100" y="4147550"/>
              <a:ext cx="16050" cy="16025"/>
            </a:xfrm>
            <a:custGeom>
              <a:avLst/>
              <a:gdLst>
                <a:gd name="T0" fmla="*/ 8050 w 642"/>
                <a:gd name="T1" fmla="*/ 0 h 641"/>
                <a:gd name="T2" fmla="*/ 25 w 642"/>
                <a:gd name="T3" fmla="*/ 7975 h 641"/>
                <a:gd name="T4" fmla="*/ 8050 w 642"/>
                <a:gd name="T5" fmla="*/ 16000 h 641"/>
                <a:gd name="T6" fmla="*/ 16025 w 642"/>
                <a:gd name="T7" fmla="*/ 797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7" name="Google Shape;3116;p7">
              <a:extLst>
                <a:ext uri="{FF2B5EF4-FFF2-40B4-BE49-F238E27FC236}">
                  <a16:creationId xmlns:a16="http://schemas.microsoft.com/office/drawing/2014/main" id="{72C8A0FD-772A-78BE-6B83-93FC8201DB25}"/>
                </a:ext>
              </a:extLst>
            </p:cNvPr>
            <p:cNvSpPr>
              <a:spLocks/>
            </p:cNvSpPr>
            <p:nvPr/>
          </p:nvSpPr>
          <p:spPr bwMode="auto">
            <a:xfrm>
              <a:off x="2977100" y="4249500"/>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8" name="Google Shape;3117;p7">
              <a:extLst>
                <a:ext uri="{FF2B5EF4-FFF2-40B4-BE49-F238E27FC236}">
                  <a16:creationId xmlns:a16="http://schemas.microsoft.com/office/drawing/2014/main" id="{5B17438A-66C9-694E-A6AD-9C3961407722}"/>
                </a:ext>
              </a:extLst>
            </p:cNvPr>
            <p:cNvSpPr>
              <a:spLocks/>
            </p:cNvSpPr>
            <p:nvPr/>
          </p:nvSpPr>
          <p:spPr bwMode="auto">
            <a:xfrm>
              <a:off x="2977100" y="4181525"/>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09" name="Google Shape;3118;p7">
              <a:extLst>
                <a:ext uri="{FF2B5EF4-FFF2-40B4-BE49-F238E27FC236}">
                  <a16:creationId xmlns:a16="http://schemas.microsoft.com/office/drawing/2014/main" id="{49F78C99-1545-AEDB-D5AE-6E014B1F515F}"/>
                </a:ext>
              </a:extLst>
            </p:cNvPr>
            <p:cNvSpPr>
              <a:spLocks/>
            </p:cNvSpPr>
            <p:nvPr/>
          </p:nvSpPr>
          <p:spPr bwMode="auto">
            <a:xfrm>
              <a:off x="2977100" y="4215525"/>
              <a:ext cx="16050" cy="16050"/>
            </a:xfrm>
            <a:custGeom>
              <a:avLst/>
              <a:gdLst>
                <a:gd name="T0" fmla="*/ 8050 w 642"/>
                <a:gd name="T1" fmla="*/ 25 h 642"/>
                <a:gd name="T2" fmla="*/ 25 w 642"/>
                <a:gd name="T3" fmla="*/ 8000 h 642"/>
                <a:gd name="T4" fmla="*/ 8050 w 642"/>
                <a:gd name="T5" fmla="*/ 16025 h 642"/>
                <a:gd name="T6" fmla="*/ 16025 w 642"/>
                <a:gd name="T7" fmla="*/ 800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0" name="Google Shape;3119;p7">
              <a:extLst>
                <a:ext uri="{FF2B5EF4-FFF2-40B4-BE49-F238E27FC236}">
                  <a16:creationId xmlns:a16="http://schemas.microsoft.com/office/drawing/2014/main" id="{5C1CA337-8033-F154-D5A3-ED4DA0B75FE1}"/>
                </a:ext>
              </a:extLst>
            </p:cNvPr>
            <p:cNvSpPr>
              <a:spLocks/>
            </p:cNvSpPr>
            <p:nvPr/>
          </p:nvSpPr>
          <p:spPr bwMode="auto">
            <a:xfrm>
              <a:off x="2938075" y="4385500"/>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1" name="Google Shape;3120;p7">
              <a:extLst>
                <a:ext uri="{FF2B5EF4-FFF2-40B4-BE49-F238E27FC236}">
                  <a16:creationId xmlns:a16="http://schemas.microsoft.com/office/drawing/2014/main" id="{5C2509EB-5ED4-301B-8B48-A215C6F36282}"/>
                </a:ext>
              </a:extLst>
            </p:cNvPr>
            <p:cNvSpPr>
              <a:spLocks/>
            </p:cNvSpPr>
            <p:nvPr/>
          </p:nvSpPr>
          <p:spPr bwMode="auto">
            <a:xfrm>
              <a:off x="2938075" y="4351475"/>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2" name="Google Shape;3121;p7">
              <a:extLst>
                <a:ext uri="{FF2B5EF4-FFF2-40B4-BE49-F238E27FC236}">
                  <a16:creationId xmlns:a16="http://schemas.microsoft.com/office/drawing/2014/main" id="{B2683A68-71FF-7031-1D7A-BECA80ADF5AF}"/>
                </a:ext>
              </a:extLst>
            </p:cNvPr>
            <p:cNvSpPr>
              <a:spLocks/>
            </p:cNvSpPr>
            <p:nvPr/>
          </p:nvSpPr>
          <p:spPr bwMode="auto">
            <a:xfrm>
              <a:off x="2977100" y="397750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3" name="Google Shape;3122;p7">
              <a:extLst>
                <a:ext uri="{FF2B5EF4-FFF2-40B4-BE49-F238E27FC236}">
                  <a16:creationId xmlns:a16="http://schemas.microsoft.com/office/drawing/2014/main" id="{15B6E5F4-0C2D-D1AB-1A3B-D4DBE7C75CD1}"/>
                </a:ext>
              </a:extLst>
            </p:cNvPr>
            <p:cNvSpPr>
              <a:spLocks/>
            </p:cNvSpPr>
            <p:nvPr/>
          </p:nvSpPr>
          <p:spPr bwMode="auto">
            <a:xfrm>
              <a:off x="2938075" y="4419550"/>
              <a:ext cx="16050" cy="16025"/>
            </a:xfrm>
            <a:custGeom>
              <a:avLst/>
              <a:gdLst>
                <a:gd name="T0" fmla="*/ 8050 w 642"/>
                <a:gd name="T1" fmla="*/ 25 h 641"/>
                <a:gd name="T2" fmla="*/ 25 w 642"/>
                <a:gd name="T3" fmla="*/ 8000 h 641"/>
                <a:gd name="T4" fmla="*/ 8050 w 642"/>
                <a:gd name="T5" fmla="*/ 16025 h 641"/>
                <a:gd name="T6" fmla="*/ 16025 w 642"/>
                <a:gd name="T7" fmla="*/ 8000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4" name="Google Shape;3123;p7">
              <a:extLst>
                <a:ext uri="{FF2B5EF4-FFF2-40B4-BE49-F238E27FC236}">
                  <a16:creationId xmlns:a16="http://schemas.microsoft.com/office/drawing/2014/main" id="{304A3339-B7AA-A7D1-42C8-89DAB87DB9A5}"/>
                </a:ext>
              </a:extLst>
            </p:cNvPr>
            <p:cNvSpPr>
              <a:spLocks/>
            </p:cNvSpPr>
            <p:nvPr/>
          </p:nvSpPr>
          <p:spPr bwMode="auto">
            <a:xfrm>
              <a:off x="2938075" y="4453525"/>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5" name="Google Shape;3124;p7">
              <a:extLst>
                <a:ext uri="{FF2B5EF4-FFF2-40B4-BE49-F238E27FC236}">
                  <a16:creationId xmlns:a16="http://schemas.microsoft.com/office/drawing/2014/main" id="{E2C05B10-D8F9-3B01-F567-2415D0241D2C}"/>
                </a:ext>
              </a:extLst>
            </p:cNvPr>
            <p:cNvSpPr>
              <a:spLocks/>
            </p:cNvSpPr>
            <p:nvPr/>
          </p:nvSpPr>
          <p:spPr bwMode="auto">
            <a:xfrm>
              <a:off x="2938075" y="448755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6" name="Google Shape;3125;p7">
              <a:extLst>
                <a:ext uri="{FF2B5EF4-FFF2-40B4-BE49-F238E27FC236}">
                  <a16:creationId xmlns:a16="http://schemas.microsoft.com/office/drawing/2014/main" id="{9D3A7B41-75BC-3081-1B3C-1B0BC2C94DE0}"/>
                </a:ext>
              </a:extLst>
            </p:cNvPr>
            <p:cNvSpPr>
              <a:spLocks/>
            </p:cNvSpPr>
            <p:nvPr/>
          </p:nvSpPr>
          <p:spPr bwMode="auto">
            <a:xfrm>
              <a:off x="2938075" y="4521525"/>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7" name="Google Shape;3126;p7">
              <a:extLst>
                <a:ext uri="{FF2B5EF4-FFF2-40B4-BE49-F238E27FC236}">
                  <a16:creationId xmlns:a16="http://schemas.microsoft.com/office/drawing/2014/main" id="{00984A26-037F-4FDD-4DE6-203434BAD9E7}"/>
                </a:ext>
              </a:extLst>
            </p:cNvPr>
            <p:cNvSpPr>
              <a:spLocks/>
            </p:cNvSpPr>
            <p:nvPr/>
          </p:nvSpPr>
          <p:spPr bwMode="auto">
            <a:xfrm>
              <a:off x="2977100" y="4419550"/>
              <a:ext cx="16050" cy="16025"/>
            </a:xfrm>
            <a:custGeom>
              <a:avLst/>
              <a:gdLst>
                <a:gd name="T0" fmla="*/ 8050 w 642"/>
                <a:gd name="T1" fmla="*/ 25 h 641"/>
                <a:gd name="T2" fmla="*/ 25 w 642"/>
                <a:gd name="T3" fmla="*/ 8000 h 641"/>
                <a:gd name="T4" fmla="*/ 8050 w 642"/>
                <a:gd name="T5" fmla="*/ 16025 h 641"/>
                <a:gd name="T6" fmla="*/ 16025 w 642"/>
                <a:gd name="T7" fmla="*/ 8000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8" name="Google Shape;3127;p7">
              <a:extLst>
                <a:ext uri="{FF2B5EF4-FFF2-40B4-BE49-F238E27FC236}">
                  <a16:creationId xmlns:a16="http://schemas.microsoft.com/office/drawing/2014/main" id="{D8D2283F-0564-CAC3-23A7-B813E60187C2}"/>
                </a:ext>
              </a:extLst>
            </p:cNvPr>
            <p:cNvSpPr>
              <a:spLocks/>
            </p:cNvSpPr>
            <p:nvPr/>
          </p:nvSpPr>
          <p:spPr bwMode="auto">
            <a:xfrm>
              <a:off x="3094125" y="4011425"/>
              <a:ext cx="16175" cy="16050"/>
            </a:xfrm>
            <a:custGeom>
              <a:avLst/>
              <a:gdLst>
                <a:gd name="T0" fmla="*/ 8100 w 647"/>
                <a:gd name="T1" fmla="*/ 25 h 642"/>
                <a:gd name="T2" fmla="*/ 7950 w 647"/>
                <a:gd name="T3" fmla="*/ 25 h 642"/>
                <a:gd name="T4" fmla="*/ 75 w 647"/>
                <a:gd name="T5" fmla="*/ 8200 h 642"/>
                <a:gd name="T6" fmla="*/ 8050 w 647"/>
                <a:gd name="T7" fmla="*/ 16050 h 642"/>
                <a:gd name="T8" fmla="*/ 8250 w 647"/>
                <a:gd name="T9" fmla="*/ 16025 h 642"/>
                <a:gd name="T10" fmla="*/ 16075 w 647"/>
                <a:gd name="T11" fmla="*/ 7900 h 642"/>
                <a:gd name="T12" fmla="*/ 8100 w 647"/>
                <a:gd name="T13" fmla="*/ 25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19" name="Google Shape;3128;p7">
              <a:extLst>
                <a:ext uri="{FF2B5EF4-FFF2-40B4-BE49-F238E27FC236}">
                  <a16:creationId xmlns:a16="http://schemas.microsoft.com/office/drawing/2014/main" id="{5207AEC6-4474-C050-8F1C-E0FF76341E15}"/>
                </a:ext>
              </a:extLst>
            </p:cNvPr>
            <p:cNvSpPr>
              <a:spLocks/>
            </p:cNvSpPr>
            <p:nvPr/>
          </p:nvSpPr>
          <p:spPr bwMode="auto">
            <a:xfrm>
              <a:off x="3016175" y="3977500"/>
              <a:ext cx="16025" cy="16025"/>
            </a:xfrm>
            <a:custGeom>
              <a:avLst/>
              <a:gdLst>
                <a:gd name="T0" fmla="*/ 8000 w 641"/>
                <a:gd name="T1" fmla="*/ 0 h 641"/>
                <a:gd name="T2" fmla="*/ 0 w 641"/>
                <a:gd name="T3" fmla="*/ 8000 h 641"/>
                <a:gd name="T4" fmla="*/ 8000 w 641"/>
                <a:gd name="T5" fmla="*/ 16025 h 641"/>
                <a:gd name="T6" fmla="*/ 16025 w 641"/>
                <a:gd name="T7" fmla="*/ 8000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0" name="Google Shape;3129;p7">
              <a:extLst>
                <a:ext uri="{FF2B5EF4-FFF2-40B4-BE49-F238E27FC236}">
                  <a16:creationId xmlns:a16="http://schemas.microsoft.com/office/drawing/2014/main" id="{AFABD7D4-3166-82E4-351E-A43FF1AB6491}"/>
                </a:ext>
              </a:extLst>
            </p:cNvPr>
            <p:cNvSpPr>
              <a:spLocks/>
            </p:cNvSpPr>
            <p:nvPr/>
          </p:nvSpPr>
          <p:spPr bwMode="auto">
            <a:xfrm>
              <a:off x="2977100" y="4283525"/>
              <a:ext cx="16050" cy="16025"/>
            </a:xfrm>
            <a:custGeom>
              <a:avLst/>
              <a:gdLst>
                <a:gd name="T0" fmla="*/ 8050 w 642"/>
                <a:gd name="T1" fmla="*/ 25 h 641"/>
                <a:gd name="T2" fmla="*/ 25 w 642"/>
                <a:gd name="T3" fmla="*/ 8000 h 641"/>
                <a:gd name="T4" fmla="*/ 8050 w 642"/>
                <a:gd name="T5" fmla="*/ 16025 h 641"/>
                <a:gd name="T6" fmla="*/ 16025 w 642"/>
                <a:gd name="T7" fmla="*/ 8000 h 641"/>
                <a:gd name="T8" fmla="*/ 8050 w 642"/>
                <a:gd name="T9" fmla="*/ 25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1" name="Google Shape;3130;p7">
              <a:extLst>
                <a:ext uri="{FF2B5EF4-FFF2-40B4-BE49-F238E27FC236}">
                  <a16:creationId xmlns:a16="http://schemas.microsoft.com/office/drawing/2014/main" id="{6F23D130-1617-272B-6CE1-0E2A003CC896}"/>
                </a:ext>
              </a:extLst>
            </p:cNvPr>
            <p:cNvSpPr>
              <a:spLocks/>
            </p:cNvSpPr>
            <p:nvPr/>
          </p:nvSpPr>
          <p:spPr bwMode="auto">
            <a:xfrm>
              <a:off x="3016175" y="4113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2" name="Google Shape;3131;p7">
              <a:extLst>
                <a:ext uri="{FF2B5EF4-FFF2-40B4-BE49-F238E27FC236}">
                  <a16:creationId xmlns:a16="http://schemas.microsoft.com/office/drawing/2014/main" id="{6A6C41AD-C1AA-079A-755A-EE19816B5A23}"/>
                </a:ext>
              </a:extLst>
            </p:cNvPr>
            <p:cNvSpPr>
              <a:spLocks/>
            </p:cNvSpPr>
            <p:nvPr/>
          </p:nvSpPr>
          <p:spPr bwMode="auto">
            <a:xfrm>
              <a:off x="3016175" y="4147550"/>
              <a:ext cx="16025" cy="16025"/>
            </a:xfrm>
            <a:custGeom>
              <a:avLst/>
              <a:gdLst>
                <a:gd name="T0" fmla="*/ 8000 w 641"/>
                <a:gd name="T1" fmla="*/ 0 h 641"/>
                <a:gd name="T2" fmla="*/ 0 w 641"/>
                <a:gd name="T3" fmla="*/ 7975 h 641"/>
                <a:gd name="T4" fmla="*/ 8000 w 641"/>
                <a:gd name="T5" fmla="*/ 16000 h 641"/>
                <a:gd name="T6" fmla="*/ 16025 w 641"/>
                <a:gd name="T7" fmla="*/ 797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3" name="Google Shape;3132;p7">
              <a:extLst>
                <a:ext uri="{FF2B5EF4-FFF2-40B4-BE49-F238E27FC236}">
                  <a16:creationId xmlns:a16="http://schemas.microsoft.com/office/drawing/2014/main" id="{93E308D0-7A08-D927-289D-AA10936C3B35}"/>
                </a:ext>
              </a:extLst>
            </p:cNvPr>
            <p:cNvSpPr>
              <a:spLocks/>
            </p:cNvSpPr>
            <p:nvPr/>
          </p:nvSpPr>
          <p:spPr bwMode="auto">
            <a:xfrm>
              <a:off x="2977100" y="4521525"/>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4" name="Google Shape;3133;p7">
              <a:extLst>
                <a:ext uri="{FF2B5EF4-FFF2-40B4-BE49-F238E27FC236}">
                  <a16:creationId xmlns:a16="http://schemas.microsoft.com/office/drawing/2014/main" id="{53504C46-F1D6-BE9A-D093-F017C8E3DE0D}"/>
                </a:ext>
              </a:extLst>
            </p:cNvPr>
            <p:cNvSpPr>
              <a:spLocks/>
            </p:cNvSpPr>
            <p:nvPr/>
          </p:nvSpPr>
          <p:spPr bwMode="auto">
            <a:xfrm>
              <a:off x="3016175" y="4079550"/>
              <a:ext cx="16025" cy="16025"/>
            </a:xfrm>
            <a:custGeom>
              <a:avLst/>
              <a:gdLst>
                <a:gd name="T0" fmla="*/ 8000 w 641"/>
                <a:gd name="T1" fmla="*/ 0 h 641"/>
                <a:gd name="T2" fmla="*/ 0 w 641"/>
                <a:gd name="T3" fmla="*/ 8000 h 641"/>
                <a:gd name="T4" fmla="*/ 8000 w 641"/>
                <a:gd name="T5" fmla="*/ 16025 h 641"/>
                <a:gd name="T6" fmla="*/ 16025 w 641"/>
                <a:gd name="T7" fmla="*/ 8000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5" name="Google Shape;3134;p7">
              <a:extLst>
                <a:ext uri="{FF2B5EF4-FFF2-40B4-BE49-F238E27FC236}">
                  <a16:creationId xmlns:a16="http://schemas.microsoft.com/office/drawing/2014/main" id="{7B534D01-4DCD-740D-0B45-531AB4BBA1D8}"/>
                </a:ext>
              </a:extLst>
            </p:cNvPr>
            <p:cNvSpPr>
              <a:spLocks/>
            </p:cNvSpPr>
            <p:nvPr/>
          </p:nvSpPr>
          <p:spPr bwMode="auto">
            <a:xfrm>
              <a:off x="3016175" y="4045500"/>
              <a:ext cx="16025" cy="16025"/>
            </a:xfrm>
            <a:custGeom>
              <a:avLst/>
              <a:gdLst>
                <a:gd name="T0" fmla="*/ 8000 w 641"/>
                <a:gd name="T1" fmla="*/ 0 h 641"/>
                <a:gd name="T2" fmla="*/ 0 w 641"/>
                <a:gd name="T3" fmla="*/ 8000 h 641"/>
                <a:gd name="T4" fmla="*/ 8000 w 641"/>
                <a:gd name="T5" fmla="*/ 16025 h 641"/>
                <a:gd name="T6" fmla="*/ 16025 w 641"/>
                <a:gd name="T7" fmla="*/ 8000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6" name="Google Shape;3135;p7">
              <a:extLst>
                <a:ext uri="{FF2B5EF4-FFF2-40B4-BE49-F238E27FC236}">
                  <a16:creationId xmlns:a16="http://schemas.microsoft.com/office/drawing/2014/main" id="{CF1C3D50-F46E-1C2F-36B1-5FC1250FE242}"/>
                </a:ext>
              </a:extLst>
            </p:cNvPr>
            <p:cNvSpPr>
              <a:spLocks/>
            </p:cNvSpPr>
            <p:nvPr/>
          </p:nvSpPr>
          <p:spPr bwMode="auto">
            <a:xfrm>
              <a:off x="2977100" y="4555550"/>
              <a:ext cx="16050" cy="16025"/>
            </a:xfrm>
            <a:custGeom>
              <a:avLst/>
              <a:gdLst>
                <a:gd name="T0" fmla="*/ 8050 w 642"/>
                <a:gd name="T1" fmla="*/ 0 h 641"/>
                <a:gd name="T2" fmla="*/ 25 w 642"/>
                <a:gd name="T3" fmla="*/ 7975 h 641"/>
                <a:gd name="T4" fmla="*/ 8050 w 642"/>
                <a:gd name="T5" fmla="*/ 16000 h 641"/>
                <a:gd name="T6" fmla="*/ 16025 w 642"/>
                <a:gd name="T7" fmla="*/ 797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7" name="Google Shape;3136;p7">
              <a:extLst>
                <a:ext uri="{FF2B5EF4-FFF2-40B4-BE49-F238E27FC236}">
                  <a16:creationId xmlns:a16="http://schemas.microsoft.com/office/drawing/2014/main" id="{CC4A9C28-F6AD-C223-7064-538790150191}"/>
                </a:ext>
              </a:extLst>
            </p:cNvPr>
            <p:cNvSpPr>
              <a:spLocks/>
            </p:cNvSpPr>
            <p:nvPr/>
          </p:nvSpPr>
          <p:spPr bwMode="auto">
            <a:xfrm>
              <a:off x="2977100" y="4385500"/>
              <a:ext cx="16050" cy="16025"/>
            </a:xfrm>
            <a:custGeom>
              <a:avLst/>
              <a:gdLst>
                <a:gd name="T0" fmla="*/ 8050 w 642"/>
                <a:gd name="T1" fmla="*/ 0 h 641"/>
                <a:gd name="T2" fmla="*/ 25 w 642"/>
                <a:gd name="T3" fmla="*/ 8025 h 641"/>
                <a:gd name="T4" fmla="*/ 8050 w 642"/>
                <a:gd name="T5" fmla="*/ 16025 h 641"/>
                <a:gd name="T6" fmla="*/ 16025 w 642"/>
                <a:gd name="T7" fmla="*/ 8025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8" name="Google Shape;3137;p7">
              <a:extLst>
                <a:ext uri="{FF2B5EF4-FFF2-40B4-BE49-F238E27FC236}">
                  <a16:creationId xmlns:a16="http://schemas.microsoft.com/office/drawing/2014/main" id="{A93EC5B5-5FA1-286C-C89B-328A9E34C544}"/>
                </a:ext>
              </a:extLst>
            </p:cNvPr>
            <p:cNvSpPr>
              <a:spLocks/>
            </p:cNvSpPr>
            <p:nvPr/>
          </p:nvSpPr>
          <p:spPr bwMode="auto">
            <a:xfrm>
              <a:off x="2977100" y="4317500"/>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29" name="Google Shape;3138;p7">
              <a:extLst>
                <a:ext uri="{FF2B5EF4-FFF2-40B4-BE49-F238E27FC236}">
                  <a16:creationId xmlns:a16="http://schemas.microsoft.com/office/drawing/2014/main" id="{347317CE-7232-7216-6077-17AEAE320724}"/>
                </a:ext>
              </a:extLst>
            </p:cNvPr>
            <p:cNvSpPr>
              <a:spLocks/>
            </p:cNvSpPr>
            <p:nvPr/>
          </p:nvSpPr>
          <p:spPr bwMode="auto">
            <a:xfrm>
              <a:off x="2977100" y="4351475"/>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30" name="Google Shape;3139;p7">
              <a:extLst>
                <a:ext uri="{FF2B5EF4-FFF2-40B4-BE49-F238E27FC236}">
                  <a16:creationId xmlns:a16="http://schemas.microsoft.com/office/drawing/2014/main" id="{2BFFC2F3-0562-A13B-FBDE-D5152DA11030}"/>
                </a:ext>
              </a:extLst>
            </p:cNvPr>
            <p:cNvSpPr>
              <a:spLocks/>
            </p:cNvSpPr>
            <p:nvPr/>
          </p:nvSpPr>
          <p:spPr bwMode="auto">
            <a:xfrm>
              <a:off x="2977100" y="4487550"/>
              <a:ext cx="16050" cy="16025"/>
            </a:xfrm>
            <a:custGeom>
              <a:avLst/>
              <a:gdLst>
                <a:gd name="T0" fmla="*/ 8050 w 642"/>
                <a:gd name="T1" fmla="*/ 0 h 641"/>
                <a:gd name="T2" fmla="*/ 25 w 642"/>
                <a:gd name="T3" fmla="*/ 8000 h 641"/>
                <a:gd name="T4" fmla="*/ 8050 w 642"/>
                <a:gd name="T5" fmla="*/ 16025 h 641"/>
                <a:gd name="T6" fmla="*/ 16025 w 642"/>
                <a:gd name="T7" fmla="*/ 8000 h 641"/>
                <a:gd name="T8" fmla="*/ 8050 w 642"/>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31" name="Google Shape;3140;p7">
              <a:extLst>
                <a:ext uri="{FF2B5EF4-FFF2-40B4-BE49-F238E27FC236}">
                  <a16:creationId xmlns:a16="http://schemas.microsoft.com/office/drawing/2014/main" id="{96207E57-10CF-EB62-833C-1D8473BF60A8}"/>
                </a:ext>
              </a:extLst>
            </p:cNvPr>
            <p:cNvSpPr>
              <a:spLocks/>
            </p:cNvSpPr>
            <p:nvPr/>
          </p:nvSpPr>
          <p:spPr bwMode="auto">
            <a:xfrm>
              <a:off x="3016175" y="4181525"/>
              <a:ext cx="16025" cy="16025"/>
            </a:xfrm>
            <a:custGeom>
              <a:avLst/>
              <a:gdLst>
                <a:gd name="T0" fmla="*/ 8000 w 641"/>
                <a:gd name="T1" fmla="*/ 0 h 641"/>
                <a:gd name="T2" fmla="*/ 0 w 641"/>
                <a:gd name="T3" fmla="*/ 8025 h 641"/>
                <a:gd name="T4" fmla="*/ 8000 w 641"/>
                <a:gd name="T5" fmla="*/ 16025 h 641"/>
                <a:gd name="T6" fmla="*/ 16025 w 641"/>
                <a:gd name="T7" fmla="*/ 8025 h 641"/>
                <a:gd name="T8" fmla="*/ 8000 w 641"/>
                <a:gd name="T9" fmla="*/ 0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sp>
          <p:nvSpPr>
            <p:cNvPr id="3332" name="Google Shape;3141;p7">
              <a:extLst>
                <a:ext uri="{FF2B5EF4-FFF2-40B4-BE49-F238E27FC236}">
                  <a16:creationId xmlns:a16="http://schemas.microsoft.com/office/drawing/2014/main" id="{6DFDB185-50CC-477C-45D8-3BF7330E7EF1}"/>
                </a:ext>
              </a:extLst>
            </p:cNvPr>
            <p:cNvSpPr>
              <a:spLocks/>
            </p:cNvSpPr>
            <p:nvPr/>
          </p:nvSpPr>
          <p:spPr bwMode="auto">
            <a:xfrm>
              <a:off x="2977100" y="4453525"/>
              <a:ext cx="16050" cy="16050"/>
            </a:xfrm>
            <a:custGeom>
              <a:avLst/>
              <a:gdLst>
                <a:gd name="T0" fmla="*/ 8050 w 642"/>
                <a:gd name="T1" fmla="*/ 25 h 642"/>
                <a:gd name="T2" fmla="*/ 25 w 642"/>
                <a:gd name="T3" fmla="*/ 8050 h 642"/>
                <a:gd name="T4" fmla="*/ 8050 w 642"/>
                <a:gd name="T5" fmla="*/ 16025 h 642"/>
                <a:gd name="T6" fmla="*/ 16025 w 642"/>
                <a:gd name="T7" fmla="*/ 8050 h 642"/>
                <a:gd name="T8" fmla="*/ 8050 w 642"/>
                <a:gd name="T9" fmla="*/ 25 h 6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VN"/>
            </a:p>
          </p:txBody>
        </p:sp>
      </p:grpSp>
      <p:sp>
        <p:nvSpPr>
          <p:cNvPr id="3333" name="Google Shape;3142;p7">
            <a:extLst>
              <a:ext uri="{FF2B5EF4-FFF2-40B4-BE49-F238E27FC236}">
                <a16:creationId xmlns:a16="http://schemas.microsoft.com/office/drawing/2014/main" id="{51C32ACB-8ABA-4637-7D8C-13BA05B4EEFF}"/>
              </a:ext>
            </a:extLst>
          </p:cNvPr>
          <p:cNvSpPr>
            <a:spLocks noChangeArrowheads="1"/>
          </p:cNvSpPr>
          <p:nvPr/>
        </p:nvSpPr>
        <p:spPr bwMode="auto">
          <a:xfrm>
            <a:off x="334963" y="949325"/>
            <a:ext cx="8474075" cy="3905250"/>
          </a:xfrm>
          <a:prstGeom prst="rect">
            <a:avLst/>
          </a:prstGeom>
          <a:solidFill>
            <a:srgbClr val="FFFFFF"/>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VN" altLang="en-VN"/>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anchor="ctr">
            <a:noAutofit/>
          </a:bodyPr>
          <a:lstStyle>
            <a:lvl1pPr marL="457200" lvl="0" indent="-279400" rtl="0">
              <a:spcBef>
                <a:spcPts val="0"/>
              </a:spcBef>
              <a:spcAft>
                <a:spcPts val="0"/>
              </a:spcAft>
              <a:buClr>
                <a:srgbClr val="999999"/>
              </a:buClr>
              <a:buSzPts val="800"/>
              <a:buFont typeface="Open Sans"/>
              <a:buChar char="●"/>
              <a:defRPr sz="1400">
                <a:solidFill>
                  <a:srgbClr val="434343"/>
                </a:solidFill>
                <a:latin typeface="Times New Roman" panose="02020603050405020304" pitchFamily="18" charset="0"/>
                <a:cs typeface="Times New Roman" panose="02020603050405020304" pitchFamily="18" charset="0"/>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dirty="0"/>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lIns="365750" tIns="0" rIns="365750" bIns="0" anchor="ctr">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extLst>
      <p:ext uri="{BB962C8B-B14F-4D97-AF65-F5344CB8AC3E}">
        <p14:creationId xmlns:p14="http://schemas.microsoft.com/office/powerpoint/2010/main" val="358760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DBF2737-D003-3480-5836-05735E6CED73}"/>
              </a:ext>
            </a:extLst>
          </p:cNvPr>
          <p:cNvGrpSpPr>
            <a:grpSpLocks noChangeAspect="1"/>
          </p:cNvGrpSpPr>
          <p:nvPr userDrawn="1"/>
        </p:nvGrpSpPr>
        <p:grpSpPr bwMode="auto">
          <a:xfrm rot="10800000" flipH="1">
            <a:off x="7277669" y="3798886"/>
            <a:ext cx="2265087" cy="1610309"/>
            <a:chOff x="2074" y="-2"/>
            <a:chExt cx="4082" cy="2902"/>
          </a:xfrm>
          <a:gradFill>
            <a:gsLst>
              <a:gs pos="0">
                <a:srgbClr val="363F4A"/>
              </a:gs>
              <a:gs pos="97101">
                <a:srgbClr val="20AEE5"/>
              </a:gs>
              <a:gs pos="73000">
                <a:srgbClr val="0070C0"/>
              </a:gs>
            </a:gsLst>
            <a:lin ang="10800000" scaled="0"/>
          </a:gradFill>
        </p:grpSpPr>
        <p:sp>
          <p:nvSpPr>
            <p:cNvPr id="3" name="Oval 5">
              <a:extLst>
                <a:ext uri="{FF2B5EF4-FFF2-40B4-BE49-F238E27FC236}">
                  <a16:creationId xmlns:a16="http://schemas.microsoft.com/office/drawing/2014/main" id="{BE2FABE8-3C96-861F-67BE-2EE85EAA96F5}"/>
                </a:ext>
              </a:extLst>
            </p:cNvPr>
            <p:cNvSpPr>
              <a:spLocks noChangeArrowheads="1"/>
            </p:cNvSpPr>
            <p:nvPr/>
          </p:nvSpPr>
          <p:spPr bwMode="auto">
            <a:xfrm>
              <a:off x="5919" y="2014"/>
              <a:ext cx="56" cy="54"/>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 name="Freeform 6">
              <a:extLst>
                <a:ext uri="{FF2B5EF4-FFF2-40B4-BE49-F238E27FC236}">
                  <a16:creationId xmlns:a16="http://schemas.microsoft.com/office/drawing/2014/main" id="{16B05877-5D6B-EF09-8918-BB9D589FB802}"/>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5" name="Oval 4">
              <a:extLst>
                <a:ext uri="{FF2B5EF4-FFF2-40B4-BE49-F238E27FC236}">
                  <a16:creationId xmlns:a16="http://schemas.microsoft.com/office/drawing/2014/main" id="{38193E7C-56A1-67AB-3775-1DE3A802FA62}"/>
                </a:ext>
              </a:extLst>
            </p:cNvPr>
            <p:cNvSpPr>
              <a:spLocks noChangeArrowheads="1"/>
            </p:cNvSpPr>
            <p:nvPr/>
          </p:nvSpPr>
          <p:spPr bwMode="auto">
            <a:xfrm>
              <a:off x="5167" y="74"/>
              <a:ext cx="55" cy="56"/>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6" name="Freeform 5">
              <a:extLst>
                <a:ext uri="{FF2B5EF4-FFF2-40B4-BE49-F238E27FC236}">
                  <a16:creationId xmlns:a16="http://schemas.microsoft.com/office/drawing/2014/main" id="{7DCE58A8-5097-ABEA-52F9-36093DFCD8F7}"/>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7" name="Freeform 6">
              <a:extLst>
                <a:ext uri="{FF2B5EF4-FFF2-40B4-BE49-F238E27FC236}">
                  <a16:creationId xmlns:a16="http://schemas.microsoft.com/office/drawing/2014/main" id="{15AC5662-6F88-F220-D9DB-4F0A051C7614}"/>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8" name="Oval 7">
              <a:extLst>
                <a:ext uri="{FF2B5EF4-FFF2-40B4-BE49-F238E27FC236}">
                  <a16:creationId xmlns:a16="http://schemas.microsoft.com/office/drawing/2014/main" id="{099A9C48-91DC-F1DA-A9C2-7ABF548E95FD}"/>
                </a:ext>
              </a:extLst>
            </p:cNvPr>
            <p:cNvSpPr>
              <a:spLocks noChangeArrowheads="1"/>
            </p:cNvSpPr>
            <p:nvPr/>
          </p:nvSpPr>
          <p:spPr bwMode="auto">
            <a:xfrm>
              <a:off x="2943" y="640"/>
              <a:ext cx="84" cy="84"/>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9" name="Freeform 8">
              <a:extLst>
                <a:ext uri="{FF2B5EF4-FFF2-40B4-BE49-F238E27FC236}">
                  <a16:creationId xmlns:a16="http://schemas.microsoft.com/office/drawing/2014/main" id="{34618DDC-7E48-A1B8-2915-C72BAF785C90}"/>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0" name="Oval 9">
              <a:extLst>
                <a:ext uri="{FF2B5EF4-FFF2-40B4-BE49-F238E27FC236}">
                  <a16:creationId xmlns:a16="http://schemas.microsoft.com/office/drawing/2014/main" id="{A0CCAF4B-B428-76C5-40BE-869416930ECD}"/>
                </a:ext>
              </a:extLst>
            </p:cNvPr>
            <p:cNvSpPr>
              <a:spLocks noChangeArrowheads="1"/>
            </p:cNvSpPr>
            <p:nvPr/>
          </p:nvSpPr>
          <p:spPr bwMode="auto">
            <a:xfrm>
              <a:off x="5031" y="1922"/>
              <a:ext cx="85" cy="83"/>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1" name="Oval 10">
              <a:extLst>
                <a:ext uri="{FF2B5EF4-FFF2-40B4-BE49-F238E27FC236}">
                  <a16:creationId xmlns:a16="http://schemas.microsoft.com/office/drawing/2014/main" id="{DC502590-B92B-D9FF-2587-BBE49E7EBFB3}"/>
                </a:ext>
              </a:extLst>
            </p:cNvPr>
            <p:cNvSpPr>
              <a:spLocks noChangeArrowheads="1"/>
            </p:cNvSpPr>
            <p:nvPr/>
          </p:nvSpPr>
          <p:spPr bwMode="auto">
            <a:xfrm>
              <a:off x="5031" y="1794"/>
              <a:ext cx="85" cy="83"/>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2" name="Oval 11">
              <a:extLst>
                <a:ext uri="{FF2B5EF4-FFF2-40B4-BE49-F238E27FC236}">
                  <a16:creationId xmlns:a16="http://schemas.microsoft.com/office/drawing/2014/main" id="{B07F5751-C526-8019-7135-11BD7BA83184}"/>
                </a:ext>
              </a:extLst>
            </p:cNvPr>
            <p:cNvSpPr>
              <a:spLocks noChangeArrowheads="1"/>
            </p:cNvSpPr>
            <p:nvPr/>
          </p:nvSpPr>
          <p:spPr bwMode="auto">
            <a:xfrm>
              <a:off x="4073" y="1349"/>
              <a:ext cx="84" cy="84"/>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3" name="Oval 12">
              <a:extLst>
                <a:ext uri="{FF2B5EF4-FFF2-40B4-BE49-F238E27FC236}">
                  <a16:creationId xmlns:a16="http://schemas.microsoft.com/office/drawing/2014/main" id="{BF51C812-D0AB-2ACB-82DD-432A5BD8227E}"/>
                </a:ext>
              </a:extLst>
            </p:cNvPr>
            <p:cNvSpPr>
              <a:spLocks noChangeArrowheads="1"/>
            </p:cNvSpPr>
            <p:nvPr/>
          </p:nvSpPr>
          <p:spPr bwMode="auto">
            <a:xfrm>
              <a:off x="4073" y="1222"/>
              <a:ext cx="84" cy="83"/>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4" name="Oval 13">
              <a:extLst>
                <a:ext uri="{FF2B5EF4-FFF2-40B4-BE49-F238E27FC236}">
                  <a16:creationId xmlns:a16="http://schemas.microsoft.com/office/drawing/2014/main" id="{66353874-1797-7E84-8882-65327B26251B}"/>
                </a:ext>
              </a:extLst>
            </p:cNvPr>
            <p:cNvSpPr>
              <a:spLocks noChangeArrowheads="1"/>
            </p:cNvSpPr>
            <p:nvPr/>
          </p:nvSpPr>
          <p:spPr bwMode="auto">
            <a:xfrm>
              <a:off x="5508" y="1564"/>
              <a:ext cx="56" cy="55"/>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5" name="Freeform 14">
              <a:extLst>
                <a:ext uri="{FF2B5EF4-FFF2-40B4-BE49-F238E27FC236}">
                  <a16:creationId xmlns:a16="http://schemas.microsoft.com/office/drawing/2014/main" id="{82E4A0F1-AF7C-0823-2007-D56F28D4918C}"/>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6" name="Freeform 15">
              <a:extLst>
                <a:ext uri="{FF2B5EF4-FFF2-40B4-BE49-F238E27FC236}">
                  <a16:creationId xmlns:a16="http://schemas.microsoft.com/office/drawing/2014/main" id="{17FD59A2-53C2-E5F2-894A-12C762B8A601}"/>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7" name="Freeform 16">
              <a:extLst>
                <a:ext uri="{FF2B5EF4-FFF2-40B4-BE49-F238E27FC236}">
                  <a16:creationId xmlns:a16="http://schemas.microsoft.com/office/drawing/2014/main" id="{D91B9227-377C-53C8-FDFD-D70F0B1E1D30}"/>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8" name="Freeform 17">
              <a:extLst>
                <a:ext uri="{FF2B5EF4-FFF2-40B4-BE49-F238E27FC236}">
                  <a16:creationId xmlns:a16="http://schemas.microsoft.com/office/drawing/2014/main" id="{4363F172-392D-00C5-F429-8B1AA17DBC0C}"/>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19" name="Oval 18">
              <a:extLst>
                <a:ext uri="{FF2B5EF4-FFF2-40B4-BE49-F238E27FC236}">
                  <a16:creationId xmlns:a16="http://schemas.microsoft.com/office/drawing/2014/main" id="{7699BB1F-FF07-7F98-E2D2-5A38586F6E6F}"/>
                </a:ext>
              </a:extLst>
            </p:cNvPr>
            <p:cNvSpPr>
              <a:spLocks noChangeArrowheads="1"/>
            </p:cNvSpPr>
            <p:nvPr/>
          </p:nvSpPr>
          <p:spPr bwMode="auto">
            <a:xfrm>
              <a:off x="5508" y="1333"/>
              <a:ext cx="56" cy="56"/>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0" name="Freeform 19">
              <a:extLst>
                <a:ext uri="{FF2B5EF4-FFF2-40B4-BE49-F238E27FC236}">
                  <a16:creationId xmlns:a16="http://schemas.microsoft.com/office/drawing/2014/main" id="{382FF2EA-D34E-F470-867C-663AB632083A}"/>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1" name="Freeform 20">
              <a:extLst>
                <a:ext uri="{FF2B5EF4-FFF2-40B4-BE49-F238E27FC236}">
                  <a16:creationId xmlns:a16="http://schemas.microsoft.com/office/drawing/2014/main" id="{0CF21182-7047-FA48-081B-7ED77AF8D80D}"/>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2" name="Freeform 25">
              <a:extLst>
                <a:ext uri="{FF2B5EF4-FFF2-40B4-BE49-F238E27FC236}">
                  <a16:creationId xmlns:a16="http://schemas.microsoft.com/office/drawing/2014/main" id="{452DE991-B8BE-7D7C-FEA8-A30D85326292}"/>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3" name="Freeform 26">
              <a:extLst>
                <a:ext uri="{FF2B5EF4-FFF2-40B4-BE49-F238E27FC236}">
                  <a16:creationId xmlns:a16="http://schemas.microsoft.com/office/drawing/2014/main" id="{1C67BADF-4F99-6EC9-E1AF-FCD0BFEE9859}"/>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4" name="Freeform 27">
              <a:extLst>
                <a:ext uri="{FF2B5EF4-FFF2-40B4-BE49-F238E27FC236}">
                  <a16:creationId xmlns:a16="http://schemas.microsoft.com/office/drawing/2014/main" id="{3DEFB407-D054-9274-38F5-83280F1AE710}"/>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5" name="Freeform 28">
              <a:extLst>
                <a:ext uri="{FF2B5EF4-FFF2-40B4-BE49-F238E27FC236}">
                  <a16:creationId xmlns:a16="http://schemas.microsoft.com/office/drawing/2014/main" id="{69D80C8F-D6D3-A6B1-28A0-E30767809E5B}"/>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6" name="Freeform 29">
              <a:extLst>
                <a:ext uri="{FF2B5EF4-FFF2-40B4-BE49-F238E27FC236}">
                  <a16:creationId xmlns:a16="http://schemas.microsoft.com/office/drawing/2014/main" id="{47FBB283-5993-667C-ADE6-5A9AB34C0D66}"/>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7" name="Freeform 32">
              <a:extLst>
                <a:ext uri="{FF2B5EF4-FFF2-40B4-BE49-F238E27FC236}">
                  <a16:creationId xmlns:a16="http://schemas.microsoft.com/office/drawing/2014/main" id="{32D815BF-1346-7499-C698-F336FF8370BA}"/>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8" name="Freeform 34">
              <a:extLst>
                <a:ext uri="{FF2B5EF4-FFF2-40B4-BE49-F238E27FC236}">
                  <a16:creationId xmlns:a16="http://schemas.microsoft.com/office/drawing/2014/main" id="{47D9CC77-C20A-C9F0-0D21-C349E88A0073}"/>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29" name="Freeform 35">
              <a:extLst>
                <a:ext uri="{FF2B5EF4-FFF2-40B4-BE49-F238E27FC236}">
                  <a16:creationId xmlns:a16="http://schemas.microsoft.com/office/drawing/2014/main" id="{3DA3CF88-5B50-DBA8-1A8B-AD7222C7FBB3}"/>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0" name="Freeform 36">
              <a:extLst>
                <a:ext uri="{FF2B5EF4-FFF2-40B4-BE49-F238E27FC236}">
                  <a16:creationId xmlns:a16="http://schemas.microsoft.com/office/drawing/2014/main" id="{B389CC4F-64C1-86BD-2A0B-1B6281DCEB03}"/>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1" name="Freeform 37">
              <a:extLst>
                <a:ext uri="{FF2B5EF4-FFF2-40B4-BE49-F238E27FC236}">
                  <a16:creationId xmlns:a16="http://schemas.microsoft.com/office/drawing/2014/main" id="{F4D17F64-36DE-2C6D-79FE-98980D477C98}"/>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2" name="Freeform 38">
              <a:extLst>
                <a:ext uri="{FF2B5EF4-FFF2-40B4-BE49-F238E27FC236}">
                  <a16:creationId xmlns:a16="http://schemas.microsoft.com/office/drawing/2014/main" id="{BB4009EF-44B8-6974-3A42-493C268A36FB}"/>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3" name="Freeform 39">
              <a:extLst>
                <a:ext uri="{FF2B5EF4-FFF2-40B4-BE49-F238E27FC236}">
                  <a16:creationId xmlns:a16="http://schemas.microsoft.com/office/drawing/2014/main" id="{36ABC6A9-0A29-73C7-E0E1-08525BC97E9F}"/>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4" name="Freeform 40">
              <a:extLst>
                <a:ext uri="{FF2B5EF4-FFF2-40B4-BE49-F238E27FC236}">
                  <a16:creationId xmlns:a16="http://schemas.microsoft.com/office/drawing/2014/main" id="{DA70926A-89B5-A864-2F1A-06136B30E65B}"/>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5" name="Freeform 41">
              <a:extLst>
                <a:ext uri="{FF2B5EF4-FFF2-40B4-BE49-F238E27FC236}">
                  <a16:creationId xmlns:a16="http://schemas.microsoft.com/office/drawing/2014/main" id="{89325890-C457-0116-5F77-55292DE51249}"/>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6" name="Freeform 42">
              <a:extLst>
                <a:ext uri="{FF2B5EF4-FFF2-40B4-BE49-F238E27FC236}">
                  <a16:creationId xmlns:a16="http://schemas.microsoft.com/office/drawing/2014/main" id="{E042A838-F090-9A3E-9F09-23E4C71CC6FE}"/>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7" name="Freeform 43">
              <a:extLst>
                <a:ext uri="{FF2B5EF4-FFF2-40B4-BE49-F238E27FC236}">
                  <a16:creationId xmlns:a16="http://schemas.microsoft.com/office/drawing/2014/main" id="{436C17BB-DB82-CDED-DA62-3BB4352247CD}"/>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8" name="Freeform 44">
              <a:extLst>
                <a:ext uri="{FF2B5EF4-FFF2-40B4-BE49-F238E27FC236}">
                  <a16:creationId xmlns:a16="http://schemas.microsoft.com/office/drawing/2014/main" id="{55FF086C-4F8E-EC63-E7EC-3A41947901DB}"/>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39" name="Freeform 45">
              <a:extLst>
                <a:ext uri="{FF2B5EF4-FFF2-40B4-BE49-F238E27FC236}">
                  <a16:creationId xmlns:a16="http://schemas.microsoft.com/office/drawing/2014/main" id="{4C6BF9F2-0429-DE1A-2078-6B189D426CC3}"/>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0" name="Freeform 48">
              <a:extLst>
                <a:ext uri="{FF2B5EF4-FFF2-40B4-BE49-F238E27FC236}">
                  <a16:creationId xmlns:a16="http://schemas.microsoft.com/office/drawing/2014/main" id="{5F14452A-0309-596F-C05C-68645CF03625}"/>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1" name="Freeform 49">
              <a:extLst>
                <a:ext uri="{FF2B5EF4-FFF2-40B4-BE49-F238E27FC236}">
                  <a16:creationId xmlns:a16="http://schemas.microsoft.com/office/drawing/2014/main" id="{BEA2DA7A-98B6-1D2A-ACF9-02798BC442A2}"/>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2" name="Freeform 50">
              <a:extLst>
                <a:ext uri="{FF2B5EF4-FFF2-40B4-BE49-F238E27FC236}">
                  <a16:creationId xmlns:a16="http://schemas.microsoft.com/office/drawing/2014/main" id="{AE09AA88-D732-2584-F420-0AB2DE90CDA0}"/>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3" name="Freeform 51">
              <a:extLst>
                <a:ext uri="{FF2B5EF4-FFF2-40B4-BE49-F238E27FC236}">
                  <a16:creationId xmlns:a16="http://schemas.microsoft.com/office/drawing/2014/main" id="{225C9DC5-B081-A70F-29C1-B515EC9BA73A}"/>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4" name="Freeform 52">
              <a:extLst>
                <a:ext uri="{FF2B5EF4-FFF2-40B4-BE49-F238E27FC236}">
                  <a16:creationId xmlns:a16="http://schemas.microsoft.com/office/drawing/2014/main" id="{5890BDD1-924B-51A2-AB6E-29CD27383CCE}"/>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5" name="Oval 53">
              <a:extLst>
                <a:ext uri="{FF2B5EF4-FFF2-40B4-BE49-F238E27FC236}">
                  <a16:creationId xmlns:a16="http://schemas.microsoft.com/office/drawing/2014/main" id="{7955946E-DD5A-6CDB-8FF5-17E3BB357335}"/>
                </a:ext>
              </a:extLst>
            </p:cNvPr>
            <p:cNvSpPr>
              <a:spLocks noChangeArrowheads="1"/>
            </p:cNvSpPr>
            <p:nvPr/>
          </p:nvSpPr>
          <p:spPr bwMode="auto">
            <a:xfrm>
              <a:off x="3234" y="474"/>
              <a:ext cx="135" cy="133"/>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6" name="Oval 54">
              <a:extLst>
                <a:ext uri="{FF2B5EF4-FFF2-40B4-BE49-F238E27FC236}">
                  <a16:creationId xmlns:a16="http://schemas.microsoft.com/office/drawing/2014/main" id="{867F4CA6-CF80-5FD7-3821-8DCD3A0D0864}"/>
                </a:ext>
              </a:extLst>
            </p:cNvPr>
            <p:cNvSpPr>
              <a:spLocks noChangeArrowheads="1"/>
            </p:cNvSpPr>
            <p:nvPr/>
          </p:nvSpPr>
          <p:spPr bwMode="auto">
            <a:xfrm>
              <a:off x="5075" y="646"/>
              <a:ext cx="237" cy="234"/>
            </a:xfrm>
            <a:prstGeom prst="ellipse">
              <a:avLst/>
            </a:pr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7" name="Freeform 56">
              <a:extLst>
                <a:ext uri="{FF2B5EF4-FFF2-40B4-BE49-F238E27FC236}">
                  <a16:creationId xmlns:a16="http://schemas.microsoft.com/office/drawing/2014/main" id="{E32377A1-441C-9CA6-78F8-0867CD1A961D}"/>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8" name="Freeform 57">
              <a:extLst>
                <a:ext uri="{FF2B5EF4-FFF2-40B4-BE49-F238E27FC236}">
                  <a16:creationId xmlns:a16="http://schemas.microsoft.com/office/drawing/2014/main" id="{240FE8AB-E852-72CE-3F50-F04C6ACF904C}"/>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49" name="Freeform 58">
              <a:extLst>
                <a:ext uri="{FF2B5EF4-FFF2-40B4-BE49-F238E27FC236}">
                  <a16:creationId xmlns:a16="http://schemas.microsoft.com/office/drawing/2014/main" id="{D11AA275-E4DC-406C-6799-2B16289516E3}"/>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sp>
          <p:nvSpPr>
            <p:cNvPr id="50" name="Freeform 59">
              <a:extLst>
                <a:ext uri="{FF2B5EF4-FFF2-40B4-BE49-F238E27FC236}">
                  <a16:creationId xmlns:a16="http://schemas.microsoft.com/office/drawing/2014/main" id="{EA39B6FE-82A7-B3E4-72E4-EDA0112A6850}"/>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p:spPr>
          <p:txBody>
            <a:bodyPr/>
            <a:lstStyle/>
            <a:p>
              <a:pPr eaLnBrk="1" fontAlgn="auto" hangingPunct="1">
                <a:spcBef>
                  <a:spcPts val="0"/>
                </a:spcBef>
                <a:spcAft>
                  <a:spcPts val="0"/>
                </a:spcAft>
                <a:buClr>
                  <a:srgbClr val="000000"/>
                </a:buClr>
                <a:buFont typeface="Arial"/>
                <a:buNone/>
                <a:defRPr/>
              </a:pPr>
              <a:endParaRPr lang="zh-CN" altLang="en-US" sz="1050" kern="0" dirty="0">
                <a:latin typeface="微软雅黑" panose="020B0503020204020204" pitchFamily="34" charset="-122"/>
                <a:ea typeface="微软雅黑" panose="020B0503020204020204" pitchFamily="34" charset="-122"/>
                <a:cs typeface="Arial"/>
                <a:sym typeface="Arial"/>
              </a:endParaRPr>
            </a:p>
          </p:txBody>
        </p:sp>
      </p:grpSp>
      <p:grpSp>
        <p:nvGrpSpPr>
          <p:cNvPr id="51" name="组合 55">
            <a:extLst>
              <a:ext uri="{FF2B5EF4-FFF2-40B4-BE49-F238E27FC236}">
                <a16:creationId xmlns:a16="http://schemas.microsoft.com/office/drawing/2014/main" id="{18C12255-FF43-CA1D-9ACA-7B4A6975ADE7}"/>
              </a:ext>
            </a:extLst>
          </p:cNvPr>
          <p:cNvGrpSpPr>
            <a:grpSpLocks/>
          </p:cNvGrpSpPr>
          <p:nvPr userDrawn="1"/>
        </p:nvGrpSpPr>
        <p:grpSpPr bwMode="auto">
          <a:xfrm>
            <a:off x="487363" y="458788"/>
            <a:ext cx="2376487" cy="438150"/>
            <a:chOff x="1551004" y="4350583"/>
            <a:chExt cx="3170665" cy="583675"/>
          </a:xfrm>
        </p:grpSpPr>
        <p:sp>
          <p:nvSpPr>
            <p:cNvPr id="52" name="矩形 65">
              <a:extLst>
                <a:ext uri="{FF2B5EF4-FFF2-40B4-BE49-F238E27FC236}">
                  <a16:creationId xmlns:a16="http://schemas.microsoft.com/office/drawing/2014/main" id="{D214E116-2875-F8D3-EA97-8A7D8A3465B4}"/>
                </a:ext>
              </a:extLst>
            </p:cNvPr>
            <p:cNvSpPr>
              <a:spLocks noChangeArrowheads="1"/>
            </p:cNvSpPr>
            <p:nvPr/>
          </p:nvSpPr>
          <p:spPr bwMode="auto">
            <a:xfrm>
              <a:off x="1551004" y="4350583"/>
              <a:ext cx="2391236" cy="431412"/>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514350" eaLnBrk="1" fontAlgn="auto" hangingPunct="1">
                <a:spcBef>
                  <a:spcPct val="0"/>
                </a:spcBef>
                <a:spcAft>
                  <a:spcPts val="0"/>
                </a:spcAft>
                <a:buClr>
                  <a:srgbClr val="000000"/>
                </a:buClr>
                <a:buFont typeface="Arial" panose="020B0604020202020204" pitchFamily="34" charset="0"/>
                <a:buNone/>
                <a:defRPr/>
              </a:pPr>
              <a:r>
                <a:rPr lang="en-US" altLang="zh-CN" sz="1500" kern="0" spc="225" dirty="0">
                  <a:ln w="6350">
                    <a:noFill/>
                  </a:ln>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rPr>
                <a:t>Add title text</a:t>
              </a:r>
              <a:endParaRPr lang="zh-CN" altLang="en-US" sz="1500" kern="0" spc="225" dirty="0">
                <a:ln w="6350">
                  <a:noFill/>
                </a:ln>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sp>
          <p:nvSpPr>
            <p:cNvPr id="53" name="文本框 57">
              <a:extLst>
                <a:ext uri="{FF2B5EF4-FFF2-40B4-BE49-F238E27FC236}">
                  <a16:creationId xmlns:a16="http://schemas.microsoft.com/office/drawing/2014/main" id="{C3EC3C8D-FDCE-D164-6C3E-BC522B625037}"/>
                </a:ext>
              </a:extLst>
            </p:cNvPr>
            <p:cNvSpPr txBox="1"/>
            <p:nvPr/>
          </p:nvSpPr>
          <p:spPr>
            <a:xfrm>
              <a:off x="1551004" y="4657223"/>
              <a:ext cx="3170665" cy="277035"/>
            </a:xfrm>
            <a:prstGeom prst="rect">
              <a:avLst/>
            </a:prstGeom>
            <a:noFill/>
          </p:spPr>
          <p:txBody>
            <a:bodyPr>
              <a:spAutoFit/>
            </a:bodyPr>
            <a:lstStyle>
              <a:defPPr>
                <a:defRPr lang="zh-CN"/>
              </a:defPPr>
              <a:lvl1pPr>
                <a:defRPr sz="3200" b="1" spc="-110">
                  <a:solidFill>
                    <a:schemeClr val="bg1">
                      <a:alpha val="81000"/>
                    </a:schemeClr>
                  </a:solidFill>
                  <a:latin typeface="NanLiHei_Eurostile" panose="02010600030101010101" pitchFamily="2" charset="-122"/>
                  <a:ea typeface="NanLiHei_Eurostile" panose="02010600030101010101" pitchFamily="2" charset="-122"/>
                </a:defRPr>
              </a:lvl1pPr>
            </a:lstStyle>
            <a:p>
              <a:pPr defTabSz="514350" eaLnBrk="1" fontAlgn="auto" hangingPunct="1">
                <a:spcBef>
                  <a:spcPts val="0"/>
                </a:spcBef>
                <a:spcAft>
                  <a:spcPts val="0"/>
                </a:spcAft>
                <a:buClr>
                  <a:srgbClr val="000000"/>
                </a:buClr>
                <a:buFont typeface="Arial"/>
                <a:buNone/>
                <a:defRPr/>
              </a:pPr>
              <a:r>
                <a:rPr lang="en-US" altLang="zh-CN" sz="750" b="0" kern="0" spc="45" dirty="0">
                  <a:solidFill>
                    <a:schemeClr val="tx1">
                      <a:lumMod val="75000"/>
                      <a:lumOff val="25000"/>
                    </a:schemeClr>
                  </a:solidFill>
                  <a:latin typeface="Times New Roman" panose="02020603050405020304" pitchFamily="18" charset="0"/>
                  <a:cs typeface="Times New Roman" panose="02020603050405020304" pitchFamily="18" charset="0"/>
                  <a:sym typeface="Arial"/>
                </a:rPr>
                <a:t>http://www.rapidppt.com</a:t>
              </a:r>
              <a:endParaRPr lang="zh-CN" altLang="en-US" sz="750" b="0" kern="0" spc="45" dirty="0">
                <a:solidFill>
                  <a:schemeClr val="tx1">
                    <a:lumMod val="75000"/>
                    <a:lumOff val="25000"/>
                  </a:schemeClr>
                </a:solidFill>
                <a:latin typeface="Times New Roman" panose="02020603050405020304" pitchFamily="18" charset="0"/>
                <a:cs typeface="Times New Roman" panose="02020603050405020304" pitchFamily="18" charset="0"/>
                <a:sym typeface="Arial"/>
              </a:endParaRPr>
            </a:p>
          </p:txBody>
        </p:sp>
      </p:grpSp>
      <p:grpSp>
        <p:nvGrpSpPr>
          <p:cNvPr id="54" name="组合 58">
            <a:extLst>
              <a:ext uri="{FF2B5EF4-FFF2-40B4-BE49-F238E27FC236}">
                <a16:creationId xmlns:a16="http://schemas.microsoft.com/office/drawing/2014/main" id="{8C208DF0-1082-06E1-B548-0BCCF40C1B98}"/>
              </a:ext>
            </a:extLst>
          </p:cNvPr>
          <p:cNvGrpSpPr/>
          <p:nvPr userDrawn="1"/>
        </p:nvGrpSpPr>
        <p:grpSpPr>
          <a:xfrm>
            <a:off x="-3993" y="23863"/>
            <a:ext cx="547616" cy="557342"/>
            <a:chOff x="-5326" y="31810"/>
            <a:chExt cx="730250" cy="742950"/>
          </a:xfrm>
          <a:gradFill>
            <a:gsLst>
              <a:gs pos="0">
                <a:srgbClr val="363F4A"/>
              </a:gs>
              <a:gs pos="99275">
                <a:srgbClr val="20AEE5"/>
              </a:gs>
              <a:gs pos="67000">
                <a:srgbClr val="0070C0"/>
              </a:gs>
            </a:gsLst>
            <a:lin ang="0" scaled="0"/>
          </a:gradFill>
        </p:grpSpPr>
        <p:sp>
          <p:nvSpPr>
            <p:cNvPr id="55" name="Freeform 40">
              <a:extLst>
                <a:ext uri="{FF2B5EF4-FFF2-40B4-BE49-F238E27FC236}">
                  <a16:creationId xmlns:a16="http://schemas.microsoft.com/office/drawing/2014/main" id="{308ECFA1-F153-2507-72F9-D0DB6BE6909E}"/>
                </a:ext>
              </a:extLst>
            </p:cNvPr>
            <p:cNvSpPr>
              <a:spLocks/>
            </p:cNvSpPr>
            <p:nvPr/>
          </p:nvSpPr>
          <p:spPr bwMode="auto">
            <a:xfrm>
              <a:off x="-5326" y="79435"/>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sp>
          <p:nvSpPr>
            <p:cNvPr id="56" name="Freeform 41">
              <a:extLst>
                <a:ext uri="{FF2B5EF4-FFF2-40B4-BE49-F238E27FC236}">
                  <a16:creationId xmlns:a16="http://schemas.microsoft.com/office/drawing/2014/main" id="{4C830F3E-9ED1-A48B-AB33-CD3E5483C30A}"/>
                </a:ext>
              </a:extLst>
            </p:cNvPr>
            <p:cNvSpPr>
              <a:spLocks/>
            </p:cNvSpPr>
            <p:nvPr/>
          </p:nvSpPr>
          <p:spPr bwMode="auto">
            <a:xfrm>
              <a:off x="613799" y="31810"/>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grpSp>
      <p:grpSp>
        <p:nvGrpSpPr>
          <p:cNvPr id="57" name="组合 61">
            <a:extLst>
              <a:ext uri="{FF2B5EF4-FFF2-40B4-BE49-F238E27FC236}">
                <a16:creationId xmlns:a16="http://schemas.microsoft.com/office/drawing/2014/main" id="{6E68ECD9-3DF7-FADE-1EB9-D8BFFDB6C392}"/>
              </a:ext>
            </a:extLst>
          </p:cNvPr>
          <p:cNvGrpSpPr/>
          <p:nvPr userDrawn="1"/>
        </p:nvGrpSpPr>
        <p:grpSpPr>
          <a:xfrm>
            <a:off x="-3993" y="138191"/>
            <a:ext cx="992852" cy="557342"/>
            <a:chOff x="-5326" y="184210"/>
            <a:chExt cx="1323975" cy="742951"/>
          </a:xfrm>
          <a:gradFill>
            <a:gsLst>
              <a:gs pos="0">
                <a:srgbClr val="363F4A"/>
              </a:gs>
              <a:gs pos="99275">
                <a:srgbClr val="20AEE5"/>
              </a:gs>
              <a:gs pos="67000">
                <a:srgbClr val="0070C0"/>
              </a:gs>
            </a:gsLst>
            <a:lin ang="0" scaled="0"/>
          </a:gradFill>
        </p:grpSpPr>
        <p:sp>
          <p:nvSpPr>
            <p:cNvPr id="58" name="Freeform 42">
              <a:extLst>
                <a:ext uri="{FF2B5EF4-FFF2-40B4-BE49-F238E27FC236}">
                  <a16:creationId xmlns:a16="http://schemas.microsoft.com/office/drawing/2014/main" id="{A41B058E-B1E6-F40C-C553-285A51C2393F}"/>
                </a:ext>
              </a:extLst>
            </p:cNvPr>
            <p:cNvSpPr>
              <a:spLocks/>
            </p:cNvSpPr>
            <p:nvPr/>
          </p:nvSpPr>
          <p:spPr bwMode="auto">
            <a:xfrm>
              <a:off x="-5326" y="230248"/>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sp>
          <p:nvSpPr>
            <p:cNvPr id="59" name="Oval 43">
              <a:extLst>
                <a:ext uri="{FF2B5EF4-FFF2-40B4-BE49-F238E27FC236}">
                  <a16:creationId xmlns:a16="http://schemas.microsoft.com/office/drawing/2014/main" id="{1801987E-FF56-840C-CE34-9A2310592C01}"/>
                </a:ext>
              </a:extLst>
            </p:cNvPr>
            <p:cNvSpPr>
              <a:spLocks noChangeArrowheads="1"/>
            </p:cNvSpPr>
            <p:nvPr/>
          </p:nvSpPr>
          <p:spPr bwMode="auto">
            <a:xfrm>
              <a:off x="1207524" y="184210"/>
              <a:ext cx="111125" cy="109538"/>
            </a:xfrm>
            <a:prstGeom prst="ellipse">
              <a:avLst/>
            </a:pr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grpSp>
      <p:grpSp>
        <p:nvGrpSpPr>
          <p:cNvPr id="60" name="组合 64">
            <a:extLst>
              <a:ext uri="{FF2B5EF4-FFF2-40B4-BE49-F238E27FC236}">
                <a16:creationId xmlns:a16="http://schemas.microsoft.com/office/drawing/2014/main" id="{36F295A1-D8C0-F9CE-38E9-A69ED9FF1F98}"/>
              </a:ext>
            </a:extLst>
          </p:cNvPr>
          <p:cNvGrpSpPr/>
          <p:nvPr userDrawn="1"/>
        </p:nvGrpSpPr>
        <p:grpSpPr>
          <a:xfrm>
            <a:off x="-3993" y="278717"/>
            <a:ext cx="2374988" cy="550196"/>
            <a:chOff x="-5326" y="371535"/>
            <a:chExt cx="3167063" cy="733425"/>
          </a:xfrm>
          <a:gradFill>
            <a:gsLst>
              <a:gs pos="0">
                <a:srgbClr val="363F4A"/>
              </a:gs>
              <a:gs pos="99275">
                <a:srgbClr val="20AEE5"/>
              </a:gs>
              <a:gs pos="67000">
                <a:srgbClr val="0070C0"/>
              </a:gs>
            </a:gsLst>
            <a:lin ang="0" scaled="0"/>
          </a:gradFill>
        </p:grpSpPr>
        <p:sp>
          <p:nvSpPr>
            <p:cNvPr id="61" name="Freeform 44">
              <a:extLst>
                <a:ext uri="{FF2B5EF4-FFF2-40B4-BE49-F238E27FC236}">
                  <a16:creationId xmlns:a16="http://schemas.microsoft.com/office/drawing/2014/main" id="{19C04A43-43C9-D10F-7055-2102ED183E8D}"/>
                </a:ext>
              </a:extLst>
            </p:cNvPr>
            <p:cNvSpPr>
              <a:spLocks/>
            </p:cNvSpPr>
            <p:nvPr/>
          </p:nvSpPr>
          <p:spPr bwMode="auto">
            <a:xfrm>
              <a:off x="-5326" y="371535"/>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sp>
          <p:nvSpPr>
            <p:cNvPr id="62" name="Oval 45">
              <a:extLst>
                <a:ext uri="{FF2B5EF4-FFF2-40B4-BE49-F238E27FC236}">
                  <a16:creationId xmlns:a16="http://schemas.microsoft.com/office/drawing/2014/main" id="{85DBDD82-B3D3-4743-23E8-898BA498F370}"/>
                </a:ext>
              </a:extLst>
            </p:cNvPr>
            <p:cNvSpPr>
              <a:spLocks noChangeArrowheads="1"/>
            </p:cNvSpPr>
            <p:nvPr/>
          </p:nvSpPr>
          <p:spPr bwMode="auto">
            <a:xfrm>
              <a:off x="3047437" y="546160"/>
              <a:ext cx="114300" cy="111125"/>
            </a:xfrm>
            <a:prstGeom prst="ellipse">
              <a:avLst/>
            </a:pr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grpSp>
      <p:grpSp>
        <p:nvGrpSpPr>
          <p:cNvPr id="63" name="组合 67">
            <a:extLst>
              <a:ext uri="{FF2B5EF4-FFF2-40B4-BE49-F238E27FC236}">
                <a16:creationId xmlns:a16="http://schemas.microsoft.com/office/drawing/2014/main" id="{CCB86CC3-DDE9-02D0-2CD3-95E86AF9E098}"/>
              </a:ext>
            </a:extLst>
          </p:cNvPr>
          <p:cNvGrpSpPr/>
          <p:nvPr userDrawn="1"/>
        </p:nvGrpSpPr>
        <p:grpSpPr>
          <a:xfrm>
            <a:off x="-3993" y="362079"/>
            <a:ext cx="1259518" cy="607359"/>
            <a:chOff x="-5326" y="482660"/>
            <a:chExt cx="1679576" cy="809625"/>
          </a:xfrm>
          <a:gradFill>
            <a:gsLst>
              <a:gs pos="0">
                <a:srgbClr val="363F4A"/>
              </a:gs>
              <a:gs pos="99275">
                <a:srgbClr val="20AEE5"/>
              </a:gs>
              <a:gs pos="67000">
                <a:srgbClr val="0070C0"/>
              </a:gs>
            </a:gsLst>
            <a:lin ang="0" scaled="0"/>
          </a:gradFill>
        </p:grpSpPr>
        <p:sp>
          <p:nvSpPr>
            <p:cNvPr id="64" name="Freeform 46">
              <a:extLst>
                <a:ext uri="{FF2B5EF4-FFF2-40B4-BE49-F238E27FC236}">
                  <a16:creationId xmlns:a16="http://schemas.microsoft.com/office/drawing/2014/main" id="{62E97FEC-1027-B54E-FD72-14D098FFEB0B}"/>
                </a:ext>
              </a:extLst>
            </p:cNvPr>
            <p:cNvSpPr>
              <a:spLocks/>
            </p:cNvSpPr>
            <p:nvPr/>
          </p:nvSpPr>
          <p:spPr bwMode="auto">
            <a:xfrm>
              <a:off x="-5326" y="527110"/>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sp>
          <p:nvSpPr>
            <p:cNvPr id="65" name="Freeform 47">
              <a:extLst>
                <a:ext uri="{FF2B5EF4-FFF2-40B4-BE49-F238E27FC236}">
                  <a16:creationId xmlns:a16="http://schemas.microsoft.com/office/drawing/2014/main" id="{754C2FEB-ED78-C2F6-D209-C2B6DEBA21C2}"/>
                </a:ext>
              </a:extLst>
            </p:cNvPr>
            <p:cNvSpPr>
              <a:spLocks/>
            </p:cNvSpPr>
            <p:nvPr/>
          </p:nvSpPr>
          <p:spPr bwMode="auto">
            <a:xfrm>
              <a:off x="1564712" y="482660"/>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grpSp>
      <p:grpSp>
        <p:nvGrpSpPr>
          <p:cNvPr id="66" name="组合 70">
            <a:extLst>
              <a:ext uri="{FF2B5EF4-FFF2-40B4-BE49-F238E27FC236}">
                <a16:creationId xmlns:a16="http://schemas.microsoft.com/office/drawing/2014/main" id="{2FA80E22-CCCC-852D-EF0D-28B8CBCE929B}"/>
              </a:ext>
            </a:extLst>
          </p:cNvPr>
          <p:cNvGrpSpPr/>
          <p:nvPr userDrawn="1"/>
        </p:nvGrpSpPr>
        <p:grpSpPr>
          <a:xfrm>
            <a:off x="-3993" y="616933"/>
            <a:ext cx="484522" cy="495416"/>
            <a:chOff x="-5326" y="822385"/>
            <a:chExt cx="646113" cy="660401"/>
          </a:xfrm>
          <a:gradFill>
            <a:gsLst>
              <a:gs pos="0">
                <a:srgbClr val="363F4A"/>
              </a:gs>
              <a:gs pos="99275">
                <a:srgbClr val="20AEE5"/>
              </a:gs>
              <a:gs pos="67000">
                <a:srgbClr val="0070C0"/>
              </a:gs>
            </a:gsLst>
            <a:lin ang="0" scaled="0"/>
          </a:gradFill>
        </p:grpSpPr>
        <p:sp>
          <p:nvSpPr>
            <p:cNvPr id="67" name="Freeform 48">
              <a:extLst>
                <a:ext uri="{FF2B5EF4-FFF2-40B4-BE49-F238E27FC236}">
                  <a16:creationId xmlns:a16="http://schemas.microsoft.com/office/drawing/2014/main" id="{61A7398A-FE48-7B6F-37F2-903D6E99327E}"/>
                </a:ext>
              </a:extLst>
            </p:cNvPr>
            <p:cNvSpPr>
              <a:spLocks/>
            </p:cNvSpPr>
            <p:nvPr/>
          </p:nvSpPr>
          <p:spPr bwMode="auto">
            <a:xfrm>
              <a:off x="-5326" y="871598"/>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sp>
          <p:nvSpPr>
            <p:cNvPr id="68" name="Oval 49">
              <a:extLst>
                <a:ext uri="{FF2B5EF4-FFF2-40B4-BE49-F238E27FC236}">
                  <a16:creationId xmlns:a16="http://schemas.microsoft.com/office/drawing/2014/main" id="{94A6DC4D-4D57-DBE7-E5EA-8B5E8261198D}"/>
                </a:ext>
              </a:extLst>
            </p:cNvPr>
            <p:cNvSpPr>
              <a:spLocks noChangeArrowheads="1"/>
            </p:cNvSpPr>
            <p:nvPr/>
          </p:nvSpPr>
          <p:spPr bwMode="auto">
            <a:xfrm>
              <a:off x="531249" y="822385"/>
              <a:ext cx="109538" cy="114300"/>
            </a:xfrm>
            <a:prstGeom prst="ellipse">
              <a:avLst/>
            </a:prstGeom>
            <a:grpFill/>
            <a:ln>
              <a:noFill/>
            </a:ln>
          </p:spPr>
          <p:txBody>
            <a:bodyPr/>
            <a:lstStyle/>
            <a:p>
              <a:pPr defTabSz="685800" eaLnBrk="1" fontAlgn="auto" hangingPunct="1">
                <a:spcBef>
                  <a:spcPts val="0"/>
                </a:spcBef>
                <a:spcAft>
                  <a:spcPts val="0"/>
                </a:spcAft>
                <a:buClr>
                  <a:srgbClr val="000000"/>
                </a:buClr>
                <a:buFont typeface="Arial"/>
                <a:buNone/>
                <a:defRPr/>
              </a:pPr>
              <a:endPar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cs typeface="Arial"/>
                <a:sym typeface="Arial"/>
              </a:endParaRPr>
            </a:p>
          </p:txBody>
        </p:sp>
      </p:grpSp>
    </p:spTree>
    <p:extLst>
      <p:ext uri="{BB962C8B-B14F-4D97-AF65-F5344CB8AC3E}">
        <p14:creationId xmlns:p14="http://schemas.microsoft.com/office/powerpoint/2010/main" val="32007270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400"/>
                                        <p:tgtEl>
                                          <p:spTgt spid="54"/>
                                        </p:tgtEl>
                                      </p:cBhvr>
                                    </p:animEffect>
                                  </p:childTnLst>
                                </p:cTn>
                              </p:par>
                              <p:par>
                                <p:cTn id="11" presetID="22" presetClass="entr" presetSubtype="8"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400"/>
                                        <p:tgtEl>
                                          <p:spTgt spid="57"/>
                                        </p:tgtEl>
                                      </p:cBhvr>
                                    </p:animEffect>
                                  </p:childTnLst>
                                </p:cTn>
                              </p:par>
                              <p:par>
                                <p:cTn id="14" presetID="22" presetClass="entr" presetSubtype="8"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400"/>
                                        <p:tgtEl>
                                          <p:spTgt spid="60"/>
                                        </p:tgtEl>
                                      </p:cBhvr>
                                    </p:animEffect>
                                  </p:childTnLst>
                                </p:cTn>
                              </p:par>
                              <p:par>
                                <p:cTn id="17" presetID="22" presetClass="entr" presetSubtype="8"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400"/>
                                        <p:tgtEl>
                                          <p:spTgt spid="63"/>
                                        </p:tgtEl>
                                      </p:cBhvr>
                                    </p:animEffect>
                                  </p:childTnLst>
                                </p:cTn>
                              </p:par>
                              <p:par>
                                <p:cTn id="20" presetID="22" presetClass="entr" presetSubtype="4"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400"/>
                                        <p:tgtEl>
                                          <p:spTgt spid="66"/>
                                        </p:tgtEl>
                                      </p:cBhvr>
                                    </p:animEffect>
                                  </p:childTnLst>
                                </p:cTn>
                              </p:par>
                              <p:par>
                                <p:cTn id="23" presetID="22" presetClass="entr" presetSubtype="8"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30CC28CC-A069-1BC5-0E3D-59A955F441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137900"/>
      </p:ext>
    </p:extLst>
  </p:cSld>
  <p:clrMapOvr>
    <a:masterClrMapping/>
  </p:clrMapOvr>
  <p:transition spd="slow"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solidFill>
        <a:effectLst/>
      </p:bgPr>
    </p:bg>
    <p:spTree>
      <p:nvGrpSpPr>
        <p:cNvPr id="1" name=""/>
        <p:cNvGrpSpPr/>
        <p:nvPr/>
      </p:nvGrpSpPr>
      <p:grpSpPr>
        <a:xfrm>
          <a:off x="0" y="0"/>
          <a:ext cx="0" cy="0"/>
          <a:chOff x="0" y="0"/>
          <a:chExt cx="0" cy="0"/>
        </a:xfrm>
      </p:grpSpPr>
      <p:sp>
        <p:nvSpPr>
          <p:cNvPr id="1026" name="9Slide.vn - 2019">
            <a:extLst>
              <a:ext uri="{FF2B5EF4-FFF2-40B4-BE49-F238E27FC236}">
                <a16:creationId xmlns:a16="http://schemas.microsoft.com/office/drawing/2014/main" id="{48EBE036-8F24-3E44-C883-35223FE04F94}"/>
              </a:ext>
            </a:extLst>
          </p:cNvPr>
          <p:cNvSpPr txBox="1">
            <a:spLocks noChangeArrowheads="1"/>
          </p:cNvSpPr>
          <p:nvPr userDrawn="1"/>
        </p:nvSpPr>
        <p:spPr bwMode="auto">
          <a:xfrm>
            <a:off x="0" y="-712788"/>
            <a:ext cx="9144000" cy="369888"/>
          </a:xfrm>
          <a:prstGeom prst="rect">
            <a:avLst/>
          </a:prstGeom>
          <a:noFill/>
          <a:ln>
            <a:noFill/>
          </a:ln>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VN" sz="1800">
                <a:solidFill>
                  <a:srgbClr val="CFCFCF"/>
                </a:solidFill>
              </a:rPr>
              <a:t>www.9slide.vn</a:t>
            </a:r>
          </a:p>
        </p:txBody>
      </p:sp>
      <p:sp>
        <p:nvSpPr>
          <p:cNvPr id="1027" name="Google Shape;6;p1">
            <a:extLst>
              <a:ext uri="{FF2B5EF4-FFF2-40B4-BE49-F238E27FC236}">
                <a16:creationId xmlns:a16="http://schemas.microsoft.com/office/drawing/2014/main" id="{8C1037CD-F013-FC77-BBB0-B012D01C2F7E}"/>
              </a:ext>
            </a:extLst>
          </p:cNvPr>
          <p:cNvSpPr txBox="1">
            <a:spLocks noGrp="1" noChangeArrowheads="1"/>
          </p:cNvSpPr>
          <p:nvPr>
            <p:ph type="title"/>
          </p:nvPr>
        </p:nvSpPr>
        <p:spPr bwMode="auto">
          <a:xfrm>
            <a:off x="311150" y="444500"/>
            <a:ext cx="85217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VN" altLang="en-VN">
              <a:sym typeface="Arial" panose="020B0604020202020204" pitchFamily="34" charset="0"/>
            </a:endParaRPr>
          </a:p>
        </p:txBody>
      </p:sp>
      <p:sp>
        <p:nvSpPr>
          <p:cNvPr id="1028" name="Google Shape;7;p1">
            <a:extLst>
              <a:ext uri="{FF2B5EF4-FFF2-40B4-BE49-F238E27FC236}">
                <a16:creationId xmlns:a16="http://schemas.microsoft.com/office/drawing/2014/main" id="{AC6AF8F0-3A11-ACDD-DD6C-B49252F68641}"/>
              </a:ext>
            </a:extLst>
          </p:cNvPr>
          <p:cNvSpPr txBox="1">
            <a:spLocks noGrp="1" noChangeArrowheads="1"/>
          </p:cNvSpPr>
          <p:nvPr>
            <p:ph type="body" idx="1"/>
          </p:nvPr>
        </p:nvSpPr>
        <p:spPr bwMode="auto">
          <a:xfrm>
            <a:off x="311150" y="1152525"/>
            <a:ext cx="8521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VN" altLang="en-VN">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7" r:id="rId6"/>
    <p:sldLayoutId id="2147483723" r:id="rId7"/>
    <p:sldLayoutId id="2147483724" r:id="rId8"/>
    <p:sldLayoutId id="2147483725" r:id="rId9"/>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80.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5.png"/><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gi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Chemistry Vector SVG Icon (12) - PNG Repo Free PNG Icons">
            <a:extLst>
              <a:ext uri="{FF2B5EF4-FFF2-40B4-BE49-F238E27FC236}">
                <a16:creationId xmlns:a16="http://schemas.microsoft.com/office/drawing/2014/main" id="{5993B5AE-F651-D6B6-37CB-FB34A74C2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5449">
            <a:off x="8221663" y="-180975"/>
            <a:ext cx="11715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4" descr="Química ícones em vetor livre criados por surang | Free icons, Vector free,  Vector icon design">
            <a:extLst>
              <a:ext uri="{FF2B5EF4-FFF2-40B4-BE49-F238E27FC236}">
                <a16:creationId xmlns:a16="http://schemas.microsoft.com/office/drawing/2014/main" id="{E51A8EE3-7FFE-529F-4226-AC45D894E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3040">
            <a:off x="-274638" y="46038"/>
            <a:ext cx="974726"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Periodic table - Free education icons">
            <a:extLst>
              <a:ext uri="{FF2B5EF4-FFF2-40B4-BE49-F238E27FC236}">
                <a16:creationId xmlns:a16="http://schemas.microsoft.com/office/drawing/2014/main" id="{69DECD3B-5A69-5ADE-8A76-AA024A899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67995">
            <a:off x="8312150" y="4024313"/>
            <a:ext cx="1411288"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Periodic table - Free education icons">
            <a:extLst>
              <a:ext uri="{FF2B5EF4-FFF2-40B4-BE49-F238E27FC236}">
                <a16:creationId xmlns:a16="http://schemas.microsoft.com/office/drawing/2014/main" id="{62C51FAF-0E67-FC19-82CD-FB1FDB5859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082" b="11139"/>
          <a:stretch>
            <a:fillRect/>
          </a:stretch>
        </p:blipFill>
        <p:spPr bwMode="auto">
          <a:xfrm rot="1090789">
            <a:off x="-266700" y="4194175"/>
            <a:ext cx="143986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5">
            <a:extLst>
              <a:ext uri="{FF2B5EF4-FFF2-40B4-BE49-F238E27FC236}">
                <a16:creationId xmlns:a16="http://schemas.microsoft.com/office/drawing/2014/main" id="{8D52F0A9-EA8E-82D9-076A-81824FD7C258}"/>
              </a:ext>
            </a:extLst>
          </p:cNvPr>
          <p:cNvSpPr txBox="1">
            <a:spLocks noChangeArrowheads="1"/>
          </p:cNvSpPr>
          <p:nvPr/>
        </p:nvSpPr>
        <p:spPr bwMode="auto">
          <a:xfrm>
            <a:off x="3559175" y="285750"/>
            <a:ext cx="122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200" b="1" i="1">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Bài 7:</a:t>
            </a:r>
            <a:endParaRPr lang="zh-CN" altLang="en-US" sz="3200" b="1" i="1">
              <a:solidFill>
                <a:srgbClr val="FF33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4" name="组合 155">
            <a:extLst>
              <a:ext uri="{FF2B5EF4-FFF2-40B4-BE49-F238E27FC236}">
                <a16:creationId xmlns:a16="http://schemas.microsoft.com/office/drawing/2014/main" id="{4A1AB121-A3D8-13A0-CFA6-21682D2CEE98}"/>
              </a:ext>
            </a:extLst>
          </p:cNvPr>
          <p:cNvGrpSpPr>
            <a:grpSpLocks/>
          </p:cNvGrpSpPr>
          <p:nvPr/>
        </p:nvGrpSpPr>
        <p:grpSpPr bwMode="auto">
          <a:xfrm>
            <a:off x="358775" y="885825"/>
            <a:ext cx="8426450" cy="1846263"/>
            <a:chOff x="1672868" y="2451342"/>
            <a:chExt cx="8427688" cy="1730365"/>
          </a:xfrm>
        </p:grpSpPr>
        <p:grpSp>
          <p:nvGrpSpPr>
            <p:cNvPr id="12297" name="组合 148">
              <a:extLst>
                <a:ext uri="{FF2B5EF4-FFF2-40B4-BE49-F238E27FC236}">
                  <a16:creationId xmlns:a16="http://schemas.microsoft.com/office/drawing/2014/main" id="{A232C897-D151-E23C-02A7-A0B82E2A9892}"/>
                </a:ext>
              </a:extLst>
            </p:cNvPr>
            <p:cNvGrpSpPr>
              <a:grpSpLocks/>
            </p:cNvGrpSpPr>
            <p:nvPr/>
          </p:nvGrpSpPr>
          <p:grpSpPr bwMode="auto">
            <a:xfrm>
              <a:off x="3250948" y="2451342"/>
              <a:ext cx="6849608" cy="368363"/>
              <a:chOff x="1779473" y="3078161"/>
              <a:chExt cx="6849608" cy="368363"/>
            </a:xfrm>
          </p:grpSpPr>
          <p:sp>
            <p:nvSpPr>
              <p:cNvPr id="12304" name="Oval 45">
                <a:extLst>
                  <a:ext uri="{FF2B5EF4-FFF2-40B4-BE49-F238E27FC236}">
                    <a16:creationId xmlns:a16="http://schemas.microsoft.com/office/drawing/2014/main" id="{E4DD3EB4-5CC0-1F8F-622A-C9E13CFBB692}"/>
                  </a:ext>
                </a:extLst>
              </p:cNvPr>
              <p:cNvSpPr>
                <a:spLocks noChangeArrowheads="1"/>
              </p:cNvSpPr>
              <p:nvPr/>
            </p:nvSpPr>
            <p:spPr bwMode="auto">
              <a:xfrm>
                <a:off x="8514796" y="3335373"/>
                <a:ext cx="114285" cy="111151"/>
              </a:xfrm>
              <a:prstGeom prst="ellipse">
                <a:avLst/>
              </a:prstGeom>
              <a:gradFill rotWithShape="0">
                <a:gsLst>
                  <a:gs pos="0">
                    <a:srgbClr val="0070C0"/>
                  </a:gs>
                  <a:gs pos="100000">
                    <a:srgbClr val="363F4A"/>
                  </a:gs>
                </a:gsLst>
                <a:lin ang="108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12305" name="组合 147">
                <a:extLst>
                  <a:ext uri="{FF2B5EF4-FFF2-40B4-BE49-F238E27FC236}">
                    <a16:creationId xmlns:a16="http://schemas.microsoft.com/office/drawing/2014/main" id="{55096234-6BA3-8F25-46FF-5C4A4C789D83}"/>
                  </a:ext>
                </a:extLst>
              </p:cNvPr>
              <p:cNvGrpSpPr>
                <a:grpSpLocks/>
              </p:cNvGrpSpPr>
              <p:nvPr/>
            </p:nvGrpSpPr>
            <p:grpSpPr bwMode="auto">
              <a:xfrm>
                <a:off x="1779473" y="3078161"/>
                <a:ext cx="6834106" cy="312377"/>
                <a:chOff x="1779473" y="3078161"/>
                <a:chExt cx="6834106" cy="312377"/>
              </a:xfrm>
            </p:grpSpPr>
            <p:cxnSp>
              <p:nvCxnSpPr>
                <p:cNvPr id="24" name="直接连接符 140">
                  <a:extLst>
                    <a:ext uri="{FF2B5EF4-FFF2-40B4-BE49-F238E27FC236}">
                      <a16:creationId xmlns:a16="http://schemas.microsoft.com/office/drawing/2014/main" id="{299EF46A-AA39-5BFD-82E8-15911F20EB42}"/>
                    </a:ext>
                  </a:extLst>
                </p:cNvPr>
                <p:cNvCxnSpPr>
                  <a:cxnSpLocks/>
                </p:cNvCxnSpPr>
                <p:nvPr/>
              </p:nvCxnSpPr>
              <p:spPr>
                <a:xfrm>
                  <a:off x="1779600" y="3078161"/>
                  <a:ext cx="54602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接连接符 142">
                  <a:extLst>
                    <a:ext uri="{FF2B5EF4-FFF2-40B4-BE49-F238E27FC236}">
                      <a16:creationId xmlns:a16="http://schemas.microsoft.com/office/drawing/2014/main" id="{6E13D29E-E78F-131E-DE56-384C35FBADEC}"/>
                    </a:ext>
                  </a:extLst>
                </p:cNvPr>
                <p:cNvCxnSpPr/>
                <p:nvPr/>
              </p:nvCxnSpPr>
              <p:spPr>
                <a:xfrm>
                  <a:off x="7239815" y="3078161"/>
                  <a:ext cx="697014" cy="3124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直接连接符 144">
                  <a:extLst>
                    <a:ext uri="{FF2B5EF4-FFF2-40B4-BE49-F238E27FC236}">
                      <a16:creationId xmlns:a16="http://schemas.microsoft.com/office/drawing/2014/main" id="{D464702F-B1B7-3E7D-7B05-2D55CDF90CA4}"/>
                    </a:ext>
                  </a:extLst>
                </p:cNvPr>
                <p:cNvCxnSpPr>
                  <a:cxnSpLocks/>
                </p:cNvCxnSpPr>
                <p:nvPr/>
              </p:nvCxnSpPr>
              <p:spPr>
                <a:xfrm>
                  <a:off x="7936830" y="3390608"/>
                  <a:ext cx="676374"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2298" name="组合 149">
              <a:extLst>
                <a:ext uri="{FF2B5EF4-FFF2-40B4-BE49-F238E27FC236}">
                  <a16:creationId xmlns:a16="http://schemas.microsoft.com/office/drawing/2014/main" id="{CA019A0B-3D76-8309-E3EC-B9639480E713}"/>
                </a:ext>
              </a:extLst>
            </p:cNvPr>
            <p:cNvGrpSpPr>
              <a:grpSpLocks/>
            </p:cNvGrpSpPr>
            <p:nvPr/>
          </p:nvGrpSpPr>
          <p:grpSpPr bwMode="auto">
            <a:xfrm rot="10800000">
              <a:off x="1672868" y="3813344"/>
              <a:ext cx="6849608" cy="368363"/>
              <a:chOff x="1779473" y="3078161"/>
              <a:chExt cx="6849608" cy="368363"/>
            </a:xfrm>
          </p:grpSpPr>
          <p:sp>
            <p:nvSpPr>
              <p:cNvPr id="12299" name="Oval 45">
                <a:extLst>
                  <a:ext uri="{FF2B5EF4-FFF2-40B4-BE49-F238E27FC236}">
                    <a16:creationId xmlns:a16="http://schemas.microsoft.com/office/drawing/2014/main" id="{418FFAD8-3671-7921-4621-24E27DEB2DF6}"/>
                  </a:ext>
                </a:extLst>
              </p:cNvPr>
              <p:cNvSpPr>
                <a:spLocks noChangeArrowheads="1"/>
              </p:cNvSpPr>
              <p:nvPr/>
            </p:nvSpPr>
            <p:spPr bwMode="auto">
              <a:xfrm>
                <a:off x="8514796" y="3335373"/>
                <a:ext cx="114285" cy="111151"/>
              </a:xfrm>
              <a:prstGeom prst="ellipse">
                <a:avLst/>
              </a:prstGeom>
              <a:gradFill rotWithShape="0">
                <a:gsLst>
                  <a:gs pos="0">
                    <a:srgbClr val="0070C0"/>
                  </a:gs>
                  <a:gs pos="100000">
                    <a:srgbClr val="363F4A"/>
                  </a:gs>
                </a:gsLst>
                <a:lin ang="108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12300" name="组合 151">
                <a:extLst>
                  <a:ext uri="{FF2B5EF4-FFF2-40B4-BE49-F238E27FC236}">
                    <a16:creationId xmlns:a16="http://schemas.microsoft.com/office/drawing/2014/main" id="{A974C584-4E37-10D7-80AB-9AF3FBA6B950}"/>
                  </a:ext>
                </a:extLst>
              </p:cNvPr>
              <p:cNvGrpSpPr>
                <a:grpSpLocks/>
              </p:cNvGrpSpPr>
              <p:nvPr/>
            </p:nvGrpSpPr>
            <p:grpSpPr bwMode="auto">
              <a:xfrm>
                <a:off x="1779473" y="3078161"/>
                <a:ext cx="6834106" cy="312377"/>
                <a:chOff x="1779473" y="3078161"/>
                <a:chExt cx="6834106" cy="312377"/>
              </a:xfrm>
            </p:grpSpPr>
            <p:cxnSp>
              <p:nvCxnSpPr>
                <p:cNvPr id="19" name="直接连接符 152">
                  <a:extLst>
                    <a:ext uri="{FF2B5EF4-FFF2-40B4-BE49-F238E27FC236}">
                      <a16:creationId xmlns:a16="http://schemas.microsoft.com/office/drawing/2014/main" id="{E623D0D7-89CB-3784-5302-DA674BA3B04B}"/>
                    </a:ext>
                  </a:extLst>
                </p:cNvPr>
                <p:cNvCxnSpPr>
                  <a:cxnSpLocks/>
                </p:cNvCxnSpPr>
                <p:nvPr/>
              </p:nvCxnSpPr>
              <p:spPr>
                <a:xfrm>
                  <a:off x="1782775" y="3078161"/>
                  <a:ext cx="546021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直接连接符 153">
                  <a:extLst>
                    <a:ext uri="{FF2B5EF4-FFF2-40B4-BE49-F238E27FC236}">
                      <a16:creationId xmlns:a16="http://schemas.microsoft.com/office/drawing/2014/main" id="{14A33AD9-817C-4CB5-8CE8-1C2AAFB18E7C}"/>
                    </a:ext>
                  </a:extLst>
                </p:cNvPr>
                <p:cNvCxnSpPr/>
                <p:nvPr/>
              </p:nvCxnSpPr>
              <p:spPr>
                <a:xfrm>
                  <a:off x="7242990" y="3078161"/>
                  <a:ext cx="697015" cy="3124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连接符 154">
                  <a:extLst>
                    <a:ext uri="{FF2B5EF4-FFF2-40B4-BE49-F238E27FC236}">
                      <a16:creationId xmlns:a16="http://schemas.microsoft.com/office/drawing/2014/main" id="{05E92815-99C5-9BE3-E7E5-BCFF21A1517A}"/>
                    </a:ext>
                  </a:extLst>
                </p:cNvPr>
                <p:cNvCxnSpPr>
                  <a:cxnSpLocks/>
                </p:cNvCxnSpPr>
                <p:nvPr/>
              </p:nvCxnSpPr>
              <p:spPr>
                <a:xfrm>
                  <a:off x="7936830" y="3390608"/>
                  <a:ext cx="676374"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sp>
        <p:nvSpPr>
          <p:cNvPr id="27" name="矩形 1">
            <a:extLst>
              <a:ext uri="{FF2B5EF4-FFF2-40B4-BE49-F238E27FC236}">
                <a16:creationId xmlns:a16="http://schemas.microsoft.com/office/drawing/2014/main" id="{FF31FB2D-CED9-AABF-CBA2-E6AFF46BFCBF}"/>
              </a:ext>
            </a:extLst>
          </p:cNvPr>
          <p:cNvSpPr>
            <a:spLocks noChangeArrowheads="1"/>
          </p:cNvSpPr>
          <p:nvPr/>
        </p:nvSpPr>
        <p:spPr bwMode="auto">
          <a:xfrm>
            <a:off x="487363" y="1046163"/>
            <a:ext cx="79962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200" b="1">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ĐỊNH LUẬT TUẦN HOÀN. Ý NGHĨA CỦA BẢNG TUẦN HOÀN CÁC NGUYÊN TỐ HÓA HỌC</a:t>
            </a:r>
            <a:endParaRPr lang="zh-CN" altLang="en-US" sz="3200" b="1">
              <a:solidFill>
                <a:srgbClr val="FF33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6" name="Picture 2">
            <a:extLst>
              <a:ext uri="{FF2B5EF4-FFF2-40B4-BE49-F238E27FC236}">
                <a16:creationId xmlns:a16="http://schemas.microsoft.com/office/drawing/2014/main" id="{CCE62B00-0FEA-64BA-3642-7DCD69EA2A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8350" y="2457450"/>
            <a:ext cx="452913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 calcmode="lin" valueType="num">
                                      <p:cBhvr>
                                        <p:cTn id="15" dur="10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986C36-9A06-8DDB-64B0-DC2BD15BD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341438"/>
            <a:ext cx="603885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70">
            <a:extLst>
              <a:ext uri="{FF2B5EF4-FFF2-40B4-BE49-F238E27FC236}">
                <a16:creationId xmlns:a16="http://schemas.microsoft.com/office/drawing/2014/main" id="{E02CC828-8557-49E8-7FBB-790C1C079913}"/>
              </a:ext>
            </a:extLst>
          </p:cNvPr>
          <p:cNvSpPr txBox="1"/>
          <p:nvPr/>
        </p:nvSpPr>
        <p:spPr>
          <a:xfrm flipH="1">
            <a:off x="1006475" y="509588"/>
            <a:ext cx="7486650" cy="831850"/>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eaLnBrk="1" fontAlgn="auto" hangingPunct="1">
              <a:spcBef>
                <a:spcPts val="0"/>
              </a:spcBef>
              <a:spcAft>
                <a:spcPts val="0"/>
              </a:spcAft>
              <a:buClr>
                <a:srgbClr val="000000"/>
              </a:buClr>
              <a:buFont typeface="Arial"/>
              <a:buNone/>
              <a:defRPr/>
            </a:pP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Bảng</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7.1.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Cấu</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hình</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electron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lớp</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ngoài</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cùng</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của</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tử</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các</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tố</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nhóm</a:t>
            </a:r>
            <a:r>
              <a:rPr lang="en-US" altLang="zh-CN"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rPr>
              <a:t> A</a:t>
            </a:r>
            <a:endParaRPr lang="zh-CN" altLang="en-US" sz="2400" b="0" i="1" kern="0" dirty="0">
              <a:ln w="6350">
                <a:noFill/>
              </a:ln>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4F9B35-4E1D-E7AC-C776-A791846CF178}"/>
              </a:ext>
            </a:extLst>
          </p:cNvPr>
          <p:cNvGrpSpPr>
            <a:grpSpLocks/>
          </p:cNvGrpSpPr>
          <p:nvPr/>
        </p:nvGrpSpPr>
        <p:grpSpPr bwMode="auto">
          <a:xfrm>
            <a:off x="2427288" y="493713"/>
            <a:ext cx="5672137" cy="2903537"/>
            <a:chOff x="1287576" y="940570"/>
            <a:chExt cx="5035003" cy="2430260"/>
          </a:xfrm>
        </p:grpSpPr>
        <p:sp>
          <p:nvSpPr>
            <p:cNvPr id="3" name="Thought Bubble: Cloud 2">
              <a:extLst>
                <a:ext uri="{FF2B5EF4-FFF2-40B4-BE49-F238E27FC236}">
                  <a16:creationId xmlns:a16="http://schemas.microsoft.com/office/drawing/2014/main" id="{FD29B16A-FBBC-BF9A-BF97-57470CEAC03C}"/>
                </a:ext>
              </a:extLst>
            </p:cNvPr>
            <p:cNvSpPr/>
            <p:nvPr/>
          </p:nvSpPr>
          <p:spPr>
            <a:xfrm>
              <a:off x="1287576" y="940570"/>
              <a:ext cx="5035003" cy="2430260"/>
            </a:xfrm>
            <a:prstGeom prst="cloudCallout">
              <a:avLst>
                <a:gd name="adj1" fmla="val -55446"/>
                <a:gd name="adj2" fmla="val 426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olidFill>
                  <a:schemeClr val="tx1"/>
                </a:solidFill>
                <a:sym typeface="Arial"/>
              </a:endParaRPr>
            </a:p>
          </p:txBody>
        </p:sp>
        <p:sp>
          <p:nvSpPr>
            <p:cNvPr id="27652" name="TextBox 3">
              <a:extLst>
                <a:ext uri="{FF2B5EF4-FFF2-40B4-BE49-F238E27FC236}">
                  <a16:creationId xmlns:a16="http://schemas.microsoft.com/office/drawing/2014/main" id="{B38687BD-10B9-DABE-12AE-20E3079C3E8B}"/>
                </a:ext>
              </a:extLst>
            </p:cNvPr>
            <p:cNvSpPr txBox="1">
              <a:spLocks noChangeArrowheads="1"/>
            </p:cNvSpPr>
            <p:nvPr/>
          </p:nvSpPr>
          <p:spPr bwMode="auto">
            <a:xfrm>
              <a:off x="1802331" y="1256496"/>
              <a:ext cx="3975282" cy="19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20000"/>
                </a:lnSpc>
              </a:pPr>
              <a:r>
                <a:rPr lang="en-US" altLang="en-VN" sz="2400" i="1">
                  <a:solidFill>
                    <a:schemeClr val="tx1"/>
                  </a:solidFill>
                  <a:latin typeface="Times New Roman" panose="02020603050405020304" pitchFamily="18" charset="0"/>
                  <a:cs typeface="Times New Roman" panose="02020603050405020304" pitchFamily="18" charset="0"/>
                </a:rPr>
                <a:t>Quan sát Bảng 7.1, hãy nhận xét về số electron lớp ngoài cùng của nguyên tử các nguyên tố nhóm A trong cùng một chu kì và trong cùng một nhóm.</a:t>
              </a:r>
            </a:p>
          </p:txBody>
        </p:sp>
      </p:grpSp>
      <p:pic>
        <p:nvPicPr>
          <p:cNvPr id="27650" name="Picture 4">
            <a:extLst>
              <a:ext uri="{FF2B5EF4-FFF2-40B4-BE49-F238E27FC236}">
                <a16:creationId xmlns:a16="http://schemas.microsoft.com/office/drawing/2014/main" id="{21E76C3C-9143-E0C3-50AA-2E55460F0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9963"/>
            <a:ext cx="29146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7198D3-9B1B-0CFE-C421-30B888EC4D6C}"/>
              </a:ext>
            </a:extLst>
          </p:cNvPr>
          <p:cNvGrpSpPr>
            <a:grpSpLocks/>
          </p:cNvGrpSpPr>
          <p:nvPr/>
        </p:nvGrpSpPr>
        <p:grpSpPr bwMode="auto">
          <a:xfrm>
            <a:off x="677863" y="1874838"/>
            <a:ext cx="7788275" cy="2600325"/>
            <a:chOff x="605928" y="2291508"/>
            <a:chExt cx="7788925" cy="2599917"/>
          </a:xfrm>
        </p:grpSpPr>
        <p:sp>
          <p:nvSpPr>
            <p:cNvPr id="3" name="Rectangle 2">
              <a:extLst>
                <a:ext uri="{FF2B5EF4-FFF2-40B4-BE49-F238E27FC236}">
                  <a16:creationId xmlns:a16="http://schemas.microsoft.com/office/drawing/2014/main" id="{4B4D482B-F3B1-158D-1951-191BC6F926B5}"/>
                </a:ext>
              </a:extLst>
            </p:cNvPr>
            <p:cNvSpPr/>
            <p:nvPr/>
          </p:nvSpPr>
          <p:spPr>
            <a:xfrm>
              <a:off x="605928" y="2291508"/>
              <a:ext cx="7788925" cy="2599917"/>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latin typeface="Times New Roman" panose="02020603050405020304" pitchFamily="18" charset="0"/>
                <a:cs typeface="Times New Roman" panose="02020603050405020304" pitchFamily="18" charset="0"/>
                <a:sym typeface="Arial"/>
              </a:endParaRPr>
            </a:p>
          </p:txBody>
        </p:sp>
        <p:sp>
          <p:nvSpPr>
            <p:cNvPr id="28677" name="TextBox 3">
              <a:extLst>
                <a:ext uri="{FF2B5EF4-FFF2-40B4-BE49-F238E27FC236}">
                  <a16:creationId xmlns:a16="http://schemas.microsoft.com/office/drawing/2014/main" id="{A4007BBF-94F6-2518-2FFC-9EA26BC981B0}"/>
                </a:ext>
              </a:extLst>
            </p:cNvPr>
            <p:cNvSpPr txBox="1">
              <a:spLocks noChangeArrowheads="1"/>
            </p:cNvSpPr>
            <p:nvPr/>
          </p:nvSpPr>
          <p:spPr bwMode="auto">
            <a:xfrm>
              <a:off x="752889" y="2593063"/>
              <a:ext cx="74804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vi-VN" altLang="en-VN" sz="2400">
                  <a:solidFill>
                    <a:schemeClr val="tx1"/>
                  </a:solidFill>
                  <a:latin typeface="Times New Roman" panose="02020603050405020304" pitchFamily="18" charset="0"/>
                  <a:cs typeface="Times New Roman" panose="02020603050405020304" pitchFamily="18" charset="0"/>
                </a:rPr>
                <a:t>- Số electron lớp ngoài cùng của nguyên tố nhóm A:</a:t>
              </a:r>
            </a:p>
            <a:p>
              <a:pPr algn="just" eaLnBrk="1" hangingPunct="1"/>
              <a:r>
                <a:rPr lang="vi-VN" altLang="en-VN" sz="2400">
                  <a:solidFill>
                    <a:schemeClr val="tx1"/>
                  </a:solidFill>
                  <a:latin typeface="Times New Roman" panose="02020603050405020304" pitchFamily="18" charset="0"/>
                  <a:cs typeface="Times New Roman" panose="02020603050405020304" pitchFamily="18" charset="0"/>
                </a:rPr>
                <a:t>   + Trong 1 chu kì: có cùng số lớp electron nhưng số electron lớp ngoài cùng tăng dần từ 1 đến 8 (trái qua phải)</a:t>
              </a:r>
            </a:p>
            <a:p>
              <a:pPr algn="just" eaLnBrk="1" hangingPunct="1"/>
              <a:r>
                <a:rPr lang="vi-VN" altLang="en-VN" sz="2400">
                  <a:solidFill>
                    <a:schemeClr val="tx1"/>
                  </a:solidFill>
                  <a:latin typeface="Times New Roman" panose="02020603050405020304" pitchFamily="18" charset="0"/>
                  <a:cs typeface="Times New Roman" panose="02020603050405020304" pitchFamily="18" charset="0"/>
                </a:rPr>
                <a:t>   + Trong 1 nhóm: có cùng số electron lớp ngoài cùng nhưng số lớp electron tăng dần (từ trên xuống dưới)</a:t>
              </a:r>
            </a:p>
          </p:txBody>
        </p:sp>
      </p:grpSp>
      <p:pic>
        <p:nvPicPr>
          <p:cNvPr id="28674" name="Picture 2" descr="book Vector Icons free download in SVG, PNG Format">
            <a:extLst>
              <a:ext uri="{FF2B5EF4-FFF2-40B4-BE49-F238E27FC236}">
                <a16:creationId xmlns:a16="http://schemas.microsoft.com/office/drawing/2014/main" id="{4C573F7F-D01B-9CA4-0529-E5ADD7CD2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94456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5">
            <a:extLst>
              <a:ext uri="{FF2B5EF4-FFF2-40B4-BE49-F238E27FC236}">
                <a16:creationId xmlns:a16="http://schemas.microsoft.com/office/drawing/2014/main" id="{4E7BAA3C-0178-11FC-0C40-EC851F334B16}"/>
              </a:ext>
            </a:extLst>
          </p:cNvPr>
          <p:cNvSpPr txBox="1">
            <a:spLocks noChangeArrowheads="1"/>
          </p:cNvSpPr>
          <p:nvPr/>
        </p:nvSpPr>
        <p:spPr bwMode="auto">
          <a:xfrm>
            <a:off x="3889375" y="1003300"/>
            <a:ext cx="2363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2400" b="1" i="1">
                <a:solidFill>
                  <a:srgbClr val="FF0000"/>
                </a:solidFill>
                <a:latin typeface="Times New Roman" panose="02020603050405020304" pitchFamily="18" charset="0"/>
                <a:cs typeface="Times New Roman" panose="02020603050405020304" pitchFamily="18" charset="0"/>
              </a:rPr>
              <a:t>Lời giải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712FCA-6DCE-EED4-F974-11C5B4E2E271}"/>
              </a:ext>
            </a:extLst>
          </p:cNvPr>
          <p:cNvSpPr/>
          <p:nvPr/>
        </p:nvSpPr>
        <p:spPr>
          <a:xfrm>
            <a:off x="796925" y="1327150"/>
            <a:ext cx="7975600" cy="3416300"/>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4" name="文本框 70">
            <a:extLst>
              <a:ext uri="{FF2B5EF4-FFF2-40B4-BE49-F238E27FC236}">
                <a16:creationId xmlns:a16="http://schemas.microsoft.com/office/drawing/2014/main" id="{DE299B1F-956B-BC36-255D-E7FC94060483}"/>
              </a:ext>
            </a:extLst>
          </p:cNvPr>
          <p:cNvSpPr txBox="1"/>
          <p:nvPr/>
        </p:nvSpPr>
        <p:spPr>
          <a:xfrm flipH="1">
            <a:off x="1381125" y="860425"/>
            <a:ext cx="5167313" cy="554038"/>
          </a:xfrm>
          <a:prstGeom prst="rect">
            <a:avLst/>
          </a:prstGeom>
          <a:solidFill>
            <a:srgbClr val="F4DD45"/>
          </a:solid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eaLnBrk="1" fontAlgn="auto" hangingPunct="1">
              <a:spcBef>
                <a:spcPts val="0"/>
              </a:spcBef>
              <a:spcAft>
                <a:spcPts val="0"/>
              </a:spcAft>
              <a:buClr>
                <a:srgbClr val="000000"/>
              </a:buClr>
              <a:buFont typeface="Arial"/>
              <a:buNone/>
              <a:defRPr/>
            </a:pPr>
            <a:r>
              <a:rPr lang="en-US" altLang="zh-CN" sz="300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ĐỊNH LUẬT TUẦN HOÀN</a:t>
            </a:r>
            <a:endParaRPr lang="zh-CN" altLang="en-US" sz="300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pic>
        <p:nvPicPr>
          <p:cNvPr id="29699" name="Picture 2" descr="Hóa học">
            <a:extLst>
              <a:ext uri="{FF2B5EF4-FFF2-40B4-BE49-F238E27FC236}">
                <a16:creationId xmlns:a16="http://schemas.microsoft.com/office/drawing/2014/main" id="{27EF1799-DE9A-42A6-A399-6D9721753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6921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70">
            <a:extLst>
              <a:ext uri="{FF2B5EF4-FFF2-40B4-BE49-F238E27FC236}">
                <a16:creationId xmlns:a16="http://schemas.microsoft.com/office/drawing/2014/main" id="{E507DCF2-EC4D-6FA8-F00A-74BEF0727AD1}"/>
              </a:ext>
            </a:extLst>
          </p:cNvPr>
          <p:cNvSpPr txBox="1"/>
          <p:nvPr/>
        </p:nvSpPr>
        <p:spPr>
          <a:xfrm flipH="1">
            <a:off x="909638" y="1592263"/>
            <a:ext cx="3522662" cy="3046412"/>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just" defTabSz="514350" eaLnBrk="1" fontAlgn="auto" hangingPunct="1">
              <a:spcBef>
                <a:spcPts val="0"/>
              </a:spcBef>
              <a:spcAft>
                <a:spcPts val="0"/>
              </a:spcAft>
              <a:buClr>
                <a:srgbClr val="000000"/>
              </a:buClr>
              <a:buFont typeface="Arial"/>
              <a:buNone/>
              <a:defRPr/>
            </a:pP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Tính</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chất</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của</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các</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tố</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và</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đơn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chất</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cũng</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như</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thành</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phần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và</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tính</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chất</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của</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các</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hợp</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chất</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tạo</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nên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từ</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các</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tố</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đó</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biến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đổi</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tuần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hoàn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theo</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chiều</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tăng</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của</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điện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tích</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hạt</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nhân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tử</a:t>
            </a:r>
            <a:endParaRPr lang="zh-CN" altLang="en-US" sz="24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pic>
        <p:nvPicPr>
          <p:cNvPr id="29701" name="Picture 2" descr="Periodic table - Free education icons">
            <a:extLst>
              <a:ext uri="{FF2B5EF4-FFF2-40B4-BE49-F238E27FC236}">
                <a16:creationId xmlns:a16="http://schemas.microsoft.com/office/drawing/2014/main" id="{2E386C54-4619-6C4B-5188-33197EBB7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8735">
            <a:off x="-576263" y="4203700"/>
            <a:ext cx="159861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Chemistry Vector SVG Icon (12) - PNG Repo Free PNG Icons">
            <a:extLst>
              <a:ext uri="{FF2B5EF4-FFF2-40B4-BE49-F238E27FC236}">
                <a16:creationId xmlns:a16="http://schemas.microsoft.com/office/drawing/2014/main" id="{3063728E-77C5-C737-35D7-F45C421B9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208">
            <a:off x="-222250" y="-93663"/>
            <a:ext cx="947738" cy="94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descr="Química ícones em vetor livre criados por surang | Free icons, Vector free,  Vector icon design">
            <a:extLst>
              <a:ext uri="{FF2B5EF4-FFF2-40B4-BE49-F238E27FC236}">
                <a16:creationId xmlns:a16="http://schemas.microsoft.com/office/drawing/2014/main" id="{EF06D5D9-02F5-E593-BB0C-FDE5B64D7E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83040">
            <a:off x="8189913" y="-328613"/>
            <a:ext cx="1174750" cy="117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0" descr="Chemistry Icon Png #410513 - Free Icons Library">
            <a:extLst>
              <a:ext uri="{FF2B5EF4-FFF2-40B4-BE49-F238E27FC236}">
                <a16:creationId xmlns:a16="http://schemas.microsoft.com/office/drawing/2014/main" id="{49D4A052-E172-7ADF-9FD7-0863C982B4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61395">
            <a:off x="8110538" y="3978275"/>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579A2C8-7697-4D3F-6B14-1B174C7983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24133"/>
          <a:stretch>
            <a:fillRect/>
          </a:stretch>
        </p:blipFill>
        <p:spPr bwMode="auto">
          <a:xfrm>
            <a:off x="5132388" y="2420938"/>
            <a:ext cx="34051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E87628C8-B31A-9CB9-734C-D381446908C9}"/>
              </a:ext>
            </a:extLst>
          </p:cNvPr>
          <p:cNvGrpSpPr>
            <a:grpSpLocks/>
          </p:cNvGrpSpPr>
          <p:nvPr/>
        </p:nvGrpSpPr>
        <p:grpSpPr bwMode="auto">
          <a:xfrm>
            <a:off x="5132388" y="4076700"/>
            <a:ext cx="2433637" cy="503238"/>
            <a:chOff x="4476866" y="4025548"/>
            <a:chExt cx="2434474" cy="503264"/>
          </a:xfrm>
        </p:grpSpPr>
        <p:sp>
          <p:nvSpPr>
            <p:cNvPr id="13" name="Arrow: Down 12">
              <a:extLst>
                <a:ext uri="{FF2B5EF4-FFF2-40B4-BE49-F238E27FC236}">
                  <a16:creationId xmlns:a16="http://schemas.microsoft.com/office/drawing/2014/main" id="{780AD73B-C9FE-862B-34E7-98EBEBDE32D7}"/>
                </a:ext>
              </a:extLst>
            </p:cNvPr>
            <p:cNvSpPr/>
            <p:nvPr/>
          </p:nvSpPr>
          <p:spPr>
            <a:xfrm rot="5400000">
              <a:off x="5442472" y="3059942"/>
              <a:ext cx="503264" cy="2434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sp>
          <p:nvSpPr>
            <p:cNvPr id="29717" name="TextBox 13">
              <a:extLst>
                <a:ext uri="{FF2B5EF4-FFF2-40B4-BE49-F238E27FC236}">
                  <a16:creationId xmlns:a16="http://schemas.microsoft.com/office/drawing/2014/main" id="{795AE773-907A-14E3-E152-1D1F6FE472E8}"/>
                </a:ext>
              </a:extLst>
            </p:cNvPr>
            <p:cNvSpPr txBox="1">
              <a:spLocks noChangeArrowheads="1"/>
            </p:cNvSpPr>
            <p:nvPr/>
          </p:nvSpPr>
          <p:spPr bwMode="auto">
            <a:xfrm>
              <a:off x="4864349" y="4130328"/>
              <a:ext cx="1597574" cy="29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1300" b="1">
                  <a:solidFill>
                    <a:srgbClr val="263640"/>
                  </a:solidFill>
                  <a:latin typeface="Times New Roman" panose="02020603050405020304" pitchFamily="18" charset="0"/>
                  <a:cs typeface="Times New Roman" panose="02020603050405020304" pitchFamily="18" charset="0"/>
                </a:rPr>
                <a:t>Bán kính nguyên tử</a:t>
              </a:r>
            </a:p>
          </p:txBody>
        </p:sp>
      </p:grpSp>
      <p:grpSp>
        <p:nvGrpSpPr>
          <p:cNvPr id="15" name="Group 14">
            <a:extLst>
              <a:ext uri="{FF2B5EF4-FFF2-40B4-BE49-F238E27FC236}">
                <a16:creationId xmlns:a16="http://schemas.microsoft.com/office/drawing/2014/main" id="{B0430C37-26A1-193F-8D50-47E5BCAB3497}"/>
              </a:ext>
            </a:extLst>
          </p:cNvPr>
          <p:cNvGrpSpPr>
            <a:grpSpLocks/>
          </p:cNvGrpSpPr>
          <p:nvPr/>
        </p:nvGrpSpPr>
        <p:grpSpPr bwMode="auto">
          <a:xfrm>
            <a:off x="4629150" y="2154238"/>
            <a:ext cx="503238" cy="1944687"/>
            <a:chOff x="3973602" y="2103199"/>
            <a:chExt cx="503264" cy="1944926"/>
          </a:xfrm>
        </p:grpSpPr>
        <p:sp>
          <p:nvSpPr>
            <p:cNvPr id="16" name="Arrow: Down 15">
              <a:extLst>
                <a:ext uri="{FF2B5EF4-FFF2-40B4-BE49-F238E27FC236}">
                  <a16:creationId xmlns:a16="http://schemas.microsoft.com/office/drawing/2014/main" id="{16CD3A88-0168-E050-C975-26B62A6FE8A7}"/>
                </a:ext>
              </a:extLst>
            </p:cNvPr>
            <p:cNvSpPr/>
            <p:nvPr/>
          </p:nvSpPr>
          <p:spPr>
            <a:xfrm>
              <a:off x="3973602" y="2103199"/>
              <a:ext cx="503264" cy="1944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sp>
          <p:nvSpPr>
            <p:cNvPr id="29715" name="TextBox 16">
              <a:extLst>
                <a:ext uri="{FF2B5EF4-FFF2-40B4-BE49-F238E27FC236}">
                  <a16:creationId xmlns:a16="http://schemas.microsoft.com/office/drawing/2014/main" id="{78D4F799-9F4D-04FA-6D0C-C493EB246200}"/>
                </a:ext>
              </a:extLst>
            </p:cNvPr>
            <p:cNvSpPr txBox="1">
              <a:spLocks noChangeArrowheads="1"/>
            </p:cNvSpPr>
            <p:nvPr/>
          </p:nvSpPr>
          <p:spPr bwMode="auto">
            <a:xfrm rot="-5400000">
              <a:off x="3426623" y="2826404"/>
              <a:ext cx="1597221" cy="29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1300" b="1">
                  <a:solidFill>
                    <a:srgbClr val="263640"/>
                  </a:solidFill>
                  <a:latin typeface="Times New Roman" panose="02020603050405020304" pitchFamily="18" charset="0"/>
                  <a:cs typeface="Times New Roman" panose="02020603050405020304" pitchFamily="18" charset="0"/>
                </a:rPr>
                <a:t>Bán kính nguyên tử</a:t>
              </a:r>
            </a:p>
          </p:txBody>
        </p:sp>
      </p:grpSp>
      <p:grpSp>
        <p:nvGrpSpPr>
          <p:cNvPr id="18" name="Group 17">
            <a:extLst>
              <a:ext uri="{FF2B5EF4-FFF2-40B4-BE49-F238E27FC236}">
                <a16:creationId xmlns:a16="http://schemas.microsoft.com/office/drawing/2014/main" id="{ED51C45E-C7CB-C420-A21A-8EF78FC40193}"/>
              </a:ext>
            </a:extLst>
          </p:cNvPr>
          <p:cNvGrpSpPr>
            <a:grpSpLocks/>
          </p:cNvGrpSpPr>
          <p:nvPr/>
        </p:nvGrpSpPr>
        <p:grpSpPr bwMode="auto">
          <a:xfrm rot="1114713">
            <a:off x="5478463" y="1630363"/>
            <a:ext cx="2435225" cy="503237"/>
            <a:chOff x="4683766" y="2490911"/>
            <a:chExt cx="2434474" cy="503264"/>
          </a:xfrm>
        </p:grpSpPr>
        <p:sp>
          <p:nvSpPr>
            <p:cNvPr id="19" name="Arrow: Down 18">
              <a:extLst>
                <a:ext uri="{FF2B5EF4-FFF2-40B4-BE49-F238E27FC236}">
                  <a16:creationId xmlns:a16="http://schemas.microsoft.com/office/drawing/2014/main" id="{A2CEA5E2-41D5-C6F7-42AB-8E596B37DF29}"/>
                </a:ext>
              </a:extLst>
            </p:cNvPr>
            <p:cNvSpPr/>
            <p:nvPr/>
          </p:nvSpPr>
          <p:spPr>
            <a:xfrm rot="4282823" flipH="1" flipV="1">
              <a:off x="5649371" y="1525306"/>
              <a:ext cx="503264" cy="2434474"/>
            </a:xfrm>
            <a:prstGeom prst="downArrow">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sp>
          <p:nvSpPr>
            <p:cNvPr id="20" name="TextBox 19">
              <a:extLst>
                <a:ext uri="{FF2B5EF4-FFF2-40B4-BE49-F238E27FC236}">
                  <a16:creationId xmlns:a16="http://schemas.microsoft.com/office/drawing/2014/main" id="{8AC0E917-B45E-24DE-7A95-E9072FECEB2D}"/>
                </a:ext>
              </a:extLst>
            </p:cNvPr>
            <p:cNvSpPr txBox="1"/>
            <p:nvPr/>
          </p:nvSpPr>
          <p:spPr>
            <a:xfrm rot="20473404">
              <a:off x="5195521" y="2637260"/>
              <a:ext cx="1123603" cy="292116"/>
            </a:xfrm>
            <a:prstGeom prst="rect">
              <a:avLst/>
            </a:prstGeom>
            <a:noFill/>
          </p:spPr>
          <p:txBody>
            <a:bodyPr wrap="none">
              <a:spAutoFit/>
            </a:bodyPr>
            <a:lstStyle/>
            <a:p>
              <a:pPr eaLnBrk="1" fontAlgn="auto" hangingPunct="1">
                <a:spcBef>
                  <a:spcPts val="0"/>
                </a:spcBef>
                <a:spcAft>
                  <a:spcPts val="0"/>
                </a:spcAft>
                <a:buClr>
                  <a:srgbClr val="000000"/>
                </a:buClr>
                <a:buFont typeface="Arial"/>
                <a:buNone/>
                <a:defRPr/>
              </a:pPr>
              <a:r>
                <a:rPr lang="en-US" sz="1300" b="1" kern="0" dirty="0" err="1">
                  <a:solidFill>
                    <a:schemeClr val="accent6">
                      <a:lumMod val="50000"/>
                    </a:schemeClr>
                  </a:solidFill>
                  <a:latin typeface="Times New Roman" panose="02020603050405020304" pitchFamily="18" charset="0"/>
                  <a:ea typeface="Arial"/>
                  <a:cs typeface="Times New Roman" panose="02020603050405020304" pitchFamily="18" charset="0"/>
                  <a:sym typeface="Arial"/>
                </a:rPr>
                <a:t>Tính</a:t>
              </a:r>
              <a:r>
                <a:rPr lang="en-US" sz="1300" b="1" kern="0" dirty="0">
                  <a:solidFill>
                    <a:schemeClr val="accent6">
                      <a:lumMod val="50000"/>
                    </a:schemeClr>
                  </a:solidFill>
                  <a:latin typeface="Times New Roman" panose="02020603050405020304" pitchFamily="18" charset="0"/>
                  <a:ea typeface="Arial"/>
                  <a:cs typeface="Times New Roman" panose="02020603050405020304" pitchFamily="18" charset="0"/>
                  <a:sym typeface="Arial"/>
                </a:rPr>
                <a:t> phi </a:t>
              </a:r>
              <a:r>
                <a:rPr lang="en-US" sz="1300" b="1" kern="0" dirty="0" err="1">
                  <a:solidFill>
                    <a:schemeClr val="accent6">
                      <a:lumMod val="50000"/>
                    </a:schemeClr>
                  </a:solidFill>
                  <a:latin typeface="Times New Roman" panose="02020603050405020304" pitchFamily="18" charset="0"/>
                  <a:ea typeface="Arial"/>
                  <a:cs typeface="Times New Roman" panose="02020603050405020304" pitchFamily="18" charset="0"/>
                  <a:sym typeface="Arial"/>
                </a:rPr>
                <a:t>kim</a:t>
              </a:r>
              <a:endParaRPr lang="en-US" sz="1300" b="1" kern="0" dirty="0">
                <a:solidFill>
                  <a:schemeClr val="accent6">
                    <a:lumMod val="50000"/>
                  </a:schemeClr>
                </a:solidFill>
                <a:latin typeface="Times New Roman" panose="02020603050405020304" pitchFamily="18" charset="0"/>
                <a:ea typeface="Arial"/>
                <a:cs typeface="Times New Roman" panose="02020603050405020304" pitchFamily="18" charset="0"/>
                <a:sym typeface="Arial"/>
              </a:endParaRPr>
            </a:p>
          </p:txBody>
        </p:sp>
      </p:grpSp>
      <p:grpSp>
        <p:nvGrpSpPr>
          <p:cNvPr id="21" name="Group 20">
            <a:extLst>
              <a:ext uri="{FF2B5EF4-FFF2-40B4-BE49-F238E27FC236}">
                <a16:creationId xmlns:a16="http://schemas.microsoft.com/office/drawing/2014/main" id="{6229EBDB-7AE0-EBE8-8C33-5BFB278BACF0}"/>
              </a:ext>
            </a:extLst>
          </p:cNvPr>
          <p:cNvGrpSpPr>
            <a:grpSpLocks/>
          </p:cNvGrpSpPr>
          <p:nvPr/>
        </p:nvGrpSpPr>
        <p:grpSpPr bwMode="auto">
          <a:xfrm rot="1098509">
            <a:off x="5438775" y="2120900"/>
            <a:ext cx="2435225" cy="503238"/>
            <a:chOff x="4896310" y="3114447"/>
            <a:chExt cx="2434474" cy="503264"/>
          </a:xfrm>
        </p:grpSpPr>
        <p:sp>
          <p:nvSpPr>
            <p:cNvPr id="22" name="Arrow: Down 21">
              <a:extLst>
                <a:ext uri="{FF2B5EF4-FFF2-40B4-BE49-F238E27FC236}">
                  <a16:creationId xmlns:a16="http://schemas.microsoft.com/office/drawing/2014/main" id="{5899F225-D8F3-489F-2CB6-3ADC5A51EC51}"/>
                </a:ext>
              </a:extLst>
            </p:cNvPr>
            <p:cNvSpPr/>
            <p:nvPr/>
          </p:nvSpPr>
          <p:spPr>
            <a:xfrm rot="4282823">
              <a:off x="5861915" y="2148841"/>
              <a:ext cx="503264" cy="2434474"/>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sp>
          <p:nvSpPr>
            <p:cNvPr id="29711" name="TextBox 22">
              <a:extLst>
                <a:ext uri="{FF2B5EF4-FFF2-40B4-BE49-F238E27FC236}">
                  <a16:creationId xmlns:a16="http://schemas.microsoft.com/office/drawing/2014/main" id="{1BFB34F9-F611-916F-09D3-8DB5C419EFA7}"/>
                </a:ext>
              </a:extLst>
            </p:cNvPr>
            <p:cNvSpPr txBox="1">
              <a:spLocks noChangeArrowheads="1"/>
            </p:cNvSpPr>
            <p:nvPr/>
          </p:nvSpPr>
          <p:spPr bwMode="auto">
            <a:xfrm rot="-1126596">
              <a:off x="5374562" y="3278648"/>
              <a:ext cx="1148996" cy="2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1300" b="1">
                  <a:solidFill>
                    <a:srgbClr val="263640"/>
                  </a:solidFill>
                  <a:latin typeface="Times New Roman" panose="02020603050405020304" pitchFamily="18" charset="0"/>
                  <a:cs typeface="Times New Roman" panose="02020603050405020304" pitchFamily="18" charset="0"/>
                </a:rPr>
                <a:t>Tính kim loại</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2" presetClass="entr" presetSubtype="2"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Google Shape;2825;p44">
            <a:extLst>
              <a:ext uri="{FF2B5EF4-FFF2-40B4-BE49-F238E27FC236}">
                <a16:creationId xmlns:a16="http://schemas.microsoft.com/office/drawing/2014/main" id="{E3B2BE4E-7829-A405-1854-1D7983BC37F0}"/>
              </a:ext>
            </a:extLst>
          </p:cNvPr>
          <p:cNvSpPr txBox="1">
            <a:spLocks noGrp="1"/>
          </p:cNvSpPr>
          <p:nvPr>
            <p:ph type="title" idx="4294967295"/>
          </p:nvPr>
        </p:nvSpPr>
        <p:spPr>
          <a:xfrm>
            <a:off x="1979613" y="1200150"/>
            <a:ext cx="5184775" cy="2743200"/>
          </a:xfrm>
        </p:spPr>
        <p:txBody>
          <a:bodyPr spcFirstLastPara="1" anchor="ctr">
            <a:noAutofit/>
          </a:bodyPr>
          <a:lstStyle/>
          <a:p>
            <a:pPr algn="ctr" eaLnBrk="1" fontAlgn="auto" hangingPunct="1">
              <a:spcBef>
                <a:spcPts val="0"/>
              </a:spcBef>
              <a:spcAft>
                <a:spcPts val="0"/>
              </a:spcAft>
              <a:buClr>
                <a:schemeClr val="dk1"/>
              </a:buClr>
              <a:buSzPts val="3200"/>
              <a:buFont typeface="Fredoka One"/>
              <a:buNone/>
              <a:defRPr/>
            </a:pPr>
            <a:r>
              <a:rPr lang="en" sz="60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t>LUYỆN TẬP</a:t>
            </a:r>
            <a:endParaRPr sz="60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endParaRPr>
          </a:p>
        </p:txBody>
      </p:sp>
      <p:pic>
        <p:nvPicPr>
          <p:cNvPr id="30722" name="Picture 2" descr="Periodic table - Free education icons">
            <a:extLst>
              <a:ext uri="{FF2B5EF4-FFF2-40B4-BE49-F238E27FC236}">
                <a16:creationId xmlns:a16="http://schemas.microsoft.com/office/drawing/2014/main" id="{7DCD1FAF-505C-1714-B863-15165AE8F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7297">
            <a:off x="7802563" y="3405188"/>
            <a:ext cx="20415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Periodic table - Free education icons">
            <a:extLst>
              <a:ext uri="{FF2B5EF4-FFF2-40B4-BE49-F238E27FC236}">
                <a16:creationId xmlns:a16="http://schemas.microsoft.com/office/drawing/2014/main" id="{913FBAB7-3113-41D8-4137-7273DC390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6023">
            <a:off x="-538163" y="3240088"/>
            <a:ext cx="2019301"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Chemistry, elements, periodic, table icon - Download on Iconfinder">
            <a:extLst>
              <a:ext uri="{FF2B5EF4-FFF2-40B4-BE49-F238E27FC236}">
                <a16:creationId xmlns:a16="http://schemas.microsoft.com/office/drawing/2014/main" id="{56BE78A3-90FB-0349-5338-195739E5D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76002">
            <a:off x="7531100" y="-152400"/>
            <a:ext cx="14065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descr="Chemistry Icon Png #410513 - Free Icons Library">
            <a:extLst>
              <a:ext uri="{FF2B5EF4-FFF2-40B4-BE49-F238E27FC236}">
                <a16:creationId xmlns:a16="http://schemas.microsoft.com/office/drawing/2014/main" id="{3F4386F8-A436-E08D-D4BD-76AB8DBC62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60629">
            <a:off x="-173038" y="-541338"/>
            <a:ext cx="1928813" cy="19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Molecule free vector icons designed by Freepik | Free icons, Science  images, Vector free">
            <a:extLst>
              <a:ext uri="{FF2B5EF4-FFF2-40B4-BE49-F238E27FC236}">
                <a16:creationId xmlns:a16="http://schemas.microsoft.com/office/drawing/2014/main" id="{6D11A052-4E27-2F7E-340F-E6FFA5D052D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47596">
            <a:off x="3533775" y="3862388"/>
            <a:ext cx="19065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Chemistry - Free shapes icons">
            <a:extLst>
              <a:ext uri="{FF2B5EF4-FFF2-40B4-BE49-F238E27FC236}">
                <a16:creationId xmlns:a16="http://schemas.microsoft.com/office/drawing/2014/main" id="{F8B97A5D-E6D3-3287-4AD4-C1D1247755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32519">
            <a:off x="3892550" y="-593725"/>
            <a:ext cx="171291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341F03-BEB7-BC93-AF09-7D4AC5052C55}"/>
              </a:ext>
            </a:extLst>
          </p:cNvPr>
          <p:cNvSpPr/>
          <p:nvPr/>
        </p:nvSpPr>
        <p:spPr>
          <a:xfrm>
            <a:off x="860425" y="1303338"/>
            <a:ext cx="7423150" cy="2103437"/>
          </a:xfrm>
          <a:prstGeom prst="roundRect">
            <a:avLst/>
          </a:prstGeom>
          <a:noFill/>
          <a:ln w="28575">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3" name="Picture 2">
            <a:extLst>
              <a:ext uri="{FF2B5EF4-FFF2-40B4-BE49-F238E27FC236}">
                <a16:creationId xmlns:a16="http://schemas.microsoft.com/office/drawing/2014/main" id="{4BE34D99-62FE-75A9-6F95-3588D2EC2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561975"/>
            <a:ext cx="17716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a:extLst>
              <a:ext uri="{FF2B5EF4-FFF2-40B4-BE49-F238E27FC236}">
                <a16:creationId xmlns:a16="http://schemas.microsoft.com/office/drawing/2014/main" id="{4382E66B-CA83-CDC9-916F-D58AF8921837}"/>
              </a:ext>
            </a:extLst>
          </p:cNvPr>
          <p:cNvSpPr txBox="1">
            <a:spLocks noChangeArrowheads="1"/>
          </p:cNvSpPr>
          <p:nvPr/>
        </p:nvSpPr>
        <p:spPr bwMode="auto">
          <a:xfrm>
            <a:off x="1282700" y="1758950"/>
            <a:ext cx="6864350" cy="1200150"/>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914217" eaLnBrk="1" fontAlgn="auto" hangingPunct="1">
              <a:spcBef>
                <a:spcPts val="0"/>
              </a:spcBef>
              <a:spcAft>
                <a:spcPts val="0"/>
              </a:spcAft>
              <a:buClr>
                <a:srgbClr val="0070C0"/>
              </a:buClr>
              <a:buFont typeface="Arial"/>
              <a:buNone/>
              <a:defRPr/>
            </a:pPr>
            <a:r>
              <a:rPr lang="vi-VN" sz="2400" kern="0" dirty="0">
                <a:latin typeface="Times New Roman" panose="02020603050405020304" pitchFamily="18" charset="0"/>
                <a:cs typeface="Times New Roman" panose="02020603050405020304" pitchFamily="18" charset="0"/>
                <a:sym typeface="Arial"/>
              </a:rPr>
              <a:t>Hãy nêu xu hướng biến đổi một số tính chất của các nguyên tố, đơn chất và hợp chất của chúng để minh họa nội dung của định luật tuần hoàn</a:t>
            </a:r>
            <a:endParaRPr lang="zh-CN" altLang="en-US" sz="1800" kern="0"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C5301-1FE9-A907-7C67-8383662AA215}"/>
              </a:ext>
            </a:extLst>
          </p:cNvPr>
          <p:cNvSpPr txBox="1">
            <a:spLocks noChangeArrowheads="1"/>
          </p:cNvSpPr>
          <p:nvPr/>
        </p:nvSpPr>
        <p:spPr bwMode="auto">
          <a:xfrm>
            <a:off x="536575" y="993775"/>
            <a:ext cx="833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400">
                <a:solidFill>
                  <a:srgbClr val="00B050"/>
                </a:solidFill>
                <a:latin typeface="Times New Roman" panose="02020603050405020304" pitchFamily="18" charset="0"/>
                <a:cs typeface="Times New Roman" panose="02020603050405020304" pitchFamily="18" charset="0"/>
              </a:rPr>
              <a:t>Xu hướng biến đổi một số tính chất của các nguyên tố, đơn chất:</a:t>
            </a:r>
            <a:endParaRPr lang="en-US" altLang="en-VN" sz="2400">
              <a:solidFill>
                <a:srgbClr val="00B050"/>
              </a:solidFill>
              <a:latin typeface="Times New Roman" panose="02020603050405020304" pitchFamily="18" charset="0"/>
              <a:cs typeface="Times New Roman" panose="02020603050405020304" pitchFamily="18" charset="0"/>
            </a:endParaRPr>
          </a:p>
        </p:txBody>
      </p:sp>
      <p:pic>
        <p:nvPicPr>
          <p:cNvPr id="33794" name="Picture 2" descr="book Vector Icons free download in SVG, PNG Format">
            <a:extLst>
              <a:ext uri="{FF2B5EF4-FFF2-40B4-BE49-F238E27FC236}">
                <a16:creationId xmlns:a16="http://schemas.microsoft.com/office/drawing/2014/main" id="{AB1FE3E0-94C6-216D-88EE-6A6207CE1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211138"/>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4">
            <a:extLst>
              <a:ext uri="{FF2B5EF4-FFF2-40B4-BE49-F238E27FC236}">
                <a16:creationId xmlns:a16="http://schemas.microsoft.com/office/drawing/2014/main" id="{FA3514CF-6F92-BDC5-C03C-5B3EB7BFBDF7}"/>
              </a:ext>
            </a:extLst>
          </p:cNvPr>
          <p:cNvSpPr txBox="1">
            <a:spLocks noChangeArrowheads="1"/>
          </p:cNvSpPr>
          <p:nvPr/>
        </p:nvSpPr>
        <p:spPr bwMode="auto">
          <a:xfrm>
            <a:off x="3929063" y="268288"/>
            <a:ext cx="2365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2400" b="1" i="1">
                <a:solidFill>
                  <a:srgbClr val="FF0000"/>
                </a:solidFill>
                <a:latin typeface="Times New Roman" panose="02020603050405020304" pitchFamily="18" charset="0"/>
                <a:cs typeface="Times New Roman" panose="02020603050405020304" pitchFamily="18" charset="0"/>
              </a:rPr>
              <a:t>Lời giải</a:t>
            </a:r>
          </a:p>
        </p:txBody>
      </p:sp>
      <p:sp>
        <p:nvSpPr>
          <p:cNvPr id="11" name="TextBox 10">
            <a:extLst>
              <a:ext uri="{FF2B5EF4-FFF2-40B4-BE49-F238E27FC236}">
                <a16:creationId xmlns:a16="http://schemas.microsoft.com/office/drawing/2014/main" id="{582F6AC4-3BA9-1543-5631-987FFFBD51AC}"/>
              </a:ext>
            </a:extLst>
          </p:cNvPr>
          <p:cNvSpPr txBox="1">
            <a:spLocks noChangeArrowheads="1"/>
          </p:cNvSpPr>
          <p:nvPr/>
        </p:nvSpPr>
        <p:spPr bwMode="auto">
          <a:xfrm>
            <a:off x="103188" y="1455738"/>
            <a:ext cx="9040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400" b="1" i="1">
                <a:solidFill>
                  <a:schemeClr val="tx1"/>
                </a:solidFill>
                <a:latin typeface="Times New Roman" panose="02020603050405020304" pitchFamily="18" charset="0"/>
                <a:cs typeface="Times New Roman" panose="02020603050405020304" pitchFamily="18" charset="0"/>
              </a:rPr>
              <a:t>- Tính oxi hóa, tính khử</a:t>
            </a:r>
          </a:p>
          <a:p>
            <a:pPr eaLnBrk="1" hangingPunct="1"/>
            <a:r>
              <a:rPr lang="vi-VN" altLang="en-VN" sz="2400" b="1" i="1">
                <a:solidFill>
                  <a:schemeClr val="tx1"/>
                </a:solidFill>
                <a:latin typeface="Times New Roman" panose="02020603050405020304" pitchFamily="18" charset="0"/>
                <a:cs typeface="Times New Roman" panose="02020603050405020304" pitchFamily="18" charset="0"/>
              </a:rPr>
              <a:t>   </a:t>
            </a:r>
            <a:r>
              <a:rPr lang="vi-VN" altLang="en-VN" sz="2400">
                <a:solidFill>
                  <a:schemeClr val="tx1"/>
                </a:solidFill>
                <a:latin typeface="Times New Roman" panose="02020603050405020304" pitchFamily="18" charset="0"/>
                <a:cs typeface="Times New Roman" panose="02020603050405020304" pitchFamily="18" charset="0"/>
              </a:rPr>
              <a:t>+ Trong 1 chu kì, từ trái qua phải, tính oxi tăng dần, tính khử giảm dần</a:t>
            </a:r>
          </a:p>
          <a:p>
            <a:pPr eaLnBrk="1" hangingPunct="1"/>
            <a:r>
              <a:rPr lang="vi-VN" altLang="en-VN" sz="2400">
                <a:solidFill>
                  <a:schemeClr val="tx1"/>
                </a:solidFill>
                <a:latin typeface="Times New Roman" panose="02020603050405020304" pitchFamily="18" charset="0"/>
                <a:cs typeface="Times New Roman" panose="02020603050405020304" pitchFamily="18" charset="0"/>
              </a:rPr>
              <a:t>   + Trong 1 nhóm, từ trên xuống dưới, tính oxi hóa giảm dần, tính khử tăng dần</a:t>
            </a:r>
          </a:p>
        </p:txBody>
      </p:sp>
      <p:sp>
        <p:nvSpPr>
          <p:cNvPr id="12" name="TextBox 11">
            <a:extLst>
              <a:ext uri="{FF2B5EF4-FFF2-40B4-BE49-F238E27FC236}">
                <a16:creationId xmlns:a16="http://schemas.microsoft.com/office/drawing/2014/main" id="{C1C2489B-69B6-E237-3779-948D9D93FC6C}"/>
              </a:ext>
            </a:extLst>
          </p:cNvPr>
          <p:cNvSpPr txBox="1">
            <a:spLocks noChangeArrowheads="1"/>
          </p:cNvSpPr>
          <p:nvPr/>
        </p:nvSpPr>
        <p:spPr bwMode="auto">
          <a:xfrm>
            <a:off x="149225" y="2994025"/>
            <a:ext cx="89487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400" b="1" i="1">
                <a:solidFill>
                  <a:schemeClr val="tx1"/>
                </a:solidFill>
                <a:latin typeface="Times New Roman" panose="02020603050405020304" pitchFamily="18" charset="0"/>
                <a:cs typeface="Times New Roman" panose="02020603050405020304" pitchFamily="18" charset="0"/>
              </a:rPr>
              <a:t>- Tính phi  kim, kim loại</a:t>
            </a:r>
          </a:p>
          <a:p>
            <a:pPr eaLnBrk="1" hangingPunct="1"/>
            <a:r>
              <a:rPr lang="vi-VN" altLang="en-VN" sz="2400">
                <a:solidFill>
                  <a:schemeClr val="tx1"/>
                </a:solidFill>
                <a:latin typeface="Times New Roman" panose="02020603050405020304" pitchFamily="18" charset="0"/>
                <a:cs typeface="Times New Roman" panose="02020603050405020304" pitchFamily="18" charset="0"/>
              </a:rPr>
              <a:t>   + Trong 1 chu kì, từ trái qua phải, tính phi kim tăng dần, tính kim loại giảm dần</a:t>
            </a:r>
          </a:p>
          <a:p>
            <a:pPr eaLnBrk="1" hangingPunct="1"/>
            <a:r>
              <a:rPr lang="vi-VN" altLang="en-VN" sz="2400">
                <a:solidFill>
                  <a:schemeClr val="tx1"/>
                </a:solidFill>
                <a:latin typeface="Times New Roman" panose="02020603050405020304" pitchFamily="18" charset="0"/>
                <a:cs typeface="Times New Roman" panose="02020603050405020304" pitchFamily="18" charset="0"/>
              </a:rPr>
              <a:t>   + Trong 1 nhóm, từ trên xuống dưới, tính phi kim giảm dần, tính kim loại tăng dần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2">
            <a:extLst>
              <a:ext uri="{FF2B5EF4-FFF2-40B4-BE49-F238E27FC236}">
                <a16:creationId xmlns:a16="http://schemas.microsoft.com/office/drawing/2014/main" id="{02B0BDCC-50B9-4750-E6B6-1C28F46F68CE}"/>
              </a:ext>
            </a:extLst>
          </p:cNvPr>
          <p:cNvSpPr txBox="1">
            <a:spLocks noChangeArrowheads="1"/>
          </p:cNvSpPr>
          <p:nvPr/>
        </p:nvSpPr>
        <p:spPr bwMode="auto">
          <a:xfrm>
            <a:off x="536575" y="993775"/>
            <a:ext cx="833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400">
                <a:solidFill>
                  <a:srgbClr val="00B050"/>
                </a:solidFill>
                <a:latin typeface="Times New Roman" panose="02020603050405020304" pitchFamily="18" charset="0"/>
                <a:cs typeface="Times New Roman" panose="02020603050405020304" pitchFamily="18" charset="0"/>
              </a:rPr>
              <a:t>Xu hướng biến đổi một số tính chất của các nguyên tố, đơn chất:</a:t>
            </a:r>
            <a:endParaRPr lang="en-US" altLang="en-VN" sz="2400">
              <a:solidFill>
                <a:srgbClr val="00B050"/>
              </a:solidFill>
              <a:latin typeface="Times New Roman" panose="02020603050405020304" pitchFamily="18" charset="0"/>
              <a:cs typeface="Times New Roman" panose="02020603050405020304" pitchFamily="18" charset="0"/>
            </a:endParaRPr>
          </a:p>
        </p:txBody>
      </p:sp>
      <p:pic>
        <p:nvPicPr>
          <p:cNvPr id="34818" name="Picture 2" descr="book Vector Icons free download in SVG, PNG Format">
            <a:extLst>
              <a:ext uri="{FF2B5EF4-FFF2-40B4-BE49-F238E27FC236}">
                <a16:creationId xmlns:a16="http://schemas.microsoft.com/office/drawing/2014/main" id="{C06733C4-FCA6-A913-D8A3-071A9B864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211138"/>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4">
            <a:extLst>
              <a:ext uri="{FF2B5EF4-FFF2-40B4-BE49-F238E27FC236}">
                <a16:creationId xmlns:a16="http://schemas.microsoft.com/office/drawing/2014/main" id="{7C409C9E-4295-6DD0-1990-8F0E4DBA32AD}"/>
              </a:ext>
            </a:extLst>
          </p:cNvPr>
          <p:cNvSpPr txBox="1">
            <a:spLocks noChangeArrowheads="1"/>
          </p:cNvSpPr>
          <p:nvPr/>
        </p:nvSpPr>
        <p:spPr bwMode="auto">
          <a:xfrm>
            <a:off x="3929063" y="268288"/>
            <a:ext cx="2365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2400" b="1" i="1">
                <a:solidFill>
                  <a:srgbClr val="FF0000"/>
                </a:solidFill>
                <a:latin typeface="Times New Roman" panose="02020603050405020304" pitchFamily="18" charset="0"/>
                <a:cs typeface="Times New Roman" panose="02020603050405020304" pitchFamily="18" charset="0"/>
              </a:rPr>
              <a:t>Lời giải</a:t>
            </a:r>
          </a:p>
        </p:txBody>
      </p:sp>
      <p:sp>
        <p:nvSpPr>
          <p:cNvPr id="11" name="TextBox 10">
            <a:extLst>
              <a:ext uri="{FF2B5EF4-FFF2-40B4-BE49-F238E27FC236}">
                <a16:creationId xmlns:a16="http://schemas.microsoft.com/office/drawing/2014/main" id="{5A5F96CC-6E15-1172-393B-D634B776C550}"/>
              </a:ext>
            </a:extLst>
          </p:cNvPr>
          <p:cNvSpPr txBox="1">
            <a:spLocks noChangeArrowheads="1"/>
          </p:cNvSpPr>
          <p:nvPr/>
        </p:nvSpPr>
        <p:spPr bwMode="auto">
          <a:xfrm>
            <a:off x="423863" y="1455738"/>
            <a:ext cx="8720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400" b="1" i="1">
                <a:solidFill>
                  <a:schemeClr val="tx1"/>
                </a:solidFill>
                <a:latin typeface="Times New Roman" panose="02020603050405020304" pitchFamily="18" charset="0"/>
                <a:cs typeface="Times New Roman" panose="02020603050405020304" pitchFamily="18" charset="0"/>
              </a:rPr>
              <a:t>- Bán kính nguyên tử</a:t>
            </a:r>
          </a:p>
          <a:p>
            <a:pPr eaLnBrk="1" hangingPunct="1"/>
            <a:r>
              <a:rPr lang="vi-VN" altLang="en-VN" sz="2400">
                <a:solidFill>
                  <a:schemeClr val="tx1"/>
                </a:solidFill>
                <a:latin typeface="Times New Roman" panose="02020603050405020304" pitchFamily="18" charset="0"/>
                <a:cs typeface="Times New Roman" panose="02020603050405020304" pitchFamily="18" charset="0"/>
              </a:rPr>
              <a:t>   + Trong 1 chu kì, từ trái qua phải, bán kính nguyên tử giảm dần</a:t>
            </a:r>
          </a:p>
          <a:p>
            <a:pPr eaLnBrk="1" hangingPunct="1"/>
            <a:r>
              <a:rPr lang="vi-VN" altLang="en-VN" sz="2400">
                <a:solidFill>
                  <a:schemeClr val="tx1"/>
                </a:solidFill>
                <a:latin typeface="Times New Roman" panose="02020603050405020304" pitchFamily="18" charset="0"/>
                <a:cs typeface="Times New Roman" panose="02020603050405020304" pitchFamily="18" charset="0"/>
              </a:rPr>
              <a:t>   + Trong 1 nhóm, từ trên xuống dưới, bán kính nguyên tử tăng dần</a:t>
            </a:r>
          </a:p>
        </p:txBody>
      </p:sp>
      <p:sp>
        <p:nvSpPr>
          <p:cNvPr id="10" name="TextBox 9">
            <a:extLst>
              <a:ext uri="{FF2B5EF4-FFF2-40B4-BE49-F238E27FC236}">
                <a16:creationId xmlns:a16="http://schemas.microsoft.com/office/drawing/2014/main" id="{94C7698C-734A-962D-45C0-BED04A38313D}"/>
              </a:ext>
            </a:extLst>
          </p:cNvPr>
          <p:cNvSpPr txBox="1">
            <a:spLocks noChangeArrowheads="1"/>
          </p:cNvSpPr>
          <p:nvPr/>
        </p:nvSpPr>
        <p:spPr bwMode="auto">
          <a:xfrm>
            <a:off x="539750" y="2655888"/>
            <a:ext cx="8604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400">
                <a:solidFill>
                  <a:srgbClr val="00B050"/>
                </a:solidFill>
                <a:latin typeface="Times New Roman" panose="02020603050405020304" pitchFamily="18" charset="0"/>
                <a:cs typeface="Times New Roman" panose="02020603050405020304" pitchFamily="18" charset="0"/>
              </a:rPr>
              <a:t>Xu hướng biến đổi một số tính chất của hợp chất (oxide, hydroxide)</a:t>
            </a:r>
            <a:endParaRPr lang="en-US" altLang="en-VN" sz="240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280C843-4CBC-CEB5-BAEB-8EE0F3D32A24}"/>
              </a:ext>
            </a:extLst>
          </p:cNvPr>
          <p:cNvSpPr txBox="1">
            <a:spLocks noChangeArrowheads="1"/>
          </p:cNvSpPr>
          <p:nvPr/>
        </p:nvSpPr>
        <p:spPr bwMode="auto">
          <a:xfrm>
            <a:off x="423863" y="3117850"/>
            <a:ext cx="87201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400" b="1" i="1">
                <a:solidFill>
                  <a:schemeClr val="tx1"/>
                </a:solidFill>
                <a:latin typeface="Times New Roman" panose="02020603050405020304" pitchFamily="18" charset="0"/>
                <a:cs typeface="Times New Roman" panose="02020603050405020304" pitchFamily="18" charset="0"/>
              </a:rPr>
              <a:t>- Tính acid, base</a:t>
            </a:r>
          </a:p>
          <a:p>
            <a:pPr eaLnBrk="1" hangingPunct="1"/>
            <a:r>
              <a:rPr lang="vi-VN" altLang="en-VN" sz="2400">
                <a:solidFill>
                  <a:schemeClr val="tx1"/>
                </a:solidFill>
                <a:latin typeface="Times New Roman" panose="02020603050405020304" pitchFamily="18" charset="0"/>
                <a:cs typeface="Times New Roman" panose="02020603050405020304" pitchFamily="18" charset="0"/>
              </a:rPr>
              <a:t>   + Trong 1 chu kì, từ trái qua phải, tính acid tăng dần, tính base giảm dần</a:t>
            </a:r>
          </a:p>
          <a:p>
            <a:pPr eaLnBrk="1" hangingPunct="1"/>
            <a:r>
              <a:rPr lang="vi-VN" altLang="en-VN" sz="2400">
                <a:solidFill>
                  <a:schemeClr val="tx1"/>
                </a:solidFill>
                <a:latin typeface="Times New Roman" panose="02020603050405020304" pitchFamily="18" charset="0"/>
                <a:cs typeface="Times New Roman" panose="02020603050405020304" pitchFamily="18" charset="0"/>
              </a:rPr>
              <a:t>   + Trong 1 nhóm, từ trên xuống dưới, tính acid giảm dần, tính base tăng dần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Google Shape;2825;p44">
            <a:extLst>
              <a:ext uri="{FF2B5EF4-FFF2-40B4-BE49-F238E27FC236}">
                <a16:creationId xmlns:a16="http://schemas.microsoft.com/office/drawing/2014/main" id="{939C569C-20DE-E730-68A9-1ECA18BC631A}"/>
              </a:ext>
            </a:extLst>
          </p:cNvPr>
          <p:cNvSpPr txBox="1">
            <a:spLocks noGrp="1"/>
          </p:cNvSpPr>
          <p:nvPr>
            <p:ph type="title" idx="4294967295"/>
          </p:nvPr>
        </p:nvSpPr>
        <p:spPr>
          <a:xfrm>
            <a:off x="409575" y="1157288"/>
            <a:ext cx="8597900" cy="2743200"/>
          </a:xfrm>
        </p:spPr>
        <p:txBody>
          <a:bodyPr spcFirstLastPara="1" anchor="ctr">
            <a:noAutofit/>
          </a:bodyPr>
          <a:lstStyle/>
          <a:p>
            <a:pPr algn="ctr" eaLnBrk="1" fontAlgn="auto" hangingPunct="1">
              <a:spcBef>
                <a:spcPts val="0"/>
              </a:spcBef>
              <a:spcAft>
                <a:spcPts val="0"/>
              </a:spcAft>
              <a:buClr>
                <a:schemeClr val="dk1"/>
              </a:buClr>
              <a:buSzPts val="3200"/>
              <a:buFont typeface="Fredoka One"/>
              <a:buNone/>
              <a:defRPr/>
            </a:pPr>
            <a:r>
              <a:rPr lang="en" sz="11500" b="1" dirty="0">
                <a:solidFill>
                  <a:srgbClr val="00B0F0"/>
                </a:solidFill>
                <a:latin typeface="Times New Roman" panose="02020603050405020304" pitchFamily="18" charset="0"/>
                <a:ea typeface="Fredoka One"/>
                <a:cs typeface="Times New Roman" panose="02020603050405020304" pitchFamily="18" charset="0"/>
                <a:sym typeface="Fredoka One"/>
              </a:rPr>
              <a:t>02.</a:t>
            </a:r>
            <a:br>
              <a:rPr lang="en" sz="4800" b="1" dirty="0">
                <a:solidFill>
                  <a:schemeClr val="dk1"/>
                </a:solidFill>
                <a:latin typeface="Times New Roman" panose="02020603050405020304" pitchFamily="18" charset="0"/>
                <a:ea typeface="Fredoka One"/>
                <a:cs typeface="Times New Roman" panose="02020603050405020304" pitchFamily="18" charset="0"/>
                <a:sym typeface="Fredoka One"/>
              </a:rPr>
            </a:br>
            <a:r>
              <a:rPr lang="en" sz="48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t>Ý NGHĨA CỦA BẢNG TUẦN HOÀN CÁC NGUYÊN TỐ HÓA HỌC</a:t>
            </a:r>
            <a:endParaRPr sz="48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endParaRPr>
          </a:p>
        </p:txBody>
      </p:sp>
      <p:pic>
        <p:nvPicPr>
          <p:cNvPr id="35842" name="Picture 2" descr="Chemistry Vector SVG Icon (12) - PNG Repo Free PNG Icons">
            <a:extLst>
              <a:ext uri="{FF2B5EF4-FFF2-40B4-BE49-F238E27FC236}">
                <a16:creationId xmlns:a16="http://schemas.microsoft.com/office/drawing/2014/main" id="{56B9A792-000D-0075-65FC-01FB7A8D6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5208">
            <a:off x="8334375" y="4281488"/>
            <a:ext cx="9493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Química ícones em vetor livre criados por surang | Free icons, Vector free,  Vector icon design">
            <a:extLst>
              <a:ext uri="{FF2B5EF4-FFF2-40B4-BE49-F238E27FC236}">
                <a16:creationId xmlns:a16="http://schemas.microsoft.com/office/drawing/2014/main" id="{7D0794AE-3117-48A6-D250-037587527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3040">
            <a:off x="-274638" y="46038"/>
            <a:ext cx="974726"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descr="Chemistry - Free shapes icons">
            <a:extLst>
              <a:ext uri="{FF2B5EF4-FFF2-40B4-BE49-F238E27FC236}">
                <a16:creationId xmlns:a16="http://schemas.microsoft.com/office/drawing/2014/main" id="{5B2CB53B-2C2A-FAA0-E28A-2AEF22045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7239">
            <a:off x="7893050" y="-279400"/>
            <a:ext cx="131603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Chemical - Free interface icons">
            <a:extLst>
              <a:ext uri="{FF2B5EF4-FFF2-40B4-BE49-F238E27FC236}">
                <a16:creationId xmlns:a16="http://schemas.microsoft.com/office/drawing/2014/main" id="{299EA4DA-5E96-A48D-3BFC-34A75D7E0A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98593">
            <a:off x="-376238" y="3954463"/>
            <a:ext cx="1778001"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582DB88-B123-EFCF-F6ED-108297452E10}"/>
              </a:ext>
            </a:extLst>
          </p:cNvPr>
          <p:cNvSpPr/>
          <p:nvPr/>
        </p:nvSpPr>
        <p:spPr>
          <a:xfrm>
            <a:off x="2130425" y="1327150"/>
            <a:ext cx="6642100" cy="2955925"/>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pic>
        <p:nvPicPr>
          <p:cNvPr id="3" name="Graphic 2">
            <a:extLst>
              <a:ext uri="{FF2B5EF4-FFF2-40B4-BE49-F238E27FC236}">
                <a16:creationId xmlns:a16="http://schemas.microsoft.com/office/drawing/2014/main" id="{2B5A3926-EC12-142A-A0C6-D195DE166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914400"/>
            <a:ext cx="39116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70">
            <a:extLst>
              <a:ext uri="{FF2B5EF4-FFF2-40B4-BE49-F238E27FC236}">
                <a16:creationId xmlns:a16="http://schemas.microsoft.com/office/drawing/2014/main" id="{37AD5EA4-D9E8-5130-6641-23B3D4AA67DA}"/>
              </a:ext>
            </a:extLst>
          </p:cNvPr>
          <p:cNvSpPr txBox="1"/>
          <p:nvPr/>
        </p:nvSpPr>
        <p:spPr>
          <a:xfrm flipH="1">
            <a:off x="3752850" y="1597025"/>
            <a:ext cx="5019675" cy="2632075"/>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just" defTabSz="514350" eaLnBrk="1" fontAlgn="auto" hangingPunct="1">
              <a:spcBef>
                <a:spcPts val="0"/>
              </a:spcBef>
              <a:spcAft>
                <a:spcPts val="0"/>
              </a:spcAft>
              <a:buClr>
                <a:srgbClr val="000000"/>
              </a:buClr>
              <a:buFont typeface="Arial"/>
              <a:buNone/>
              <a:defRPr/>
            </a:pP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Trình</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bày</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mối</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quan</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hệ</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giữa</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cấu</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hình</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electron,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vị</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trí</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và</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tính</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chất</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của</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các</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tố</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trong</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bảng</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tuần</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hoàn</a:t>
            </a:r>
            <a:endParaRPr lang="zh-CN" altLang="en-US"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Google Shape;2825;p44">
            <a:extLst>
              <a:ext uri="{FF2B5EF4-FFF2-40B4-BE49-F238E27FC236}">
                <a16:creationId xmlns:a16="http://schemas.microsoft.com/office/drawing/2014/main" id="{67C493FB-3071-5566-D21D-7353904145E5}"/>
              </a:ext>
            </a:extLst>
          </p:cNvPr>
          <p:cNvSpPr txBox="1">
            <a:spLocks noGrp="1"/>
          </p:cNvSpPr>
          <p:nvPr>
            <p:ph type="title" idx="4294967295"/>
          </p:nvPr>
        </p:nvSpPr>
        <p:spPr>
          <a:xfrm>
            <a:off x="752475" y="1200150"/>
            <a:ext cx="7699375" cy="2743200"/>
          </a:xfrm>
        </p:spPr>
        <p:txBody>
          <a:bodyPr spcFirstLastPara="1" anchor="ctr">
            <a:noAutofit/>
          </a:bodyPr>
          <a:lstStyle/>
          <a:p>
            <a:pPr algn="ctr" eaLnBrk="1" fontAlgn="auto" hangingPunct="1">
              <a:spcBef>
                <a:spcPts val="0"/>
              </a:spcBef>
              <a:spcAft>
                <a:spcPts val="0"/>
              </a:spcAft>
              <a:buClr>
                <a:schemeClr val="dk1"/>
              </a:buClr>
              <a:buSzPts val="3200"/>
              <a:buFont typeface="Fredoka One"/>
              <a:buNone/>
              <a:defRPr/>
            </a:pPr>
            <a:r>
              <a:rPr lang="en-US" sz="60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t>MỤC TIÊU BÀI HỌC</a:t>
            </a:r>
          </a:p>
        </p:txBody>
      </p:sp>
      <p:pic>
        <p:nvPicPr>
          <p:cNvPr id="14338" name="Picture 2" descr="Periodic table - Free education icons">
            <a:extLst>
              <a:ext uri="{FF2B5EF4-FFF2-40B4-BE49-F238E27FC236}">
                <a16:creationId xmlns:a16="http://schemas.microsoft.com/office/drawing/2014/main" id="{D21ECEE7-2E1A-1B4B-8969-28A598D8A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1034" flipH="1">
            <a:off x="-619125" y="3503613"/>
            <a:ext cx="20431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book Vector Icons free download in SVG, PNG Format">
            <a:extLst>
              <a:ext uri="{FF2B5EF4-FFF2-40B4-BE49-F238E27FC236}">
                <a16:creationId xmlns:a16="http://schemas.microsoft.com/office/drawing/2014/main" id="{E524EE56-68BB-6FFB-B16D-A2FCB21C4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0159">
            <a:off x="3543300" y="3887788"/>
            <a:ext cx="17033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Study - Free education icons">
            <a:extLst>
              <a:ext uri="{FF2B5EF4-FFF2-40B4-BE49-F238E27FC236}">
                <a16:creationId xmlns:a16="http://schemas.microsoft.com/office/drawing/2014/main" id="{B4140CFA-BA8F-97AE-D67D-F3E3D60ED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00964">
            <a:off x="7653338" y="-284163"/>
            <a:ext cx="1747837"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Pencil - Free Tools and utensils icons">
            <a:extLst>
              <a:ext uri="{FF2B5EF4-FFF2-40B4-BE49-F238E27FC236}">
                <a16:creationId xmlns:a16="http://schemas.microsoft.com/office/drawing/2014/main" id="{D0F01D40-05EB-9C75-6E28-A49675D881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08663">
            <a:off x="-322263" y="-217488"/>
            <a:ext cx="1524001"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Ideas - Free people icons">
            <a:extLst>
              <a:ext uri="{FF2B5EF4-FFF2-40B4-BE49-F238E27FC236}">
                <a16:creationId xmlns:a16="http://schemas.microsoft.com/office/drawing/2014/main" id="{5068651B-958D-907D-A97E-E1F80F1477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73890">
            <a:off x="7715250" y="3332163"/>
            <a:ext cx="23542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Chemistry, elements, periodic, table icon - Download on Iconfinder">
            <a:extLst>
              <a:ext uri="{FF2B5EF4-FFF2-40B4-BE49-F238E27FC236}">
                <a16:creationId xmlns:a16="http://schemas.microsoft.com/office/drawing/2014/main" id="{309C06FE-A94C-B94B-66E0-3C0A72D384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54615">
            <a:off x="3578225" y="-576263"/>
            <a:ext cx="1852613" cy="185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3ACF4-F447-73D2-8922-AE64E42D5679}"/>
              </a:ext>
            </a:extLst>
          </p:cNvPr>
          <p:cNvSpPr/>
          <p:nvPr/>
        </p:nvSpPr>
        <p:spPr>
          <a:xfrm>
            <a:off x="676275" y="466725"/>
            <a:ext cx="8369300" cy="3740150"/>
          </a:xfrm>
          <a:prstGeom prst="roundRect">
            <a:avLst/>
          </a:prstGeom>
          <a:noFill/>
          <a:ln w="28575">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3" name="文本框 70">
            <a:extLst>
              <a:ext uri="{FF2B5EF4-FFF2-40B4-BE49-F238E27FC236}">
                <a16:creationId xmlns:a16="http://schemas.microsoft.com/office/drawing/2014/main" id="{0072F752-75DF-C539-B408-926A63BC18F2}"/>
              </a:ext>
            </a:extLst>
          </p:cNvPr>
          <p:cNvSpPr txBox="1"/>
          <p:nvPr/>
        </p:nvSpPr>
        <p:spPr>
          <a:xfrm flipH="1">
            <a:off x="1865313" y="779463"/>
            <a:ext cx="3968750" cy="508000"/>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eaLnBrk="1" fontAlgn="auto" hangingPunct="1">
              <a:spcBef>
                <a:spcPts val="0"/>
              </a:spcBef>
              <a:spcAft>
                <a:spcPts val="0"/>
              </a:spcAft>
              <a:buClr>
                <a:srgbClr val="000000"/>
              </a:buClr>
              <a:buFont typeface="Arial"/>
              <a:buNone/>
              <a:defRPr/>
            </a:pP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Điền</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vào</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chỗ</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trống</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a:t>
            </a:r>
            <a:endParaRPr lang="zh-CN" altLang="en-US"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4" name="文本框 70">
            <a:extLst>
              <a:ext uri="{FF2B5EF4-FFF2-40B4-BE49-F238E27FC236}">
                <a16:creationId xmlns:a16="http://schemas.microsoft.com/office/drawing/2014/main" id="{4C7F6A18-26A5-ED4C-AA26-D19296D921AF}"/>
              </a:ext>
            </a:extLst>
          </p:cNvPr>
          <p:cNvSpPr txBox="1"/>
          <p:nvPr/>
        </p:nvSpPr>
        <p:spPr>
          <a:xfrm flipH="1">
            <a:off x="2787650" y="4435475"/>
            <a:ext cx="2687638" cy="508000"/>
          </a:xfrm>
          <a:prstGeom prst="rect">
            <a:avLst/>
          </a:prstGeom>
          <a:solidFill>
            <a:schemeClr val="accent6">
              <a:lumMod val="60000"/>
              <a:lumOff val="40000"/>
            </a:schemeClr>
          </a:solid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eaLnBrk="1" fontAlgn="auto" hangingPunct="1">
              <a:spcBef>
                <a:spcPts val="0"/>
              </a:spcBef>
              <a:spcAft>
                <a:spcPts val="0"/>
              </a:spcAft>
              <a:buClr>
                <a:srgbClr val="000000"/>
              </a:buClr>
              <a:buFont typeface="Arial"/>
              <a:buNone/>
              <a:defRPr/>
            </a:pPr>
            <a:r>
              <a:rPr lang="en-US" altLang="zh-CN" sz="2700" b="0" kern="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thứ</a:t>
            </a:r>
            <a:r>
              <a:rPr lang="en-US" altLang="zh-CN"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tự</a:t>
            </a:r>
            <a:r>
              <a:rPr lang="en-US" altLang="zh-CN"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nhóm</a:t>
            </a:r>
            <a:endParaRPr lang="zh-CN" altLang="en-US"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5" name="文本框 70">
            <a:extLst>
              <a:ext uri="{FF2B5EF4-FFF2-40B4-BE49-F238E27FC236}">
                <a16:creationId xmlns:a16="http://schemas.microsoft.com/office/drawing/2014/main" id="{ED0AC4E6-C71C-6731-48E9-254DE3C5EB28}"/>
              </a:ext>
            </a:extLst>
          </p:cNvPr>
          <p:cNvSpPr txBox="1"/>
          <p:nvPr/>
        </p:nvSpPr>
        <p:spPr>
          <a:xfrm flipH="1">
            <a:off x="534988" y="4435475"/>
            <a:ext cx="1806575" cy="508000"/>
          </a:xfrm>
          <a:prstGeom prst="rect">
            <a:avLst/>
          </a:prstGeom>
          <a:solidFill>
            <a:srgbClr val="FCC800"/>
          </a:solid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eaLnBrk="1" fontAlgn="auto" hangingPunct="1">
              <a:spcBef>
                <a:spcPts val="0"/>
              </a:spcBef>
              <a:spcAft>
                <a:spcPts val="0"/>
              </a:spcAft>
              <a:buClr>
                <a:srgbClr val="000000"/>
              </a:buClr>
              <a:buFont typeface="Arial"/>
              <a:buNone/>
              <a:defRPr/>
            </a:pPr>
            <a:r>
              <a:rPr lang="en-US" altLang="zh-CN" sz="2700" b="0" kern="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 proton</a:t>
            </a:r>
            <a:endParaRPr lang="zh-CN" altLang="en-US"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6" name="文本框 70">
            <a:extLst>
              <a:ext uri="{FF2B5EF4-FFF2-40B4-BE49-F238E27FC236}">
                <a16:creationId xmlns:a16="http://schemas.microsoft.com/office/drawing/2014/main" id="{88A429DC-92FF-5BB3-C69D-03F9A26F977B}"/>
              </a:ext>
            </a:extLst>
          </p:cNvPr>
          <p:cNvSpPr txBox="1"/>
          <p:nvPr/>
        </p:nvSpPr>
        <p:spPr>
          <a:xfrm flipH="1">
            <a:off x="5921375" y="4435475"/>
            <a:ext cx="2687638" cy="508000"/>
          </a:xfrm>
          <a:prstGeom prst="rect">
            <a:avLst/>
          </a:prstGeom>
          <a:solidFill>
            <a:schemeClr val="accent2">
              <a:lumMod val="40000"/>
              <a:lumOff val="60000"/>
            </a:schemeClr>
          </a:solid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eaLnBrk="1" fontAlgn="auto" hangingPunct="1">
              <a:spcBef>
                <a:spcPts val="0"/>
              </a:spcBef>
              <a:spcAft>
                <a:spcPts val="0"/>
              </a:spcAft>
              <a:buClr>
                <a:srgbClr val="000000"/>
              </a:buClr>
              <a:buFont typeface="Arial"/>
              <a:buNone/>
              <a:defRPr/>
            </a:pPr>
            <a:r>
              <a:rPr lang="en-US" altLang="zh-CN" sz="2700" b="0" kern="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thứ</a:t>
            </a:r>
            <a:r>
              <a:rPr lang="en-US" altLang="zh-CN"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tự</a:t>
            </a:r>
            <a:r>
              <a:rPr lang="en-US" altLang="zh-CN"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 chu </a:t>
            </a:r>
            <a:r>
              <a:rPr lang="en-US" altLang="zh-CN" sz="2700" b="0" kern="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rPr>
              <a:t>kì</a:t>
            </a:r>
            <a:endParaRPr lang="zh-CN" altLang="en-US" sz="2700" b="0" kern="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7" name="文本框 70">
            <a:extLst>
              <a:ext uri="{FF2B5EF4-FFF2-40B4-BE49-F238E27FC236}">
                <a16:creationId xmlns:a16="http://schemas.microsoft.com/office/drawing/2014/main" id="{B1A73972-8B95-4440-FAB8-E0F2078A34BB}"/>
              </a:ext>
            </a:extLst>
          </p:cNvPr>
          <p:cNvSpPr txBox="1"/>
          <p:nvPr/>
        </p:nvSpPr>
        <p:spPr>
          <a:xfrm flipH="1">
            <a:off x="696913" y="1487488"/>
            <a:ext cx="2271712" cy="508000"/>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eaLnBrk="1" fontAlgn="auto" hangingPunct="1">
              <a:spcBef>
                <a:spcPts val="0"/>
              </a:spcBef>
              <a:spcAft>
                <a:spcPts val="0"/>
              </a:spcAft>
              <a:buClr>
                <a:srgbClr val="000000"/>
              </a:buClr>
              <a:buFont typeface="Arial"/>
              <a:buNone/>
              <a:defRPr/>
            </a:pP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a:t>
            </a:r>
            <a:endParaRPr lang="zh-CN" altLang="en-US"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8" name="文本框 70">
            <a:extLst>
              <a:ext uri="{FF2B5EF4-FFF2-40B4-BE49-F238E27FC236}">
                <a16:creationId xmlns:a16="http://schemas.microsoft.com/office/drawing/2014/main" id="{2EFE3D23-B47F-CB11-29AC-034940BF81E8}"/>
              </a:ext>
            </a:extLst>
          </p:cNvPr>
          <p:cNvSpPr txBox="1"/>
          <p:nvPr/>
        </p:nvSpPr>
        <p:spPr>
          <a:xfrm flipH="1">
            <a:off x="3054350" y="1487488"/>
            <a:ext cx="5991225" cy="508000"/>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eaLnBrk="1" fontAlgn="auto" hangingPunct="1">
              <a:spcBef>
                <a:spcPts val="0"/>
              </a:spcBef>
              <a:spcAft>
                <a:spcPts val="0"/>
              </a:spcAft>
              <a:buClr>
                <a:srgbClr val="000000"/>
              </a:buClr>
              <a:buFont typeface="Arial"/>
              <a:buNone/>
              <a:defRPr/>
            </a:pP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electron = </a:t>
            </a: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thứ</a:t>
            </a: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tự</a:t>
            </a: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ô </a:t>
            </a: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tố</a:t>
            </a:r>
            <a:endParaRPr lang="zh-CN" altLang="en-US"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9" name="文本框 70">
            <a:extLst>
              <a:ext uri="{FF2B5EF4-FFF2-40B4-BE49-F238E27FC236}">
                <a16:creationId xmlns:a16="http://schemas.microsoft.com/office/drawing/2014/main" id="{EF4C1167-A580-B47A-BD08-A4F3DF7B25C3}"/>
              </a:ext>
            </a:extLst>
          </p:cNvPr>
          <p:cNvSpPr txBox="1"/>
          <p:nvPr/>
        </p:nvSpPr>
        <p:spPr>
          <a:xfrm flipH="1">
            <a:off x="3803650" y="2200275"/>
            <a:ext cx="2271713" cy="508000"/>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eaLnBrk="1" fontAlgn="auto" hangingPunct="1">
              <a:spcBef>
                <a:spcPts val="0"/>
              </a:spcBef>
              <a:spcAft>
                <a:spcPts val="0"/>
              </a:spcAft>
              <a:buClr>
                <a:srgbClr val="000000"/>
              </a:buClr>
              <a:buFont typeface="Arial"/>
              <a:buNone/>
              <a:defRPr/>
            </a:pP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a:t>
            </a:r>
            <a:endParaRPr lang="zh-CN" altLang="en-US"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10" name="文本框 70">
            <a:extLst>
              <a:ext uri="{FF2B5EF4-FFF2-40B4-BE49-F238E27FC236}">
                <a16:creationId xmlns:a16="http://schemas.microsoft.com/office/drawing/2014/main" id="{57509F00-7C54-FAF5-DC5F-709060BCE71E}"/>
              </a:ext>
            </a:extLst>
          </p:cNvPr>
          <p:cNvSpPr txBox="1"/>
          <p:nvPr/>
        </p:nvSpPr>
        <p:spPr>
          <a:xfrm flipH="1">
            <a:off x="754063" y="2182813"/>
            <a:ext cx="2970212" cy="508000"/>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eaLnBrk="1" fontAlgn="auto" hangingPunct="1">
              <a:spcBef>
                <a:spcPts val="0"/>
              </a:spcBef>
              <a:spcAft>
                <a:spcPts val="0"/>
              </a:spcAft>
              <a:buClr>
                <a:srgbClr val="000000"/>
              </a:buClr>
              <a:buFont typeface="Arial"/>
              <a:buNone/>
              <a:defRPr/>
            </a:pP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lớp electron =</a:t>
            </a:r>
            <a:endParaRPr lang="zh-CN" altLang="en-US"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11" name="文本框 70">
            <a:extLst>
              <a:ext uri="{FF2B5EF4-FFF2-40B4-BE49-F238E27FC236}">
                <a16:creationId xmlns:a16="http://schemas.microsoft.com/office/drawing/2014/main" id="{15AEB729-34D5-B787-ED71-762D965AEAA2}"/>
              </a:ext>
            </a:extLst>
          </p:cNvPr>
          <p:cNvSpPr txBox="1"/>
          <p:nvPr/>
        </p:nvSpPr>
        <p:spPr>
          <a:xfrm flipH="1">
            <a:off x="4278313" y="3006725"/>
            <a:ext cx="2271712" cy="508000"/>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eaLnBrk="1" fontAlgn="auto" hangingPunct="1">
              <a:spcBef>
                <a:spcPts val="0"/>
              </a:spcBef>
              <a:spcAft>
                <a:spcPts val="0"/>
              </a:spcAft>
              <a:buClr>
                <a:srgbClr val="000000"/>
              </a:buClr>
              <a:buFont typeface="Arial"/>
              <a:buNone/>
              <a:defRPr/>
            </a:pP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a:t>
            </a:r>
            <a:endParaRPr lang="zh-CN" altLang="en-US"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12" name="文本框 70">
            <a:extLst>
              <a:ext uri="{FF2B5EF4-FFF2-40B4-BE49-F238E27FC236}">
                <a16:creationId xmlns:a16="http://schemas.microsoft.com/office/drawing/2014/main" id="{1D4D4716-EE8F-64D4-DBB9-2D6C3555E15F}"/>
              </a:ext>
            </a:extLst>
          </p:cNvPr>
          <p:cNvSpPr txBox="1"/>
          <p:nvPr/>
        </p:nvSpPr>
        <p:spPr>
          <a:xfrm flipH="1">
            <a:off x="747713" y="3006725"/>
            <a:ext cx="3459162" cy="508000"/>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eaLnBrk="1" fontAlgn="auto" hangingPunct="1">
              <a:spcBef>
                <a:spcPts val="0"/>
              </a:spcBef>
              <a:spcAft>
                <a:spcPts val="0"/>
              </a:spcAft>
              <a:buClr>
                <a:srgbClr val="000000"/>
              </a:buClr>
              <a:buFont typeface="Arial"/>
              <a:buNone/>
              <a:defRPr/>
            </a:pP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electron </a:t>
            </a: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hóa</a:t>
            </a: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trị</a:t>
            </a:r>
            <a:r>
              <a:rPr lang="en-US" altLang="zh-CN"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 = </a:t>
            </a:r>
            <a:endParaRPr lang="zh-CN" altLang="en-US" sz="2700" b="0" kern="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pic>
        <p:nvPicPr>
          <p:cNvPr id="38924" name="Picture 12">
            <a:extLst>
              <a:ext uri="{FF2B5EF4-FFF2-40B4-BE49-F238E27FC236}">
                <a16:creationId xmlns:a16="http://schemas.microsoft.com/office/drawing/2014/main" id="{F81C8D9C-7C6E-D326-94F8-217925B6D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73038"/>
            <a:ext cx="157321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nodeType="afterGroup">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nodeType="afterGroup">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grpId="1" nodeType="click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64" presetClass="path" presetSubtype="0" accel="50000" decel="50000" fill="hold" grpId="1" nodeType="withEffect">
                                  <p:stCondLst>
                                    <p:cond delay="0"/>
                                  </p:stCondLst>
                                  <p:childTnLst>
                                    <p:animMotion origin="layout" path="M -1.66667E-6 7.40741E-7 L 0.06563 -0.5831 " pathEditMode="relative" rAng="0" ptsTypes="AA">
                                      <p:cBhvr>
                                        <p:cTn id="58" dur="1000" fill="hold"/>
                                        <p:tgtEl>
                                          <p:spTgt spid="5"/>
                                        </p:tgtEl>
                                        <p:attrNameLst>
                                          <p:attrName>ppt_x</p:attrName>
                                          <p:attrName>ppt_y</p:attrName>
                                        </p:attrNameLst>
                                      </p:cBhvr>
                                      <p:rCtr x="3281" y="-29167"/>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grpId="1" nodeType="click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64" presetClass="path" presetSubtype="0" accel="50000" decel="50000" fill="hold" grpId="1" nodeType="withEffect">
                                  <p:stCondLst>
                                    <p:cond delay="0"/>
                                  </p:stCondLst>
                                  <p:childTnLst>
                                    <p:animMotion origin="layout" path="M -1.25E-6 7.40741E-7 L -0.24323 -0.44259 " pathEditMode="relative" rAng="0" ptsTypes="AA">
                                      <p:cBhvr>
                                        <p:cTn id="65" dur="1000" fill="hold"/>
                                        <p:tgtEl>
                                          <p:spTgt spid="6"/>
                                        </p:tgtEl>
                                        <p:attrNameLst>
                                          <p:attrName>ppt_x</p:attrName>
                                          <p:attrName>ppt_y</p:attrName>
                                        </p:attrNameLst>
                                      </p:cBhvr>
                                      <p:rCtr x="-12161" y="-2213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1" nodeType="click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64" presetClass="path" presetSubtype="0" accel="50000" decel="50000" fill="hold" grpId="1" nodeType="withEffect">
                                  <p:stCondLst>
                                    <p:cond delay="0"/>
                                  </p:stCondLst>
                                  <p:childTnLst>
                                    <p:animMotion origin="layout" path="M -2.91667E-6 7.40741E-7 L 0.15482 -0.2787 " pathEditMode="relative" rAng="0" ptsTypes="AA">
                                      <p:cBhvr>
                                        <p:cTn id="72" dur="1000" fill="hold"/>
                                        <p:tgtEl>
                                          <p:spTgt spid="4"/>
                                        </p:tgtEl>
                                        <p:attrNameLst>
                                          <p:attrName>ppt_x</p:attrName>
                                          <p:attrName>ppt_y</p:attrName>
                                        </p:attrNameLst>
                                      </p:cBhvr>
                                      <p:rCtr x="7734" y="-1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4" grpId="1" animBg="1"/>
      <p:bldP spid="5" grpId="0" animBg="1"/>
      <p:bldP spid="5" grpId="1" animBg="1"/>
      <p:bldP spid="6" grpId="0" animBg="1"/>
      <p:bldP spid="6" grpId="1" animBg="1"/>
      <p:bldP spid="7" grpId="0"/>
      <p:bldP spid="7" grpId="1"/>
      <p:bldP spid="8" grpId="0"/>
      <p:bldP spid="9" grpId="0"/>
      <p:bldP spid="9" grpId="1"/>
      <p:bldP spid="10" grpId="0"/>
      <p:bldP spid="11" grpId="0"/>
      <p:bldP spid="11" grpId="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8403B1A-2D38-2ED9-BFD1-2DBF26AFE7F2}"/>
              </a:ext>
            </a:extLst>
          </p:cNvPr>
          <p:cNvSpPr/>
          <p:nvPr/>
        </p:nvSpPr>
        <p:spPr>
          <a:xfrm>
            <a:off x="180975" y="1279525"/>
            <a:ext cx="8770938" cy="3159125"/>
          </a:xfrm>
          <a:prstGeom prst="roundRect">
            <a:avLst/>
          </a:prstGeom>
          <a:noFill/>
          <a:ln w="28575">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3" name="文本框 70">
            <a:extLst>
              <a:ext uri="{FF2B5EF4-FFF2-40B4-BE49-F238E27FC236}">
                <a16:creationId xmlns:a16="http://schemas.microsoft.com/office/drawing/2014/main" id="{99584EE7-DC7C-6753-B9C3-46952EA2B99A}"/>
              </a:ext>
            </a:extLst>
          </p:cNvPr>
          <p:cNvSpPr txBox="1"/>
          <p:nvPr/>
        </p:nvSpPr>
        <p:spPr>
          <a:xfrm flipH="1">
            <a:off x="1952625" y="927100"/>
            <a:ext cx="4981575" cy="508000"/>
          </a:xfrm>
          <a:prstGeom prst="rect">
            <a:avLst/>
          </a:prstGeom>
          <a:solidFill>
            <a:srgbClr val="F4DD45"/>
          </a:solid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eaLnBrk="1" fontAlgn="auto" hangingPunct="1">
              <a:spcBef>
                <a:spcPts val="0"/>
              </a:spcBef>
              <a:spcAft>
                <a:spcPts val="0"/>
              </a:spcAft>
              <a:buClr>
                <a:srgbClr val="000000"/>
              </a:buClr>
              <a:buFont typeface="Arial"/>
              <a:buNone/>
              <a:defRPr/>
            </a:pP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Cách</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xác</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định</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thứ</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tự</a:t>
            </a:r>
            <a:r>
              <a:rPr lang="en-US" altLang="zh-CN"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kern="0" dirty="0" err="1">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rPr>
              <a:t>nhóm</a:t>
            </a:r>
            <a:endParaRPr lang="zh-CN" altLang="en-US" sz="2700" kern="0" dirty="0">
              <a:ln w="6350">
                <a:noFill/>
              </a:ln>
              <a:solidFill>
                <a:srgbClr val="00B0F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4" name="文本框 70">
            <a:extLst>
              <a:ext uri="{FF2B5EF4-FFF2-40B4-BE49-F238E27FC236}">
                <a16:creationId xmlns:a16="http://schemas.microsoft.com/office/drawing/2014/main" id="{54A249B0-4ED8-2352-D693-1D60FEA8783F}"/>
              </a:ext>
            </a:extLst>
          </p:cNvPr>
          <p:cNvSpPr txBox="1"/>
          <p:nvPr/>
        </p:nvSpPr>
        <p:spPr>
          <a:xfrm flipH="1">
            <a:off x="587375" y="1974850"/>
            <a:ext cx="7807325" cy="923925"/>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eaLnBrk="1" fontAlgn="auto" hangingPunct="1">
              <a:spcBef>
                <a:spcPts val="0"/>
              </a:spcBef>
              <a:spcAft>
                <a:spcPts val="0"/>
              </a:spcAft>
              <a:buClr>
                <a:srgbClr val="000000"/>
              </a:buClr>
              <a:buFont typeface="Arial"/>
              <a:buNone/>
              <a:defRPr/>
            </a:pPr>
            <a:r>
              <a:rPr lang="en-US" altLang="zh-CN" sz="2700" b="0" kern="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Nhóm</a:t>
            </a:r>
            <a:r>
              <a:rPr lang="en-US" altLang="zh-CN" sz="2700" b="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 A: STT </a:t>
            </a:r>
            <a:r>
              <a:rPr lang="en-US" altLang="zh-CN" sz="2700" b="0" kern="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nhóm</a:t>
            </a:r>
            <a:r>
              <a:rPr lang="en-US" altLang="zh-CN" sz="2700" b="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 = </a:t>
            </a:r>
            <a:r>
              <a:rPr lang="en-US" altLang="zh-CN" sz="2700" b="0" kern="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b="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 electron </a:t>
            </a:r>
            <a:r>
              <a:rPr lang="en-US" altLang="zh-CN" sz="2700" b="0" kern="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hóa</a:t>
            </a:r>
            <a:r>
              <a:rPr lang="en-US" altLang="zh-CN" sz="2700" b="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trị</a:t>
            </a:r>
            <a:r>
              <a:rPr lang="en-US" altLang="zh-CN" sz="2700" b="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 = </a:t>
            </a:r>
            <a:r>
              <a:rPr lang="en-US" altLang="zh-CN" sz="2700" b="0" kern="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số</a:t>
            </a:r>
            <a:r>
              <a:rPr lang="en-US" altLang="zh-CN" sz="2700" b="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 electron lớp </a:t>
            </a:r>
            <a:r>
              <a:rPr lang="en-US" altLang="zh-CN" sz="2700" b="0" kern="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ngoài</a:t>
            </a:r>
            <a:r>
              <a:rPr lang="en-US" altLang="zh-CN" sz="2700" b="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700" b="0" kern="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cùng</a:t>
            </a:r>
            <a:endParaRPr lang="zh-CN" altLang="en-US" sz="2700" b="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pic>
        <p:nvPicPr>
          <p:cNvPr id="39941" name="Picture 2" descr="Hóa học">
            <a:extLst>
              <a:ext uri="{FF2B5EF4-FFF2-40B4-BE49-F238E27FC236}">
                <a16:creationId xmlns:a16="http://schemas.microsoft.com/office/drawing/2014/main" id="{03E49633-1A4E-059B-9462-3C4CF1956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7397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文本框 70">
                <a:extLst>
                  <a:ext uri="{FF2B5EF4-FFF2-40B4-BE49-F238E27FC236}">
                    <a16:creationId xmlns:a16="http://schemas.microsoft.com/office/drawing/2014/main" id="{610C08F3-3E91-6E89-2653-67A2C2B156BF}"/>
                  </a:ext>
                </a:extLst>
              </p:cNvPr>
              <p:cNvSpPr txBox="1"/>
              <p:nvPr/>
            </p:nvSpPr>
            <p:spPr>
              <a:xfrm flipH="1">
                <a:off x="1168072" y="3322141"/>
                <a:ext cx="9200468" cy="46166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Ví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dụ</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1s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groupChr>
                      <m:groupChrPr>
                        <m:chr m:val="⇒"/>
                        <m:vertJc m:val="bot"/>
                        <m:ctrlPr>
                          <a:rPr lang="en-US" altLang="zh-CN" sz="2400" b="0" i="1" smtClean="0">
                            <a:ln w="6350">
                              <a:noFill/>
                            </a:ln>
                            <a:solidFill>
                              <a:schemeClr val="tx1"/>
                            </a:solidFill>
                            <a:latin typeface="Cambria Math" panose="02040503050406030204" pitchFamily="18" charset="0"/>
                            <a:ea typeface="微软雅黑" panose="020B0503020204020204" pitchFamily="34" charset="-122"/>
                          </a:rPr>
                        </m:ctrlPr>
                      </m:groupChrPr>
                      <m:e>
                        <m:r>
                          <m:rPr>
                            <m:brk m:alnAt="2"/>
                          </m:rPr>
                          <a:rPr lang="en-US" altLang="zh-CN" sz="2400" b="0" i="1" smtClean="0">
                            <a:ln w="6350">
                              <a:noFill/>
                            </a:ln>
                            <a:solidFill>
                              <a:schemeClr val="tx1"/>
                            </a:solidFill>
                            <a:latin typeface="Cambria Math" panose="02040503050406030204" pitchFamily="18" charset="0"/>
                            <a:ea typeface="微软雅黑" panose="020B0503020204020204" pitchFamily="34" charset="-122"/>
                          </a:rPr>
                          <m:t> </m:t>
                        </m:r>
                        <m:r>
                          <a:rPr lang="en-US" altLang="zh-CN" sz="2400" b="0" i="1" smtClean="0">
                            <a:ln w="6350">
                              <a:noFill/>
                            </a:ln>
                            <a:solidFill>
                              <a:schemeClr val="tx1"/>
                            </a:solidFill>
                            <a:latin typeface="Cambria Math" panose="02040503050406030204" pitchFamily="18" charset="0"/>
                            <a:ea typeface="微软雅黑" panose="020B0503020204020204" pitchFamily="34" charset="-122"/>
                          </a:rPr>
                          <m:t>         </m:t>
                        </m:r>
                      </m:e>
                    </m:groupChr>
                  </m:oMath>
                </a14:m>
                <a:r>
                  <a:rPr lang="zh-CN" altLang="en-US"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VIIA</a:t>
                </a:r>
                <a:endParaRPr lang="zh-CN" altLang="en-US"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5" name="文本框 70">
                <a:extLst>
                  <a:ext uri="{FF2B5EF4-FFF2-40B4-BE49-F238E27FC236}">
                    <a16:creationId xmlns:a16="http://schemas.microsoft.com/office/drawing/2014/main" id="{610C08F3-3E91-6E89-2653-67A2C2B156BF}"/>
                  </a:ext>
                </a:extLst>
              </p:cNvPr>
              <p:cNvSpPr txBox="1">
                <a:spLocks noRot="1" noChangeAspect="1" noMove="1" noResize="1" noEditPoints="1" noAdjustHandles="1" noChangeArrowheads="1" noChangeShapeType="1" noTextEdit="1"/>
              </p:cNvSpPr>
              <p:nvPr/>
            </p:nvSpPr>
            <p:spPr>
              <a:xfrm flipH="1">
                <a:off x="1168072" y="3322141"/>
                <a:ext cx="9200468" cy="461665"/>
              </a:xfrm>
              <a:prstGeom prst="rect">
                <a:avLst/>
              </a:prstGeom>
              <a:blipFill>
                <a:blip r:embed="rId6"/>
                <a:stretch>
                  <a:fillRect l="-1103" t="-28947" b="-28947"/>
                </a:stretch>
              </a:blipFill>
            </p:spPr>
            <p:txBody>
              <a:bodyPr/>
              <a:lstStyle/>
              <a:p>
                <a:r>
                  <a:rPr lang="en-VN">
                    <a:noFill/>
                  </a:rPr>
                  <a:t> </a:t>
                </a:r>
              </a:p>
            </p:txBody>
          </p:sp>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827"/>
    </mc:Choice>
    <mc:Fallback xmlns="">
      <p:transition spd="slow" advTm="1182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3485428-7C64-450D-9C5B-B940EE357179}"/>
              </a:ext>
            </a:extLst>
          </p:cNvPr>
          <p:cNvSpPr/>
          <p:nvPr/>
        </p:nvSpPr>
        <p:spPr>
          <a:xfrm>
            <a:off x="186416" y="722872"/>
            <a:ext cx="8771168" cy="4050197"/>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文本框 70">
            <a:extLst>
              <a:ext uri="{FF2B5EF4-FFF2-40B4-BE49-F238E27FC236}">
                <a16:creationId xmlns:a16="http://schemas.microsoft.com/office/drawing/2014/main" id="{317B709D-9203-436F-A4B9-A49F2D510224}"/>
              </a:ext>
            </a:extLst>
          </p:cNvPr>
          <p:cNvSpPr txBox="1"/>
          <p:nvPr/>
        </p:nvSpPr>
        <p:spPr>
          <a:xfrm flipH="1">
            <a:off x="1957521" y="370432"/>
            <a:ext cx="4981696" cy="507831"/>
          </a:xfrm>
          <a:prstGeom prst="rect">
            <a:avLst/>
          </a:prstGeom>
          <a:solidFill>
            <a:srgbClr val="F4DD45"/>
          </a:solid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Cách</a:t>
            </a:r>
            <a:r>
              <a:rPr lang="en-US" altLang="zh-CN" sz="27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xác</a:t>
            </a:r>
            <a:r>
              <a:rPr lang="en-US" altLang="zh-CN" sz="27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định</a:t>
            </a:r>
            <a:r>
              <a:rPr lang="en-US" altLang="zh-CN" sz="27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sz="27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thứ</a:t>
            </a:r>
            <a:r>
              <a:rPr lang="en-US" altLang="zh-CN" sz="27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sz="27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endParaRPr lang="zh-CN" altLang="en-US" sz="27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70">
            <a:extLst>
              <a:ext uri="{FF2B5EF4-FFF2-40B4-BE49-F238E27FC236}">
                <a16:creationId xmlns:a16="http://schemas.microsoft.com/office/drawing/2014/main" id="{E7D60049-7AA1-46F5-8581-E4B68492DFF5}"/>
              </a:ext>
            </a:extLst>
          </p:cNvPr>
          <p:cNvSpPr txBox="1"/>
          <p:nvPr/>
        </p:nvSpPr>
        <p:spPr>
          <a:xfrm flipH="1">
            <a:off x="2650837" y="1018015"/>
            <a:ext cx="3595061" cy="50783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27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B: (n-1)</a:t>
            </a:r>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sz="2700" b="0" baseline="3000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7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ns</a:t>
            </a:r>
            <a:r>
              <a:rPr lang="en-US" altLang="zh-CN" sz="2700" b="0" baseline="3000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a:t>
            </a:r>
            <a:endParaRPr lang="zh-CN" altLang="en-US" sz="27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Picture 2" descr="Hóa học">
            <a:extLst>
              <a:ext uri="{FF2B5EF4-FFF2-40B4-BE49-F238E27FC236}">
                <a16:creationId xmlns:a16="http://schemas.microsoft.com/office/drawing/2014/main" id="{96A801F0-8E82-4D39-A4F3-CF248E073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03" y="18315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ân tử">
            <a:extLst>
              <a:ext uri="{FF2B5EF4-FFF2-40B4-BE49-F238E27FC236}">
                <a16:creationId xmlns:a16="http://schemas.microsoft.com/office/drawing/2014/main" id="{992C054D-3B99-4194-BA96-1047D2243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86" y="1787081"/>
            <a:ext cx="556054" cy="5560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本框 70">
                <a:extLst>
                  <a:ext uri="{FF2B5EF4-FFF2-40B4-BE49-F238E27FC236}">
                    <a16:creationId xmlns:a16="http://schemas.microsoft.com/office/drawing/2014/main" id="{DF67C4F2-2D85-491E-B884-141FD52CC4D1}"/>
                  </a:ext>
                </a:extLst>
              </p:cNvPr>
              <p:cNvSpPr txBox="1"/>
              <p:nvPr/>
            </p:nvSpPr>
            <p:spPr>
              <a:xfrm flipH="1">
                <a:off x="1079326" y="1827197"/>
                <a:ext cx="4520006" cy="46166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a:r>
                  <a:rPr lang="en-US" altLang="zh-CN"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 b &lt; 8 </a:t>
                </a:r>
                <a14:m>
                  <m:oMath xmlns:m="http://schemas.openxmlformats.org/officeDocument/2006/math">
                    <m:groupChr>
                      <m:groupChrPr>
                        <m:chr m:val="⇒"/>
                        <m:vertJc m:val="bot"/>
                        <m:ctrlPr>
                          <a:rPr lang="en-US" altLang="zh-CN" sz="2400" b="0" i="1">
                            <a:ln w="6350">
                              <a:noFill/>
                            </a:ln>
                            <a:solidFill>
                              <a:srgbClr val="C00000"/>
                            </a:solidFill>
                            <a:latin typeface="Cambria Math" panose="02040503050406030204" pitchFamily="18" charset="0"/>
                            <a:ea typeface="微软雅黑" panose="020B0503020204020204" pitchFamily="34" charset="-122"/>
                          </a:rPr>
                        </m:ctrlPr>
                      </m:groupChrPr>
                      <m:e>
                        <m:r>
                          <m:rPr>
                            <m:brk m:alnAt="2"/>
                          </m:rPr>
                          <a:rPr lang="en-US" altLang="zh-CN" sz="2400" b="0" i="1">
                            <a:ln w="6350">
                              <a:noFill/>
                            </a:ln>
                            <a:solidFill>
                              <a:srgbClr val="C00000"/>
                            </a:solidFill>
                            <a:latin typeface="Cambria Math" panose="02040503050406030204" pitchFamily="18" charset="0"/>
                            <a:ea typeface="微软雅黑" panose="020B0503020204020204" pitchFamily="34" charset="-122"/>
                          </a:rPr>
                          <m:t> </m:t>
                        </m:r>
                        <m:r>
                          <a:rPr lang="en-US" altLang="zh-CN" sz="2400" b="0" i="1">
                            <a:ln w="6350">
                              <a:noFill/>
                            </a:ln>
                            <a:solidFill>
                              <a:srgbClr val="C00000"/>
                            </a:solidFill>
                            <a:latin typeface="Cambria Math" panose="02040503050406030204" pitchFamily="18" charset="0"/>
                            <a:ea typeface="微软雅黑" panose="020B0503020204020204" pitchFamily="34" charset="-122"/>
                          </a:rPr>
                          <m:t>         </m:t>
                        </m:r>
                      </m:e>
                    </m:groupChr>
                  </m:oMath>
                </a14:m>
                <a:r>
                  <a:rPr lang="zh-CN" altLang="en-US"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STT </a:t>
                </a:r>
                <a:r>
                  <a:rPr lang="en-US" altLang="zh-CN" sz="24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24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a+b</a:t>
                </a:r>
                <a:endParaRPr lang="zh-CN" altLang="en-US"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8" name="文本框 70">
                <a:extLst>
                  <a:ext uri="{FF2B5EF4-FFF2-40B4-BE49-F238E27FC236}">
                    <a16:creationId xmlns:a16="http://schemas.microsoft.com/office/drawing/2014/main" id="{DF67C4F2-2D85-491E-B884-141FD52CC4D1}"/>
                  </a:ext>
                </a:extLst>
              </p:cNvPr>
              <p:cNvSpPr txBox="1">
                <a:spLocks noRot="1" noChangeAspect="1" noMove="1" noResize="1" noEditPoints="1" noAdjustHandles="1" noChangeArrowheads="1" noChangeShapeType="1" noTextEdit="1"/>
              </p:cNvSpPr>
              <p:nvPr/>
            </p:nvSpPr>
            <p:spPr>
              <a:xfrm flipH="1">
                <a:off x="1079326" y="1827197"/>
                <a:ext cx="4520006" cy="461665"/>
              </a:xfrm>
              <a:prstGeom prst="rect">
                <a:avLst/>
              </a:prstGeom>
              <a:blipFill>
                <a:blip r:embed="rId4"/>
                <a:stretch>
                  <a:fillRect l="-1955" t="-33333" b="-3333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文本框 70">
                <a:extLst>
                  <a:ext uri="{FF2B5EF4-FFF2-40B4-BE49-F238E27FC236}">
                    <a16:creationId xmlns:a16="http://schemas.microsoft.com/office/drawing/2014/main" id="{42FF3F62-E5C4-49F9-9CA4-6E3042057A66}"/>
                  </a:ext>
                </a:extLst>
              </p:cNvPr>
              <p:cNvSpPr txBox="1"/>
              <p:nvPr/>
            </p:nvSpPr>
            <p:spPr>
              <a:xfrm flipH="1">
                <a:off x="254858" y="2587032"/>
                <a:ext cx="8634282" cy="46166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Ví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dụ</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1s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3p</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3d</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groupChr>
                      <m:groupChrPr>
                        <m:chr m:val="⇒"/>
                        <m:vertJc m:val="bot"/>
                        <m:ctrlPr>
                          <a:rPr lang="en-US" altLang="zh-CN" sz="2400" b="0" i="1">
                            <a:ln w="6350">
                              <a:noFill/>
                            </a:ln>
                            <a:solidFill>
                              <a:schemeClr val="tx1"/>
                            </a:solidFill>
                            <a:latin typeface="Cambria Math" panose="02040503050406030204" pitchFamily="18" charset="0"/>
                            <a:ea typeface="微软雅黑" panose="020B0503020204020204" pitchFamily="34" charset="-122"/>
                          </a:rPr>
                        </m:ctrlPr>
                      </m:groupChrPr>
                      <m:e>
                        <m:r>
                          <m:rPr>
                            <m:brk m:alnAt="2"/>
                          </m:rPr>
                          <a:rPr lang="en-US" altLang="zh-CN" sz="2400" b="0" i="1">
                            <a:ln w="6350">
                              <a:noFill/>
                            </a:ln>
                            <a:solidFill>
                              <a:schemeClr val="tx1"/>
                            </a:solidFill>
                            <a:latin typeface="Cambria Math" panose="02040503050406030204" pitchFamily="18" charset="0"/>
                            <a:ea typeface="微软雅黑" panose="020B0503020204020204" pitchFamily="34" charset="-122"/>
                          </a:rPr>
                          <m:t> </m:t>
                        </m:r>
                        <m:r>
                          <a:rPr lang="en-US" altLang="zh-CN" sz="2400" b="0" i="1">
                            <a:ln w="6350">
                              <a:noFill/>
                            </a:ln>
                            <a:solidFill>
                              <a:schemeClr val="tx1"/>
                            </a:solidFill>
                            <a:latin typeface="Cambria Math" panose="02040503050406030204" pitchFamily="18" charset="0"/>
                            <a:ea typeface="微软雅黑" panose="020B0503020204020204" pitchFamily="34" charset="-122"/>
                          </a:rPr>
                          <m:t>         </m:t>
                        </m:r>
                      </m:e>
                    </m:groupChr>
                  </m:oMath>
                </a14:m>
                <a:r>
                  <a:rPr lang="zh-CN" altLang="en-US"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IVB</a:t>
                </a:r>
                <a:endParaRPr lang="zh-CN" altLang="en-US"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0" name="文本框 70">
                <a:extLst>
                  <a:ext uri="{FF2B5EF4-FFF2-40B4-BE49-F238E27FC236}">
                    <a16:creationId xmlns:a16="http://schemas.microsoft.com/office/drawing/2014/main" id="{42FF3F62-E5C4-49F9-9CA4-6E3042057A66}"/>
                  </a:ext>
                </a:extLst>
              </p:cNvPr>
              <p:cNvSpPr txBox="1">
                <a:spLocks noRot="1" noChangeAspect="1" noMove="1" noResize="1" noEditPoints="1" noAdjustHandles="1" noChangeArrowheads="1" noChangeShapeType="1" noTextEdit="1"/>
              </p:cNvSpPr>
              <p:nvPr/>
            </p:nvSpPr>
            <p:spPr>
              <a:xfrm flipH="1">
                <a:off x="254858" y="2587032"/>
                <a:ext cx="8634282" cy="461665"/>
              </a:xfrm>
              <a:prstGeom prst="rect">
                <a:avLst/>
              </a:prstGeom>
              <a:blipFill>
                <a:blip r:embed="rId5"/>
                <a:stretch>
                  <a:fillRect l="-1176" t="-28947" b="-28947"/>
                </a:stretch>
              </a:blipFill>
            </p:spPr>
            <p:txBody>
              <a:bodyPr/>
              <a:lstStyle/>
              <a:p>
                <a:r>
                  <a:rPr lang="en-VN">
                    <a:noFill/>
                  </a:rPr>
                  <a:t> </a:t>
                </a:r>
              </a:p>
            </p:txBody>
          </p:sp>
        </mc:Fallback>
      </mc:AlternateContent>
      <p:pic>
        <p:nvPicPr>
          <p:cNvPr id="11" name="Picture 2" descr="Phân tử">
            <a:extLst>
              <a:ext uri="{FF2B5EF4-FFF2-40B4-BE49-F238E27FC236}">
                <a16:creationId xmlns:a16="http://schemas.microsoft.com/office/drawing/2014/main" id="{3409B553-CEA5-4A4D-B891-FAA65E2F1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86" y="2587032"/>
            <a:ext cx="556054" cy="5560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文本框 70">
                <a:extLst>
                  <a:ext uri="{FF2B5EF4-FFF2-40B4-BE49-F238E27FC236}">
                    <a16:creationId xmlns:a16="http://schemas.microsoft.com/office/drawing/2014/main" id="{62F55887-DE31-4657-9292-EDB17939AB43}"/>
                  </a:ext>
                </a:extLst>
              </p:cNvPr>
              <p:cNvSpPr txBox="1"/>
              <p:nvPr/>
            </p:nvSpPr>
            <p:spPr>
              <a:xfrm flipH="1">
                <a:off x="1079324" y="2652414"/>
                <a:ext cx="5859891" cy="46166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a:r>
                  <a:rPr lang="en-US" altLang="zh-CN"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 b = {8, 9, 10} </a:t>
                </a:r>
                <a14:m>
                  <m:oMath xmlns:m="http://schemas.openxmlformats.org/officeDocument/2006/math">
                    <m:groupChr>
                      <m:groupChrPr>
                        <m:chr m:val="⇒"/>
                        <m:vertJc m:val="bot"/>
                        <m:ctrlPr>
                          <a:rPr lang="en-US" altLang="zh-CN" sz="2400" b="0" i="1">
                            <a:ln w="6350">
                              <a:noFill/>
                            </a:ln>
                            <a:solidFill>
                              <a:srgbClr val="C00000"/>
                            </a:solidFill>
                            <a:latin typeface="Cambria Math" panose="02040503050406030204" pitchFamily="18" charset="0"/>
                            <a:ea typeface="微软雅黑" panose="020B0503020204020204" pitchFamily="34" charset="-122"/>
                          </a:rPr>
                        </m:ctrlPr>
                      </m:groupChrPr>
                      <m:e>
                        <m:r>
                          <m:rPr>
                            <m:brk m:alnAt="2"/>
                          </m:rPr>
                          <a:rPr lang="en-US" altLang="zh-CN" sz="2400" b="0" i="1">
                            <a:ln w="6350">
                              <a:noFill/>
                            </a:ln>
                            <a:solidFill>
                              <a:srgbClr val="C00000"/>
                            </a:solidFill>
                            <a:latin typeface="Cambria Math" panose="02040503050406030204" pitchFamily="18" charset="0"/>
                            <a:ea typeface="微软雅黑" panose="020B0503020204020204" pitchFamily="34" charset="-122"/>
                          </a:rPr>
                          <m:t> </m:t>
                        </m:r>
                        <m:r>
                          <a:rPr lang="en-US" altLang="zh-CN" sz="2400" b="0" i="1">
                            <a:ln w="6350">
                              <a:noFill/>
                            </a:ln>
                            <a:solidFill>
                              <a:srgbClr val="C00000"/>
                            </a:solidFill>
                            <a:latin typeface="Cambria Math" panose="02040503050406030204" pitchFamily="18" charset="0"/>
                            <a:ea typeface="微软雅黑" panose="020B0503020204020204" pitchFamily="34" charset="-122"/>
                          </a:rPr>
                          <m:t>         </m:t>
                        </m:r>
                      </m:e>
                    </m:groupChr>
                  </m:oMath>
                </a14:m>
                <a:r>
                  <a:rPr lang="zh-CN" altLang="en-US"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STT </a:t>
                </a:r>
                <a:r>
                  <a:rPr lang="en-US" altLang="zh-CN" sz="24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 8</a:t>
                </a:r>
                <a:endParaRPr lang="zh-CN" altLang="en-US"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2" name="文本框 70">
                <a:extLst>
                  <a:ext uri="{FF2B5EF4-FFF2-40B4-BE49-F238E27FC236}">
                    <a16:creationId xmlns:a16="http://schemas.microsoft.com/office/drawing/2014/main" id="{62F55887-DE31-4657-9292-EDB17939AB43}"/>
                  </a:ext>
                </a:extLst>
              </p:cNvPr>
              <p:cNvSpPr txBox="1">
                <a:spLocks noRot="1" noChangeAspect="1" noMove="1" noResize="1" noEditPoints="1" noAdjustHandles="1" noChangeArrowheads="1" noChangeShapeType="1" noTextEdit="1"/>
              </p:cNvSpPr>
              <p:nvPr/>
            </p:nvSpPr>
            <p:spPr>
              <a:xfrm flipH="1">
                <a:off x="1079324" y="2652414"/>
                <a:ext cx="5859891" cy="461665"/>
              </a:xfrm>
              <a:prstGeom prst="rect">
                <a:avLst/>
              </a:prstGeom>
              <a:blipFill>
                <a:blip r:embed="rId6"/>
                <a:stretch>
                  <a:fillRect l="-1512" t="-28947" b="-2894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文本框 70">
                <a:extLst>
                  <a:ext uri="{FF2B5EF4-FFF2-40B4-BE49-F238E27FC236}">
                    <a16:creationId xmlns:a16="http://schemas.microsoft.com/office/drawing/2014/main" id="{B24E10F9-9934-4251-A7F6-4D512C191A29}"/>
                  </a:ext>
                </a:extLst>
              </p:cNvPr>
              <p:cNvSpPr txBox="1"/>
              <p:nvPr/>
            </p:nvSpPr>
            <p:spPr>
              <a:xfrm flipH="1">
                <a:off x="186415" y="3321798"/>
                <a:ext cx="8889143" cy="46166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Ví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dụ</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1s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3p</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3d</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7</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groupChr>
                      <m:groupChrPr>
                        <m:chr m:val="⇒"/>
                        <m:vertJc m:val="bot"/>
                        <m:ctrlPr>
                          <a:rPr lang="en-US" altLang="zh-CN" sz="2400" b="0" i="1">
                            <a:ln w="6350">
                              <a:noFill/>
                            </a:ln>
                            <a:solidFill>
                              <a:schemeClr val="tx1"/>
                            </a:solidFill>
                            <a:latin typeface="Cambria Math" panose="02040503050406030204" pitchFamily="18" charset="0"/>
                            <a:ea typeface="微软雅黑" panose="020B0503020204020204" pitchFamily="34" charset="-122"/>
                          </a:rPr>
                        </m:ctrlPr>
                      </m:groupChrPr>
                      <m:e>
                        <m:r>
                          <m:rPr>
                            <m:brk m:alnAt="2"/>
                          </m:rPr>
                          <a:rPr lang="en-US" altLang="zh-CN" sz="2400" b="0" i="1">
                            <a:ln w="6350">
                              <a:noFill/>
                            </a:ln>
                            <a:solidFill>
                              <a:schemeClr val="tx1"/>
                            </a:solidFill>
                            <a:latin typeface="Cambria Math" panose="02040503050406030204" pitchFamily="18" charset="0"/>
                            <a:ea typeface="微软雅黑" panose="020B0503020204020204" pitchFamily="34" charset="-122"/>
                          </a:rPr>
                          <m:t> </m:t>
                        </m:r>
                        <m:r>
                          <a:rPr lang="en-US" altLang="zh-CN" sz="2400" b="0" i="1">
                            <a:ln w="6350">
                              <a:noFill/>
                            </a:ln>
                            <a:solidFill>
                              <a:schemeClr val="tx1"/>
                            </a:solidFill>
                            <a:latin typeface="Cambria Math" panose="02040503050406030204" pitchFamily="18" charset="0"/>
                            <a:ea typeface="微软雅黑" panose="020B0503020204020204" pitchFamily="34" charset="-122"/>
                          </a:rPr>
                          <m:t>         </m:t>
                        </m:r>
                      </m:e>
                    </m:groupChr>
                  </m:oMath>
                </a14:m>
                <a:r>
                  <a:rPr lang="zh-CN" altLang="en-US"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VIIIB</a:t>
                </a:r>
                <a:endParaRPr lang="zh-CN" altLang="en-US"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3" name="文本框 70">
                <a:extLst>
                  <a:ext uri="{FF2B5EF4-FFF2-40B4-BE49-F238E27FC236}">
                    <a16:creationId xmlns:a16="http://schemas.microsoft.com/office/drawing/2014/main" id="{B24E10F9-9934-4251-A7F6-4D512C191A29}"/>
                  </a:ext>
                </a:extLst>
              </p:cNvPr>
              <p:cNvSpPr txBox="1">
                <a:spLocks noRot="1" noChangeAspect="1" noMove="1" noResize="1" noEditPoints="1" noAdjustHandles="1" noChangeArrowheads="1" noChangeShapeType="1" noTextEdit="1"/>
              </p:cNvSpPr>
              <p:nvPr/>
            </p:nvSpPr>
            <p:spPr>
              <a:xfrm flipH="1">
                <a:off x="186415" y="3321798"/>
                <a:ext cx="8889143" cy="461665"/>
              </a:xfrm>
              <a:prstGeom prst="rect">
                <a:avLst/>
              </a:prstGeom>
              <a:blipFill>
                <a:blip r:embed="rId7"/>
                <a:stretch>
                  <a:fillRect l="-999" t="-28947" b="-28947"/>
                </a:stretch>
              </a:blipFill>
            </p:spPr>
            <p:txBody>
              <a:bodyPr/>
              <a:lstStyle/>
              <a:p>
                <a:r>
                  <a:rPr lang="en-VN">
                    <a:noFill/>
                  </a:rPr>
                  <a:t> </a:t>
                </a:r>
              </a:p>
            </p:txBody>
          </p:sp>
        </mc:Fallback>
      </mc:AlternateContent>
      <p:pic>
        <p:nvPicPr>
          <p:cNvPr id="14" name="Picture 2" descr="Phân tử">
            <a:extLst>
              <a:ext uri="{FF2B5EF4-FFF2-40B4-BE49-F238E27FC236}">
                <a16:creationId xmlns:a16="http://schemas.microsoft.com/office/drawing/2014/main" id="{AFC28014-2F16-4F4A-BF76-9380769FB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86" y="3356065"/>
            <a:ext cx="556054" cy="5560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文本框 70">
                <a:extLst>
                  <a:ext uri="{FF2B5EF4-FFF2-40B4-BE49-F238E27FC236}">
                    <a16:creationId xmlns:a16="http://schemas.microsoft.com/office/drawing/2014/main" id="{27039E24-6841-45B2-A686-FC337A151C12}"/>
                  </a:ext>
                </a:extLst>
              </p:cNvPr>
              <p:cNvSpPr txBox="1"/>
              <p:nvPr/>
            </p:nvSpPr>
            <p:spPr>
              <a:xfrm flipH="1">
                <a:off x="1079324" y="3421447"/>
                <a:ext cx="5859891" cy="46166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a:r>
                  <a:rPr lang="en-US" altLang="zh-CN"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 b &gt; 10 </a:t>
                </a:r>
                <a14:m>
                  <m:oMath xmlns:m="http://schemas.openxmlformats.org/officeDocument/2006/math">
                    <m:groupChr>
                      <m:groupChrPr>
                        <m:chr m:val="⇒"/>
                        <m:vertJc m:val="bot"/>
                        <m:ctrlPr>
                          <a:rPr lang="en-US" altLang="zh-CN" sz="2400" b="0" i="1">
                            <a:ln w="6350">
                              <a:noFill/>
                            </a:ln>
                            <a:solidFill>
                              <a:srgbClr val="C00000"/>
                            </a:solidFill>
                            <a:latin typeface="Cambria Math" panose="02040503050406030204" pitchFamily="18" charset="0"/>
                            <a:ea typeface="微软雅黑" panose="020B0503020204020204" pitchFamily="34" charset="-122"/>
                          </a:rPr>
                        </m:ctrlPr>
                      </m:groupChrPr>
                      <m:e>
                        <m:r>
                          <m:rPr>
                            <m:brk m:alnAt="2"/>
                          </m:rPr>
                          <a:rPr lang="en-US" altLang="zh-CN" sz="2400" b="0" i="1">
                            <a:ln w="6350">
                              <a:noFill/>
                            </a:ln>
                            <a:solidFill>
                              <a:srgbClr val="C00000"/>
                            </a:solidFill>
                            <a:latin typeface="Cambria Math" panose="02040503050406030204" pitchFamily="18" charset="0"/>
                            <a:ea typeface="微软雅黑" panose="020B0503020204020204" pitchFamily="34" charset="-122"/>
                          </a:rPr>
                          <m:t> </m:t>
                        </m:r>
                        <m:r>
                          <a:rPr lang="en-US" altLang="zh-CN" sz="2400" b="0" i="1">
                            <a:ln w="6350">
                              <a:noFill/>
                            </a:ln>
                            <a:solidFill>
                              <a:srgbClr val="C00000"/>
                            </a:solidFill>
                            <a:latin typeface="Cambria Math" panose="02040503050406030204" pitchFamily="18" charset="0"/>
                            <a:ea typeface="微软雅黑" panose="020B0503020204020204" pitchFamily="34" charset="-122"/>
                          </a:rPr>
                          <m:t>         </m:t>
                        </m:r>
                      </m:e>
                    </m:groupChr>
                  </m:oMath>
                </a14:m>
                <a:r>
                  <a:rPr lang="zh-CN" altLang="en-US"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STT </a:t>
                </a:r>
                <a:r>
                  <a:rPr lang="en-US" altLang="zh-CN" sz="24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 (a + b) - 10</a:t>
                </a:r>
                <a:endParaRPr lang="zh-CN" altLang="en-US" sz="24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70">
                <a:extLst>
                  <a:ext uri="{FF2B5EF4-FFF2-40B4-BE49-F238E27FC236}">
                    <a16:creationId xmlns:a16="http://schemas.microsoft.com/office/drawing/2014/main" id="{27039E24-6841-45B2-A686-FC337A151C12}"/>
                  </a:ext>
                </a:extLst>
              </p:cNvPr>
              <p:cNvSpPr txBox="1">
                <a:spLocks noRot="1" noChangeAspect="1" noMove="1" noResize="1" noEditPoints="1" noAdjustHandles="1" noChangeArrowheads="1" noChangeShapeType="1" noTextEdit="1"/>
              </p:cNvSpPr>
              <p:nvPr/>
            </p:nvSpPr>
            <p:spPr>
              <a:xfrm flipH="1">
                <a:off x="1079324" y="3421447"/>
                <a:ext cx="5859891" cy="461665"/>
              </a:xfrm>
              <a:prstGeom prst="rect">
                <a:avLst/>
              </a:prstGeom>
              <a:blipFill>
                <a:blip r:embed="rId8"/>
                <a:stretch>
                  <a:fillRect l="-1512" t="-29730" b="-2973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8" name="文本框 70">
                <a:extLst>
                  <a:ext uri="{FF2B5EF4-FFF2-40B4-BE49-F238E27FC236}">
                    <a16:creationId xmlns:a16="http://schemas.microsoft.com/office/drawing/2014/main" id="{DB10FE20-1EF9-43E5-9477-9C29B32074D9}"/>
                  </a:ext>
                </a:extLst>
              </p:cNvPr>
              <p:cNvSpPr txBox="1"/>
              <p:nvPr/>
            </p:nvSpPr>
            <p:spPr>
              <a:xfrm flipH="1">
                <a:off x="369197" y="4097258"/>
                <a:ext cx="8634282" cy="46166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514350"/>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Ví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dụ</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1s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3p</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3d</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4s</a:t>
                </a:r>
                <a:r>
                  <a:rPr lang="en-US" altLang="zh-CN" sz="24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groupChr>
                      <m:groupChrPr>
                        <m:chr m:val="⇒"/>
                        <m:vertJc m:val="bot"/>
                        <m:ctrlPr>
                          <a:rPr lang="en-US" altLang="zh-CN" sz="2400" b="0" i="1">
                            <a:ln w="6350">
                              <a:noFill/>
                            </a:ln>
                            <a:solidFill>
                              <a:schemeClr val="tx1"/>
                            </a:solidFill>
                            <a:latin typeface="Cambria Math" panose="02040503050406030204" pitchFamily="18" charset="0"/>
                            <a:ea typeface="微软雅黑" panose="020B0503020204020204" pitchFamily="34" charset="-122"/>
                          </a:rPr>
                        </m:ctrlPr>
                      </m:groupChrPr>
                      <m:e>
                        <m:r>
                          <m:rPr>
                            <m:brk m:alnAt="2"/>
                          </m:rPr>
                          <a:rPr lang="en-US" altLang="zh-CN" sz="2400" b="0" i="1">
                            <a:ln w="6350">
                              <a:noFill/>
                            </a:ln>
                            <a:solidFill>
                              <a:schemeClr val="tx1"/>
                            </a:solidFill>
                            <a:latin typeface="Cambria Math" panose="02040503050406030204" pitchFamily="18" charset="0"/>
                            <a:ea typeface="微软雅黑" panose="020B0503020204020204" pitchFamily="34" charset="-122"/>
                          </a:rPr>
                          <m:t> </m:t>
                        </m:r>
                        <m:r>
                          <a:rPr lang="en-US" altLang="zh-CN" sz="2400" b="0" i="1">
                            <a:ln w="6350">
                              <a:noFill/>
                            </a:ln>
                            <a:solidFill>
                              <a:schemeClr val="tx1"/>
                            </a:solidFill>
                            <a:latin typeface="Cambria Math" panose="02040503050406030204" pitchFamily="18" charset="0"/>
                            <a:ea typeface="微软雅黑" panose="020B0503020204020204" pitchFamily="34" charset="-122"/>
                          </a:rPr>
                          <m:t>         </m:t>
                        </m:r>
                      </m:e>
                    </m:groupChr>
                  </m:oMath>
                </a14:m>
                <a:r>
                  <a:rPr lang="zh-CN" altLang="en-US"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IB</a:t>
                </a:r>
                <a:endParaRPr lang="zh-CN" altLang="en-US" sz="24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8" name="文本框 70">
                <a:extLst>
                  <a:ext uri="{FF2B5EF4-FFF2-40B4-BE49-F238E27FC236}">
                    <a16:creationId xmlns:a16="http://schemas.microsoft.com/office/drawing/2014/main" id="{DB10FE20-1EF9-43E5-9477-9C29B32074D9}"/>
                  </a:ext>
                </a:extLst>
              </p:cNvPr>
              <p:cNvSpPr txBox="1">
                <a:spLocks noRot="1" noChangeAspect="1" noMove="1" noResize="1" noEditPoints="1" noAdjustHandles="1" noChangeArrowheads="1" noChangeShapeType="1" noTextEdit="1"/>
              </p:cNvSpPr>
              <p:nvPr/>
            </p:nvSpPr>
            <p:spPr>
              <a:xfrm flipH="1">
                <a:off x="369197" y="4097258"/>
                <a:ext cx="8634282" cy="461665"/>
              </a:xfrm>
              <a:prstGeom prst="rect">
                <a:avLst/>
              </a:prstGeom>
              <a:blipFill>
                <a:blip r:embed="rId9"/>
                <a:stretch>
                  <a:fillRect l="-1176" t="-28947" b="-28947"/>
                </a:stretch>
              </a:blipFill>
            </p:spPr>
            <p:txBody>
              <a:bodyPr/>
              <a:lstStyle/>
              <a:p>
                <a:r>
                  <a:rPr lang="en-VN">
                    <a:noFill/>
                  </a:rPr>
                  <a:t> </a:t>
                </a:r>
              </a:p>
            </p:txBody>
          </p:sp>
        </mc:Fallback>
      </mc:AlternateContent>
    </p:spTree>
    <p:extLst>
      <p:ext uri="{BB962C8B-B14F-4D97-AF65-F5344CB8AC3E}">
        <p14:creationId xmlns:p14="http://schemas.microsoft.com/office/powerpoint/2010/main" val="41051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53"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53" presetClass="entr" presetSubtype="16"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p:bldP spid="8" grpId="0"/>
      <p:bldP spid="10" grpId="0"/>
      <p:bldP spid="10" grpId="1"/>
      <p:bldP spid="12" grpId="0"/>
      <p:bldP spid="13" grpId="0"/>
      <p:bldP spid="13" grpId="1"/>
      <p:bldP spid="17" grpId="0"/>
      <p:bldP spid="18" grpId="0"/>
      <p:bldP spid="1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168D44-6BC2-85CC-3D5B-5DB8A19FE176}"/>
              </a:ext>
            </a:extLst>
          </p:cNvPr>
          <p:cNvGrpSpPr/>
          <p:nvPr/>
        </p:nvGrpSpPr>
        <p:grpSpPr>
          <a:xfrm>
            <a:off x="826038" y="566625"/>
            <a:ext cx="3007606" cy="1860358"/>
            <a:chOff x="1068635" y="1630496"/>
            <a:chExt cx="3007606" cy="1740665"/>
          </a:xfrm>
          <a:solidFill>
            <a:schemeClr val="accent2"/>
          </a:solidFill>
        </p:grpSpPr>
        <p:sp>
          <p:nvSpPr>
            <p:cNvPr id="7" name="Rectangle 6">
              <a:extLst>
                <a:ext uri="{FF2B5EF4-FFF2-40B4-BE49-F238E27FC236}">
                  <a16:creationId xmlns:a16="http://schemas.microsoft.com/office/drawing/2014/main" id="{A250398E-BCB2-6F4F-2566-B3DA3D5D5879}"/>
                </a:ext>
              </a:extLst>
            </p:cNvPr>
            <p:cNvSpPr/>
            <p:nvPr/>
          </p:nvSpPr>
          <p:spPr>
            <a:xfrm>
              <a:off x="1068635" y="1630496"/>
              <a:ext cx="3007606" cy="1740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800" kern="0">
                <a:latin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3461BF1F-2724-988A-C0D5-276ED0565293}"/>
                </a:ext>
              </a:extLst>
            </p:cNvPr>
            <p:cNvSpPr txBox="1"/>
            <p:nvPr/>
          </p:nvSpPr>
          <p:spPr>
            <a:xfrm>
              <a:off x="1102827" y="2677384"/>
              <a:ext cx="2973414" cy="374367"/>
            </a:xfrm>
            <a:prstGeom prst="rect">
              <a:avLst/>
            </a:prstGeom>
            <a:grpFill/>
          </p:spPr>
          <p:txBody>
            <a:bodyPr>
              <a:spAutoFit/>
            </a:bodyPr>
            <a:lstStyle/>
            <a:p>
              <a:pPr eaLnBrk="1" fontAlgn="auto" hangingPunct="1">
                <a:spcBef>
                  <a:spcPts val="0"/>
                </a:spcBef>
                <a:spcAft>
                  <a:spcPts val="0"/>
                </a:spcAft>
                <a:buClr>
                  <a:srgbClr val="000000"/>
                </a:buClr>
                <a:buFont typeface="Arial"/>
                <a:buNone/>
                <a:defRPr/>
              </a:pPr>
              <a:r>
                <a:rPr lang="en-US" sz="2000" kern="0" dirty="0" err="1">
                  <a:latin typeface="Times New Roman" panose="02020603050405020304" pitchFamily="18" charset="0"/>
                  <a:ea typeface="Arial"/>
                  <a:cs typeface="Times New Roman" panose="02020603050405020304" pitchFamily="18" charset="0"/>
                  <a:sym typeface="Arial"/>
                </a:rPr>
                <a:t>Số</a:t>
              </a:r>
              <a:r>
                <a:rPr lang="en-US" sz="2000" kern="0" dirty="0">
                  <a:latin typeface="Times New Roman" panose="02020603050405020304" pitchFamily="18" charset="0"/>
                  <a:ea typeface="Arial"/>
                  <a:cs typeface="Times New Roman" panose="02020603050405020304" pitchFamily="18" charset="0"/>
                  <a:sym typeface="Arial"/>
                </a:rPr>
                <a:t> e </a:t>
              </a:r>
              <a:r>
                <a:rPr lang="en-US" sz="2000" kern="0" dirty="0" err="1">
                  <a:latin typeface="Times New Roman" panose="02020603050405020304" pitchFamily="18" charset="0"/>
                  <a:ea typeface="Arial"/>
                  <a:cs typeface="Times New Roman" panose="02020603050405020304" pitchFamily="18" charset="0"/>
                  <a:sym typeface="Arial"/>
                </a:rPr>
                <a:t>lớp</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ngoài</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cùng</a:t>
              </a:r>
              <a:r>
                <a:rPr lang="en-US" sz="2000" kern="0" dirty="0">
                  <a:latin typeface="Times New Roman" panose="02020603050405020304" pitchFamily="18" charset="0"/>
                  <a:ea typeface="Arial"/>
                  <a:cs typeface="Times New Roman" panose="02020603050405020304" pitchFamily="18" charset="0"/>
                  <a:sym typeface="Arial"/>
                </a:rPr>
                <a:t>: 1</a:t>
              </a:r>
            </a:p>
          </p:txBody>
        </p:sp>
        <p:sp>
          <p:nvSpPr>
            <p:cNvPr id="9" name="TextBox 8">
              <a:extLst>
                <a:ext uri="{FF2B5EF4-FFF2-40B4-BE49-F238E27FC236}">
                  <a16:creationId xmlns:a16="http://schemas.microsoft.com/office/drawing/2014/main" id="{D2122EBF-0E1B-ED93-86FB-99D9A349F34D}"/>
                </a:ext>
              </a:extLst>
            </p:cNvPr>
            <p:cNvSpPr txBox="1"/>
            <p:nvPr/>
          </p:nvSpPr>
          <p:spPr>
            <a:xfrm>
              <a:off x="1151239" y="1692040"/>
              <a:ext cx="2748732" cy="374367"/>
            </a:xfrm>
            <a:prstGeom prst="rect">
              <a:avLst/>
            </a:prstGeom>
            <a:grpFill/>
          </p:spPr>
          <p:txBody>
            <a:bodyPr>
              <a:spAutoFit/>
            </a:bodyPr>
            <a:lstStyle/>
            <a:p>
              <a:pPr algn="ctr" eaLnBrk="1" fontAlgn="auto" hangingPunct="1">
                <a:spcBef>
                  <a:spcPts val="0"/>
                </a:spcBef>
                <a:spcAft>
                  <a:spcPts val="0"/>
                </a:spcAft>
                <a:buClr>
                  <a:srgbClr val="000000"/>
                </a:buClr>
                <a:buFont typeface="Arial"/>
                <a:buNone/>
                <a:defRPr/>
              </a:pPr>
              <a:r>
                <a:rPr lang="en-US" sz="2000" b="1" kern="0" dirty="0" err="1">
                  <a:latin typeface="Times New Roman" panose="02020603050405020304" pitchFamily="18" charset="0"/>
                  <a:ea typeface="Arial"/>
                  <a:cs typeface="Times New Roman" panose="02020603050405020304" pitchFamily="18" charset="0"/>
                  <a:sym typeface="Arial"/>
                </a:rPr>
                <a:t>Cấu</a:t>
              </a:r>
              <a:r>
                <a:rPr lang="en-US" sz="2000" b="1" kern="0" dirty="0">
                  <a:latin typeface="Times New Roman" panose="02020603050405020304" pitchFamily="18" charset="0"/>
                  <a:ea typeface="Arial"/>
                  <a:cs typeface="Times New Roman" panose="02020603050405020304" pitchFamily="18" charset="0"/>
                  <a:sym typeface="Arial"/>
                </a:rPr>
                <a:t> </a:t>
              </a:r>
              <a:r>
                <a:rPr lang="en-US" sz="2000" b="1" kern="0" dirty="0" err="1">
                  <a:latin typeface="Times New Roman" panose="02020603050405020304" pitchFamily="18" charset="0"/>
                  <a:ea typeface="Arial"/>
                  <a:cs typeface="Times New Roman" panose="02020603050405020304" pitchFamily="18" charset="0"/>
                  <a:sym typeface="Arial"/>
                </a:rPr>
                <a:t>hình</a:t>
              </a:r>
              <a:r>
                <a:rPr lang="en-US" sz="2000" b="1" kern="0" dirty="0">
                  <a:latin typeface="Times New Roman" panose="02020603050405020304" pitchFamily="18" charset="0"/>
                  <a:ea typeface="Arial"/>
                  <a:cs typeface="Times New Roman" panose="02020603050405020304" pitchFamily="18" charset="0"/>
                  <a:sym typeface="Arial"/>
                </a:rPr>
                <a:t> electron Na </a:t>
              </a:r>
            </a:p>
          </p:txBody>
        </p:sp>
        <p:sp>
          <p:nvSpPr>
            <p:cNvPr id="10" name="TextBox 9">
              <a:extLst>
                <a:ext uri="{FF2B5EF4-FFF2-40B4-BE49-F238E27FC236}">
                  <a16:creationId xmlns:a16="http://schemas.microsoft.com/office/drawing/2014/main" id="{7F110896-F2D1-17A3-BF79-8EE787EFF202}"/>
                </a:ext>
              </a:extLst>
            </p:cNvPr>
            <p:cNvSpPr txBox="1"/>
            <p:nvPr/>
          </p:nvSpPr>
          <p:spPr>
            <a:xfrm>
              <a:off x="1794157" y="2005472"/>
              <a:ext cx="1671811" cy="400110"/>
            </a:xfrm>
            <a:prstGeom prst="rect">
              <a:avLst/>
            </a:prstGeom>
            <a:grpFill/>
          </p:spPr>
          <p:txBody>
            <a:bodyPr>
              <a:spAutoFit/>
            </a:bodyPr>
            <a:lstStyle/>
            <a:p>
              <a:pPr eaLnBrk="1" fontAlgn="auto" hangingPunct="1">
                <a:spcBef>
                  <a:spcPts val="0"/>
                </a:spcBef>
                <a:spcAft>
                  <a:spcPts val="0"/>
                </a:spcAft>
                <a:buClr>
                  <a:srgbClr val="000000"/>
                </a:buClr>
                <a:buFont typeface="Arial"/>
                <a:buNone/>
                <a:defRPr/>
              </a:pPr>
              <a:r>
                <a:rPr lang="en-US" sz="2000" kern="0" dirty="0">
                  <a:latin typeface="Times New Roman" panose="02020603050405020304" pitchFamily="18" charset="0"/>
                  <a:ea typeface="Arial"/>
                  <a:cs typeface="Times New Roman" panose="02020603050405020304" pitchFamily="18" charset="0"/>
                  <a:sym typeface="Arial"/>
                </a:rPr>
                <a:t>1s</a:t>
              </a:r>
              <a:r>
                <a:rPr lang="en-US" sz="2000" kern="0" baseline="30000" dirty="0">
                  <a:latin typeface="Times New Roman" panose="02020603050405020304" pitchFamily="18" charset="0"/>
                  <a:ea typeface="Arial"/>
                  <a:cs typeface="Times New Roman" panose="02020603050405020304" pitchFamily="18" charset="0"/>
                  <a:sym typeface="Arial"/>
                </a:rPr>
                <a:t>2</a:t>
              </a:r>
              <a:r>
                <a:rPr lang="en-US" sz="2000" kern="0" dirty="0">
                  <a:latin typeface="Times New Roman" panose="02020603050405020304" pitchFamily="18" charset="0"/>
                  <a:ea typeface="Arial"/>
                  <a:cs typeface="Times New Roman" panose="02020603050405020304" pitchFamily="18" charset="0"/>
                  <a:sym typeface="Arial"/>
                </a:rPr>
                <a:t>2s</a:t>
              </a:r>
              <a:r>
                <a:rPr lang="en-US" sz="2000" kern="0" baseline="30000" dirty="0">
                  <a:latin typeface="Times New Roman" panose="02020603050405020304" pitchFamily="18" charset="0"/>
                  <a:ea typeface="Arial"/>
                  <a:cs typeface="Times New Roman" panose="02020603050405020304" pitchFamily="18" charset="0"/>
                  <a:sym typeface="Arial"/>
                </a:rPr>
                <a:t>2</a:t>
              </a:r>
              <a:r>
                <a:rPr lang="en-US" sz="2000" kern="0" dirty="0">
                  <a:latin typeface="Times New Roman" panose="02020603050405020304" pitchFamily="18" charset="0"/>
                  <a:ea typeface="Arial"/>
                  <a:cs typeface="Times New Roman" panose="02020603050405020304" pitchFamily="18" charset="0"/>
                  <a:sym typeface="Arial"/>
                </a:rPr>
                <a:t>2p</a:t>
              </a:r>
              <a:r>
                <a:rPr lang="en-US" sz="2000" kern="0" baseline="30000" dirty="0">
                  <a:latin typeface="Times New Roman" panose="02020603050405020304" pitchFamily="18" charset="0"/>
                  <a:ea typeface="Arial"/>
                  <a:cs typeface="Times New Roman" panose="02020603050405020304" pitchFamily="18" charset="0"/>
                  <a:sym typeface="Arial"/>
                </a:rPr>
                <a:t>6</a:t>
              </a:r>
              <a:r>
                <a:rPr lang="en-US" sz="2000" kern="0" dirty="0">
                  <a:latin typeface="Times New Roman" panose="02020603050405020304" pitchFamily="18" charset="0"/>
                  <a:ea typeface="Arial"/>
                  <a:cs typeface="Times New Roman" panose="02020603050405020304" pitchFamily="18" charset="0"/>
                  <a:sym typeface="Arial"/>
                </a:rPr>
                <a:t>3s</a:t>
              </a:r>
              <a:r>
                <a:rPr lang="en-US" sz="2000" kern="0" baseline="30000" dirty="0">
                  <a:latin typeface="Times New Roman" panose="02020603050405020304" pitchFamily="18" charset="0"/>
                  <a:ea typeface="Arial"/>
                  <a:cs typeface="Times New Roman" panose="02020603050405020304" pitchFamily="18" charset="0"/>
                  <a:sym typeface="Arial"/>
                </a:rPr>
                <a:t>1</a:t>
              </a:r>
              <a:r>
                <a:rPr lang="en-US" sz="2000" kern="0" dirty="0">
                  <a:latin typeface="Times New Roman" panose="02020603050405020304" pitchFamily="18" charset="0"/>
                  <a:ea typeface="Arial"/>
                  <a:cs typeface="Times New Roman" panose="02020603050405020304" pitchFamily="18" charset="0"/>
                  <a:sym typeface="Arial"/>
                </a:rPr>
                <a:t> </a:t>
              </a:r>
            </a:p>
          </p:txBody>
        </p:sp>
        <p:sp>
          <p:nvSpPr>
            <p:cNvPr id="11" name="TextBox 10">
              <a:extLst>
                <a:ext uri="{FF2B5EF4-FFF2-40B4-BE49-F238E27FC236}">
                  <a16:creationId xmlns:a16="http://schemas.microsoft.com/office/drawing/2014/main" id="{D400F086-1273-7065-44C1-B3085AF737E2}"/>
                </a:ext>
              </a:extLst>
            </p:cNvPr>
            <p:cNvSpPr txBox="1"/>
            <p:nvPr/>
          </p:nvSpPr>
          <p:spPr>
            <a:xfrm>
              <a:off x="1102826" y="2328983"/>
              <a:ext cx="2217708" cy="400110"/>
            </a:xfrm>
            <a:prstGeom prst="rect">
              <a:avLst/>
            </a:prstGeom>
            <a:grpFill/>
          </p:spPr>
          <p:txBody>
            <a:bodyPr>
              <a:spAutoFit/>
            </a:bodyPr>
            <a:lstStyle/>
            <a:p>
              <a:pPr eaLnBrk="1" fontAlgn="auto" hangingPunct="1">
                <a:spcBef>
                  <a:spcPts val="0"/>
                </a:spcBef>
                <a:spcAft>
                  <a:spcPts val="0"/>
                </a:spcAft>
                <a:buClr>
                  <a:srgbClr val="000000"/>
                </a:buClr>
                <a:buFont typeface="Arial"/>
                <a:buNone/>
                <a:defRPr/>
              </a:pPr>
              <a:r>
                <a:rPr lang="en-US" sz="2000" kern="0" dirty="0" err="1">
                  <a:latin typeface="Times New Roman" panose="02020603050405020304" pitchFamily="18" charset="0"/>
                  <a:ea typeface="Arial"/>
                  <a:cs typeface="Times New Roman" panose="02020603050405020304" pitchFamily="18" charset="0"/>
                  <a:sym typeface="Arial"/>
                </a:rPr>
                <a:t>Số</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lớp</a:t>
              </a:r>
              <a:r>
                <a:rPr lang="en-US" sz="2000" kern="0" dirty="0">
                  <a:latin typeface="Times New Roman" panose="02020603050405020304" pitchFamily="18" charset="0"/>
                  <a:ea typeface="Arial"/>
                  <a:cs typeface="Times New Roman" panose="02020603050405020304" pitchFamily="18" charset="0"/>
                  <a:sym typeface="Arial"/>
                </a:rPr>
                <a:t> electron: 3 </a:t>
              </a:r>
            </a:p>
          </p:txBody>
        </p:sp>
      </p:grpSp>
      <p:grpSp>
        <p:nvGrpSpPr>
          <p:cNvPr id="12" name="Group 11">
            <a:extLst>
              <a:ext uri="{FF2B5EF4-FFF2-40B4-BE49-F238E27FC236}">
                <a16:creationId xmlns:a16="http://schemas.microsoft.com/office/drawing/2014/main" id="{AA532366-6CE3-8370-8608-0D149B92278C}"/>
              </a:ext>
            </a:extLst>
          </p:cNvPr>
          <p:cNvGrpSpPr/>
          <p:nvPr/>
        </p:nvGrpSpPr>
        <p:grpSpPr>
          <a:xfrm>
            <a:off x="5134086" y="899297"/>
            <a:ext cx="3007606" cy="1186312"/>
            <a:chOff x="1068635" y="1630498"/>
            <a:chExt cx="3007606" cy="1186313"/>
          </a:xfrm>
          <a:solidFill>
            <a:schemeClr val="accent2"/>
          </a:solidFill>
        </p:grpSpPr>
        <p:sp>
          <p:nvSpPr>
            <p:cNvPr id="13" name="Rectangle 12">
              <a:extLst>
                <a:ext uri="{FF2B5EF4-FFF2-40B4-BE49-F238E27FC236}">
                  <a16:creationId xmlns:a16="http://schemas.microsoft.com/office/drawing/2014/main" id="{F5D8F8CD-36B0-7E32-B0F0-BF00B0F37772}"/>
                </a:ext>
              </a:extLst>
            </p:cNvPr>
            <p:cNvSpPr/>
            <p:nvPr/>
          </p:nvSpPr>
          <p:spPr>
            <a:xfrm>
              <a:off x="1068635" y="1630498"/>
              <a:ext cx="3007606" cy="1186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800" kern="0">
                <a:latin typeface="Times New Roman" panose="02020603050405020304" pitchFamily="18" charset="0"/>
                <a:cs typeface="Times New Roman" panose="02020603050405020304" pitchFamily="18" charset="0"/>
                <a:sym typeface="Arial"/>
              </a:endParaRPr>
            </a:p>
          </p:txBody>
        </p:sp>
        <p:sp>
          <p:nvSpPr>
            <p:cNvPr id="14" name="TextBox 13">
              <a:extLst>
                <a:ext uri="{FF2B5EF4-FFF2-40B4-BE49-F238E27FC236}">
                  <a16:creationId xmlns:a16="http://schemas.microsoft.com/office/drawing/2014/main" id="{AB251675-1028-C5AF-58E6-12EAD02193A1}"/>
                </a:ext>
              </a:extLst>
            </p:cNvPr>
            <p:cNvSpPr txBox="1"/>
            <p:nvPr/>
          </p:nvSpPr>
          <p:spPr>
            <a:xfrm>
              <a:off x="1892233" y="2342793"/>
              <a:ext cx="1553317" cy="400110"/>
            </a:xfrm>
            <a:prstGeom prst="rect">
              <a:avLst/>
            </a:prstGeom>
            <a:grpFill/>
          </p:spPr>
          <p:txBody>
            <a:bodyPr>
              <a:spAutoFit/>
            </a:bodyPr>
            <a:lstStyle/>
            <a:p>
              <a:pPr eaLnBrk="1" fontAlgn="auto" hangingPunct="1">
                <a:spcBef>
                  <a:spcPts val="0"/>
                </a:spcBef>
                <a:spcAft>
                  <a:spcPts val="0"/>
                </a:spcAft>
                <a:buClr>
                  <a:srgbClr val="000000"/>
                </a:buClr>
                <a:buFont typeface="Arial"/>
                <a:buNone/>
                <a:defRPr/>
              </a:pPr>
              <a:r>
                <a:rPr lang="en-US" sz="2000" kern="0">
                  <a:latin typeface="Times New Roman" panose="02020603050405020304" pitchFamily="18" charset="0"/>
                  <a:ea typeface="Arial"/>
                  <a:cs typeface="Times New Roman" panose="02020603050405020304" pitchFamily="18" charset="0"/>
                  <a:sym typeface="Arial"/>
                </a:rPr>
                <a:t>Nhóm: IA</a:t>
              </a:r>
            </a:p>
          </p:txBody>
        </p:sp>
        <p:sp>
          <p:nvSpPr>
            <p:cNvPr id="15" name="TextBox 14">
              <a:extLst>
                <a:ext uri="{FF2B5EF4-FFF2-40B4-BE49-F238E27FC236}">
                  <a16:creationId xmlns:a16="http://schemas.microsoft.com/office/drawing/2014/main" id="{452FF10E-8117-C497-F67C-FBBF27978F92}"/>
                </a:ext>
              </a:extLst>
            </p:cNvPr>
            <p:cNvSpPr txBox="1"/>
            <p:nvPr/>
          </p:nvSpPr>
          <p:spPr>
            <a:xfrm>
              <a:off x="1244905" y="1658989"/>
              <a:ext cx="2655065" cy="400110"/>
            </a:xfrm>
            <a:prstGeom prst="rect">
              <a:avLst/>
            </a:prstGeom>
            <a:grpFill/>
          </p:spPr>
          <p:txBody>
            <a:bodyPr>
              <a:spAutoFit/>
            </a:bodyPr>
            <a:lstStyle/>
            <a:p>
              <a:pPr algn="ctr" eaLnBrk="1" fontAlgn="auto" hangingPunct="1">
                <a:spcBef>
                  <a:spcPts val="0"/>
                </a:spcBef>
                <a:spcAft>
                  <a:spcPts val="0"/>
                </a:spcAft>
                <a:buClr>
                  <a:srgbClr val="000000"/>
                </a:buClr>
                <a:buFont typeface="Arial"/>
                <a:buNone/>
                <a:defRPr/>
              </a:pPr>
              <a:r>
                <a:rPr lang="en-US" sz="2000" b="1" kern="0" dirty="0" err="1">
                  <a:latin typeface="Times New Roman" panose="02020603050405020304" pitchFamily="18" charset="0"/>
                  <a:ea typeface="Arial"/>
                  <a:cs typeface="Times New Roman" panose="02020603050405020304" pitchFamily="18" charset="0"/>
                  <a:sym typeface="Arial"/>
                </a:rPr>
                <a:t>Vị</a:t>
              </a:r>
              <a:r>
                <a:rPr lang="en-US" sz="2000" b="1" kern="0" dirty="0">
                  <a:latin typeface="Times New Roman" panose="02020603050405020304" pitchFamily="18" charset="0"/>
                  <a:ea typeface="Arial"/>
                  <a:cs typeface="Times New Roman" panose="02020603050405020304" pitchFamily="18" charset="0"/>
                  <a:sym typeface="Arial"/>
                </a:rPr>
                <a:t> </a:t>
              </a:r>
              <a:r>
                <a:rPr lang="en-US" sz="2000" b="1" kern="0" dirty="0" err="1">
                  <a:latin typeface="Times New Roman" panose="02020603050405020304" pitchFamily="18" charset="0"/>
                  <a:ea typeface="Arial"/>
                  <a:cs typeface="Times New Roman" panose="02020603050405020304" pitchFamily="18" charset="0"/>
                  <a:sym typeface="Arial"/>
                </a:rPr>
                <a:t>trí</a:t>
              </a:r>
              <a:endParaRPr lang="en-US" sz="2000" b="1" kern="0" dirty="0">
                <a:latin typeface="Times New Roman" panose="02020603050405020304" pitchFamily="18" charset="0"/>
                <a:ea typeface="Arial"/>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79986C19-5FB5-FF0B-E7BA-8107C7ACC1A2}"/>
                </a:ext>
              </a:extLst>
            </p:cNvPr>
            <p:cNvSpPr txBox="1"/>
            <p:nvPr/>
          </p:nvSpPr>
          <p:spPr>
            <a:xfrm>
              <a:off x="1892233" y="2056356"/>
              <a:ext cx="1177709" cy="400110"/>
            </a:xfrm>
            <a:prstGeom prst="rect">
              <a:avLst/>
            </a:prstGeom>
            <a:grpFill/>
          </p:spPr>
          <p:txBody>
            <a:bodyPr>
              <a:spAutoFit/>
            </a:bodyPr>
            <a:lstStyle/>
            <a:p>
              <a:pPr eaLnBrk="1" fontAlgn="auto" hangingPunct="1">
                <a:spcBef>
                  <a:spcPts val="0"/>
                </a:spcBef>
                <a:spcAft>
                  <a:spcPts val="0"/>
                </a:spcAft>
                <a:buClr>
                  <a:srgbClr val="000000"/>
                </a:buClr>
                <a:buFont typeface="Arial"/>
                <a:buNone/>
                <a:defRPr/>
              </a:pPr>
              <a:r>
                <a:rPr lang="en-US" sz="2000" kern="0" dirty="0">
                  <a:latin typeface="Times New Roman" panose="02020603050405020304" pitchFamily="18" charset="0"/>
                  <a:ea typeface="Arial"/>
                  <a:cs typeface="Times New Roman" panose="02020603050405020304" pitchFamily="18" charset="0"/>
                  <a:sym typeface="Arial"/>
                </a:rPr>
                <a:t>Chu </a:t>
              </a:r>
              <a:r>
                <a:rPr lang="en-US" sz="2000" kern="0" dirty="0" err="1">
                  <a:latin typeface="Times New Roman" panose="02020603050405020304" pitchFamily="18" charset="0"/>
                  <a:ea typeface="Arial"/>
                  <a:cs typeface="Times New Roman" panose="02020603050405020304" pitchFamily="18" charset="0"/>
                  <a:sym typeface="Arial"/>
                </a:rPr>
                <a:t>kì</a:t>
              </a:r>
              <a:r>
                <a:rPr lang="en-US" sz="2000" kern="0" dirty="0">
                  <a:latin typeface="Times New Roman" panose="02020603050405020304" pitchFamily="18" charset="0"/>
                  <a:ea typeface="Arial"/>
                  <a:cs typeface="Times New Roman" panose="02020603050405020304" pitchFamily="18" charset="0"/>
                  <a:sym typeface="Arial"/>
                </a:rPr>
                <a:t>: 3</a:t>
              </a:r>
            </a:p>
          </p:txBody>
        </p:sp>
      </p:grpSp>
      <p:grpSp>
        <p:nvGrpSpPr>
          <p:cNvPr id="17" name="Group 16">
            <a:extLst>
              <a:ext uri="{FF2B5EF4-FFF2-40B4-BE49-F238E27FC236}">
                <a16:creationId xmlns:a16="http://schemas.microsoft.com/office/drawing/2014/main" id="{9BB763B0-04F2-90E5-A76A-654F749BA1A8}"/>
              </a:ext>
            </a:extLst>
          </p:cNvPr>
          <p:cNvGrpSpPr/>
          <p:nvPr/>
        </p:nvGrpSpPr>
        <p:grpSpPr>
          <a:xfrm>
            <a:off x="2283008" y="2664690"/>
            <a:ext cx="4839072" cy="2372618"/>
            <a:chOff x="5409281" y="2666399"/>
            <a:chExt cx="3007606" cy="2781289"/>
          </a:xfrm>
          <a:solidFill>
            <a:schemeClr val="accent2"/>
          </a:solidFill>
        </p:grpSpPr>
        <p:sp>
          <p:nvSpPr>
            <p:cNvPr id="18" name="Rectangle 17">
              <a:extLst>
                <a:ext uri="{FF2B5EF4-FFF2-40B4-BE49-F238E27FC236}">
                  <a16:creationId xmlns:a16="http://schemas.microsoft.com/office/drawing/2014/main" id="{361703BB-4BBA-6FCF-8A79-04268A03E0C2}"/>
                </a:ext>
              </a:extLst>
            </p:cNvPr>
            <p:cNvSpPr/>
            <p:nvPr/>
          </p:nvSpPr>
          <p:spPr>
            <a:xfrm>
              <a:off x="5409281" y="2666399"/>
              <a:ext cx="3007606" cy="2781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800" kern="0">
                <a:latin typeface="Times New Roman" panose="020206030504050203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21F6CFA3-0921-0360-2059-2EC834AE57C2}"/>
                </a:ext>
              </a:extLst>
            </p:cNvPr>
            <p:cNvSpPr txBox="1"/>
            <p:nvPr/>
          </p:nvSpPr>
          <p:spPr>
            <a:xfrm>
              <a:off x="5585551" y="2727942"/>
              <a:ext cx="2655065" cy="400110"/>
            </a:xfrm>
            <a:prstGeom prst="rect">
              <a:avLst/>
            </a:prstGeom>
            <a:grpFill/>
          </p:spPr>
          <p:txBody>
            <a:bodyPr>
              <a:spAutoFit/>
            </a:bodyPr>
            <a:lstStyle/>
            <a:p>
              <a:pPr algn="ctr" eaLnBrk="1" fontAlgn="auto" hangingPunct="1">
                <a:spcBef>
                  <a:spcPts val="0"/>
                </a:spcBef>
                <a:spcAft>
                  <a:spcPts val="0"/>
                </a:spcAft>
                <a:buClr>
                  <a:srgbClr val="000000"/>
                </a:buClr>
                <a:buFont typeface="Arial"/>
                <a:buNone/>
                <a:defRPr/>
              </a:pPr>
              <a:r>
                <a:rPr lang="en-US" sz="2000" b="1" kern="0">
                  <a:latin typeface="Times New Roman" panose="02020603050405020304" pitchFamily="18" charset="0"/>
                  <a:ea typeface="Arial"/>
                  <a:cs typeface="Times New Roman" panose="02020603050405020304" pitchFamily="18" charset="0"/>
                  <a:sym typeface="Arial"/>
                </a:rPr>
                <a:t>Tính Chất</a:t>
              </a:r>
            </a:p>
          </p:txBody>
        </p:sp>
        <p:sp>
          <p:nvSpPr>
            <p:cNvPr id="20" name="TextBox 19">
              <a:extLst>
                <a:ext uri="{FF2B5EF4-FFF2-40B4-BE49-F238E27FC236}">
                  <a16:creationId xmlns:a16="http://schemas.microsoft.com/office/drawing/2014/main" id="{E293601A-4CAE-0650-3AE7-3CED15C792F0}"/>
                </a:ext>
              </a:extLst>
            </p:cNvPr>
            <p:cNvSpPr txBox="1"/>
            <p:nvPr/>
          </p:nvSpPr>
          <p:spPr>
            <a:xfrm>
              <a:off x="5469583" y="3367332"/>
              <a:ext cx="2925002" cy="1937515"/>
            </a:xfrm>
            <a:prstGeom prst="rect">
              <a:avLst/>
            </a:prstGeom>
            <a:grpFill/>
          </p:spPr>
          <p:txBody>
            <a:bodyPr>
              <a:spAutoFit/>
            </a:bodyPr>
            <a:lstStyle/>
            <a:p>
              <a:pPr eaLnBrk="1" fontAlgn="auto" hangingPunct="1">
                <a:lnSpc>
                  <a:spcPct val="130000"/>
                </a:lnSpc>
                <a:spcBef>
                  <a:spcPts val="0"/>
                </a:spcBef>
                <a:spcAft>
                  <a:spcPts val="0"/>
                </a:spcAft>
                <a:buClr>
                  <a:srgbClr val="000000"/>
                </a:buClr>
                <a:buFont typeface="Arial"/>
                <a:buNone/>
                <a:defRPr/>
              </a:pPr>
              <a:r>
                <a:rPr lang="en-US" sz="2000" kern="0" dirty="0" err="1">
                  <a:latin typeface="Times New Roman" panose="02020603050405020304" pitchFamily="18" charset="0"/>
                  <a:ea typeface="Arial"/>
                  <a:cs typeface="Times New Roman" panose="02020603050405020304" pitchFamily="18" charset="0"/>
                  <a:sym typeface="Arial"/>
                </a:rPr>
                <a:t>Độ</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âm</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điện</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nhỏ</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bán</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kính</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nguyên</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tử</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lớn</a:t>
              </a:r>
              <a:r>
                <a:rPr lang="en-US" sz="2000" kern="0" dirty="0">
                  <a:latin typeface="Times New Roman" panose="02020603050405020304" pitchFamily="18" charset="0"/>
                  <a:ea typeface="Arial"/>
                  <a:cs typeface="Times New Roman" panose="02020603050405020304" pitchFamily="18" charset="0"/>
                  <a:sym typeface="Arial"/>
                </a:rPr>
                <a:t>, … </a:t>
              </a:r>
            </a:p>
            <a:p>
              <a:pPr eaLnBrk="1" fontAlgn="auto" hangingPunct="1">
                <a:lnSpc>
                  <a:spcPct val="130000"/>
                </a:lnSpc>
                <a:spcBef>
                  <a:spcPts val="0"/>
                </a:spcBef>
                <a:spcAft>
                  <a:spcPts val="0"/>
                </a:spcAft>
                <a:buClr>
                  <a:srgbClr val="000000"/>
                </a:buClr>
                <a:buFont typeface="Arial"/>
                <a:buNone/>
                <a:defRPr/>
              </a:pPr>
              <a:r>
                <a:rPr lang="en-US" sz="2000" kern="0" dirty="0">
                  <a:latin typeface="Times New Roman" panose="02020603050405020304" pitchFamily="18" charset="0"/>
                  <a:ea typeface="Arial"/>
                  <a:cs typeface="Times New Roman" panose="02020603050405020304" pitchFamily="18" charset="0"/>
                  <a:sym typeface="Arial"/>
                </a:rPr>
                <a:t>Na: </a:t>
              </a:r>
              <a:r>
                <a:rPr lang="en-US" sz="2000" kern="0" dirty="0" err="1">
                  <a:latin typeface="Times New Roman" panose="02020603050405020304" pitchFamily="18" charset="0"/>
                  <a:ea typeface="Arial"/>
                  <a:cs typeface="Times New Roman" panose="02020603050405020304" pitchFamily="18" charset="0"/>
                  <a:sym typeface="Arial"/>
                </a:rPr>
                <a:t>kim</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loại</a:t>
              </a:r>
              <a:r>
                <a:rPr lang="en-US" sz="2000" kern="0" dirty="0">
                  <a:latin typeface="Times New Roman" panose="02020603050405020304" pitchFamily="18" charset="0"/>
                  <a:ea typeface="Arial"/>
                  <a:cs typeface="Times New Roman" panose="02020603050405020304" pitchFamily="18" charset="0"/>
                  <a:sym typeface="Arial"/>
                </a:rPr>
                <a:t> </a:t>
              </a:r>
              <a:r>
                <a:rPr lang="en-US" sz="2000" kern="0" dirty="0" err="1">
                  <a:latin typeface="Times New Roman" panose="02020603050405020304" pitchFamily="18" charset="0"/>
                  <a:ea typeface="Arial"/>
                  <a:cs typeface="Times New Roman" panose="02020603050405020304" pitchFamily="18" charset="0"/>
                  <a:sym typeface="Arial"/>
                </a:rPr>
                <a:t>mạnh</a:t>
              </a:r>
              <a:r>
                <a:rPr lang="en-US" sz="2000" kern="0" dirty="0">
                  <a:latin typeface="Times New Roman" panose="02020603050405020304" pitchFamily="18" charset="0"/>
                  <a:ea typeface="Arial"/>
                  <a:cs typeface="Times New Roman" panose="02020603050405020304" pitchFamily="18" charset="0"/>
                  <a:sym typeface="Arial"/>
                </a:rPr>
                <a:t> </a:t>
              </a:r>
            </a:p>
            <a:p>
              <a:pPr eaLnBrk="1" fontAlgn="auto" hangingPunct="1">
                <a:lnSpc>
                  <a:spcPct val="130000"/>
                </a:lnSpc>
                <a:spcBef>
                  <a:spcPts val="0"/>
                </a:spcBef>
                <a:spcAft>
                  <a:spcPts val="0"/>
                </a:spcAft>
                <a:buClr>
                  <a:srgbClr val="000000"/>
                </a:buClr>
                <a:buFont typeface="Arial"/>
                <a:buNone/>
                <a:defRPr/>
              </a:pPr>
              <a:r>
                <a:rPr lang="en-US" sz="2000" kern="0" dirty="0">
                  <a:latin typeface="Times New Roman" panose="02020603050405020304" pitchFamily="18" charset="0"/>
                  <a:ea typeface="Arial"/>
                  <a:cs typeface="Times New Roman" panose="02020603050405020304" pitchFamily="18" charset="0"/>
                  <a:sym typeface="Arial"/>
                </a:rPr>
                <a:t>NaOH: base </a:t>
              </a:r>
              <a:r>
                <a:rPr lang="en-US" sz="2000" kern="0" dirty="0" err="1">
                  <a:latin typeface="Times New Roman" panose="02020603050405020304" pitchFamily="18" charset="0"/>
                  <a:ea typeface="Arial"/>
                  <a:cs typeface="Times New Roman" panose="02020603050405020304" pitchFamily="18" charset="0"/>
                  <a:sym typeface="Arial"/>
                </a:rPr>
                <a:t>mạnh</a:t>
              </a:r>
              <a:r>
                <a:rPr lang="en-US" sz="2000" kern="0" dirty="0">
                  <a:latin typeface="Times New Roman" panose="02020603050405020304" pitchFamily="18" charset="0"/>
                  <a:ea typeface="Arial"/>
                  <a:cs typeface="Times New Roman" panose="02020603050405020304" pitchFamily="18" charset="0"/>
                  <a:sym typeface="Arial"/>
                </a:rPr>
                <a:t> </a:t>
              </a:r>
            </a:p>
            <a:p>
              <a:pPr eaLnBrk="1" fontAlgn="auto" hangingPunct="1">
                <a:lnSpc>
                  <a:spcPct val="130000"/>
                </a:lnSpc>
                <a:spcBef>
                  <a:spcPts val="0"/>
                </a:spcBef>
                <a:spcAft>
                  <a:spcPts val="0"/>
                </a:spcAft>
                <a:buClr>
                  <a:srgbClr val="000000"/>
                </a:buClr>
                <a:buFont typeface="Arial"/>
                <a:buNone/>
                <a:defRPr/>
              </a:pPr>
              <a:r>
                <a:rPr lang="en-US" sz="2000" kern="0" dirty="0">
                  <a:latin typeface="Times New Roman" panose="02020603050405020304" pitchFamily="18" charset="0"/>
                  <a:ea typeface="Arial"/>
                  <a:cs typeface="Times New Roman" panose="02020603050405020304" pitchFamily="18" charset="0"/>
                  <a:sym typeface="Arial"/>
                </a:rPr>
                <a:t>Na</a:t>
              </a:r>
              <a:r>
                <a:rPr lang="en-US" sz="2000" kern="0" baseline="-25000" dirty="0">
                  <a:latin typeface="Times New Roman" panose="02020603050405020304" pitchFamily="18" charset="0"/>
                  <a:ea typeface="Arial"/>
                  <a:cs typeface="Times New Roman" panose="02020603050405020304" pitchFamily="18" charset="0"/>
                  <a:sym typeface="Arial"/>
                </a:rPr>
                <a:t>2</a:t>
              </a:r>
              <a:r>
                <a:rPr lang="en-US" sz="2000" kern="0" dirty="0">
                  <a:latin typeface="Times New Roman" panose="02020603050405020304" pitchFamily="18" charset="0"/>
                  <a:ea typeface="Arial"/>
                  <a:cs typeface="Times New Roman" panose="02020603050405020304" pitchFamily="18" charset="0"/>
                  <a:sym typeface="Arial"/>
                </a:rPr>
                <a:t>O: basic oxide</a:t>
              </a:r>
              <a:endParaRPr lang="en-US" sz="1200" kern="0" dirty="0">
                <a:latin typeface="Times New Roman" panose="02020603050405020304" pitchFamily="18" charset="0"/>
                <a:ea typeface="Arial"/>
                <a:cs typeface="Times New Roman" panose="02020603050405020304" pitchFamily="18" charset="0"/>
                <a:sym typeface="Arial"/>
              </a:endParaRPr>
            </a:p>
          </p:txBody>
        </p:sp>
      </p:grpSp>
      <p:cxnSp>
        <p:nvCxnSpPr>
          <p:cNvPr id="21" name="Straight Arrow Connector 20">
            <a:extLst>
              <a:ext uri="{FF2B5EF4-FFF2-40B4-BE49-F238E27FC236}">
                <a16:creationId xmlns:a16="http://schemas.microsoft.com/office/drawing/2014/main" id="{2BB76319-7AA4-71A5-6E58-811918E51D1F}"/>
              </a:ext>
            </a:extLst>
          </p:cNvPr>
          <p:cNvCxnSpPr/>
          <p:nvPr/>
        </p:nvCxnSpPr>
        <p:spPr>
          <a:xfrm>
            <a:off x="3979863" y="1604963"/>
            <a:ext cx="1062037" cy="0"/>
          </a:xfrm>
          <a:prstGeom prst="straightConnector1">
            <a:avLst/>
          </a:prstGeom>
          <a:ln w="5715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4F4A5E80-5C21-AED3-BAC7-583C5A3787F7}"/>
              </a:ext>
            </a:extLst>
          </p:cNvPr>
          <p:cNvCxnSpPr>
            <a:cxnSpLocks/>
          </p:cNvCxnSpPr>
          <p:nvPr/>
        </p:nvCxnSpPr>
        <p:spPr>
          <a:xfrm>
            <a:off x="4081463" y="1665288"/>
            <a:ext cx="427037" cy="858837"/>
          </a:xfrm>
          <a:prstGeom prst="straightConnector1">
            <a:avLst/>
          </a:prstGeom>
          <a:ln w="5715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ED2F41A6-9B8C-4DF0-A52F-225969FF8BA1}"/>
              </a:ext>
            </a:extLst>
          </p:cNvPr>
          <p:cNvCxnSpPr>
            <a:cxnSpLocks/>
          </p:cNvCxnSpPr>
          <p:nvPr/>
        </p:nvCxnSpPr>
        <p:spPr>
          <a:xfrm flipH="1">
            <a:off x="4572000" y="1665288"/>
            <a:ext cx="411163" cy="858837"/>
          </a:xfrm>
          <a:prstGeom prst="straightConnector1">
            <a:avLst/>
          </a:prstGeom>
          <a:ln w="5715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40967" name="Picture 2" descr="Chemistry Vector SVG Icon (12) - PNG Repo Free PNG Icons">
            <a:extLst>
              <a:ext uri="{FF2B5EF4-FFF2-40B4-BE49-F238E27FC236}">
                <a16:creationId xmlns:a16="http://schemas.microsoft.com/office/drawing/2014/main" id="{3F78DC26-0AED-1540-BB35-879600657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5208">
            <a:off x="-222250" y="-93663"/>
            <a:ext cx="947738" cy="94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 descr="Química ícones em vetor livre criados por surang | Free icons, Vector free,  Vector icon design">
            <a:extLst>
              <a:ext uri="{FF2B5EF4-FFF2-40B4-BE49-F238E27FC236}">
                <a16:creationId xmlns:a16="http://schemas.microsoft.com/office/drawing/2014/main" id="{FE6E4AC7-D35C-3FE5-BB7B-C62A20CE5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3040">
            <a:off x="8189913" y="-328613"/>
            <a:ext cx="1174750" cy="117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0" descr="Chemistry Icon Png #410513 - Free Icons Library">
            <a:extLst>
              <a:ext uri="{FF2B5EF4-FFF2-40B4-BE49-F238E27FC236}">
                <a16:creationId xmlns:a16="http://schemas.microsoft.com/office/drawing/2014/main" id="{DD71C309-4EE6-8915-90CC-45EC7AAC2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1395">
            <a:off x="7875588" y="3768725"/>
            <a:ext cx="169386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2" descr="Molecule free vector icons designed by Freepik | Free icons, Science  images, Vector free">
            <a:extLst>
              <a:ext uri="{FF2B5EF4-FFF2-40B4-BE49-F238E27FC236}">
                <a16:creationId xmlns:a16="http://schemas.microsoft.com/office/drawing/2014/main" id="{56CFCBFD-ECD2-4749-1678-7E80FFD84CC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766426">
            <a:off x="-334963" y="4019550"/>
            <a:ext cx="140811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Periodic table - Free education icons">
            <a:extLst>
              <a:ext uri="{FF2B5EF4-FFF2-40B4-BE49-F238E27FC236}">
                <a16:creationId xmlns:a16="http://schemas.microsoft.com/office/drawing/2014/main" id="{4B296FC6-D3C8-4463-ED82-437FC7830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58735">
            <a:off x="-563563" y="4044950"/>
            <a:ext cx="159861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descr="Chemistry Vector SVG Icon (12) - PNG Repo Free PNG Icons">
            <a:extLst>
              <a:ext uri="{FF2B5EF4-FFF2-40B4-BE49-F238E27FC236}">
                <a16:creationId xmlns:a16="http://schemas.microsoft.com/office/drawing/2014/main" id="{36325C2C-1965-1B90-CBA4-839E41D4F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5208">
            <a:off x="-222250" y="-93663"/>
            <a:ext cx="947738" cy="94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Química ícones em vetor livre criados por surang | Free icons, Vector free,  Vector icon design">
            <a:extLst>
              <a:ext uri="{FF2B5EF4-FFF2-40B4-BE49-F238E27FC236}">
                <a16:creationId xmlns:a16="http://schemas.microsoft.com/office/drawing/2014/main" id="{DF214FE7-A7BE-EF22-94B2-42F0F4FF7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3040">
            <a:off x="8189913" y="-328613"/>
            <a:ext cx="1174750" cy="117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0" descr="Chemistry Icon Png #410513 - Free Icons Library">
            <a:extLst>
              <a:ext uri="{FF2B5EF4-FFF2-40B4-BE49-F238E27FC236}">
                <a16:creationId xmlns:a16="http://schemas.microsoft.com/office/drawing/2014/main" id="{B8C0B081-703E-DB94-E2E0-109A361E97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1395">
            <a:off x="8048625" y="3856038"/>
            <a:ext cx="1693863"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等腰三角形 7">
            <a:extLst>
              <a:ext uri="{FF2B5EF4-FFF2-40B4-BE49-F238E27FC236}">
                <a16:creationId xmlns:a16="http://schemas.microsoft.com/office/drawing/2014/main" id="{0E248C01-B41B-F302-56EB-3CB6D72FD9FA}"/>
              </a:ext>
            </a:extLst>
          </p:cNvPr>
          <p:cNvSpPr/>
          <p:nvPr/>
        </p:nvSpPr>
        <p:spPr>
          <a:xfrm rot="7200000" flipV="1">
            <a:off x="2729320" y="2804168"/>
            <a:ext cx="544271" cy="265995"/>
          </a:xfrm>
          <a:prstGeom prst="triangle">
            <a:avLst>
              <a:gd name="adj" fmla="val 50907"/>
            </a:avLst>
          </a:prstGeom>
          <a:solidFill>
            <a:schemeClr val="tx2"/>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sp>
        <p:nvSpPr>
          <p:cNvPr id="13" name="任意多边形 9">
            <a:extLst>
              <a:ext uri="{FF2B5EF4-FFF2-40B4-BE49-F238E27FC236}">
                <a16:creationId xmlns:a16="http://schemas.microsoft.com/office/drawing/2014/main" id="{8CC3457E-FF2C-121E-A0F7-BF10F67AC548}"/>
              </a:ext>
            </a:extLst>
          </p:cNvPr>
          <p:cNvSpPr/>
          <p:nvPr/>
        </p:nvSpPr>
        <p:spPr>
          <a:xfrm>
            <a:off x="2051050" y="2435225"/>
            <a:ext cx="2503488" cy="2163763"/>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solidFill>
            <a:schemeClr val="accent5">
              <a:lumMod val="65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sp>
        <p:nvSpPr>
          <p:cNvPr id="14" name="任意多边形 10">
            <a:extLst>
              <a:ext uri="{FF2B5EF4-FFF2-40B4-BE49-F238E27FC236}">
                <a16:creationId xmlns:a16="http://schemas.microsoft.com/office/drawing/2014/main" id="{720DBFD8-8D01-CC3A-9649-ADEA629E6499}"/>
              </a:ext>
            </a:extLst>
          </p:cNvPr>
          <p:cNvSpPr/>
          <p:nvPr/>
        </p:nvSpPr>
        <p:spPr>
          <a:xfrm flipH="1">
            <a:off x="4589463" y="2430463"/>
            <a:ext cx="2503487" cy="216376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solidFill>
            <a:schemeClr val="accent5">
              <a:lumMod val="65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sp>
        <p:nvSpPr>
          <p:cNvPr id="15" name="任意多边形 11">
            <a:extLst>
              <a:ext uri="{FF2B5EF4-FFF2-40B4-BE49-F238E27FC236}">
                <a16:creationId xmlns:a16="http://schemas.microsoft.com/office/drawing/2014/main" id="{29D8D69E-67B3-0481-6EE1-EE6801953691}"/>
              </a:ext>
            </a:extLst>
          </p:cNvPr>
          <p:cNvSpPr/>
          <p:nvPr/>
        </p:nvSpPr>
        <p:spPr>
          <a:xfrm rot="14400000" flipH="1">
            <a:off x="3006725" y="773113"/>
            <a:ext cx="2503488" cy="216376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solidFill>
            <a:schemeClr val="accent5">
              <a:lumMod val="65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sp>
        <p:nvSpPr>
          <p:cNvPr id="16" name="任意多边形 13">
            <a:extLst>
              <a:ext uri="{FF2B5EF4-FFF2-40B4-BE49-F238E27FC236}">
                <a16:creationId xmlns:a16="http://schemas.microsoft.com/office/drawing/2014/main" id="{DF5C7A96-3B9D-DC5E-C892-50A392315EF7}"/>
              </a:ext>
            </a:extLst>
          </p:cNvPr>
          <p:cNvSpPr/>
          <p:nvPr/>
        </p:nvSpPr>
        <p:spPr>
          <a:xfrm rot="15321110">
            <a:off x="2808288" y="1852613"/>
            <a:ext cx="1079500" cy="1130300"/>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1"/>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grpSp>
        <p:nvGrpSpPr>
          <p:cNvPr id="17" name="Nhóm 1">
            <a:extLst>
              <a:ext uri="{FF2B5EF4-FFF2-40B4-BE49-F238E27FC236}">
                <a16:creationId xmlns:a16="http://schemas.microsoft.com/office/drawing/2014/main" id="{135F55ED-B7E5-8359-742A-9FEDB23CD25E}"/>
              </a:ext>
            </a:extLst>
          </p:cNvPr>
          <p:cNvGrpSpPr>
            <a:grpSpLocks/>
          </p:cNvGrpSpPr>
          <p:nvPr/>
        </p:nvGrpSpPr>
        <p:grpSpPr bwMode="auto">
          <a:xfrm>
            <a:off x="4308475" y="4611688"/>
            <a:ext cx="568325" cy="265112"/>
            <a:chOff x="5744689" y="6148168"/>
            <a:chExt cx="756763" cy="354642"/>
          </a:xfrm>
        </p:grpSpPr>
        <p:sp>
          <p:nvSpPr>
            <p:cNvPr id="18" name="等腰三角形 6">
              <a:extLst>
                <a:ext uri="{FF2B5EF4-FFF2-40B4-BE49-F238E27FC236}">
                  <a16:creationId xmlns:a16="http://schemas.microsoft.com/office/drawing/2014/main" id="{3FE7D838-8E04-6E28-72BF-A18E60ACB79F}"/>
                </a:ext>
              </a:extLst>
            </p:cNvPr>
            <p:cNvSpPr/>
            <p:nvPr/>
          </p:nvSpPr>
          <p:spPr>
            <a:xfrm flipV="1">
              <a:off x="5744689" y="6148168"/>
              <a:ext cx="725735" cy="354642"/>
            </a:xfrm>
            <a:prstGeom prst="triangle">
              <a:avLst>
                <a:gd name="adj" fmla="val 50907"/>
              </a:avLst>
            </a:prstGeom>
            <a:solidFill>
              <a:schemeClr val="accent2">
                <a:lumMod val="75000"/>
                <a:lumOff val="25000"/>
              </a:schemeClr>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sp>
          <p:nvSpPr>
            <p:cNvPr id="19" name="等腰三角形 8">
              <a:extLst>
                <a:ext uri="{FF2B5EF4-FFF2-40B4-BE49-F238E27FC236}">
                  <a16:creationId xmlns:a16="http://schemas.microsoft.com/office/drawing/2014/main" id="{3A53CF78-29E3-2786-8608-9F6F1A041322}"/>
                </a:ext>
              </a:extLst>
            </p:cNvPr>
            <p:cNvSpPr/>
            <p:nvPr/>
          </p:nvSpPr>
          <p:spPr>
            <a:xfrm rot="10851263">
              <a:off x="5813989" y="6163710"/>
              <a:ext cx="687463" cy="330031"/>
            </a:xfrm>
            <a:prstGeom prst="triangle">
              <a:avLst>
                <a:gd name="adj" fmla="val 50907"/>
              </a:avLst>
            </a:prstGeom>
            <a:solidFill>
              <a:schemeClr val="tx2">
                <a:lumMod val="75000"/>
              </a:schemeClr>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grpSp>
      <p:sp>
        <p:nvSpPr>
          <p:cNvPr id="20" name="文本框 51">
            <a:extLst>
              <a:ext uri="{FF2B5EF4-FFF2-40B4-BE49-F238E27FC236}">
                <a16:creationId xmlns:a16="http://schemas.microsoft.com/office/drawing/2014/main" id="{5B7FA5DF-B05B-DF56-4CB4-CD3F05E9E004}"/>
              </a:ext>
            </a:extLst>
          </p:cNvPr>
          <p:cNvSpPr txBox="1">
            <a:spLocks noChangeArrowheads="1"/>
          </p:cNvSpPr>
          <p:nvPr/>
        </p:nvSpPr>
        <p:spPr bwMode="auto">
          <a:xfrm>
            <a:off x="3654425" y="1482725"/>
            <a:ext cx="18700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20000"/>
              </a:lnSpc>
            </a:pPr>
            <a:r>
              <a:rPr lang="en-US" altLang="zh-CN" sz="1800" b="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Tính chất của nguyên tố</a:t>
            </a:r>
            <a:endParaRPr lang="zh-CN" altLang="en-US" sz="1800" b="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52">
            <a:extLst>
              <a:ext uri="{FF2B5EF4-FFF2-40B4-BE49-F238E27FC236}">
                <a16:creationId xmlns:a16="http://schemas.microsoft.com/office/drawing/2014/main" id="{E0BD9C8E-23AE-858E-D650-66FD66004248}"/>
              </a:ext>
            </a:extLst>
          </p:cNvPr>
          <p:cNvSpPr txBox="1">
            <a:spLocks noChangeArrowheads="1"/>
          </p:cNvSpPr>
          <p:nvPr/>
        </p:nvSpPr>
        <p:spPr bwMode="auto">
          <a:xfrm>
            <a:off x="2974975" y="3297238"/>
            <a:ext cx="13858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20000"/>
              </a:lnSpc>
            </a:pPr>
            <a:r>
              <a:rPr lang="en-US" altLang="zh-CN" sz="18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Cấu hình electron</a:t>
            </a:r>
            <a:endParaRPr lang="zh-CN" altLang="en-US" sz="18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文本框 53">
            <a:extLst>
              <a:ext uri="{FF2B5EF4-FFF2-40B4-BE49-F238E27FC236}">
                <a16:creationId xmlns:a16="http://schemas.microsoft.com/office/drawing/2014/main" id="{D7518CBF-17FC-0118-A2DF-FD19A26CFE79}"/>
              </a:ext>
            </a:extLst>
          </p:cNvPr>
          <p:cNvSpPr txBox="1"/>
          <p:nvPr/>
        </p:nvSpPr>
        <p:spPr>
          <a:xfrm>
            <a:off x="4702175" y="3167063"/>
            <a:ext cx="1887538" cy="1060450"/>
          </a:xfrm>
          <a:prstGeom prst="rect">
            <a:avLst/>
          </a:prstGeom>
          <a:noFill/>
        </p:spPr>
        <p:txBody>
          <a:bodyPr>
            <a:spAutoFit/>
          </a:bodyPr>
          <a:lstStyle>
            <a:defPPr>
              <a:defRPr lang="zh-CN"/>
            </a:defPPr>
            <a:lvl1pPr algn="ctr">
              <a:lnSpc>
                <a:spcPct val="120000"/>
              </a:lnSpc>
              <a:defRPr sz="2400" b="1">
                <a:solidFill>
                  <a:schemeClr val="accent2"/>
                </a:solidFill>
                <a:latin typeface="Arial" panose="020B0604020202020204" pitchFamily="34" charset="0"/>
                <a:ea typeface="微软雅黑" panose="020B0503020204020204" pitchFamily="34" charset="-122"/>
                <a:cs typeface="Arial" panose="020B0604020202020204" pitchFamily="34" charset="0"/>
              </a:defRPr>
            </a:lvl1pPr>
          </a:lstStyle>
          <a:p>
            <a:pPr eaLnBrk="1" fontAlgn="auto" hangingPunct="1">
              <a:spcBef>
                <a:spcPts val="0"/>
              </a:spcBef>
              <a:spcAft>
                <a:spcPts val="0"/>
              </a:spcAft>
              <a:buClr>
                <a:srgbClr val="000000"/>
              </a:buClr>
              <a:buFont typeface="Arial"/>
              <a:buNone/>
              <a:defRPr/>
            </a:pPr>
            <a:r>
              <a:rPr lang="en-US" altLang="zh-CN" sz="1800" kern="0" dirty="0" err="1">
                <a:solidFill>
                  <a:schemeClr val="accent3">
                    <a:lumMod val="50000"/>
                  </a:schemeClr>
                </a:solidFill>
                <a:latin typeface="Times New Roman" panose="02020603050405020304" pitchFamily="18" charset="0"/>
                <a:cs typeface="Times New Roman" panose="02020603050405020304" pitchFamily="18" charset="0"/>
                <a:sym typeface="Arial"/>
              </a:rPr>
              <a:t>Vị</a:t>
            </a:r>
            <a:r>
              <a:rPr lang="en-US" altLang="zh-CN" sz="1800" kern="0" dirty="0">
                <a:solidFill>
                  <a:schemeClr val="accent3">
                    <a:lumMod val="50000"/>
                  </a:schemeClr>
                </a:solidFill>
                <a:latin typeface="Times New Roman" panose="02020603050405020304" pitchFamily="18" charset="0"/>
                <a:cs typeface="Times New Roman" panose="02020603050405020304" pitchFamily="18" charset="0"/>
                <a:sym typeface="Arial"/>
              </a:rPr>
              <a:t> </a:t>
            </a:r>
            <a:r>
              <a:rPr lang="en-US" altLang="zh-CN" sz="1800" kern="0" dirty="0" err="1">
                <a:solidFill>
                  <a:schemeClr val="accent3">
                    <a:lumMod val="50000"/>
                  </a:schemeClr>
                </a:solidFill>
                <a:latin typeface="Times New Roman" panose="02020603050405020304" pitchFamily="18" charset="0"/>
                <a:cs typeface="Times New Roman" panose="02020603050405020304" pitchFamily="18" charset="0"/>
                <a:sym typeface="Arial"/>
              </a:rPr>
              <a:t>trí</a:t>
            </a:r>
            <a:r>
              <a:rPr lang="en-US" altLang="zh-CN" sz="1800" kern="0" dirty="0">
                <a:solidFill>
                  <a:schemeClr val="accent3">
                    <a:lumMod val="50000"/>
                  </a:schemeClr>
                </a:solidFill>
                <a:latin typeface="Times New Roman" panose="02020603050405020304" pitchFamily="18" charset="0"/>
                <a:cs typeface="Times New Roman" panose="02020603050405020304" pitchFamily="18" charset="0"/>
                <a:sym typeface="Arial"/>
              </a:rPr>
              <a:t> </a:t>
            </a:r>
            <a:r>
              <a:rPr lang="en-US" altLang="zh-CN" sz="1800" kern="0" dirty="0" err="1">
                <a:solidFill>
                  <a:schemeClr val="accent3">
                    <a:lumMod val="50000"/>
                  </a:schemeClr>
                </a:solidFill>
                <a:latin typeface="Times New Roman" panose="02020603050405020304" pitchFamily="18" charset="0"/>
                <a:cs typeface="Times New Roman" panose="02020603050405020304" pitchFamily="18" charset="0"/>
                <a:sym typeface="Arial"/>
              </a:rPr>
              <a:t>của</a:t>
            </a:r>
            <a:r>
              <a:rPr lang="en-US" altLang="zh-CN" sz="1800" kern="0" dirty="0">
                <a:solidFill>
                  <a:schemeClr val="accent3">
                    <a:lumMod val="50000"/>
                  </a:schemeClr>
                </a:solidFill>
                <a:latin typeface="Times New Roman" panose="02020603050405020304" pitchFamily="18" charset="0"/>
                <a:cs typeface="Times New Roman" panose="02020603050405020304" pitchFamily="18" charset="0"/>
                <a:sym typeface="Arial"/>
              </a:rPr>
              <a:t> </a:t>
            </a:r>
            <a:r>
              <a:rPr lang="en-US" altLang="zh-CN" sz="1800" kern="0" dirty="0" err="1">
                <a:solidFill>
                  <a:schemeClr val="accent3">
                    <a:lumMod val="50000"/>
                  </a:schemeClr>
                </a:solidFill>
                <a:latin typeface="Times New Roman" panose="02020603050405020304" pitchFamily="18" charset="0"/>
                <a:cs typeface="Times New Roman" panose="02020603050405020304" pitchFamily="18" charset="0"/>
                <a:sym typeface="Arial"/>
              </a:rPr>
              <a:t>nguyên</a:t>
            </a:r>
            <a:r>
              <a:rPr lang="en-US" altLang="zh-CN" sz="1800" kern="0" dirty="0">
                <a:solidFill>
                  <a:schemeClr val="accent3">
                    <a:lumMod val="50000"/>
                  </a:schemeClr>
                </a:solidFill>
                <a:latin typeface="Times New Roman" panose="02020603050405020304" pitchFamily="18" charset="0"/>
                <a:cs typeface="Times New Roman" panose="02020603050405020304" pitchFamily="18" charset="0"/>
                <a:sym typeface="Arial"/>
              </a:rPr>
              <a:t> </a:t>
            </a:r>
            <a:r>
              <a:rPr lang="en-US" altLang="zh-CN" sz="1800" kern="0" dirty="0" err="1">
                <a:solidFill>
                  <a:schemeClr val="accent3">
                    <a:lumMod val="50000"/>
                  </a:schemeClr>
                </a:solidFill>
                <a:latin typeface="Times New Roman" panose="02020603050405020304" pitchFamily="18" charset="0"/>
                <a:cs typeface="Times New Roman" panose="02020603050405020304" pitchFamily="18" charset="0"/>
                <a:sym typeface="Arial"/>
              </a:rPr>
              <a:t>tố</a:t>
            </a:r>
            <a:r>
              <a:rPr lang="en-US" altLang="zh-CN" sz="1800" kern="0" dirty="0">
                <a:solidFill>
                  <a:schemeClr val="accent3">
                    <a:lumMod val="50000"/>
                  </a:schemeClr>
                </a:solidFill>
                <a:latin typeface="Times New Roman" panose="02020603050405020304" pitchFamily="18" charset="0"/>
                <a:cs typeface="Times New Roman" panose="02020603050405020304" pitchFamily="18" charset="0"/>
                <a:sym typeface="Arial"/>
              </a:rPr>
              <a:t> </a:t>
            </a:r>
            <a:r>
              <a:rPr lang="en-US" altLang="zh-CN" sz="1800" kern="0" dirty="0" err="1">
                <a:solidFill>
                  <a:schemeClr val="accent3">
                    <a:lumMod val="50000"/>
                  </a:schemeClr>
                </a:solidFill>
                <a:latin typeface="Times New Roman" panose="02020603050405020304" pitchFamily="18" charset="0"/>
                <a:cs typeface="Times New Roman" panose="02020603050405020304" pitchFamily="18" charset="0"/>
                <a:sym typeface="Arial"/>
              </a:rPr>
              <a:t>trong</a:t>
            </a:r>
            <a:r>
              <a:rPr lang="en-US" altLang="zh-CN" sz="1800" kern="0" dirty="0">
                <a:solidFill>
                  <a:schemeClr val="accent3">
                    <a:lumMod val="50000"/>
                  </a:schemeClr>
                </a:solidFill>
                <a:latin typeface="Times New Roman" panose="02020603050405020304" pitchFamily="18" charset="0"/>
                <a:cs typeface="Times New Roman" panose="02020603050405020304" pitchFamily="18" charset="0"/>
                <a:sym typeface="Arial"/>
              </a:rPr>
              <a:t> </a:t>
            </a:r>
            <a:r>
              <a:rPr lang="en-US" altLang="zh-CN" sz="1800" kern="0" dirty="0" err="1">
                <a:solidFill>
                  <a:schemeClr val="accent3">
                    <a:lumMod val="50000"/>
                  </a:schemeClr>
                </a:solidFill>
                <a:latin typeface="Times New Roman" panose="02020603050405020304" pitchFamily="18" charset="0"/>
                <a:cs typeface="Times New Roman" panose="02020603050405020304" pitchFamily="18" charset="0"/>
                <a:sym typeface="Arial"/>
              </a:rPr>
              <a:t>bảng</a:t>
            </a:r>
            <a:r>
              <a:rPr lang="en-US" altLang="zh-CN" sz="1800" kern="0" dirty="0">
                <a:solidFill>
                  <a:schemeClr val="accent3">
                    <a:lumMod val="50000"/>
                  </a:schemeClr>
                </a:solidFill>
                <a:latin typeface="Times New Roman" panose="02020603050405020304" pitchFamily="18" charset="0"/>
                <a:cs typeface="Times New Roman" panose="02020603050405020304" pitchFamily="18" charset="0"/>
                <a:sym typeface="Arial"/>
              </a:rPr>
              <a:t> </a:t>
            </a:r>
            <a:r>
              <a:rPr lang="en-US" altLang="zh-CN" sz="1800" kern="0" dirty="0" err="1">
                <a:solidFill>
                  <a:schemeClr val="accent3">
                    <a:lumMod val="50000"/>
                  </a:schemeClr>
                </a:solidFill>
                <a:latin typeface="Times New Roman" panose="02020603050405020304" pitchFamily="18" charset="0"/>
                <a:cs typeface="Times New Roman" panose="02020603050405020304" pitchFamily="18" charset="0"/>
                <a:sym typeface="Arial"/>
              </a:rPr>
              <a:t>tuần</a:t>
            </a:r>
            <a:r>
              <a:rPr lang="en-US" altLang="zh-CN" sz="1800" kern="0" dirty="0">
                <a:solidFill>
                  <a:schemeClr val="accent3">
                    <a:lumMod val="50000"/>
                  </a:schemeClr>
                </a:solidFill>
                <a:latin typeface="Times New Roman" panose="02020603050405020304" pitchFamily="18" charset="0"/>
                <a:cs typeface="Times New Roman" panose="02020603050405020304" pitchFamily="18" charset="0"/>
                <a:sym typeface="Arial"/>
              </a:rPr>
              <a:t> </a:t>
            </a:r>
            <a:r>
              <a:rPr lang="en-US" altLang="zh-CN" sz="1800" kern="0" dirty="0" err="1">
                <a:solidFill>
                  <a:schemeClr val="accent3">
                    <a:lumMod val="50000"/>
                  </a:schemeClr>
                </a:solidFill>
                <a:latin typeface="Times New Roman" panose="02020603050405020304" pitchFamily="18" charset="0"/>
                <a:cs typeface="Times New Roman" panose="02020603050405020304" pitchFamily="18" charset="0"/>
                <a:sym typeface="Arial"/>
              </a:rPr>
              <a:t>hoàn</a:t>
            </a:r>
            <a:endParaRPr lang="zh-CN" altLang="en-US" sz="1800" kern="0" dirty="0">
              <a:solidFill>
                <a:schemeClr val="accent3">
                  <a:lumMod val="50000"/>
                </a:schemeClr>
              </a:solidFill>
              <a:latin typeface="Times New Roman" panose="02020603050405020304" pitchFamily="18" charset="0"/>
              <a:cs typeface="Times New Roman" panose="02020603050405020304" pitchFamily="18" charset="0"/>
              <a:sym typeface="Arial"/>
            </a:endParaRPr>
          </a:p>
        </p:txBody>
      </p:sp>
      <p:sp>
        <p:nvSpPr>
          <p:cNvPr id="28" name="等腰三角形 7">
            <a:extLst>
              <a:ext uri="{FF2B5EF4-FFF2-40B4-BE49-F238E27FC236}">
                <a16:creationId xmlns:a16="http://schemas.microsoft.com/office/drawing/2014/main" id="{1401726B-D12E-CAA1-97A7-B011D5B43C40}"/>
              </a:ext>
            </a:extLst>
          </p:cNvPr>
          <p:cNvSpPr/>
          <p:nvPr/>
        </p:nvSpPr>
        <p:spPr>
          <a:xfrm rot="14400000" flipH="1" flipV="1">
            <a:off x="6080229" y="2905840"/>
            <a:ext cx="544271" cy="265995"/>
          </a:xfrm>
          <a:prstGeom prst="triangle">
            <a:avLst>
              <a:gd name="adj" fmla="val 50907"/>
            </a:avLst>
          </a:prstGeom>
          <a:solidFill>
            <a:schemeClr val="tx2"/>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sp>
        <p:nvSpPr>
          <p:cNvPr id="29" name="任意多边形 13">
            <a:extLst>
              <a:ext uri="{FF2B5EF4-FFF2-40B4-BE49-F238E27FC236}">
                <a16:creationId xmlns:a16="http://schemas.microsoft.com/office/drawing/2014/main" id="{230FAFD7-8572-9E2F-5CB6-E2A942FA151D}"/>
              </a:ext>
            </a:extLst>
          </p:cNvPr>
          <p:cNvSpPr/>
          <p:nvPr/>
        </p:nvSpPr>
        <p:spPr>
          <a:xfrm rot="6278890" flipH="1">
            <a:off x="5465763" y="1954213"/>
            <a:ext cx="1079500" cy="1130300"/>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1"/>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grpSp>
        <p:nvGrpSpPr>
          <p:cNvPr id="30" name="Nhóm 2">
            <a:extLst>
              <a:ext uri="{FF2B5EF4-FFF2-40B4-BE49-F238E27FC236}">
                <a16:creationId xmlns:a16="http://schemas.microsoft.com/office/drawing/2014/main" id="{95216888-A0BE-8256-AEF7-6CFFB8630B85}"/>
              </a:ext>
            </a:extLst>
          </p:cNvPr>
          <p:cNvGrpSpPr>
            <a:grpSpLocks/>
          </p:cNvGrpSpPr>
          <p:nvPr/>
        </p:nvGrpSpPr>
        <p:grpSpPr bwMode="auto">
          <a:xfrm>
            <a:off x="3406775" y="4079875"/>
            <a:ext cx="2263775" cy="1193800"/>
            <a:chOff x="4542319" y="5440374"/>
            <a:chExt cx="3017739" cy="1590964"/>
          </a:xfrm>
        </p:grpSpPr>
        <p:sp>
          <p:nvSpPr>
            <p:cNvPr id="31" name="任意多边形 19">
              <a:extLst>
                <a:ext uri="{FF2B5EF4-FFF2-40B4-BE49-F238E27FC236}">
                  <a16:creationId xmlns:a16="http://schemas.microsoft.com/office/drawing/2014/main" id="{642219CD-C6FD-C9A6-3811-5D9F115C5138}"/>
                </a:ext>
              </a:extLst>
            </p:cNvPr>
            <p:cNvSpPr/>
            <p:nvPr/>
          </p:nvSpPr>
          <p:spPr>
            <a:xfrm rot="2730153" flipV="1">
              <a:off x="6206914" y="5597799"/>
              <a:ext cx="1322277" cy="13840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3"/>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sp>
          <p:nvSpPr>
            <p:cNvPr id="32" name="任意多边形 16">
              <a:extLst>
                <a:ext uri="{FF2B5EF4-FFF2-40B4-BE49-F238E27FC236}">
                  <a16:creationId xmlns:a16="http://schemas.microsoft.com/office/drawing/2014/main" id="{B04CCC91-6CFE-D1A8-0E8B-182D45289491}"/>
                </a:ext>
              </a:extLst>
            </p:cNvPr>
            <p:cNvSpPr/>
            <p:nvPr/>
          </p:nvSpPr>
          <p:spPr>
            <a:xfrm rot="8121110">
              <a:off x="4542319" y="5440374"/>
              <a:ext cx="1422104" cy="1590964"/>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2"/>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760" kern="0" dirty="0">
                <a:solidFill>
                  <a:prstClr val="white"/>
                </a:solidFill>
                <a:ea typeface="微软雅黑" panose="020B0503020204020204" pitchFamily="34" charset="-122"/>
                <a:sym typeface="Aria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4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2" accel="4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0-#ppt_w/2"/>
                                          </p:val>
                                        </p:tav>
                                        <p:tav tm="100000">
                                          <p:val>
                                            <p:strVal val="#ppt_x"/>
                                          </p:val>
                                        </p:tav>
                                      </p:tavLst>
                                    </p:anim>
                                    <p:anim calcmode="lin" valueType="num">
                                      <p:cBhvr additive="base">
                                        <p:cTn id="12" dur="12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accel="4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1+#ppt_w/2"/>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250"/>
                            </p:stCondLst>
                            <p:childTnLst>
                              <p:par>
                                <p:cTn id="18" presetID="14" presetClass="entr" presetSubtype="1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par>
                          <p:cTn id="27" fill="hold" nodeType="afterGroup">
                            <p:stCondLst>
                              <p:cond delay="1750"/>
                            </p:stCondLst>
                            <p:childTnLst>
                              <p:par>
                                <p:cTn id="28" presetID="22" presetClass="entr" presetSubtype="2"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par>
                                <p:cTn id="31" presetID="22" presetClass="entr" presetSubtype="2"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childTnLst>
                          </p:cTn>
                        </p:par>
                        <p:par>
                          <p:cTn id="34" fill="hold" nodeType="afterGroup">
                            <p:stCondLst>
                              <p:cond delay="22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2"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right)">
                                      <p:cBhvr>
                                        <p:cTn id="40" dur="500"/>
                                        <p:tgtEl>
                                          <p:spTgt spid="29"/>
                                        </p:tgtEl>
                                      </p:cBhvr>
                                    </p:animEffect>
                                  </p:childTnLst>
                                </p:cTn>
                              </p:par>
                            </p:childTnLst>
                          </p:cTn>
                        </p:par>
                        <p:par>
                          <p:cTn id="41" fill="hold" nodeType="afterGroup">
                            <p:stCondLst>
                              <p:cond delay="2750"/>
                            </p:stCondLst>
                            <p:childTnLst>
                              <p:par>
                                <p:cTn id="42" presetID="22" presetClass="entr" presetSubtype="1"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nodeType="afterGroup">
                            <p:stCondLst>
                              <p:cond delay="3250"/>
                            </p:stCondLst>
                            <p:childTnLst>
                              <p:par>
                                <p:cTn id="46" presetID="22" presetClass="entr" presetSubtype="4"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40A228-4588-732E-2265-AA8C737D71B7}"/>
              </a:ext>
            </a:extLst>
          </p:cNvPr>
          <p:cNvGrpSpPr>
            <a:grpSpLocks/>
          </p:cNvGrpSpPr>
          <p:nvPr/>
        </p:nvGrpSpPr>
        <p:grpSpPr bwMode="auto">
          <a:xfrm>
            <a:off x="2427288" y="493713"/>
            <a:ext cx="5672137" cy="2903537"/>
            <a:chOff x="1287576" y="940570"/>
            <a:chExt cx="5035003" cy="2430260"/>
          </a:xfrm>
        </p:grpSpPr>
        <p:sp>
          <p:nvSpPr>
            <p:cNvPr id="3" name="Thought Bubble: Cloud 2">
              <a:extLst>
                <a:ext uri="{FF2B5EF4-FFF2-40B4-BE49-F238E27FC236}">
                  <a16:creationId xmlns:a16="http://schemas.microsoft.com/office/drawing/2014/main" id="{8DD48B0E-AA44-DFF6-4345-6339E4811C52}"/>
                </a:ext>
              </a:extLst>
            </p:cNvPr>
            <p:cNvSpPr/>
            <p:nvPr/>
          </p:nvSpPr>
          <p:spPr>
            <a:xfrm>
              <a:off x="1287576" y="940570"/>
              <a:ext cx="5035003" cy="2430260"/>
            </a:xfrm>
            <a:prstGeom prst="cloudCallout">
              <a:avLst>
                <a:gd name="adj1" fmla="val -55446"/>
                <a:gd name="adj2" fmla="val 426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olidFill>
                  <a:schemeClr val="tx1"/>
                </a:solidFill>
                <a:sym typeface="Arial"/>
              </a:endParaRPr>
            </a:p>
          </p:txBody>
        </p:sp>
        <p:sp>
          <p:nvSpPr>
            <p:cNvPr id="43012" name="TextBox 3">
              <a:extLst>
                <a:ext uri="{FF2B5EF4-FFF2-40B4-BE49-F238E27FC236}">
                  <a16:creationId xmlns:a16="http://schemas.microsoft.com/office/drawing/2014/main" id="{7C22144B-6DD1-538E-BCF5-BB8110C1EC0A}"/>
                </a:ext>
              </a:extLst>
            </p:cNvPr>
            <p:cNvSpPr txBox="1">
              <a:spLocks noChangeArrowheads="1"/>
            </p:cNvSpPr>
            <p:nvPr/>
          </p:nvSpPr>
          <p:spPr bwMode="auto">
            <a:xfrm>
              <a:off x="1802331" y="1256496"/>
              <a:ext cx="3975282" cy="177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20000"/>
                </a:lnSpc>
              </a:pPr>
              <a:r>
                <a:rPr lang="vi-VN" altLang="en-VN" sz="2800" i="1">
                  <a:solidFill>
                    <a:schemeClr val="tx1"/>
                  </a:solidFill>
                  <a:latin typeface="Times New Roman" panose="02020603050405020304" pitchFamily="18" charset="0"/>
                  <a:cs typeface="Times New Roman" panose="02020603050405020304" pitchFamily="18" charset="0"/>
                </a:rPr>
                <a:t>Dựa trên các kiến thức đã được học, hoàn thành những thông tin còn thiếu trong Bảng 7.2</a:t>
              </a:r>
              <a:endParaRPr lang="en-US" altLang="en-VN" sz="2000" i="1">
                <a:solidFill>
                  <a:schemeClr val="tx1"/>
                </a:solidFill>
                <a:latin typeface="Times New Roman" panose="02020603050405020304" pitchFamily="18" charset="0"/>
                <a:cs typeface="Times New Roman" panose="02020603050405020304" pitchFamily="18" charset="0"/>
              </a:endParaRPr>
            </a:p>
          </p:txBody>
        </p:sp>
      </p:grpSp>
      <p:pic>
        <p:nvPicPr>
          <p:cNvPr id="43010" name="Picture 4">
            <a:extLst>
              <a:ext uri="{FF2B5EF4-FFF2-40B4-BE49-F238E27FC236}">
                <a16:creationId xmlns:a16="http://schemas.microsoft.com/office/drawing/2014/main" id="{F42A2C85-29F7-2A76-99EE-F0001AF65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9963"/>
            <a:ext cx="29146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4C4"/>
        </a:solidFill>
        <a:effectLst/>
      </p:bgPr>
    </p:bg>
    <p:spTree>
      <p:nvGrpSpPr>
        <p:cNvPr id="1" name=""/>
        <p:cNvGrpSpPr/>
        <p:nvPr/>
      </p:nvGrpSpPr>
      <p:grpSpPr>
        <a:xfrm>
          <a:off x="0" y="0"/>
          <a:ext cx="0" cy="0"/>
          <a:chOff x="0" y="0"/>
          <a:chExt cx="0" cy="0"/>
        </a:xfrm>
      </p:grpSpPr>
      <p:grpSp>
        <p:nvGrpSpPr>
          <p:cNvPr id="44034" name="Google Shape;14689;p43">
            <a:extLst>
              <a:ext uri="{FF2B5EF4-FFF2-40B4-BE49-F238E27FC236}">
                <a16:creationId xmlns:a16="http://schemas.microsoft.com/office/drawing/2014/main" id="{BED62CC8-57E3-7F3B-AD60-0DA7EA07A745}"/>
              </a:ext>
            </a:extLst>
          </p:cNvPr>
          <p:cNvGrpSpPr>
            <a:grpSpLocks/>
          </p:cNvGrpSpPr>
          <p:nvPr/>
        </p:nvGrpSpPr>
        <p:grpSpPr bwMode="auto">
          <a:xfrm>
            <a:off x="203200" y="136525"/>
            <a:ext cx="471488" cy="549275"/>
            <a:chOff x="9873" y="1240062"/>
            <a:chExt cx="545434" cy="640998"/>
          </a:xfrm>
        </p:grpSpPr>
        <p:cxnSp>
          <p:nvCxnSpPr>
            <p:cNvPr id="44043" name="Google Shape;14690;p43">
              <a:extLst>
                <a:ext uri="{FF2B5EF4-FFF2-40B4-BE49-F238E27FC236}">
                  <a16:creationId xmlns:a16="http://schemas.microsoft.com/office/drawing/2014/main" id="{473FF980-E4BA-F37D-8121-C66620DBA954}"/>
                </a:ext>
              </a:extLst>
            </p:cNvPr>
            <p:cNvCxnSpPr>
              <a:cxnSpLocks noChangeShapeType="1"/>
              <a:stCxn id="44048" idx="6"/>
              <a:endCxn id="44050" idx="1"/>
            </p:cNvCxnSpPr>
            <p:nvPr/>
          </p:nvCxnSpPr>
          <p:spPr bwMode="auto">
            <a:xfrm rot="10800000">
              <a:off x="204158" y="1404420"/>
              <a:ext cx="135900" cy="1032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44044" name="Google Shape;14693;p43">
              <a:extLst>
                <a:ext uri="{FF2B5EF4-FFF2-40B4-BE49-F238E27FC236}">
                  <a16:creationId xmlns:a16="http://schemas.microsoft.com/office/drawing/2014/main" id="{1150546F-D347-753F-3F53-9BBE7E29D995}"/>
                </a:ext>
              </a:extLst>
            </p:cNvPr>
            <p:cNvGrpSpPr>
              <a:grpSpLocks/>
            </p:cNvGrpSpPr>
            <p:nvPr/>
          </p:nvGrpSpPr>
          <p:grpSpPr bwMode="auto">
            <a:xfrm rot="10800000">
              <a:off x="9873" y="1628460"/>
              <a:ext cx="252600" cy="252600"/>
              <a:chOff x="6804422" y="-316297"/>
              <a:chExt cx="252600" cy="252600"/>
            </a:xfrm>
          </p:grpSpPr>
          <p:sp>
            <p:nvSpPr>
              <p:cNvPr id="14694" name="Google Shape;14694;p43">
                <a:extLst>
                  <a:ext uri="{FF2B5EF4-FFF2-40B4-BE49-F238E27FC236}">
                    <a16:creationId xmlns:a16="http://schemas.microsoft.com/office/drawing/2014/main" id="{60056AC8-CE51-47BD-CAE8-621457379496}"/>
                  </a:ext>
                </a:extLst>
              </p:cNvPr>
              <p:cNvSpPr/>
              <p:nvPr/>
            </p:nvSpPr>
            <p:spPr>
              <a:xfrm rot="1373652">
                <a:off x="6832972" y="-286655"/>
                <a:ext cx="194667" cy="19267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053" name="Google Shape;14695;p43">
                <a:extLst>
                  <a:ext uri="{FF2B5EF4-FFF2-40B4-BE49-F238E27FC236}">
                    <a16:creationId xmlns:a16="http://schemas.microsoft.com/office/drawing/2014/main" id="{324C6B80-AEA0-5704-AA7A-27E9B4C13B27}"/>
                  </a:ext>
                </a:extLst>
              </p:cNvPr>
              <p:cNvSpPr>
                <a:spLocks/>
              </p:cNvSpPr>
              <p:nvPr/>
            </p:nvSpPr>
            <p:spPr bwMode="auto">
              <a:xfrm rot="2758097" flipH="1">
                <a:off x="6891981" y="-273424"/>
                <a:ext cx="48653" cy="71704"/>
              </a:xfrm>
              <a:custGeom>
                <a:avLst/>
                <a:gdLst>
                  <a:gd name="T0" fmla="*/ 38677 w 1946"/>
                  <a:gd name="T1" fmla="*/ 71704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VN"/>
              </a:p>
            </p:txBody>
          </p:sp>
        </p:grpSp>
        <p:grpSp>
          <p:nvGrpSpPr>
            <p:cNvPr id="44045" name="Google Shape;14696;p43">
              <a:extLst>
                <a:ext uri="{FF2B5EF4-FFF2-40B4-BE49-F238E27FC236}">
                  <a16:creationId xmlns:a16="http://schemas.microsoft.com/office/drawing/2014/main" id="{5FD5178E-8CF4-E796-2715-0D8DAEE50D01}"/>
                </a:ext>
              </a:extLst>
            </p:cNvPr>
            <p:cNvGrpSpPr>
              <a:grpSpLocks/>
            </p:cNvGrpSpPr>
            <p:nvPr/>
          </p:nvGrpSpPr>
          <p:grpSpPr bwMode="auto">
            <a:xfrm rot="10800000">
              <a:off x="39879" y="1240062"/>
              <a:ext cx="192600" cy="192600"/>
              <a:chOff x="7291941" y="112804"/>
              <a:chExt cx="192600" cy="192600"/>
            </a:xfrm>
          </p:grpSpPr>
          <p:sp>
            <p:nvSpPr>
              <p:cNvPr id="44050" name="Google Shape;14692;p43">
                <a:extLst>
                  <a:ext uri="{FF2B5EF4-FFF2-40B4-BE49-F238E27FC236}">
                    <a16:creationId xmlns:a16="http://schemas.microsoft.com/office/drawing/2014/main" id="{CEBAF1B0-8C28-BE5F-0C73-686BD2C664DA}"/>
                  </a:ext>
                </a:extLst>
              </p:cNvPr>
              <p:cNvSpPr>
                <a:spLocks noChangeArrowheads="1"/>
              </p:cNvSpPr>
              <p:nvPr/>
            </p:nvSpPr>
            <p:spPr bwMode="auto">
              <a:xfrm>
                <a:off x="7291941" y="112804"/>
                <a:ext cx="192600" cy="192600"/>
              </a:xfrm>
              <a:prstGeom prst="ellipse">
                <a:avLst/>
              </a:prstGeom>
              <a:solidFill>
                <a:schemeClr val="bg2"/>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VN" altLang="en-VN"/>
              </a:p>
            </p:txBody>
          </p:sp>
          <p:sp>
            <p:nvSpPr>
              <p:cNvPr id="44051" name="Google Shape;14697;p43">
                <a:extLst>
                  <a:ext uri="{FF2B5EF4-FFF2-40B4-BE49-F238E27FC236}">
                    <a16:creationId xmlns:a16="http://schemas.microsoft.com/office/drawing/2014/main" id="{CE0DBC52-E6A3-0E6E-F47A-B6E534472AE7}"/>
                  </a:ext>
                </a:extLst>
              </p:cNvPr>
              <p:cNvSpPr>
                <a:spLocks/>
              </p:cNvSpPr>
              <p:nvPr/>
            </p:nvSpPr>
            <p:spPr bwMode="auto">
              <a:xfrm rot="11486888" flipH="1">
                <a:off x="7402007" y="197900"/>
                <a:ext cx="48655" cy="71707"/>
              </a:xfrm>
              <a:custGeom>
                <a:avLst/>
                <a:gdLst>
                  <a:gd name="T0" fmla="*/ 38679 w 1946"/>
                  <a:gd name="T1" fmla="*/ 71707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VN"/>
              </a:p>
            </p:txBody>
          </p:sp>
        </p:grpSp>
        <p:grpSp>
          <p:nvGrpSpPr>
            <p:cNvPr id="44046" name="Google Shape;14698;p43">
              <a:extLst>
                <a:ext uri="{FF2B5EF4-FFF2-40B4-BE49-F238E27FC236}">
                  <a16:creationId xmlns:a16="http://schemas.microsoft.com/office/drawing/2014/main" id="{213ED74D-E82E-FC44-4838-B0BCD58664B5}"/>
                </a:ext>
              </a:extLst>
            </p:cNvPr>
            <p:cNvGrpSpPr>
              <a:grpSpLocks/>
            </p:cNvGrpSpPr>
            <p:nvPr/>
          </p:nvGrpSpPr>
          <p:grpSpPr bwMode="auto">
            <a:xfrm rot="10800000">
              <a:off x="295808" y="1422120"/>
              <a:ext cx="259500" cy="259500"/>
              <a:chOff x="6969112" y="-17269"/>
              <a:chExt cx="259500" cy="259500"/>
            </a:xfrm>
          </p:grpSpPr>
          <p:sp>
            <p:nvSpPr>
              <p:cNvPr id="44048" name="Google Shape;14691;p43">
                <a:extLst>
                  <a:ext uri="{FF2B5EF4-FFF2-40B4-BE49-F238E27FC236}">
                    <a16:creationId xmlns:a16="http://schemas.microsoft.com/office/drawing/2014/main" id="{867BD73C-9951-62D9-CCC5-4FFC6883B4E2}"/>
                  </a:ext>
                </a:extLst>
              </p:cNvPr>
              <p:cNvSpPr>
                <a:spLocks noChangeArrowheads="1"/>
              </p:cNvSpPr>
              <p:nvPr/>
            </p:nvSpPr>
            <p:spPr bwMode="auto">
              <a:xfrm rot="1641813">
                <a:off x="7002590" y="16208"/>
                <a:ext cx="192544" cy="192544"/>
              </a:xfrm>
              <a:prstGeom prst="ellipse">
                <a:avLst/>
              </a:prstGeom>
              <a:solidFill>
                <a:schemeClr val="accent2"/>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VN" altLang="en-VN"/>
              </a:p>
            </p:txBody>
          </p:sp>
          <p:sp>
            <p:nvSpPr>
              <p:cNvPr id="44049" name="Google Shape;14699;p43">
                <a:extLst>
                  <a:ext uri="{FF2B5EF4-FFF2-40B4-BE49-F238E27FC236}">
                    <a16:creationId xmlns:a16="http://schemas.microsoft.com/office/drawing/2014/main" id="{99F8DD1F-18F3-7704-AA8C-F9C7C6F47BC8}"/>
                  </a:ext>
                </a:extLst>
              </p:cNvPr>
              <p:cNvSpPr>
                <a:spLocks/>
              </p:cNvSpPr>
              <p:nvPr/>
            </p:nvSpPr>
            <p:spPr bwMode="auto">
              <a:xfrm rot="11486888" flipH="1">
                <a:off x="7106007" y="104550"/>
                <a:ext cx="48655" cy="71707"/>
              </a:xfrm>
              <a:custGeom>
                <a:avLst/>
                <a:gdLst>
                  <a:gd name="T0" fmla="*/ 38679 w 1946"/>
                  <a:gd name="T1" fmla="*/ 71707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VN"/>
              </a:p>
            </p:txBody>
          </p:sp>
        </p:grpSp>
        <p:cxnSp>
          <p:nvCxnSpPr>
            <p:cNvPr id="44047" name="Google Shape;14700;p43">
              <a:extLst>
                <a:ext uri="{FF2B5EF4-FFF2-40B4-BE49-F238E27FC236}">
                  <a16:creationId xmlns:a16="http://schemas.microsoft.com/office/drawing/2014/main" id="{D34140A6-A2B3-A9A3-3D64-1E879C426C4D}"/>
                </a:ext>
              </a:extLst>
            </p:cNvPr>
            <p:cNvCxnSpPr>
              <a:cxnSpLocks noChangeShapeType="1"/>
              <a:stCxn id="14694" idx="3"/>
              <a:endCxn id="44048" idx="7"/>
            </p:cNvCxnSpPr>
            <p:nvPr/>
          </p:nvCxnSpPr>
          <p:spPr bwMode="auto">
            <a:xfrm rot="10800000" flipH="1">
              <a:off x="225481" y="1581086"/>
              <a:ext cx="108300" cy="1374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cxnSp>
        <p:nvCxnSpPr>
          <p:cNvPr id="6" name="Straight Connector 5">
            <a:extLst>
              <a:ext uri="{FF2B5EF4-FFF2-40B4-BE49-F238E27FC236}">
                <a16:creationId xmlns:a16="http://schemas.microsoft.com/office/drawing/2014/main" id="{6DF3F899-CF9F-CF26-1781-030FB6D77461}"/>
              </a:ext>
            </a:extLst>
          </p:cNvPr>
          <p:cNvCxnSpPr/>
          <p:nvPr/>
        </p:nvCxnSpPr>
        <p:spPr>
          <a:xfrm>
            <a:off x="325438" y="2754313"/>
            <a:ext cx="84772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803CF-124C-A2BA-534B-49BD7D908739}"/>
              </a:ext>
            </a:extLst>
          </p:cNvPr>
          <p:cNvCxnSpPr>
            <a:cxnSpLocks/>
          </p:cNvCxnSpPr>
          <p:nvPr/>
        </p:nvCxnSpPr>
        <p:spPr>
          <a:xfrm>
            <a:off x="3952875" y="957263"/>
            <a:ext cx="0" cy="1800225"/>
          </a:xfrm>
          <a:prstGeom prst="line">
            <a:avLst/>
          </a:prstGeom>
          <a:ln w="19050"/>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E23979EF-9410-125F-5B67-CF4F023B8676}"/>
              </a:ext>
            </a:extLst>
          </p:cNvPr>
          <p:cNvSpPr txBox="1">
            <a:spLocks noChangeArrowheads="1"/>
          </p:cNvSpPr>
          <p:nvPr/>
        </p:nvSpPr>
        <p:spPr bwMode="auto">
          <a:xfrm>
            <a:off x="673100" y="1031875"/>
            <a:ext cx="32797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2000" b="1">
                <a:latin typeface="Times New Roman" panose="02020603050405020304" pitchFamily="18" charset="0"/>
                <a:cs typeface="Times New Roman" panose="02020603050405020304" pitchFamily="18" charset="0"/>
              </a:rPr>
              <a:t>Cấu tạo nguyên tử Ca </a:t>
            </a:r>
          </a:p>
          <a:p>
            <a:pPr eaLnBrk="1" hangingPunct="1"/>
            <a:r>
              <a:rPr lang="en-US" altLang="en-VN" sz="2000">
                <a:latin typeface="Times New Roman" panose="02020603050405020304" pitchFamily="18" charset="0"/>
                <a:cs typeface="Times New Roman" panose="02020603050405020304" pitchFamily="18" charset="0"/>
              </a:rPr>
              <a:t>Cấu hình electron: ? </a:t>
            </a:r>
          </a:p>
          <a:p>
            <a:pPr eaLnBrk="1" hangingPunct="1"/>
            <a:r>
              <a:rPr lang="en-US" altLang="en-VN" sz="2000">
                <a:latin typeface="Times New Roman" panose="02020603050405020304" pitchFamily="18" charset="0"/>
                <a:cs typeface="Times New Roman" panose="02020603050405020304" pitchFamily="18" charset="0"/>
              </a:rPr>
              <a:t>Số proton, số electron: ? </a:t>
            </a:r>
          </a:p>
          <a:p>
            <a:pPr eaLnBrk="1" hangingPunct="1"/>
            <a:r>
              <a:rPr lang="en-US" altLang="en-VN" sz="2000">
                <a:latin typeface="Times New Roman" panose="02020603050405020304" pitchFamily="18" charset="0"/>
                <a:cs typeface="Times New Roman" panose="02020603050405020304" pitchFamily="18" charset="0"/>
              </a:rPr>
              <a:t>Số lớp electron: ? </a:t>
            </a:r>
          </a:p>
          <a:p>
            <a:pPr eaLnBrk="1" hangingPunct="1"/>
            <a:r>
              <a:rPr lang="en-US" altLang="en-VN" sz="2000">
                <a:latin typeface="Times New Roman" panose="02020603050405020304" pitchFamily="18" charset="0"/>
                <a:cs typeface="Times New Roman" panose="02020603050405020304" pitchFamily="18" charset="0"/>
              </a:rPr>
              <a:t>Số electron lớp ngoài cùng: ?</a:t>
            </a:r>
          </a:p>
        </p:txBody>
      </p:sp>
      <p:sp>
        <p:nvSpPr>
          <p:cNvPr id="42" name="TextBox 41">
            <a:extLst>
              <a:ext uri="{FF2B5EF4-FFF2-40B4-BE49-F238E27FC236}">
                <a16:creationId xmlns:a16="http://schemas.microsoft.com/office/drawing/2014/main" id="{901AB120-E4F3-FADF-A49F-1A231444F65B}"/>
              </a:ext>
            </a:extLst>
          </p:cNvPr>
          <p:cNvSpPr txBox="1">
            <a:spLocks noChangeArrowheads="1"/>
          </p:cNvSpPr>
          <p:nvPr/>
        </p:nvSpPr>
        <p:spPr bwMode="auto">
          <a:xfrm>
            <a:off x="5859463" y="1216025"/>
            <a:ext cx="27432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2000" b="1">
                <a:latin typeface="Times New Roman" panose="02020603050405020304" pitchFamily="18" charset="0"/>
                <a:cs typeface="Times New Roman" panose="02020603050405020304" pitchFamily="18" charset="0"/>
              </a:rPr>
              <a:t>Vị trí nguyên tố Ca </a:t>
            </a:r>
          </a:p>
          <a:p>
            <a:pPr eaLnBrk="1" hangingPunct="1"/>
            <a:r>
              <a:rPr lang="en-US" altLang="en-VN" sz="2000">
                <a:latin typeface="Times New Roman" panose="02020603050405020304" pitchFamily="18" charset="0"/>
                <a:cs typeface="Times New Roman" panose="02020603050405020304" pitchFamily="18" charset="0"/>
              </a:rPr>
              <a:t>Số thứ tự nguyên tố: ? </a:t>
            </a:r>
          </a:p>
          <a:p>
            <a:pPr eaLnBrk="1" hangingPunct="1"/>
            <a:r>
              <a:rPr lang="en-US" altLang="en-VN" sz="2000">
                <a:latin typeface="Times New Roman" panose="02020603050405020304" pitchFamily="18" charset="0"/>
                <a:cs typeface="Times New Roman" panose="02020603050405020304" pitchFamily="18" charset="0"/>
              </a:rPr>
              <a:t>Số thứ tự chu kì: ? </a:t>
            </a:r>
          </a:p>
          <a:p>
            <a:pPr eaLnBrk="1" hangingPunct="1"/>
            <a:r>
              <a:rPr lang="en-US" altLang="en-VN" sz="2000">
                <a:latin typeface="Times New Roman" panose="02020603050405020304" pitchFamily="18" charset="0"/>
                <a:cs typeface="Times New Roman" panose="02020603050405020304" pitchFamily="18" charset="0"/>
              </a:rPr>
              <a:t>Nhóm: ?</a:t>
            </a:r>
          </a:p>
        </p:txBody>
      </p:sp>
      <p:cxnSp>
        <p:nvCxnSpPr>
          <p:cNvPr id="43" name="Straight Connector 42">
            <a:extLst>
              <a:ext uri="{FF2B5EF4-FFF2-40B4-BE49-F238E27FC236}">
                <a16:creationId xmlns:a16="http://schemas.microsoft.com/office/drawing/2014/main" id="{5B8A548E-F43F-5566-623A-5036AA904023}"/>
              </a:ext>
            </a:extLst>
          </p:cNvPr>
          <p:cNvCxnSpPr>
            <a:cxnSpLocks/>
          </p:cNvCxnSpPr>
          <p:nvPr/>
        </p:nvCxnSpPr>
        <p:spPr>
          <a:xfrm>
            <a:off x="5572125" y="957263"/>
            <a:ext cx="0" cy="1800225"/>
          </a:xfrm>
          <a:prstGeom prst="line">
            <a:avLst/>
          </a:prstGeom>
          <a:ln w="19050"/>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28EC473F-3AE2-9AD3-D0A7-2378514031C0}"/>
              </a:ext>
            </a:extLst>
          </p:cNvPr>
          <p:cNvSpPr txBox="1">
            <a:spLocks noChangeArrowheads="1"/>
          </p:cNvSpPr>
          <p:nvPr/>
        </p:nvSpPr>
        <p:spPr bwMode="auto">
          <a:xfrm>
            <a:off x="2085975" y="2776538"/>
            <a:ext cx="58023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vi-VN" altLang="en-VN" sz="2000" b="1">
                <a:latin typeface="Times New Roman" panose="02020603050405020304" pitchFamily="18" charset="0"/>
                <a:cs typeface="Times New Roman" panose="02020603050405020304" pitchFamily="18" charset="0"/>
              </a:rPr>
              <a:t>Tính chất nguyên tố Ca</a:t>
            </a:r>
          </a:p>
          <a:p>
            <a:pPr eaLnBrk="1" hangingPunct="1"/>
            <a:r>
              <a:rPr lang="vi-VN" altLang="en-VN" sz="2000">
                <a:latin typeface="Times New Roman" panose="02020603050405020304" pitchFamily="18" charset="0"/>
                <a:cs typeface="Times New Roman" panose="02020603050405020304" pitchFamily="18" charset="0"/>
              </a:rPr>
              <a:t> – Tính kim loại, tính phi kim: ?</a:t>
            </a:r>
          </a:p>
          <a:p>
            <a:pPr eaLnBrk="1" hangingPunct="1"/>
            <a:r>
              <a:rPr lang="vi-VN" altLang="en-VN" sz="2000">
                <a:latin typeface="Times New Roman" panose="02020603050405020304" pitchFamily="18" charset="0"/>
                <a:cs typeface="Times New Roman" panose="02020603050405020304" pitchFamily="18" charset="0"/>
              </a:rPr>
              <a:t> – Hoá trị cao nhất với oxygen: ?</a:t>
            </a:r>
          </a:p>
          <a:p>
            <a:pPr eaLnBrk="1" hangingPunct="1"/>
            <a:r>
              <a:rPr lang="vi-VN" altLang="en-VN" sz="2000">
                <a:latin typeface="Times New Roman" panose="02020603050405020304" pitchFamily="18" charset="0"/>
                <a:cs typeface="Times New Roman" panose="02020603050405020304" pitchFamily="18" charset="0"/>
              </a:rPr>
              <a:t> – Công thức oxide cao nhất: ? </a:t>
            </a:r>
          </a:p>
          <a:p>
            <a:pPr eaLnBrk="1" hangingPunct="1"/>
            <a:r>
              <a:rPr lang="vi-VN" altLang="en-VN" sz="2000">
                <a:latin typeface="Times New Roman" panose="02020603050405020304" pitchFamily="18" charset="0"/>
                <a:cs typeface="Times New Roman" panose="02020603050405020304" pitchFamily="18" charset="0"/>
              </a:rPr>
              <a:t>– Công thức hydroxide tương ứng: ?</a:t>
            </a:r>
          </a:p>
          <a:p>
            <a:pPr eaLnBrk="1" hangingPunct="1"/>
            <a:r>
              <a:rPr lang="vi-VN" altLang="en-VN" sz="2000">
                <a:latin typeface="Times New Roman" panose="02020603050405020304" pitchFamily="18" charset="0"/>
                <a:cs typeface="Times New Roman" panose="02020603050405020304" pitchFamily="18" charset="0"/>
              </a:rPr>
              <a:t> – Tính acid, base của oxide cao nhất và hydroxide: ?</a:t>
            </a:r>
            <a:endParaRPr lang="en-US" altLang="en-VN" sz="2000">
              <a:latin typeface="Times New Roman" panose="02020603050405020304" pitchFamily="18" charset="0"/>
              <a:cs typeface="Times New Roman" panose="02020603050405020304" pitchFamily="18" charset="0"/>
            </a:endParaRPr>
          </a:p>
        </p:txBody>
      </p:sp>
      <p:sp>
        <p:nvSpPr>
          <p:cNvPr id="21" name="Arrow: Left-Right-Up 20">
            <a:extLst>
              <a:ext uri="{FF2B5EF4-FFF2-40B4-BE49-F238E27FC236}">
                <a16:creationId xmlns:a16="http://schemas.microsoft.com/office/drawing/2014/main" id="{05105BD6-D3AF-7217-7F63-87411DDCE17C}"/>
              </a:ext>
            </a:extLst>
          </p:cNvPr>
          <p:cNvSpPr/>
          <p:nvPr/>
        </p:nvSpPr>
        <p:spPr>
          <a:xfrm flipV="1">
            <a:off x="4389438" y="1639888"/>
            <a:ext cx="884237" cy="671512"/>
          </a:xfrm>
          <a:prstGeom prst="leftRightUpArrow">
            <a:avLst/>
          </a:prstGeom>
          <a:solidFill>
            <a:schemeClr val="bg1">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800" kern="0">
              <a:latin typeface="Times New Roman" panose="02020603050405020304" pitchFamily="18" charset="0"/>
              <a:cs typeface="Times New Roman" panose="02020603050405020304" pitchFamily="18" charset="0"/>
              <a:sym typeface="Arial"/>
            </a:endParaRPr>
          </a:p>
        </p:txBody>
      </p:sp>
      <p:sp>
        <p:nvSpPr>
          <p:cNvPr id="22" name="文本框 70">
            <a:extLst>
              <a:ext uri="{FF2B5EF4-FFF2-40B4-BE49-F238E27FC236}">
                <a16:creationId xmlns:a16="http://schemas.microsoft.com/office/drawing/2014/main" id="{3E232438-7290-CAA4-FA21-CF7E9251E840}"/>
              </a:ext>
            </a:extLst>
          </p:cNvPr>
          <p:cNvSpPr txBox="1"/>
          <p:nvPr/>
        </p:nvSpPr>
        <p:spPr>
          <a:xfrm flipH="1">
            <a:off x="919163" y="155575"/>
            <a:ext cx="7485062" cy="830263"/>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eaLnBrk="1" fontAlgn="auto" hangingPunct="1">
              <a:spcBef>
                <a:spcPts val="0"/>
              </a:spcBef>
              <a:spcAft>
                <a:spcPts val="0"/>
              </a:spcAft>
              <a:buClr>
                <a:srgbClr val="000000"/>
              </a:buClr>
              <a:buFont typeface="Arial"/>
              <a:buNone/>
              <a:defRPr/>
            </a:pP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Bảng</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7.2. Quan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hệ</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giữa</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vị</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trí</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và</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tính</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chất</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của</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2400" b="0" i="1" kern="0" dirty="0" err="1">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tố</a:t>
            </a:r>
            <a:r>
              <a:rPr lang="en-US" altLang="zh-CN"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rPr>
              <a:t> calcium (Z=20)</a:t>
            </a:r>
            <a:endParaRPr lang="zh-CN" altLang="en-US" sz="2400" b="0" i="1" kern="0" dirty="0">
              <a:ln w="6350">
                <a:noFill/>
              </a:ln>
              <a:solidFill>
                <a:srgbClr val="7030A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5"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4C4"/>
        </a:solidFill>
        <a:effectLst/>
      </p:bgPr>
    </p:bg>
    <p:spTree>
      <p:nvGrpSpPr>
        <p:cNvPr id="1" name=""/>
        <p:cNvGrpSpPr/>
        <p:nvPr/>
      </p:nvGrpSpPr>
      <p:grpSpPr>
        <a:xfrm>
          <a:off x="0" y="0"/>
          <a:ext cx="0" cy="0"/>
          <a:chOff x="0" y="0"/>
          <a:chExt cx="0" cy="0"/>
        </a:xfrm>
      </p:grpSpPr>
      <p:grpSp>
        <p:nvGrpSpPr>
          <p:cNvPr id="46082" name="Google Shape;14689;p43">
            <a:extLst>
              <a:ext uri="{FF2B5EF4-FFF2-40B4-BE49-F238E27FC236}">
                <a16:creationId xmlns:a16="http://schemas.microsoft.com/office/drawing/2014/main" id="{442EA0A5-7D2E-D166-5F02-ED2D54B084E1}"/>
              </a:ext>
            </a:extLst>
          </p:cNvPr>
          <p:cNvGrpSpPr>
            <a:grpSpLocks/>
          </p:cNvGrpSpPr>
          <p:nvPr/>
        </p:nvGrpSpPr>
        <p:grpSpPr bwMode="auto">
          <a:xfrm>
            <a:off x="203200" y="136525"/>
            <a:ext cx="471488" cy="549275"/>
            <a:chOff x="9873" y="1240062"/>
            <a:chExt cx="545434" cy="640998"/>
          </a:xfrm>
        </p:grpSpPr>
        <p:cxnSp>
          <p:nvCxnSpPr>
            <p:cNvPr id="46092" name="Google Shape;14690;p43">
              <a:extLst>
                <a:ext uri="{FF2B5EF4-FFF2-40B4-BE49-F238E27FC236}">
                  <a16:creationId xmlns:a16="http://schemas.microsoft.com/office/drawing/2014/main" id="{2C215077-E580-A42B-85A8-77FE2E9F3206}"/>
                </a:ext>
              </a:extLst>
            </p:cNvPr>
            <p:cNvCxnSpPr>
              <a:cxnSpLocks noChangeShapeType="1"/>
              <a:stCxn id="46097" idx="6"/>
              <a:endCxn id="46099" idx="1"/>
            </p:cNvCxnSpPr>
            <p:nvPr/>
          </p:nvCxnSpPr>
          <p:spPr bwMode="auto">
            <a:xfrm rot="10800000">
              <a:off x="204158" y="1404420"/>
              <a:ext cx="135900" cy="1032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46093" name="Google Shape;14693;p43">
              <a:extLst>
                <a:ext uri="{FF2B5EF4-FFF2-40B4-BE49-F238E27FC236}">
                  <a16:creationId xmlns:a16="http://schemas.microsoft.com/office/drawing/2014/main" id="{51CC333D-28EF-5EE6-C6EB-9F527CFDB44F}"/>
                </a:ext>
              </a:extLst>
            </p:cNvPr>
            <p:cNvGrpSpPr>
              <a:grpSpLocks/>
            </p:cNvGrpSpPr>
            <p:nvPr/>
          </p:nvGrpSpPr>
          <p:grpSpPr bwMode="auto">
            <a:xfrm rot="10800000">
              <a:off x="9873" y="1628460"/>
              <a:ext cx="252600" cy="252600"/>
              <a:chOff x="6804422" y="-316297"/>
              <a:chExt cx="252600" cy="252600"/>
            </a:xfrm>
          </p:grpSpPr>
          <p:sp>
            <p:nvSpPr>
              <p:cNvPr id="14694" name="Google Shape;14694;p43">
                <a:extLst>
                  <a:ext uri="{FF2B5EF4-FFF2-40B4-BE49-F238E27FC236}">
                    <a16:creationId xmlns:a16="http://schemas.microsoft.com/office/drawing/2014/main" id="{A6D50C12-2567-A67F-B414-345FF82911B7}"/>
                  </a:ext>
                </a:extLst>
              </p:cNvPr>
              <p:cNvSpPr/>
              <p:nvPr/>
            </p:nvSpPr>
            <p:spPr>
              <a:xfrm rot="1373652">
                <a:off x="6832972" y="-286655"/>
                <a:ext cx="194667" cy="19267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102" name="Google Shape;14695;p43">
                <a:extLst>
                  <a:ext uri="{FF2B5EF4-FFF2-40B4-BE49-F238E27FC236}">
                    <a16:creationId xmlns:a16="http://schemas.microsoft.com/office/drawing/2014/main" id="{D3DFAEC0-BC6B-A921-CB16-8CE12E00E3BD}"/>
                  </a:ext>
                </a:extLst>
              </p:cNvPr>
              <p:cNvSpPr>
                <a:spLocks/>
              </p:cNvSpPr>
              <p:nvPr/>
            </p:nvSpPr>
            <p:spPr bwMode="auto">
              <a:xfrm rot="2758097" flipH="1">
                <a:off x="6891981" y="-273424"/>
                <a:ext cx="48653" cy="71704"/>
              </a:xfrm>
              <a:custGeom>
                <a:avLst/>
                <a:gdLst>
                  <a:gd name="T0" fmla="*/ 38677 w 1946"/>
                  <a:gd name="T1" fmla="*/ 71704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VN"/>
              </a:p>
            </p:txBody>
          </p:sp>
        </p:grpSp>
        <p:grpSp>
          <p:nvGrpSpPr>
            <p:cNvPr id="46094" name="Google Shape;14696;p43">
              <a:extLst>
                <a:ext uri="{FF2B5EF4-FFF2-40B4-BE49-F238E27FC236}">
                  <a16:creationId xmlns:a16="http://schemas.microsoft.com/office/drawing/2014/main" id="{1A7DDFC1-E440-04C3-B282-C78A9FD72C87}"/>
                </a:ext>
              </a:extLst>
            </p:cNvPr>
            <p:cNvGrpSpPr>
              <a:grpSpLocks/>
            </p:cNvGrpSpPr>
            <p:nvPr/>
          </p:nvGrpSpPr>
          <p:grpSpPr bwMode="auto">
            <a:xfrm rot="10800000">
              <a:off x="39879" y="1240062"/>
              <a:ext cx="192600" cy="192600"/>
              <a:chOff x="7291941" y="112804"/>
              <a:chExt cx="192600" cy="192600"/>
            </a:xfrm>
          </p:grpSpPr>
          <p:sp>
            <p:nvSpPr>
              <p:cNvPr id="46099" name="Google Shape;14692;p43">
                <a:extLst>
                  <a:ext uri="{FF2B5EF4-FFF2-40B4-BE49-F238E27FC236}">
                    <a16:creationId xmlns:a16="http://schemas.microsoft.com/office/drawing/2014/main" id="{98349E83-238E-F00F-B8F6-84076E94CCE6}"/>
                  </a:ext>
                </a:extLst>
              </p:cNvPr>
              <p:cNvSpPr>
                <a:spLocks noChangeArrowheads="1"/>
              </p:cNvSpPr>
              <p:nvPr/>
            </p:nvSpPr>
            <p:spPr bwMode="auto">
              <a:xfrm>
                <a:off x="7291941" y="112804"/>
                <a:ext cx="192600" cy="192600"/>
              </a:xfrm>
              <a:prstGeom prst="ellipse">
                <a:avLst/>
              </a:prstGeom>
              <a:solidFill>
                <a:schemeClr val="bg2"/>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VN" altLang="en-VN"/>
              </a:p>
            </p:txBody>
          </p:sp>
          <p:sp>
            <p:nvSpPr>
              <p:cNvPr id="46100" name="Google Shape;14697;p43">
                <a:extLst>
                  <a:ext uri="{FF2B5EF4-FFF2-40B4-BE49-F238E27FC236}">
                    <a16:creationId xmlns:a16="http://schemas.microsoft.com/office/drawing/2014/main" id="{6667AA0F-C5D1-6941-64CD-5F806FDA1419}"/>
                  </a:ext>
                </a:extLst>
              </p:cNvPr>
              <p:cNvSpPr>
                <a:spLocks/>
              </p:cNvSpPr>
              <p:nvPr/>
            </p:nvSpPr>
            <p:spPr bwMode="auto">
              <a:xfrm rot="11486888" flipH="1">
                <a:off x="7402007" y="197900"/>
                <a:ext cx="48655" cy="71707"/>
              </a:xfrm>
              <a:custGeom>
                <a:avLst/>
                <a:gdLst>
                  <a:gd name="T0" fmla="*/ 38679 w 1946"/>
                  <a:gd name="T1" fmla="*/ 71707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VN"/>
              </a:p>
            </p:txBody>
          </p:sp>
        </p:grpSp>
        <p:grpSp>
          <p:nvGrpSpPr>
            <p:cNvPr id="46095" name="Google Shape;14698;p43">
              <a:extLst>
                <a:ext uri="{FF2B5EF4-FFF2-40B4-BE49-F238E27FC236}">
                  <a16:creationId xmlns:a16="http://schemas.microsoft.com/office/drawing/2014/main" id="{98F0AA41-8BA5-C885-4784-1DCBF3B94AD0}"/>
                </a:ext>
              </a:extLst>
            </p:cNvPr>
            <p:cNvGrpSpPr>
              <a:grpSpLocks/>
            </p:cNvGrpSpPr>
            <p:nvPr/>
          </p:nvGrpSpPr>
          <p:grpSpPr bwMode="auto">
            <a:xfrm rot="10800000">
              <a:off x="295808" y="1422120"/>
              <a:ext cx="259500" cy="259500"/>
              <a:chOff x="6969112" y="-17269"/>
              <a:chExt cx="259500" cy="259500"/>
            </a:xfrm>
          </p:grpSpPr>
          <p:sp>
            <p:nvSpPr>
              <p:cNvPr id="46097" name="Google Shape;14691;p43">
                <a:extLst>
                  <a:ext uri="{FF2B5EF4-FFF2-40B4-BE49-F238E27FC236}">
                    <a16:creationId xmlns:a16="http://schemas.microsoft.com/office/drawing/2014/main" id="{2F409749-BDA1-43D1-4CC3-B1E8A4A64D39}"/>
                  </a:ext>
                </a:extLst>
              </p:cNvPr>
              <p:cNvSpPr>
                <a:spLocks noChangeArrowheads="1"/>
              </p:cNvSpPr>
              <p:nvPr/>
            </p:nvSpPr>
            <p:spPr bwMode="auto">
              <a:xfrm rot="1641813">
                <a:off x="7002590" y="16208"/>
                <a:ext cx="192544" cy="192544"/>
              </a:xfrm>
              <a:prstGeom prst="ellipse">
                <a:avLst/>
              </a:prstGeom>
              <a:solidFill>
                <a:schemeClr val="accent2"/>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VN" altLang="en-VN"/>
              </a:p>
            </p:txBody>
          </p:sp>
          <p:sp>
            <p:nvSpPr>
              <p:cNvPr id="46098" name="Google Shape;14699;p43">
                <a:extLst>
                  <a:ext uri="{FF2B5EF4-FFF2-40B4-BE49-F238E27FC236}">
                    <a16:creationId xmlns:a16="http://schemas.microsoft.com/office/drawing/2014/main" id="{5FB69A57-54B6-8498-9028-A52E291D0CA8}"/>
                  </a:ext>
                </a:extLst>
              </p:cNvPr>
              <p:cNvSpPr>
                <a:spLocks/>
              </p:cNvSpPr>
              <p:nvPr/>
            </p:nvSpPr>
            <p:spPr bwMode="auto">
              <a:xfrm rot="11486888" flipH="1">
                <a:off x="7106007" y="104550"/>
                <a:ext cx="48655" cy="71707"/>
              </a:xfrm>
              <a:custGeom>
                <a:avLst/>
                <a:gdLst>
                  <a:gd name="T0" fmla="*/ 38679 w 1946"/>
                  <a:gd name="T1" fmla="*/ 71707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VN"/>
              </a:p>
            </p:txBody>
          </p:sp>
        </p:grpSp>
        <p:cxnSp>
          <p:nvCxnSpPr>
            <p:cNvPr id="46096" name="Google Shape;14700;p43">
              <a:extLst>
                <a:ext uri="{FF2B5EF4-FFF2-40B4-BE49-F238E27FC236}">
                  <a16:creationId xmlns:a16="http://schemas.microsoft.com/office/drawing/2014/main" id="{A5C63A46-FAA1-9124-19EB-350DE6D3E780}"/>
                </a:ext>
              </a:extLst>
            </p:cNvPr>
            <p:cNvCxnSpPr>
              <a:cxnSpLocks noChangeShapeType="1"/>
              <a:stCxn id="14694" idx="3"/>
              <a:endCxn id="46097" idx="7"/>
            </p:cNvCxnSpPr>
            <p:nvPr/>
          </p:nvCxnSpPr>
          <p:spPr bwMode="auto">
            <a:xfrm rot="10800000" flipH="1">
              <a:off x="225481" y="1581086"/>
              <a:ext cx="108300" cy="13740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cxnSp>
        <p:nvCxnSpPr>
          <p:cNvPr id="6" name="Straight Connector 5">
            <a:extLst>
              <a:ext uri="{FF2B5EF4-FFF2-40B4-BE49-F238E27FC236}">
                <a16:creationId xmlns:a16="http://schemas.microsoft.com/office/drawing/2014/main" id="{F18C7DC8-5688-B65F-53CC-949CB9D8229F}"/>
              </a:ext>
            </a:extLst>
          </p:cNvPr>
          <p:cNvCxnSpPr/>
          <p:nvPr/>
        </p:nvCxnSpPr>
        <p:spPr>
          <a:xfrm>
            <a:off x="325438" y="2754313"/>
            <a:ext cx="84772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CEA5036-4CB8-7304-CF8C-78D8CA36AE0B}"/>
              </a:ext>
            </a:extLst>
          </p:cNvPr>
          <p:cNvCxnSpPr>
            <a:cxnSpLocks/>
          </p:cNvCxnSpPr>
          <p:nvPr/>
        </p:nvCxnSpPr>
        <p:spPr>
          <a:xfrm>
            <a:off x="3952875" y="957263"/>
            <a:ext cx="0" cy="1800225"/>
          </a:xfrm>
          <a:prstGeom prst="line">
            <a:avLst/>
          </a:prstGeom>
          <a:ln w="19050"/>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8FE4A32B-FCE8-66B5-761F-0D272C0BDB14}"/>
              </a:ext>
            </a:extLst>
          </p:cNvPr>
          <p:cNvSpPr txBox="1">
            <a:spLocks noChangeArrowheads="1"/>
          </p:cNvSpPr>
          <p:nvPr/>
        </p:nvSpPr>
        <p:spPr bwMode="auto">
          <a:xfrm>
            <a:off x="390525" y="1031875"/>
            <a:ext cx="35623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1800" b="1">
                <a:latin typeface="Times New Roman" panose="02020603050405020304" pitchFamily="18" charset="0"/>
                <a:cs typeface="Times New Roman" panose="02020603050405020304" pitchFamily="18" charset="0"/>
              </a:rPr>
              <a:t>Cấu tạo nguyên tử Ca </a:t>
            </a:r>
          </a:p>
          <a:p>
            <a:pPr eaLnBrk="1" hangingPunct="1"/>
            <a:r>
              <a:rPr lang="en-US" altLang="en-VN" sz="1800">
                <a:latin typeface="Times New Roman" panose="02020603050405020304" pitchFamily="18" charset="0"/>
                <a:cs typeface="Times New Roman" panose="02020603050405020304" pitchFamily="18" charset="0"/>
              </a:rPr>
              <a:t>Cấu hình electron: </a:t>
            </a:r>
            <a:r>
              <a:rPr lang="en-US" altLang="zh-CN" sz="18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1s</a:t>
            </a:r>
            <a:r>
              <a:rPr lang="en-US" altLang="zh-CN" sz="1800" baseline="30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1800" baseline="30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1800" baseline="30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18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3s</a:t>
            </a:r>
            <a:r>
              <a:rPr lang="en-US" altLang="zh-CN" sz="1800" baseline="30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18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3p</a:t>
            </a:r>
            <a:r>
              <a:rPr lang="en-US" altLang="zh-CN" sz="1800" baseline="30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18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4s</a:t>
            </a:r>
            <a:r>
              <a:rPr lang="en-US" altLang="zh-CN" sz="1800" baseline="300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en-VN" sz="1800">
                <a:solidFill>
                  <a:srgbClr val="FF0000"/>
                </a:solidFill>
                <a:latin typeface="Times New Roman" panose="02020603050405020304" pitchFamily="18" charset="0"/>
                <a:cs typeface="Times New Roman" panose="02020603050405020304" pitchFamily="18" charset="0"/>
              </a:rPr>
              <a:t> </a:t>
            </a:r>
          </a:p>
          <a:p>
            <a:pPr eaLnBrk="1" hangingPunct="1"/>
            <a:r>
              <a:rPr lang="en-US" altLang="en-VN" sz="1800">
                <a:latin typeface="Times New Roman" panose="02020603050405020304" pitchFamily="18" charset="0"/>
                <a:cs typeface="Times New Roman" panose="02020603050405020304" pitchFamily="18" charset="0"/>
              </a:rPr>
              <a:t>Số proton = số electron = </a:t>
            </a:r>
            <a:r>
              <a:rPr lang="en-US" altLang="en-VN" sz="1800">
                <a:solidFill>
                  <a:srgbClr val="FF0000"/>
                </a:solidFill>
                <a:latin typeface="Times New Roman" panose="02020603050405020304" pitchFamily="18" charset="0"/>
                <a:cs typeface="Times New Roman" panose="02020603050405020304" pitchFamily="18" charset="0"/>
              </a:rPr>
              <a:t>20</a:t>
            </a:r>
          </a:p>
          <a:p>
            <a:pPr eaLnBrk="1" hangingPunct="1"/>
            <a:r>
              <a:rPr lang="en-US" altLang="en-VN" sz="1800">
                <a:latin typeface="Times New Roman" panose="02020603050405020304" pitchFamily="18" charset="0"/>
                <a:cs typeface="Times New Roman" panose="02020603050405020304" pitchFamily="18" charset="0"/>
              </a:rPr>
              <a:t>Số lớp electron: </a:t>
            </a:r>
            <a:r>
              <a:rPr lang="en-US" altLang="en-VN" sz="1800">
                <a:solidFill>
                  <a:srgbClr val="FF0000"/>
                </a:solidFill>
                <a:latin typeface="Times New Roman" panose="02020603050405020304" pitchFamily="18" charset="0"/>
                <a:cs typeface="Times New Roman" panose="02020603050405020304" pitchFamily="18" charset="0"/>
              </a:rPr>
              <a:t>4 </a:t>
            </a:r>
          </a:p>
          <a:p>
            <a:pPr eaLnBrk="1" hangingPunct="1"/>
            <a:r>
              <a:rPr lang="en-US" altLang="en-VN" sz="1800">
                <a:latin typeface="Times New Roman" panose="02020603050405020304" pitchFamily="18" charset="0"/>
                <a:cs typeface="Times New Roman" panose="02020603050405020304" pitchFamily="18" charset="0"/>
              </a:rPr>
              <a:t>Số electron lớp ngoài cùng: </a:t>
            </a:r>
            <a:r>
              <a:rPr lang="en-US" altLang="en-VN" sz="1800">
                <a:solidFill>
                  <a:srgbClr val="FF0000"/>
                </a:solidFill>
                <a:latin typeface="Times New Roman" panose="02020603050405020304" pitchFamily="18" charset="0"/>
                <a:cs typeface="Times New Roman" panose="02020603050405020304" pitchFamily="18" charset="0"/>
              </a:rPr>
              <a:t>2</a:t>
            </a:r>
          </a:p>
        </p:txBody>
      </p:sp>
      <p:sp>
        <p:nvSpPr>
          <p:cNvPr id="42" name="TextBox 41">
            <a:extLst>
              <a:ext uri="{FF2B5EF4-FFF2-40B4-BE49-F238E27FC236}">
                <a16:creationId xmlns:a16="http://schemas.microsoft.com/office/drawing/2014/main" id="{AD3CC370-EDD2-86C7-DED8-80BA951F00E5}"/>
              </a:ext>
            </a:extLst>
          </p:cNvPr>
          <p:cNvSpPr txBox="1">
            <a:spLocks noChangeArrowheads="1"/>
          </p:cNvSpPr>
          <p:nvPr/>
        </p:nvSpPr>
        <p:spPr bwMode="auto">
          <a:xfrm>
            <a:off x="5859463" y="1216025"/>
            <a:ext cx="27432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2000" b="1">
                <a:latin typeface="Times New Roman" panose="02020603050405020304" pitchFamily="18" charset="0"/>
                <a:cs typeface="Times New Roman" panose="02020603050405020304" pitchFamily="18" charset="0"/>
              </a:rPr>
              <a:t>Vị trí nguyên tố Ca </a:t>
            </a:r>
          </a:p>
          <a:p>
            <a:pPr eaLnBrk="1" hangingPunct="1"/>
            <a:r>
              <a:rPr lang="en-US" altLang="en-VN" sz="2000">
                <a:latin typeface="Times New Roman" panose="02020603050405020304" pitchFamily="18" charset="0"/>
                <a:cs typeface="Times New Roman" panose="02020603050405020304" pitchFamily="18" charset="0"/>
              </a:rPr>
              <a:t>Số thứ tự nguyên tố: </a:t>
            </a:r>
            <a:r>
              <a:rPr lang="en-US" altLang="en-VN" sz="2000">
                <a:solidFill>
                  <a:srgbClr val="FF0000"/>
                </a:solidFill>
                <a:latin typeface="Times New Roman" panose="02020603050405020304" pitchFamily="18" charset="0"/>
                <a:cs typeface="Times New Roman" panose="02020603050405020304" pitchFamily="18" charset="0"/>
              </a:rPr>
              <a:t>20</a:t>
            </a:r>
            <a:r>
              <a:rPr lang="en-US" altLang="en-VN" sz="2000">
                <a:latin typeface="Times New Roman" panose="02020603050405020304" pitchFamily="18" charset="0"/>
                <a:cs typeface="Times New Roman" panose="02020603050405020304" pitchFamily="18" charset="0"/>
              </a:rPr>
              <a:t> </a:t>
            </a:r>
          </a:p>
          <a:p>
            <a:pPr eaLnBrk="1" hangingPunct="1"/>
            <a:r>
              <a:rPr lang="en-US" altLang="en-VN" sz="2000">
                <a:latin typeface="Times New Roman" panose="02020603050405020304" pitchFamily="18" charset="0"/>
                <a:cs typeface="Times New Roman" panose="02020603050405020304" pitchFamily="18" charset="0"/>
              </a:rPr>
              <a:t>Số thứ tự chu kì: </a:t>
            </a:r>
            <a:r>
              <a:rPr lang="en-US" altLang="en-VN" sz="2000">
                <a:solidFill>
                  <a:srgbClr val="FF0000"/>
                </a:solidFill>
                <a:latin typeface="Times New Roman" panose="02020603050405020304" pitchFamily="18" charset="0"/>
                <a:cs typeface="Times New Roman" panose="02020603050405020304" pitchFamily="18" charset="0"/>
              </a:rPr>
              <a:t>4</a:t>
            </a:r>
            <a:r>
              <a:rPr lang="en-US" altLang="en-VN" sz="2000">
                <a:latin typeface="Times New Roman" panose="02020603050405020304" pitchFamily="18" charset="0"/>
                <a:cs typeface="Times New Roman" panose="02020603050405020304" pitchFamily="18" charset="0"/>
              </a:rPr>
              <a:t> </a:t>
            </a:r>
          </a:p>
          <a:p>
            <a:pPr eaLnBrk="1" hangingPunct="1"/>
            <a:r>
              <a:rPr lang="en-US" altLang="en-VN" sz="2000">
                <a:latin typeface="Times New Roman" panose="02020603050405020304" pitchFamily="18" charset="0"/>
                <a:cs typeface="Times New Roman" panose="02020603050405020304" pitchFamily="18" charset="0"/>
              </a:rPr>
              <a:t>Nhóm: </a:t>
            </a:r>
            <a:r>
              <a:rPr lang="en-US" altLang="en-VN" sz="2000">
                <a:solidFill>
                  <a:srgbClr val="FF0000"/>
                </a:solidFill>
                <a:latin typeface="Times New Roman" panose="02020603050405020304" pitchFamily="18" charset="0"/>
                <a:cs typeface="Times New Roman" panose="02020603050405020304" pitchFamily="18" charset="0"/>
              </a:rPr>
              <a:t>IIA</a:t>
            </a:r>
          </a:p>
        </p:txBody>
      </p:sp>
      <p:cxnSp>
        <p:nvCxnSpPr>
          <p:cNvPr id="43" name="Straight Connector 42">
            <a:extLst>
              <a:ext uri="{FF2B5EF4-FFF2-40B4-BE49-F238E27FC236}">
                <a16:creationId xmlns:a16="http://schemas.microsoft.com/office/drawing/2014/main" id="{2B27D83C-5D83-0D56-1FC4-1BB8E4C44702}"/>
              </a:ext>
            </a:extLst>
          </p:cNvPr>
          <p:cNvCxnSpPr>
            <a:cxnSpLocks/>
          </p:cNvCxnSpPr>
          <p:nvPr/>
        </p:nvCxnSpPr>
        <p:spPr>
          <a:xfrm>
            <a:off x="5572125" y="957263"/>
            <a:ext cx="0" cy="1800225"/>
          </a:xfrm>
          <a:prstGeom prst="line">
            <a:avLst/>
          </a:prstGeom>
          <a:ln w="19050"/>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05206091-A034-DC1B-8E8B-280263564C54}"/>
              </a:ext>
            </a:extLst>
          </p:cNvPr>
          <p:cNvSpPr txBox="1">
            <a:spLocks noChangeArrowheads="1"/>
          </p:cNvSpPr>
          <p:nvPr/>
        </p:nvSpPr>
        <p:spPr bwMode="auto">
          <a:xfrm>
            <a:off x="2405063" y="2770188"/>
            <a:ext cx="48529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vi-VN" altLang="en-VN" sz="2000" b="1">
                <a:latin typeface="Times New Roman" panose="02020603050405020304" pitchFamily="18" charset="0"/>
                <a:cs typeface="Times New Roman" panose="02020603050405020304" pitchFamily="18" charset="0"/>
              </a:rPr>
              <a:t>Tính chất nguyên tố Ca</a:t>
            </a:r>
          </a:p>
          <a:p>
            <a:pPr eaLnBrk="1" hangingPunct="1"/>
            <a:r>
              <a:rPr lang="vi-VN" altLang="en-VN" sz="2000">
                <a:latin typeface="Times New Roman" panose="02020603050405020304" pitchFamily="18" charset="0"/>
                <a:cs typeface="Times New Roman" panose="02020603050405020304" pitchFamily="18" charset="0"/>
              </a:rPr>
              <a:t> – Tính </a:t>
            </a:r>
            <a:r>
              <a:rPr lang="vi-VN" altLang="en-VN" sz="2000">
                <a:solidFill>
                  <a:srgbClr val="FF0000"/>
                </a:solidFill>
                <a:latin typeface="Times New Roman" panose="02020603050405020304" pitchFamily="18" charset="0"/>
                <a:cs typeface="Times New Roman" panose="02020603050405020304" pitchFamily="18" charset="0"/>
              </a:rPr>
              <a:t>kim loại</a:t>
            </a:r>
            <a:endParaRPr lang="en-US" altLang="en-VN" sz="2000">
              <a:solidFill>
                <a:srgbClr val="FF0000"/>
              </a:solidFill>
              <a:latin typeface="Times New Roman" panose="02020603050405020304" pitchFamily="18" charset="0"/>
              <a:cs typeface="Times New Roman" panose="02020603050405020304" pitchFamily="18" charset="0"/>
            </a:endParaRPr>
          </a:p>
          <a:p>
            <a:pPr eaLnBrk="1" hangingPunct="1"/>
            <a:r>
              <a:rPr lang="vi-VN" altLang="en-VN" sz="2000">
                <a:latin typeface="Times New Roman" panose="02020603050405020304" pitchFamily="18" charset="0"/>
                <a:cs typeface="Times New Roman" panose="02020603050405020304" pitchFamily="18" charset="0"/>
              </a:rPr>
              <a:t> – Hoá trị cao nhất với oxygen: </a:t>
            </a:r>
            <a:r>
              <a:rPr lang="en-US" altLang="en-VN" sz="2000">
                <a:solidFill>
                  <a:srgbClr val="FF0000"/>
                </a:solidFill>
                <a:latin typeface="Times New Roman" panose="02020603050405020304" pitchFamily="18" charset="0"/>
                <a:cs typeface="Times New Roman" panose="02020603050405020304" pitchFamily="18" charset="0"/>
              </a:rPr>
              <a:t>II</a:t>
            </a:r>
            <a:endParaRPr lang="vi-VN" altLang="en-VN" sz="2000">
              <a:solidFill>
                <a:srgbClr val="FF0000"/>
              </a:solidFill>
              <a:latin typeface="Times New Roman" panose="02020603050405020304" pitchFamily="18" charset="0"/>
              <a:cs typeface="Times New Roman" panose="02020603050405020304" pitchFamily="18" charset="0"/>
            </a:endParaRPr>
          </a:p>
          <a:p>
            <a:pPr eaLnBrk="1" hangingPunct="1"/>
            <a:r>
              <a:rPr lang="vi-VN" altLang="en-VN" sz="2000">
                <a:latin typeface="Times New Roman" panose="02020603050405020304" pitchFamily="18" charset="0"/>
                <a:cs typeface="Times New Roman" panose="02020603050405020304" pitchFamily="18" charset="0"/>
              </a:rPr>
              <a:t> – Công thức oxide cao nhất: </a:t>
            </a:r>
            <a:r>
              <a:rPr lang="en-US" altLang="en-VN" sz="2000">
                <a:solidFill>
                  <a:srgbClr val="FF0000"/>
                </a:solidFill>
                <a:latin typeface="Times New Roman" panose="02020603050405020304" pitchFamily="18" charset="0"/>
                <a:cs typeface="Times New Roman" panose="02020603050405020304" pitchFamily="18" charset="0"/>
              </a:rPr>
              <a:t>CaO</a:t>
            </a:r>
            <a:r>
              <a:rPr lang="vi-VN" altLang="en-VN" sz="2000">
                <a:latin typeface="Times New Roman" panose="02020603050405020304" pitchFamily="18" charset="0"/>
                <a:cs typeface="Times New Roman" panose="02020603050405020304" pitchFamily="18" charset="0"/>
              </a:rPr>
              <a:t> </a:t>
            </a:r>
          </a:p>
          <a:p>
            <a:pPr eaLnBrk="1" hangingPunct="1"/>
            <a:r>
              <a:rPr lang="vi-VN" altLang="en-VN" sz="2000">
                <a:latin typeface="Times New Roman" panose="02020603050405020304" pitchFamily="18" charset="0"/>
                <a:cs typeface="Times New Roman" panose="02020603050405020304" pitchFamily="18" charset="0"/>
              </a:rPr>
              <a:t>– Công thức hydroxide tương ứng: </a:t>
            </a:r>
            <a:r>
              <a:rPr lang="en-US" altLang="en-VN" sz="2000">
                <a:solidFill>
                  <a:srgbClr val="FF0000"/>
                </a:solidFill>
                <a:latin typeface="Times New Roman" panose="02020603050405020304" pitchFamily="18" charset="0"/>
                <a:cs typeface="Times New Roman" panose="02020603050405020304" pitchFamily="18" charset="0"/>
              </a:rPr>
              <a:t>Ca(OH)</a:t>
            </a:r>
            <a:r>
              <a:rPr lang="en-US" altLang="en-VN" sz="2000" baseline="-25000">
                <a:solidFill>
                  <a:srgbClr val="FF0000"/>
                </a:solidFill>
                <a:latin typeface="Times New Roman" panose="02020603050405020304" pitchFamily="18" charset="0"/>
                <a:cs typeface="Times New Roman" panose="02020603050405020304" pitchFamily="18" charset="0"/>
              </a:rPr>
              <a:t>2</a:t>
            </a:r>
            <a:endParaRPr lang="vi-VN" altLang="en-VN" sz="2000">
              <a:solidFill>
                <a:srgbClr val="FF0000"/>
              </a:solidFill>
              <a:latin typeface="Times New Roman" panose="02020603050405020304" pitchFamily="18" charset="0"/>
              <a:cs typeface="Times New Roman" panose="02020603050405020304" pitchFamily="18" charset="0"/>
            </a:endParaRPr>
          </a:p>
          <a:p>
            <a:pPr eaLnBrk="1" hangingPunct="1"/>
            <a:r>
              <a:rPr lang="vi-VN" altLang="en-VN" sz="2000">
                <a:latin typeface="Times New Roman" panose="02020603050405020304" pitchFamily="18" charset="0"/>
                <a:cs typeface="Times New Roman" panose="02020603050405020304" pitchFamily="18" charset="0"/>
              </a:rPr>
              <a:t> – </a:t>
            </a:r>
            <a:r>
              <a:rPr lang="en-US" altLang="en-VN" sz="2000">
                <a:latin typeface="Times New Roman" panose="02020603050405020304" pitchFamily="18" charset="0"/>
                <a:cs typeface="Times New Roman" panose="02020603050405020304" pitchFamily="18" charset="0"/>
              </a:rPr>
              <a:t>O</a:t>
            </a:r>
            <a:r>
              <a:rPr lang="vi-VN" altLang="en-VN" sz="2000">
                <a:latin typeface="Times New Roman" panose="02020603050405020304" pitchFamily="18" charset="0"/>
                <a:cs typeface="Times New Roman" panose="02020603050405020304" pitchFamily="18" charset="0"/>
              </a:rPr>
              <a:t>xide và hydroxide</a:t>
            </a:r>
            <a:r>
              <a:rPr lang="en-US" altLang="en-VN" sz="2000">
                <a:latin typeface="Times New Roman" panose="02020603050405020304" pitchFamily="18" charset="0"/>
                <a:cs typeface="Times New Roman" panose="02020603050405020304" pitchFamily="18" charset="0"/>
              </a:rPr>
              <a:t> mang </a:t>
            </a:r>
            <a:r>
              <a:rPr lang="en-US" altLang="en-VN" sz="2000">
                <a:solidFill>
                  <a:srgbClr val="FF0000"/>
                </a:solidFill>
                <a:latin typeface="Times New Roman" panose="02020603050405020304" pitchFamily="18" charset="0"/>
                <a:cs typeface="Times New Roman" panose="02020603050405020304" pitchFamily="18" charset="0"/>
              </a:rPr>
              <a:t>tính base</a:t>
            </a:r>
          </a:p>
        </p:txBody>
      </p:sp>
      <p:sp>
        <p:nvSpPr>
          <p:cNvPr id="21" name="Arrow: Left-Right-Up 20">
            <a:extLst>
              <a:ext uri="{FF2B5EF4-FFF2-40B4-BE49-F238E27FC236}">
                <a16:creationId xmlns:a16="http://schemas.microsoft.com/office/drawing/2014/main" id="{DEC7ACCF-CD85-AF6B-4126-C51C6CCB607E}"/>
              </a:ext>
            </a:extLst>
          </p:cNvPr>
          <p:cNvSpPr/>
          <p:nvPr/>
        </p:nvSpPr>
        <p:spPr>
          <a:xfrm flipV="1">
            <a:off x="4389438" y="1639888"/>
            <a:ext cx="884237" cy="671512"/>
          </a:xfrm>
          <a:prstGeom prst="leftRightUpArrow">
            <a:avLst/>
          </a:prstGeom>
          <a:solidFill>
            <a:schemeClr val="bg1">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800" kern="0">
              <a:latin typeface="Times New Roman" panose="02020603050405020304" pitchFamily="18" charset="0"/>
              <a:cs typeface="Times New Roman" panose="02020603050405020304" pitchFamily="18" charset="0"/>
              <a:sym typeface="Arial"/>
            </a:endParaRPr>
          </a:p>
        </p:txBody>
      </p:sp>
      <p:pic>
        <p:nvPicPr>
          <p:cNvPr id="46090" name="Picture 2" descr="book Vector Icons free download in SVG, PNG Format">
            <a:extLst>
              <a:ext uri="{FF2B5EF4-FFF2-40B4-BE49-F238E27FC236}">
                <a16:creationId xmlns:a16="http://schemas.microsoft.com/office/drawing/2014/main" id="{787D543B-6042-89E2-A64B-FAA200AF1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300" y="211138"/>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Box 23">
            <a:extLst>
              <a:ext uri="{FF2B5EF4-FFF2-40B4-BE49-F238E27FC236}">
                <a16:creationId xmlns:a16="http://schemas.microsoft.com/office/drawing/2014/main" id="{6FBFEFFA-A87D-1293-E66D-9D05A8B03CAF}"/>
              </a:ext>
            </a:extLst>
          </p:cNvPr>
          <p:cNvSpPr txBox="1">
            <a:spLocks noChangeArrowheads="1"/>
          </p:cNvSpPr>
          <p:nvPr/>
        </p:nvSpPr>
        <p:spPr bwMode="auto">
          <a:xfrm>
            <a:off x="3929063" y="268288"/>
            <a:ext cx="2365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2400" b="1" i="1">
                <a:solidFill>
                  <a:srgbClr val="FF0000"/>
                </a:solidFill>
                <a:latin typeface="Times New Roman" panose="02020603050405020304" pitchFamily="18" charset="0"/>
                <a:cs typeface="Times New Roman" panose="02020603050405020304" pitchFamily="18" charset="0"/>
              </a:rPr>
              <a:t>Lời giải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Effect transition="in" filter="fade">
                                      <p:cBhvr>
                                        <p:cTn id="16" dur="500"/>
                                        <p:tgtEl>
                                          <p:spTgt spid="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4283E5F-E94D-96E3-7756-C24246E12BB0}"/>
              </a:ext>
            </a:extLst>
          </p:cNvPr>
          <p:cNvSpPr/>
          <p:nvPr/>
        </p:nvSpPr>
        <p:spPr>
          <a:xfrm>
            <a:off x="796925" y="1327150"/>
            <a:ext cx="7975600" cy="3416300"/>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4" name="文本框 70">
            <a:extLst>
              <a:ext uri="{FF2B5EF4-FFF2-40B4-BE49-F238E27FC236}">
                <a16:creationId xmlns:a16="http://schemas.microsoft.com/office/drawing/2014/main" id="{A7A42766-715B-5308-BAE3-4C0DFE1EFCC7}"/>
              </a:ext>
            </a:extLst>
          </p:cNvPr>
          <p:cNvSpPr txBox="1"/>
          <p:nvPr/>
        </p:nvSpPr>
        <p:spPr>
          <a:xfrm flipH="1">
            <a:off x="1471613" y="1544638"/>
            <a:ext cx="6626225" cy="954087"/>
          </a:xfrm>
          <a:prstGeom prst="rect">
            <a:avLst/>
          </a:prstGeom>
          <a:solidFill>
            <a:srgbClr val="F4DD45"/>
          </a:solid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eaLnBrk="1" fontAlgn="auto" hangingPunct="1">
              <a:spcBef>
                <a:spcPts val="0"/>
              </a:spcBef>
              <a:spcAft>
                <a:spcPts val="0"/>
              </a:spcAft>
              <a:buClr>
                <a:srgbClr val="000000"/>
              </a:buClr>
              <a:buFont typeface="Arial"/>
              <a:buNone/>
              <a:defRPr/>
            </a:pPr>
            <a:r>
              <a:rPr lang="en-US" altLang="zh-CN" sz="280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rPr>
              <a:t>Ý NGHĨA CỦA BẢNG TUẦN HOÀN CÁC NGUYÊN TỐ HÓA HỌC</a:t>
            </a:r>
            <a:endParaRPr lang="zh-CN" altLang="en-US" sz="2800" kern="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pic>
        <p:nvPicPr>
          <p:cNvPr id="48131" name="Picture 2" descr="Hóa học">
            <a:extLst>
              <a:ext uri="{FF2B5EF4-FFF2-40B4-BE49-F238E27FC236}">
                <a16:creationId xmlns:a16="http://schemas.microsoft.com/office/drawing/2014/main" id="{ADF19728-2D51-7FE5-908F-3FE77D84F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6921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70">
            <a:extLst>
              <a:ext uri="{FF2B5EF4-FFF2-40B4-BE49-F238E27FC236}">
                <a16:creationId xmlns:a16="http://schemas.microsoft.com/office/drawing/2014/main" id="{B36B8CF2-386C-19B3-00F4-C938FB0F7B5B}"/>
              </a:ext>
            </a:extLst>
          </p:cNvPr>
          <p:cNvSpPr txBox="1"/>
          <p:nvPr/>
        </p:nvSpPr>
        <p:spPr>
          <a:xfrm flipH="1">
            <a:off x="1066800" y="2616200"/>
            <a:ext cx="7435850" cy="1570038"/>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just" defTabSz="514350" eaLnBrk="1" fontAlgn="auto" hangingPunct="1">
              <a:spcBef>
                <a:spcPts val="0"/>
              </a:spcBef>
              <a:spcAft>
                <a:spcPts val="0"/>
              </a:spcAft>
              <a:buClr>
                <a:srgbClr val="000000"/>
              </a:buClr>
              <a:buFont typeface="Arial"/>
              <a:buNone/>
              <a:defRPr/>
            </a:pPr>
            <a:r>
              <a:rPr lang="vi-VN" altLang="zh-CN" sz="2400" b="0" kern="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rPr>
              <a:t>Khi biết vị trí của một nguyên tố trong bảng tuần hoàn, có thể suy ra cấu tạo nguyên tử của nguyên tố đó và ngược lại. Từ đó, có thể suy ra những tính chất hoá học cơ bản của nó.</a:t>
            </a:r>
            <a:endParaRPr lang="vi-VN" altLang="zh-CN" sz="2400" b="0" kern="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pic>
        <p:nvPicPr>
          <p:cNvPr id="48133" name="Picture 2" descr="Periodic table - Free education icons">
            <a:extLst>
              <a:ext uri="{FF2B5EF4-FFF2-40B4-BE49-F238E27FC236}">
                <a16:creationId xmlns:a16="http://schemas.microsoft.com/office/drawing/2014/main" id="{07F41898-E019-1EC2-42EB-D8343CA59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8735">
            <a:off x="-576263" y="4203700"/>
            <a:ext cx="159861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descr="Chemistry Vector SVG Icon (12) - PNG Repo Free PNG Icons">
            <a:extLst>
              <a:ext uri="{FF2B5EF4-FFF2-40B4-BE49-F238E27FC236}">
                <a16:creationId xmlns:a16="http://schemas.microsoft.com/office/drawing/2014/main" id="{C2398A8A-5A58-AFAB-52DA-52B5E66BB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208">
            <a:off x="-222250" y="-93663"/>
            <a:ext cx="947738" cy="94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4" descr="Química ícones em vetor livre criados por surang | Free icons, Vector free,  Vector icon design">
            <a:extLst>
              <a:ext uri="{FF2B5EF4-FFF2-40B4-BE49-F238E27FC236}">
                <a16:creationId xmlns:a16="http://schemas.microsoft.com/office/drawing/2014/main" id="{829640AD-E772-13BE-DCC4-BCB3C5307F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83040">
            <a:off x="8189913" y="-328613"/>
            <a:ext cx="1174750" cy="117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0" descr="Chemistry Icon Png #410513 - Free Icons Library">
            <a:extLst>
              <a:ext uri="{FF2B5EF4-FFF2-40B4-BE49-F238E27FC236}">
                <a16:creationId xmlns:a16="http://schemas.microsoft.com/office/drawing/2014/main" id="{71280E93-2C27-A87B-B268-30CD9D8E7B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61395">
            <a:off x="8110538" y="3978275"/>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Google Shape;2825;p44">
            <a:extLst>
              <a:ext uri="{FF2B5EF4-FFF2-40B4-BE49-F238E27FC236}">
                <a16:creationId xmlns:a16="http://schemas.microsoft.com/office/drawing/2014/main" id="{73F3D4F2-BD2E-10D9-2C12-E309C13520EE}"/>
              </a:ext>
            </a:extLst>
          </p:cNvPr>
          <p:cNvSpPr txBox="1">
            <a:spLocks noGrp="1"/>
          </p:cNvSpPr>
          <p:nvPr>
            <p:ph type="title" idx="4294967295"/>
          </p:nvPr>
        </p:nvSpPr>
        <p:spPr>
          <a:xfrm>
            <a:off x="1979613" y="1200150"/>
            <a:ext cx="5184775" cy="2743200"/>
          </a:xfrm>
        </p:spPr>
        <p:txBody>
          <a:bodyPr spcFirstLastPara="1" anchor="ctr">
            <a:noAutofit/>
          </a:bodyPr>
          <a:lstStyle/>
          <a:p>
            <a:pPr algn="ctr" eaLnBrk="1" fontAlgn="auto" hangingPunct="1">
              <a:spcBef>
                <a:spcPts val="0"/>
              </a:spcBef>
              <a:spcAft>
                <a:spcPts val="0"/>
              </a:spcAft>
              <a:buClr>
                <a:schemeClr val="dk1"/>
              </a:buClr>
              <a:buSzPts val="3200"/>
              <a:buFont typeface="Fredoka One"/>
              <a:buNone/>
              <a:defRPr/>
            </a:pPr>
            <a:r>
              <a:rPr lang="en" sz="6000" b="1">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t>LUYỆN TẬP</a:t>
            </a:r>
            <a:endParaRPr sz="60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endParaRPr>
          </a:p>
        </p:txBody>
      </p:sp>
      <p:pic>
        <p:nvPicPr>
          <p:cNvPr id="49154" name="Picture 2" descr="Periodic table - Free education icons">
            <a:extLst>
              <a:ext uri="{FF2B5EF4-FFF2-40B4-BE49-F238E27FC236}">
                <a16:creationId xmlns:a16="http://schemas.microsoft.com/office/drawing/2014/main" id="{2BF6E962-D0D6-6FDC-0A66-451E89088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7297">
            <a:off x="7802563" y="3405188"/>
            <a:ext cx="20415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Periodic table - Free education icons">
            <a:extLst>
              <a:ext uri="{FF2B5EF4-FFF2-40B4-BE49-F238E27FC236}">
                <a16:creationId xmlns:a16="http://schemas.microsoft.com/office/drawing/2014/main" id="{88D8A768-9025-1375-AD2B-A2F8170AE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6023">
            <a:off x="-538163" y="3240088"/>
            <a:ext cx="2019301"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6" descr="Chemistry, elements, periodic, table icon - Download on Iconfinder">
            <a:extLst>
              <a:ext uri="{FF2B5EF4-FFF2-40B4-BE49-F238E27FC236}">
                <a16:creationId xmlns:a16="http://schemas.microsoft.com/office/drawing/2014/main" id="{89DAD39A-3F1A-C933-C8C6-81DA3D13B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76002">
            <a:off x="7531100" y="-152400"/>
            <a:ext cx="14065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0" descr="Chemistry Icon Png #410513 - Free Icons Library">
            <a:extLst>
              <a:ext uri="{FF2B5EF4-FFF2-40B4-BE49-F238E27FC236}">
                <a16:creationId xmlns:a16="http://schemas.microsoft.com/office/drawing/2014/main" id="{7C7C336A-1D1A-159A-6B8A-F616C41D7E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60629">
            <a:off x="-173038" y="-541338"/>
            <a:ext cx="1928813" cy="19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2" descr="Molecule free vector icons designed by Freepik | Free icons, Science  images, Vector free">
            <a:extLst>
              <a:ext uri="{FF2B5EF4-FFF2-40B4-BE49-F238E27FC236}">
                <a16:creationId xmlns:a16="http://schemas.microsoft.com/office/drawing/2014/main" id="{ED44AEEE-6F91-5690-F742-9FE096E5F32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47596">
            <a:off x="3533775" y="3862388"/>
            <a:ext cx="19065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descr="Chemistry - Free shapes icons">
            <a:extLst>
              <a:ext uri="{FF2B5EF4-FFF2-40B4-BE49-F238E27FC236}">
                <a16:creationId xmlns:a16="http://schemas.microsoft.com/office/drawing/2014/main" id="{80B9C438-D97B-28F3-F2EF-E7956429A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32519">
            <a:off x="3892550" y="-593725"/>
            <a:ext cx="171291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634;p41">
            <a:extLst>
              <a:ext uri="{FF2B5EF4-FFF2-40B4-BE49-F238E27FC236}">
                <a16:creationId xmlns:a16="http://schemas.microsoft.com/office/drawing/2014/main" id="{5BF8F718-9A2C-A3AF-071A-3E1050DB17AC}"/>
              </a:ext>
            </a:extLst>
          </p:cNvPr>
          <p:cNvSpPr txBox="1">
            <a:spLocks noChangeArrowheads="1"/>
          </p:cNvSpPr>
          <p:nvPr/>
        </p:nvSpPr>
        <p:spPr bwMode="auto">
          <a:xfrm>
            <a:off x="1068388" y="1155700"/>
            <a:ext cx="757396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5" tIns="91425" rIns="182875" bIns="91425" anchor="ctr"/>
          <a:lstStyle>
            <a:lvl1pPr marL="3429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buFont typeface="Wingdings" pitchFamily="2" charset="2"/>
              <a:buChar char="ü"/>
            </a:pPr>
            <a:r>
              <a:rPr lang="vi-VN" altLang="en-VN" sz="2800">
                <a:latin typeface="Times New Roman" panose="02020603050405020304" pitchFamily="18" charset="0"/>
                <a:cs typeface="Times New Roman" panose="02020603050405020304" pitchFamily="18" charset="0"/>
              </a:rPr>
              <a:t>Phát biểu được định luật tuần hoàn. </a:t>
            </a:r>
          </a:p>
          <a:p>
            <a:pPr algn="just" eaLnBrk="1" hangingPunct="1">
              <a:lnSpc>
                <a:spcPct val="150000"/>
              </a:lnSpc>
              <a:buFont typeface="Wingdings" pitchFamily="2" charset="2"/>
              <a:buChar char="ü"/>
            </a:pPr>
            <a:r>
              <a:rPr lang="vi-VN" altLang="en-VN" sz="2800">
                <a:latin typeface="Times New Roman" panose="02020603050405020304" pitchFamily="18" charset="0"/>
                <a:cs typeface="Times New Roman" panose="02020603050405020304" pitchFamily="18" charset="0"/>
              </a:rPr>
              <a:t>Trình bày được ý nghĩa của bảng tuần hoàn các nguyên tố hoá học: Mối liên hệ giữa vị trí (trong bảng tuần hoàn các nguyên tố hoá học) với tính chất và ngược lại.</a:t>
            </a:r>
            <a:endParaRPr lang="en-US" altLang="en-VN" sz="2800">
              <a:latin typeface="Times New Roman" panose="02020603050405020304" pitchFamily="18" charset="0"/>
              <a:cs typeface="Times New Roman" panose="02020603050405020304" pitchFamily="18" charset="0"/>
            </a:endParaRPr>
          </a:p>
        </p:txBody>
      </p:sp>
      <p:grpSp>
        <p:nvGrpSpPr>
          <p:cNvPr id="3" name="Google Shape;14635;p41">
            <a:extLst>
              <a:ext uri="{FF2B5EF4-FFF2-40B4-BE49-F238E27FC236}">
                <a16:creationId xmlns:a16="http://schemas.microsoft.com/office/drawing/2014/main" id="{4A261828-A558-AA22-EB51-8652E3940250}"/>
              </a:ext>
            </a:extLst>
          </p:cNvPr>
          <p:cNvGrpSpPr>
            <a:grpSpLocks/>
          </p:cNvGrpSpPr>
          <p:nvPr/>
        </p:nvGrpSpPr>
        <p:grpSpPr bwMode="auto">
          <a:xfrm rot="3962041">
            <a:off x="7512844" y="297656"/>
            <a:ext cx="1349375" cy="1071563"/>
            <a:chOff x="343445" y="291733"/>
            <a:chExt cx="1348335" cy="1071087"/>
          </a:xfrm>
        </p:grpSpPr>
        <p:cxnSp>
          <p:nvCxnSpPr>
            <p:cNvPr id="16407" name="Google Shape;14636;p41">
              <a:extLst>
                <a:ext uri="{FF2B5EF4-FFF2-40B4-BE49-F238E27FC236}">
                  <a16:creationId xmlns:a16="http://schemas.microsoft.com/office/drawing/2014/main" id="{A71D5DF7-48EF-95EB-9F1C-A37B35C8BBF0}"/>
                </a:ext>
              </a:extLst>
            </p:cNvPr>
            <p:cNvCxnSpPr>
              <a:cxnSpLocks noChangeShapeType="1"/>
            </p:cNvCxnSpPr>
            <p:nvPr/>
          </p:nvCxnSpPr>
          <p:spPr bwMode="auto">
            <a:xfrm rot="900154" flipH="1">
              <a:off x="585679" y="787336"/>
              <a:ext cx="435753" cy="21991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408" name="Google Shape;14637;p41">
              <a:extLst>
                <a:ext uri="{FF2B5EF4-FFF2-40B4-BE49-F238E27FC236}">
                  <a16:creationId xmlns:a16="http://schemas.microsoft.com/office/drawing/2014/main" id="{DACB559F-8103-06F4-3C3C-BCEF0D55C0AC}"/>
                </a:ext>
              </a:extLst>
            </p:cNvPr>
            <p:cNvCxnSpPr>
              <a:cxnSpLocks noChangeShapeType="1"/>
              <a:stCxn id="16420" idx="6"/>
            </p:cNvCxnSpPr>
            <p:nvPr/>
          </p:nvCxnSpPr>
          <p:spPr bwMode="auto">
            <a:xfrm rot="17637749" flipH="1">
              <a:off x="375751" y="1117375"/>
              <a:ext cx="180234" cy="2269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16409" name="Google Shape;14639;p41">
              <a:extLst>
                <a:ext uri="{FF2B5EF4-FFF2-40B4-BE49-F238E27FC236}">
                  <a16:creationId xmlns:a16="http://schemas.microsoft.com/office/drawing/2014/main" id="{AA3D79C5-5941-E16A-72E4-8A95A4AD89A6}"/>
                </a:ext>
              </a:extLst>
            </p:cNvPr>
            <p:cNvGrpSpPr>
              <a:grpSpLocks/>
            </p:cNvGrpSpPr>
            <p:nvPr/>
          </p:nvGrpSpPr>
          <p:grpSpPr bwMode="auto">
            <a:xfrm rot="5400000">
              <a:off x="752644" y="639830"/>
              <a:ext cx="530713" cy="530713"/>
              <a:chOff x="6804422" y="-316297"/>
              <a:chExt cx="252600" cy="252600"/>
            </a:xfrm>
          </p:grpSpPr>
          <p:sp>
            <p:nvSpPr>
              <p:cNvPr id="21" name="Google Shape;14640;p41">
                <a:extLst>
                  <a:ext uri="{FF2B5EF4-FFF2-40B4-BE49-F238E27FC236}">
                    <a16:creationId xmlns:a16="http://schemas.microsoft.com/office/drawing/2014/main" id="{1E5A8458-887B-6562-1350-5DD1174B5A58}"/>
                  </a:ext>
                </a:extLst>
              </p:cNvPr>
              <p:cNvSpPr/>
              <p:nvPr/>
            </p:nvSpPr>
            <p:spPr>
              <a:xfrm rot="1373652">
                <a:off x="6834767" y="-284733"/>
                <a:ext cx="192591" cy="192528"/>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16425" name="Google Shape;14641;p41">
                <a:extLst>
                  <a:ext uri="{FF2B5EF4-FFF2-40B4-BE49-F238E27FC236}">
                    <a16:creationId xmlns:a16="http://schemas.microsoft.com/office/drawing/2014/main" id="{F9ACB369-2480-0B17-B2E4-99CAD6ED3246}"/>
                  </a:ext>
                </a:extLst>
              </p:cNvPr>
              <p:cNvSpPr>
                <a:spLocks/>
              </p:cNvSpPr>
              <p:nvPr/>
            </p:nvSpPr>
            <p:spPr bwMode="auto">
              <a:xfrm rot="2758097" flipH="1">
                <a:off x="6891981" y="-273424"/>
                <a:ext cx="48653" cy="71704"/>
              </a:xfrm>
              <a:custGeom>
                <a:avLst/>
                <a:gdLst>
                  <a:gd name="T0" fmla="*/ 38677 w 1946"/>
                  <a:gd name="T1" fmla="*/ 71704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lIns="91425" tIns="91425" rIns="91425" bIns="91425" anchor="ctr"/>
              <a:lstStyle/>
              <a:p>
                <a:endParaRPr lang="en-VN"/>
              </a:p>
            </p:txBody>
          </p:sp>
        </p:grpSp>
        <p:grpSp>
          <p:nvGrpSpPr>
            <p:cNvPr id="16410" name="Google Shape;14642;p41">
              <a:extLst>
                <a:ext uri="{FF2B5EF4-FFF2-40B4-BE49-F238E27FC236}">
                  <a16:creationId xmlns:a16="http://schemas.microsoft.com/office/drawing/2014/main" id="{3ACE88B4-DC09-A106-D33D-61B75A282EAB}"/>
                </a:ext>
              </a:extLst>
            </p:cNvPr>
            <p:cNvGrpSpPr>
              <a:grpSpLocks/>
            </p:cNvGrpSpPr>
            <p:nvPr/>
          </p:nvGrpSpPr>
          <p:grpSpPr bwMode="auto">
            <a:xfrm rot="5400000">
              <a:off x="343445" y="1149300"/>
              <a:ext cx="192600" cy="192600"/>
              <a:chOff x="7291941" y="112804"/>
              <a:chExt cx="192600" cy="192600"/>
            </a:xfrm>
          </p:grpSpPr>
          <p:sp>
            <p:nvSpPr>
              <p:cNvPr id="19" name="Google Shape;14643;p41">
                <a:extLst>
                  <a:ext uri="{FF2B5EF4-FFF2-40B4-BE49-F238E27FC236}">
                    <a16:creationId xmlns:a16="http://schemas.microsoft.com/office/drawing/2014/main" id="{2483FAE3-CCF7-E104-DA74-2C26550F2394}"/>
                  </a:ext>
                </a:extLst>
              </p:cNvPr>
              <p:cNvSpPr/>
              <p:nvPr/>
            </p:nvSpPr>
            <p:spPr>
              <a:xfrm>
                <a:off x="7290710" y="114298"/>
                <a:ext cx="195175" cy="190353"/>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16423" name="Google Shape;14644;p41">
                <a:extLst>
                  <a:ext uri="{FF2B5EF4-FFF2-40B4-BE49-F238E27FC236}">
                    <a16:creationId xmlns:a16="http://schemas.microsoft.com/office/drawing/2014/main" id="{6CEE33F4-AAFF-562F-5C48-6821728C48E7}"/>
                  </a:ext>
                </a:extLst>
              </p:cNvPr>
              <p:cNvSpPr>
                <a:spLocks/>
              </p:cNvSpPr>
              <p:nvPr/>
            </p:nvSpPr>
            <p:spPr bwMode="auto">
              <a:xfrm rot="11486888" flipH="1">
                <a:off x="7402007" y="197900"/>
                <a:ext cx="48655" cy="71707"/>
              </a:xfrm>
              <a:custGeom>
                <a:avLst/>
                <a:gdLst>
                  <a:gd name="T0" fmla="*/ 38679 w 1946"/>
                  <a:gd name="T1" fmla="*/ 71707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lIns="91425" tIns="91425" rIns="91425" bIns="91425" anchor="ctr"/>
              <a:lstStyle/>
              <a:p>
                <a:endParaRPr lang="en-VN"/>
              </a:p>
            </p:txBody>
          </p:sp>
        </p:grpSp>
        <p:grpSp>
          <p:nvGrpSpPr>
            <p:cNvPr id="16411" name="Google Shape;14645;p41">
              <a:extLst>
                <a:ext uri="{FF2B5EF4-FFF2-40B4-BE49-F238E27FC236}">
                  <a16:creationId xmlns:a16="http://schemas.microsoft.com/office/drawing/2014/main" id="{723196CA-3519-DA27-CA22-B774154587D1}"/>
                </a:ext>
              </a:extLst>
            </p:cNvPr>
            <p:cNvGrpSpPr>
              <a:grpSpLocks/>
            </p:cNvGrpSpPr>
            <p:nvPr/>
          </p:nvGrpSpPr>
          <p:grpSpPr bwMode="auto">
            <a:xfrm rot="5400000">
              <a:off x="406618" y="826471"/>
              <a:ext cx="259500" cy="259500"/>
              <a:chOff x="6969112" y="-17269"/>
              <a:chExt cx="259500" cy="259500"/>
            </a:xfrm>
          </p:grpSpPr>
          <p:sp>
            <p:nvSpPr>
              <p:cNvPr id="16420" name="Google Shape;14638;p41">
                <a:extLst>
                  <a:ext uri="{FF2B5EF4-FFF2-40B4-BE49-F238E27FC236}">
                    <a16:creationId xmlns:a16="http://schemas.microsoft.com/office/drawing/2014/main" id="{8C7379CC-9AC0-BEAA-C7D2-94C8CA1051FD}"/>
                  </a:ext>
                </a:extLst>
              </p:cNvPr>
              <p:cNvSpPr>
                <a:spLocks noChangeArrowheads="1"/>
              </p:cNvSpPr>
              <p:nvPr/>
            </p:nvSpPr>
            <p:spPr bwMode="auto">
              <a:xfrm rot="1641813">
                <a:off x="7002590" y="16208"/>
                <a:ext cx="192544" cy="192544"/>
              </a:xfrm>
              <a:prstGeom prst="ellipse">
                <a:avLst/>
              </a:prstGeom>
              <a:solidFill>
                <a:schemeClr val="bg2"/>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VN" altLang="en-VN">
                  <a:latin typeface="Times New Roman" panose="02020603050405020304" pitchFamily="18" charset="0"/>
                  <a:cs typeface="Times New Roman" panose="02020603050405020304" pitchFamily="18" charset="0"/>
                </a:endParaRPr>
              </a:p>
            </p:txBody>
          </p:sp>
          <p:sp>
            <p:nvSpPr>
              <p:cNvPr id="18" name="Google Shape;14646;p41">
                <a:extLst>
                  <a:ext uri="{FF2B5EF4-FFF2-40B4-BE49-F238E27FC236}">
                    <a16:creationId xmlns:a16="http://schemas.microsoft.com/office/drawing/2014/main" id="{39BA75AF-BF0F-9F3D-A9D7-A583C4E1C7E3}"/>
                  </a:ext>
                </a:extLst>
              </p:cNvPr>
              <p:cNvSpPr/>
              <p:nvPr/>
            </p:nvSpPr>
            <p:spPr>
              <a:xfrm rot="-10113112" flipH="1">
                <a:off x="7106151" y="108456"/>
                <a:ext cx="47604" cy="71383"/>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grpSp>
        <p:grpSp>
          <p:nvGrpSpPr>
            <p:cNvPr id="16412" name="Google Shape;14647;p41">
              <a:extLst>
                <a:ext uri="{FF2B5EF4-FFF2-40B4-BE49-F238E27FC236}">
                  <a16:creationId xmlns:a16="http://schemas.microsoft.com/office/drawing/2014/main" id="{1DF98463-7241-CA1A-1E63-8FB4EA12FA78}"/>
                </a:ext>
              </a:extLst>
            </p:cNvPr>
            <p:cNvGrpSpPr>
              <a:grpSpLocks/>
            </p:cNvGrpSpPr>
            <p:nvPr/>
          </p:nvGrpSpPr>
          <p:grpSpPr bwMode="auto">
            <a:xfrm rot="5400000">
              <a:off x="1325788" y="996827"/>
              <a:ext cx="365992" cy="365992"/>
              <a:chOff x="6804422" y="-316297"/>
              <a:chExt cx="252600" cy="252600"/>
            </a:xfrm>
          </p:grpSpPr>
          <p:sp>
            <p:nvSpPr>
              <p:cNvPr id="16418" name="Google Shape;14648;p41">
                <a:extLst>
                  <a:ext uri="{FF2B5EF4-FFF2-40B4-BE49-F238E27FC236}">
                    <a16:creationId xmlns:a16="http://schemas.microsoft.com/office/drawing/2014/main" id="{11E97333-23F8-F705-CD5A-FDE071A8A6A2}"/>
                  </a:ext>
                </a:extLst>
              </p:cNvPr>
              <p:cNvSpPr>
                <a:spLocks noChangeArrowheads="1"/>
              </p:cNvSpPr>
              <p:nvPr/>
            </p:nvSpPr>
            <p:spPr bwMode="auto">
              <a:xfrm rot="1373652">
                <a:off x="6834328" y="-286390"/>
                <a:ext cx="192787" cy="192787"/>
              </a:xfrm>
              <a:prstGeom prst="ellipse">
                <a:avLst/>
              </a:prstGeom>
              <a:solidFill>
                <a:schemeClr val="tx2"/>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VN" altLang="en-VN">
                  <a:latin typeface="Times New Roman" panose="02020603050405020304" pitchFamily="18" charset="0"/>
                  <a:cs typeface="Times New Roman" panose="02020603050405020304" pitchFamily="18" charset="0"/>
                </a:endParaRPr>
              </a:p>
            </p:txBody>
          </p:sp>
          <p:sp>
            <p:nvSpPr>
              <p:cNvPr id="16419" name="Google Shape;14649;p41">
                <a:extLst>
                  <a:ext uri="{FF2B5EF4-FFF2-40B4-BE49-F238E27FC236}">
                    <a16:creationId xmlns:a16="http://schemas.microsoft.com/office/drawing/2014/main" id="{8B8BFC2B-929D-9717-B1BD-4E84AC9DA892}"/>
                  </a:ext>
                </a:extLst>
              </p:cNvPr>
              <p:cNvSpPr>
                <a:spLocks/>
              </p:cNvSpPr>
              <p:nvPr/>
            </p:nvSpPr>
            <p:spPr bwMode="auto">
              <a:xfrm rot="2758097" flipH="1">
                <a:off x="6891981" y="-273424"/>
                <a:ext cx="48653" cy="71704"/>
              </a:xfrm>
              <a:custGeom>
                <a:avLst/>
                <a:gdLst>
                  <a:gd name="T0" fmla="*/ 38677 w 1946"/>
                  <a:gd name="T1" fmla="*/ 71704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lIns="91425" tIns="91425" rIns="91425" bIns="91425" anchor="ctr"/>
              <a:lstStyle/>
              <a:p>
                <a:endParaRPr lang="en-VN"/>
              </a:p>
            </p:txBody>
          </p:sp>
        </p:grpSp>
        <p:cxnSp>
          <p:nvCxnSpPr>
            <p:cNvPr id="16413" name="Google Shape;14650;p41">
              <a:extLst>
                <a:ext uri="{FF2B5EF4-FFF2-40B4-BE49-F238E27FC236}">
                  <a16:creationId xmlns:a16="http://schemas.microsoft.com/office/drawing/2014/main" id="{567F0C47-709E-DFE3-DFFB-2C12DC9F3693}"/>
                </a:ext>
              </a:extLst>
            </p:cNvPr>
            <p:cNvCxnSpPr>
              <a:cxnSpLocks noChangeShapeType="1"/>
              <a:stCxn id="21" idx="0"/>
              <a:endCxn id="16418" idx="4"/>
            </p:cNvCxnSpPr>
            <p:nvPr/>
          </p:nvCxnSpPr>
          <p:spPr bwMode="auto">
            <a:xfrm rot="17643152" flipH="1">
              <a:off x="1263244" y="945787"/>
              <a:ext cx="58149" cy="2179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16414" name="Google Shape;14651;p41">
              <a:extLst>
                <a:ext uri="{FF2B5EF4-FFF2-40B4-BE49-F238E27FC236}">
                  <a16:creationId xmlns:a16="http://schemas.microsoft.com/office/drawing/2014/main" id="{7BE19723-6A14-F063-F058-CB82D3B1A2C7}"/>
                </a:ext>
              </a:extLst>
            </p:cNvPr>
            <p:cNvGrpSpPr>
              <a:grpSpLocks/>
            </p:cNvGrpSpPr>
            <p:nvPr/>
          </p:nvGrpSpPr>
          <p:grpSpPr bwMode="auto">
            <a:xfrm rot="5400000">
              <a:off x="1055529" y="291733"/>
              <a:ext cx="274500" cy="274500"/>
              <a:chOff x="6804422" y="-316297"/>
              <a:chExt cx="252600" cy="252600"/>
            </a:xfrm>
          </p:grpSpPr>
          <p:sp>
            <p:nvSpPr>
              <p:cNvPr id="13" name="Google Shape;14652;p41">
                <a:extLst>
                  <a:ext uri="{FF2B5EF4-FFF2-40B4-BE49-F238E27FC236}">
                    <a16:creationId xmlns:a16="http://schemas.microsoft.com/office/drawing/2014/main" id="{394F5E80-04FF-A464-5AC5-319E177B9145}"/>
                  </a:ext>
                </a:extLst>
              </p:cNvPr>
              <p:cNvSpPr/>
              <p:nvPr/>
            </p:nvSpPr>
            <p:spPr>
              <a:xfrm rot="1373652">
                <a:off x="6833942" y="-286276"/>
                <a:ext cx="194206" cy="192683"/>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16417" name="Google Shape;14653;p41">
                <a:extLst>
                  <a:ext uri="{FF2B5EF4-FFF2-40B4-BE49-F238E27FC236}">
                    <a16:creationId xmlns:a16="http://schemas.microsoft.com/office/drawing/2014/main" id="{067B3C72-451B-012D-EC2D-C886863E29AF}"/>
                  </a:ext>
                </a:extLst>
              </p:cNvPr>
              <p:cNvSpPr>
                <a:spLocks/>
              </p:cNvSpPr>
              <p:nvPr/>
            </p:nvSpPr>
            <p:spPr bwMode="auto">
              <a:xfrm rot="2758097" flipH="1">
                <a:off x="6891981" y="-273424"/>
                <a:ext cx="48653" cy="71704"/>
              </a:xfrm>
              <a:custGeom>
                <a:avLst/>
                <a:gdLst>
                  <a:gd name="T0" fmla="*/ 38677 w 1946"/>
                  <a:gd name="T1" fmla="*/ 71704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solidFill>
                <a:schemeClr val="tx2"/>
              </a:solidFill>
              <a:ln w="18275" cap="rnd" cmpd="sng">
                <a:solidFill>
                  <a:srgbClr val="FFFFFF"/>
                </a:solidFill>
                <a:prstDash val="solid"/>
                <a:round/>
                <a:headEnd type="none" w="sm" len="sm"/>
                <a:tailEnd type="none" w="sm" len="sm"/>
              </a:ln>
            </p:spPr>
            <p:txBody>
              <a:bodyPr lIns="91425" tIns="91425" rIns="91425" bIns="91425" anchor="ctr"/>
              <a:lstStyle/>
              <a:p>
                <a:endParaRPr lang="en-VN"/>
              </a:p>
            </p:txBody>
          </p:sp>
        </p:grpSp>
        <p:cxnSp>
          <p:nvCxnSpPr>
            <p:cNvPr id="16415" name="Google Shape;14654;p41">
              <a:extLst>
                <a:ext uri="{FF2B5EF4-FFF2-40B4-BE49-F238E27FC236}">
                  <a16:creationId xmlns:a16="http://schemas.microsoft.com/office/drawing/2014/main" id="{0761004D-FDD1-1B71-6E66-779F671A4B3D}"/>
                </a:ext>
              </a:extLst>
            </p:cNvPr>
            <p:cNvCxnSpPr>
              <a:cxnSpLocks noChangeShapeType="1"/>
              <a:stCxn id="21" idx="2"/>
              <a:endCxn id="13" idx="6"/>
            </p:cNvCxnSpPr>
            <p:nvPr/>
          </p:nvCxnSpPr>
          <p:spPr bwMode="auto">
            <a:xfrm rot="6836170" flipH="1">
              <a:off x="1024934" y="608051"/>
              <a:ext cx="198906" cy="2793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23" name="Google Shape;14561;p38">
            <a:extLst>
              <a:ext uri="{FF2B5EF4-FFF2-40B4-BE49-F238E27FC236}">
                <a16:creationId xmlns:a16="http://schemas.microsoft.com/office/drawing/2014/main" id="{4DADB450-DD05-876E-659C-4470FF5FA25D}"/>
              </a:ext>
            </a:extLst>
          </p:cNvPr>
          <p:cNvGrpSpPr>
            <a:grpSpLocks/>
          </p:cNvGrpSpPr>
          <p:nvPr/>
        </p:nvGrpSpPr>
        <p:grpSpPr bwMode="auto">
          <a:xfrm rot="9900040">
            <a:off x="204788" y="3935413"/>
            <a:ext cx="1349375" cy="1071562"/>
            <a:chOff x="343354" y="291781"/>
            <a:chExt cx="1348426" cy="1070861"/>
          </a:xfrm>
        </p:grpSpPr>
        <p:cxnSp>
          <p:nvCxnSpPr>
            <p:cNvPr id="16388" name="Google Shape;14562;p38">
              <a:extLst>
                <a:ext uri="{FF2B5EF4-FFF2-40B4-BE49-F238E27FC236}">
                  <a16:creationId xmlns:a16="http://schemas.microsoft.com/office/drawing/2014/main" id="{FD4F6A97-3F87-84A0-62DD-97F8902579F6}"/>
                </a:ext>
              </a:extLst>
            </p:cNvPr>
            <p:cNvCxnSpPr>
              <a:cxnSpLocks noChangeShapeType="1"/>
            </p:cNvCxnSpPr>
            <p:nvPr/>
          </p:nvCxnSpPr>
          <p:spPr bwMode="auto">
            <a:xfrm rot="900154" flipH="1">
              <a:off x="585715" y="787465"/>
              <a:ext cx="435753" cy="21991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389" name="Google Shape;14563;p38">
              <a:extLst>
                <a:ext uri="{FF2B5EF4-FFF2-40B4-BE49-F238E27FC236}">
                  <a16:creationId xmlns:a16="http://schemas.microsoft.com/office/drawing/2014/main" id="{977663C9-21AE-05E6-A829-7880E76BA38F}"/>
                </a:ext>
              </a:extLst>
            </p:cNvPr>
            <p:cNvCxnSpPr>
              <a:cxnSpLocks noChangeShapeType="1"/>
              <a:stCxn id="16401" idx="6"/>
            </p:cNvCxnSpPr>
            <p:nvPr/>
          </p:nvCxnSpPr>
          <p:spPr bwMode="auto">
            <a:xfrm rot="931447" flipH="1">
              <a:off x="462928" y="1037943"/>
              <a:ext cx="5604" cy="18171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nvGrpSpPr>
            <p:cNvPr id="16390" name="Google Shape;14566;p38">
              <a:extLst>
                <a:ext uri="{FF2B5EF4-FFF2-40B4-BE49-F238E27FC236}">
                  <a16:creationId xmlns:a16="http://schemas.microsoft.com/office/drawing/2014/main" id="{C7EB6804-DC81-7BAB-FDDD-D3E4E338978B}"/>
                </a:ext>
              </a:extLst>
            </p:cNvPr>
            <p:cNvGrpSpPr>
              <a:grpSpLocks/>
            </p:cNvGrpSpPr>
            <p:nvPr/>
          </p:nvGrpSpPr>
          <p:grpSpPr bwMode="auto">
            <a:xfrm rot="5400000">
              <a:off x="752993" y="639922"/>
              <a:ext cx="530363" cy="530363"/>
              <a:chOff x="6804466" y="-316297"/>
              <a:chExt cx="252434" cy="252434"/>
            </a:xfrm>
          </p:grpSpPr>
          <p:sp>
            <p:nvSpPr>
              <p:cNvPr id="16405" name="Google Shape;14567;p38">
                <a:extLst>
                  <a:ext uri="{FF2B5EF4-FFF2-40B4-BE49-F238E27FC236}">
                    <a16:creationId xmlns:a16="http://schemas.microsoft.com/office/drawing/2014/main" id="{2D1F1E86-F2EB-FFCD-8BCB-76F57BF7DEC7}"/>
                  </a:ext>
                </a:extLst>
              </p:cNvPr>
              <p:cNvSpPr>
                <a:spLocks noChangeArrowheads="1"/>
              </p:cNvSpPr>
              <p:nvPr/>
            </p:nvSpPr>
            <p:spPr bwMode="auto">
              <a:xfrm rot="1373782">
                <a:off x="6834354" y="-286409"/>
                <a:ext cx="192657" cy="192657"/>
              </a:xfrm>
              <a:prstGeom prst="ellipse">
                <a:avLst/>
              </a:prstGeom>
              <a:solidFill>
                <a:schemeClr val="accent2"/>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VN" altLang="en-VN">
                  <a:latin typeface="Times New Roman" panose="02020603050405020304" pitchFamily="18" charset="0"/>
                  <a:cs typeface="Times New Roman" panose="02020603050405020304" pitchFamily="18" charset="0"/>
                </a:endParaRPr>
              </a:p>
            </p:txBody>
          </p:sp>
          <p:sp>
            <p:nvSpPr>
              <p:cNvPr id="16406" name="Google Shape;14568;p38">
                <a:extLst>
                  <a:ext uri="{FF2B5EF4-FFF2-40B4-BE49-F238E27FC236}">
                    <a16:creationId xmlns:a16="http://schemas.microsoft.com/office/drawing/2014/main" id="{56F298CB-48EF-55B2-BF14-4E3FE32409A5}"/>
                  </a:ext>
                </a:extLst>
              </p:cNvPr>
              <p:cNvSpPr>
                <a:spLocks/>
              </p:cNvSpPr>
              <p:nvPr/>
            </p:nvSpPr>
            <p:spPr bwMode="auto">
              <a:xfrm rot="2758097" flipH="1">
                <a:off x="6891981" y="-273424"/>
                <a:ext cx="48653" cy="71704"/>
              </a:xfrm>
              <a:custGeom>
                <a:avLst/>
                <a:gdLst>
                  <a:gd name="T0" fmla="*/ 38677 w 1946"/>
                  <a:gd name="T1" fmla="*/ 71704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lIns="91425" tIns="91425" rIns="91425" bIns="91425" anchor="ctr"/>
              <a:lstStyle/>
              <a:p>
                <a:endParaRPr lang="en-VN"/>
              </a:p>
            </p:txBody>
          </p:sp>
        </p:grpSp>
        <p:grpSp>
          <p:nvGrpSpPr>
            <p:cNvPr id="16391" name="Google Shape;14569;p38">
              <a:extLst>
                <a:ext uri="{FF2B5EF4-FFF2-40B4-BE49-F238E27FC236}">
                  <a16:creationId xmlns:a16="http://schemas.microsoft.com/office/drawing/2014/main" id="{DBC156F3-9221-0135-0FA2-B8726302AA2D}"/>
                </a:ext>
              </a:extLst>
            </p:cNvPr>
            <p:cNvGrpSpPr>
              <a:grpSpLocks/>
            </p:cNvGrpSpPr>
            <p:nvPr/>
          </p:nvGrpSpPr>
          <p:grpSpPr bwMode="auto">
            <a:xfrm rot="5400000">
              <a:off x="343354" y="1149300"/>
              <a:ext cx="192691" cy="192691"/>
              <a:chOff x="7291941" y="112804"/>
              <a:chExt cx="192691" cy="192691"/>
            </a:xfrm>
          </p:grpSpPr>
          <p:sp>
            <p:nvSpPr>
              <p:cNvPr id="39" name="Google Shape;14570;p38">
                <a:extLst>
                  <a:ext uri="{FF2B5EF4-FFF2-40B4-BE49-F238E27FC236}">
                    <a16:creationId xmlns:a16="http://schemas.microsoft.com/office/drawing/2014/main" id="{99AF5F3E-110C-335A-262E-0C9E839FE2C7}"/>
                  </a:ext>
                </a:extLst>
              </p:cNvPr>
              <p:cNvSpPr/>
              <p:nvPr/>
            </p:nvSpPr>
            <p:spPr>
              <a:xfrm>
                <a:off x="7296577" y="109234"/>
                <a:ext cx="191961" cy="191953"/>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16404" name="Google Shape;14571;p38">
                <a:extLst>
                  <a:ext uri="{FF2B5EF4-FFF2-40B4-BE49-F238E27FC236}">
                    <a16:creationId xmlns:a16="http://schemas.microsoft.com/office/drawing/2014/main" id="{DF0E133F-6EFA-102C-FA29-A51DF1BD3389}"/>
                  </a:ext>
                </a:extLst>
              </p:cNvPr>
              <p:cNvSpPr>
                <a:spLocks/>
              </p:cNvSpPr>
              <p:nvPr/>
            </p:nvSpPr>
            <p:spPr bwMode="auto">
              <a:xfrm rot="11486888" flipH="1">
                <a:off x="7402007" y="197900"/>
                <a:ext cx="48655" cy="71707"/>
              </a:xfrm>
              <a:custGeom>
                <a:avLst/>
                <a:gdLst>
                  <a:gd name="T0" fmla="*/ 38679 w 1946"/>
                  <a:gd name="T1" fmla="*/ 71707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lIns="91425" tIns="91425" rIns="91425" bIns="91425" anchor="ctr"/>
              <a:lstStyle/>
              <a:p>
                <a:endParaRPr lang="en-VN"/>
              </a:p>
            </p:txBody>
          </p:sp>
        </p:grpSp>
        <p:grpSp>
          <p:nvGrpSpPr>
            <p:cNvPr id="16392" name="Google Shape;14572;p38">
              <a:extLst>
                <a:ext uri="{FF2B5EF4-FFF2-40B4-BE49-F238E27FC236}">
                  <a16:creationId xmlns:a16="http://schemas.microsoft.com/office/drawing/2014/main" id="{019FADB1-5B33-FD87-5915-3E4DB466E190}"/>
                </a:ext>
              </a:extLst>
            </p:cNvPr>
            <p:cNvGrpSpPr>
              <a:grpSpLocks/>
            </p:cNvGrpSpPr>
            <p:nvPr/>
          </p:nvGrpSpPr>
          <p:grpSpPr bwMode="auto">
            <a:xfrm rot="5400000">
              <a:off x="406422" y="826392"/>
              <a:ext cx="259696" cy="259696"/>
              <a:chOff x="6969033" y="-17269"/>
              <a:chExt cx="259696" cy="259696"/>
            </a:xfrm>
          </p:grpSpPr>
          <p:sp>
            <p:nvSpPr>
              <p:cNvPr id="16401" name="Google Shape;14564;p38">
                <a:extLst>
                  <a:ext uri="{FF2B5EF4-FFF2-40B4-BE49-F238E27FC236}">
                    <a16:creationId xmlns:a16="http://schemas.microsoft.com/office/drawing/2014/main" id="{F4A8DF1E-DE50-1357-4699-EE41E09AABB5}"/>
                  </a:ext>
                </a:extLst>
              </p:cNvPr>
              <p:cNvSpPr>
                <a:spLocks noChangeArrowheads="1"/>
              </p:cNvSpPr>
              <p:nvPr/>
            </p:nvSpPr>
            <p:spPr bwMode="auto">
              <a:xfrm rot="1642122">
                <a:off x="7002539" y="16236"/>
                <a:ext cx="192684" cy="192684"/>
              </a:xfrm>
              <a:prstGeom prst="ellipse">
                <a:avLst/>
              </a:prstGeom>
              <a:solidFill>
                <a:schemeClr val="bg2"/>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VN" altLang="en-VN">
                  <a:latin typeface="Times New Roman" panose="02020603050405020304" pitchFamily="18" charset="0"/>
                  <a:cs typeface="Times New Roman" panose="02020603050405020304" pitchFamily="18" charset="0"/>
                </a:endParaRPr>
              </a:p>
            </p:txBody>
          </p:sp>
          <p:sp>
            <p:nvSpPr>
              <p:cNvPr id="38" name="Google Shape;14573;p38">
                <a:extLst>
                  <a:ext uri="{FF2B5EF4-FFF2-40B4-BE49-F238E27FC236}">
                    <a16:creationId xmlns:a16="http://schemas.microsoft.com/office/drawing/2014/main" id="{7687F397-161C-EBC9-434B-AD91406EA5C1}"/>
                  </a:ext>
                </a:extLst>
              </p:cNvPr>
              <p:cNvSpPr/>
              <p:nvPr/>
            </p:nvSpPr>
            <p:spPr>
              <a:xfrm rot="-10113112" flipH="1">
                <a:off x="7107896" y="97983"/>
                <a:ext cx="47594" cy="7138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grpSp>
        <p:grpSp>
          <p:nvGrpSpPr>
            <p:cNvPr id="16393" name="Google Shape;14574;p38">
              <a:extLst>
                <a:ext uri="{FF2B5EF4-FFF2-40B4-BE49-F238E27FC236}">
                  <a16:creationId xmlns:a16="http://schemas.microsoft.com/office/drawing/2014/main" id="{51F56380-A26E-EA89-AB29-928C81371661}"/>
                </a:ext>
              </a:extLst>
            </p:cNvPr>
            <p:cNvGrpSpPr>
              <a:grpSpLocks/>
            </p:cNvGrpSpPr>
            <p:nvPr/>
          </p:nvGrpSpPr>
          <p:grpSpPr bwMode="auto">
            <a:xfrm rot="5400000">
              <a:off x="1326029" y="996891"/>
              <a:ext cx="365751" cy="365751"/>
              <a:chOff x="6804466" y="-316297"/>
              <a:chExt cx="252434" cy="252434"/>
            </a:xfrm>
          </p:grpSpPr>
          <p:sp>
            <p:nvSpPr>
              <p:cNvPr id="16399" name="Google Shape;14575;p38">
                <a:extLst>
                  <a:ext uri="{FF2B5EF4-FFF2-40B4-BE49-F238E27FC236}">
                    <a16:creationId xmlns:a16="http://schemas.microsoft.com/office/drawing/2014/main" id="{58ED73A0-9F42-8C9F-A757-64CB7C221BCD}"/>
                  </a:ext>
                </a:extLst>
              </p:cNvPr>
              <p:cNvSpPr>
                <a:spLocks noChangeArrowheads="1"/>
              </p:cNvSpPr>
              <p:nvPr/>
            </p:nvSpPr>
            <p:spPr bwMode="auto">
              <a:xfrm rot="1373782">
                <a:off x="6834354" y="-286409"/>
                <a:ext cx="192657" cy="192657"/>
              </a:xfrm>
              <a:prstGeom prst="ellipse">
                <a:avLst/>
              </a:prstGeom>
              <a:solidFill>
                <a:schemeClr val="tx2"/>
              </a:solidFill>
              <a:ln w="19050">
                <a:solidFill>
                  <a:schemeClr val="tx1"/>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VN" altLang="en-VN">
                  <a:latin typeface="Times New Roman" panose="02020603050405020304" pitchFamily="18" charset="0"/>
                  <a:cs typeface="Times New Roman" panose="02020603050405020304" pitchFamily="18" charset="0"/>
                </a:endParaRPr>
              </a:p>
            </p:txBody>
          </p:sp>
          <p:sp>
            <p:nvSpPr>
              <p:cNvPr id="16400" name="Google Shape;14576;p38">
                <a:extLst>
                  <a:ext uri="{FF2B5EF4-FFF2-40B4-BE49-F238E27FC236}">
                    <a16:creationId xmlns:a16="http://schemas.microsoft.com/office/drawing/2014/main" id="{B7936DCA-3F23-907C-C931-8C1760C86158}"/>
                  </a:ext>
                </a:extLst>
              </p:cNvPr>
              <p:cNvSpPr>
                <a:spLocks/>
              </p:cNvSpPr>
              <p:nvPr/>
            </p:nvSpPr>
            <p:spPr bwMode="auto">
              <a:xfrm rot="2758097" flipH="1">
                <a:off x="6891981" y="-273424"/>
                <a:ext cx="48653" cy="71704"/>
              </a:xfrm>
              <a:custGeom>
                <a:avLst/>
                <a:gdLst>
                  <a:gd name="T0" fmla="*/ 38677 w 1946"/>
                  <a:gd name="T1" fmla="*/ 71704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lIns="91425" tIns="91425" rIns="91425" bIns="91425" anchor="ctr"/>
              <a:lstStyle/>
              <a:p>
                <a:endParaRPr lang="en-VN"/>
              </a:p>
            </p:txBody>
          </p:sp>
        </p:grpSp>
        <p:cxnSp>
          <p:nvCxnSpPr>
            <p:cNvPr id="16394" name="Google Shape;14577;p38">
              <a:extLst>
                <a:ext uri="{FF2B5EF4-FFF2-40B4-BE49-F238E27FC236}">
                  <a16:creationId xmlns:a16="http://schemas.microsoft.com/office/drawing/2014/main" id="{EB7E4305-1081-75FA-DDC8-5E50EDCADCE8}"/>
                </a:ext>
              </a:extLst>
            </p:cNvPr>
            <p:cNvCxnSpPr>
              <a:cxnSpLocks noChangeShapeType="1"/>
              <a:stCxn id="16405" idx="0"/>
              <a:endCxn id="16399" idx="4"/>
            </p:cNvCxnSpPr>
            <p:nvPr/>
          </p:nvCxnSpPr>
          <p:spPr bwMode="auto">
            <a:xfrm rot="900395">
              <a:off x="1189248" y="1008981"/>
              <a:ext cx="206233" cy="91329"/>
            </a:xfrm>
            <a:prstGeom prst="straightConnector1">
              <a:avLst/>
            </a:prstGeom>
            <a:noFill/>
            <a:ln w="19050">
              <a:solidFill>
                <a:srgbClr val="434343"/>
              </a:solidFill>
              <a:round/>
              <a:headEnd/>
              <a:tailEnd/>
            </a:ln>
            <a:extLst>
              <a:ext uri="{909E8E84-426E-40DD-AFC4-6F175D3DCCD1}">
                <a14:hiddenFill xmlns:a14="http://schemas.microsoft.com/office/drawing/2010/main">
                  <a:noFill/>
                </a14:hiddenFill>
              </a:ext>
            </a:extLst>
          </p:spPr>
        </p:cxnSp>
        <p:grpSp>
          <p:nvGrpSpPr>
            <p:cNvPr id="16395" name="Google Shape;14578;p38">
              <a:extLst>
                <a:ext uri="{FF2B5EF4-FFF2-40B4-BE49-F238E27FC236}">
                  <a16:creationId xmlns:a16="http://schemas.microsoft.com/office/drawing/2014/main" id="{C33B789D-3C06-1D7E-A2FB-A727439AC3C9}"/>
                </a:ext>
              </a:extLst>
            </p:cNvPr>
            <p:cNvGrpSpPr>
              <a:grpSpLocks/>
            </p:cNvGrpSpPr>
            <p:nvPr/>
          </p:nvGrpSpPr>
          <p:grpSpPr bwMode="auto">
            <a:xfrm rot="5400000">
              <a:off x="1055710" y="291781"/>
              <a:ext cx="274320" cy="274320"/>
              <a:chOff x="6804466" y="-316297"/>
              <a:chExt cx="252434" cy="252434"/>
            </a:xfrm>
          </p:grpSpPr>
          <p:sp>
            <p:nvSpPr>
              <p:cNvPr id="33" name="Google Shape;14579;p38">
                <a:extLst>
                  <a:ext uri="{FF2B5EF4-FFF2-40B4-BE49-F238E27FC236}">
                    <a16:creationId xmlns:a16="http://schemas.microsoft.com/office/drawing/2014/main" id="{B8D464A3-5349-3EDC-CF37-D947DDFFC278}"/>
                  </a:ext>
                </a:extLst>
              </p:cNvPr>
              <p:cNvSpPr/>
              <p:nvPr/>
            </p:nvSpPr>
            <p:spPr>
              <a:xfrm rot="1373782">
                <a:off x="6836925" y="-293418"/>
                <a:ext cx="194165" cy="194155"/>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16398" name="Google Shape;14580;p38">
                <a:extLst>
                  <a:ext uri="{FF2B5EF4-FFF2-40B4-BE49-F238E27FC236}">
                    <a16:creationId xmlns:a16="http://schemas.microsoft.com/office/drawing/2014/main" id="{8F09F6DA-D28B-0963-C48D-90C9C6438453}"/>
                  </a:ext>
                </a:extLst>
              </p:cNvPr>
              <p:cNvSpPr>
                <a:spLocks/>
              </p:cNvSpPr>
              <p:nvPr/>
            </p:nvSpPr>
            <p:spPr bwMode="auto">
              <a:xfrm rot="2758097" flipH="1">
                <a:off x="6891981" y="-273424"/>
                <a:ext cx="48653" cy="71704"/>
              </a:xfrm>
              <a:custGeom>
                <a:avLst/>
                <a:gdLst>
                  <a:gd name="T0" fmla="*/ 38677 w 1946"/>
                  <a:gd name="T1" fmla="*/ 71704 h 2868"/>
                  <a:gd name="T2" fmla="*/ 25 w 1946"/>
                  <a:gd name="T3" fmla="*/ 0 h 2868"/>
                  <a:gd name="T4" fmla="*/ 0 60000 65536"/>
                  <a:gd name="T5" fmla="*/ 0 60000 65536"/>
                </a:gdLst>
                <a:ahLst/>
                <a:cxnLst>
                  <a:cxn ang="T4">
                    <a:pos x="T0" y="T1"/>
                  </a:cxn>
                  <a:cxn ang="T5">
                    <a:pos x="T2" y="T3"/>
                  </a:cxn>
                </a:cxnLst>
                <a:rect l="0" t="0" r="r" b="b"/>
                <a:pathLst>
                  <a:path w="1946" h="2868" fill="none" extrusionOk="0">
                    <a:moveTo>
                      <a:pt x="1547" y="2868"/>
                    </a:moveTo>
                    <a:cubicBezTo>
                      <a:pt x="1946" y="1597"/>
                      <a:pt x="1345" y="424"/>
                      <a:pt x="1" y="0"/>
                    </a:cubicBezTo>
                  </a:path>
                </a:pathLst>
              </a:custGeom>
              <a:solidFill>
                <a:schemeClr val="tx2"/>
              </a:solidFill>
              <a:ln w="18275" cap="rnd" cmpd="sng">
                <a:solidFill>
                  <a:srgbClr val="FFFFFF"/>
                </a:solidFill>
                <a:prstDash val="solid"/>
                <a:round/>
                <a:headEnd type="none" w="sm" len="sm"/>
                <a:tailEnd type="none" w="sm" len="sm"/>
              </a:ln>
            </p:spPr>
            <p:txBody>
              <a:bodyPr lIns="91425" tIns="91425" rIns="91425" bIns="91425" anchor="ctr"/>
              <a:lstStyle/>
              <a:p>
                <a:endParaRPr lang="en-VN"/>
              </a:p>
            </p:txBody>
          </p:sp>
        </p:grpSp>
        <p:cxnSp>
          <p:nvCxnSpPr>
            <p:cNvPr id="16396" name="Google Shape;14581;p38">
              <a:extLst>
                <a:ext uri="{FF2B5EF4-FFF2-40B4-BE49-F238E27FC236}">
                  <a16:creationId xmlns:a16="http://schemas.microsoft.com/office/drawing/2014/main" id="{64D78720-C343-7191-D8A6-0765D2C25CB0}"/>
                </a:ext>
              </a:extLst>
            </p:cNvPr>
            <p:cNvCxnSpPr>
              <a:cxnSpLocks noChangeShapeType="1"/>
              <a:stCxn id="16405" idx="2"/>
              <a:endCxn id="33" idx="6"/>
            </p:cNvCxnSpPr>
            <p:nvPr/>
          </p:nvCxnSpPr>
          <p:spPr bwMode="auto">
            <a:xfrm rot="11715307" flipH="1">
              <a:off x="1122806" y="521604"/>
              <a:ext cx="3421" cy="200919"/>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8E7F12-B8F0-D05A-ADD3-C71A5FF9F63F}"/>
              </a:ext>
            </a:extLst>
          </p:cNvPr>
          <p:cNvSpPr/>
          <p:nvPr/>
        </p:nvSpPr>
        <p:spPr>
          <a:xfrm>
            <a:off x="860425" y="860425"/>
            <a:ext cx="7423150" cy="3206750"/>
          </a:xfrm>
          <a:prstGeom prst="roundRect">
            <a:avLst/>
          </a:prstGeom>
          <a:noFill/>
          <a:ln w="28575">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3" name="Picture 2">
            <a:extLst>
              <a:ext uri="{FF2B5EF4-FFF2-40B4-BE49-F238E27FC236}">
                <a16:creationId xmlns:a16="http://schemas.microsoft.com/office/drawing/2014/main" id="{60ECBA1B-BEAA-91BE-CCCE-8BBA8E4C0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413"/>
            <a:ext cx="17716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a:extLst>
              <a:ext uri="{FF2B5EF4-FFF2-40B4-BE49-F238E27FC236}">
                <a16:creationId xmlns:a16="http://schemas.microsoft.com/office/drawing/2014/main" id="{9B25F978-779B-8697-6297-FFD0F8761E53}"/>
              </a:ext>
            </a:extLst>
          </p:cNvPr>
          <p:cNvSpPr txBox="1">
            <a:spLocks noChangeArrowheads="1"/>
          </p:cNvSpPr>
          <p:nvPr/>
        </p:nvSpPr>
        <p:spPr bwMode="auto">
          <a:xfrm>
            <a:off x="1270000" y="1233488"/>
            <a:ext cx="6864350" cy="2676525"/>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914217" eaLnBrk="1" fontAlgn="auto" hangingPunct="1">
              <a:spcBef>
                <a:spcPts val="0"/>
              </a:spcBef>
              <a:spcAft>
                <a:spcPts val="0"/>
              </a:spcAft>
              <a:buClr>
                <a:srgbClr val="0070C0"/>
              </a:buClr>
              <a:buFont typeface="Arial"/>
              <a:buNone/>
              <a:defRPr/>
            </a:pPr>
            <a:r>
              <a:rPr lang="vi-VN" sz="2400" kern="0" dirty="0">
                <a:latin typeface="Times New Roman" panose="02020603050405020304" pitchFamily="18" charset="0"/>
                <a:cs typeface="Times New Roman" panose="02020603050405020304" pitchFamily="18" charset="0"/>
                <a:sym typeface="Arial"/>
              </a:rPr>
              <a:t>a) Nguyên tố potassium thuộc ô 19 trong bảng tuần hoàn. Cho biết cấu tạo của nguyên tử này.</a:t>
            </a:r>
          </a:p>
          <a:p>
            <a:pPr algn="just" defTabSz="914217" eaLnBrk="1" fontAlgn="auto" hangingPunct="1">
              <a:spcBef>
                <a:spcPts val="0"/>
              </a:spcBef>
              <a:spcAft>
                <a:spcPts val="0"/>
              </a:spcAft>
              <a:buClr>
                <a:srgbClr val="0070C0"/>
              </a:buClr>
              <a:buFont typeface="Arial"/>
              <a:buNone/>
              <a:defRPr/>
            </a:pPr>
            <a:r>
              <a:rPr lang="vi-VN" sz="2400" kern="0" dirty="0">
                <a:latin typeface="Times New Roman" panose="02020603050405020304" pitchFamily="18" charset="0"/>
                <a:cs typeface="Times New Roman" panose="02020603050405020304" pitchFamily="18" charset="0"/>
                <a:sym typeface="Arial"/>
              </a:rPr>
              <a:t>b) Nguyên tử của nguyên tố chlorine có 17 proton. Cho biết vị trí của nguyên tố này trong bảng tuần hoàn</a:t>
            </a:r>
          </a:p>
          <a:p>
            <a:pPr algn="just" defTabSz="914217" eaLnBrk="1" fontAlgn="auto" hangingPunct="1">
              <a:spcBef>
                <a:spcPts val="0"/>
              </a:spcBef>
              <a:spcAft>
                <a:spcPts val="0"/>
              </a:spcAft>
              <a:buClr>
                <a:srgbClr val="0070C0"/>
              </a:buClr>
              <a:buFont typeface="Arial"/>
              <a:buNone/>
              <a:defRPr/>
            </a:pPr>
            <a:r>
              <a:rPr lang="vi-VN" sz="2400" kern="0" dirty="0">
                <a:latin typeface="Times New Roman" panose="02020603050405020304" pitchFamily="18" charset="0"/>
                <a:cs typeface="Times New Roman" panose="02020603050405020304" pitchFamily="18" charset="0"/>
                <a:sym typeface="Arial"/>
              </a:rPr>
              <a:t>c) Nguyên tử của nguyên tố sulfur thuộc ô 16 trong bảng tuần hoàn. Cho biết tính chất hóa học cơ bản của nguyên tố sulfur</a:t>
            </a:r>
            <a:endParaRPr lang="zh-CN" altLang="en-US" sz="1800" kern="0" dirty="0">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book Vector Icons free download in SVG, PNG Format">
            <a:extLst>
              <a:ext uri="{FF2B5EF4-FFF2-40B4-BE49-F238E27FC236}">
                <a16:creationId xmlns:a16="http://schemas.microsoft.com/office/drawing/2014/main" id="{1F806FEA-16E1-883B-1C8F-5D4553D9E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338" y="569913"/>
            <a:ext cx="639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Box 4">
            <a:extLst>
              <a:ext uri="{FF2B5EF4-FFF2-40B4-BE49-F238E27FC236}">
                <a16:creationId xmlns:a16="http://schemas.microsoft.com/office/drawing/2014/main" id="{6DC53383-E591-EBEA-C338-02C139E83AA4}"/>
              </a:ext>
            </a:extLst>
          </p:cNvPr>
          <p:cNvSpPr txBox="1">
            <a:spLocks noChangeArrowheads="1"/>
          </p:cNvSpPr>
          <p:nvPr/>
        </p:nvSpPr>
        <p:spPr bwMode="auto">
          <a:xfrm>
            <a:off x="3848100" y="628650"/>
            <a:ext cx="2363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2400" b="1" i="1">
                <a:solidFill>
                  <a:srgbClr val="FF0000"/>
                </a:solidFill>
                <a:latin typeface="Times New Roman" panose="02020603050405020304" pitchFamily="18" charset="0"/>
                <a:cs typeface="Times New Roman" panose="02020603050405020304" pitchFamily="18" charset="0"/>
              </a:rPr>
              <a:t>Lời giải</a:t>
            </a:r>
          </a:p>
        </p:txBody>
      </p:sp>
      <p:sp>
        <p:nvSpPr>
          <p:cNvPr id="12" name="Title 20">
            <a:extLst>
              <a:ext uri="{FF2B5EF4-FFF2-40B4-BE49-F238E27FC236}">
                <a16:creationId xmlns:a16="http://schemas.microsoft.com/office/drawing/2014/main" id="{E906735B-1075-2BFB-BAC8-E24A96655E6D}"/>
              </a:ext>
            </a:extLst>
          </p:cNvPr>
          <p:cNvSpPr txBox="1">
            <a:spLocks noChangeArrowheads="1"/>
          </p:cNvSpPr>
          <p:nvPr/>
        </p:nvSpPr>
        <p:spPr bwMode="auto">
          <a:xfrm>
            <a:off x="573088" y="1347788"/>
            <a:ext cx="83661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ts val="1000"/>
              </a:spcBef>
            </a:pP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a) Nguyên tố potassium thuộc ô 19 </a:t>
            </a: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Z = 19</a:t>
            </a:r>
          </a:p>
          <a:p>
            <a:pPr eaLnBrk="1" hangingPunct="1">
              <a:spcBef>
                <a:spcPts val="1000"/>
              </a:spcBef>
            </a:pP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Cấu hình electron: 1s</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2</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2s</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2</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2p</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6</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3s</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2</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3p</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6</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4s</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1</a:t>
            </a:r>
            <a:endParaRPr lang="en-US" altLang="zh-CN" sz="2800">
              <a:solidFill>
                <a:schemeClr val="tx1"/>
              </a:solidFill>
              <a:latin typeface="Times New Roman" panose="02020603050405020304" pitchFamily="18" charset="0"/>
              <a:ea typeface="义启粗楷体"/>
              <a:cs typeface="Times New Roman" panose="02020603050405020304" pitchFamily="18" charset="0"/>
              <a:sym typeface="+mn-ea"/>
            </a:endParaRPr>
          </a:p>
          <a:p>
            <a:pPr eaLnBrk="1" hangingPunct="1">
              <a:spcBef>
                <a:spcPts val="1000"/>
              </a:spcBef>
            </a:pP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Cấu tạo của nguyên tử potassium:</a:t>
            </a:r>
          </a:p>
          <a:p>
            <a:pPr eaLnBrk="1" hangingPunct="1">
              <a:spcBef>
                <a:spcPts val="1000"/>
              </a:spcBef>
            </a:pP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 Số proton = số electron = 19</a:t>
            </a:r>
          </a:p>
          <a:p>
            <a:pPr eaLnBrk="1" hangingPunct="1">
              <a:spcBef>
                <a:spcPts val="1000"/>
              </a:spcBef>
            </a:pP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 Số lớp electron: 4 lớp</a:t>
            </a:r>
          </a:p>
          <a:p>
            <a:pPr eaLnBrk="1" hangingPunct="1">
              <a:spcBef>
                <a:spcPts val="1000"/>
              </a:spcBef>
            </a:pP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 Số electron lớp ngoài cùng: 1</a:t>
            </a:r>
            <a:endParaRPr lang="zh-CN" altLang="en-US" sz="2800">
              <a:solidFill>
                <a:schemeClr val="tx1"/>
              </a:solidFill>
              <a:latin typeface="Times New Roman" panose="02020603050405020304" pitchFamily="18" charset="0"/>
              <a:ea typeface="义启粗楷体"/>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book Vector Icons free download in SVG, PNG Format">
            <a:extLst>
              <a:ext uri="{FF2B5EF4-FFF2-40B4-BE49-F238E27FC236}">
                <a16:creationId xmlns:a16="http://schemas.microsoft.com/office/drawing/2014/main" id="{212FB5C9-DDA4-D5E7-17F5-4E9E73E50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338" y="569913"/>
            <a:ext cx="639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Box 2">
            <a:extLst>
              <a:ext uri="{FF2B5EF4-FFF2-40B4-BE49-F238E27FC236}">
                <a16:creationId xmlns:a16="http://schemas.microsoft.com/office/drawing/2014/main" id="{9A1DAC94-3DD0-8769-4E3A-FF706EE3A79A}"/>
              </a:ext>
            </a:extLst>
          </p:cNvPr>
          <p:cNvSpPr txBox="1">
            <a:spLocks noChangeArrowheads="1"/>
          </p:cNvSpPr>
          <p:nvPr/>
        </p:nvSpPr>
        <p:spPr bwMode="auto">
          <a:xfrm>
            <a:off x="3848100" y="628650"/>
            <a:ext cx="2363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2400" b="1" i="1">
                <a:solidFill>
                  <a:srgbClr val="FF0000"/>
                </a:solidFill>
                <a:latin typeface="Times New Roman" panose="02020603050405020304" pitchFamily="18" charset="0"/>
                <a:cs typeface="Times New Roman" panose="02020603050405020304" pitchFamily="18" charset="0"/>
              </a:rPr>
              <a:t>Lời giải</a:t>
            </a:r>
          </a:p>
        </p:txBody>
      </p:sp>
      <p:sp>
        <p:nvSpPr>
          <p:cNvPr id="4" name="Title 20">
            <a:extLst>
              <a:ext uri="{FF2B5EF4-FFF2-40B4-BE49-F238E27FC236}">
                <a16:creationId xmlns:a16="http://schemas.microsoft.com/office/drawing/2014/main" id="{74F9E2C0-65FB-CDCC-0D3A-ACE3157F1815}"/>
              </a:ext>
            </a:extLst>
          </p:cNvPr>
          <p:cNvSpPr txBox="1">
            <a:spLocks noChangeArrowheads="1"/>
          </p:cNvSpPr>
          <p:nvPr/>
        </p:nvSpPr>
        <p:spPr bwMode="auto">
          <a:xfrm>
            <a:off x="573088" y="1347788"/>
            <a:ext cx="83661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ts val="1000"/>
              </a:spcBef>
            </a:pP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b) Nguyên tố chlorine có 17 proton </a:t>
            </a: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Có 17 electron</a:t>
            </a:r>
          </a:p>
          <a:p>
            <a:pPr eaLnBrk="1" hangingPunct="1">
              <a:spcBef>
                <a:spcPts val="1000"/>
              </a:spcBef>
            </a:pP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Cấu hình electron: 1s</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2</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2s</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2</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2p</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6</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3s</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2</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3p</a:t>
            </a:r>
            <a:r>
              <a:rPr lang="en-US" altLang="zh-CN" sz="2800" baseline="30000">
                <a:solidFill>
                  <a:schemeClr val="tx1"/>
                </a:solidFill>
                <a:latin typeface="Times New Roman" panose="02020603050405020304" pitchFamily="18" charset="0"/>
                <a:ea typeface="义启粗楷体"/>
                <a:cs typeface="Times New Roman" panose="02020603050405020304" pitchFamily="18" charset="0"/>
                <a:sym typeface="+mn-ea"/>
              </a:rPr>
              <a:t>5</a:t>
            </a:r>
            <a:endParaRPr lang="en-US" altLang="zh-CN" sz="2800">
              <a:solidFill>
                <a:schemeClr val="tx1"/>
              </a:solidFill>
              <a:latin typeface="Times New Roman" panose="02020603050405020304" pitchFamily="18" charset="0"/>
              <a:ea typeface="义启粗楷体"/>
              <a:cs typeface="Times New Roman" panose="02020603050405020304" pitchFamily="18" charset="0"/>
              <a:sym typeface="+mn-ea"/>
            </a:endParaRPr>
          </a:p>
          <a:p>
            <a:pPr eaLnBrk="1" hangingPunct="1">
              <a:spcBef>
                <a:spcPts val="1000"/>
              </a:spcBef>
            </a:pP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Vị trí của nguyên tố chlorine trong bảng tuần hoàn: </a:t>
            </a:r>
          </a:p>
          <a:p>
            <a:pPr eaLnBrk="1" hangingPunct="1">
              <a:spcBef>
                <a:spcPts val="1000"/>
              </a:spcBef>
            </a:pP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 Có 17 electron </a:t>
            </a: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Số thứ tự nguyên tố: 17</a:t>
            </a:r>
          </a:p>
          <a:p>
            <a:pPr eaLnBrk="1" hangingPunct="1">
              <a:spcBef>
                <a:spcPts val="1000"/>
              </a:spcBef>
            </a:pP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 Có 3 lớp electron </a:t>
            </a: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Nằm ở chu kì 3</a:t>
            </a:r>
          </a:p>
          <a:p>
            <a:pPr eaLnBrk="1" hangingPunct="1">
              <a:spcBef>
                <a:spcPts val="1000"/>
              </a:spcBef>
            </a:pP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   + Có 7 electron ở lớp ngoài cùng </a:t>
            </a:r>
            <a:r>
              <a:rPr lang="en-US" altLang="en-VN" sz="2800">
                <a:solidFill>
                  <a:schemeClr val="tx1"/>
                </a:solidFill>
                <a:latin typeface="Times New Roman" panose="02020603050405020304" pitchFamily="18" charset="0"/>
                <a:ea typeface="义启粗楷体"/>
                <a:cs typeface="Times New Roman" panose="02020603050405020304" pitchFamily="18" charset="0"/>
              </a:rPr>
              <a:t>⇒ </a:t>
            </a:r>
            <a:r>
              <a:rPr lang="en-US" altLang="zh-CN" sz="2800">
                <a:solidFill>
                  <a:schemeClr val="tx1"/>
                </a:solidFill>
                <a:latin typeface="Times New Roman" panose="02020603050405020304" pitchFamily="18" charset="0"/>
                <a:ea typeface="义启粗楷体"/>
                <a:cs typeface="Times New Roman" panose="02020603050405020304" pitchFamily="18" charset="0"/>
                <a:sym typeface="+mn-ea"/>
              </a:rPr>
              <a:t>Thuộc nhóm VIIA</a:t>
            </a:r>
            <a:endParaRPr lang="zh-CN" altLang="en-US" sz="2800">
              <a:solidFill>
                <a:schemeClr val="tx1"/>
              </a:solidFill>
              <a:latin typeface="Times New Roman" panose="02020603050405020304" pitchFamily="18" charset="0"/>
              <a:ea typeface="义启粗楷体"/>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book Vector Icons free download in SVG, PNG Format">
            <a:extLst>
              <a:ext uri="{FF2B5EF4-FFF2-40B4-BE49-F238E27FC236}">
                <a16:creationId xmlns:a16="http://schemas.microsoft.com/office/drawing/2014/main" id="{2BA07AD3-6C36-BE53-6E5F-3A4CAB5E5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338" y="569913"/>
            <a:ext cx="639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Box 2">
            <a:extLst>
              <a:ext uri="{FF2B5EF4-FFF2-40B4-BE49-F238E27FC236}">
                <a16:creationId xmlns:a16="http://schemas.microsoft.com/office/drawing/2014/main" id="{A63ACC2B-FE32-36E3-8B0E-1402B4A361D7}"/>
              </a:ext>
            </a:extLst>
          </p:cNvPr>
          <p:cNvSpPr txBox="1">
            <a:spLocks noChangeArrowheads="1"/>
          </p:cNvSpPr>
          <p:nvPr/>
        </p:nvSpPr>
        <p:spPr bwMode="auto">
          <a:xfrm>
            <a:off x="3848100" y="628650"/>
            <a:ext cx="2363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2400" b="1" i="1">
                <a:solidFill>
                  <a:srgbClr val="FF0000"/>
                </a:solidFill>
                <a:latin typeface="Times New Roman" panose="02020603050405020304" pitchFamily="18" charset="0"/>
                <a:cs typeface="Times New Roman" panose="02020603050405020304" pitchFamily="18" charset="0"/>
              </a:rPr>
              <a:t>Lời giải</a:t>
            </a:r>
          </a:p>
        </p:txBody>
      </p:sp>
      <p:sp>
        <p:nvSpPr>
          <p:cNvPr id="4" name="Title 20">
            <a:extLst>
              <a:ext uri="{FF2B5EF4-FFF2-40B4-BE49-F238E27FC236}">
                <a16:creationId xmlns:a16="http://schemas.microsoft.com/office/drawing/2014/main" id="{966761FA-303E-ADAA-D065-7DE508DDDC61}"/>
              </a:ext>
            </a:extLst>
          </p:cNvPr>
          <p:cNvSpPr txBox="1">
            <a:spLocks noChangeArrowheads="1"/>
          </p:cNvSpPr>
          <p:nvPr/>
        </p:nvSpPr>
        <p:spPr bwMode="auto">
          <a:xfrm>
            <a:off x="573088" y="1347788"/>
            <a:ext cx="8366125"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ts val="1000"/>
              </a:spcBef>
            </a:pP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c) Nguyên tố sulfur thuộc ô 16 trong bảng tuần hoàn </a:t>
            </a:r>
            <a:r>
              <a:rPr lang="en-US" altLang="en-VN" sz="2400">
                <a:solidFill>
                  <a:schemeClr val="tx1"/>
                </a:solidFill>
                <a:latin typeface="Times New Roman" panose="02020603050405020304" pitchFamily="18" charset="0"/>
                <a:ea typeface="义启粗楷体"/>
                <a:cs typeface="Times New Roman" panose="02020603050405020304" pitchFamily="18" charset="0"/>
              </a:rPr>
              <a:t>⇒</a:t>
            </a: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 Có 16 e</a:t>
            </a:r>
            <a:endParaRPr lang="en-US" altLang="zh-CN" sz="2400">
              <a:solidFill>
                <a:schemeClr val="tx1"/>
              </a:solidFill>
              <a:latin typeface="Times New Roman" panose="02020603050405020304" pitchFamily="18" charset="0"/>
              <a:ea typeface="义启粗楷体"/>
              <a:cs typeface="Times New Roman" panose="02020603050405020304" pitchFamily="18" charset="0"/>
              <a:sym typeface="+mn-ea"/>
            </a:endParaRPr>
          </a:p>
          <a:p>
            <a:pPr eaLnBrk="1" hangingPunct="1">
              <a:spcBef>
                <a:spcPts val="1000"/>
              </a:spcBef>
            </a:pPr>
            <a:r>
              <a:rPr lang="en-US" altLang="en-VN" sz="2400">
                <a:solidFill>
                  <a:schemeClr val="tx1"/>
                </a:solidFill>
                <a:latin typeface="Times New Roman" panose="02020603050405020304" pitchFamily="18" charset="0"/>
                <a:ea typeface="义启粗楷体"/>
                <a:cs typeface="Times New Roman" panose="02020603050405020304" pitchFamily="18" charset="0"/>
              </a:rPr>
              <a:t>⇒</a:t>
            </a: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 Cấu hình electron: </a:t>
            </a:r>
            <a:r>
              <a:rPr lang="en-US" altLang="zh-CN" sz="2400">
                <a:solidFill>
                  <a:schemeClr val="tx1"/>
                </a:solidFill>
                <a:latin typeface="Times New Roman" panose="02020603050405020304" pitchFamily="18" charset="0"/>
                <a:ea typeface="义启粗楷体"/>
                <a:cs typeface="Times New Roman" panose="02020603050405020304" pitchFamily="18" charset="0"/>
                <a:sym typeface="+mn-ea"/>
              </a:rPr>
              <a:t>1s</a:t>
            </a:r>
            <a:r>
              <a:rPr lang="en-US" altLang="zh-CN" sz="2400" baseline="30000">
                <a:solidFill>
                  <a:schemeClr val="tx1"/>
                </a:solidFill>
                <a:latin typeface="Times New Roman" panose="02020603050405020304" pitchFamily="18" charset="0"/>
                <a:ea typeface="义启粗楷体"/>
                <a:cs typeface="Times New Roman" panose="02020603050405020304" pitchFamily="18" charset="0"/>
                <a:sym typeface="+mn-ea"/>
              </a:rPr>
              <a:t>2</a:t>
            </a:r>
            <a:r>
              <a:rPr lang="en-US" altLang="zh-CN" sz="2400">
                <a:solidFill>
                  <a:schemeClr val="tx1"/>
                </a:solidFill>
                <a:latin typeface="Times New Roman" panose="02020603050405020304" pitchFamily="18" charset="0"/>
                <a:ea typeface="义启粗楷体"/>
                <a:cs typeface="Times New Roman" panose="02020603050405020304" pitchFamily="18" charset="0"/>
                <a:sym typeface="+mn-ea"/>
              </a:rPr>
              <a:t>2s</a:t>
            </a:r>
            <a:r>
              <a:rPr lang="en-US" altLang="zh-CN" sz="2400" baseline="30000">
                <a:solidFill>
                  <a:schemeClr val="tx1"/>
                </a:solidFill>
                <a:latin typeface="Times New Roman" panose="02020603050405020304" pitchFamily="18" charset="0"/>
                <a:ea typeface="义启粗楷体"/>
                <a:cs typeface="Times New Roman" panose="02020603050405020304" pitchFamily="18" charset="0"/>
                <a:sym typeface="+mn-ea"/>
              </a:rPr>
              <a:t>2</a:t>
            </a:r>
            <a:r>
              <a:rPr lang="en-US" altLang="zh-CN" sz="2400">
                <a:solidFill>
                  <a:schemeClr val="tx1"/>
                </a:solidFill>
                <a:latin typeface="Times New Roman" panose="02020603050405020304" pitchFamily="18" charset="0"/>
                <a:ea typeface="义启粗楷体"/>
                <a:cs typeface="Times New Roman" panose="02020603050405020304" pitchFamily="18" charset="0"/>
                <a:sym typeface="+mn-ea"/>
              </a:rPr>
              <a:t>2p</a:t>
            </a:r>
            <a:r>
              <a:rPr lang="en-US" altLang="zh-CN" sz="2400" baseline="30000">
                <a:solidFill>
                  <a:schemeClr val="tx1"/>
                </a:solidFill>
                <a:latin typeface="Times New Roman" panose="02020603050405020304" pitchFamily="18" charset="0"/>
                <a:ea typeface="义启粗楷体"/>
                <a:cs typeface="Times New Roman" panose="02020603050405020304" pitchFamily="18" charset="0"/>
                <a:sym typeface="+mn-ea"/>
              </a:rPr>
              <a:t>6</a:t>
            </a:r>
            <a:r>
              <a:rPr lang="en-US" altLang="zh-CN" sz="2400">
                <a:solidFill>
                  <a:schemeClr val="tx1"/>
                </a:solidFill>
                <a:latin typeface="Times New Roman" panose="02020603050405020304" pitchFamily="18" charset="0"/>
                <a:ea typeface="义启粗楷体"/>
                <a:cs typeface="Times New Roman" panose="02020603050405020304" pitchFamily="18" charset="0"/>
                <a:sym typeface="+mn-ea"/>
              </a:rPr>
              <a:t>3s</a:t>
            </a:r>
            <a:r>
              <a:rPr lang="en-US" altLang="zh-CN" sz="2400" baseline="30000">
                <a:solidFill>
                  <a:schemeClr val="tx1"/>
                </a:solidFill>
                <a:latin typeface="Times New Roman" panose="02020603050405020304" pitchFamily="18" charset="0"/>
                <a:ea typeface="义启粗楷体"/>
                <a:cs typeface="Times New Roman" panose="02020603050405020304" pitchFamily="18" charset="0"/>
                <a:sym typeface="+mn-ea"/>
              </a:rPr>
              <a:t>2</a:t>
            </a:r>
            <a:r>
              <a:rPr lang="en-US" altLang="zh-CN" sz="2400">
                <a:solidFill>
                  <a:schemeClr val="tx1"/>
                </a:solidFill>
                <a:latin typeface="Times New Roman" panose="02020603050405020304" pitchFamily="18" charset="0"/>
                <a:ea typeface="义启粗楷体"/>
                <a:cs typeface="Times New Roman" panose="02020603050405020304" pitchFamily="18" charset="0"/>
                <a:sym typeface="+mn-ea"/>
              </a:rPr>
              <a:t>3p</a:t>
            </a:r>
            <a:r>
              <a:rPr lang="en-US" altLang="zh-CN" sz="2400" baseline="30000">
                <a:solidFill>
                  <a:schemeClr val="tx1"/>
                </a:solidFill>
                <a:latin typeface="Times New Roman" panose="02020603050405020304" pitchFamily="18" charset="0"/>
                <a:ea typeface="义启粗楷体"/>
                <a:cs typeface="Times New Roman" panose="02020603050405020304" pitchFamily="18" charset="0"/>
                <a:sym typeface="+mn-ea"/>
              </a:rPr>
              <a:t>4</a:t>
            </a:r>
            <a:endParaRPr lang="en-US" altLang="zh-CN" sz="2400">
              <a:solidFill>
                <a:schemeClr val="tx1"/>
              </a:solidFill>
              <a:latin typeface="Times New Roman" panose="02020603050405020304" pitchFamily="18" charset="0"/>
              <a:ea typeface="义启粗楷体"/>
              <a:cs typeface="Times New Roman" panose="02020603050405020304" pitchFamily="18" charset="0"/>
              <a:sym typeface="+mn-ea"/>
            </a:endParaRPr>
          </a:p>
          <a:p>
            <a:pPr eaLnBrk="1" hangingPunct="1">
              <a:spcBef>
                <a:spcPts val="1000"/>
              </a:spcBef>
            </a:pPr>
            <a:r>
              <a:rPr lang="en-US" altLang="en-VN" sz="2400">
                <a:solidFill>
                  <a:schemeClr val="tx1"/>
                </a:solidFill>
                <a:latin typeface="Times New Roman" panose="02020603050405020304" pitchFamily="18" charset="0"/>
                <a:ea typeface="义启粗楷体"/>
                <a:cs typeface="Times New Roman" panose="02020603050405020304" pitchFamily="18" charset="0"/>
              </a:rPr>
              <a:t>⇒</a:t>
            </a: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 Nguyên tố sulfur có 3 lớp en và có 6 e ở lớp ngoài cùng</a:t>
            </a:r>
          </a:p>
          <a:p>
            <a:pPr eaLnBrk="1" hangingPunct="1">
              <a:spcBef>
                <a:spcPts val="1000"/>
              </a:spcBef>
            </a:pPr>
            <a:r>
              <a:rPr lang="en-US" altLang="en-VN" sz="2400">
                <a:solidFill>
                  <a:schemeClr val="tx1"/>
                </a:solidFill>
                <a:latin typeface="Times New Roman" panose="02020603050405020304" pitchFamily="18" charset="0"/>
                <a:ea typeface="义启粗楷体"/>
                <a:cs typeface="Times New Roman" panose="02020603050405020304" pitchFamily="18" charset="0"/>
              </a:rPr>
              <a:t>⇒</a:t>
            </a: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 Nguyên tố sulfur thuộc chu kì 3, nhóm VIA</a:t>
            </a:r>
          </a:p>
          <a:p>
            <a:pPr eaLnBrk="1" hangingPunct="1">
              <a:spcBef>
                <a:spcPts val="1000"/>
              </a:spcBef>
            </a:pPr>
            <a:r>
              <a:rPr lang="en-US" altLang="en-VN" sz="2400">
                <a:solidFill>
                  <a:schemeClr val="tx1"/>
                </a:solidFill>
                <a:latin typeface="Times New Roman" panose="02020603050405020304" pitchFamily="18" charset="0"/>
                <a:ea typeface="义启粗楷体"/>
                <a:cs typeface="Times New Roman" panose="02020603050405020304" pitchFamily="18" charset="0"/>
              </a:rPr>
              <a:t>⇒</a:t>
            </a: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 Sulfur là phi kim, hóa trị cao nhất với oxygen là VI</a:t>
            </a:r>
          </a:p>
          <a:p>
            <a:pPr eaLnBrk="1" hangingPunct="1">
              <a:spcBef>
                <a:spcPts val="1000"/>
              </a:spcBef>
            </a:pPr>
            <a:r>
              <a:rPr lang="en-US" altLang="en-VN" sz="2400">
                <a:solidFill>
                  <a:schemeClr val="tx1"/>
                </a:solidFill>
                <a:latin typeface="Times New Roman" panose="02020603050405020304" pitchFamily="18" charset="0"/>
                <a:ea typeface="义启粗楷体"/>
                <a:cs typeface="Times New Roman" panose="02020603050405020304" pitchFamily="18" charset="0"/>
              </a:rPr>
              <a:t>⇒</a:t>
            </a: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 Công thức oxide tương ứng: SO</a:t>
            </a:r>
            <a:r>
              <a:rPr lang="vi-VN" altLang="zh-CN" sz="2400" baseline="-25000">
                <a:solidFill>
                  <a:schemeClr val="tx1"/>
                </a:solidFill>
                <a:latin typeface="Times New Roman" panose="02020603050405020304" pitchFamily="18" charset="0"/>
                <a:ea typeface="义启粗楷体"/>
                <a:cs typeface="Times New Roman" panose="02020603050405020304" pitchFamily="18" charset="0"/>
                <a:sym typeface="+mn-ea"/>
              </a:rPr>
              <a:t>3</a:t>
            </a:r>
          </a:p>
          <a:p>
            <a:pPr eaLnBrk="1" hangingPunct="1">
              <a:spcBef>
                <a:spcPts val="1000"/>
              </a:spcBef>
            </a:pPr>
            <a:r>
              <a:rPr lang="en-US" altLang="en-VN" sz="2400">
                <a:solidFill>
                  <a:schemeClr val="tx1"/>
                </a:solidFill>
                <a:latin typeface="Times New Roman" panose="02020603050405020304" pitchFamily="18" charset="0"/>
                <a:ea typeface="义启粗楷体"/>
                <a:cs typeface="Times New Roman" panose="02020603050405020304" pitchFamily="18" charset="0"/>
              </a:rPr>
              <a:t>⇒</a:t>
            </a: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 Công thức hydroxide tương ứng: H</a:t>
            </a:r>
            <a:r>
              <a:rPr lang="vi-VN" altLang="zh-CN" sz="2400" baseline="-25000">
                <a:solidFill>
                  <a:schemeClr val="tx1"/>
                </a:solidFill>
                <a:latin typeface="Times New Roman" panose="02020603050405020304" pitchFamily="18" charset="0"/>
                <a:ea typeface="义启粗楷体"/>
                <a:cs typeface="Times New Roman" panose="02020603050405020304" pitchFamily="18" charset="0"/>
                <a:sym typeface="+mn-ea"/>
              </a:rPr>
              <a:t>2</a:t>
            </a: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SO</a:t>
            </a:r>
            <a:r>
              <a:rPr lang="vi-VN" altLang="zh-CN" sz="2400" baseline="-25000">
                <a:solidFill>
                  <a:schemeClr val="tx1"/>
                </a:solidFill>
                <a:latin typeface="Times New Roman" panose="02020603050405020304" pitchFamily="18" charset="0"/>
                <a:ea typeface="义启粗楷体"/>
                <a:cs typeface="Times New Roman" panose="02020603050405020304" pitchFamily="18" charset="0"/>
                <a:sym typeface="+mn-ea"/>
              </a:rPr>
              <a:t>4</a:t>
            </a:r>
          </a:p>
          <a:p>
            <a:pPr eaLnBrk="1" hangingPunct="1">
              <a:spcBef>
                <a:spcPts val="1000"/>
              </a:spcBef>
            </a:pPr>
            <a:r>
              <a:rPr lang="en-US" altLang="en-VN" sz="2400">
                <a:solidFill>
                  <a:schemeClr val="tx1"/>
                </a:solidFill>
                <a:latin typeface="Times New Roman" panose="02020603050405020304" pitchFamily="18" charset="0"/>
                <a:ea typeface="义启粗楷体"/>
                <a:cs typeface="Times New Roman" panose="02020603050405020304" pitchFamily="18" charset="0"/>
              </a:rPr>
              <a:t>⇒</a:t>
            </a:r>
            <a:r>
              <a:rPr lang="vi-VN" altLang="zh-CN" sz="2400">
                <a:solidFill>
                  <a:schemeClr val="tx1"/>
                </a:solidFill>
                <a:latin typeface="Times New Roman" panose="02020603050405020304" pitchFamily="18" charset="0"/>
                <a:ea typeface="义启粗楷体"/>
                <a:cs typeface="Times New Roman" panose="02020603050405020304" pitchFamily="18" charset="0"/>
                <a:sym typeface="+mn-ea"/>
              </a:rPr>
              <a:t> Cả hydroxide và oxide cao nhất đều mang tính acid</a:t>
            </a:r>
            <a:endParaRPr lang="zh-CN" altLang="en-US" sz="2400">
              <a:solidFill>
                <a:schemeClr val="tx1"/>
              </a:solidFill>
              <a:latin typeface="Times New Roman" panose="02020603050405020304" pitchFamily="18" charset="0"/>
              <a:ea typeface="义启粗楷体"/>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Google Shape;2825;p44">
            <a:extLst>
              <a:ext uri="{FF2B5EF4-FFF2-40B4-BE49-F238E27FC236}">
                <a16:creationId xmlns:a16="http://schemas.microsoft.com/office/drawing/2014/main" id="{7919A330-B9B7-AA51-F959-E06876FE8F8B}"/>
              </a:ext>
            </a:extLst>
          </p:cNvPr>
          <p:cNvSpPr txBox="1">
            <a:spLocks noGrp="1"/>
          </p:cNvSpPr>
          <p:nvPr>
            <p:ph type="title" idx="4294967295"/>
          </p:nvPr>
        </p:nvSpPr>
        <p:spPr>
          <a:xfrm>
            <a:off x="1835150" y="1200150"/>
            <a:ext cx="6291263" cy="2743200"/>
          </a:xfrm>
        </p:spPr>
        <p:txBody>
          <a:bodyPr spcFirstLastPara="1" anchor="ctr">
            <a:noAutofit/>
          </a:bodyPr>
          <a:lstStyle/>
          <a:p>
            <a:pPr algn="ctr" eaLnBrk="1" fontAlgn="auto" hangingPunct="1">
              <a:spcBef>
                <a:spcPts val="0"/>
              </a:spcBef>
              <a:spcAft>
                <a:spcPts val="0"/>
              </a:spcAft>
              <a:buClr>
                <a:schemeClr val="dk1"/>
              </a:buClr>
              <a:buSzPts val="3200"/>
              <a:buFont typeface="Fredoka One"/>
              <a:buNone/>
              <a:defRPr/>
            </a:pPr>
            <a:r>
              <a:rPr lang="en" sz="88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t>VẬN DỤNG</a:t>
            </a:r>
            <a:endParaRPr sz="88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endParaRPr>
          </a:p>
        </p:txBody>
      </p:sp>
      <p:pic>
        <p:nvPicPr>
          <p:cNvPr id="55298" name="Picture 2" descr="Periodic table - Free education icons">
            <a:extLst>
              <a:ext uri="{FF2B5EF4-FFF2-40B4-BE49-F238E27FC236}">
                <a16:creationId xmlns:a16="http://schemas.microsoft.com/office/drawing/2014/main" id="{6B710AF0-6B55-12B1-6709-A6739709A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1034" flipH="1">
            <a:off x="-619125" y="3503613"/>
            <a:ext cx="20431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8" descr="book Vector Icons free download in SVG, PNG Format">
            <a:extLst>
              <a:ext uri="{FF2B5EF4-FFF2-40B4-BE49-F238E27FC236}">
                <a16:creationId xmlns:a16="http://schemas.microsoft.com/office/drawing/2014/main" id="{DA153D4E-AAAD-B768-3453-805453651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0159">
            <a:off x="3543300" y="3887788"/>
            <a:ext cx="17033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Study - Free education icons">
            <a:extLst>
              <a:ext uri="{FF2B5EF4-FFF2-40B4-BE49-F238E27FC236}">
                <a16:creationId xmlns:a16="http://schemas.microsoft.com/office/drawing/2014/main" id="{EFB61F04-C9E6-7534-8CA8-F40BCAD9EB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00964">
            <a:off x="7653338" y="-284163"/>
            <a:ext cx="1747837"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Pencil - Free Tools and utensils icons">
            <a:extLst>
              <a:ext uri="{FF2B5EF4-FFF2-40B4-BE49-F238E27FC236}">
                <a16:creationId xmlns:a16="http://schemas.microsoft.com/office/drawing/2014/main" id="{A1CB23B6-FC1C-7153-7060-323B7FC597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08663">
            <a:off x="-322263" y="-217488"/>
            <a:ext cx="1524001"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Ideas - Free people icons">
            <a:extLst>
              <a:ext uri="{FF2B5EF4-FFF2-40B4-BE49-F238E27FC236}">
                <a16:creationId xmlns:a16="http://schemas.microsoft.com/office/drawing/2014/main" id="{29569E0E-A239-D5D2-9605-1A7672BD1C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73890">
            <a:off x="7715250" y="3332163"/>
            <a:ext cx="23542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6" descr="Chemistry, elements, periodic, table icon - Download on Iconfinder">
            <a:extLst>
              <a:ext uri="{FF2B5EF4-FFF2-40B4-BE49-F238E27FC236}">
                <a16:creationId xmlns:a16="http://schemas.microsoft.com/office/drawing/2014/main" id="{FB9114FC-20BD-1053-B532-03C66C8F6E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54615">
            <a:off x="3578225" y="-576263"/>
            <a:ext cx="1852613" cy="185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24179F6-819D-824B-AE79-720CBF6C9BF2}"/>
              </a:ext>
            </a:extLst>
          </p:cNvPr>
          <p:cNvSpPr/>
          <p:nvPr/>
        </p:nvSpPr>
        <p:spPr>
          <a:xfrm>
            <a:off x="4352925" y="1458913"/>
            <a:ext cx="4354513" cy="3279775"/>
          </a:xfrm>
          <a:prstGeom prst="rect">
            <a:avLst/>
          </a:prstGeom>
          <a:solidFill>
            <a:srgbClr val="FFEAE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sp>
        <p:nvSpPr>
          <p:cNvPr id="57346" name="TextBox 27">
            <a:extLst>
              <a:ext uri="{FF2B5EF4-FFF2-40B4-BE49-F238E27FC236}">
                <a16:creationId xmlns:a16="http://schemas.microsoft.com/office/drawing/2014/main" id="{310F2E19-05E2-BF5A-9B1B-E9B63D98448E}"/>
              </a:ext>
            </a:extLst>
          </p:cNvPr>
          <p:cNvSpPr txBox="1">
            <a:spLocks noChangeArrowheads="1"/>
          </p:cNvSpPr>
          <p:nvPr/>
        </p:nvSpPr>
        <p:spPr bwMode="auto">
          <a:xfrm>
            <a:off x="4464050" y="1544638"/>
            <a:ext cx="42433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vi-VN" altLang="en-VN" sz="2400">
                <a:solidFill>
                  <a:schemeClr val="tx1"/>
                </a:solidFill>
                <a:latin typeface="Times New Roman" panose="02020603050405020304" pitchFamily="18" charset="0"/>
                <a:cs typeface="Times New Roman" panose="02020603050405020304" pitchFamily="18" charset="0"/>
              </a:rPr>
              <a:t>Potassium hydroxide (KOH) là một trong những hóa chất quan trọng của ngành công nghiệp. Chất này được sử dụng để sản xuất chất tẩy rửa gia dụng, thuốc nhuộm vải, phân bón,… Hãy dự đoán hydroxide này có tính base mạnh hay yếu</a:t>
            </a:r>
            <a:endParaRPr lang="en-US" altLang="en-VN" sz="2400">
              <a:solidFill>
                <a:schemeClr val="tx1"/>
              </a:solidFill>
              <a:latin typeface="Times New Roman" panose="02020603050405020304" pitchFamily="18" charset="0"/>
              <a:cs typeface="Times New Roman" panose="02020603050405020304" pitchFamily="18" charset="0"/>
            </a:endParaRPr>
          </a:p>
        </p:txBody>
      </p:sp>
      <p:grpSp>
        <p:nvGrpSpPr>
          <p:cNvPr id="57347" name="Group 39">
            <a:extLst>
              <a:ext uri="{FF2B5EF4-FFF2-40B4-BE49-F238E27FC236}">
                <a16:creationId xmlns:a16="http://schemas.microsoft.com/office/drawing/2014/main" id="{C71E0F1E-C63F-E860-60CA-35CE20E6C0F3}"/>
              </a:ext>
            </a:extLst>
          </p:cNvPr>
          <p:cNvGrpSpPr>
            <a:grpSpLocks/>
          </p:cNvGrpSpPr>
          <p:nvPr/>
        </p:nvGrpSpPr>
        <p:grpSpPr bwMode="auto">
          <a:xfrm>
            <a:off x="2046288" y="258763"/>
            <a:ext cx="5051425" cy="955675"/>
            <a:chOff x="1714955" y="258891"/>
            <a:chExt cx="5050313" cy="955295"/>
          </a:xfrm>
        </p:grpSpPr>
        <p:grpSp>
          <p:nvGrpSpPr>
            <p:cNvPr id="57349" name="Group 4">
              <a:extLst>
                <a:ext uri="{FF2B5EF4-FFF2-40B4-BE49-F238E27FC236}">
                  <a16:creationId xmlns:a16="http://schemas.microsoft.com/office/drawing/2014/main" id="{1F5597A4-9F1C-4E89-A8F9-84F8E5979159}"/>
                </a:ext>
              </a:extLst>
            </p:cNvPr>
            <p:cNvGrpSpPr>
              <a:grpSpLocks/>
            </p:cNvGrpSpPr>
            <p:nvPr/>
          </p:nvGrpSpPr>
          <p:grpSpPr bwMode="auto">
            <a:xfrm>
              <a:off x="1714955" y="258891"/>
              <a:ext cx="955295" cy="955295"/>
              <a:chOff x="376969" y="595996"/>
              <a:chExt cx="1036320" cy="1036320"/>
            </a:xfrm>
          </p:grpSpPr>
          <p:sp>
            <p:nvSpPr>
              <p:cNvPr id="2" name="Oval 1">
                <a:extLst>
                  <a:ext uri="{FF2B5EF4-FFF2-40B4-BE49-F238E27FC236}">
                    <a16:creationId xmlns:a16="http://schemas.microsoft.com/office/drawing/2014/main" id="{F4F6B8D7-F42F-420F-DB8E-958C4D454EEA}"/>
                  </a:ext>
                </a:extLst>
              </p:cNvPr>
              <p:cNvSpPr/>
              <p:nvPr/>
            </p:nvSpPr>
            <p:spPr>
              <a:xfrm>
                <a:off x="376969" y="595996"/>
                <a:ext cx="1036504" cy="1036320"/>
              </a:xfrm>
              <a:prstGeom prst="ellipse">
                <a:avLst/>
              </a:prstGeom>
              <a:solidFill>
                <a:schemeClr val="accent1">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latin typeface="Times New Roman" panose="02020603050405020304" pitchFamily="18" charset="0"/>
                  <a:cs typeface="Times New Roman" panose="02020603050405020304" pitchFamily="18" charset="0"/>
                  <a:sym typeface="Arial"/>
                </a:endParaRPr>
              </a:p>
            </p:txBody>
          </p:sp>
          <p:grpSp>
            <p:nvGrpSpPr>
              <p:cNvPr id="12" name="Google Shape;11414;p90">
                <a:extLst>
                  <a:ext uri="{FF2B5EF4-FFF2-40B4-BE49-F238E27FC236}">
                    <a16:creationId xmlns:a16="http://schemas.microsoft.com/office/drawing/2014/main" id="{72E69949-6D31-3574-FC6A-FA3FD84E94CC}"/>
                  </a:ext>
                </a:extLst>
              </p:cNvPr>
              <p:cNvGrpSpPr/>
              <p:nvPr/>
            </p:nvGrpSpPr>
            <p:grpSpPr>
              <a:xfrm>
                <a:off x="535213" y="754240"/>
                <a:ext cx="719833" cy="719833"/>
                <a:chOff x="3497300" y="3227275"/>
                <a:chExt cx="296175" cy="296175"/>
              </a:xfrm>
              <a:solidFill>
                <a:schemeClr val="accent3">
                  <a:lumMod val="75000"/>
                </a:schemeClr>
              </a:solidFill>
            </p:grpSpPr>
            <p:sp>
              <p:nvSpPr>
                <p:cNvPr id="14" name="Google Shape;11415;p90">
                  <a:extLst>
                    <a:ext uri="{FF2B5EF4-FFF2-40B4-BE49-F238E27FC236}">
                      <a16:creationId xmlns:a16="http://schemas.microsoft.com/office/drawing/2014/main" id="{B5350E9A-11A5-60D8-2D91-5C0A7F9C988A}"/>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15" name="Google Shape;11416;p90">
                  <a:extLst>
                    <a:ext uri="{FF2B5EF4-FFF2-40B4-BE49-F238E27FC236}">
                      <a16:creationId xmlns:a16="http://schemas.microsoft.com/office/drawing/2014/main" id="{CCFD4CF8-77DF-F35B-451A-E90593DC5E42}"/>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18" name="Google Shape;11417;p90">
                  <a:extLst>
                    <a:ext uri="{FF2B5EF4-FFF2-40B4-BE49-F238E27FC236}">
                      <a16:creationId xmlns:a16="http://schemas.microsoft.com/office/drawing/2014/main" id="{A192FCB0-D6B8-9436-4FC2-E6D516942B36}"/>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22" name="Google Shape;11418;p90">
                  <a:extLst>
                    <a:ext uri="{FF2B5EF4-FFF2-40B4-BE49-F238E27FC236}">
                      <a16:creationId xmlns:a16="http://schemas.microsoft.com/office/drawing/2014/main" id="{74C00045-91FF-312C-BCCC-9B6A67CC9428}"/>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23" name="Google Shape;11419;p90">
                  <a:extLst>
                    <a:ext uri="{FF2B5EF4-FFF2-40B4-BE49-F238E27FC236}">
                      <a16:creationId xmlns:a16="http://schemas.microsoft.com/office/drawing/2014/main" id="{E00937F0-027F-E2D8-1CAB-8C9BFBC1725C}"/>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24" name="Google Shape;11420;p90">
                  <a:extLst>
                    <a:ext uri="{FF2B5EF4-FFF2-40B4-BE49-F238E27FC236}">
                      <a16:creationId xmlns:a16="http://schemas.microsoft.com/office/drawing/2014/main" id="{E3F42E34-9C18-F8A5-D775-BA248E9F46DB}"/>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25" name="Google Shape;11421;p90">
                  <a:extLst>
                    <a:ext uri="{FF2B5EF4-FFF2-40B4-BE49-F238E27FC236}">
                      <a16:creationId xmlns:a16="http://schemas.microsoft.com/office/drawing/2014/main" id="{CE67C0FE-5F95-17F3-DC1E-08F4E4A89559}"/>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26" name="Google Shape;11422;p90">
                  <a:extLst>
                    <a:ext uri="{FF2B5EF4-FFF2-40B4-BE49-F238E27FC236}">
                      <a16:creationId xmlns:a16="http://schemas.microsoft.com/office/drawing/2014/main" id="{D52C2E18-9428-117D-9706-D64BDEDD5C05}"/>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grpSp>
        </p:grpSp>
        <p:sp>
          <p:nvSpPr>
            <p:cNvPr id="57350" name="TextBox 8">
              <a:extLst>
                <a:ext uri="{FF2B5EF4-FFF2-40B4-BE49-F238E27FC236}">
                  <a16:creationId xmlns:a16="http://schemas.microsoft.com/office/drawing/2014/main" id="{C8155CF6-F1A5-7D4E-B0D5-C67CE39FA6AE}"/>
                </a:ext>
              </a:extLst>
            </p:cNvPr>
            <p:cNvSpPr txBox="1">
              <a:spLocks noChangeArrowheads="1"/>
            </p:cNvSpPr>
            <p:nvPr/>
          </p:nvSpPr>
          <p:spPr bwMode="auto">
            <a:xfrm>
              <a:off x="2756126" y="412817"/>
              <a:ext cx="2967971" cy="64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600" b="1">
                  <a:solidFill>
                    <a:srgbClr val="852818"/>
                  </a:solidFill>
                  <a:latin typeface="Times New Roman" panose="02020603050405020304" pitchFamily="18" charset="0"/>
                  <a:cs typeface="Times New Roman" panose="02020603050405020304" pitchFamily="18" charset="0"/>
                </a:rPr>
                <a:t>THẢO LUẬN</a:t>
              </a:r>
            </a:p>
          </p:txBody>
        </p:sp>
        <p:grpSp>
          <p:nvGrpSpPr>
            <p:cNvPr id="57351" name="Group 28">
              <a:extLst>
                <a:ext uri="{FF2B5EF4-FFF2-40B4-BE49-F238E27FC236}">
                  <a16:creationId xmlns:a16="http://schemas.microsoft.com/office/drawing/2014/main" id="{0796625A-FB4A-5A47-9BFD-079903ED9DD0}"/>
                </a:ext>
              </a:extLst>
            </p:cNvPr>
            <p:cNvGrpSpPr>
              <a:grpSpLocks/>
            </p:cNvGrpSpPr>
            <p:nvPr/>
          </p:nvGrpSpPr>
          <p:grpSpPr bwMode="auto">
            <a:xfrm>
              <a:off x="5809973" y="258891"/>
              <a:ext cx="955295" cy="955295"/>
              <a:chOff x="376969" y="595996"/>
              <a:chExt cx="1036320" cy="1036320"/>
            </a:xfrm>
          </p:grpSpPr>
          <p:sp>
            <p:nvSpPr>
              <p:cNvPr id="30" name="Oval 29">
                <a:extLst>
                  <a:ext uri="{FF2B5EF4-FFF2-40B4-BE49-F238E27FC236}">
                    <a16:creationId xmlns:a16="http://schemas.microsoft.com/office/drawing/2014/main" id="{381C8A4E-E591-CE38-617B-42F754FEF315}"/>
                  </a:ext>
                </a:extLst>
              </p:cNvPr>
              <p:cNvSpPr/>
              <p:nvPr/>
            </p:nvSpPr>
            <p:spPr>
              <a:xfrm>
                <a:off x="376785" y="595996"/>
                <a:ext cx="1036504" cy="1036320"/>
              </a:xfrm>
              <a:prstGeom prst="ellipse">
                <a:avLst/>
              </a:prstGeom>
              <a:solidFill>
                <a:schemeClr val="accent1">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latin typeface="Times New Roman" panose="02020603050405020304" pitchFamily="18" charset="0"/>
                  <a:cs typeface="Times New Roman" panose="02020603050405020304" pitchFamily="18" charset="0"/>
                  <a:sym typeface="Arial"/>
                </a:endParaRPr>
              </a:p>
            </p:txBody>
          </p:sp>
          <p:grpSp>
            <p:nvGrpSpPr>
              <p:cNvPr id="31" name="Google Shape;11414;p90">
                <a:extLst>
                  <a:ext uri="{FF2B5EF4-FFF2-40B4-BE49-F238E27FC236}">
                    <a16:creationId xmlns:a16="http://schemas.microsoft.com/office/drawing/2014/main" id="{DBC64AAA-9C28-80F7-4151-7C87C20F9FD9}"/>
                  </a:ext>
                </a:extLst>
              </p:cNvPr>
              <p:cNvGrpSpPr/>
              <p:nvPr/>
            </p:nvGrpSpPr>
            <p:grpSpPr>
              <a:xfrm>
                <a:off x="535213" y="754240"/>
                <a:ext cx="719833" cy="719833"/>
                <a:chOff x="3497300" y="3227275"/>
                <a:chExt cx="296175" cy="296175"/>
              </a:xfrm>
              <a:solidFill>
                <a:schemeClr val="accent3">
                  <a:lumMod val="75000"/>
                </a:schemeClr>
              </a:solidFill>
            </p:grpSpPr>
            <p:sp>
              <p:nvSpPr>
                <p:cNvPr id="32" name="Google Shape;11415;p90">
                  <a:extLst>
                    <a:ext uri="{FF2B5EF4-FFF2-40B4-BE49-F238E27FC236}">
                      <a16:creationId xmlns:a16="http://schemas.microsoft.com/office/drawing/2014/main" id="{C6EA3D06-73B4-3922-BD7E-13E156BD2995}"/>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33" name="Google Shape;11416;p90">
                  <a:extLst>
                    <a:ext uri="{FF2B5EF4-FFF2-40B4-BE49-F238E27FC236}">
                      <a16:creationId xmlns:a16="http://schemas.microsoft.com/office/drawing/2014/main" id="{33D949F3-E9A5-A0FA-84A3-1184110FEA45}"/>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34" name="Google Shape;11417;p90">
                  <a:extLst>
                    <a:ext uri="{FF2B5EF4-FFF2-40B4-BE49-F238E27FC236}">
                      <a16:creationId xmlns:a16="http://schemas.microsoft.com/office/drawing/2014/main" id="{B1B70DB3-8ADE-56E0-3EFC-34DFAAD4C8A4}"/>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35" name="Google Shape;11418;p90">
                  <a:extLst>
                    <a:ext uri="{FF2B5EF4-FFF2-40B4-BE49-F238E27FC236}">
                      <a16:creationId xmlns:a16="http://schemas.microsoft.com/office/drawing/2014/main" id="{D1CC648D-2FB4-51B9-7DCA-FE1AED19F693}"/>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36" name="Google Shape;11419;p90">
                  <a:extLst>
                    <a:ext uri="{FF2B5EF4-FFF2-40B4-BE49-F238E27FC236}">
                      <a16:creationId xmlns:a16="http://schemas.microsoft.com/office/drawing/2014/main" id="{3EC13F77-23CF-AEA1-CCF2-72CCDFF7A503}"/>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37" name="Google Shape;11420;p90">
                  <a:extLst>
                    <a:ext uri="{FF2B5EF4-FFF2-40B4-BE49-F238E27FC236}">
                      <a16:creationId xmlns:a16="http://schemas.microsoft.com/office/drawing/2014/main" id="{B49714B8-AB64-8554-D65A-6F9A22002F06}"/>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38" name="Google Shape;11421;p90">
                  <a:extLst>
                    <a:ext uri="{FF2B5EF4-FFF2-40B4-BE49-F238E27FC236}">
                      <a16:creationId xmlns:a16="http://schemas.microsoft.com/office/drawing/2014/main" id="{589EF807-49FC-86FC-2D0F-36D147116148}"/>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sp>
              <p:nvSpPr>
                <p:cNvPr id="39" name="Google Shape;11422;p90">
                  <a:extLst>
                    <a:ext uri="{FF2B5EF4-FFF2-40B4-BE49-F238E27FC236}">
                      <a16:creationId xmlns:a16="http://schemas.microsoft.com/office/drawing/2014/main" id="{5E6BA51A-546E-7777-3DC1-7AFBC2EF0678}"/>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Times New Roman" panose="02020603050405020304" pitchFamily="18" charset="0"/>
                    <a:ea typeface="Arial"/>
                    <a:cs typeface="Times New Roman" panose="02020603050405020304" pitchFamily="18" charset="0"/>
                    <a:sym typeface="Arial"/>
                  </a:endParaRPr>
                </a:p>
              </p:txBody>
            </p:sp>
          </p:grpSp>
        </p:grpSp>
      </p:grpSp>
      <p:pic>
        <p:nvPicPr>
          <p:cNvPr id="4" name="Picture 3">
            <a:extLst>
              <a:ext uri="{FF2B5EF4-FFF2-40B4-BE49-F238E27FC236}">
                <a16:creationId xmlns:a16="http://schemas.microsoft.com/office/drawing/2014/main" id="{07CAA578-98F8-932F-6571-40293A1C363F}"/>
              </a:ext>
            </a:extLst>
          </p:cNvPr>
          <p:cNvPicPr>
            <a:picLocks noChangeAspect="1"/>
          </p:cNvPicPr>
          <p:nvPr/>
        </p:nvPicPr>
        <p:blipFill>
          <a:blip r:embed="rId2"/>
          <a:stretch>
            <a:fillRect/>
          </a:stretch>
        </p:blipFill>
        <p:spPr>
          <a:xfrm>
            <a:off x="631989" y="1612384"/>
            <a:ext cx="3426765" cy="240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book Vector Icons free download in SVG, PNG Format">
            <a:extLst>
              <a:ext uri="{FF2B5EF4-FFF2-40B4-BE49-F238E27FC236}">
                <a16:creationId xmlns:a16="http://schemas.microsoft.com/office/drawing/2014/main" id="{10094495-6183-2815-E52F-C45546348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763" y="1128713"/>
            <a:ext cx="6413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Box 2">
            <a:extLst>
              <a:ext uri="{FF2B5EF4-FFF2-40B4-BE49-F238E27FC236}">
                <a16:creationId xmlns:a16="http://schemas.microsoft.com/office/drawing/2014/main" id="{83E240D5-7C52-1B27-7558-BD20BE487F81}"/>
              </a:ext>
            </a:extLst>
          </p:cNvPr>
          <p:cNvSpPr txBox="1">
            <a:spLocks noChangeArrowheads="1"/>
          </p:cNvSpPr>
          <p:nvPr/>
        </p:nvSpPr>
        <p:spPr bwMode="auto">
          <a:xfrm>
            <a:off x="3821113" y="1187450"/>
            <a:ext cx="2363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2800" b="1" i="1">
                <a:solidFill>
                  <a:srgbClr val="FF0000"/>
                </a:solidFill>
                <a:latin typeface="Times New Roman" panose="02020603050405020304" pitchFamily="18" charset="0"/>
                <a:cs typeface="Times New Roman" panose="02020603050405020304" pitchFamily="18" charset="0"/>
              </a:rPr>
              <a:t>Lời giải</a:t>
            </a:r>
          </a:p>
        </p:txBody>
      </p:sp>
      <p:sp>
        <p:nvSpPr>
          <p:cNvPr id="4" name="Title 20">
            <a:extLst>
              <a:ext uri="{FF2B5EF4-FFF2-40B4-BE49-F238E27FC236}">
                <a16:creationId xmlns:a16="http://schemas.microsoft.com/office/drawing/2014/main" id="{40668024-98F9-C29D-ADA2-50C67C1DD751}"/>
              </a:ext>
            </a:extLst>
          </p:cNvPr>
          <p:cNvSpPr txBox="1">
            <a:spLocks noChangeArrowheads="1"/>
          </p:cNvSpPr>
          <p:nvPr/>
        </p:nvSpPr>
        <p:spPr bwMode="auto">
          <a:xfrm>
            <a:off x="1131888" y="2220913"/>
            <a:ext cx="72882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2176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2176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ts val="1000"/>
              </a:spcBef>
            </a:pPr>
            <a:r>
              <a:rPr lang="vi-VN" altLang="zh-CN" sz="2800">
                <a:solidFill>
                  <a:schemeClr val="tx1"/>
                </a:solidFill>
                <a:latin typeface="Times New Roman" panose="02020603050405020304" pitchFamily="18" charset="0"/>
                <a:ea typeface="义启粗楷体"/>
                <a:cs typeface="Times New Roman" panose="02020603050405020304" pitchFamily="18" charset="0"/>
                <a:sym typeface="+mn-ea"/>
              </a:rPr>
              <a:t>KOH được sử dụng để làm chất tẩy rửa gia dụng</a:t>
            </a:r>
          </a:p>
          <a:p>
            <a:pPr eaLnBrk="1" hangingPunct="1">
              <a:spcBef>
                <a:spcPts val="1000"/>
              </a:spcBef>
            </a:pP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vi-VN" altLang="zh-CN" sz="2800">
                <a:solidFill>
                  <a:schemeClr val="tx1"/>
                </a:solidFill>
                <a:latin typeface="Times New Roman" panose="02020603050405020304" pitchFamily="18" charset="0"/>
                <a:ea typeface="义启粗楷体"/>
                <a:cs typeface="Times New Roman" panose="02020603050405020304" pitchFamily="18" charset="0"/>
                <a:sym typeface="+mn-ea"/>
              </a:rPr>
              <a:t> Khả năng tham gia phản ứng hóa học mạnh</a:t>
            </a:r>
          </a:p>
          <a:p>
            <a:pPr eaLnBrk="1" hangingPunct="1">
              <a:spcBef>
                <a:spcPts val="1000"/>
              </a:spcBef>
            </a:pPr>
            <a:r>
              <a:rPr lang="en-US" altLang="en-VN" sz="2800">
                <a:solidFill>
                  <a:schemeClr val="tx1"/>
                </a:solidFill>
                <a:latin typeface="Times New Roman" panose="02020603050405020304" pitchFamily="18" charset="0"/>
                <a:ea typeface="义启粗楷体"/>
                <a:cs typeface="Times New Roman" panose="02020603050405020304" pitchFamily="18" charset="0"/>
              </a:rPr>
              <a:t>⇒</a:t>
            </a:r>
            <a:r>
              <a:rPr lang="vi-VN" altLang="zh-CN" sz="2800">
                <a:solidFill>
                  <a:schemeClr val="tx1"/>
                </a:solidFill>
                <a:latin typeface="Times New Roman" panose="02020603050405020304" pitchFamily="18" charset="0"/>
                <a:ea typeface="义启粗楷体"/>
                <a:cs typeface="Times New Roman" panose="02020603050405020304" pitchFamily="18" charset="0"/>
                <a:sym typeface="+mn-ea"/>
              </a:rPr>
              <a:t> Tính base mạnh</a:t>
            </a:r>
            <a:endParaRPr lang="zh-CN" altLang="en-US" sz="2800">
              <a:solidFill>
                <a:schemeClr val="tx1"/>
              </a:solidFill>
              <a:latin typeface="Times New Roman" panose="02020603050405020304" pitchFamily="18" charset="0"/>
              <a:ea typeface="义启粗楷体"/>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Google Shape;2825;p44">
            <a:extLst>
              <a:ext uri="{FF2B5EF4-FFF2-40B4-BE49-F238E27FC236}">
                <a16:creationId xmlns:a16="http://schemas.microsoft.com/office/drawing/2014/main" id="{89B07287-16D4-7FD6-8227-464F35140047}"/>
              </a:ext>
            </a:extLst>
          </p:cNvPr>
          <p:cNvSpPr txBox="1">
            <a:spLocks noGrp="1"/>
          </p:cNvSpPr>
          <p:nvPr>
            <p:ph type="title" idx="4294967295"/>
          </p:nvPr>
        </p:nvSpPr>
        <p:spPr>
          <a:xfrm>
            <a:off x="641350" y="1200150"/>
            <a:ext cx="8188325" cy="2743200"/>
          </a:xfrm>
        </p:spPr>
        <p:txBody>
          <a:bodyPr spcFirstLastPara="1" anchor="ctr">
            <a:noAutofit/>
          </a:bodyPr>
          <a:lstStyle/>
          <a:p>
            <a:pPr algn="ctr" eaLnBrk="1" fontAlgn="auto" hangingPunct="1">
              <a:spcBef>
                <a:spcPts val="0"/>
              </a:spcBef>
              <a:spcAft>
                <a:spcPts val="0"/>
              </a:spcAft>
              <a:buClr>
                <a:schemeClr val="dk1"/>
              </a:buClr>
              <a:buSzPts val="3200"/>
              <a:buFont typeface="Fredoka One"/>
              <a:buNone/>
              <a:defRPr/>
            </a:pPr>
            <a:r>
              <a:rPr lang="en-US" sz="11500" b="1" dirty="0">
                <a:solidFill>
                  <a:srgbClr val="00B0F0"/>
                </a:solidFill>
                <a:latin typeface="Times New Roman" panose="02020603050405020304" pitchFamily="18" charset="0"/>
                <a:ea typeface="Fredoka One"/>
                <a:cs typeface="Times New Roman" panose="02020603050405020304" pitchFamily="18" charset="0"/>
                <a:sym typeface="Fredoka One"/>
              </a:rPr>
              <a:t>03.</a:t>
            </a:r>
            <a:br>
              <a:rPr lang="en-US" sz="60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br>
            <a:r>
              <a:rPr lang="en-US" sz="60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t>TỔNG KẾT BÀI HỌC</a:t>
            </a:r>
          </a:p>
        </p:txBody>
      </p:sp>
      <p:pic>
        <p:nvPicPr>
          <p:cNvPr id="59394" name="Picture 2" descr="Periodic table - Free education icons">
            <a:extLst>
              <a:ext uri="{FF2B5EF4-FFF2-40B4-BE49-F238E27FC236}">
                <a16:creationId xmlns:a16="http://schemas.microsoft.com/office/drawing/2014/main" id="{107A5A28-F7F7-0023-BE95-D868B24DD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1034" flipH="1">
            <a:off x="-619125" y="3503613"/>
            <a:ext cx="20431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8" descr="book Vector Icons free download in SVG, PNG Format">
            <a:extLst>
              <a:ext uri="{FF2B5EF4-FFF2-40B4-BE49-F238E27FC236}">
                <a16:creationId xmlns:a16="http://schemas.microsoft.com/office/drawing/2014/main" id="{B8800C26-F305-40EB-3932-EB410AB58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0159">
            <a:off x="3543300" y="3887788"/>
            <a:ext cx="17033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2" descr="Study - Free education icons">
            <a:extLst>
              <a:ext uri="{FF2B5EF4-FFF2-40B4-BE49-F238E27FC236}">
                <a16:creationId xmlns:a16="http://schemas.microsoft.com/office/drawing/2014/main" id="{91BB0F2F-AEB2-9848-5A47-6D1261342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00964">
            <a:off x="7653338" y="-284163"/>
            <a:ext cx="1747837"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descr="Pencil - Free Tools and utensils icons">
            <a:extLst>
              <a:ext uri="{FF2B5EF4-FFF2-40B4-BE49-F238E27FC236}">
                <a16:creationId xmlns:a16="http://schemas.microsoft.com/office/drawing/2014/main" id="{4DC1AA94-2F40-D3A2-F511-503950BF3B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08663">
            <a:off x="-322263" y="-217488"/>
            <a:ext cx="1524001"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Ideas - Free people icons">
            <a:extLst>
              <a:ext uri="{FF2B5EF4-FFF2-40B4-BE49-F238E27FC236}">
                <a16:creationId xmlns:a16="http://schemas.microsoft.com/office/drawing/2014/main" id="{D00E5DFC-67EA-2A6C-155E-3843D4A21F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73890">
            <a:off x="7715250" y="3332163"/>
            <a:ext cx="23542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descr="Chemistry, elements, periodic, table icon - Download on Iconfinder">
            <a:extLst>
              <a:ext uri="{FF2B5EF4-FFF2-40B4-BE49-F238E27FC236}">
                <a16:creationId xmlns:a16="http://schemas.microsoft.com/office/drawing/2014/main" id="{B69E3A32-1B77-27D2-00A9-2078AAC42A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54615">
            <a:off x="3578225" y="-576263"/>
            <a:ext cx="1852613" cy="185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ình chữ nhật 58">
            <a:extLst>
              <a:ext uri="{FF2B5EF4-FFF2-40B4-BE49-F238E27FC236}">
                <a16:creationId xmlns:a16="http://schemas.microsoft.com/office/drawing/2014/main" id="{0087B2B7-71BB-D789-712A-CD1A1F09E9CD}"/>
              </a:ext>
            </a:extLst>
          </p:cNvPr>
          <p:cNvSpPr/>
          <p:nvPr/>
        </p:nvSpPr>
        <p:spPr>
          <a:xfrm>
            <a:off x="490538" y="484188"/>
            <a:ext cx="1827212" cy="39687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grpSp>
        <p:nvGrpSpPr>
          <p:cNvPr id="8" name="组合 11">
            <a:extLst>
              <a:ext uri="{FF2B5EF4-FFF2-40B4-BE49-F238E27FC236}">
                <a16:creationId xmlns:a16="http://schemas.microsoft.com/office/drawing/2014/main" id="{479F4BE0-FF42-07E9-864B-3F4EF75F3903}"/>
              </a:ext>
            </a:extLst>
          </p:cNvPr>
          <p:cNvGrpSpPr>
            <a:grpSpLocks/>
          </p:cNvGrpSpPr>
          <p:nvPr/>
        </p:nvGrpSpPr>
        <p:grpSpPr bwMode="auto">
          <a:xfrm>
            <a:off x="103188" y="1311275"/>
            <a:ext cx="3079750" cy="2995613"/>
            <a:chOff x="1164773" y="1813250"/>
            <a:chExt cx="4106252" cy="3993151"/>
          </a:xfrm>
        </p:grpSpPr>
        <p:pic>
          <p:nvPicPr>
            <p:cNvPr id="61453" name="图片 10">
              <a:extLst>
                <a:ext uri="{FF2B5EF4-FFF2-40B4-BE49-F238E27FC236}">
                  <a16:creationId xmlns:a16="http://schemas.microsoft.com/office/drawing/2014/main" id="{27D87A66-3743-B4F3-DA1A-8F833955B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679" t="10953" r="21014" b="9048"/>
            <a:stretch>
              <a:fillRect/>
            </a:stretch>
          </p:blipFill>
          <p:spPr bwMode="auto">
            <a:xfrm>
              <a:off x="1164773" y="1813250"/>
              <a:ext cx="4106252" cy="397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54" name="组合 3">
              <a:extLst>
                <a:ext uri="{FF2B5EF4-FFF2-40B4-BE49-F238E27FC236}">
                  <a16:creationId xmlns:a16="http://schemas.microsoft.com/office/drawing/2014/main" id="{CBFED08D-D01D-7DAF-52BA-0A27CDA772AE}"/>
                </a:ext>
              </a:extLst>
            </p:cNvPr>
            <p:cNvGrpSpPr>
              <a:grpSpLocks/>
            </p:cNvGrpSpPr>
            <p:nvPr/>
          </p:nvGrpSpPr>
          <p:grpSpPr bwMode="auto">
            <a:xfrm>
              <a:off x="1962582" y="5127300"/>
              <a:ext cx="2312349" cy="679101"/>
              <a:chOff x="3453925" y="4442996"/>
              <a:chExt cx="2312349" cy="679101"/>
            </a:xfrm>
          </p:grpSpPr>
          <p:sp>
            <p:nvSpPr>
              <p:cNvPr id="11" name="Rectangle 4">
                <a:extLst>
                  <a:ext uri="{FF2B5EF4-FFF2-40B4-BE49-F238E27FC236}">
                    <a16:creationId xmlns:a16="http://schemas.microsoft.com/office/drawing/2014/main" id="{1DA49ECF-9FE7-AF07-758B-C649E9ACB91D}"/>
                  </a:ext>
                </a:extLst>
              </p:cNvPr>
              <p:cNvSpPr/>
              <p:nvPr/>
            </p:nvSpPr>
            <p:spPr>
              <a:xfrm>
                <a:off x="3551447" y="4540158"/>
                <a:ext cx="2213990" cy="58193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100" b="1" kern="0" dirty="0">
                  <a:solidFill>
                    <a:schemeClr val="bg1"/>
                  </a:solidFill>
                  <a:latin typeface="小考拉体" panose="02000503000000000000" pitchFamily="2" charset="-122"/>
                  <a:ea typeface="小考拉体" panose="02000503000000000000" pitchFamily="2" charset="-122"/>
                  <a:sym typeface="Arial"/>
                </a:endParaRPr>
              </a:p>
            </p:txBody>
          </p:sp>
          <p:sp>
            <p:nvSpPr>
              <p:cNvPr id="14" name="Rectangle 4">
                <a:extLst>
                  <a:ext uri="{FF2B5EF4-FFF2-40B4-BE49-F238E27FC236}">
                    <a16:creationId xmlns:a16="http://schemas.microsoft.com/office/drawing/2014/main" id="{322CA581-019E-24F5-8B79-A3BB01AA1FC6}"/>
                  </a:ext>
                </a:extLst>
              </p:cNvPr>
              <p:cNvSpPr/>
              <p:nvPr/>
            </p:nvSpPr>
            <p:spPr>
              <a:xfrm>
                <a:off x="3454082" y="4442816"/>
                <a:ext cx="2213990" cy="58193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vi-VN" altLang="zh-CN" sz="2100" b="1" kern="0" dirty="0">
                    <a:solidFill>
                      <a:schemeClr val="accent5"/>
                    </a:solidFill>
                    <a:latin typeface="Times New Roman" panose="02020603050405020304" pitchFamily="18" charset="0"/>
                    <a:ea typeface="小考拉体" panose="02000503000000000000" pitchFamily="2" charset="-122"/>
                    <a:cs typeface="Times New Roman" panose="02020603050405020304" pitchFamily="18" charset="0"/>
                    <a:sym typeface="Arial"/>
                  </a:rPr>
                  <a:t>Em đã học</a:t>
                </a:r>
                <a:endParaRPr lang="en-US" sz="2100" b="1" kern="0" dirty="0">
                  <a:solidFill>
                    <a:schemeClr val="accent5"/>
                  </a:solidFill>
                  <a:latin typeface="Times New Roman" panose="02020603050405020304" pitchFamily="18" charset="0"/>
                  <a:ea typeface="小考拉体" panose="02000503000000000000" pitchFamily="2" charset="-122"/>
                  <a:cs typeface="Times New Roman" panose="02020603050405020304" pitchFamily="18" charset="0"/>
                  <a:sym typeface="Arial"/>
                </a:endParaRPr>
              </a:p>
            </p:txBody>
          </p:sp>
        </p:grpSp>
      </p:grpSp>
      <p:grpSp>
        <p:nvGrpSpPr>
          <p:cNvPr id="17" name="组合 17">
            <a:extLst>
              <a:ext uri="{FF2B5EF4-FFF2-40B4-BE49-F238E27FC236}">
                <a16:creationId xmlns:a16="http://schemas.microsoft.com/office/drawing/2014/main" id="{647403C0-EEEA-12E8-A8E4-5016BC69B8E0}"/>
              </a:ext>
            </a:extLst>
          </p:cNvPr>
          <p:cNvGrpSpPr/>
          <p:nvPr/>
        </p:nvGrpSpPr>
        <p:grpSpPr>
          <a:xfrm>
            <a:off x="3044952" y="315468"/>
            <a:ext cx="5760720" cy="1534940"/>
            <a:chOff x="5852289" y="1813250"/>
            <a:chExt cx="5070559" cy="1871084"/>
          </a:xfrm>
          <a:solidFill>
            <a:schemeClr val="accent2"/>
          </a:solidFill>
        </p:grpSpPr>
        <p:grpSp>
          <p:nvGrpSpPr>
            <p:cNvPr id="18" name="组合 14">
              <a:extLst>
                <a:ext uri="{FF2B5EF4-FFF2-40B4-BE49-F238E27FC236}">
                  <a16:creationId xmlns:a16="http://schemas.microsoft.com/office/drawing/2014/main" id="{8B07E2DB-4DA7-8188-BDE7-F8178ADD767A}"/>
                </a:ext>
              </a:extLst>
            </p:cNvPr>
            <p:cNvGrpSpPr/>
            <p:nvPr/>
          </p:nvGrpSpPr>
          <p:grpSpPr>
            <a:xfrm>
              <a:off x="5852289" y="1813250"/>
              <a:ext cx="5070559" cy="1871084"/>
              <a:chOff x="6594502" y="1881913"/>
              <a:chExt cx="2305388" cy="639850"/>
            </a:xfrm>
            <a:grpFill/>
          </p:grpSpPr>
          <p:sp>
            <p:nvSpPr>
              <p:cNvPr id="21" name="Rectangle 4">
                <a:extLst>
                  <a:ext uri="{FF2B5EF4-FFF2-40B4-BE49-F238E27FC236}">
                    <a16:creationId xmlns:a16="http://schemas.microsoft.com/office/drawing/2014/main" id="{F045E641-1402-6693-917B-8527D87643C8}"/>
                  </a:ext>
                </a:extLst>
              </p:cNvPr>
              <p:cNvSpPr/>
              <p:nvPr/>
            </p:nvSpPr>
            <p:spPr>
              <a:xfrm>
                <a:off x="6685512" y="1940634"/>
                <a:ext cx="2214378" cy="581129"/>
              </a:xfrm>
              <a:prstGeom prst="roundRect">
                <a:avLst>
                  <a:gd name="adj" fmla="val 37702"/>
                </a:avLst>
              </a:prstGeom>
              <a:grp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100" b="1" kern="0" dirty="0">
                  <a:solidFill>
                    <a:schemeClr val="bg1"/>
                  </a:solidFill>
                  <a:latin typeface="小考拉体" panose="02000503000000000000" pitchFamily="2" charset="-122"/>
                  <a:ea typeface="小考拉体" panose="02000503000000000000" pitchFamily="2" charset="-122"/>
                  <a:sym typeface="Arial"/>
                </a:endParaRPr>
              </a:p>
            </p:txBody>
          </p:sp>
          <p:sp>
            <p:nvSpPr>
              <p:cNvPr id="22" name="Rectangle 4">
                <a:extLst>
                  <a:ext uri="{FF2B5EF4-FFF2-40B4-BE49-F238E27FC236}">
                    <a16:creationId xmlns:a16="http://schemas.microsoft.com/office/drawing/2014/main" id="{E8BC25D7-B63C-DFE1-5C12-A7E6B45FE3D4}"/>
                  </a:ext>
                </a:extLst>
              </p:cNvPr>
              <p:cNvSpPr/>
              <p:nvPr/>
            </p:nvSpPr>
            <p:spPr>
              <a:xfrm>
                <a:off x="6594502" y="1881913"/>
                <a:ext cx="2278608" cy="581129"/>
              </a:xfrm>
              <a:prstGeom prst="roundRect">
                <a:avLst>
                  <a:gd name="adj" fmla="val 39177"/>
                </a:avLst>
              </a:prstGeom>
              <a:grp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100" b="1" kern="0" dirty="0">
                  <a:solidFill>
                    <a:schemeClr val="bg1"/>
                  </a:solidFill>
                  <a:latin typeface="小考拉体" panose="02000503000000000000" pitchFamily="2" charset="-122"/>
                  <a:ea typeface="小考拉体" panose="02000503000000000000" pitchFamily="2" charset="-122"/>
                  <a:sym typeface="Arial"/>
                </a:endParaRPr>
              </a:p>
            </p:txBody>
          </p:sp>
        </p:grpSp>
        <p:sp>
          <p:nvSpPr>
            <p:cNvPr id="19" name="矩形 15">
              <a:extLst>
                <a:ext uri="{FF2B5EF4-FFF2-40B4-BE49-F238E27FC236}">
                  <a16:creationId xmlns:a16="http://schemas.microsoft.com/office/drawing/2014/main" id="{DBAF1BF3-7A99-B113-289B-4A554BAE46A1}"/>
                </a:ext>
              </a:extLst>
            </p:cNvPr>
            <p:cNvSpPr/>
            <p:nvPr/>
          </p:nvSpPr>
          <p:spPr>
            <a:xfrm>
              <a:off x="5922925" y="2230002"/>
              <a:ext cx="4870387" cy="1096068"/>
            </a:xfrm>
            <a:prstGeom prst="rect">
              <a:avLst/>
            </a:prstGeom>
            <a:noFill/>
          </p:spPr>
          <p:txBody>
            <a:bodyPr>
              <a:spAutoFit/>
            </a:bodyPr>
            <a:lstStyle/>
            <a:p>
              <a:pPr algn="just" eaLnBrk="1" fontAlgn="auto" hangingPunct="1">
                <a:lnSpc>
                  <a:spcPct val="120000"/>
                </a:lnSpc>
                <a:spcBef>
                  <a:spcPts val="0"/>
                </a:spcBef>
                <a:spcAft>
                  <a:spcPts val="0"/>
                </a:spcAft>
                <a:buClr>
                  <a:srgbClr val="000000"/>
                </a:buClr>
                <a:buFont typeface="Arial"/>
                <a:buNone/>
                <a:defRPr/>
              </a:pPr>
              <a:r>
                <a:rPr lang="vi-VN" altLang="zh-CN" sz="1500" kern="0" dirty="0">
                  <a:solidFill>
                    <a:schemeClr val="accent5"/>
                  </a:solidFill>
                  <a:latin typeface="Times New Roman" panose="02020603050405020304" pitchFamily="18" charset="0"/>
                  <a:ea typeface="小考拉体" panose="02000503000000000000" pitchFamily="2" charset="-122"/>
                  <a:cs typeface="Times New Roman" panose="02020603050405020304" pitchFamily="18" charset="0"/>
                  <a:sym typeface="Arial"/>
                </a:rPr>
                <a:t>Tính chất của các nguyên tố và đơn chất, cũng như thành phần và tính chất của các hợp chất tạo nên từ các nguyên tố biến đổi tuần hoàn theo chiều tăng của điện tích hạt nhân nguyên tử.</a:t>
              </a:r>
              <a:endParaRPr lang="zh-CN" altLang="en-US" sz="1500" kern="0" dirty="0">
                <a:solidFill>
                  <a:schemeClr val="accent5"/>
                </a:solidFill>
                <a:latin typeface="Times New Roman" panose="02020603050405020304" pitchFamily="18" charset="0"/>
                <a:ea typeface="小考拉体" panose="02000503000000000000" pitchFamily="2" charset="-122"/>
                <a:cs typeface="Times New Roman" panose="02020603050405020304" pitchFamily="18" charset="0"/>
                <a:sym typeface="Arial"/>
              </a:endParaRPr>
            </a:p>
          </p:txBody>
        </p:sp>
        <p:sp>
          <p:nvSpPr>
            <p:cNvPr id="20" name="文本框 16">
              <a:extLst>
                <a:ext uri="{FF2B5EF4-FFF2-40B4-BE49-F238E27FC236}">
                  <a16:creationId xmlns:a16="http://schemas.microsoft.com/office/drawing/2014/main" id="{BC3602D4-DEA5-1E5A-BE5D-E3F9CF038AD7}"/>
                </a:ext>
              </a:extLst>
            </p:cNvPr>
            <p:cNvSpPr txBox="1"/>
            <p:nvPr/>
          </p:nvSpPr>
          <p:spPr>
            <a:xfrm flipH="1">
              <a:off x="6980845" y="1894997"/>
              <a:ext cx="2754545" cy="393936"/>
            </a:xfrm>
            <a:prstGeom prst="rect">
              <a:avLst/>
            </a:prstGeom>
            <a:grpFill/>
          </p:spPr>
          <p:txBody>
            <a:bodyPr>
              <a:spAutoFit/>
            </a:bodyPr>
            <a:lstStyle/>
            <a:p>
              <a:pPr algn="ctr" eaLnBrk="1" fontAlgn="auto" hangingPunct="1">
                <a:spcBef>
                  <a:spcPts val="0"/>
                </a:spcBef>
                <a:spcAft>
                  <a:spcPts val="0"/>
                </a:spcAft>
                <a:buClr>
                  <a:srgbClr val="000000"/>
                </a:buClr>
                <a:buFont typeface="Arial"/>
                <a:buNone/>
                <a:defRPr/>
              </a:pPr>
              <a:r>
                <a:rPr lang="vi-VN" altLang="zh-CN" sz="1500" b="1" kern="0" dirty="0">
                  <a:solidFill>
                    <a:schemeClr val="accent5"/>
                  </a:solidFill>
                  <a:effectLst>
                    <a:outerShdw blurRad="38100" dist="38100" dir="2700000" algn="tl">
                      <a:srgbClr val="000000">
                        <a:alpha val="43137"/>
                      </a:srgbClr>
                    </a:outerShdw>
                  </a:effectLst>
                  <a:latin typeface="Times New Roman" panose="02020603050405020304" pitchFamily="18" charset="0"/>
                  <a:ea typeface="小考拉体" panose="02000503000000000000" pitchFamily="2" charset="-122"/>
                  <a:cs typeface="Times New Roman" panose="02020603050405020304" pitchFamily="18" charset="0"/>
                  <a:sym typeface="Arial"/>
                </a:rPr>
                <a:t>Định luật tuần hoàn</a:t>
              </a:r>
              <a:endParaRPr lang="zh-CN" altLang="en-US" sz="1500" b="1" kern="0" dirty="0">
                <a:solidFill>
                  <a:schemeClr val="accent5"/>
                </a:solidFill>
                <a:effectLst>
                  <a:outerShdw blurRad="38100" dist="38100" dir="2700000" algn="tl">
                    <a:srgbClr val="000000">
                      <a:alpha val="43137"/>
                    </a:srgbClr>
                  </a:outerShdw>
                </a:effectLst>
                <a:latin typeface="Times New Roman" panose="02020603050405020304" pitchFamily="18" charset="0"/>
                <a:ea typeface="小考拉体" panose="02000503000000000000" pitchFamily="2" charset="-122"/>
                <a:cs typeface="Times New Roman" panose="02020603050405020304" pitchFamily="18" charset="0"/>
                <a:sym typeface="Arial"/>
              </a:endParaRPr>
            </a:p>
          </p:txBody>
        </p:sp>
      </p:grpSp>
      <p:grpSp>
        <p:nvGrpSpPr>
          <p:cNvPr id="23" name="组合 18">
            <a:extLst>
              <a:ext uri="{FF2B5EF4-FFF2-40B4-BE49-F238E27FC236}">
                <a16:creationId xmlns:a16="http://schemas.microsoft.com/office/drawing/2014/main" id="{9FD0610F-E7EE-9BCB-A813-7FF21EB5FF7A}"/>
              </a:ext>
            </a:extLst>
          </p:cNvPr>
          <p:cNvGrpSpPr/>
          <p:nvPr/>
        </p:nvGrpSpPr>
        <p:grpSpPr>
          <a:xfrm>
            <a:off x="3623956" y="2151037"/>
            <a:ext cx="4830128" cy="2437551"/>
            <a:chOff x="5852289" y="1813250"/>
            <a:chExt cx="5070559" cy="1871084"/>
          </a:xfrm>
          <a:solidFill>
            <a:schemeClr val="accent2"/>
          </a:solidFill>
        </p:grpSpPr>
        <p:grpSp>
          <p:nvGrpSpPr>
            <p:cNvPr id="24" name="组合 19">
              <a:extLst>
                <a:ext uri="{FF2B5EF4-FFF2-40B4-BE49-F238E27FC236}">
                  <a16:creationId xmlns:a16="http://schemas.microsoft.com/office/drawing/2014/main" id="{93D1434B-9744-0412-4A7B-3DE357CE2786}"/>
                </a:ext>
              </a:extLst>
            </p:cNvPr>
            <p:cNvGrpSpPr/>
            <p:nvPr/>
          </p:nvGrpSpPr>
          <p:grpSpPr>
            <a:xfrm>
              <a:off x="5852289" y="1813250"/>
              <a:ext cx="5070559" cy="1871084"/>
              <a:chOff x="6594502" y="1881913"/>
              <a:chExt cx="2305388" cy="639850"/>
            </a:xfrm>
            <a:grpFill/>
          </p:grpSpPr>
          <p:sp>
            <p:nvSpPr>
              <p:cNvPr id="27" name="Rectangle 4">
                <a:extLst>
                  <a:ext uri="{FF2B5EF4-FFF2-40B4-BE49-F238E27FC236}">
                    <a16:creationId xmlns:a16="http://schemas.microsoft.com/office/drawing/2014/main" id="{71DAD36A-8E1B-D79C-8E11-A0AB5B508930}"/>
                  </a:ext>
                </a:extLst>
              </p:cNvPr>
              <p:cNvSpPr/>
              <p:nvPr/>
            </p:nvSpPr>
            <p:spPr>
              <a:xfrm>
                <a:off x="6685512" y="1940634"/>
                <a:ext cx="2214378" cy="581129"/>
              </a:xfrm>
              <a:prstGeom prst="roundRect">
                <a:avLst>
                  <a:gd name="adj" fmla="val 50000"/>
                </a:avLst>
              </a:prstGeom>
              <a:grp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100" b="1" kern="0" dirty="0">
                  <a:solidFill>
                    <a:schemeClr val="bg1"/>
                  </a:solidFill>
                  <a:latin typeface="小考拉体" panose="02000503000000000000" pitchFamily="2" charset="-122"/>
                  <a:ea typeface="小考拉体" panose="02000503000000000000" pitchFamily="2" charset="-122"/>
                  <a:sym typeface="Arial"/>
                </a:endParaRPr>
              </a:p>
            </p:txBody>
          </p:sp>
          <p:sp>
            <p:nvSpPr>
              <p:cNvPr id="28" name="Rectangle 4">
                <a:extLst>
                  <a:ext uri="{FF2B5EF4-FFF2-40B4-BE49-F238E27FC236}">
                    <a16:creationId xmlns:a16="http://schemas.microsoft.com/office/drawing/2014/main" id="{9E20AA27-448F-4D51-6903-7E3B92B575BC}"/>
                  </a:ext>
                </a:extLst>
              </p:cNvPr>
              <p:cNvSpPr/>
              <p:nvPr/>
            </p:nvSpPr>
            <p:spPr>
              <a:xfrm>
                <a:off x="6594502" y="1881913"/>
                <a:ext cx="2214378" cy="581129"/>
              </a:xfrm>
              <a:prstGeom prst="roundRect">
                <a:avLst>
                  <a:gd name="adj" fmla="val 50000"/>
                </a:avLst>
              </a:prstGeom>
              <a:grp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100" b="1" kern="0" dirty="0">
                  <a:solidFill>
                    <a:schemeClr val="bg1"/>
                  </a:solidFill>
                  <a:latin typeface="小考拉体" panose="02000503000000000000" pitchFamily="2" charset="-122"/>
                  <a:ea typeface="小考拉体" panose="02000503000000000000" pitchFamily="2" charset="-122"/>
                  <a:sym typeface="Arial"/>
                </a:endParaRPr>
              </a:p>
            </p:txBody>
          </p:sp>
        </p:grpSp>
        <p:sp>
          <p:nvSpPr>
            <p:cNvPr id="26" name="文本框 21">
              <a:extLst>
                <a:ext uri="{FF2B5EF4-FFF2-40B4-BE49-F238E27FC236}">
                  <a16:creationId xmlns:a16="http://schemas.microsoft.com/office/drawing/2014/main" id="{AC26597A-5409-9EB2-9D89-F52689D4923F}"/>
                </a:ext>
              </a:extLst>
            </p:cNvPr>
            <p:cNvSpPr txBox="1"/>
            <p:nvPr/>
          </p:nvSpPr>
          <p:spPr>
            <a:xfrm flipH="1">
              <a:off x="6775732" y="1916014"/>
              <a:ext cx="3245519" cy="248064"/>
            </a:xfrm>
            <a:prstGeom prst="rect">
              <a:avLst/>
            </a:prstGeom>
            <a:grpFill/>
          </p:spPr>
          <p:txBody>
            <a:bodyPr>
              <a:spAutoFit/>
            </a:bodyPr>
            <a:lstStyle>
              <a:defPPr>
                <a:defRPr lang="zh-CN"/>
              </a:defPPr>
              <a:lvl1pPr algn="ctr">
                <a:defRPr sz="2000" b="1">
                  <a:solidFill>
                    <a:schemeClr val="bg1"/>
                  </a:solidFill>
                  <a:effectLst>
                    <a:outerShdw blurRad="38100" dist="38100" dir="2700000" algn="tl">
                      <a:srgbClr val="000000">
                        <a:alpha val="43137"/>
                      </a:srgbClr>
                    </a:outerShdw>
                  </a:effectLst>
                  <a:latin typeface="Arial" panose="020B0604020202020204" pitchFamily="34" charset="0"/>
                  <a:ea typeface="小考拉体" panose="02000503000000000000" pitchFamily="2" charset="-122"/>
                  <a:cs typeface="Arial" panose="020B0604020202020204" pitchFamily="34" charset="0"/>
                </a:defRPr>
              </a:lvl1pPr>
            </a:lstStyle>
            <a:p>
              <a:pPr eaLnBrk="1" fontAlgn="auto" hangingPunct="1">
                <a:spcBef>
                  <a:spcPts val="0"/>
                </a:spcBef>
                <a:spcAft>
                  <a:spcPts val="0"/>
                </a:spcAft>
                <a:buClr>
                  <a:srgbClr val="000000"/>
                </a:buClr>
                <a:buFont typeface="Arial"/>
                <a:buNone/>
                <a:defRPr/>
              </a:pPr>
              <a:r>
                <a:rPr lang="vi-VN" altLang="zh-CN" sz="1500" kern="0" dirty="0">
                  <a:solidFill>
                    <a:schemeClr val="accent5"/>
                  </a:solidFill>
                  <a:latin typeface="Times New Roman" panose="02020603050405020304" pitchFamily="18" charset="0"/>
                  <a:cs typeface="Times New Roman" panose="02020603050405020304" pitchFamily="18" charset="0"/>
                  <a:sym typeface="Arial"/>
                </a:rPr>
                <a:t>Ý nghĩa của bảng tuần hoàn</a:t>
              </a:r>
              <a:endParaRPr lang="zh-CN" altLang="en-US" sz="1500" kern="0" dirty="0">
                <a:solidFill>
                  <a:schemeClr val="accent5"/>
                </a:solidFill>
                <a:latin typeface="Times New Roman" panose="02020603050405020304" pitchFamily="18" charset="0"/>
                <a:cs typeface="Times New Roman" panose="02020603050405020304" pitchFamily="18" charset="0"/>
                <a:sym typeface="Arial"/>
              </a:endParaRPr>
            </a:p>
          </p:txBody>
        </p:sp>
      </p:grpSp>
      <p:grpSp>
        <p:nvGrpSpPr>
          <p:cNvPr id="35" name="Nhóm 34">
            <a:extLst>
              <a:ext uri="{FF2B5EF4-FFF2-40B4-BE49-F238E27FC236}">
                <a16:creationId xmlns:a16="http://schemas.microsoft.com/office/drawing/2014/main" id="{64BD642E-7381-716C-47AF-9ED5EA748094}"/>
              </a:ext>
            </a:extLst>
          </p:cNvPr>
          <p:cNvGrpSpPr>
            <a:grpSpLocks/>
          </p:cNvGrpSpPr>
          <p:nvPr/>
        </p:nvGrpSpPr>
        <p:grpSpPr bwMode="auto">
          <a:xfrm>
            <a:off x="3548063" y="2959100"/>
            <a:ext cx="4714875" cy="1158875"/>
            <a:chOff x="4730286" y="3945409"/>
            <a:chExt cx="6287586" cy="1546111"/>
          </a:xfrm>
        </p:grpSpPr>
        <p:sp>
          <p:nvSpPr>
            <p:cNvPr id="61446" name="Hộp Văn bản 3">
              <a:extLst>
                <a:ext uri="{FF2B5EF4-FFF2-40B4-BE49-F238E27FC236}">
                  <a16:creationId xmlns:a16="http://schemas.microsoft.com/office/drawing/2014/main" id="{2096F75B-E0A3-34D7-CBD3-A03D1A4E26D9}"/>
                </a:ext>
              </a:extLst>
            </p:cNvPr>
            <p:cNvSpPr txBox="1">
              <a:spLocks noChangeArrowheads="1"/>
            </p:cNvSpPr>
            <p:nvPr/>
          </p:nvSpPr>
          <p:spPr bwMode="auto">
            <a:xfrm>
              <a:off x="4730286" y="4144497"/>
              <a:ext cx="2548907" cy="42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vi-VN" altLang="en-VN" sz="1500">
                  <a:solidFill>
                    <a:srgbClr val="FFFFFF"/>
                  </a:solidFill>
                  <a:latin typeface="Times New Roman" panose="02020603050405020304" pitchFamily="18" charset="0"/>
                  <a:cs typeface="Times New Roman" panose="02020603050405020304" pitchFamily="18" charset="0"/>
                </a:rPr>
                <a:t>Cấu hình electron</a:t>
              </a:r>
            </a:p>
          </p:txBody>
        </p:sp>
        <p:sp>
          <p:nvSpPr>
            <p:cNvPr id="61447" name="Hộp Văn bản 28">
              <a:extLst>
                <a:ext uri="{FF2B5EF4-FFF2-40B4-BE49-F238E27FC236}">
                  <a16:creationId xmlns:a16="http://schemas.microsoft.com/office/drawing/2014/main" id="{C2533A19-8100-CED6-AF79-546E6DD504C0}"/>
                </a:ext>
              </a:extLst>
            </p:cNvPr>
            <p:cNvSpPr txBox="1">
              <a:spLocks noChangeArrowheads="1"/>
            </p:cNvSpPr>
            <p:nvPr/>
          </p:nvSpPr>
          <p:spPr bwMode="auto">
            <a:xfrm>
              <a:off x="8056143" y="3945409"/>
              <a:ext cx="2961729" cy="83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20000"/>
                </a:lnSpc>
              </a:pPr>
              <a:r>
                <a:rPr lang="vi-VN" altLang="en-VN" sz="1500">
                  <a:solidFill>
                    <a:srgbClr val="FFFFFF"/>
                  </a:solidFill>
                  <a:latin typeface="Times New Roman" panose="02020603050405020304" pitchFamily="18" charset="0"/>
                  <a:cs typeface="Times New Roman" panose="02020603050405020304" pitchFamily="18" charset="0"/>
                </a:rPr>
                <a:t>Vị trí của nguyên tố trong bảng tuần hoàn</a:t>
              </a:r>
            </a:p>
          </p:txBody>
        </p:sp>
        <p:sp>
          <p:nvSpPr>
            <p:cNvPr id="61448" name="Hộp Văn bản 29">
              <a:extLst>
                <a:ext uri="{FF2B5EF4-FFF2-40B4-BE49-F238E27FC236}">
                  <a16:creationId xmlns:a16="http://schemas.microsoft.com/office/drawing/2014/main" id="{D5D13A86-BC8C-DD7F-BE8E-BDDC15F2BF37}"/>
                </a:ext>
              </a:extLst>
            </p:cNvPr>
            <p:cNvSpPr txBox="1">
              <a:spLocks noChangeArrowheads="1"/>
            </p:cNvSpPr>
            <p:nvPr/>
          </p:nvSpPr>
          <p:spPr bwMode="auto">
            <a:xfrm>
              <a:off x="6123293" y="5061575"/>
              <a:ext cx="3465581" cy="4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vi-VN" altLang="en-VN" sz="1500">
                  <a:solidFill>
                    <a:srgbClr val="FFFFFF"/>
                  </a:solidFill>
                  <a:latin typeface="Times New Roman" panose="02020603050405020304" pitchFamily="18" charset="0"/>
                  <a:cs typeface="Times New Roman" panose="02020603050405020304" pitchFamily="18" charset="0"/>
                </a:rPr>
                <a:t>Tính chất của nguyên tố</a:t>
              </a:r>
            </a:p>
          </p:txBody>
        </p:sp>
        <p:cxnSp>
          <p:nvCxnSpPr>
            <p:cNvPr id="6" name="Đường kết nối Mũi tên Thẳng 5">
              <a:extLst>
                <a:ext uri="{FF2B5EF4-FFF2-40B4-BE49-F238E27FC236}">
                  <a16:creationId xmlns:a16="http://schemas.microsoft.com/office/drawing/2014/main" id="{3777D489-D14B-D86F-4E8D-BD7DF7265CFE}"/>
                </a:ext>
              </a:extLst>
            </p:cNvPr>
            <p:cNvCxnSpPr>
              <a:stCxn id="61446" idx="2"/>
            </p:cNvCxnSpPr>
            <p:nvPr/>
          </p:nvCxnSpPr>
          <p:spPr>
            <a:xfrm>
              <a:off x="6004739" y="4574444"/>
              <a:ext cx="395884" cy="465951"/>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Đường kết nối Mũi tên Thẳng 30">
              <a:extLst>
                <a:ext uri="{FF2B5EF4-FFF2-40B4-BE49-F238E27FC236}">
                  <a16:creationId xmlns:a16="http://schemas.microsoft.com/office/drawing/2014/main" id="{C4C2923C-71B6-249E-C900-10707CD6C5EC}"/>
                </a:ext>
              </a:extLst>
            </p:cNvPr>
            <p:cNvCxnSpPr>
              <a:cxnSpLocks/>
            </p:cNvCxnSpPr>
            <p:nvPr/>
          </p:nvCxnSpPr>
          <p:spPr>
            <a:xfrm flipH="1">
              <a:off x="9383523" y="4709993"/>
              <a:ext cx="558897" cy="351581"/>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Đường kết nối Mũi tên Thẳng 33">
              <a:extLst>
                <a:ext uri="{FF2B5EF4-FFF2-40B4-BE49-F238E27FC236}">
                  <a16:creationId xmlns:a16="http://schemas.microsoft.com/office/drawing/2014/main" id="{6F5335A0-2E99-A709-52EF-6B0140FCFE53}"/>
                </a:ext>
              </a:extLst>
            </p:cNvPr>
            <p:cNvCxnSpPr/>
            <p:nvPr/>
          </p:nvCxnSpPr>
          <p:spPr>
            <a:xfrm>
              <a:off x="7279193" y="4205919"/>
              <a:ext cx="776950"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Đường kết nối Mũi tên Thẳng 35">
              <a:extLst>
                <a:ext uri="{FF2B5EF4-FFF2-40B4-BE49-F238E27FC236}">
                  <a16:creationId xmlns:a16="http://schemas.microsoft.com/office/drawing/2014/main" id="{244811AB-41D2-86FC-0A25-974785D3B90F}"/>
                </a:ext>
              </a:extLst>
            </p:cNvPr>
            <p:cNvCxnSpPr>
              <a:cxnSpLocks/>
            </p:cNvCxnSpPr>
            <p:nvPr/>
          </p:nvCxnSpPr>
          <p:spPr>
            <a:xfrm flipH="1">
              <a:off x="7279193" y="4396535"/>
              <a:ext cx="776950"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125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ình chữ nhật 58">
            <a:extLst>
              <a:ext uri="{FF2B5EF4-FFF2-40B4-BE49-F238E27FC236}">
                <a16:creationId xmlns:a16="http://schemas.microsoft.com/office/drawing/2014/main" id="{FAA3740A-3E0F-BD5B-FB36-53B6641590A7}"/>
              </a:ext>
            </a:extLst>
          </p:cNvPr>
          <p:cNvSpPr/>
          <p:nvPr/>
        </p:nvSpPr>
        <p:spPr>
          <a:xfrm>
            <a:off x="490538" y="484188"/>
            <a:ext cx="1827212" cy="39687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pic>
        <p:nvPicPr>
          <p:cNvPr id="32" name="图片 7">
            <a:extLst>
              <a:ext uri="{FF2B5EF4-FFF2-40B4-BE49-F238E27FC236}">
                <a16:creationId xmlns:a16="http://schemas.microsoft.com/office/drawing/2014/main" id="{D05CB75B-DEC5-7A4E-5888-426AF4607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8" y="484188"/>
            <a:ext cx="4738687"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组合 1">
            <a:extLst>
              <a:ext uri="{FF2B5EF4-FFF2-40B4-BE49-F238E27FC236}">
                <a16:creationId xmlns:a16="http://schemas.microsoft.com/office/drawing/2014/main" id="{08EB1F60-ECD8-4184-CC5A-448491B9A5EF}"/>
              </a:ext>
            </a:extLst>
          </p:cNvPr>
          <p:cNvGrpSpPr>
            <a:grpSpLocks/>
          </p:cNvGrpSpPr>
          <p:nvPr/>
        </p:nvGrpSpPr>
        <p:grpSpPr bwMode="auto">
          <a:xfrm>
            <a:off x="6170613" y="3787775"/>
            <a:ext cx="1733550" cy="509588"/>
            <a:chOff x="2060553" y="8216634"/>
            <a:chExt cx="2312349" cy="679101"/>
          </a:xfrm>
        </p:grpSpPr>
        <p:sp>
          <p:nvSpPr>
            <p:cNvPr id="37" name="Rectangle 4">
              <a:extLst>
                <a:ext uri="{FF2B5EF4-FFF2-40B4-BE49-F238E27FC236}">
                  <a16:creationId xmlns:a16="http://schemas.microsoft.com/office/drawing/2014/main" id="{4030E238-10E5-1CBA-1BD6-2DE75371B71D}"/>
                </a:ext>
              </a:extLst>
            </p:cNvPr>
            <p:cNvSpPr/>
            <p:nvPr/>
          </p:nvSpPr>
          <p:spPr>
            <a:xfrm>
              <a:off x="2157960" y="8313951"/>
              <a:ext cx="2214942" cy="581784"/>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100" b="1" kern="0" dirty="0">
                <a:solidFill>
                  <a:schemeClr val="bg1"/>
                </a:solidFill>
                <a:latin typeface="小考拉体" panose="02000503000000000000" pitchFamily="2" charset="-122"/>
                <a:ea typeface="小考拉体" panose="02000503000000000000" pitchFamily="2" charset="-122"/>
                <a:sym typeface="Arial"/>
              </a:endParaRPr>
            </a:p>
          </p:txBody>
        </p:sp>
        <p:sp>
          <p:nvSpPr>
            <p:cNvPr id="38" name="Rectangle 4">
              <a:extLst>
                <a:ext uri="{FF2B5EF4-FFF2-40B4-BE49-F238E27FC236}">
                  <a16:creationId xmlns:a16="http://schemas.microsoft.com/office/drawing/2014/main" id="{23B32E67-BEBE-551D-1405-EEFA3D8C69AE}"/>
                </a:ext>
              </a:extLst>
            </p:cNvPr>
            <p:cNvSpPr/>
            <p:nvPr/>
          </p:nvSpPr>
          <p:spPr>
            <a:xfrm>
              <a:off x="2060553" y="8216634"/>
              <a:ext cx="2214942" cy="581784"/>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en-US" altLang="zh-CN" sz="2100" b="1" kern="0" dirty="0" err="1">
                  <a:solidFill>
                    <a:srgbClr val="FFFFFF"/>
                  </a:solidFill>
                  <a:latin typeface="Times New Roman" panose="02020603050405020304" pitchFamily="18" charset="0"/>
                  <a:ea typeface="小考拉体" panose="02000503000000000000" pitchFamily="2" charset="-122"/>
                  <a:cs typeface="Times New Roman" panose="02020603050405020304" pitchFamily="18" charset="0"/>
                  <a:sym typeface="Arial"/>
                </a:rPr>
                <a:t>Em</a:t>
              </a:r>
              <a:r>
                <a:rPr lang="en-US" altLang="zh-CN" sz="2100" b="1" kern="0" dirty="0">
                  <a:solidFill>
                    <a:srgbClr val="FFFFFF"/>
                  </a:solidFill>
                  <a:latin typeface="Times New Roman" panose="02020603050405020304" pitchFamily="18" charset="0"/>
                  <a:ea typeface="小考拉体" panose="02000503000000000000" pitchFamily="2" charset="-122"/>
                  <a:cs typeface="Times New Roman" panose="02020603050405020304" pitchFamily="18" charset="0"/>
                  <a:sym typeface="Arial"/>
                </a:rPr>
                <a:t> </a:t>
              </a:r>
              <a:r>
                <a:rPr lang="en-US" altLang="zh-CN" sz="2100" b="1" kern="0" dirty="0" err="1">
                  <a:solidFill>
                    <a:srgbClr val="FFFFFF"/>
                  </a:solidFill>
                  <a:latin typeface="Times New Roman" panose="02020603050405020304" pitchFamily="18" charset="0"/>
                  <a:ea typeface="小考拉体" panose="02000503000000000000" pitchFamily="2" charset="-122"/>
                  <a:cs typeface="Times New Roman" panose="02020603050405020304" pitchFamily="18" charset="0"/>
                  <a:sym typeface="Arial"/>
                </a:rPr>
                <a:t>có</a:t>
              </a:r>
              <a:r>
                <a:rPr lang="en-US" altLang="zh-CN" sz="2100" b="1" kern="0" dirty="0">
                  <a:solidFill>
                    <a:srgbClr val="FFFFFF"/>
                  </a:solidFill>
                  <a:latin typeface="Times New Roman" panose="02020603050405020304" pitchFamily="18" charset="0"/>
                  <a:ea typeface="小考拉体" panose="02000503000000000000" pitchFamily="2" charset="-122"/>
                  <a:cs typeface="Times New Roman" panose="02020603050405020304" pitchFamily="18" charset="0"/>
                  <a:sym typeface="Arial"/>
                </a:rPr>
                <a:t> </a:t>
              </a:r>
              <a:r>
                <a:rPr lang="en-US" altLang="zh-CN" sz="2100" b="1" kern="0" dirty="0" err="1">
                  <a:solidFill>
                    <a:srgbClr val="FFFFFF"/>
                  </a:solidFill>
                  <a:latin typeface="Times New Roman" panose="02020603050405020304" pitchFamily="18" charset="0"/>
                  <a:ea typeface="小考拉体" panose="02000503000000000000" pitchFamily="2" charset="-122"/>
                  <a:cs typeface="Times New Roman" panose="02020603050405020304" pitchFamily="18" charset="0"/>
                  <a:sym typeface="Arial"/>
                </a:rPr>
                <a:t>thể</a:t>
              </a:r>
              <a:endParaRPr lang="en-US" sz="2100" b="1" kern="0" dirty="0">
                <a:solidFill>
                  <a:srgbClr val="FFFFFF"/>
                </a:solidFill>
                <a:latin typeface="Times New Roman" panose="02020603050405020304" pitchFamily="18" charset="0"/>
                <a:ea typeface="小考拉体" panose="02000503000000000000" pitchFamily="2" charset="-122"/>
                <a:cs typeface="Times New Roman" panose="02020603050405020304" pitchFamily="18" charset="0"/>
                <a:sym typeface="Arial"/>
              </a:endParaRPr>
            </a:p>
          </p:txBody>
        </p:sp>
      </p:grpSp>
      <p:grpSp>
        <p:nvGrpSpPr>
          <p:cNvPr id="3" name="Nhóm 2">
            <a:extLst>
              <a:ext uri="{FF2B5EF4-FFF2-40B4-BE49-F238E27FC236}">
                <a16:creationId xmlns:a16="http://schemas.microsoft.com/office/drawing/2014/main" id="{4E548B04-132B-29BB-B7E4-461F414CF760}"/>
              </a:ext>
            </a:extLst>
          </p:cNvPr>
          <p:cNvGrpSpPr>
            <a:grpSpLocks/>
          </p:cNvGrpSpPr>
          <p:nvPr/>
        </p:nvGrpSpPr>
        <p:grpSpPr bwMode="auto">
          <a:xfrm>
            <a:off x="433388" y="1878013"/>
            <a:ext cx="2071687" cy="2044700"/>
            <a:chOff x="3750400" y="1360714"/>
            <a:chExt cx="2763661" cy="2726376"/>
          </a:xfrm>
        </p:grpSpPr>
        <p:grpSp>
          <p:nvGrpSpPr>
            <p:cNvPr id="63507" name="组合 10">
              <a:extLst>
                <a:ext uri="{FF2B5EF4-FFF2-40B4-BE49-F238E27FC236}">
                  <a16:creationId xmlns:a16="http://schemas.microsoft.com/office/drawing/2014/main" id="{38386444-4BA7-437A-C2B9-456E52534180}"/>
                </a:ext>
              </a:extLst>
            </p:cNvPr>
            <p:cNvGrpSpPr>
              <a:grpSpLocks/>
            </p:cNvGrpSpPr>
            <p:nvPr/>
          </p:nvGrpSpPr>
          <p:grpSpPr bwMode="auto">
            <a:xfrm>
              <a:off x="3750400" y="1360714"/>
              <a:ext cx="2763661" cy="2726376"/>
              <a:chOff x="1714772" y="1727539"/>
              <a:chExt cx="3859419" cy="3807352"/>
            </a:xfrm>
          </p:grpSpPr>
          <p:sp>
            <p:nvSpPr>
              <p:cNvPr id="40" name="椭圆 9">
                <a:extLst>
                  <a:ext uri="{FF2B5EF4-FFF2-40B4-BE49-F238E27FC236}">
                    <a16:creationId xmlns:a16="http://schemas.microsoft.com/office/drawing/2014/main" id="{E8C8CCD7-38E8-4FF1-39DF-70BDA24C16AB}"/>
                  </a:ext>
                </a:extLst>
              </p:cNvPr>
              <p:cNvSpPr/>
              <p:nvPr/>
            </p:nvSpPr>
            <p:spPr>
              <a:xfrm>
                <a:off x="1960236" y="1919679"/>
                <a:ext cx="3613955" cy="3615212"/>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1050" kern="0" dirty="0">
                  <a:sym typeface="Arial"/>
                </a:endParaRPr>
              </a:p>
            </p:txBody>
          </p:sp>
          <p:sp>
            <p:nvSpPr>
              <p:cNvPr id="41" name="椭圆 8">
                <a:extLst>
                  <a:ext uri="{FF2B5EF4-FFF2-40B4-BE49-F238E27FC236}">
                    <a16:creationId xmlns:a16="http://schemas.microsoft.com/office/drawing/2014/main" id="{05FB9F6C-12C7-2789-A3A2-5F9D64292165}"/>
                  </a:ext>
                </a:extLst>
              </p:cNvPr>
              <p:cNvSpPr/>
              <p:nvPr/>
            </p:nvSpPr>
            <p:spPr>
              <a:xfrm>
                <a:off x="1714772" y="1727539"/>
                <a:ext cx="3613955" cy="3615210"/>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3300" b="1" kern="0" dirty="0">
                  <a:latin typeface="小考拉体" panose="02000503000000000000" pitchFamily="2" charset="-122"/>
                  <a:ea typeface="小考拉体" panose="02000503000000000000" pitchFamily="2" charset="-122"/>
                  <a:sym typeface="Arial"/>
                </a:endParaRPr>
              </a:p>
            </p:txBody>
          </p:sp>
        </p:grpSp>
        <p:sp>
          <p:nvSpPr>
            <p:cNvPr id="63508" name="Hộp Văn bản 49">
              <a:extLst>
                <a:ext uri="{FF2B5EF4-FFF2-40B4-BE49-F238E27FC236}">
                  <a16:creationId xmlns:a16="http://schemas.microsoft.com/office/drawing/2014/main" id="{B067B2DC-0095-F3CB-226F-1F756160407B}"/>
                </a:ext>
              </a:extLst>
            </p:cNvPr>
            <p:cNvSpPr txBox="1">
              <a:spLocks noChangeArrowheads="1"/>
            </p:cNvSpPr>
            <p:nvPr/>
          </p:nvSpPr>
          <p:spPr bwMode="auto">
            <a:xfrm>
              <a:off x="3905163" y="1887075"/>
              <a:ext cx="2278938" cy="156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20000"/>
                </a:lnSpc>
              </a:pPr>
              <a:r>
                <a:rPr lang="en-US" altLang="zh-CN" sz="1500">
                  <a:solidFill>
                    <a:srgbClr val="FFFFFF"/>
                  </a:solidFill>
                  <a:latin typeface="Times New Roman" panose="02020603050405020304" pitchFamily="18" charset="0"/>
                  <a:ea typeface="小考拉体"/>
                  <a:cs typeface="Times New Roman" panose="02020603050405020304" pitchFamily="18" charset="0"/>
                </a:rPr>
                <a:t>Dự đoán được tính chất (tính kim loại, phi kim) của nguyên tố đó</a:t>
              </a:r>
              <a:endParaRPr lang="zh-CN" altLang="en-US" sz="1500">
                <a:solidFill>
                  <a:srgbClr val="FFFFFF"/>
                </a:solidFill>
                <a:latin typeface="Times New Roman" panose="02020603050405020304" pitchFamily="18" charset="0"/>
                <a:ea typeface="小考拉体"/>
                <a:cs typeface="Times New Roman" panose="02020603050405020304" pitchFamily="18" charset="0"/>
              </a:endParaRPr>
            </a:p>
          </p:txBody>
        </p:sp>
      </p:grpSp>
      <p:grpSp>
        <p:nvGrpSpPr>
          <p:cNvPr id="12" name="Nhóm 11">
            <a:extLst>
              <a:ext uri="{FF2B5EF4-FFF2-40B4-BE49-F238E27FC236}">
                <a16:creationId xmlns:a16="http://schemas.microsoft.com/office/drawing/2014/main" id="{3EDE2CDF-AE40-3F92-34A1-A37455A624D0}"/>
              </a:ext>
            </a:extLst>
          </p:cNvPr>
          <p:cNvGrpSpPr>
            <a:grpSpLocks/>
          </p:cNvGrpSpPr>
          <p:nvPr/>
        </p:nvGrpSpPr>
        <p:grpSpPr bwMode="auto">
          <a:xfrm>
            <a:off x="2655888" y="2998788"/>
            <a:ext cx="2190750" cy="2001837"/>
            <a:chOff x="3542036" y="3998272"/>
            <a:chExt cx="2920183" cy="2668485"/>
          </a:xfrm>
        </p:grpSpPr>
        <p:grpSp>
          <p:nvGrpSpPr>
            <p:cNvPr id="63501" name="Nhóm 6">
              <a:extLst>
                <a:ext uri="{FF2B5EF4-FFF2-40B4-BE49-F238E27FC236}">
                  <a16:creationId xmlns:a16="http://schemas.microsoft.com/office/drawing/2014/main" id="{E1134829-2ECB-72A4-C480-C5FC79BCA208}"/>
                </a:ext>
              </a:extLst>
            </p:cNvPr>
            <p:cNvGrpSpPr>
              <a:grpSpLocks/>
            </p:cNvGrpSpPr>
            <p:nvPr/>
          </p:nvGrpSpPr>
          <p:grpSpPr bwMode="auto">
            <a:xfrm>
              <a:off x="3542036" y="3998272"/>
              <a:ext cx="2704978" cy="2668485"/>
              <a:chOff x="3542036" y="3998272"/>
              <a:chExt cx="2704978" cy="2668485"/>
            </a:xfrm>
          </p:grpSpPr>
          <p:grpSp>
            <p:nvGrpSpPr>
              <p:cNvPr id="63503" name="组合 14">
                <a:extLst>
                  <a:ext uri="{FF2B5EF4-FFF2-40B4-BE49-F238E27FC236}">
                    <a16:creationId xmlns:a16="http://schemas.microsoft.com/office/drawing/2014/main" id="{4E7F936F-4AB8-D0CE-8CFF-975796459CFF}"/>
                  </a:ext>
                </a:extLst>
              </p:cNvPr>
              <p:cNvGrpSpPr>
                <a:grpSpLocks/>
              </p:cNvGrpSpPr>
              <p:nvPr/>
            </p:nvGrpSpPr>
            <p:grpSpPr bwMode="auto">
              <a:xfrm>
                <a:off x="3542036" y="3998272"/>
                <a:ext cx="2704978" cy="2668485"/>
                <a:chOff x="1714772" y="1727538"/>
                <a:chExt cx="3859418" cy="3807353"/>
              </a:xfrm>
            </p:grpSpPr>
            <p:sp>
              <p:nvSpPr>
                <p:cNvPr id="46" name="椭圆 15">
                  <a:extLst>
                    <a:ext uri="{FF2B5EF4-FFF2-40B4-BE49-F238E27FC236}">
                      <a16:creationId xmlns:a16="http://schemas.microsoft.com/office/drawing/2014/main" id="{8352D5A4-A5FA-7BC0-89AD-8D103B8F2C76}"/>
                    </a:ext>
                  </a:extLst>
                </p:cNvPr>
                <p:cNvSpPr/>
                <p:nvPr/>
              </p:nvSpPr>
              <p:spPr>
                <a:xfrm>
                  <a:off x="1959325" y="1920774"/>
                  <a:ext cx="3613960" cy="3614117"/>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1050" kern="0" dirty="0">
                    <a:sym typeface="Arial"/>
                  </a:endParaRPr>
                </a:p>
              </p:txBody>
            </p:sp>
            <p:sp>
              <p:nvSpPr>
                <p:cNvPr id="47" name="椭圆 16">
                  <a:extLst>
                    <a:ext uri="{FF2B5EF4-FFF2-40B4-BE49-F238E27FC236}">
                      <a16:creationId xmlns:a16="http://schemas.microsoft.com/office/drawing/2014/main" id="{37C64B51-0D14-F417-2C10-D05FD0FD2628}"/>
                    </a:ext>
                  </a:extLst>
                </p:cNvPr>
                <p:cNvSpPr/>
                <p:nvPr/>
              </p:nvSpPr>
              <p:spPr>
                <a:xfrm>
                  <a:off x="1714772" y="1727538"/>
                  <a:ext cx="3613958" cy="3614117"/>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3300" b="1" kern="0" dirty="0">
                    <a:latin typeface="小考拉体" panose="02000503000000000000" pitchFamily="2" charset="-122"/>
                    <a:ea typeface="小考拉体" panose="02000503000000000000" pitchFamily="2" charset="-122"/>
                    <a:sym typeface="Arial"/>
                  </a:endParaRPr>
                </a:p>
              </p:txBody>
            </p:sp>
          </p:grpSp>
          <p:sp>
            <p:nvSpPr>
              <p:cNvPr id="63504" name="Hộp Văn bản 52">
                <a:extLst>
                  <a:ext uri="{FF2B5EF4-FFF2-40B4-BE49-F238E27FC236}">
                    <a16:creationId xmlns:a16="http://schemas.microsoft.com/office/drawing/2014/main" id="{6110DCB4-9EE0-7C06-F624-8271C94E3625}"/>
                  </a:ext>
                </a:extLst>
              </p:cNvPr>
              <p:cNvSpPr txBox="1">
                <a:spLocks noChangeArrowheads="1"/>
              </p:cNvSpPr>
              <p:nvPr/>
            </p:nvSpPr>
            <p:spPr bwMode="auto">
              <a:xfrm>
                <a:off x="3660225" y="4333569"/>
                <a:ext cx="2278939" cy="193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20000"/>
                  </a:lnSpc>
                </a:pPr>
                <a:r>
                  <a:rPr lang="en-US" altLang="zh-CN" sz="1500">
                    <a:solidFill>
                      <a:srgbClr val="FFFFFF"/>
                    </a:solidFill>
                    <a:latin typeface="Times New Roman" panose="02020603050405020304" pitchFamily="18" charset="0"/>
                    <a:ea typeface="小考拉体"/>
                    <a:cs typeface="Times New Roman" panose="02020603050405020304" pitchFamily="18" charset="0"/>
                  </a:rPr>
                  <a:t>Viết được công thức oxide, hydroxide và nêu tinh acid, base tương ứng</a:t>
                </a:r>
                <a:endParaRPr lang="zh-CN" altLang="en-US" sz="1500">
                  <a:solidFill>
                    <a:srgbClr val="FFFFFF"/>
                  </a:solidFill>
                  <a:latin typeface="Times New Roman" panose="02020603050405020304" pitchFamily="18" charset="0"/>
                  <a:ea typeface="小考拉体"/>
                  <a:cs typeface="Times New Roman" panose="02020603050405020304" pitchFamily="18" charset="0"/>
                </a:endParaRPr>
              </a:p>
            </p:txBody>
          </p:sp>
        </p:grpSp>
        <p:pic>
          <p:nvPicPr>
            <p:cNvPr id="63502" name="图片 18">
              <a:extLst>
                <a:ext uri="{FF2B5EF4-FFF2-40B4-BE49-F238E27FC236}">
                  <a16:creationId xmlns:a16="http://schemas.microsoft.com/office/drawing/2014/main" id="{E6103B21-AAFB-4CF8-FCB0-37031E3A6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7128" t="41144" r="310" b="49815"/>
            <a:stretch>
              <a:fillRect/>
            </a:stretch>
          </p:blipFill>
          <p:spPr bwMode="auto">
            <a:xfrm rot="-5400000">
              <a:off x="5499968" y="5693581"/>
              <a:ext cx="882507" cy="104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Nhóm 12">
            <a:extLst>
              <a:ext uri="{FF2B5EF4-FFF2-40B4-BE49-F238E27FC236}">
                <a16:creationId xmlns:a16="http://schemas.microsoft.com/office/drawing/2014/main" id="{1C9CCE93-C3BA-4C9C-B98B-FCF5A163622A}"/>
              </a:ext>
            </a:extLst>
          </p:cNvPr>
          <p:cNvGrpSpPr>
            <a:grpSpLocks/>
          </p:cNvGrpSpPr>
          <p:nvPr/>
        </p:nvGrpSpPr>
        <p:grpSpPr bwMode="auto">
          <a:xfrm>
            <a:off x="2914650" y="617538"/>
            <a:ext cx="1889125" cy="2117725"/>
            <a:chOff x="3885154" y="824067"/>
            <a:chExt cx="2520916" cy="2821970"/>
          </a:xfrm>
        </p:grpSpPr>
        <p:grpSp>
          <p:nvGrpSpPr>
            <p:cNvPr id="63495" name="Nhóm 4">
              <a:extLst>
                <a:ext uri="{FF2B5EF4-FFF2-40B4-BE49-F238E27FC236}">
                  <a16:creationId xmlns:a16="http://schemas.microsoft.com/office/drawing/2014/main" id="{90DEE9BA-D746-69EF-B6D6-1670BD0BA368}"/>
                </a:ext>
              </a:extLst>
            </p:cNvPr>
            <p:cNvGrpSpPr>
              <a:grpSpLocks/>
            </p:cNvGrpSpPr>
            <p:nvPr/>
          </p:nvGrpSpPr>
          <p:grpSpPr bwMode="auto">
            <a:xfrm>
              <a:off x="3992798" y="1265322"/>
              <a:ext cx="2413272" cy="2380715"/>
              <a:chOff x="3992798" y="1265322"/>
              <a:chExt cx="2413272" cy="2380715"/>
            </a:xfrm>
          </p:grpSpPr>
          <p:grpSp>
            <p:nvGrpSpPr>
              <p:cNvPr id="63497" name="组合 11">
                <a:extLst>
                  <a:ext uri="{FF2B5EF4-FFF2-40B4-BE49-F238E27FC236}">
                    <a16:creationId xmlns:a16="http://schemas.microsoft.com/office/drawing/2014/main" id="{FE9D6B2E-94A1-4267-C7F7-7B42BE8B77F5}"/>
                  </a:ext>
                </a:extLst>
              </p:cNvPr>
              <p:cNvGrpSpPr>
                <a:grpSpLocks/>
              </p:cNvGrpSpPr>
              <p:nvPr/>
            </p:nvGrpSpPr>
            <p:grpSpPr bwMode="auto">
              <a:xfrm>
                <a:off x="3992798" y="1265322"/>
                <a:ext cx="2413272" cy="2380715"/>
                <a:chOff x="1714772" y="1727538"/>
                <a:chExt cx="3859418" cy="3807353"/>
              </a:xfrm>
            </p:grpSpPr>
            <p:sp>
              <p:nvSpPr>
                <p:cNvPr id="43" name="椭圆 12">
                  <a:extLst>
                    <a:ext uri="{FF2B5EF4-FFF2-40B4-BE49-F238E27FC236}">
                      <a16:creationId xmlns:a16="http://schemas.microsoft.com/office/drawing/2014/main" id="{9F81A1A0-89EC-DAAB-D6F7-9C6D2ACF78A7}"/>
                    </a:ext>
                  </a:extLst>
                </p:cNvPr>
                <p:cNvSpPr/>
                <p:nvPr/>
              </p:nvSpPr>
              <p:spPr>
                <a:xfrm>
                  <a:off x="1959333" y="1921762"/>
                  <a:ext cx="3614857" cy="3613129"/>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zh-CN" altLang="en-US" sz="1050" kern="0" dirty="0">
                    <a:sym typeface="Arial"/>
                  </a:endParaRPr>
                </a:p>
              </p:txBody>
            </p:sp>
            <p:sp>
              <p:nvSpPr>
                <p:cNvPr id="44" name="椭圆 13">
                  <a:extLst>
                    <a:ext uri="{FF2B5EF4-FFF2-40B4-BE49-F238E27FC236}">
                      <a16:creationId xmlns:a16="http://schemas.microsoft.com/office/drawing/2014/main" id="{93ECBB10-DF95-7B56-88C8-3E951653D2F7}"/>
                    </a:ext>
                  </a:extLst>
                </p:cNvPr>
                <p:cNvSpPr/>
                <p:nvPr/>
              </p:nvSpPr>
              <p:spPr>
                <a:xfrm>
                  <a:off x="1715406" y="1728925"/>
                  <a:ext cx="3689391" cy="3613129"/>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buClr>
                      <a:srgbClr val="000000"/>
                    </a:buClr>
                    <a:buFont typeface="Arial"/>
                    <a:buNone/>
                    <a:defRPr/>
                  </a:pPr>
                  <a:endParaRPr lang="zh-CN" altLang="en-US" sz="1500" kern="0" dirty="0">
                    <a:latin typeface="Times New Roman" panose="02020603050405020304" pitchFamily="18" charset="0"/>
                    <a:ea typeface="小考拉体" panose="02000503000000000000" pitchFamily="2" charset="-122"/>
                    <a:cs typeface="Times New Roman" panose="02020603050405020304" pitchFamily="18" charset="0"/>
                    <a:sym typeface="Arial"/>
                  </a:endParaRPr>
                </a:p>
              </p:txBody>
            </p:sp>
          </p:grpSp>
          <p:sp>
            <p:nvSpPr>
              <p:cNvPr id="63498" name="Hộp Văn bản 50">
                <a:extLst>
                  <a:ext uri="{FF2B5EF4-FFF2-40B4-BE49-F238E27FC236}">
                    <a16:creationId xmlns:a16="http://schemas.microsoft.com/office/drawing/2014/main" id="{9839F5D3-954E-2A3C-70AC-C2B535CB9CFB}"/>
                  </a:ext>
                </a:extLst>
              </p:cNvPr>
              <p:cNvSpPr txBox="1">
                <a:spLocks noChangeArrowheads="1"/>
              </p:cNvSpPr>
              <p:nvPr/>
            </p:nvSpPr>
            <p:spPr bwMode="auto">
              <a:xfrm>
                <a:off x="4253235" y="1627595"/>
                <a:ext cx="1844892" cy="156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20000"/>
                  </a:lnSpc>
                </a:pPr>
                <a:r>
                  <a:rPr lang="en-US" altLang="zh-CN" sz="1500">
                    <a:solidFill>
                      <a:srgbClr val="FFFFFF"/>
                    </a:solidFill>
                    <a:latin typeface="Times New Roman" panose="02020603050405020304" pitchFamily="18" charset="0"/>
                    <a:ea typeface="小考拉体"/>
                    <a:cs typeface="Times New Roman" panose="02020603050405020304" pitchFamily="18" charset="0"/>
                  </a:rPr>
                  <a:t>Viết được cấu hình electron của nguyên tử và ngược lại</a:t>
                </a:r>
                <a:endParaRPr lang="zh-CN" altLang="en-US" sz="1500">
                  <a:solidFill>
                    <a:srgbClr val="FFFFFF"/>
                  </a:solidFill>
                  <a:latin typeface="Times New Roman" panose="02020603050405020304" pitchFamily="18" charset="0"/>
                  <a:ea typeface="小考拉体"/>
                  <a:cs typeface="Times New Roman" panose="02020603050405020304" pitchFamily="18" charset="0"/>
                </a:endParaRPr>
              </a:p>
            </p:txBody>
          </p:sp>
        </p:grpSp>
        <p:pic>
          <p:nvPicPr>
            <p:cNvPr id="63496" name="图片 17">
              <a:extLst>
                <a:ext uri="{FF2B5EF4-FFF2-40B4-BE49-F238E27FC236}">
                  <a16:creationId xmlns:a16="http://schemas.microsoft.com/office/drawing/2014/main" id="{DD38BE38-EC7B-6957-FB86-2E85961DB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7128" t="41144" r="310" b="49815"/>
            <a:stretch>
              <a:fillRect/>
            </a:stretch>
          </p:blipFill>
          <p:spPr bwMode="auto">
            <a:xfrm rot="-5400000">
              <a:off x="3964897" y="744324"/>
              <a:ext cx="882507" cy="104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Effect transition="in" filter="fade">
                                      <p:cBhvr>
                                        <p:cTn id="28" dur="10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13C9EB7-7365-0418-1087-E3712E960CDF}"/>
              </a:ext>
            </a:extLst>
          </p:cNvPr>
          <p:cNvGraphicFramePr/>
          <p:nvPr/>
        </p:nvGraphicFramePr>
        <p:xfrm>
          <a:off x="1352679" y="263745"/>
          <a:ext cx="6786609" cy="4616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descr="Icon&#10;&#10;Description automatically generated">
            <a:extLst>
              <a:ext uri="{FF2B5EF4-FFF2-40B4-BE49-F238E27FC236}">
                <a16:creationId xmlns:a16="http://schemas.microsoft.com/office/drawing/2014/main" id="{46F18E93-1AED-D99C-1906-E694CBC8DF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550" y="339725"/>
            <a:ext cx="7937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Icon&#10;&#10;Description automatically generated">
            <a:extLst>
              <a:ext uri="{FF2B5EF4-FFF2-40B4-BE49-F238E27FC236}">
                <a16:creationId xmlns:a16="http://schemas.microsoft.com/office/drawing/2014/main" id="{EC7BBBAE-57CE-16C8-BC9A-84EFA46426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25" y="471488"/>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Shape&#10;&#10;Description automatically generated with low confidence">
            <a:extLst>
              <a:ext uri="{FF2B5EF4-FFF2-40B4-BE49-F238E27FC236}">
                <a16:creationId xmlns:a16="http://schemas.microsoft.com/office/drawing/2014/main" id="{B741F5CA-16A6-280B-03DC-FDA8624D5C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13" y="4014788"/>
            <a:ext cx="896937"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Icon&#10;&#10;Description automatically generated">
            <a:extLst>
              <a:ext uri="{FF2B5EF4-FFF2-40B4-BE49-F238E27FC236}">
                <a16:creationId xmlns:a16="http://schemas.microsoft.com/office/drawing/2014/main" id="{2E0A403E-0C43-894E-5A45-7BD03471C1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2275" y="4043363"/>
            <a:ext cx="89693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Video - Slide 47">
            <a:hlinkClick r:id="" action="ppaction://media"/>
            <a:extLst>
              <a:ext uri="{FF2B5EF4-FFF2-40B4-BE49-F238E27FC236}">
                <a16:creationId xmlns:a16="http://schemas.microsoft.com/office/drawing/2014/main" id="{67530E7B-A89D-C556-F388-68FF971AF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895350"/>
            <a:ext cx="716915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8">
            <a:extLst>
              <a:ext uri="{FF2B5EF4-FFF2-40B4-BE49-F238E27FC236}">
                <a16:creationId xmlns:a16="http://schemas.microsoft.com/office/drawing/2014/main" id="{B87A7648-44B1-7635-A25F-82439C5FD04F}"/>
              </a:ext>
            </a:extLst>
          </p:cNvPr>
          <p:cNvSpPr txBox="1"/>
          <p:nvPr/>
        </p:nvSpPr>
        <p:spPr>
          <a:xfrm>
            <a:off x="3722688" y="128588"/>
            <a:ext cx="1698625" cy="647700"/>
          </a:xfrm>
          <a:prstGeom prst="rect">
            <a:avLst/>
          </a:prstGeom>
          <a:noFill/>
        </p:spPr>
        <p:txBody>
          <a:bodyPr wrap="none">
            <a:spAutoFit/>
          </a:bodyPr>
          <a:lstStyle/>
          <a:p>
            <a:pPr algn="ctr" eaLnBrk="1" fontAlgn="auto" hangingPunct="1">
              <a:spcBef>
                <a:spcPts val="0"/>
              </a:spcBef>
              <a:spcAft>
                <a:spcPts val="0"/>
              </a:spcAft>
              <a:buClr>
                <a:srgbClr val="000000"/>
              </a:buClr>
              <a:buFont typeface="Arial"/>
              <a:buNone/>
              <a:defRPr/>
            </a:pPr>
            <a:r>
              <a:rPr lang="en-US" sz="3600" b="1" kern="0" dirty="0">
                <a:solidFill>
                  <a:schemeClr val="tx1">
                    <a:lumMod val="75000"/>
                    <a:lumOff val="25000"/>
                  </a:schemeClr>
                </a:solidFill>
                <a:latin typeface="Times New Roman" panose="02020603050405020304" pitchFamily="18" charset="0"/>
                <a:ea typeface="Arial"/>
                <a:cs typeface="Times New Roman" panose="02020603050405020304" pitchFamily="18" charset="0"/>
                <a:sym typeface="Arial"/>
              </a:rPr>
              <a:t>VIDEO</a:t>
            </a:r>
          </a:p>
        </p:txBody>
      </p:sp>
    </p:spTree>
  </p:cSld>
  <p:clrMapOvr>
    <a:masterClrMapping/>
  </p:clrMapOvr>
  <p:transition spd="slow" advClick="0" advTm="300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Google Shape;2825;p44">
            <a:extLst>
              <a:ext uri="{FF2B5EF4-FFF2-40B4-BE49-F238E27FC236}">
                <a16:creationId xmlns:a16="http://schemas.microsoft.com/office/drawing/2014/main" id="{B9DB8396-BEA8-81BC-0606-B80D77AF611A}"/>
              </a:ext>
            </a:extLst>
          </p:cNvPr>
          <p:cNvSpPr txBox="1">
            <a:spLocks noGrp="1"/>
          </p:cNvSpPr>
          <p:nvPr>
            <p:ph type="title" idx="4294967295"/>
          </p:nvPr>
        </p:nvSpPr>
        <p:spPr>
          <a:xfrm>
            <a:off x="1979613" y="1200150"/>
            <a:ext cx="5962650" cy="2743200"/>
          </a:xfrm>
        </p:spPr>
        <p:txBody>
          <a:bodyPr spcFirstLastPara="1" anchor="ctr">
            <a:noAutofit/>
          </a:bodyPr>
          <a:lstStyle/>
          <a:p>
            <a:pPr algn="ctr" eaLnBrk="1" fontAlgn="auto" hangingPunct="1">
              <a:spcBef>
                <a:spcPts val="0"/>
              </a:spcBef>
              <a:spcAft>
                <a:spcPts val="0"/>
              </a:spcAft>
              <a:buClr>
                <a:schemeClr val="dk1"/>
              </a:buClr>
              <a:buSzPts val="3200"/>
              <a:buFont typeface="Fredoka One"/>
              <a:buNone/>
              <a:defRPr/>
            </a:pPr>
            <a:r>
              <a:rPr lang="en" sz="88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t>CỦNG CỐ</a:t>
            </a:r>
            <a:endParaRPr sz="88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endParaRPr>
          </a:p>
        </p:txBody>
      </p:sp>
      <p:pic>
        <p:nvPicPr>
          <p:cNvPr id="66562" name="Picture 8" descr="Periodic table - Free education icons">
            <a:extLst>
              <a:ext uri="{FF2B5EF4-FFF2-40B4-BE49-F238E27FC236}">
                <a16:creationId xmlns:a16="http://schemas.microsoft.com/office/drawing/2014/main" id="{4A95DE2B-E54A-D559-D9BA-90A06937A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1034" flipH="1">
            <a:off x="-619125" y="3503613"/>
            <a:ext cx="20431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9" descr="book Vector Icons free download in SVG, PNG Format">
            <a:extLst>
              <a:ext uri="{FF2B5EF4-FFF2-40B4-BE49-F238E27FC236}">
                <a16:creationId xmlns:a16="http://schemas.microsoft.com/office/drawing/2014/main" id="{327BEE80-B0BB-AE22-0DB9-AC4B1D467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0159">
            <a:off x="3543300" y="3887788"/>
            <a:ext cx="17033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descr="Study - Free education icons">
            <a:extLst>
              <a:ext uri="{FF2B5EF4-FFF2-40B4-BE49-F238E27FC236}">
                <a16:creationId xmlns:a16="http://schemas.microsoft.com/office/drawing/2014/main" id="{D789B601-363E-E03F-92FA-7D2514863E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00964">
            <a:off x="7653338" y="-284163"/>
            <a:ext cx="1747837"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Pencil - Free Tools and utensils icons">
            <a:extLst>
              <a:ext uri="{FF2B5EF4-FFF2-40B4-BE49-F238E27FC236}">
                <a16:creationId xmlns:a16="http://schemas.microsoft.com/office/drawing/2014/main" id="{28E0806C-0D4D-A7F6-CA74-90F21C934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08663">
            <a:off x="-322263" y="-217488"/>
            <a:ext cx="1524001"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Ideas - Free people icons">
            <a:extLst>
              <a:ext uri="{FF2B5EF4-FFF2-40B4-BE49-F238E27FC236}">
                <a16:creationId xmlns:a16="http://schemas.microsoft.com/office/drawing/2014/main" id="{5FA33073-03AA-DAC5-9921-328697800C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73890">
            <a:off x="7715250" y="3332163"/>
            <a:ext cx="23542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descr="Chemistry, elements, periodic, table icon - Download on Iconfinder">
            <a:extLst>
              <a:ext uri="{FF2B5EF4-FFF2-40B4-BE49-F238E27FC236}">
                <a16:creationId xmlns:a16="http://schemas.microsoft.com/office/drawing/2014/main" id="{1B2D8BED-C513-B44B-FA74-FCFF5368AC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54615">
            <a:off x="3578225" y="-576263"/>
            <a:ext cx="1852613" cy="185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2052">
            <a:extLst>
              <a:ext uri="{FF2B5EF4-FFF2-40B4-BE49-F238E27FC236}">
                <a16:creationId xmlns:a16="http://schemas.microsoft.com/office/drawing/2014/main" id="{6DBDB5D4-44B5-4903-C663-D32D735C1398}"/>
              </a:ext>
            </a:extLst>
          </p:cNvPr>
          <p:cNvGrpSpPr>
            <a:grpSpLocks/>
          </p:cNvGrpSpPr>
          <p:nvPr/>
        </p:nvGrpSpPr>
        <p:grpSpPr bwMode="auto">
          <a:xfrm>
            <a:off x="3208338" y="3789363"/>
            <a:ext cx="598487" cy="655637"/>
            <a:chOff x="3208666" y="3620994"/>
            <a:chExt cx="598714" cy="655112"/>
          </a:xfrm>
        </p:grpSpPr>
        <p:sp>
          <p:nvSpPr>
            <p:cNvPr id="43" name="Oval 128">
              <a:extLst>
                <a:ext uri="{FF2B5EF4-FFF2-40B4-BE49-F238E27FC236}">
                  <a16:creationId xmlns:a16="http://schemas.microsoft.com/office/drawing/2014/main" id="{DDBE7410-EF75-2681-6139-6D335C7E9EFE}"/>
                </a:ext>
              </a:extLst>
            </p:cNvPr>
            <p:cNvSpPr>
              <a:spLocks noChangeArrowheads="1"/>
            </p:cNvSpPr>
            <p:nvPr/>
          </p:nvSpPr>
          <p:spPr bwMode="auto">
            <a:xfrm>
              <a:off x="3208666" y="3881136"/>
              <a:ext cx="397026" cy="394970"/>
            </a:xfrm>
            <a:prstGeom prst="ellipse">
              <a:avLst/>
            </a:prstGeom>
            <a:solidFill>
              <a:schemeClr val="accent3"/>
            </a:solidFill>
            <a:ln>
              <a:noFill/>
            </a:ln>
          </p:spPr>
          <p:txBody>
            <a:bodyPr/>
            <a:lstStyle/>
            <a:p>
              <a:pPr eaLnBrk="1" fontAlgn="auto" hangingPunct="1">
                <a:spcBef>
                  <a:spcPts val="0"/>
                </a:spcBef>
                <a:spcAft>
                  <a:spcPts val="0"/>
                </a:spcAft>
                <a:buClr>
                  <a:srgbClr val="000000"/>
                </a:buClr>
                <a:buFont typeface="Arial"/>
                <a:buNone/>
                <a:defRPr/>
              </a:pPr>
              <a:endParaRPr lang="en-US" sz="2400" b="1" kern="0">
                <a:solidFill>
                  <a:schemeClr val="bg1"/>
                </a:solidFill>
                <a:latin typeface="Times New Roman" panose="02020603050405020304" pitchFamily="18" charset="0"/>
                <a:ea typeface="Arial"/>
                <a:cs typeface="Times New Roman" panose="02020603050405020304" pitchFamily="18" charset="0"/>
                <a:sym typeface="+mn-lt"/>
              </a:endParaRPr>
            </a:p>
          </p:txBody>
        </p:sp>
        <p:sp>
          <p:nvSpPr>
            <p:cNvPr id="68756" name="Freeform 143">
              <a:extLst>
                <a:ext uri="{FF2B5EF4-FFF2-40B4-BE49-F238E27FC236}">
                  <a16:creationId xmlns:a16="http://schemas.microsoft.com/office/drawing/2014/main" id="{5862613D-F811-BAD6-6931-1BC6887856AD}"/>
                </a:ext>
              </a:extLst>
            </p:cNvPr>
            <p:cNvSpPr>
              <a:spLocks/>
            </p:cNvSpPr>
            <p:nvPr/>
          </p:nvSpPr>
          <p:spPr bwMode="auto">
            <a:xfrm>
              <a:off x="3556775" y="3634678"/>
              <a:ext cx="238630" cy="255716"/>
            </a:xfrm>
            <a:custGeom>
              <a:avLst/>
              <a:gdLst>
                <a:gd name="T0" fmla="*/ 204101351 w 279"/>
                <a:gd name="T1" fmla="*/ 12434297 h 299"/>
                <a:gd name="T2" fmla="*/ 15362127 w 279"/>
                <a:gd name="T3" fmla="*/ 218697902 h 299"/>
                <a:gd name="T4" fmla="*/ 0 w 279"/>
                <a:gd name="T5" fmla="*/ 204069065 h 299"/>
                <a:gd name="T6" fmla="*/ 189470509 w 279"/>
                <a:gd name="T7" fmla="*/ 0 h 299"/>
                <a:gd name="T8" fmla="*/ 204101351 w 279"/>
                <a:gd name="T9" fmla="*/ 12434297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99">
                  <a:moveTo>
                    <a:pt x="279" y="17"/>
                  </a:moveTo>
                  <a:lnTo>
                    <a:pt x="21" y="299"/>
                  </a:lnTo>
                  <a:lnTo>
                    <a:pt x="0" y="279"/>
                  </a:lnTo>
                  <a:lnTo>
                    <a:pt x="259" y="0"/>
                  </a:lnTo>
                  <a:lnTo>
                    <a:pt x="279" y="17"/>
                  </a:lnTo>
                  <a:close/>
                </a:path>
              </a:pathLst>
            </a:custGeom>
            <a:solidFill>
              <a:srgbClr val="449E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68757" name="Freeform 144">
              <a:extLst>
                <a:ext uri="{FF2B5EF4-FFF2-40B4-BE49-F238E27FC236}">
                  <a16:creationId xmlns:a16="http://schemas.microsoft.com/office/drawing/2014/main" id="{BD068A60-0163-B0C9-8B38-0DAA91C1785F}"/>
                </a:ext>
              </a:extLst>
            </p:cNvPr>
            <p:cNvSpPr>
              <a:spLocks/>
            </p:cNvSpPr>
            <p:nvPr/>
          </p:nvSpPr>
          <p:spPr bwMode="auto">
            <a:xfrm>
              <a:off x="3738100" y="3620994"/>
              <a:ext cx="69280" cy="72695"/>
            </a:xfrm>
            <a:custGeom>
              <a:avLst/>
              <a:gdLst>
                <a:gd name="T0" fmla="*/ 58524494 w 81"/>
                <a:gd name="T1" fmla="*/ 62171330 h 85"/>
                <a:gd name="T2" fmla="*/ 0 w 81"/>
                <a:gd name="T3" fmla="*/ 3656986 h 85"/>
                <a:gd name="T4" fmla="*/ 59255783 w 81"/>
                <a:gd name="T5" fmla="*/ 0 h 85"/>
                <a:gd name="T6" fmla="*/ 58524494 w 81"/>
                <a:gd name="T7" fmla="*/ 6217133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85">
                  <a:moveTo>
                    <a:pt x="80" y="85"/>
                  </a:moveTo>
                  <a:lnTo>
                    <a:pt x="0" y="5"/>
                  </a:lnTo>
                  <a:lnTo>
                    <a:pt x="81" y="0"/>
                  </a:lnTo>
                  <a:lnTo>
                    <a:pt x="80" y="85"/>
                  </a:lnTo>
                  <a:close/>
                </a:path>
              </a:pathLst>
            </a:custGeom>
            <a:solidFill>
              <a:srgbClr val="449E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grpSp>
        <p:nvGrpSpPr>
          <p:cNvPr id="52" name="组合 2048">
            <a:extLst>
              <a:ext uri="{FF2B5EF4-FFF2-40B4-BE49-F238E27FC236}">
                <a16:creationId xmlns:a16="http://schemas.microsoft.com/office/drawing/2014/main" id="{3D11DA3A-2C9C-9091-1385-22301A66260A}"/>
              </a:ext>
            </a:extLst>
          </p:cNvPr>
          <p:cNvGrpSpPr>
            <a:grpSpLocks/>
          </p:cNvGrpSpPr>
          <p:nvPr/>
        </p:nvGrpSpPr>
        <p:grpSpPr bwMode="auto">
          <a:xfrm>
            <a:off x="5988050" y="2640013"/>
            <a:ext cx="528638" cy="517525"/>
            <a:chOff x="5856992" y="1171028"/>
            <a:chExt cx="527447" cy="516645"/>
          </a:xfrm>
        </p:grpSpPr>
        <p:sp>
          <p:nvSpPr>
            <p:cNvPr id="68753" name="Oval 129">
              <a:extLst>
                <a:ext uri="{FF2B5EF4-FFF2-40B4-BE49-F238E27FC236}">
                  <a16:creationId xmlns:a16="http://schemas.microsoft.com/office/drawing/2014/main" id="{B259908F-CE78-E53B-6E8C-BF012D99C5CF}"/>
                </a:ext>
              </a:extLst>
            </p:cNvPr>
            <p:cNvSpPr>
              <a:spLocks noChangeArrowheads="1"/>
            </p:cNvSpPr>
            <p:nvPr/>
          </p:nvSpPr>
          <p:spPr bwMode="auto">
            <a:xfrm>
              <a:off x="5906297" y="1208370"/>
              <a:ext cx="398572" cy="39939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zh-CN" sz="24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56" name="Oval 13">
              <a:extLst>
                <a:ext uri="{FF2B5EF4-FFF2-40B4-BE49-F238E27FC236}">
                  <a16:creationId xmlns:a16="http://schemas.microsoft.com/office/drawing/2014/main" id="{4ECD97AC-A0EB-570C-DCF3-B60FE3587B4C}"/>
                </a:ext>
              </a:extLst>
            </p:cNvPr>
            <p:cNvSpPr/>
            <p:nvPr/>
          </p:nvSpPr>
          <p:spPr bwMode="auto">
            <a:xfrm>
              <a:off x="5856992" y="1171028"/>
              <a:ext cx="527447" cy="5166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en-US" sz="3200" b="1" kern="0">
                  <a:solidFill>
                    <a:srgbClr val="FFFFFF"/>
                  </a:solidFill>
                  <a:latin typeface="Times New Roman" panose="02020603050405020304" pitchFamily="18" charset="0"/>
                  <a:cs typeface="Times New Roman" panose="02020603050405020304" pitchFamily="18" charset="0"/>
                  <a:sym typeface="+mn-lt"/>
                </a:rPr>
                <a:t>B</a:t>
              </a:r>
              <a:endParaRPr lang="en-US" sz="3200" b="1" kern="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57" name="组合 3">
            <a:extLst>
              <a:ext uri="{FF2B5EF4-FFF2-40B4-BE49-F238E27FC236}">
                <a16:creationId xmlns:a16="http://schemas.microsoft.com/office/drawing/2014/main" id="{5781B951-F59A-7CC2-1151-6176D1950F59}"/>
              </a:ext>
            </a:extLst>
          </p:cNvPr>
          <p:cNvGrpSpPr>
            <a:grpSpLocks/>
          </p:cNvGrpSpPr>
          <p:nvPr/>
        </p:nvGrpSpPr>
        <p:grpSpPr bwMode="auto">
          <a:xfrm>
            <a:off x="5681663" y="3789363"/>
            <a:ext cx="698500" cy="715962"/>
            <a:chOff x="5682207" y="3620994"/>
            <a:chExt cx="697177" cy="715407"/>
          </a:xfrm>
        </p:grpSpPr>
        <p:sp>
          <p:nvSpPr>
            <p:cNvPr id="58" name="Oval 131">
              <a:extLst>
                <a:ext uri="{FF2B5EF4-FFF2-40B4-BE49-F238E27FC236}">
                  <a16:creationId xmlns:a16="http://schemas.microsoft.com/office/drawing/2014/main" id="{9089F1A0-62AD-964F-30F4-250C0A3E3240}"/>
                </a:ext>
              </a:extLst>
            </p:cNvPr>
            <p:cNvSpPr>
              <a:spLocks noChangeArrowheads="1"/>
            </p:cNvSpPr>
            <p:nvPr/>
          </p:nvSpPr>
          <p:spPr bwMode="auto">
            <a:xfrm>
              <a:off x="5908789" y="3879555"/>
              <a:ext cx="396123" cy="398154"/>
            </a:xfrm>
            <a:prstGeom prst="ellipse">
              <a:avLst/>
            </a:prstGeom>
            <a:solidFill>
              <a:schemeClr val="accent6"/>
            </a:solidFill>
            <a:ln>
              <a:noFill/>
            </a:ln>
          </p:spPr>
          <p:txBody>
            <a:bodyPr/>
            <a:lstStyle/>
            <a:p>
              <a:pPr eaLnBrk="1" fontAlgn="auto" hangingPunct="1">
                <a:spcBef>
                  <a:spcPts val="0"/>
                </a:spcBef>
                <a:spcAft>
                  <a:spcPts val="0"/>
                </a:spcAft>
                <a:buClr>
                  <a:srgbClr val="000000"/>
                </a:buClr>
                <a:buFont typeface="Arial"/>
                <a:buNone/>
                <a:defRPr/>
              </a:pPr>
              <a:endParaRPr lang="en-US" sz="2400" b="1" kern="0">
                <a:solidFill>
                  <a:srgbClr val="FFFFFF"/>
                </a:solidFill>
                <a:latin typeface="Times New Roman" panose="02020603050405020304" pitchFamily="18" charset="0"/>
                <a:ea typeface="Arial"/>
                <a:cs typeface="Times New Roman" panose="02020603050405020304" pitchFamily="18" charset="0"/>
                <a:sym typeface="+mn-lt"/>
              </a:endParaRPr>
            </a:p>
          </p:txBody>
        </p:sp>
        <p:sp>
          <p:nvSpPr>
            <p:cNvPr id="68750" name="Freeform 141">
              <a:extLst>
                <a:ext uri="{FF2B5EF4-FFF2-40B4-BE49-F238E27FC236}">
                  <a16:creationId xmlns:a16="http://schemas.microsoft.com/office/drawing/2014/main" id="{077BE5B8-CBF8-75D8-FC3C-4874BE8881F2}"/>
                </a:ext>
              </a:extLst>
            </p:cNvPr>
            <p:cNvSpPr>
              <a:spLocks/>
            </p:cNvSpPr>
            <p:nvPr/>
          </p:nvSpPr>
          <p:spPr bwMode="auto">
            <a:xfrm>
              <a:off x="5694181" y="3634678"/>
              <a:ext cx="237775" cy="255716"/>
            </a:xfrm>
            <a:custGeom>
              <a:avLst/>
              <a:gdLst>
                <a:gd name="T0" fmla="*/ 0 w 278"/>
                <a:gd name="T1" fmla="*/ 12434297 h 299"/>
                <a:gd name="T2" fmla="*/ 189470752 w 278"/>
                <a:gd name="T3" fmla="*/ 218697902 h 299"/>
                <a:gd name="T4" fmla="*/ 203370326 w 278"/>
                <a:gd name="T5" fmla="*/ 204069065 h 299"/>
                <a:gd name="T6" fmla="*/ 13899574 w 278"/>
                <a:gd name="T7" fmla="*/ 0 h 299"/>
                <a:gd name="T8" fmla="*/ 0 w 278"/>
                <a:gd name="T9" fmla="*/ 12434297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99">
                  <a:moveTo>
                    <a:pt x="0" y="17"/>
                  </a:moveTo>
                  <a:lnTo>
                    <a:pt x="259" y="299"/>
                  </a:lnTo>
                  <a:lnTo>
                    <a:pt x="278" y="279"/>
                  </a:lnTo>
                  <a:lnTo>
                    <a:pt x="19" y="0"/>
                  </a:lnTo>
                  <a:lnTo>
                    <a:pt x="0" y="17"/>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68751" name="Freeform 142">
              <a:extLst>
                <a:ext uri="{FF2B5EF4-FFF2-40B4-BE49-F238E27FC236}">
                  <a16:creationId xmlns:a16="http://schemas.microsoft.com/office/drawing/2014/main" id="{C61FAB3A-1EE0-89DF-87AE-0BCF0B44E4EA}"/>
                </a:ext>
              </a:extLst>
            </p:cNvPr>
            <p:cNvSpPr>
              <a:spLocks/>
            </p:cNvSpPr>
            <p:nvPr/>
          </p:nvSpPr>
          <p:spPr bwMode="auto">
            <a:xfrm>
              <a:off x="5682207" y="3620994"/>
              <a:ext cx="68424" cy="72695"/>
            </a:xfrm>
            <a:custGeom>
              <a:avLst/>
              <a:gdLst>
                <a:gd name="T0" fmla="*/ 1463418 w 80"/>
                <a:gd name="T1" fmla="*/ 62171330 h 85"/>
                <a:gd name="T2" fmla="*/ 58523047 w 80"/>
                <a:gd name="T3" fmla="*/ 3656986 h 85"/>
                <a:gd name="T4" fmla="*/ 0 w 80"/>
                <a:gd name="T5" fmla="*/ 0 h 85"/>
                <a:gd name="T6" fmla="*/ 1463418 w 80"/>
                <a:gd name="T7" fmla="*/ 6217133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85">
                  <a:moveTo>
                    <a:pt x="2" y="85"/>
                  </a:moveTo>
                  <a:lnTo>
                    <a:pt x="80" y="5"/>
                  </a:lnTo>
                  <a:lnTo>
                    <a:pt x="0" y="0"/>
                  </a:lnTo>
                  <a:lnTo>
                    <a:pt x="2" y="85"/>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61" name="Oval 14">
              <a:extLst>
                <a:ext uri="{FF2B5EF4-FFF2-40B4-BE49-F238E27FC236}">
                  <a16:creationId xmlns:a16="http://schemas.microsoft.com/office/drawing/2014/main" id="{C1B77010-8C8E-BEAA-E0E1-28D1CD5F8BB6}"/>
                </a:ext>
              </a:extLst>
            </p:cNvPr>
            <p:cNvSpPr/>
            <p:nvPr/>
          </p:nvSpPr>
          <p:spPr bwMode="auto">
            <a:xfrm>
              <a:off x="5851747" y="3809760"/>
              <a:ext cx="527637" cy="526641"/>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en-US" sz="3200" b="1" kern="0" dirty="0">
                  <a:solidFill>
                    <a:srgbClr val="FFFFFF"/>
                  </a:solidFill>
                  <a:latin typeface="Times New Roman" panose="02020603050405020304" pitchFamily="18" charset="0"/>
                  <a:cs typeface="Times New Roman" panose="02020603050405020304" pitchFamily="18" charset="0"/>
                  <a:sym typeface="+mn-lt"/>
                </a:rPr>
                <a:t>D</a:t>
              </a:r>
            </a:p>
          </p:txBody>
        </p:sp>
      </p:grpSp>
      <p:grpSp>
        <p:nvGrpSpPr>
          <p:cNvPr id="62" name="组合 2050">
            <a:extLst>
              <a:ext uri="{FF2B5EF4-FFF2-40B4-BE49-F238E27FC236}">
                <a16:creationId xmlns:a16="http://schemas.microsoft.com/office/drawing/2014/main" id="{5473F559-E8C5-F482-0841-8A6D59806EBE}"/>
              </a:ext>
            </a:extLst>
          </p:cNvPr>
          <p:cNvGrpSpPr>
            <a:grpSpLocks/>
          </p:cNvGrpSpPr>
          <p:nvPr/>
        </p:nvGrpSpPr>
        <p:grpSpPr bwMode="auto">
          <a:xfrm>
            <a:off x="2947988" y="2671763"/>
            <a:ext cx="527050" cy="525462"/>
            <a:chOff x="3148846" y="1108914"/>
            <a:chExt cx="526256" cy="526256"/>
          </a:xfrm>
        </p:grpSpPr>
        <p:sp>
          <p:nvSpPr>
            <p:cNvPr id="68747" name="Oval 130">
              <a:extLst>
                <a:ext uri="{FF2B5EF4-FFF2-40B4-BE49-F238E27FC236}">
                  <a16:creationId xmlns:a16="http://schemas.microsoft.com/office/drawing/2014/main" id="{1ADBE0E5-05D9-8543-C360-5BDA303C5C3A}"/>
                </a:ext>
              </a:extLst>
            </p:cNvPr>
            <p:cNvSpPr>
              <a:spLocks noChangeArrowheads="1"/>
            </p:cNvSpPr>
            <p:nvPr/>
          </p:nvSpPr>
          <p:spPr bwMode="auto">
            <a:xfrm>
              <a:off x="3207811" y="1208370"/>
              <a:ext cx="399427" cy="39939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zh-CN" sz="24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66" name="Oval 15">
              <a:extLst>
                <a:ext uri="{FF2B5EF4-FFF2-40B4-BE49-F238E27FC236}">
                  <a16:creationId xmlns:a16="http://schemas.microsoft.com/office/drawing/2014/main" id="{B1C300BE-5B3E-837E-2BC1-1985B4AF0A8C}"/>
                </a:ext>
              </a:extLst>
            </p:cNvPr>
            <p:cNvSpPr/>
            <p:nvPr/>
          </p:nvSpPr>
          <p:spPr bwMode="auto">
            <a:xfrm>
              <a:off x="3148846" y="1108914"/>
              <a:ext cx="526256" cy="52625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en-US" sz="2800" b="1" kern="0" dirty="0">
                  <a:solidFill>
                    <a:srgbClr val="FFFFFF"/>
                  </a:solidFill>
                  <a:latin typeface="Times New Roman" panose="02020603050405020304" pitchFamily="18" charset="0"/>
                  <a:cs typeface="Times New Roman" panose="02020603050405020304" pitchFamily="18" charset="0"/>
                  <a:sym typeface="+mn-lt"/>
                </a:rPr>
                <a:t>A</a:t>
              </a:r>
            </a:p>
          </p:txBody>
        </p:sp>
      </p:grpSp>
      <p:sp>
        <p:nvSpPr>
          <p:cNvPr id="67" name="Oval 16">
            <a:extLst>
              <a:ext uri="{FF2B5EF4-FFF2-40B4-BE49-F238E27FC236}">
                <a16:creationId xmlns:a16="http://schemas.microsoft.com/office/drawing/2014/main" id="{173A6960-EB11-1D5B-EFED-41114123C7C3}"/>
              </a:ext>
            </a:extLst>
          </p:cNvPr>
          <p:cNvSpPr/>
          <p:nvPr/>
        </p:nvSpPr>
        <p:spPr bwMode="auto">
          <a:xfrm>
            <a:off x="3128963" y="3976688"/>
            <a:ext cx="528637" cy="53022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en-US" sz="3000" b="1" kern="0">
                <a:solidFill>
                  <a:srgbClr val="FFFFFF"/>
                </a:solidFill>
                <a:latin typeface="Times New Roman" panose="02020603050405020304" pitchFamily="18" charset="0"/>
                <a:cs typeface="Times New Roman" panose="02020603050405020304" pitchFamily="18" charset="0"/>
                <a:sym typeface="+mn-lt"/>
              </a:rPr>
              <a:t>C</a:t>
            </a:r>
            <a:endParaRPr lang="en-US" sz="3000" b="1" kern="0" dirty="0">
              <a:solidFill>
                <a:srgbClr val="FFFFFF"/>
              </a:solidFill>
              <a:latin typeface="Times New Roman" panose="02020603050405020304" pitchFamily="18" charset="0"/>
              <a:cs typeface="Times New Roman" panose="02020603050405020304" pitchFamily="18" charset="0"/>
              <a:sym typeface="+mn-lt"/>
            </a:endParaRPr>
          </a:p>
        </p:txBody>
      </p:sp>
      <p:grpSp>
        <p:nvGrpSpPr>
          <p:cNvPr id="68" name="组合 1">
            <a:extLst>
              <a:ext uri="{FF2B5EF4-FFF2-40B4-BE49-F238E27FC236}">
                <a16:creationId xmlns:a16="http://schemas.microsoft.com/office/drawing/2014/main" id="{8ADBB14D-A010-BF05-43BE-3FF884FCC99D}"/>
              </a:ext>
            </a:extLst>
          </p:cNvPr>
          <p:cNvGrpSpPr>
            <a:grpSpLocks/>
          </p:cNvGrpSpPr>
          <p:nvPr/>
        </p:nvGrpSpPr>
        <p:grpSpPr bwMode="auto">
          <a:xfrm>
            <a:off x="3751263" y="1606550"/>
            <a:ext cx="1984375" cy="3465513"/>
            <a:chOff x="3750929" y="1438429"/>
            <a:chExt cx="1984307" cy="3464566"/>
          </a:xfrm>
        </p:grpSpPr>
        <p:sp>
          <p:nvSpPr>
            <p:cNvPr id="69" name="Oval 5">
              <a:extLst>
                <a:ext uri="{FF2B5EF4-FFF2-40B4-BE49-F238E27FC236}">
                  <a16:creationId xmlns:a16="http://schemas.microsoft.com/office/drawing/2014/main" id="{CB34D8ED-6772-F097-9C86-8F7A94DB7312}"/>
                </a:ext>
              </a:extLst>
            </p:cNvPr>
            <p:cNvSpPr>
              <a:spLocks noChangeArrowheads="1"/>
            </p:cNvSpPr>
            <p:nvPr/>
          </p:nvSpPr>
          <p:spPr bwMode="auto">
            <a:xfrm>
              <a:off x="4535127" y="2178002"/>
              <a:ext cx="444485" cy="444379"/>
            </a:xfrm>
            <a:prstGeom prst="ellipse">
              <a:avLst/>
            </a:prstGeom>
            <a:solidFill>
              <a:schemeClr val="tx2"/>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70" name="Freeform 6">
              <a:extLst>
                <a:ext uri="{FF2B5EF4-FFF2-40B4-BE49-F238E27FC236}">
                  <a16:creationId xmlns:a16="http://schemas.microsoft.com/office/drawing/2014/main" id="{AAE6E41F-3029-1371-1D1C-88011584E69F}"/>
                </a:ext>
              </a:extLst>
            </p:cNvPr>
            <p:cNvSpPr/>
            <p:nvPr/>
          </p:nvSpPr>
          <p:spPr bwMode="auto">
            <a:xfrm>
              <a:off x="4228750" y="1739972"/>
              <a:ext cx="76197" cy="523732"/>
            </a:xfrm>
            <a:custGeom>
              <a:avLst/>
              <a:gdLst>
                <a:gd name="T0" fmla="*/ 62 w 90"/>
                <a:gd name="T1" fmla="*/ 612 h 612"/>
                <a:gd name="T2" fmla="*/ 0 w 90"/>
                <a:gd name="T3" fmla="*/ 4 h 612"/>
                <a:gd name="T4" fmla="*/ 26 w 90"/>
                <a:gd name="T5" fmla="*/ 0 h 612"/>
                <a:gd name="T6" fmla="*/ 90 w 90"/>
                <a:gd name="T7" fmla="*/ 610 h 612"/>
                <a:gd name="T8" fmla="*/ 62 w 90"/>
                <a:gd name="T9" fmla="*/ 612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12">
                  <a:moveTo>
                    <a:pt x="62" y="612"/>
                  </a:moveTo>
                  <a:lnTo>
                    <a:pt x="0" y="4"/>
                  </a:lnTo>
                  <a:lnTo>
                    <a:pt x="26" y="0"/>
                  </a:lnTo>
                  <a:lnTo>
                    <a:pt x="90" y="610"/>
                  </a:lnTo>
                  <a:lnTo>
                    <a:pt x="62" y="61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71" name="Freeform 7">
              <a:extLst>
                <a:ext uri="{FF2B5EF4-FFF2-40B4-BE49-F238E27FC236}">
                  <a16:creationId xmlns:a16="http://schemas.microsoft.com/office/drawing/2014/main" id="{E096E08C-840D-0CF0-167F-A7DA1B22935D}"/>
                </a:ext>
              </a:extLst>
            </p:cNvPr>
            <p:cNvSpPr/>
            <p:nvPr/>
          </p:nvSpPr>
          <p:spPr bwMode="auto">
            <a:xfrm>
              <a:off x="3850938" y="2251007"/>
              <a:ext cx="446073" cy="198384"/>
            </a:xfrm>
            <a:custGeom>
              <a:avLst/>
              <a:gdLst>
                <a:gd name="T0" fmla="*/ 522 w 522"/>
                <a:gd name="T1" fmla="*/ 26 h 231"/>
                <a:gd name="T2" fmla="*/ 10 w 522"/>
                <a:gd name="T3" fmla="*/ 231 h 231"/>
                <a:gd name="T4" fmla="*/ 0 w 522"/>
                <a:gd name="T5" fmla="*/ 206 h 231"/>
                <a:gd name="T6" fmla="*/ 512 w 522"/>
                <a:gd name="T7" fmla="*/ 0 h 231"/>
                <a:gd name="T8" fmla="*/ 522 w 522"/>
                <a:gd name="T9" fmla="*/ 26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 h="231">
                  <a:moveTo>
                    <a:pt x="522" y="26"/>
                  </a:moveTo>
                  <a:lnTo>
                    <a:pt x="10" y="231"/>
                  </a:lnTo>
                  <a:lnTo>
                    <a:pt x="0" y="206"/>
                  </a:lnTo>
                  <a:lnTo>
                    <a:pt x="512" y="0"/>
                  </a:lnTo>
                  <a:lnTo>
                    <a:pt x="522" y="26"/>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72" name="Freeform 8">
              <a:extLst>
                <a:ext uri="{FF2B5EF4-FFF2-40B4-BE49-F238E27FC236}">
                  <a16:creationId xmlns:a16="http://schemas.microsoft.com/office/drawing/2014/main" id="{C65D08A2-BD22-AF51-4D3D-93F1E3CFFA0F}"/>
                </a:ext>
              </a:extLst>
            </p:cNvPr>
            <p:cNvSpPr/>
            <p:nvPr/>
          </p:nvSpPr>
          <p:spPr bwMode="auto">
            <a:xfrm>
              <a:off x="4282723" y="2258943"/>
              <a:ext cx="269866" cy="763378"/>
            </a:xfrm>
            <a:custGeom>
              <a:avLst/>
              <a:gdLst>
                <a:gd name="T0" fmla="*/ 24 w 316"/>
                <a:gd name="T1" fmla="*/ 0 h 893"/>
                <a:gd name="T2" fmla="*/ 316 w 316"/>
                <a:gd name="T3" fmla="*/ 884 h 893"/>
                <a:gd name="T4" fmla="*/ 290 w 316"/>
                <a:gd name="T5" fmla="*/ 893 h 893"/>
                <a:gd name="T6" fmla="*/ 0 w 316"/>
                <a:gd name="T7" fmla="*/ 9 h 893"/>
                <a:gd name="T8" fmla="*/ 24 w 316"/>
                <a:gd name="T9" fmla="*/ 0 h 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893">
                  <a:moveTo>
                    <a:pt x="24" y="0"/>
                  </a:moveTo>
                  <a:lnTo>
                    <a:pt x="316" y="884"/>
                  </a:lnTo>
                  <a:lnTo>
                    <a:pt x="290" y="893"/>
                  </a:lnTo>
                  <a:lnTo>
                    <a:pt x="0" y="9"/>
                  </a:lnTo>
                  <a:lnTo>
                    <a:pt x="24" y="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73" name="Freeform 9">
              <a:extLst>
                <a:ext uri="{FF2B5EF4-FFF2-40B4-BE49-F238E27FC236}">
                  <a16:creationId xmlns:a16="http://schemas.microsoft.com/office/drawing/2014/main" id="{1BBB2F4A-965F-597A-614A-AF2387E9B3B1}"/>
                </a:ext>
              </a:extLst>
            </p:cNvPr>
            <p:cNvSpPr/>
            <p:nvPr/>
          </p:nvSpPr>
          <p:spPr bwMode="auto">
            <a:xfrm>
              <a:off x="4489091" y="3017560"/>
              <a:ext cx="63498" cy="625304"/>
            </a:xfrm>
            <a:custGeom>
              <a:avLst/>
              <a:gdLst>
                <a:gd name="T0" fmla="*/ 75 w 75"/>
                <a:gd name="T1" fmla="*/ 2 h 730"/>
                <a:gd name="T2" fmla="*/ 28 w 75"/>
                <a:gd name="T3" fmla="*/ 730 h 730"/>
                <a:gd name="T4" fmla="*/ 0 w 75"/>
                <a:gd name="T5" fmla="*/ 728 h 730"/>
                <a:gd name="T6" fmla="*/ 49 w 75"/>
                <a:gd name="T7" fmla="*/ 0 h 730"/>
                <a:gd name="T8" fmla="*/ 75 w 75"/>
                <a:gd name="T9" fmla="*/ 2 h 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30">
                  <a:moveTo>
                    <a:pt x="75" y="2"/>
                  </a:moveTo>
                  <a:lnTo>
                    <a:pt x="28" y="730"/>
                  </a:lnTo>
                  <a:lnTo>
                    <a:pt x="0" y="728"/>
                  </a:lnTo>
                  <a:lnTo>
                    <a:pt x="49" y="0"/>
                  </a:lnTo>
                  <a:lnTo>
                    <a:pt x="75" y="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74" name="Freeform 10">
              <a:extLst>
                <a:ext uri="{FF2B5EF4-FFF2-40B4-BE49-F238E27FC236}">
                  <a16:creationId xmlns:a16="http://schemas.microsoft.com/office/drawing/2014/main" id="{05DE8365-5372-2FF3-3D5C-EDF014AFED38}"/>
                </a:ext>
              </a:extLst>
            </p:cNvPr>
            <p:cNvSpPr/>
            <p:nvPr/>
          </p:nvSpPr>
          <p:spPr bwMode="auto">
            <a:xfrm>
              <a:off x="5170105" y="2423998"/>
              <a:ext cx="417498" cy="418985"/>
            </a:xfrm>
            <a:custGeom>
              <a:avLst/>
              <a:gdLst>
                <a:gd name="T0" fmla="*/ 488 w 488"/>
                <a:gd name="T1" fmla="*/ 19 h 490"/>
                <a:gd name="T2" fmla="*/ 19 w 488"/>
                <a:gd name="T3" fmla="*/ 490 h 490"/>
                <a:gd name="T4" fmla="*/ 0 w 488"/>
                <a:gd name="T5" fmla="*/ 471 h 490"/>
                <a:gd name="T6" fmla="*/ 469 w 488"/>
                <a:gd name="T7" fmla="*/ 0 h 490"/>
                <a:gd name="T8" fmla="*/ 488 w 488"/>
                <a:gd name="T9" fmla="*/ 19 h 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490">
                  <a:moveTo>
                    <a:pt x="488" y="19"/>
                  </a:moveTo>
                  <a:lnTo>
                    <a:pt x="19" y="490"/>
                  </a:lnTo>
                  <a:lnTo>
                    <a:pt x="0" y="471"/>
                  </a:lnTo>
                  <a:lnTo>
                    <a:pt x="469" y="0"/>
                  </a:lnTo>
                  <a:lnTo>
                    <a:pt x="488" y="19"/>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75" name="Freeform 11">
              <a:extLst>
                <a:ext uri="{FF2B5EF4-FFF2-40B4-BE49-F238E27FC236}">
                  <a16:creationId xmlns:a16="http://schemas.microsoft.com/office/drawing/2014/main" id="{E60E89A8-EEE8-1557-F50E-7FE3E3B68CCF}"/>
                </a:ext>
              </a:extLst>
            </p:cNvPr>
            <p:cNvSpPr/>
            <p:nvPr/>
          </p:nvSpPr>
          <p:spPr bwMode="auto">
            <a:xfrm>
              <a:off x="4531952" y="2143086"/>
              <a:ext cx="450835" cy="880822"/>
            </a:xfrm>
            <a:custGeom>
              <a:avLst/>
              <a:gdLst>
                <a:gd name="T0" fmla="*/ 0 w 526"/>
                <a:gd name="T1" fmla="*/ 1018 h 1030"/>
                <a:gd name="T2" fmla="*/ 502 w 526"/>
                <a:gd name="T3" fmla="*/ 0 h 1030"/>
                <a:gd name="T4" fmla="*/ 526 w 526"/>
                <a:gd name="T5" fmla="*/ 10 h 1030"/>
                <a:gd name="T6" fmla="*/ 24 w 526"/>
                <a:gd name="T7" fmla="*/ 1030 h 1030"/>
                <a:gd name="T8" fmla="*/ 0 w 526"/>
                <a:gd name="T9" fmla="*/ 1018 h 10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1030">
                  <a:moveTo>
                    <a:pt x="0" y="1018"/>
                  </a:moveTo>
                  <a:lnTo>
                    <a:pt x="502" y="0"/>
                  </a:lnTo>
                  <a:lnTo>
                    <a:pt x="526" y="10"/>
                  </a:lnTo>
                  <a:lnTo>
                    <a:pt x="24" y="1030"/>
                  </a:lnTo>
                  <a:lnTo>
                    <a:pt x="0" y="1018"/>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76" name="Freeform 12">
              <a:extLst>
                <a:ext uri="{FF2B5EF4-FFF2-40B4-BE49-F238E27FC236}">
                  <a16:creationId xmlns:a16="http://schemas.microsoft.com/office/drawing/2014/main" id="{C874D5B4-10D4-609A-2F15-F57CF9F865F5}"/>
                </a:ext>
              </a:extLst>
            </p:cNvPr>
            <p:cNvSpPr/>
            <p:nvPr/>
          </p:nvSpPr>
          <p:spPr bwMode="auto">
            <a:xfrm>
              <a:off x="4539889" y="2822351"/>
              <a:ext cx="641328" cy="207906"/>
            </a:xfrm>
            <a:custGeom>
              <a:avLst/>
              <a:gdLst>
                <a:gd name="T0" fmla="*/ 0 w 751"/>
                <a:gd name="T1" fmla="*/ 216 h 242"/>
                <a:gd name="T2" fmla="*/ 742 w 751"/>
                <a:gd name="T3" fmla="*/ 0 h 242"/>
                <a:gd name="T4" fmla="*/ 751 w 751"/>
                <a:gd name="T5" fmla="*/ 26 h 242"/>
                <a:gd name="T6" fmla="*/ 7 w 751"/>
                <a:gd name="T7" fmla="*/ 242 h 242"/>
                <a:gd name="T8" fmla="*/ 0 w 751"/>
                <a:gd name="T9" fmla="*/ 216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242">
                  <a:moveTo>
                    <a:pt x="0" y="216"/>
                  </a:moveTo>
                  <a:lnTo>
                    <a:pt x="742" y="0"/>
                  </a:lnTo>
                  <a:lnTo>
                    <a:pt x="751" y="26"/>
                  </a:lnTo>
                  <a:lnTo>
                    <a:pt x="7" y="242"/>
                  </a:lnTo>
                  <a:lnTo>
                    <a:pt x="0" y="216"/>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77" name="Freeform 13">
              <a:extLst>
                <a:ext uri="{FF2B5EF4-FFF2-40B4-BE49-F238E27FC236}">
                  <a16:creationId xmlns:a16="http://schemas.microsoft.com/office/drawing/2014/main" id="{D258DB29-986F-A6A9-DCE9-9EB3F46B7975}"/>
                </a:ext>
              </a:extLst>
            </p:cNvPr>
            <p:cNvSpPr/>
            <p:nvPr/>
          </p:nvSpPr>
          <p:spPr bwMode="auto">
            <a:xfrm>
              <a:off x="4284311" y="1533653"/>
              <a:ext cx="530207" cy="734812"/>
            </a:xfrm>
            <a:custGeom>
              <a:avLst/>
              <a:gdLst>
                <a:gd name="T0" fmla="*/ 620 w 620"/>
                <a:gd name="T1" fmla="*/ 15 h 859"/>
                <a:gd name="T2" fmla="*/ 21 w 620"/>
                <a:gd name="T3" fmla="*/ 859 h 859"/>
                <a:gd name="T4" fmla="*/ 0 w 620"/>
                <a:gd name="T5" fmla="*/ 844 h 859"/>
                <a:gd name="T6" fmla="*/ 597 w 620"/>
                <a:gd name="T7" fmla="*/ 0 h 859"/>
                <a:gd name="T8" fmla="*/ 620 w 620"/>
                <a:gd name="T9" fmla="*/ 15 h 8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859">
                  <a:moveTo>
                    <a:pt x="620" y="15"/>
                  </a:moveTo>
                  <a:lnTo>
                    <a:pt x="21" y="859"/>
                  </a:lnTo>
                  <a:lnTo>
                    <a:pt x="0" y="844"/>
                  </a:lnTo>
                  <a:lnTo>
                    <a:pt x="597" y="0"/>
                  </a:lnTo>
                  <a:lnTo>
                    <a:pt x="620" y="15"/>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78" name="Freeform 14">
              <a:extLst>
                <a:ext uri="{FF2B5EF4-FFF2-40B4-BE49-F238E27FC236}">
                  <a16:creationId xmlns:a16="http://schemas.microsoft.com/office/drawing/2014/main" id="{1F0949CB-ABC4-C2D6-3F4D-021017282FBB}"/>
                </a:ext>
              </a:extLst>
            </p:cNvPr>
            <p:cNvSpPr/>
            <p:nvPr/>
          </p:nvSpPr>
          <p:spPr bwMode="auto">
            <a:xfrm>
              <a:off x="4535127" y="3009625"/>
              <a:ext cx="454009" cy="431682"/>
            </a:xfrm>
            <a:custGeom>
              <a:avLst/>
              <a:gdLst>
                <a:gd name="T0" fmla="*/ 513 w 530"/>
                <a:gd name="T1" fmla="*/ 504 h 504"/>
                <a:gd name="T2" fmla="*/ 0 w 530"/>
                <a:gd name="T3" fmla="*/ 19 h 504"/>
                <a:gd name="T4" fmla="*/ 18 w 530"/>
                <a:gd name="T5" fmla="*/ 0 h 504"/>
                <a:gd name="T6" fmla="*/ 530 w 530"/>
                <a:gd name="T7" fmla="*/ 485 h 504"/>
                <a:gd name="T8" fmla="*/ 513 w 530"/>
                <a:gd name="T9" fmla="*/ 504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0" h="504">
                  <a:moveTo>
                    <a:pt x="513" y="504"/>
                  </a:moveTo>
                  <a:lnTo>
                    <a:pt x="0" y="19"/>
                  </a:lnTo>
                  <a:lnTo>
                    <a:pt x="18" y="0"/>
                  </a:lnTo>
                  <a:lnTo>
                    <a:pt x="530" y="485"/>
                  </a:lnTo>
                  <a:lnTo>
                    <a:pt x="513" y="504"/>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79" name="Freeform 15">
              <a:extLst>
                <a:ext uri="{FF2B5EF4-FFF2-40B4-BE49-F238E27FC236}">
                  <a16:creationId xmlns:a16="http://schemas.microsoft.com/office/drawing/2014/main" id="{3017305C-549D-25B3-3C80-422AB8845B7F}"/>
                </a:ext>
              </a:extLst>
            </p:cNvPr>
            <p:cNvSpPr/>
            <p:nvPr/>
          </p:nvSpPr>
          <p:spPr bwMode="auto">
            <a:xfrm>
              <a:off x="5417747" y="1863763"/>
              <a:ext cx="171444" cy="569757"/>
            </a:xfrm>
            <a:custGeom>
              <a:avLst/>
              <a:gdLst>
                <a:gd name="T0" fmla="*/ 26 w 201"/>
                <a:gd name="T1" fmla="*/ 0 h 667"/>
                <a:gd name="T2" fmla="*/ 201 w 201"/>
                <a:gd name="T3" fmla="*/ 660 h 667"/>
                <a:gd name="T4" fmla="*/ 175 w 201"/>
                <a:gd name="T5" fmla="*/ 667 h 667"/>
                <a:gd name="T6" fmla="*/ 0 w 201"/>
                <a:gd name="T7" fmla="*/ 7 h 667"/>
                <a:gd name="T8" fmla="*/ 26 w 201"/>
                <a:gd name="T9" fmla="*/ 0 h 6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67">
                  <a:moveTo>
                    <a:pt x="26" y="0"/>
                  </a:moveTo>
                  <a:lnTo>
                    <a:pt x="201" y="660"/>
                  </a:lnTo>
                  <a:lnTo>
                    <a:pt x="175" y="667"/>
                  </a:lnTo>
                  <a:lnTo>
                    <a:pt x="0" y="7"/>
                  </a:lnTo>
                  <a:lnTo>
                    <a:pt x="26" y="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0" name="Freeform 16">
              <a:extLst>
                <a:ext uri="{FF2B5EF4-FFF2-40B4-BE49-F238E27FC236}">
                  <a16:creationId xmlns:a16="http://schemas.microsoft.com/office/drawing/2014/main" id="{DF4DCB7B-CBE0-C2F8-B91B-547859F593EE}"/>
                </a:ext>
              </a:extLst>
            </p:cNvPr>
            <p:cNvSpPr/>
            <p:nvPr/>
          </p:nvSpPr>
          <p:spPr bwMode="auto">
            <a:xfrm>
              <a:off x="4971674" y="3427023"/>
              <a:ext cx="271454" cy="333284"/>
            </a:xfrm>
            <a:custGeom>
              <a:avLst/>
              <a:gdLst>
                <a:gd name="T0" fmla="*/ 295 w 316"/>
                <a:gd name="T1" fmla="*/ 389 h 389"/>
                <a:gd name="T2" fmla="*/ 0 w 316"/>
                <a:gd name="T3" fmla="*/ 15 h 389"/>
                <a:gd name="T4" fmla="*/ 21 w 316"/>
                <a:gd name="T5" fmla="*/ 0 h 389"/>
                <a:gd name="T6" fmla="*/ 316 w 316"/>
                <a:gd name="T7" fmla="*/ 373 h 389"/>
                <a:gd name="T8" fmla="*/ 295 w 316"/>
                <a:gd name="T9" fmla="*/ 389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89">
                  <a:moveTo>
                    <a:pt x="295" y="389"/>
                  </a:moveTo>
                  <a:lnTo>
                    <a:pt x="0" y="15"/>
                  </a:lnTo>
                  <a:lnTo>
                    <a:pt x="21" y="0"/>
                  </a:lnTo>
                  <a:lnTo>
                    <a:pt x="316" y="373"/>
                  </a:lnTo>
                  <a:lnTo>
                    <a:pt x="295" y="389"/>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1" name="Freeform 17">
              <a:extLst>
                <a:ext uri="{FF2B5EF4-FFF2-40B4-BE49-F238E27FC236}">
                  <a16:creationId xmlns:a16="http://schemas.microsoft.com/office/drawing/2014/main" id="{AD0B7F7D-59BE-C1BC-22EB-6AC65FF7BAFD}"/>
                </a:ext>
              </a:extLst>
            </p:cNvPr>
            <p:cNvSpPr/>
            <p:nvPr/>
          </p:nvSpPr>
          <p:spPr bwMode="auto">
            <a:xfrm>
              <a:off x="3998571" y="2947729"/>
              <a:ext cx="546081" cy="82527"/>
            </a:xfrm>
            <a:custGeom>
              <a:avLst/>
              <a:gdLst>
                <a:gd name="T0" fmla="*/ 1 w 639"/>
                <a:gd name="T1" fmla="*/ 0 h 96"/>
                <a:gd name="T2" fmla="*/ 639 w 639"/>
                <a:gd name="T3" fmla="*/ 70 h 96"/>
                <a:gd name="T4" fmla="*/ 635 w 639"/>
                <a:gd name="T5" fmla="*/ 96 h 96"/>
                <a:gd name="T6" fmla="*/ 0 w 639"/>
                <a:gd name="T7" fmla="*/ 26 h 96"/>
                <a:gd name="T8" fmla="*/ 1 w 639"/>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9" h="96">
                  <a:moveTo>
                    <a:pt x="1" y="0"/>
                  </a:moveTo>
                  <a:lnTo>
                    <a:pt x="639" y="70"/>
                  </a:lnTo>
                  <a:lnTo>
                    <a:pt x="635" y="96"/>
                  </a:lnTo>
                  <a:lnTo>
                    <a:pt x="0" y="26"/>
                  </a:lnTo>
                  <a:lnTo>
                    <a:pt x="1" y="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2" name="Freeform 18">
              <a:extLst>
                <a:ext uri="{FF2B5EF4-FFF2-40B4-BE49-F238E27FC236}">
                  <a16:creationId xmlns:a16="http://schemas.microsoft.com/office/drawing/2014/main" id="{A90B280D-A2E3-AE3C-7A36-8B7C5EE7CC6E}"/>
                </a:ext>
              </a:extLst>
            </p:cNvPr>
            <p:cNvSpPr/>
            <p:nvPr/>
          </p:nvSpPr>
          <p:spPr bwMode="auto">
            <a:xfrm>
              <a:off x="4962149" y="1603484"/>
              <a:ext cx="265104" cy="547538"/>
            </a:xfrm>
            <a:custGeom>
              <a:avLst/>
              <a:gdLst>
                <a:gd name="T0" fmla="*/ 311 w 311"/>
                <a:gd name="T1" fmla="*/ 12 h 641"/>
                <a:gd name="T2" fmla="*/ 24 w 311"/>
                <a:gd name="T3" fmla="*/ 641 h 641"/>
                <a:gd name="T4" fmla="*/ 0 w 311"/>
                <a:gd name="T5" fmla="*/ 631 h 641"/>
                <a:gd name="T6" fmla="*/ 286 w 311"/>
                <a:gd name="T7" fmla="*/ 0 h 641"/>
                <a:gd name="T8" fmla="*/ 311 w 311"/>
                <a:gd name="T9" fmla="*/ 12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641">
                  <a:moveTo>
                    <a:pt x="311" y="12"/>
                  </a:moveTo>
                  <a:lnTo>
                    <a:pt x="24" y="641"/>
                  </a:lnTo>
                  <a:lnTo>
                    <a:pt x="0" y="631"/>
                  </a:lnTo>
                  <a:lnTo>
                    <a:pt x="286" y="0"/>
                  </a:lnTo>
                  <a:lnTo>
                    <a:pt x="311" y="1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3" name="Freeform 19">
              <a:extLst>
                <a:ext uri="{FF2B5EF4-FFF2-40B4-BE49-F238E27FC236}">
                  <a16:creationId xmlns:a16="http://schemas.microsoft.com/office/drawing/2014/main" id="{9E5C02CC-8430-06CD-B5A7-E629804CE63B}"/>
                </a:ext>
              </a:extLst>
            </p:cNvPr>
            <p:cNvSpPr/>
            <p:nvPr/>
          </p:nvSpPr>
          <p:spPr bwMode="auto">
            <a:xfrm>
              <a:off x="4530364" y="2449391"/>
              <a:ext cx="82547" cy="571344"/>
            </a:xfrm>
            <a:custGeom>
              <a:avLst/>
              <a:gdLst>
                <a:gd name="T0" fmla="*/ 96 w 96"/>
                <a:gd name="T1" fmla="*/ 1 h 668"/>
                <a:gd name="T2" fmla="*/ 26 w 96"/>
                <a:gd name="T3" fmla="*/ 668 h 668"/>
                <a:gd name="T4" fmla="*/ 0 w 96"/>
                <a:gd name="T5" fmla="*/ 665 h 668"/>
                <a:gd name="T6" fmla="*/ 70 w 96"/>
                <a:gd name="T7" fmla="*/ 0 h 668"/>
                <a:gd name="T8" fmla="*/ 96 w 96"/>
                <a:gd name="T9" fmla="*/ 1 h 6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668">
                  <a:moveTo>
                    <a:pt x="96" y="1"/>
                  </a:moveTo>
                  <a:lnTo>
                    <a:pt x="26" y="668"/>
                  </a:lnTo>
                  <a:lnTo>
                    <a:pt x="0" y="665"/>
                  </a:lnTo>
                  <a:lnTo>
                    <a:pt x="70" y="0"/>
                  </a:lnTo>
                  <a:lnTo>
                    <a:pt x="96" y="1"/>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4" name="Freeform 20">
              <a:extLst>
                <a:ext uri="{FF2B5EF4-FFF2-40B4-BE49-F238E27FC236}">
                  <a16:creationId xmlns:a16="http://schemas.microsoft.com/office/drawing/2014/main" id="{3237F830-C554-2F81-D187-72F0B48D92D4}"/>
                </a:ext>
              </a:extLst>
            </p:cNvPr>
            <p:cNvSpPr/>
            <p:nvPr/>
          </p:nvSpPr>
          <p:spPr bwMode="auto">
            <a:xfrm>
              <a:off x="4536714" y="1495563"/>
              <a:ext cx="268279" cy="55548"/>
            </a:xfrm>
            <a:custGeom>
              <a:avLst/>
              <a:gdLst>
                <a:gd name="T0" fmla="*/ 3 w 314"/>
                <a:gd name="T1" fmla="*/ 0 h 66"/>
                <a:gd name="T2" fmla="*/ 314 w 314"/>
                <a:gd name="T3" fmla="*/ 40 h 66"/>
                <a:gd name="T4" fmla="*/ 311 w 314"/>
                <a:gd name="T5" fmla="*/ 66 h 66"/>
                <a:gd name="T6" fmla="*/ 0 w 314"/>
                <a:gd name="T7" fmla="*/ 27 h 66"/>
                <a:gd name="T8" fmla="*/ 3 w 314"/>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66">
                  <a:moveTo>
                    <a:pt x="3" y="0"/>
                  </a:moveTo>
                  <a:lnTo>
                    <a:pt x="314" y="40"/>
                  </a:lnTo>
                  <a:lnTo>
                    <a:pt x="311" y="66"/>
                  </a:lnTo>
                  <a:lnTo>
                    <a:pt x="0" y="27"/>
                  </a:lnTo>
                  <a:lnTo>
                    <a:pt x="3" y="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5" name="Freeform 21">
              <a:extLst>
                <a:ext uri="{FF2B5EF4-FFF2-40B4-BE49-F238E27FC236}">
                  <a16:creationId xmlns:a16="http://schemas.microsoft.com/office/drawing/2014/main" id="{4F14D749-4958-3068-BBB9-3FAEF30C3788}"/>
                </a:ext>
              </a:extLst>
            </p:cNvPr>
            <p:cNvSpPr/>
            <p:nvPr/>
          </p:nvSpPr>
          <p:spPr bwMode="auto">
            <a:xfrm>
              <a:off x="5119307" y="2833461"/>
              <a:ext cx="69848" cy="341219"/>
            </a:xfrm>
            <a:custGeom>
              <a:avLst/>
              <a:gdLst>
                <a:gd name="T0" fmla="*/ 0 w 81"/>
                <a:gd name="T1" fmla="*/ 396 h 399"/>
                <a:gd name="T2" fmla="*/ 55 w 81"/>
                <a:gd name="T3" fmla="*/ 0 h 399"/>
                <a:gd name="T4" fmla="*/ 81 w 81"/>
                <a:gd name="T5" fmla="*/ 3 h 399"/>
                <a:gd name="T6" fmla="*/ 26 w 81"/>
                <a:gd name="T7" fmla="*/ 399 h 399"/>
                <a:gd name="T8" fmla="*/ 0 w 81"/>
                <a:gd name="T9" fmla="*/ 396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99">
                  <a:moveTo>
                    <a:pt x="0" y="396"/>
                  </a:moveTo>
                  <a:lnTo>
                    <a:pt x="55" y="0"/>
                  </a:lnTo>
                  <a:lnTo>
                    <a:pt x="81" y="3"/>
                  </a:lnTo>
                  <a:lnTo>
                    <a:pt x="26" y="399"/>
                  </a:lnTo>
                  <a:lnTo>
                    <a:pt x="0" y="396"/>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6" name="Freeform 22">
              <a:extLst>
                <a:ext uri="{FF2B5EF4-FFF2-40B4-BE49-F238E27FC236}">
                  <a16:creationId xmlns:a16="http://schemas.microsoft.com/office/drawing/2014/main" id="{C0BB4F82-0532-0CEF-7F59-4CB06EDB0E67}"/>
                </a:ext>
              </a:extLst>
            </p:cNvPr>
            <p:cNvSpPr/>
            <p:nvPr/>
          </p:nvSpPr>
          <p:spPr bwMode="auto">
            <a:xfrm>
              <a:off x="5171692" y="2825525"/>
              <a:ext cx="365112" cy="242822"/>
            </a:xfrm>
            <a:custGeom>
              <a:avLst/>
              <a:gdLst>
                <a:gd name="T0" fmla="*/ 413 w 427"/>
                <a:gd name="T1" fmla="*/ 285 h 285"/>
                <a:gd name="T2" fmla="*/ 0 w 427"/>
                <a:gd name="T3" fmla="*/ 23 h 285"/>
                <a:gd name="T4" fmla="*/ 15 w 427"/>
                <a:gd name="T5" fmla="*/ 0 h 285"/>
                <a:gd name="T6" fmla="*/ 427 w 427"/>
                <a:gd name="T7" fmla="*/ 262 h 285"/>
                <a:gd name="T8" fmla="*/ 413 w 427"/>
                <a:gd name="T9" fmla="*/ 285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 h="285">
                  <a:moveTo>
                    <a:pt x="413" y="285"/>
                  </a:moveTo>
                  <a:lnTo>
                    <a:pt x="0" y="23"/>
                  </a:lnTo>
                  <a:lnTo>
                    <a:pt x="15" y="0"/>
                  </a:lnTo>
                  <a:lnTo>
                    <a:pt x="427" y="262"/>
                  </a:lnTo>
                  <a:lnTo>
                    <a:pt x="413" y="285"/>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7" name="Freeform 23">
              <a:extLst>
                <a:ext uri="{FF2B5EF4-FFF2-40B4-BE49-F238E27FC236}">
                  <a16:creationId xmlns:a16="http://schemas.microsoft.com/office/drawing/2014/main" id="{10852B4A-3B65-E310-F480-5FAAF9DEAB28}"/>
                </a:ext>
              </a:extLst>
            </p:cNvPr>
            <p:cNvSpPr/>
            <p:nvPr/>
          </p:nvSpPr>
          <p:spPr bwMode="auto">
            <a:xfrm>
              <a:off x="3849351" y="2430346"/>
              <a:ext cx="328601" cy="230124"/>
            </a:xfrm>
            <a:custGeom>
              <a:avLst/>
              <a:gdLst>
                <a:gd name="T0" fmla="*/ 14 w 385"/>
                <a:gd name="T1" fmla="*/ 0 h 269"/>
                <a:gd name="T2" fmla="*/ 385 w 385"/>
                <a:gd name="T3" fmla="*/ 247 h 269"/>
                <a:gd name="T4" fmla="*/ 372 w 385"/>
                <a:gd name="T5" fmla="*/ 269 h 269"/>
                <a:gd name="T6" fmla="*/ 0 w 385"/>
                <a:gd name="T7" fmla="*/ 21 h 269"/>
                <a:gd name="T8" fmla="*/ 14 w 385"/>
                <a:gd name="T9" fmla="*/ 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 h="269">
                  <a:moveTo>
                    <a:pt x="14" y="0"/>
                  </a:moveTo>
                  <a:lnTo>
                    <a:pt x="385" y="247"/>
                  </a:lnTo>
                  <a:lnTo>
                    <a:pt x="372" y="269"/>
                  </a:lnTo>
                  <a:lnTo>
                    <a:pt x="0" y="21"/>
                  </a:lnTo>
                  <a:lnTo>
                    <a:pt x="14" y="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8" name="Freeform 24">
              <a:extLst>
                <a:ext uri="{FF2B5EF4-FFF2-40B4-BE49-F238E27FC236}">
                  <a16:creationId xmlns:a16="http://schemas.microsoft.com/office/drawing/2014/main" id="{4C635D8B-26DF-153D-DEEA-3DDED1ECBC9F}"/>
                </a:ext>
              </a:extLst>
            </p:cNvPr>
            <p:cNvSpPr/>
            <p:nvPr/>
          </p:nvSpPr>
          <p:spPr bwMode="auto">
            <a:xfrm>
              <a:off x="3873162" y="1732037"/>
              <a:ext cx="373050" cy="292020"/>
            </a:xfrm>
            <a:custGeom>
              <a:avLst/>
              <a:gdLst>
                <a:gd name="T0" fmla="*/ 0 w 436"/>
                <a:gd name="T1" fmla="*/ 320 h 341"/>
                <a:gd name="T2" fmla="*/ 420 w 436"/>
                <a:gd name="T3" fmla="*/ 0 h 341"/>
                <a:gd name="T4" fmla="*/ 436 w 436"/>
                <a:gd name="T5" fmla="*/ 21 h 341"/>
                <a:gd name="T6" fmla="*/ 15 w 436"/>
                <a:gd name="T7" fmla="*/ 341 h 341"/>
                <a:gd name="T8" fmla="*/ 0 w 436"/>
                <a:gd name="T9" fmla="*/ 320 h 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341">
                  <a:moveTo>
                    <a:pt x="0" y="320"/>
                  </a:moveTo>
                  <a:lnTo>
                    <a:pt x="420" y="0"/>
                  </a:lnTo>
                  <a:lnTo>
                    <a:pt x="436" y="21"/>
                  </a:lnTo>
                  <a:lnTo>
                    <a:pt x="15" y="341"/>
                  </a:lnTo>
                  <a:lnTo>
                    <a:pt x="0" y="32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89" name="Freeform 25">
              <a:extLst>
                <a:ext uri="{FF2B5EF4-FFF2-40B4-BE49-F238E27FC236}">
                  <a16:creationId xmlns:a16="http://schemas.microsoft.com/office/drawing/2014/main" id="{121390D6-A1D1-6141-68CA-B0174135B174}"/>
                </a:ext>
              </a:extLst>
            </p:cNvPr>
            <p:cNvSpPr/>
            <p:nvPr/>
          </p:nvSpPr>
          <p:spPr bwMode="auto">
            <a:xfrm>
              <a:off x="3812839" y="2746172"/>
              <a:ext cx="193668" cy="219015"/>
            </a:xfrm>
            <a:custGeom>
              <a:avLst/>
              <a:gdLst>
                <a:gd name="T0" fmla="*/ 20 w 227"/>
                <a:gd name="T1" fmla="*/ 0 h 257"/>
                <a:gd name="T2" fmla="*/ 227 w 227"/>
                <a:gd name="T3" fmla="*/ 240 h 257"/>
                <a:gd name="T4" fmla="*/ 208 w 227"/>
                <a:gd name="T5" fmla="*/ 257 h 257"/>
                <a:gd name="T6" fmla="*/ 0 w 227"/>
                <a:gd name="T7" fmla="*/ 17 h 257"/>
                <a:gd name="T8" fmla="*/ 20 w 227"/>
                <a:gd name="T9" fmla="*/ 0 h 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257">
                  <a:moveTo>
                    <a:pt x="20" y="0"/>
                  </a:moveTo>
                  <a:lnTo>
                    <a:pt x="227" y="240"/>
                  </a:lnTo>
                  <a:lnTo>
                    <a:pt x="208" y="257"/>
                  </a:lnTo>
                  <a:lnTo>
                    <a:pt x="0" y="17"/>
                  </a:lnTo>
                  <a:lnTo>
                    <a:pt x="20" y="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0" name="Freeform 26">
              <a:extLst>
                <a:ext uri="{FF2B5EF4-FFF2-40B4-BE49-F238E27FC236}">
                  <a16:creationId xmlns:a16="http://schemas.microsoft.com/office/drawing/2014/main" id="{F4F5025E-35FD-E3AB-50B6-BD7287D45D3E}"/>
                </a:ext>
              </a:extLst>
            </p:cNvPr>
            <p:cNvSpPr/>
            <p:nvPr/>
          </p:nvSpPr>
          <p:spPr bwMode="auto">
            <a:xfrm>
              <a:off x="4946275" y="3433372"/>
              <a:ext cx="46036" cy="511035"/>
            </a:xfrm>
            <a:custGeom>
              <a:avLst/>
              <a:gdLst>
                <a:gd name="T0" fmla="*/ 0 w 54"/>
                <a:gd name="T1" fmla="*/ 597 h 599"/>
                <a:gd name="T2" fmla="*/ 26 w 54"/>
                <a:gd name="T3" fmla="*/ 0 h 599"/>
                <a:gd name="T4" fmla="*/ 54 w 54"/>
                <a:gd name="T5" fmla="*/ 1 h 599"/>
                <a:gd name="T6" fmla="*/ 26 w 54"/>
                <a:gd name="T7" fmla="*/ 599 h 599"/>
                <a:gd name="T8" fmla="*/ 0 w 54"/>
                <a:gd name="T9" fmla="*/ 597 h 5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99">
                  <a:moveTo>
                    <a:pt x="0" y="597"/>
                  </a:moveTo>
                  <a:lnTo>
                    <a:pt x="26" y="0"/>
                  </a:lnTo>
                  <a:lnTo>
                    <a:pt x="54" y="1"/>
                  </a:lnTo>
                  <a:lnTo>
                    <a:pt x="26" y="599"/>
                  </a:lnTo>
                  <a:lnTo>
                    <a:pt x="0" y="597"/>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1" name="Freeform 27">
              <a:extLst>
                <a:ext uri="{FF2B5EF4-FFF2-40B4-BE49-F238E27FC236}">
                  <a16:creationId xmlns:a16="http://schemas.microsoft.com/office/drawing/2014/main" id="{DEBCA38A-5CC3-0603-E275-1C1FECED38EF}"/>
                </a:ext>
              </a:extLst>
            </p:cNvPr>
            <p:cNvSpPr/>
            <p:nvPr/>
          </p:nvSpPr>
          <p:spPr bwMode="auto">
            <a:xfrm>
              <a:off x="4111279" y="3009625"/>
              <a:ext cx="439723" cy="393592"/>
            </a:xfrm>
            <a:custGeom>
              <a:avLst/>
              <a:gdLst>
                <a:gd name="T0" fmla="*/ 513 w 513"/>
                <a:gd name="T1" fmla="*/ 19 h 459"/>
                <a:gd name="T2" fmla="*/ 18 w 513"/>
                <a:gd name="T3" fmla="*/ 459 h 459"/>
                <a:gd name="T4" fmla="*/ 0 w 513"/>
                <a:gd name="T5" fmla="*/ 438 h 459"/>
                <a:gd name="T6" fmla="*/ 495 w 513"/>
                <a:gd name="T7" fmla="*/ 0 h 459"/>
                <a:gd name="T8" fmla="*/ 513 w 513"/>
                <a:gd name="T9" fmla="*/ 19 h 4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459">
                  <a:moveTo>
                    <a:pt x="513" y="19"/>
                  </a:moveTo>
                  <a:lnTo>
                    <a:pt x="18" y="459"/>
                  </a:lnTo>
                  <a:lnTo>
                    <a:pt x="0" y="438"/>
                  </a:lnTo>
                  <a:lnTo>
                    <a:pt x="495" y="0"/>
                  </a:lnTo>
                  <a:lnTo>
                    <a:pt x="513" y="19"/>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2" name="Freeform 28">
              <a:extLst>
                <a:ext uri="{FF2B5EF4-FFF2-40B4-BE49-F238E27FC236}">
                  <a16:creationId xmlns:a16="http://schemas.microsoft.com/office/drawing/2014/main" id="{AF460CC2-908C-4E15-38F5-873FA52C07E1}"/>
                </a:ext>
              </a:extLst>
            </p:cNvPr>
            <p:cNvSpPr/>
            <p:nvPr/>
          </p:nvSpPr>
          <p:spPr bwMode="auto">
            <a:xfrm>
              <a:off x="4327171" y="3636516"/>
              <a:ext cx="184144" cy="320587"/>
            </a:xfrm>
            <a:custGeom>
              <a:avLst/>
              <a:gdLst>
                <a:gd name="T0" fmla="*/ 215 w 215"/>
                <a:gd name="T1" fmla="*/ 12 h 375"/>
                <a:gd name="T2" fmla="*/ 24 w 215"/>
                <a:gd name="T3" fmla="*/ 375 h 375"/>
                <a:gd name="T4" fmla="*/ 0 w 215"/>
                <a:gd name="T5" fmla="*/ 363 h 375"/>
                <a:gd name="T6" fmla="*/ 191 w 215"/>
                <a:gd name="T7" fmla="*/ 0 h 375"/>
                <a:gd name="T8" fmla="*/ 215 w 215"/>
                <a:gd name="T9" fmla="*/ 12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375">
                  <a:moveTo>
                    <a:pt x="215" y="12"/>
                  </a:moveTo>
                  <a:lnTo>
                    <a:pt x="24" y="375"/>
                  </a:lnTo>
                  <a:lnTo>
                    <a:pt x="0" y="363"/>
                  </a:lnTo>
                  <a:lnTo>
                    <a:pt x="191" y="0"/>
                  </a:lnTo>
                  <a:lnTo>
                    <a:pt x="215" y="1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3" name="Freeform 29">
              <a:extLst>
                <a:ext uri="{FF2B5EF4-FFF2-40B4-BE49-F238E27FC236}">
                  <a16:creationId xmlns:a16="http://schemas.microsoft.com/office/drawing/2014/main" id="{2430277A-8CEC-83B0-13BE-F5E02B297884}"/>
                </a:ext>
              </a:extLst>
            </p:cNvPr>
            <p:cNvSpPr/>
            <p:nvPr/>
          </p:nvSpPr>
          <p:spPr bwMode="auto">
            <a:xfrm>
              <a:off x="5057396" y="1522544"/>
              <a:ext cx="168269" cy="109507"/>
            </a:xfrm>
            <a:custGeom>
              <a:avLst/>
              <a:gdLst>
                <a:gd name="T0" fmla="*/ 186 w 198"/>
                <a:gd name="T1" fmla="*/ 128 h 128"/>
                <a:gd name="T2" fmla="*/ 0 w 198"/>
                <a:gd name="T3" fmla="*/ 24 h 128"/>
                <a:gd name="T4" fmla="*/ 14 w 198"/>
                <a:gd name="T5" fmla="*/ 0 h 128"/>
                <a:gd name="T6" fmla="*/ 198 w 198"/>
                <a:gd name="T7" fmla="*/ 106 h 128"/>
                <a:gd name="T8" fmla="*/ 186 w 198"/>
                <a:gd name="T9" fmla="*/ 128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28">
                  <a:moveTo>
                    <a:pt x="186" y="128"/>
                  </a:moveTo>
                  <a:lnTo>
                    <a:pt x="0" y="24"/>
                  </a:lnTo>
                  <a:lnTo>
                    <a:pt x="14" y="0"/>
                  </a:lnTo>
                  <a:lnTo>
                    <a:pt x="198" y="106"/>
                  </a:lnTo>
                  <a:lnTo>
                    <a:pt x="186" y="128"/>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4" name="Freeform 30">
              <a:extLst>
                <a:ext uri="{FF2B5EF4-FFF2-40B4-BE49-F238E27FC236}">
                  <a16:creationId xmlns:a16="http://schemas.microsoft.com/office/drawing/2014/main" id="{DDABC298-73A5-24BF-D9BE-E9D4A30B6E6D}"/>
                </a:ext>
              </a:extLst>
            </p:cNvPr>
            <p:cNvSpPr/>
            <p:nvPr/>
          </p:nvSpPr>
          <p:spPr bwMode="auto">
            <a:xfrm>
              <a:off x="5566967" y="2093888"/>
              <a:ext cx="77784" cy="339632"/>
            </a:xfrm>
            <a:custGeom>
              <a:avLst/>
              <a:gdLst>
                <a:gd name="T0" fmla="*/ 91 w 91"/>
                <a:gd name="T1" fmla="*/ 5 h 397"/>
                <a:gd name="T2" fmla="*/ 26 w 91"/>
                <a:gd name="T3" fmla="*/ 397 h 397"/>
                <a:gd name="T4" fmla="*/ 0 w 91"/>
                <a:gd name="T5" fmla="*/ 392 h 397"/>
                <a:gd name="T6" fmla="*/ 64 w 91"/>
                <a:gd name="T7" fmla="*/ 0 h 397"/>
                <a:gd name="T8" fmla="*/ 91 w 91"/>
                <a:gd name="T9" fmla="*/ 5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397">
                  <a:moveTo>
                    <a:pt x="91" y="5"/>
                  </a:moveTo>
                  <a:lnTo>
                    <a:pt x="26" y="397"/>
                  </a:lnTo>
                  <a:lnTo>
                    <a:pt x="0" y="392"/>
                  </a:lnTo>
                  <a:lnTo>
                    <a:pt x="64" y="0"/>
                  </a:lnTo>
                  <a:lnTo>
                    <a:pt x="91" y="5"/>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5" name="Freeform 31">
              <a:extLst>
                <a:ext uri="{FF2B5EF4-FFF2-40B4-BE49-F238E27FC236}">
                  <a16:creationId xmlns:a16="http://schemas.microsoft.com/office/drawing/2014/main" id="{957499AA-323E-F0E9-5AB0-8226AEC4AD20}"/>
                </a:ext>
              </a:extLst>
            </p:cNvPr>
            <p:cNvSpPr/>
            <p:nvPr/>
          </p:nvSpPr>
          <p:spPr bwMode="auto">
            <a:xfrm>
              <a:off x="5162168" y="2485893"/>
              <a:ext cx="104771" cy="352329"/>
            </a:xfrm>
            <a:custGeom>
              <a:avLst/>
              <a:gdLst>
                <a:gd name="T0" fmla="*/ 122 w 122"/>
                <a:gd name="T1" fmla="*/ 5 h 412"/>
                <a:gd name="T2" fmla="*/ 26 w 122"/>
                <a:gd name="T3" fmla="*/ 412 h 412"/>
                <a:gd name="T4" fmla="*/ 0 w 122"/>
                <a:gd name="T5" fmla="*/ 407 h 412"/>
                <a:gd name="T6" fmla="*/ 96 w 122"/>
                <a:gd name="T7" fmla="*/ 0 h 412"/>
                <a:gd name="T8" fmla="*/ 122 w 122"/>
                <a:gd name="T9" fmla="*/ 5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412">
                  <a:moveTo>
                    <a:pt x="122" y="5"/>
                  </a:moveTo>
                  <a:lnTo>
                    <a:pt x="26" y="412"/>
                  </a:lnTo>
                  <a:lnTo>
                    <a:pt x="0" y="407"/>
                  </a:lnTo>
                  <a:lnTo>
                    <a:pt x="96" y="0"/>
                  </a:lnTo>
                  <a:lnTo>
                    <a:pt x="122" y="5"/>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6" name="Freeform 32">
              <a:extLst>
                <a:ext uri="{FF2B5EF4-FFF2-40B4-BE49-F238E27FC236}">
                  <a16:creationId xmlns:a16="http://schemas.microsoft.com/office/drawing/2014/main" id="{C61ECD5F-9890-2EA4-A15F-90F71CDDFF8D}"/>
                </a:ext>
              </a:extLst>
            </p:cNvPr>
            <p:cNvSpPr/>
            <p:nvPr/>
          </p:nvSpPr>
          <p:spPr bwMode="auto">
            <a:xfrm>
              <a:off x="5176455" y="2685863"/>
              <a:ext cx="492108" cy="161881"/>
            </a:xfrm>
            <a:custGeom>
              <a:avLst/>
              <a:gdLst>
                <a:gd name="T0" fmla="*/ 575 w 575"/>
                <a:gd name="T1" fmla="*/ 24 h 189"/>
                <a:gd name="T2" fmla="*/ 9 w 575"/>
                <a:gd name="T3" fmla="*/ 189 h 189"/>
                <a:gd name="T4" fmla="*/ 0 w 575"/>
                <a:gd name="T5" fmla="*/ 163 h 189"/>
                <a:gd name="T6" fmla="*/ 567 w 575"/>
                <a:gd name="T7" fmla="*/ 0 h 189"/>
                <a:gd name="T8" fmla="*/ 575 w 575"/>
                <a:gd name="T9" fmla="*/ 24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189">
                  <a:moveTo>
                    <a:pt x="575" y="24"/>
                  </a:moveTo>
                  <a:lnTo>
                    <a:pt x="9" y="189"/>
                  </a:lnTo>
                  <a:lnTo>
                    <a:pt x="0" y="163"/>
                  </a:lnTo>
                  <a:lnTo>
                    <a:pt x="567" y="0"/>
                  </a:lnTo>
                  <a:lnTo>
                    <a:pt x="575" y="24"/>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7" name="Freeform 33">
              <a:extLst>
                <a:ext uri="{FF2B5EF4-FFF2-40B4-BE49-F238E27FC236}">
                  <a16:creationId xmlns:a16="http://schemas.microsoft.com/office/drawing/2014/main" id="{3B31C162-4CE7-8722-997F-0D4EDE7D3BC0}"/>
                </a:ext>
              </a:extLst>
            </p:cNvPr>
            <p:cNvSpPr/>
            <p:nvPr/>
          </p:nvSpPr>
          <p:spPr bwMode="auto">
            <a:xfrm>
              <a:off x="4924051" y="2144674"/>
              <a:ext cx="60323" cy="415811"/>
            </a:xfrm>
            <a:custGeom>
              <a:avLst/>
              <a:gdLst>
                <a:gd name="T0" fmla="*/ 0 w 72"/>
                <a:gd name="T1" fmla="*/ 484 h 486"/>
                <a:gd name="T2" fmla="*/ 45 w 72"/>
                <a:gd name="T3" fmla="*/ 0 h 486"/>
                <a:gd name="T4" fmla="*/ 72 w 72"/>
                <a:gd name="T5" fmla="*/ 1 h 486"/>
                <a:gd name="T6" fmla="*/ 26 w 72"/>
                <a:gd name="T7" fmla="*/ 486 h 486"/>
                <a:gd name="T8" fmla="*/ 0 w 72"/>
                <a:gd name="T9" fmla="*/ 484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6">
                  <a:moveTo>
                    <a:pt x="0" y="484"/>
                  </a:moveTo>
                  <a:lnTo>
                    <a:pt x="45" y="0"/>
                  </a:lnTo>
                  <a:lnTo>
                    <a:pt x="72" y="1"/>
                  </a:lnTo>
                  <a:lnTo>
                    <a:pt x="26" y="486"/>
                  </a:lnTo>
                  <a:lnTo>
                    <a:pt x="0" y="484"/>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8" name="Freeform 34">
              <a:extLst>
                <a:ext uri="{FF2B5EF4-FFF2-40B4-BE49-F238E27FC236}">
                  <a16:creationId xmlns:a16="http://schemas.microsoft.com/office/drawing/2014/main" id="{3B2F7BB4-0A0B-A7E1-DF62-D797155D76B7}"/>
                </a:ext>
              </a:extLst>
            </p:cNvPr>
            <p:cNvSpPr/>
            <p:nvPr/>
          </p:nvSpPr>
          <p:spPr bwMode="auto">
            <a:xfrm>
              <a:off x="4243037" y="1711404"/>
              <a:ext cx="239704" cy="42851"/>
            </a:xfrm>
            <a:custGeom>
              <a:avLst/>
              <a:gdLst>
                <a:gd name="T0" fmla="*/ 280 w 280"/>
                <a:gd name="T1" fmla="*/ 28 h 50"/>
                <a:gd name="T2" fmla="*/ 4 w 280"/>
                <a:gd name="T3" fmla="*/ 50 h 50"/>
                <a:gd name="T4" fmla="*/ 0 w 280"/>
                <a:gd name="T5" fmla="*/ 24 h 50"/>
                <a:gd name="T6" fmla="*/ 278 w 280"/>
                <a:gd name="T7" fmla="*/ 0 h 50"/>
                <a:gd name="T8" fmla="*/ 280 w 280"/>
                <a:gd name="T9" fmla="*/ 28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50">
                  <a:moveTo>
                    <a:pt x="280" y="28"/>
                  </a:moveTo>
                  <a:lnTo>
                    <a:pt x="4" y="50"/>
                  </a:lnTo>
                  <a:lnTo>
                    <a:pt x="0" y="24"/>
                  </a:lnTo>
                  <a:lnTo>
                    <a:pt x="278" y="0"/>
                  </a:lnTo>
                  <a:lnTo>
                    <a:pt x="280" y="28"/>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99" name="Freeform 35">
              <a:extLst>
                <a:ext uri="{FF2B5EF4-FFF2-40B4-BE49-F238E27FC236}">
                  <a16:creationId xmlns:a16="http://schemas.microsoft.com/office/drawing/2014/main" id="{3B8A10F8-C2D9-2A1B-6249-77A3BC17F38F}"/>
                </a:ext>
              </a:extLst>
            </p:cNvPr>
            <p:cNvSpPr/>
            <p:nvPr/>
          </p:nvSpPr>
          <p:spPr bwMode="auto">
            <a:xfrm>
              <a:off x="3785853" y="2246246"/>
              <a:ext cx="63498" cy="203144"/>
            </a:xfrm>
            <a:custGeom>
              <a:avLst/>
              <a:gdLst>
                <a:gd name="T0" fmla="*/ 49 w 75"/>
                <a:gd name="T1" fmla="*/ 239 h 239"/>
                <a:gd name="T2" fmla="*/ 0 w 75"/>
                <a:gd name="T3" fmla="*/ 5 h 239"/>
                <a:gd name="T4" fmla="*/ 26 w 75"/>
                <a:gd name="T5" fmla="*/ 0 h 239"/>
                <a:gd name="T6" fmla="*/ 75 w 75"/>
                <a:gd name="T7" fmla="*/ 234 h 239"/>
                <a:gd name="T8" fmla="*/ 49 w 75"/>
                <a:gd name="T9" fmla="*/ 239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239">
                  <a:moveTo>
                    <a:pt x="49" y="239"/>
                  </a:moveTo>
                  <a:lnTo>
                    <a:pt x="0" y="5"/>
                  </a:lnTo>
                  <a:lnTo>
                    <a:pt x="26" y="0"/>
                  </a:lnTo>
                  <a:lnTo>
                    <a:pt x="75" y="234"/>
                  </a:lnTo>
                  <a:lnTo>
                    <a:pt x="49" y="239"/>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00" name="Freeform 36">
              <a:extLst>
                <a:ext uri="{FF2B5EF4-FFF2-40B4-BE49-F238E27FC236}">
                  <a16:creationId xmlns:a16="http://schemas.microsoft.com/office/drawing/2014/main" id="{D9CE8E37-0BE5-C0E7-A41E-B2466131B8D4}"/>
                </a:ext>
              </a:extLst>
            </p:cNvPr>
            <p:cNvSpPr/>
            <p:nvPr/>
          </p:nvSpPr>
          <p:spPr bwMode="auto">
            <a:xfrm>
              <a:off x="4935163" y="3138177"/>
              <a:ext cx="57148" cy="266627"/>
            </a:xfrm>
            <a:custGeom>
              <a:avLst/>
              <a:gdLst>
                <a:gd name="T0" fmla="*/ 26 w 68"/>
                <a:gd name="T1" fmla="*/ 0 h 312"/>
                <a:gd name="T2" fmla="*/ 68 w 68"/>
                <a:gd name="T3" fmla="*/ 309 h 312"/>
                <a:gd name="T4" fmla="*/ 40 w 68"/>
                <a:gd name="T5" fmla="*/ 312 h 312"/>
                <a:gd name="T6" fmla="*/ 0 w 68"/>
                <a:gd name="T7" fmla="*/ 3 h 312"/>
                <a:gd name="T8" fmla="*/ 26 w 68"/>
                <a:gd name="T9" fmla="*/ 0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12">
                  <a:moveTo>
                    <a:pt x="26" y="0"/>
                  </a:moveTo>
                  <a:lnTo>
                    <a:pt x="68" y="309"/>
                  </a:lnTo>
                  <a:lnTo>
                    <a:pt x="40" y="312"/>
                  </a:lnTo>
                  <a:lnTo>
                    <a:pt x="0" y="3"/>
                  </a:lnTo>
                  <a:lnTo>
                    <a:pt x="26" y="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01" name="Freeform 37">
              <a:extLst>
                <a:ext uri="{FF2B5EF4-FFF2-40B4-BE49-F238E27FC236}">
                  <a16:creationId xmlns:a16="http://schemas.microsoft.com/office/drawing/2014/main" id="{159D8E3E-EA90-4436-FD80-F1DE9895A690}"/>
                </a:ext>
              </a:extLst>
            </p:cNvPr>
            <p:cNvSpPr/>
            <p:nvPr/>
          </p:nvSpPr>
          <p:spPr bwMode="auto">
            <a:xfrm>
              <a:off x="4493854" y="3630168"/>
              <a:ext cx="190493" cy="255517"/>
            </a:xfrm>
            <a:custGeom>
              <a:avLst/>
              <a:gdLst>
                <a:gd name="T0" fmla="*/ 22 w 222"/>
                <a:gd name="T1" fmla="*/ 0 h 298"/>
                <a:gd name="T2" fmla="*/ 222 w 222"/>
                <a:gd name="T3" fmla="*/ 283 h 298"/>
                <a:gd name="T4" fmla="*/ 201 w 222"/>
                <a:gd name="T5" fmla="*/ 298 h 298"/>
                <a:gd name="T6" fmla="*/ 0 w 222"/>
                <a:gd name="T7" fmla="*/ 14 h 298"/>
                <a:gd name="T8" fmla="*/ 22 w 222"/>
                <a:gd name="T9" fmla="*/ 0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98">
                  <a:moveTo>
                    <a:pt x="22" y="0"/>
                  </a:moveTo>
                  <a:lnTo>
                    <a:pt x="222" y="283"/>
                  </a:lnTo>
                  <a:lnTo>
                    <a:pt x="201" y="298"/>
                  </a:lnTo>
                  <a:lnTo>
                    <a:pt x="0" y="14"/>
                  </a:lnTo>
                  <a:lnTo>
                    <a:pt x="22" y="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02" name="Freeform 38">
              <a:extLst>
                <a:ext uri="{FF2B5EF4-FFF2-40B4-BE49-F238E27FC236}">
                  <a16:creationId xmlns:a16="http://schemas.microsoft.com/office/drawing/2014/main" id="{8DAC7A55-3BF6-51DF-2944-1BD8140E5014}"/>
                </a:ext>
              </a:extLst>
            </p:cNvPr>
            <p:cNvSpPr/>
            <p:nvPr/>
          </p:nvSpPr>
          <p:spPr bwMode="auto">
            <a:xfrm>
              <a:off x="4233512" y="3622232"/>
              <a:ext cx="263516" cy="31741"/>
            </a:xfrm>
            <a:custGeom>
              <a:avLst/>
              <a:gdLst>
                <a:gd name="T0" fmla="*/ 305 w 307"/>
                <a:gd name="T1" fmla="*/ 36 h 36"/>
                <a:gd name="T2" fmla="*/ 0 w 307"/>
                <a:gd name="T3" fmla="*/ 28 h 36"/>
                <a:gd name="T4" fmla="*/ 0 w 307"/>
                <a:gd name="T5" fmla="*/ 0 h 36"/>
                <a:gd name="T6" fmla="*/ 307 w 307"/>
                <a:gd name="T7" fmla="*/ 10 h 36"/>
                <a:gd name="T8" fmla="*/ 305 w 307"/>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7" h="36">
                  <a:moveTo>
                    <a:pt x="305" y="36"/>
                  </a:moveTo>
                  <a:lnTo>
                    <a:pt x="0" y="28"/>
                  </a:lnTo>
                  <a:lnTo>
                    <a:pt x="0" y="0"/>
                  </a:lnTo>
                  <a:lnTo>
                    <a:pt x="307" y="10"/>
                  </a:lnTo>
                  <a:lnTo>
                    <a:pt x="305" y="36"/>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03" name="Freeform 39">
              <a:extLst>
                <a:ext uri="{FF2B5EF4-FFF2-40B4-BE49-F238E27FC236}">
                  <a16:creationId xmlns:a16="http://schemas.microsoft.com/office/drawing/2014/main" id="{F278905F-E8C9-2AC9-80F4-019F3B4DD2BF}"/>
                </a:ext>
              </a:extLst>
            </p:cNvPr>
            <p:cNvSpPr/>
            <p:nvPr/>
          </p:nvSpPr>
          <p:spPr bwMode="auto">
            <a:xfrm>
              <a:off x="3989046" y="2838221"/>
              <a:ext cx="184144" cy="134901"/>
            </a:xfrm>
            <a:custGeom>
              <a:avLst/>
              <a:gdLst>
                <a:gd name="T0" fmla="*/ 0 w 216"/>
                <a:gd name="T1" fmla="*/ 135 h 158"/>
                <a:gd name="T2" fmla="*/ 200 w 216"/>
                <a:gd name="T3" fmla="*/ 0 h 158"/>
                <a:gd name="T4" fmla="*/ 216 w 216"/>
                <a:gd name="T5" fmla="*/ 21 h 158"/>
                <a:gd name="T6" fmla="*/ 16 w 216"/>
                <a:gd name="T7" fmla="*/ 158 h 158"/>
                <a:gd name="T8" fmla="*/ 0 w 216"/>
                <a:gd name="T9" fmla="*/ 135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158">
                  <a:moveTo>
                    <a:pt x="0" y="135"/>
                  </a:moveTo>
                  <a:lnTo>
                    <a:pt x="200" y="0"/>
                  </a:lnTo>
                  <a:lnTo>
                    <a:pt x="216" y="21"/>
                  </a:lnTo>
                  <a:lnTo>
                    <a:pt x="16" y="158"/>
                  </a:lnTo>
                  <a:lnTo>
                    <a:pt x="0" y="135"/>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04" name="Freeform 40">
              <a:extLst>
                <a:ext uri="{FF2B5EF4-FFF2-40B4-BE49-F238E27FC236}">
                  <a16:creationId xmlns:a16="http://schemas.microsoft.com/office/drawing/2014/main" id="{62A44A7B-34F9-F308-45D8-EEBB7C155650}"/>
                </a:ext>
              </a:extLst>
            </p:cNvPr>
            <p:cNvSpPr/>
            <p:nvPr/>
          </p:nvSpPr>
          <p:spPr bwMode="auto">
            <a:xfrm>
              <a:off x="4995486" y="3393695"/>
              <a:ext cx="354000" cy="38090"/>
            </a:xfrm>
            <a:custGeom>
              <a:avLst/>
              <a:gdLst>
                <a:gd name="T0" fmla="*/ 413 w 413"/>
                <a:gd name="T1" fmla="*/ 26 h 44"/>
                <a:gd name="T2" fmla="*/ 1 w 413"/>
                <a:gd name="T3" fmla="*/ 44 h 44"/>
                <a:gd name="T4" fmla="*/ 0 w 413"/>
                <a:gd name="T5" fmla="*/ 16 h 44"/>
                <a:gd name="T6" fmla="*/ 411 w 413"/>
                <a:gd name="T7" fmla="*/ 0 h 44"/>
                <a:gd name="T8" fmla="*/ 413 w 413"/>
                <a:gd name="T9" fmla="*/ 2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 h="44">
                  <a:moveTo>
                    <a:pt x="413" y="26"/>
                  </a:moveTo>
                  <a:lnTo>
                    <a:pt x="1" y="44"/>
                  </a:lnTo>
                  <a:lnTo>
                    <a:pt x="0" y="16"/>
                  </a:lnTo>
                  <a:lnTo>
                    <a:pt x="411" y="0"/>
                  </a:lnTo>
                  <a:lnTo>
                    <a:pt x="413" y="26"/>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05" name="Freeform 41">
              <a:extLst>
                <a:ext uri="{FF2B5EF4-FFF2-40B4-BE49-F238E27FC236}">
                  <a16:creationId xmlns:a16="http://schemas.microsoft.com/office/drawing/2014/main" id="{7238B57D-C6DC-E526-8DAF-583126DEEF05}"/>
                </a:ext>
              </a:extLst>
            </p:cNvPr>
            <p:cNvSpPr/>
            <p:nvPr/>
          </p:nvSpPr>
          <p:spPr bwMode="auto">
            <a:xfrm>
              <a:off x="4308122" y="4025347"/>
              <a:ext cx="893732" cy="795121"/>
            </a:xfrm>
            <a:custGeom>
              <a:avLst/>
              <a:gdLst>
                <a:gd name="T0" fmla="*/ 509 w 602"/>
                <a:gd name="T1" fmla="*/ 929 h 535"/>
                <a:gd name="T2" fmla="*/ 248 w 602"/>
                <a:gd name="T3" fmla="*/ 894 h 535"/>
                <a:gd name="T4" fmla="*/ 151 w 602"/>
                <a:gd name="T5" fmla="*/ 814 h 535"/>
                <a:gd name="T6" fmla="*/ 66 w 602"/>
                <a:gd name="T7" fmla="*/ 700 h 535"/>
                <a:gd name="T8" fmla="*/ 54 w 602"/>
                <a:gd name="T9" fmla="*/ 639 h 535"/>
                <a:gd name="T10" fmla="*/ 56 w 602"/>
                <a:gd name="T11" fmla="*/ 603 h 535"/>
                <a:gd name="T12" fmla="*/ 66 w 602"/>
                <a:gd name="T13" fmla="*/ 545 h 535"/>
                <a:gd name="T14" fmla="*/ 56 w 602"/>
                <a:gd name="T15" fmla="*/ 509 h 535"/>
                <a:gd name="T16" fmla="*/ 50 w 602"/>
                <a:gd name="T17" fmla="*/ 469 h 535"/>
                <a:gd name="T18" fmla="*/ 64 w 602"/>
                <a:gd name="T19" fmla="*/ 418 h 535"/>
                <a:gd name="T20" fmla="*/ 54 w 602"/>
                <a:gd name="T21" fmla="*/ 372 h 535"/>
                <a:gd name="T22" fmla="*/ 61 w 602"/>
                <a:gd name="T23" fmla="*/ 332 h 535"/>
                <a:gd name="T24" fmla="*/ 71 w 602"/>
                <a:gd name="T25" fmla="*/ 293 h 535"/>
                <a:gd name="T26" fmla="*/ 76 w 602"/>
                <a:gd name="T27" fmla="*/ 252 h 535"/>
                <a:gd name="T28" fmla="*/ 30 w 602"/>
                <a:gd name="T29" fmla="*/ 219 h 535"/>
                <a:gd name="T30" fmla="*/ 0 w 602"/>
                <a:gd name="T31" fmla="*/ 0 h 535"/>
                <a:gd name="T32" fmla="*/ 1045 w 602"/>
                <a:gd name="T33" fmla="*/ 0 h 535"/>
                <a:gd name="T34" fmla="*/ 1024 w 602"/>
                <a:gd name="T35" fmla="*/ 163 h 535"/>
                <a:gd name="T36" fmla="*/ 977 w 602"/>
                <a:gd name="T37" fmla="*/ 198 h 535"/>
                <a:gd name="T38" fmla="*/ 983 w 602"/>
                <a:gd name="T39" fmla="*/ 240 h 535"/>
                <a:gd name="T40" fmla="*/ 993 w 602"/>
                <a:gd name="T41" fmla="*/ 278 h 535"/>
                <a:gd name="T42" fmla="*/ 1002 w 602"/>
                <a:gd name="T43" fmla="*/ 316 h 535"/>
                <a:gd name="T44" fmla="*/ 991 w 602"/>
                <a:gd name="T45" fmla="*/ 363 h 535"/>
                <a:gd name="T46" fmla="*/ 1003 w 602"/>
                <a:gd name="T47" fmla="*/ 415 h 535"/>
                <a:gd name="T48" fmla="*/ 998 w 602"/>
                <a:gd name="T49" fmla="*/ 453 h 535"/>
                <a:gd name="T50" fmla="*/ 988 w 602"/>
                <a:gd name="T51" fmla="*/ 490 h 535"/>
                <a:gd name="T52" fmla="*/ 998 w 602"/>
                <a:gd name="T53" fmla="*/ 547 h 535"/>
                <a:gd name="T54" fmla="*/ 1002 w 602"/>
                <a:gd name="T55" fmla="*/ 583 h 535"/>
                <a:gd name="T56" fmla="*/ 988 w 602"/>
                <a:gd name="T57" fmla="*/ 646 h 535"/>
                <a:gd name="T58" fmla="*/ 1007 w 602"/>
                <a:gd name="T59" fmla="*/ 681 h 535"/>
                <a:gd name="T60" fmla="*/ 910 w 602"/>
                <a:gd name="T61" fmla="*/ 814 h 535"/>
                <a:gd name="T62" fmla="*/ 814 w 602"/>
                <a:gd name="T63" fmla="*/ 894 h 535"/>
                <a:gd name="T64" fmla="*/ 509 w 602"/>
                <a:gd name="T65" fmla="*/ 929 h 5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2" h="535">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solidFill>
              <a:srgbClr val="939396"/>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06" name="Freeform 42">
              <a:extLst>
                <a:ext uri="{FF2B5EF4-FFF2-40B4-BE49-F238E27FC236}">
                  <a16:creationId xmlns:a16="http://schemas.microsoft.com/office/drawing/2014/main" id="{A9D91FA6-7CCA-1259-089C-2F8C61347611}"/>
                </a:ext>
              </a:extLst>
            </p:cNvPr>
            <p:cNvSpPr/>
            <p:nvPr/>
          </p:nvSpPr>
          <p:spPr bwMode="auto">
            <a:xfrm>
              <a:off x="4500203" y="4025347"/>
              <a:ext cx="252403" cy="795121"/>
            </a:xfrm>
            <a:custGeom>
              <a:avLst/>
              <a:gdLst>
                <a:gd name="T0" fmla="*/ 142 w 170"/>
                <a:gd name="T1" fmla="*/ 929 h 535"/>
                <a:gd name="T2" fmla="*/ 66 w 170"/>
                <a:gd name="T3" fmla="*/ 894 h 535"/>
                <a:gd name="T4" fmla="*/ 38 w 170"/>
                <a:gd name="T5" fmla="*/ 814 h 535"/>
                <a:gd name="T6" fmla="*/ 14 w 170"/>
                <a:gd name="T7" fmla="*/ 700 h 535"/>
                <a:gd name="T8" fmla="*/ 10 w 170"/>
                <a:gd name="T9" fmla="*/ 639 h 535"/>
                <a:gd name="T10" fmla="*/ 12 w 170"/>
                <a:gd name="T11" fmla="*/ 603 h 535"/>
                <a:gd name="T12" fmla="*/ 14 w 170"/>
                <a:gd name="T13" fmla="*/ 545 h 535"/>
                <a:gd name="T14" fmla="*/ 12 w 170"/>
                <a:gd name="T15" fmla="*/ 509 h 535"/>
                <a:gd name="T16" fmla="*/ 10 w 170"/>
                <a:gd name="T17" fmla="*/ 469 h 535"/>
                <a:gd name="T18" fmla="*/ 14 w 170"/>
                <a:gd name="T19" fmla="*/ 418 h 535"/>
                <a:gd name="T20" fmla="*/ 10 w 170"/>
                <a:gd name="T21" fmla="*/ 372 h 535"/>
                <a:gd name="T22" fmla="*/ 12 w 170"/>
                <a:gd name="T23" fmla="*/ 332 h 535"/>
                <a:gd name="T24" fmla="*/ 16 w 170"/>
                <a:gd name="T25" fmla="*/ 293 h 535"/>
                <a:gd name="T26" fmla="*/ 17 w 170"/>
                <a:gd name="T27" fmla="*/ 252 h 535"/>
                <a:gd name="T28" fmla="*/ 3 w 170"/>
                <a:gd name="T29" fmla="*/ 219 h 535"/>
                <a:gd name="T30" fmla="*/ 9 w 170"/>
                <a:gd name="T31" fmla="*/ 156 h 535"/>
                <a:gd name="T32" fmla="*/ 7 w 170"/>
                <a:gd name="T33" fmla="*/ 75 h 535"/>
                <a:gd name="T34" fmla="*/ 0 w 170"/>
                <a:gd name="T35" fmla="*/ 0 h 535"/>
                <a:gd name="T36" fmla="*/ 295 w 170"/>
                <a:gd name="T37" fmla="*/ 0 h 535"/>
                <a:gd name="T38" fmla="*/ 292 w 170"/>
                <a:gd name="T39" fmla="*/ 40 h 535"/>
                <a:gd name="T40" fmla="*/ 285 w 170"/>
                <a:gd name="T41" fmla="*/ 101 h 535"/>
                <a:gd name="T42" fmla="*/ 290 w 170"/>
                <a:gd name="T43" fmla="*/ 163 h 535"/>
                <a:gd name="T44" fmla="*/ 276 w 170"/>
                <a:gd name="T45" fmla="*/ 198 h 535"/>
                <a:gd name="T46" fmla="*/ 278 w 170"/>
                <a:gd name="T47" fmla="*/ 240 h 535"/>
                <a:gd name="T48" fmla="*/ 281 w 170"/>
                <a:gd name="T49" fmla="*/ 278 h 535"/>
                <a:gd name="T50" fmla="*/ 283 w 170"/>
                <a:gd name="T51" fmla="*/ 316 h 535"/>
                <a:gd name="T52" fmla="*/ 279 w 170"/>
                <a:gd name="T53" fmla="*/ 363 h 535"/>
                <a:gd name="T54" fmla="*/ 283 w 170"/>
                <a:gd name="T55" fmla="*/ 415 h 535"/>
                <a:gd name="T56" fmla="*/ 283 w 170"/>
                <a:gd name="T57" fmla="*/ 453 h 535"/>
                <a:gd name="T58" fmla="*/ 279 w 170"/>
                <a:gd name="T59" fmla="*/ 490 h 535"/>
                <a:gd name="T60" fmla="*/ 283 w 170"/>
                <a:gd name="T61" fmla="*/ 547 h 535"/>
                <a:gd name="T62" fmla="*/ 283 w 170"/>
                <a:gd name="T63" fmla="*/ 583 h 535"/>
                <a:gd name="T64" fmla="*/ 279 w 170"/>
                <a:gd name="T65" fmla="*/ 646 h 535"/>
                <a:gd name="T66" fmla="*/ 285 w 170"/>
                <a:gd name="T67" fmla="*/ 681 h 535"/>
                <a:gd name="T68" fmla="*/ 257 w 170"/>
                <a:gd name="T69" fmla="*/ 814 h 535"/>
                <a:gd name="T70" fmla="*/ 229 w 170"/>
                <a:gd name="T71" fmla="*/ 894 h 535"/>
                <a:gd name="T72" fmla="*/ 142 w 170"/>
                <a:gd name="T73" fmla="*/ 929 h 5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0" h="535">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solidFill>
              <a:srgbClr val="B2B1B3"/>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07" name="Oval 43">
              <a:extLst>
                <a:ext uri="{FF2B5EF4-FFF2-40B4-BE49-F238E27FC236}">
                  <a16:creationId xmlns:a16="http://schemas.microsoft.com/office/drawing/2014/main" id="{44EA4278-2472-58E6-5D83-68E607420609}"/>
                </a:ext>
              </a:extLst>
            </p:cNvPr>
            <p:cNvSpPr>
              <a:spLocks noChangeArrowheads="1"/>
            </p:cNvSpPr>
            <p:nvPr/>
          </p:nvSpPr>
          <p:spPr bwMode="auto">
            <a:xfrm>
              <a:off x="4660535" y="4812532"/>
              <a:ext cx="203193" cy="90463"/>
            </a:xfrm>
            <a:prstGeom prst="ellipse">
              <a:avLst/>
            </a:prstGeom>
            <a:solidFill>
              <a:srgbClr val="6C6C6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08" name="Oval 44">
              <a:extLst>
                <a:ext uri="{FF2B5EF4-FFF2-40B4-BE49-F238E27FC236}">
                  <a16:creationId xmlns:a16="http://schemas.microsoft.com/office/drawing/2014/main" id="{995333DA-F7A4-F3B9-E699-E53875BD6D40}"/>
                </a:ext>
              </a:extLst>
            </p:cNvPr>
            <p:cNvSpPr>
              <a:spLocks noChangeArrowheads="1"/>
            </p:cNvSpPr>
            <p:nvPr/>
          </p:nvSpPr>
          <p:spPr bwMode="auto">
            <a:xfrm>
              <a:off x="4584337" y="4772856"/>
              <a:ext cx="355588" cy="98398"/>
            </a:xfrm>
            <a:prstGeom prst="ellipse">
              <a:avLst/>
            </a:prstGeom>
            <a:solidFill>
              <a:srgbClr val="575759"/>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09" name="Freeform 45">
              <a:extLst>
                <a:ext uri="{FF2B5EF4-FFF2-40B4-BE49-F238E27FC236}">
                  <a16:creationId xmlns:a16="http://schemas.microsoft.com/office/drawing/2014/main" id="{019EAE82-429C-5AD3-4E15-A9A3089CD5F4}"/>
                </a:ext>
              </a:extLst>
            </p:cNvPr>
            <p:cNvSpPr/>
            <p:nvPr/>
          </p:nvSpPr>
          <p:spPr bwMode="auto">
            <a:xfrm>
              <a:off x="4536714" y="4799835"/>
              <a:ext cx="450835" cy="38090"/>
            </a:xfrm>
            <a:custGeom>
              <a:avLst/>
              <a:gdLst>
                <a:gd name="T0" fmla="*/ 243 w 303"/>
                <a:gd name="T1" fmla="*/ 44 h 25"/>
                <a:gd name="T2" fmla="*/ 3 w 303"/>
                <a:gd name="T3" fmla="*/ 12 h 25"/>
                <a:gd name="T4" fmla="*/ 0 w 303"/>
                <a:gd name="T5" fmla="*/ 2 h 25"/>
                <a:gd name="T6" fmla="*/ 241 w 303"/>
                <a:gd name="T7" fmla="*/ 23 h 25"/>
                <a:gd name="T8" fmla="*/ 526 w 303"/>
                <a:gd name="T9" fmla="*/ 0 h 25"/>
                <a:gd name="T10" fmla="*/ 523 w 303"/>
                <a:gd name="T11" fmla="*/ 12 h 25"/>
                <a:gd name="T12" fmla="*/ 243 w 303"/>
                <a:gd name="T13" fmla="*/ 4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3" h="25">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solidFill>
              <a:srgbClr val="4B4B4D"/>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0" name="Freeform 46">
              <a:extLst>
                <a:ext uri="{FF2B5EF4-FFF2-40B4-BE49-F238E27FC236}">
                  <a16:creationId xmlns:a16="http://schemas.microsoft.com/office/drawing/2014/main" id="{D2E85F4F-874E-B0A6-48A5-CFCF1DE70144}"/>
                </a:ext>
              </a:extLst>
            </p:cNvPr>
            <p:cNvSpPr/>
            <p:nvPr/>
          </p:nvSpPr>
          <p:spPr bwMode="auto">
            <a:xfrm>
              <a:off x="4352570" y="4250710"/>
              <a:ext cx="825472" cy="61896"/>
            </a:xfrm>
            <a:custGeom>
              <a:avLst/>
              <a:gdLst>
                <a:gd name="T0" fmla="*/ 23 w 556"/>
                <a:gd name="T1" fmla="*/ 42 h 41"/>
                <a:gd name="T2" fmla="*/ 922 w 556"/>
                <a:gd name="T3" fmla="*/ 0 h 41"/>
                <a:gd name="T4" fmla="*/ 941 w 556"/>
                <a:gd name="T5" fmla="*/ 14 h 41"/>
                <a:gd name="T6" fmla="*/ 965 w 556"/>
                <a:gd name="T7" fmla="*/ 26 h 41"/>
                <a:gd name="T8" fmla="*/ 0 w 556"/>
                <a:gd name="T9" fmla="*/ 71 h 41"/>
                <a:gd name="T10" fmla="*/ 9 w 556"/>
                <a:gd name="T11" fmla="*/ 68 h 41"/>
                <a:gd name="T12" fmla="*/ 23 w 556"/>
                <a:gd name="T13" fmla="*/ 42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1">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solidFill>
              <a:srgbClr val="6C6C6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1" name="Freeform 47">
              <a:extLst>
                <a:ext uri="{FF2B5EF4-FFF2-40B4-BE49-F238E27FC236}">
                  <a16:creationId xmlns:a16="http://schemas.microsoft.com/office/drawing/2014/main" id="{72F87D21-D15F-577A-610F-8ED04B6F345D}"/>
                </a:ext>
              </a:extLst>
            </p:cNvPr>
            <p:cNvSpPr/>
            <p:nvPr/>
          </p:nvSpPr>
          <p:spPr bwMode="auto">
            <a:xfrm>
              <a:off x="4336696" y="4182467"/>
              <a:ext cx="839759" cy="63483"/>
            </a:xfrm>
            <a:custGeom>
              <a:avLst/>
              <a:gdLst>
                <a:gd name="T0" fmla="*/ 0 w 565"/>
                <a:gd name="T1" fmla="*/ 47 h 42"/>
                <a:gd name="T2" fmla="*/ 981 w 565"/>
                <a:gd name="T3" fmla="*/ 0 h 42"/>
                <a:gd name="T4" fmla="*/ 945 w 565"/>
                <a:gd name="T5" fmla="*/ 14 h 42"/>
                <a:gd name="T6" fmla="*/ 943 w 565"/>
                <a:gd name="T7" fmla="*/ 30 h 42"/>
                <a:gd name="T8" fmla="*/ 50 w 565"/>
                <a:gd name="T9" fmla="*/ 73 h 42"/>
                <a:gd name="T10" fmla="*/ 43 w 565"/>
                <a:gd name="T11" fmla="*/ 68 h 42"/>
                <a:gd name="T12" fmla="*/ 0 w 565"/>
                <a:gd name="T13" fmla="*/ 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 h="42">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solidFill>
              <a:srgbClr val="6C6C6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2" name="Freeform 48">
              <a:extLst>
                <a:ext uri="{FF2B5EF4-FFF2-40B4-BE49-F238E27FC236}">
                  <a16:creationId xmlns:a16="http://schemas.microsoft.com/office/drawing/2014/main" id="{75E1A905-BEE9-2529-128A-2728E25F7892}"/>
                </a:ext>
              </a:extLst>
            </p:cNvPr>
            <p:cNvSpPr/>
            <p:nvPr/>
          </p:nvSpPr>
          <p:spPr bwMode="auto">
            <a:xfrm>
              <a:off x="4355745" y="4306258"/>
              <a:ext cx="798486" cy="60309"/>
            </a:xfrm>
            <a:custGeom>
              <a:avLst/>
              <a:gdLst>
                <a:gd name="T0" fmla="*/ 0 w 538"/>
                <a:gd name="T1" fmla="*/ 43 h 41"/>
                <a:gd name="T2" fmla="*/ 931 w 538"/>
                <a:gd name="T3" fmla="*/ 0 h 41"/>
                <a:gd name="T4" fmla="*/ 934 w 538"/>
                <a:gd name="T5" fmla="*/ 28 h 41"/>
                <a:gd name="T6" fmla="*/ 10 w 538"/>
                <a:gd name="T7" fmla="*/ 71 h 41"/>
                <a:gd name="T8" fmla="*/ 0 w 538"/>
                <a:gd name="T9" fmla="*/ 4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8" h="41">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solidFill>
              <a:srgbClr val="6C6C6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3" name="Freeform 49">
              <a:extLst>
                <a:ext uri="{FF2B5EF4-FFF2-40B4-BE49-F238E27FC236}">
                  <a16:creationId xmlns:a16="http://schemas.microsoft.com/office/drawing/2014/main" id="{F209218C-9EC5-6915-0669-9A191EFF1DAA}"/>
                </a:ext>
              </a:extLst>
            </p:cNvPr>
            <p:cNvSpPr/>
            <p:nvPr/>
          </p:nvSpPr>
          <p:spPr bwMode="auto">
            <a:xfrm>
              <a:off x="4362095" y="4360218"/>
              <a:ext cx="812772" cy="61895"/>
            </a:xfrm>
            <a:custGeom>
              <a:avLst/>
              <a:gdLst>
                <a:gd name="T0" fmla="*/ 3 w 547"/>
                <a:gd name="T1" fmla="*/ 43 h 42"/>
                <a:gd name="T2" fmla="*/ 924 w 547"/>
                <a:gd name="T3" fmla="*/ 0 h 42"/>
                <a:gd name="T4" fmla="*/ 941 w 547"/>
                <a:gd name="T5" fmla="*/ 24 h 42"/>
                <a:gd name="T6" fmla="*/ 950 w 547"/>
                <a:gd name="T7" fmla="*/ 27 h 42"/>
                <a:gd name="T8" fmla="*/ 0 w 547"/>
                <a:gd name="T9" fmla="*/ 72 h 42"/>
                <a:gd name="T10" fmla="*/ 3 w 547"/>
                <a:gd name="T11" fmla="*/ 43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42">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solidFill>
              <a:srgbClr val="6C6C6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4" name="Freeform 50">
              <a:extLst>
                <a:ext uri="{FF2B5EF4-FFF2-40B4-BE49-F238E27FC236}">
                  <a16:creationId xmlns:a16="http://schemas.microsoft.com/office/drawing/2014/main" id="{7912C82C-AAE4-D67C-64E3-E61398EE49E6}"/>
                </a:ext>
              </a:extLst>
            </p:cNvPr>
            <p:cNvSpPr/>
            <p:nvPr/>
          </p:nvSpPr>
          <p:spPr bwMode="auto">
            <a:xfrm>
              <a:off x="4355745" y="4423701"/>
              <a:ext cx="798486" cy="60309"/>
            </a:xfrm>
            <a:custGeom>
              <a:avLst/>
              <a:gdLst>
                <a:gd name="T0" fmla="*/ 0 w 537"/>
                <a:gd name="T1" fmla="*/ 43 h 41"/>
                <a:gd name="T2" fmla="*/ 924 w 537"/>
                <a:gd name="T3" fmla="*/ 0 h 41"/>
                <a:gd name="T4" fmla="*/ 933 w 537"/>
                <a:gd name="T5" fmla="*/ 24 h 41"/>
                <a:gd name="T6" fmla="*/ 933 w 537"/>
                <a:gd name="T7" fmla="*/ 28 h 41"/>
                <a:gd name="T8" fmla="*/ 12 w 537"/>
                <a:gd name="T9" fmla="*/ 71 h 41"/>
                <a:gd name="T10" fmla="*/ 0 w 537"/>
                <a:gd name="T11" fmla="*/ 43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41">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solidFill>
              <a:srgbClr val="6C6C6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5" name="Freeform 51">
              <a:extLst>
                <a:ext uri="{FF2B5EF4-FFF2-40B4-BE49-F238E27FC236}">
                  <a16:creationId xmlns:a16="http://schemas.microsoft.com/office/drawing/2014/main" id="{A3806F71-E256-83E8-D8E6-1CC3D9B232FC}"/>
                </a:ext>
              </a:extLst>
            </p:cNvPr>
            <p:cNvSpPr/>
            <p:nvPr/>
          </p:nvSpPr>
          <p:spPr bwMode="auto">
            <a:xfrm>
              <a:off x="4352570" y="4479248"/>
              <a:ext cx="827060" cy="61896"/>
            </a:xfrm>
            <a:custGeom>
              <a:avLst/>
              <a:gdLst>
                <a:gd name="T0" fmla="*/ 19 w 557"/>
                <a:gd name="T1" fmla="*/ 43 h 41"/>
                <a:gd name="T2" fmla="*/ 931 w 557"/>
                <a:gd name="T3" fmla="*/ 0 h 41"/>
                <a:gd name="T4" fmla="*/ 946 w 557"/>
                <a:gd name="T5" fmla="*/ 16 h 41"/>
                <a:gd name="T6" fmla="*/ 967 w 557"/>
                <a:gd name="T7" fmla="*/ 26 h 41"/>
                <a:gd name="T8" fmla="*/ 0 w 557"/>
                <a:gd name="T9" fmla="*/ 71 h 41"/>
                <a:gd name="T10" fmla="*/ 3 w 557"/>
                <a:gd name="T11" fmla="*/ 71 h 41"/>
                <a:gd name="T12" fmla="*/ 19 w 557"/>
                <a:gd name="T13" fmla="*/ 43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7" h="41">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solidFill>
              <a:srgbClr val="6C6C6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6" name="Freeform 52">
              <a:extLst>
                <a:ext uri="{FF2B5EF4-FFF2-40B4-BE49-F238E27FC236}">
                  <a16:creationId xmlns:a16="http://schemas.microsoft.com/office/drawing/2014/main" id="{22E53A79-26EB-1E2C-6C0D-2014C3AF7A89}"/>
                </a:ext>
              </a:extLst>
            </p:cNvPr>
            <p:cNvSpPr/>
            <p:nvPr/>
          </p:nvSpPr>
          <p:spPr bwMode="auto">
            <a:xfrm>
              <a:off x="4362095" y="4537970"/>
              <a:ext cx="790548" cy="60309"/>
            </a:xfrm>
            <a:custGeom>
              <a:avLst/>
              <a:gdLst>
                <a:gd name="T0" fmla="*/ 0 w 532"/>
                <a:gd name="T1" fmla="*/ 43 h 41"/>
                <a:gd name="T2" fmla="*/ 921 w 532"/>
                <a:gd name="T3" fmla="*/ 0 h 41"/>
                <a:gd name="T4" fmla="*/ 924 w 532"/>
                <a:gd name="T5" fmla="*/ 29 h 41"/>
                <a:gd name="T6" fmla="*/ 9 w 532"/>
                <a:gd name="T7" fmla="*/ 71 h 41"/>
                <a:gd name="T8" fmla="*/ 0 w 532"/>
                <a:gd name="T9" fmla="*/ 4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 h="41">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solidFill>
              <a:srgbClr val="6C6C6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7" name="Freeform 53">
              <a:extLst>
                <a:ext uri="{FF2B5EF4-FFF2-40B4-BE49-F238E27FC236}">
                  <a16:creationId xmlns:a16="http://schemas.microsoft.com/office/drawing/2014/main" id="{C3D2F9B3-F59C-BD97-8C7A-F0121DE07CD8}"/>
                </a:ext>
              </a:extLst>
            </p:cNvPr>
            <p:cNvSpPr/>
            <p:nvPr/>
          </p:nvSpPr>
          <p:spPr bwMode="auto">
            <a:xfrm>
              <a:off x="4374795" y="4622084"/>
              <a:ext cx="790548" cy="198384"/>
            </a:xfrm>
            <a:custGeom>
              <a:avLst/>
              <a:gdLst>
                <a:gd name="T0" fmla="*/ 431 w 532"/>
                <a:gd name="T1" fmla="*/ 231 h 133"/>
                <a:gd name="T2" fmla="*/ 170 w 532"/>
                <a:gd name="T3" fmla="*/ 196 h 133"/>
                <a:gd name="T4" fmla="*/ 73 w 532"/>
                <a:gd name="T5" fmla="*/ 116 h 133"/>
                <a:gd name="T6" fmla="*/ 0 w 532"/>
                <a:gd name="T7" fmla="*/ 43 h 133"/>
                <a:gd name="T8" fmla="*/ 924 w 532"/>
                <a:gd name="T9" fmla="*/ 0 h 133"/>
                <a:gd name="T10" fmla="*/ 832 w 532"/>
                <a:gd name="T11" fmla="*/ 116 h 133"/>
                <a:gd name="T12" fmla="*/ 736 w 532"/>
                <a:gd name="T13" fmla="*/ 196 h 133"/>
                <a:gd name="T14" fmla="*/ 431 w 532"/>
                <a:gd name="T15" fmla="*/ 231 h 1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2" h="133">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solidFill>
              <a:srgbClr val="6C6C6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8" name="Freeform 54">
              <a:extLst>
                <a:ext uri="{FF2B5EF4-FFF2-40B4-BE49-F238E27FC236}">
                  <a16:creationId xmlns:a16="http://schemas.microsoft.com/office/drawing/2014/main" id="{821B6A17-2939-F338-0FC6-7CFF197F3C0C}"/>
                </a:ext>
              </a:extLst>
            </p:cNvPr>
            <p:cNvSpPr/>
            <p:nvPr/>
          </p:nvSpPr>
          <p:spPr bwMode="auto">
            <a:xfrm>
              <a:off x="4514490" y="4642716"/>
              <a:ext cx="228592" cy="177751"/>
            </a:xfrm>
            <a:custGeom>
              <a:avLst/>
              <a:gdLst>
                <a:gd name="T0" fmla="*/ 95 w 154"/>
                <a:gd name="T1" fmla="*/ 199 h 120"/>
                <a:gd name="T2" fmla="*/ 42 w 154"/>
                <a:gd name="T3" fmla="*/ 95 h 120"/>
                <a:gd name="T4" fmla="*/ 0 w 154"/>
                <a:gd name="T5" fmla="*/ 14 h 120"/>
                <a:gd name="T6" fmla="*/ 264 w 154"/>
                <a:gd name="T7" fmla="*/ 0 h 120"/>
                <a:gd name="T8" fmla="*/ 267 w 154"/>
                <a:gd name="T9" fmla="*/ 95 h 120"/>
                <a:gd name="T10" fmla="*/ 265 w 154"/>
                <a:gd name="T11" fmla="*/ 203 h 120"/>
                <a:gd name="T12" fmla="*/ 265 w 154"/>
                <a:gd name="T13" fmla="*/ 208 h 120"/>
                <a:gd name="T14" fmla="*/ 95 w 154"/>
                <a:gd name="T15" fmla="*/ 199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 h="120">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solidFill>
              <a:srgbClr val="939396"/>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19" name="Oval 55">
              <a:extLst>
                <a:ext uri="{FF2B5EF4-FFF2-40B4-BE49-F238E27FC236}">
                  <a16:creationId xmlns:a16="http://schemas.microsoft.com/office/drawing/2014/main" id="{AB19BC20-2D28-E9C1-CDDF-D1725808996F}"/>
                </a:ext>
              </a:extLst>
            </p:cNvPr>
            <p:cNvSpPr>
              <a:spLocks noChangeArrowheads="1"/>
            </p:cNvSpPr>
            <p:nvPr/>
          </p:nvSpPr>
          <p:spPr bwMode="auto">
            <a:xfrm>
              <a:off x="4306535" y="3446068"/>
              <a:ext cx="390512" cy="390418"/>
            </a:xfrm>
            <a:prstGeom prst="ellipse">
              <a:avLst/>
            </a:prstGeom>
            <a:solidFill>
              <a:schemeClr val="accent1"/>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20" name="Oval 56">
              <a:extLst>
                <a:ext uri="{FF2B5EF4-FFF2-40B4-BE49-F238E27FC236}">
                  <a16:creationId xmlns:a16="http://schemas.microsoft.com/office/drawing/2014/main" id="{BEFF8435-4C32-9CAA-8497-2A92372C19DD}"/>
                </a:ext>
              </a:extLst>
            </p:cNvPr>
            <p:cNvSpPr>
              <a:spLocks noChangeArrowheads="1"/>
            </p:cNvSpPr>
            <p:nvPr/>
          </p:nvSpPr>
          <p:spPr bwMode="auto">
            <a:xfrm>
              <a:off x="4830392" y="3284187"/>
              <a:ext cx="298440" cy="298368"/>
            </a:xfrm>
            <a:prstGeom prst="ellipse">
              <a:avLst/>
            </a:prstGeom>
            <a:solidFill>
              <a:schemeClr val="accent3"/>
            </a:solidFill>
            <a:ln>
              <a:noFill/>
            </a:ln>
          </p:spPr>
          <p:txBody>
            <a:bodyPr/>
            <a:lstStyle/>
            <a:p>
              <a:pPr eaLnBrk="1" fontAlgn="auto" hangingPunct="1">
                <a:spcBef>
                  <a:spcPts val="0"/>
                </a:spcBef>
                <a:spcAft>
                  <a:spcPts val="0"/>
                </a:spcAft>
                <a:buClr>
                  <a:srgbClr val="000000"/>
                </a:buClr>
                <a:buFont typeface="Arial"/>
                <a:buNone/>
                <a:defRPr/>
              </a:pPr>
              <a:endParaRPr lang="en-US" sz="2400" kern="0">
                <a:solidFill>
                  <a:schemeClr val="bg1"/>
                </a:solidFill>
                <a:latin typeface="Arial"/>
                <a:ea typeface="Arial"/>
                <a:cs typeface="+mn-ea"/>
                <a:sym typeface="+mn-lt"/>
              </a:endParaRPr>
            </a:p>
          </p:txBody>
        </p:sp>
        <p:sp>
          <p:nvSpPr>
            <p:cNvPr id="121" name="Oval 57">
              <a:extLst>
                <a:ext uri="{FF2B5EF4-FFF2-40B4-BE49-F238E27FC236}">
                  <a16:creationId xmlns:a16="http://schemas.microsoft.com/office/drawing/2014/main" id="{C5DFD5D4-EDF3-3439-D64F-0896E593317C}"/>
                </a:ext>
              </a:extLst>
            </p:cNvPr>
            <p:cNvSpPr>
              <a:spLocks noChangeArrowheads="1"/>
            </p:cNvSpPr>
            <p:nvPr/>
          </p:nvSpPr>
          <p:spPr bwMode="auto">
            <a:xfrm>
              <a:off x="4271611" y="2747759"/>
              <a:ext cx="541318" cy="541189"/>
            </a:xfrm>
            <a:prstGeom prst="ellipse">
              <a:avLst/>
            </a:prstGeom>
            <a:solidFill>
              <a:srgbClr val="16294C"/>
            </a:solidFill>
            <a:ln>
              <a:noFill/>
            </a:ln>
          </p:spPr>
          <p:txBody>
            <a:bodyPr/>
            <a:lstStyle/>
            <a:p>
              <a:pPr eaLnBrk="1" fontAlgn="auto" hangingPunct="1">
                <a:spcBef>
                  <a:spcPts val="0"/>
                </a:spcBef>
                <a:spcAft>
                  <a:spcPts val="0"/>
                </a:spcAft>
                <a:buClr>
                  <a:srgbClr val="000000"/>
                </a:buClr>
                <a:buFont typeface="Arial"/>
                <a:buNone/>
                <a:defRPr/>
              </a:pPr>
              <a:endParaRPr lang="en-US" sz="2400" kern="0">
                <a:solidFill>
                  <a:schemeClr val="bg1"/>
                </a:solidFill>
                <a:latin typeface="Arial"/>
                <a:ea typeface="Arial"/>
                <a:cs typeface="+mn-ea"/>
                <a:sym typeface="+mn-lt"/>
              </a:endParaRPr>
            </a:p>
          </p:txBody>
        </p:sp>
        <p:sp>
          <p:nvSpPr>
            <p:cNvPr id="122" name="Oval 58">
              <a:extLst>
                <a:ext uri="{FF2B5EF4-FFF2-40B4-BE49-F238E27FC236}">
                  <a16:creationId xmlns:a16="http://schemas.microsoft.com/office/drawing/2014/main" id="{D5CA006E-03CD-6EBE-E15C-B430A242EE09}"/>
                </a:ext>
              </a:extLst>
            </p:cNvPr>
            <p:cNvSpPr>
              <a:spLocks noChangeArrowheads="1"/>
            </p:cNvSpPr>
            <p:nvPr/>
          </p:nvSpPr>
          <p:spPr bwMode="auto">
            <a:xfrm>
              <a:off x="4982787" y="2639839"/>
              <a:ext cx="390512" cy="390418"/>
            </a:xfrm>
            <a:prstGeom prst="ellipse">
              <a:avLst/>
            </a:prstGeom>
            <a:solidFill>
              <a:schemeClr val="accent6"/>
            </a:solidFill>
            <a:ln>
              <a:noFill/>
            </a:ln>
          </p:spPr>
          <p:txBody>
            <a:bodyPr/>
            <a:lstStyle/>
            <a:p>
              <a:pPr eaLnBrk="1" fontAlgn="auto" hangingPunct="1">
                <a:spcBef>
                  <a:spcPts val="0"/>
                </a:spcBef>
                <a:spcAft>
                  <a:spcPts val="0"/>
                </a:spcAft>
                <a:buClr>
                  <a:srgbClr val="000000"/>
                </a:buClr>
                <a:buFont typeface="Arial"/>
                <a:buNone/>
                <a:defRPr/>
              </a:pPr>
              <a:endParaRPr lang="en-US" sz="2400" kern="0">
                <a:solidFill>
                  <a:schemeClr val="bg1"/>
                </a:solidFill>
                <a:latin typeface="Arial"/>
                <a:ea typeface="Arial"/>
                <a:cs typeface="+mn-ea"/>
                <a:sym typeface="+mn-lt"/>
              </a:endParaRPr>
            </a:p>
          </p:txBody>
        </p:sp>
        <p:sp>
          <p:nvSpPr>
            <p:cNvPr id="123" name="Oval 59">
              <a:extLst>
                <a:ext uri="{FF2B5EF4-FFF2-40B4-BE49-F238E27FC236}">
                  <a16:creationId xmlns:a16="http://schemas.microsoft.com/office/drawing/2014/main" id="{0CFE3687-D421-303C-BFA3-272658338031}"/>
                </a:ext>
              </a:extLst>
            </p:cNvPr>
            <p:cNvSpPr>
              <a:spLocks noChangeArrowheads="1"/>
            </p:cNvSpPr>
            <p:nvPr/>
          </p:nvSpPr>
          <p:spPr bwMode="auto">
            <a:xfrm>
              <a:off x="5428858" y="2282748"/>
              <a:ext cx="298440" cy="298368"/>
            </a:xfrm>
            <a:prstGeom prst="ellipse">
              <a:avLst/>
            </a:prstGeom>
            <a:solidFill>
              <a:schemeClr val="accent5"/>
            </a:solidFill>
            <a:ln>
              <a:noFill/>
            </a:ln>
          </p:spPr>
          <p:txBody>
            <a:bodyPr/>
            <a:lstStyle/>
            <a:p>
              <a:pPr eaLnBrk="1" fontAlgn="auto" hangingPunct="1">
                <a:spcBef>
                  <a:spcPts val="0"/>
                </a:spcBef>
                <a:spcAft>
                  <a:spcPts val="0"/>
                </a:spcAft>
                <a:buClr>
                  <a:srgbClr val="000000"/>
                </a:buClr>
                <a:buFont typeface="Arial"/>
                <a:buNone/>
                <a:defRPr/>
              </a:pPr>
              <a:endParaRPr lang="en-US" sz="2400" kern="0">
                <a:solidFill>
                  <a:schemeClr val="bg1"/>
                </a:solidFill>
                <a:latin typeface="Arial"/>
                <a:ea typeface="Arial"/>
                <a:cs typeface="+mn-ea"/>
                <a:sym typeface="+mn-lt"/>
              </a:endParaRPr>
            </a:p>
          </p:txBody>
        </p:sp>
        <p:sp>
          <p:nvSpPr>
            <p:cNvPr id="124" name="Oval 60">
              <a:extLst>
                <a:ext uri="{FF2B5EF4-FFF2-40B4-BE49-F238E27FC236}">
                  <a16:creationId xmlns:a16="http://schemas.microsoft.com/office/drawing/2014/main" id="{09F183A8-0E59-9DB2-D3A8-D7929710287E}"/>
                </a:ext>
              </a:extLst>
            </p:cNvPr>
            <p:cNvSpPr>
              <a:spLocks noChangeArrowheads="1"/>
            </p:cNvSpPr>
            <p:nvPr/>
          </p:nvSpPr>
          <p:spPr bwMode="auto">
            <a:xfrm>
              <a:off x="5325675" y="1762191"/>
              <a:ext cx="207955" cy="207906"/>
            </a:xfrm>
            <a:prstGeom prst="ellipse">
              <a:avLst/>
            </a:prstGeom>
            <a:solidFill>
              <a:srgbClr val="449EA6"/>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25" name="Oval 61">
              <a:extLst>
                <a:ext uri="{FF2B5EF4-FFF2-40B4-BE49-F238E27FC236}">
                  <a16:creationId xmlns:a16="http://schemas.microsoft.com/office/drawing/2014/main" id="{8AF9833C-2764-60AB-92F4-F51A9C75A22F}"/>
                </a:ext>
              </a:extLst>
            </p:cNvPr>
            <p:cNvSpPr>
              <a:spLocks noChangeArrowheads="1"/>
            </p:cNvSpPr>
            <p:nvPr/>
          </p:nvSpPr>
          <p:spPr bwMode="auto">
            <a:xfrm>
              <a:off x="4700221" y="1874873"/>
              <a:ext cx="542906" cy="544363"/>
            </a:xfrm>
            <a:prstGeom prst="ellipse">
              <a:avLst/>
            </a:prstGeom>
            <a:solidFill>
              <a:schemeClr val="accent1"/>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26" name="Oval 62">
              <a:extLst>
                <a:ext uri="{FF2B5EF4-FFF2-40B4-BE49-F238E27FC236}">
                  <a16:creationId xmlns:a16="http://schemas.microsoft.com/office/drawing/2014/main" id="{A4CEAFE7-4BF8-C180-9226-7149700FBB74}"/>
                </a:ext>
              </a:extLst>
            </p:cNvPr>
            <p:cNvSpPr>
              <a:spLocks noChangeArrowheads="1"/>
            </p:cNvSpPr>
            <p:nvPr/>
          </p:nvSpPr>
          <p:spPr bwMode="auto">
            <a:xfrm>
              <a:off x="4098579" y="2066907"/>
              <a:ext cx="388925" cy="390418"/>
            </a:xfrm>
            <a:prstGeom prst="ellipse">
              <a:avLst/>
            </a:prstGeom>
            <a:solidFill>
              <a:schemeClr val="accent2"/>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27" name="Oval 63">
              <a:extLst>
                <a:ext uri="{FF2B5EF4-FFF2-40B4-BE49-F238E27FC236}">
                  <a16:creationId xmlns:a16="http://schemas.microsoft.com/office/drawing/2014/main" id="{2255EEA7-8B36-A9C0-3BC9-EA8E78B35523}"/>
                </a:ext>
              </a:extLst>
            </p:cNvPr>
            <p:cNvSpPr>
              <a:spLocks noChangeArrowheads="1"/>
            </p:cNvSpPr>
            <p:nvPr/>
          </p:nvSpPr>
          <p:spPr bwMode="auto">
            <a:xfrm>
              <a:off x="4089054" y="1593961"/>
              <a:ext cx="298440" cy="298368"/>
            </a:xfrm>
            <a:prstGeom prst="ellipse">
              <a:avLst/>
            </a:prstGeom>
            <a:solidFill>
              <a:schemeClr val="accent6"/>
            </a:solidFill>
            <a:ln>
              <a:noFill/>
            </a:ln>
          </p:spPr>
          <p:txBody>
            <a:bodyPr/>
            <a:lstStyle/>
            <a:p>
              <a:pPr eaLnBrk="1" fontAlgn="auto" hangingPunct="1">
                <a:spcBef>
                  <a:spcPts val="0"/>
                </a:spcBef>
                <a:spcAft>
                  <a:spcPts val="0"/>
                </a:spcAft>
                <a:buClr>
                  <a:srgbClr val="000000"/>
                </a:buClr>
                <a:buFont typeface="Arial"/>
                <a:buNone/>
                <a:defRPr/>
              </a:pPr>
              <a:endParaRPr lang="en-US" sz="2400" kern="0">
                <a:solidFill>
                  <a:schemeClr val="bg1"/>
                </a:solidFill>
                <a:latin typeface="Arial"/>
                <a:ea typeface="Arial"/>
                <a:cs typeface="+mn-ea"/>
                <a:sym typeface="+mn-lt"/>
              </a:endParaRPr>
            </a:p>
          </p:txBody>
        </p:sp>
        <p:sp>
          <p:nvSpPr>
            <p:cNvPr id="128" name="Oval 64">
              <a:extLst>
                <a:ext uri="{FF2B5EF4-FFF2-40B4-BE49-F238E27FC236}">
                  <a16:creationId xmlns:a16="http://schemas.microsoft.com/office/drawing/2014/main" id="{0C73B4A8-76C3-658E-6905-B8F149AC6B16}"/>
                </a:ext>
              </a:extLst>
            </p:cNvPr>
            <p:cNvSpPr>
              <a:spLocks noChangeArrowheads="1"/>
            </p:cNvSpPr>
            <p:nvPr/>
          </p:nvSpPr>
          <p:spPr bwMode="auto">
            <a:xfrm>
              <a:off x="3893799" y="2854092"/>
              <a:ext cx="207955" cy="207906"/>
            </a:xfrm>
            <a:prstGeom prst="ellipse">
              <a:avLst/>
            </a:prstGeom>
            <a:solidFill>
              <a:schemeClr val="accent3"/>
            </a:solidFill>
            <a:ln>
              <a:noFill/>
            </a:ln>
          </p:spPr>
          <p:txBody>
            <a:bodyPr/>
            <a:lstStyle/>
            <a:p>
              <a:pPr eaLnBrk="1" fontAlgn="auto" hangingPunct="1">
                <a:spcBef>
                  <a:spcPts val="0"/>
                </a:spcBef>
                <a:spcAft>
                  <a:spcPts val="0"/>
                </a:spcAft>
                <a:buClr>
                  <a:srgbClr val="000000"/>
                </a:buClr>
                <a:buFont typeface="Arial"/>
                <a:buNone/>
                <a:defRPr/>
              </a:pPr>
              <a:endParaRPr lang="en-US" sz="2400" kern="0">
                <a:solidFill>
                  <a:schemeClr val="bg1"/>
                </a:solidFill>
                <a:latin typeface="Arial"/>
                <a:ea typeface="Arial"/>
                <a:cs typeface="+mn-ea"/>
                <a:sym typeface="+mn-lt"/>
              </a:endParaRPr>
            </a:p>
          </p:txBody>
        </p:sp>
        <p:sp>
          <p:nvSpPr>
            <p:cNvPr id="129" name="Oval 65">
              <a:extLst>
                <a:ext uri="{FF2B5EF4-FFF2-40B4-BE49-F238E27FC236}">
                  <a16:creationId xmlns:a16="http://schemas.microsoft.com/office/drawing/2014/main" id="{88F4516F-5294-BB14-2DFE-56486736DDB3}"/>
                </a:ext>
              </a:extLst>
            </p:cNvPr>
            <p:cNvSpPr>
              <a:spLocks noChangeArrowheads="1"/>
            </p:cNvSpPr>
            <p:nvPr/>
          </p:nvSpPr>
          <p:spPr bwMode="auto">
            <a:xfrm>
              <a:off x="4700221" y="1438429"/>
              <a:ext cx="206368" cy="206319"/>
            </a:xfrm>
            <a:prstGeom prst="ellipse">
              <a:avLst/>
            </a:prstGeom>
            <a:solidFill>
              <a:schemeClr val="accent5"/>
            </a:solidFill>
            <a:ln>
              <a:noFill/>
            </a:ln>
          </p:spPr>
          <p:txBody>
            <a:bodyPr/>
            <a:lstStyle/>
            <a:p>
              <a:pPr eaLnBrk="1" fontAlgn="auto" hangingPunct="1">
                <a:spcBef>
                  <a:spcPts val="0"/>
                </a:spcBef>
                <a:spcAft>
                  <a:spcPts val="0"/>
                </a:spcAft>
                <a:buClr>
                  <a:srgbClr val="000000"/>
                </a:buClr>
                <a:buFont typeface="Arial"/>
                <a:buNone/>
                <a:defRPr/>
              </a:pPr>
              <a:endParaRPr lang="en-US" sz="2400" kern="0">
                <a:solidFill>
                  <a:schemeClr val="bg1"/>
                </a:solidFill>
                <a:latin typeface="Arial"/>
                <a:ea typeface="Arial"/>
                <a:cs typeface="+mn-ea"/>
                <a:sym typeface="+mn-lt"/>
              </a:endParaRPr>
            </a:p>
          </p:txBody>
        </p:sp>
        <p:sp>
          <p:nvSpPr>
            <p:cNvPr id="130" name="Oval 66">
              <a:extLst>
                <a:ext uri="{FF2B5EF4-FFF2-40B4-BE49-F238E27FC236}">
                  <a16:creationId xmlns:a16="http://schemas.microsoft.com/office/drawing/2014/main" id="{F8104524-D123-BB13-D61E-AA661ACFC6E5}"/>
                </a:ext>
              </a:extLst>
            </p:cNvPr>
            <p:cNvSpPr>
              <a:spLocks noChangeArrowheads="1"/>
            </p:cNvSpPr>
            <p:nvPr/>
          </p:nvSpPr>
          <p:spPr bwMode="auto">
            <a:xfrm>
              <a:off x="3750929" y="2335122"/>
              <a:ext cx="207955" cy="207905"/>
            </a:xfrm>
            <a:prstGeom prst="ellipse">
              <a:avLst/>
            </a:prstGeom>
            <a:solidFill>
              <a:schemeClr val="accent1"/>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31" name="Oval 67">
              <a:extLst>
                <a:ext uri="{FF2B5EF4-FFF2-40B4-BE49-F238E27FC236}">
                  <a16:creationId xmlns:a16="http://schemas.microsoft.com/office/drawing/2014/main" id="{D9F68FB3-8262-5892-465A-B5E35F23DB7F}"/>
                </a:ext>
              </a:extLst>
            </p:cNvPr>
            <p:cNvSpPr>
              <a:spLocks noChangeArrowheads="1"/>
            </p:cNvSpPr>
            <p:nvPr/>
          </p:nvSpPr>
          <p:spPr bwMode="auto">
            <a:xfrm>
              <a:off x="5128832" y="3647625"/>
              <a:ext cx="207955" cy="209493"/>
            </a:xfrm>
            <a:prstGeom prst="ellipse">
              <a:avLst/>
            </a:prstGeom>
            <a:solidFill>
              <a:schemeClr val="accent3"/>
            </a:solidFill>
            <a:ln>
              <a:noFill/>
            </a:ln>
          </p:spPr>
          <p:txBody>
            <a:bodyPr/>
            <a:lstStyle/>
            <a:p>
              <a:pPr eaLnBrk="1" fontAlgn="auto" hangingPunct="1">
                <a:spcBef>
                  <a:spcPts val="0"/>
                </a:spcBef>
                <a:spcAft>
                  <a:spcPts val="0"/>
                </a:spcAft>
                <a:buClr>
                  <a:srgbClr val="000000"/>
                </a:buClr>
                <a:buFont typeface="Arial"/>
                <a:buNone/>
                <a:defRPr/>
              </a:pPr>
              <a:endParaRPr lang="en-US" sz="2400" kern="0">
                <a:solidFill>
                  <a:schemeClr val="bg1"/>
                </a:solidFill>
                <a:latin typeface="Arial"/>
                <a:ea typeface="Arial"/>
                <a:cs typeface="+mn-ea"/>
                <a:sym typeface="+mn-lt"/>
              </a:endParaRPr>
            </a:p>
          </p:txBody>
        </p:sp>
        <p:sp>
          <p:nvSpPr>
            <p:cNvPr id="132" name="Oval 68">
              <a:extLst>
                <a:ext uri="{FF2B5EF4-FFF2-40B4-BE49-F238E27FC236}">
                  <a16:creationId xmlns:a16="http://schemas.microsoft.com/office/drawing/2014/main" id="{733F54E5-258F-082D-3E10-9B6DFF10C382}"/>
                </a:ext>
              </a:extLst>
            </p:cNvPr>
            <p:cNvSpPr>
              <a:spLocks noChangeArrowheads="1"/>
            </p:cNvSpPr>
            <p:nvPr/>
          </p:nvSpPr>
          <p:spPr bwMode="auto">
            <a:xfrm>
              <a:off x="5478070" y="3008038"/>
              <a:ext cx="104771" cy="103159"/>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33" name="Oval 69">
              <a:extLst>
                <a:ext uri="{FF2B5EF4-FFF2-40B4-BE49-F238E27FC236}">
                  <a16:creationId xmlns:a16="http://schemas.microsoft.com/office/drawing/2014/main" id="{9ABFB3C0-5C9B-722F-99C5-6FE0BBF70A57}"/>
                </a:ext>
              </a:extLst>
            </p:cNvPr>
            <p:cNvSpPr>
              <a:spLocks noChangeArrowheads="1"/>
            </p:cNvSpPr>
            <p:nvPr/>
          </p:nvSpPr>
          <p:spPr bwMode="auto">
            <a:xfrm>
              <a:off x="4485916" y="1455887"/>
              <a:ext cx="104771" cy="103159"/>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34" name="Oval 70">
              <a:extLst>
                <a:ext uri="{FF2B5EF4-FFF2-40B4-BE49-F238E27FC236}">
                  <a16:creationId xmlns:a16="http://schemas.microsoft.com/office/drawing/2014/main" id="{4CA49406-1C33-BBD1-E2C3-785129F8BE90}"/>
                </a:ext>
              </a:extLst>
            </p:cNvPr>
            <p:cNvSpPr>
              <a:spLocks noChangeArrowheads="1"/>
            </p:cNvSpPr>
            <p:nvPr/>
          </p:nvSpPr>
          <p:spPr bwMode="auto">
            <a:xfrm>
              <a:off x="3768390" y="2701734"/>
              <a:ext cx="104771" cy="104746"/>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35" name="Oval 71">
              <a:extLst>
                <a:ext uri="{FF2B5EF4-FFF2-40B4-BE49-F238E27FC236}">
                  <a16:creationId xmlns:a16="http://schemas.microsoft.com/office/drawing/2014/main" id="{F7E86F28-543B-B67D-F86C-D0E1FB04E3C0}"/>
                </a:ext>
              </a:extLst>
            </p:cNvPr>
            <p:cNvSpPr>
              <a:spLocks noChangeArrowheads="1"/>
            </p:cNvSpPr>
            <p:nvPr/>
          </p:nvSpPr>
          <p:spPr bwMode="auto">
            <a:xfrm>
              <a:off x="3827126" y="1963748"/>
              <a:ext cx="103183" cy="103159"/>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36" name="Oval 72">
              <a:extLst>
                <a:ext uri="{FF2B5EF4-FFF2-40B4-BE49-F238E27FC236}">
                  <a16:creationId xmlns:a16="http://schemas.microsoft.com/office/drawing/2014/main" id="{DC49669F-7D03-00F5-F4D9-43A1815058FB}"/>
                </a:ext>
              </a:extLst>
            </p:cNvPr>
            <p:cNvSpPr>
              <a:spLocks noChangeArrowheads="1"/>
            </p:cNvSpPr>
            <p:nvPr/>
          </p:nvSpPr>
          <p:spPr bwMode="auto">
            <a:xfrm>
              <a:off x="5165343" y="1555872"/>
              <a:ext cx="103184" cy="106334"/>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37" name="Oval 73">
              <a:extLst>
                <a:ext uri="{FF2B5EF4-FFF2-40B4-BE49-F238E27FC236}">
                  <a16:creationId xmlns:a16="http://schemas.microsoft.com/office/drawing/2014/main" id="{0E1CF709-65E2-2E56-094C-F58A0604DF50}"/>
                </a:ext>
              </a:extLst>
            </p:cNvPr>
            <p:cNvSpPr>
              <a:spLocks noChangeArrowheads="1"/>
            </p:cNvSpPr>
            <p:nvPr/>
          </p:nvSpPr>
          <p:spPr bwMode="auto">
            <a:xfrm>
              <a:off x="4285898" y="3899969"/>
              <a:ext cx="103184" cy="104746"/>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38" name="Oval 74">
              <a:extLst>
                <a:ext uri="{FF2B5EF4-FFF2-40B4-BE49-F238E27FC236}">
                  <a16:creationId xmlns:a16="http://schemas.microsoft.com/office/drawing/2014/main" id="{6ED57ECF-270C-CEF8-E7F9-ECBC05FB395A}"/>
                </a:ext>
              </a:extLst>
            </p:cNvPr>
            <p:cNvSpPr>
              <a:spLocks noChangeArrowheads="1"/>
            </p:cNvSpPr>
            <p:nvPr/>
          </p:nvSpPr>
          <p:spPr bwMode="auto">
            <a:xfrm>
              <a:off x="4905001" y="3892033"/>
              <a:ext cx="104771" cy="103160"/>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39" name="Oval 75">
              <a:extLst>
                <a:ext uri="{FF2B5EF4-FFF2-40B4-BE49-F238E27FC236}">
                  <a16:creationId xmlns:a16="http://schemas.microsoft.com/office/drawing/2014/main" id="{1A76FB96-04F0-7D2F-EC3A-32239A40E96F}"/>
                </a:ext>
              </a:extLst>
            </p:cNvPr>
            <p:cNvSpPr>
              <a:spLocks noChangeArrowheads="1"/>
            </p:cNvSpPr>
            <p:nvPr/>
          </p:nvSpPr>
          <p:spPr bwMode="auto">
            <a:xfrm>
              <a:off x="4066830" y="3342908"/>
              <a:ext cx="104771" cy="103160"/>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40" name="Oval 76">
              <a:extLst>
                <a:ext uri="{FF2B5EF4-FFF2-40B4-BE49-F238E27FC236}">
                  <a16:creationId xmlns:a16="http://schemas.microsoft.com/office/drawing/2014/main" id="{06A5A45A-DB97-4A48-C758-841B59AE4FBD}"/>
                </a:ext>
              </a:extLst>
            </p:cNvPr>
            <p:cNvSpPr>
              <a:spLocks noChangeArrowheads="1"/>
            </p:cNvSpPr>
            <p:nvPr/>
          </p:nvSpPr>
          <p:spPr bwMode="auto">
            <a:xfrm>
              <a:off x="4549414" y="2397017"/>
              <a:ext cx="104771" cy="104746"/>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41" name="Oval 77">
              <a:extLst>
                <a:ext uri="{FF2B5EF4-FFF2-40B4-BE49-F238E27FC236}">
                  <a16:creationId xmlns:a16="http://schemas.microsoft.com/office/drawing/2014/main" id="{64D0D470-3F5D-B4C5-39C2-AA0AA6CC4F6A}"/>
                </a:ext>
              </a:extLst>
            </p:cNvPr>
            <p:cNvSpPr>
              <a:spLocks noChangeArrowheads="1"/>
            </p:cNvSpPr>
            <p:nvPr/>
          </p:nvSpPr>
          <p:spPr bwMode="auto">
            <a:xfrm>
              <a:off x="5078034" y="3122307"/>
              <a:ext cx="104771" cy="103159"/>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42" name="Oval 78">
              <a:extLst>
                <a:ext uri="{FF2B5EF4-FFF2-40B4-BE49-F238E27FC236}">
                  <a16:creationId xmlns:a16="http://schemas.microsoft.com/office/drawing/2014/main" id="{ADDA16DE-5C97-AC44-DD3F-7D55B677CCD2}"/>
                </a:ext>
              </a:extLst>
            </p:cNvPr>
            <p:cNvSpPr>
              <a:spLocks noChangeArrowheads="1"/>
            </p:cNvSpPr>
            <p:nvPr/>
          </p:nvSpPr>
          <p:spPr bwMode="auto">
            <a:xfrm>
              <a:off x="4120803" y="2596987"/>
              <a:ext cx="103184" cy="104746"/>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43" name="Freeform 79">
              <a:extLst>
                <a:ext uri="{FF2B5EF4-FFF2-40B4-BE49-F238E27FC236}">
                  <a16:creationId xmlns:a16="http://schemas.microsoft.com/office/drawing/2014/main" id="{9211E333-4EA5-E4D5-7877-B94031AE372F}"/>
                </a:ext>
              </a:extLst>
            </p:cNvPr>
            <p:cNvSpPr>
              <a:spLocks noEditPoints="1"/>
            </p:cNvSpPr>
            <p:nvPr/>
          </p:nvSpPr>
          <p:spPr bwMode="auto">
            <a:xfrm>
              <a:off x="4993898" y="1481280"/>
              <a:ext cx="76197" cy="77766"/>
            </a:xfrm>
            <a:custGeom>
              <a:avLst/>
              <a:gdLst>
                <a:gd name="T0" fmla="*/ 45 w 51"/>
                <a:gd name="T1" fmla="*/ 0 h 52"/>
                <a:gd name="T2" fmla="*/ 88 w 51"/>
                <a:gd name="T3" fmla="*/ 45 h 52"/>
                <a:gd name="T4" fmla="*/ 45 w 51"/>
                <a:gd name="T5" fmla="*/ 90 h 52"/>
                <a:gd name="T6" fmla="*/ 45 w 51"/>
                <a:gd name="T7" fmla="*/ 90 h 52"/>
                <a:gd name="T8" fmla="*/ 45 w 51"/>
                <a:gd name="T9" fmla="*/ 80 h 52"/>
                <a:gd name="T10" fmla="*/ 45 w 51"/>
                <a:gd name="T11" fmla="*/ 80 h 52"/>
                <a:gd name="T12" fmla="*/ 78 w 51"/>
                <a:gd name="T13" fmla="*/ 45 h 52"/>
                <a:gd name="T14" fmla="*/ 45 w 51"/>
                <a:gd name="T15" fmla="*/ 10 h 52"/>
                <a:gd name="T16" fmla="*/ 45 w 51"/>
                <a:gd name="T17" fmla="*/ 10 h 52"/>
                <a:gd name="T18" fmla="*/ 45 w 51"/>
                <a:gd name="T19" fmla="*/ 0 h 52"/>
                <a:gd name="T20" fmla="*/ 45 w 51"/>
                <a:gd name="T21" fmla="*/ 90 h 52"/>
                <a:gd name="T22" fmla="*/ 0 w 51"/>
                <a:gd name="T23" fmla="*/ 45 h 52"/>
                <a:gd name="T24" fmla="*/ 45 w 51"/>
                <a:gd name="T25" fmla="*/ 0 h 52"/>
                <a:gd name="T26" fmla="*/ 45 w 51"/>
                <a:gd name="T27" fmla="*/ 10 h 52"/>
                <a:gd name="T28" fmla="*/ 10 w 51"/>
                <a:gd name="T29" fmla="*/ 45 h 52"/>
                <a:gd name="T30" fmla="*/ 45 w 51"/>
                <a:gd name="T31" fmla="*/ 80 h 52"/>
                <a:gd name="T32" fmla="*/ 45 w 51"/>
                <a:gd name="T33" fmla="*/ 9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44" name="Freeform 80">
              <a:extLst>
                <a:ext uri="{FF2B5EF4-FFF2-40B4-BE49-F238E27FC236}">
                  <a16:creationId xmlns:a16="http://schemas.microsoft.com/office/drawing/2014/main" id="{749C9893-246F-3377-B302-95653F1BD067}"/>
                </a:ext>
              </a:extLst>
            </p:cNvPr>
            <p:cNvSpPr>
              <a:spLocks noEditPoints="1"/>
            </p:cNvSpPr>
            <p:nvPr/>
          </p:nvSpPr>
          <p:spPr bwMode="auto">
            <a:xfrm>
              <a:off x="3752516" y="2176415"/>
              <a:ext cx="76197" cy="74592"/>
            </a:xfrm>
            <a:custGeom>
              <a:avLst/>
              <a:gdLst>
                <a:gd name="T0" fmla="*/ 45 w 51"/>
                <a:gd name="T1" fmla="*/ 0 h 51"/>
                <a:gd name="T2" fmla="*/ 89 w 51"/>
                <a:gd name="T3" fmla="*/ 45 h 51"/>
                <a:gd name="T4" fmla="*/ 45 w 51"/>
                <a:gd name="T5" fmla="*/ 89 h 51"/>
                <a:gd name="T6" fmla="*/ 45 w 51"/>
                <a:gd name="T7" fmla="*/ 79 h 51"/>
                <a:gd name="T8" fmla="*/ 79 w 51"/>
                <a:gd name="T9" fmla="*/ 45 h 51"/>
                <a:gd name="T10" fmla="*/ 45 w 51"/>
                <a:gd name="T11" fmla="*/ 10 h 51"/>
                <a:gd name="T12" fmla="*/ 45 w 51"/>
                <a:gd name="T13" fmla="*/ 0 h 51"/>
                <a:gd name="T14" fmla="*/ 45 w 51"/>
                <a:gd name="T15" fmla="*/ 89 h 51"/>
                <a:gd name="T16" fmla="*/ 0 w 51"/>
                <a:gd name="T17" fmla="*/ 45 h 51"/>
                <a:gd name="T18" fmla="*/ 45 w 51"/>
                <a:gd name="T19" fmla="*/ 0 h 51"/>
                <a:gd name="T20" fmla="*/ 45 w 51"/>
                <a:gd name="T21" fmla="*/ 10 h 51"/>
                <a:gd name="T22" fmla="*/ 10 w 51"/>
                <a:gd name="T23" fmla="*/ 45 h 51"/>
                <a:gd name="T24" fmla="*/ 45 w 51"/>
                <a:gd name="T25" fmla="*/ 79 h 51"/>
                <a:gd name="T26" fmla="*/ 45 w 51"/>
                <a:gd name="T27" fmla="*/ 8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45" name="Freeform 81">
              <a:extLst>
                <a:ext uri="{FF2B5EF4-FFF2-40B4-BE49-F238E27FC236}">
                  <a16:creationId xmlns:a16="http://schemas.microsoft.com/office/drawing/2014/main" id="{9A5F70A1-715B-1DDE-289A-BC306BBE3B28}"/>
                </a:ext>
              </a:extLst>
            </p:cNvPr>
            <p:cNvSpPr>
              <a:spLocks noEditPoints="1"/>
            </p:cNvSpPr>
            <p:nvPr/>
          </p:nvSpPr>
          <p:spPr bwMode="auto">
            <a:xfrm>
              <a:off x="4163665" y="3596839"/>
              <a:ext cx="76197" cy="76179"/>
            </a:xfrm>
            <a:custGeom>
              <a:avLst/>
              <a:gdLst>
                <a:gd name="T0" fmla="*/ 44 w 51"/>
                <a:gd name="T1" fmla="*/ 0 h 51"/>
                <a:gd name="T2" fmla="*/ 89 w 51"/>
                <a:gd name="T3" fmla="*/ 45 h 51"/>
                <a:gd name="T4" fmla="*/ 44 w 51"/>
                <a:gd name="T5" fmla="*/ 89 h 51"/>
                <a:gd name="T6" fmla="*/ 44 w 51"/>
                <a:gd name="T7" fmla="*/ 79 h 51"/>
                <a:gd name="T8" fmla="*/ 79 w 51"/>
                <a:gd name="T9" fmla="*/ 45 h 51"/>
                <a:gd name="T10" fmla="*/ 44 w 51"/>
                <a:gd name="T11" fmla="*/ 10 h 51"/>
                <a:gd name="T12" fmla="*/ 44 w 51"/>
                <a:gd name="T13" fmla="*/ 0 h 51"/>
                <a:gd name="T14" fmla="*/ 44 w 51"/>
                <a:gd name="T15" fmla="*/ 89 h 51"/>
                <a:gd name="T16" fmla="*/ 0 w 51"/>
                <a:gd name="T17" fmla="*/ 45 h 51"/>
                <a:gd name="T18" fmla="*/ 44 w 51"/>
                <a:gd name="T19" fmla="*/ 0 h 51"/>
                <a:gd name="T20" fmla="*/ 44 w 51"/>
                <a:gd name="T21" fmla="*/ 10 h 51"/>
                <a:gd name="T22" fmla="*/ 10 w 51"/>
                <a:gd name="T23" fmla="*/ 45 h 51"/>
                <a:gd name="T24" fmla="*/ 44 w 51"/>
                <a:gd name="T25" fmla="*/ 79 h 51"/>
                <a:gd name="T26" fmla="*/ 44 w 51"/>
                <a:gd name="T27" fmla="*/ 8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46" name="Freeform 82">
              <a:extLst>
                <a:ext uri="{FF2B5EF4-FFF2-40B4-BE49-F238E27FC236}">
                  <a16:creationId xmlns:a16="http://schemas.microsoft.com/office/drawing/2014/main" id="{F2A18DB0-AF7A-5E21-478C-6ADE990A913F}"/>
                </a:ext>
              </a:extLst>
            </p:cNvPr>
            <p:cNvSpPr>
              <a:spLocks noEditPoints="1"/>
            </p:cNvSpPr>
            <p:nvPr/>
          </p:nvSpPr>
          <p:spPr bwMode="auto">
            <a:xfrm>
              <a:off x="4652598" y="3865054"/>
              <a:ext cx="76197" cy="76179"/>
            </a:xfrm>
            <a:custGeom>
              <a:avLst/>
              <a:gdLst>
                <a:gd name="T0" fmla="*/ 45 w 51"/>
                <a:gd name="T1" fmla="*/ 0 h 51"/>
                <a:gd name="T2" fmla="*/ 89 w 51"/>
                <a:gd name="T3" fmla="*/ 44 h 51"/>
                <a:gd name="T4" fmla="*/ 45 w 51"/>
                <a:gd name="T5" fmla="*/ 89 h 51"/>
                <a:gd name="T6" fmla="*/ 45 w 51"/>
                <a:gd name="T7" fmla="*/ 79 h 51"/>
                <a:gd name="T8" fmla="*/ 79 w 51"/>
                <a:gd name="T9" fmla="*/ 44 h 51"/>
                <a:gd name="T10" fmla="*/ 45 w 51"/>
                <a:gd name="T11" fmla="*/ 10 h 51"/>
                <a:gd name="T12" fmla="*/ 45 w 51"/>
                <a:gd name="T13" fmla="*/ 0 h 51"/>
                <a:gd name="T14" fmla="*/ 45 w 51"/>
                <a:gd name="T15" fmla="*/ 89 h 51"/>
                <a:gd name="T16" fmla="*/ 0 w 51"/>
                <a:gd name="T17" fmla="*/ 44 h 51"/>
                <a:gd name="T18" fmla="*/ 45 w 51"/>
                <a:gd name="T19" fmla="*/ 0 h 51"/>
                <a:gd name="T20" fmla="*/ 45 w 51"/>
                <a:gd name="T21" fmla="*/ 10 h 51"/>
                <a:gd name="T22" fmla="*/ 10 w 51"/>
                <a:gd name="T23" fmla="*/ 44 h 51"/>
                <a:gd name="T24" fmla="*/ 45 w 51"/>
                <a:gd name="T25" fmla="*/ 79 h 51"/>
                <a:gd name="T26" fmla="*/ 45 w 51"/>
                <a:gd name="T27" fmla="*/ 8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47" name="Freeform 83">
              <a:extLst>
                <a:ext uri="{FF2B5EF4-FFF2-40B4-BE49-F238E27FC236}">
                  <a16:creationId xmlns:a16="http://schemas.microsoft.com/office/drawing/2014/main" id="{03562E41-6A61-0F62-49FA-465CB8924136}"/>
                </a:ext>
              </a:extLst>
            </p:cNvPr>
            <p:cNvSpPr>
              <a:spLocks noEditPoints="1"/>
            </p:cNvSpPr>
            <p:nvPr/>
          </p:nvSpPr>
          <p:spPr bwMode="auto">
            <a:xfrm>
              <a:off x="5343136" y="3366715"/>
              <a:ext cx="76197" cy="76179"/>
            </a:xfrm>
            <a:custGeom>
              <a:avLst/>
              <a:gdLst>
                <a:gd name="T0" fmla="*/ 44 w 51"/>
                <a:gd name="T1" fmla="*/ 0 h 51"/>
                <a:gd name="T2" fmla="*/ 89 w 51"/>
                <a:gd name="T3" fmla="*/ 45 h 51"/>
                <a:gd name="T4" fmla="*/ 44 w 51"/>
                <a:gd name="T5" fmla="*/ 89 h 51"/>
                <a:gd name="T6" fmla="*/ 44 w 51"/>
                <a:gd name="T7" fmla="*/ 89 h 51"/>
                <a:gd name="T8" fmla="*/ 44 w 51"/>
                <a:gd name="T9" fmla="*/ 79 h 51"/>
                <a:gd name="T10" fmla="*/ 44 w 51"/>
                <a:gd name="T11" fmla="*/ 79 h 51"/>
                <a:gd name="T12" fmla="*/ 79 w 51"/>
                <a:gd name="T13" fmla="*/ 45 h 51"/>
                <a:gd name="T14" fmla="*/ 44 w 51"/>
                <a:gd name="T15" fmla="*/ 10 h 51"/>
                <a:gd name="T16" fmla="*/ 44 w 51"/>
                <a:gd name="T17" fmla="*/ 10 h 51"/>
                <a:gd name="T18" fmla="*/ 44 w 51"/>
                <a:gd name="T19" fmla="*/ 0 h 51"/>
                <a:gd name="T20" fmla="*/ 44 w 51"/>
                <a:gd name="T21" fmla="*/ 89 h 51"/>
                <a:gd name="T22" fmla="*/ 0 w 51"/>
                <a:gd name="T23" fmla="*/ 45 h 51"/>
                <a:gd name="T24" fmla="*/ 44 w 51"/>
                <a:gd name="T25" fmla="*/ 0 h 51"/>
                <a:gd name="T26" fmla="*/ 44 w 51"/>
                <a:gd name="T27" fmla="*/ 10 h 51"/>
                <a:gd name="T28" fmla="*/ 10 w 51"/>
                <a:gd name="T29" fmla="*/ 45 h 51"/>
                <a:gd name="T30" fmla="*/ 44 w 51"/>
                <a:gd name="T31" fmla="*/ 79 h 51"/>
                <a:gd name="T32" fmla="*/ 44 w 51"/>
                <a:gd name="T33" fmla="*/ 89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48" name="Freeform 84">
              <a:extLst>
                <a:ext uri="{FF2B5EF4-FFF2-40B4-BE49-F238E27FC236}">
                  <a16:creationId xmlns:a16="http://schemas.microsoft.com/office/drawing/2014/main" id="{A08E6328-84FC-1616-AE83-46118AFD6C27}"/>
                </a:ext>
              </a:extLst>
            </p:cNvPr>
            <p:cNvSpPr>
              <a:spLocks noEditPoints="1"/>
            </p:cNvSpPr>
            <p:nvPr/>
          </p:nvSpPr>
          <p:spPr bwMode="auto">
            <a:xfrm>
              <a:off x="5660626" y="2647773"/>
              <a:ext cx="74610" cy="76179"/>
            </a:xfrm>
            <a:custGeom>
              <a:avLst/>
              <a:gdLst>
                <a:gd name="T0" fmla="*/ 43 w 51"/>
                <a:gd name="T1" fmla="*/ 0 h 51"/>
                <a:gd name="T2" fmla="*/ 88 w 51"/>
                <a:gd name="T3" fmla="*/ 45 h 51"/>
                <a:gd name="T4" fmla="*/ 43 w 51"/>
                <a:gd name="T5" fmla="*/ 89 h 51"/>
                <a:gd name="T6" fmla="*/ 43 w 51"/>
                <a:gd name="T7" fmla="*/ 89 h 51"/>
                <a:gd name="T8" fmla="*/ 43 w 51"/>
                <a:gd name="T9" fmla="*/ 79 h 51"/>
                <a:gd name="T10" fmla="*/ 43 w 51"/>
                <a:gd name="T11" fmla="*/ 79 h 51"/>
                <a:gd name="T12" fmla="*/ 78 w 51"/>
                <a:gd name="T13" fmla="*/ 45 h 51"/>
                <a:gd name="T14" fmla="*/ 43 w 51"/>
                <a:gd name="T15" fmla="*/ 10 h 51"/>
                <a:gd name="T16" fmla="*/ 43 w 51"/>
                <a:gd name="T17" fmla="*/ 10 h 51"/>
                <a:gd name="T18" fmla="*/ 43 w 51"/>
                <a:gd name="T19" fmla="*/ 0 h 51"/>
                <a:gd name="T20" fmla="*/ 43 w 51"/>
                <a:gd name="T21" fmla="*/ 89 h 51"/>
                <a:gd name="T22" fmla="*/ 0 w 51"/>
                <a:gd name="T23" fmla="*/ 45 h 51"/>
                <a:gd name="T24" fmla="*/ 43 w 51"/>
                <a:gd name="T25" fmla="*/ 0 h 51"/>
                <a:gd name="T26" fmla="*/ 43 w 51"/>
                <a:gd name="T27" fmla="*/ 10 h 51"/>
                <a:gd name="T28" fmla="*/ 10 w 51"/>
                <a:gd name="T29" fmla="*/ 45 h 51"/>
                <a:gd name="T30" fmla="*/ 43 w 51"/>
                <a:gd name="T31" fmla="*/ 79 h 51"/>
                <a:gd name="T32" fmla="*/ 43 w 51"/>
                <a:gd name="T33" fmla="*/ 89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49" name="Freeform 85">
              <a:extLst>
                <a:ext uri="{FF2B5EF4-FFF2-40B4-BE49-F238E27FC236}">
                  <a16:creationId xmlns:a16="http://schemas.microsoft.com/office/drawing/2014/main" id="{3D843BAD-4693-523A-75E9-EC985ED25738}"/>
                </a:ext>
              </a:extLst>
            </p:cNvPr>
            <p:cNvSpPr>
              <a:spLocks noEditPoints="1"/>
            </p:cNvSpPr>
            <p:nvPr/>
          </p:nvSpPr>
          <p:spPr bwMode="auto">
            <a:xfrm>
              <a:off x="5601891" y="2027231"/>
              <a:ext cx="76197" cy="77766"/>
            </a:xfrm>
            <a:custGeom>
              <a:avLst/>
              <a:gdLst>
                <a:gd name="T0" fmla="*/ 45 w 51"/>
                <a:gd name="T1" fmla="*/ 0 h 52"/>
                <a:gd name="T2" fmla="*/ 89 w 51"/>
                <a:gd name="T3" fmla="*/ 46 h 52"/>
                <a:gd name="T4" fmla="*/ 45 w 51"/>
                <a:gd name="T5" fmla="*/ 91 h 52"/>
                <a:gd name="T6" fmla="*/ 45 w 51"/>
                <a:gd name="T7" fmla="*/ 91 h 52"/>
                <a:gd name="T8" fmla="*/ 45 w 51"/>
                <a:gd name="T9" fmla="*/ 81 h 52"/>
                <a:gd name="T10" fmla="*/ 45 w 51"/>
                <a:gd name="T11" fmla="*/ 81 h 52"/>
                <a:gd name="T12" fmla="*/ 79 w 51"/>
                <a:gd name="T13" fmla="*/ 46 h 52"/>
                <a:gd name="T14" fmla="*/ 45 w 51"/>
                <a:gd name="T15" fmla="*/ 11 h 52"/>
                <a:gd name="T16" fmla="*/ 45 w 51"/>
                <a:gd name="T17" fmla="*/ 11 h 52"/>
                <a:gd name="T18" fmla="*/ 45 w 51"/>
                <a:gd name="T19" fmla="*/ 0 h 52"/>
                <a:gd name="T20" fmla="*/ 45 w 51"/>
                <a:gd name="T21" fmla="*/ 91 h 52"/>
                <a:gd name="T22" fmla="*/ 0 w 51"/>
                <a:gd name="T23" fmla="*/ 46 h 52"/>
                <a:gd name="T24" fmla="*/ 45 w 51"/>
                <a:gd name="T25" fmla="*/ 0 h 52"/>
                <a:gd name="T26" fmla="*/ 45 w 51"/>
                <a:gd name="T27" fmla="*/ 11 h 52"/>
                <a:gd name="T28" fmla="*/ 10 w 51"/>
                <a:gd name="T29" fmla="*/ 46 h 52"/>
                <a:gd name="T30" fmla="*/ 45 w 51"/>
                <a:gd name="T31" fmla="*/ 81 h 52"/>
                <a:gd name="T32" fmla="*/ 45 w 51"/>
                <a:gd name="T33" fmla="*/ 9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0" name="Freeform 86">
              <a:extLst>
                <a:ext uri="{FF2B5EF4-FFF2-40B4-BE49-F238E27FC236}">
                  <a16:creationId xmlns:a16="http://schemas.microsoft.com/office/drawing/2014/main" id="{7C647D25-FAA2-34E0-859A-70A04A51E088}"/>
                </a:ext>
              </a:extLst>
            </p:cNvPr>
            <p:cNvSpPr>
              <a:spLocks noEditPoints="1"/>
            </p:cNvSpPr>
            <p:nvPr/>
          </p:nvSpPr>
          <p:spPr bwMode="auto">
            <a:xfrm>
              <a:off x="4893890" y="2552549"/>
              <a:ext cx="74609" cy="76179"/>
            </a:xfrm>
            <a:custGeom>
              <a:avLst/>
              <a:gdLst>
                <a:gd name="T0" fmla="*/ 43 w 51"/>
                <a:gd name="T1" fmla="*/ 0 h 51"/>
                <a:gd name="T2" fmla="*/ 88 w 51"/>
                <a:gd name="T3" fmla="*/ 45 h 51"/>
                <a:gd name="T4" fmla="*/ 43 w 51"/>
                <a:gd name="T5" fmla="*/ 89 h 51"/>
                <a:gd name="T6" fmla="*/ 43 w 51"/>
                <a:gd name="T7" fmla="*/ 89 h 51"/>
                <a:gd name="T8" fmla="*/ 43 w 51"/>
                <a:gd name="T9" fmla="*/ 79 h 51"/>
                <a:gd name="T10" fmla="*/ 43 w 51"/>
                <a:gd name="T11" fmla="*/ 79 h 51"/>
                <a:gd name="T12" fmla="*/ 78 w 51"/>
                <a:gd name="T13" fmla="*/ 45 h 51"/>
                <a:gd name="T14" fmla="*/ 43 w 51"/>
                <a:gd name="T15" fmla="*/ 10 h 51"/>
                <a:gd name="T16" fmla="*/ 43 w 51"/>
                <a:gd name="T17" fmla="*/ 10 h 51"/>
                <a:gd name="T18" fmla="*/ 43 w 51"/>
                <a:gd name="T19" fmla="*/ 0 h 51"/>
                <a:gd name="T20" fmla="*/ 43 w 51"/>
                <a:gd name="T21" fmla="*/ 89 h 51"/>
                <a:gd name="T22" fmla="*/ 0 w 51"/>
                <a:gd name="T23" fmla="*/ 45 h 51"/>
                <a:gd name="T24" fmla="*/ 43 w 51"/>
                <a:gd name="T25" fmla="*/ 0 h 51"/>
                <a:gd name="T26" fmla="*/ 43 w 51"/>
                <a:gd name="T27" fmla="*/ 10 h 51"/>
                <a:gd name="T28" fmla="*/ 10 w 51"/>
                <a:gd name="T29" fmla="*/ 45 h 51"/>
                <a:gd name="T30" fmla="*/ 43 w 51"/>
                <a:gd name="T31" fmla="*/ 79 h 51"/>
                <a:gd name="T32" fmla="*/ 43 w 51"/>
                <a:gd name="T33" fmla="*/ 89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1" name="Freeform 87">
              <a:extLst>
                <a:ext uri="{FF2B5EF4-FFF2-40B4-BE49-F238E27FC236}">
                  <a16:creationId xmlns:a16="http://schemas.microsoft.com/office/drawing/2014/main" id="{B9F88E3E-595D-6FDC-56F1-52D80DC1E3D4}"/>
                </a:ext>
              </a:extLst>
            </p:cNvPr>
            <p:cNvSpPr>
              <a:spLocks noEditPoints="1"/>
            </p:cNvSpPr>
            <p:nvPr/>
          </p:nvSpPr>
          <p:spPr bwMode="auto">
            <a:xfrm>
              <a:off x="4474804" y="1686011"/>
              <a:ext cx="76197" cy="76179"/>
            </a:xfrm>
            <a:custGeom>
              <a:avLst/>
              <a:gdLst>
                <a:gd name="T0" fmla="*/ 44 w 51"/>
                <a:gd name="T1" fmla="*/ 0 h 52"/>
                <a:gd name="T2" fmla="*/ 89 w 51"/>
                <a:gd name="T3" fmla="*/ 45 h 52"/>
                <a:gd name="T4" fmla="*/ 44 w 51"/>
                <a:gd name="T5" fmla="*/ 90 h 52"/>
                <a:gd name="T6" fmla="*/ 44 w 51"/>
                <a:gd name="T7" fmla="*/ 80 h 52"/>
                <a:gd name="T8" fmla="*/ 79 w 51"/>
                <a:gd name="T9" fmla="*/ 45 h 52"/>
                <a:gd name="T10" fmla="*/ 44 w 51"/>
                <a:gd name="T11" fmla="*/ 10 h 52"/>
                <a:gd name="T12" fmla="*/ 44 w 51"/>
                <a:gd name="T13" fmla="*/ 0 h 52"/>
                <a:gd name="T14" fmla="*/ 44 w 51"/>
                <a:gd name="T15" fmla="*/ 90 h 52"/>
                <a:gd name="T16" fmla="*/ 0 w 51"/>
                <a:gd name="T17" fmla="*/ 45 h 52"/>
                <a:gd name="T18" fmla="*/ 44 w 51"/>
                <a:gd name="T19" fmla="*/ 0 h 52"/>
                <a:gd name="T20" fmla="*/ 44 w 51"/>
                <a:gd name="T21" fmla="*/ 10 h 52"/>
                <a:gd name="T22" fmla="*/ 10 w 51"/>
                <a:gd name="T23" fmla="*/ 45 h 52"/>
                <a:gd name="T24" fmla="*/ 44 w 51"/>
                <a:gd name="T25" fmla="*/ 80 h 52"/>
                <a:gd name="T26" fmla="*/ 44 w 51"/>
                <a:gd name="T27" fmla="*/ 9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2">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2" name="Freeform 88">
              <a:extLst>
                <a:ext uri="{FF2B5EF4-FFF2-40B4-BE49-F238E27FC236}">
                  <a16:creationId xmlns:a16="http://schemas.microsoft.com/office/drawing/2014/main" id="{073D836A-210D-EE09-5600-47EE2FA0873D}"/>
                </a:ext>
              </a:extLst>
            </p:cNvPr>
            <p:cNvSpPr>
              <a:spLocks noEditPoints="1"/>
            </p:cNvSpPr>
            <p:nvPr/>
          </p:nvSpPr>
          <p:spPr bwMode="auto">
            <a:xfrm>
              <a:off x="4150965" y="2795371"/>
              <a:ext cx="76197" cy="76179"/>
            </a:xfrm>
            <a:custGeom>
              <a:avLst/>
              <a:gdLst>
                <a:gd name="T0" fmla="*/ 45 w 51"/>
                <a:gd name="T1" fmla="*/ 0 h 51"/>
                <a:gd name="T2" fmla="*/ 89 w 51"/>
                <a:gd name="T3" fmla="*/ 45 h 51"/>
                <a:gd name="T4" fmla="*/ 45 w 51"/>
                <a:gd name="T5" fmla="*/ 89 h 51"/>
                <a:gd name="T6" fmla="*/ 45 w 51"/>
                <a:gd name="T7" fmla="*/ 79 h 51"/>
                <a:gd name="T8" fmla="*/ 80 w 51"/>
                <a:gd name="T9" fmla="*/ 45 h 51"/>
                <a:gd name="T10" fmla="*/ 45 w 51"/>
                <a:gd name="T11" fmla="*/ 10 h 51"/>
                <a:gd name="T12" fmla="*/ 45 w 51"/>
                <a:gd name="T13" fmla="*/ 0 h 51"/>
                <a:gd name="T14" fmla="*/ 45 w 51"/>
                <a:gd name="T15" fmla="*/ 89 h 51"/>
                <a:gd name="T16" fmla="*/ 0 w 51"/>
                <a:gd name="T17" fmla="*/ 45 h 51"/>
                <a:gd name="T18" fmla="*/ 45 w 51"/>
                <a:gd name="T19" fmla="*/ 0 h 51"/>
                <a:gd name="T20" fmla="*/ 45 w 51"/>
                <a:gd name="T21" fmla="*/ 10 h 51"/>
                <a:gd name="T22" fmla="*/ 10 w 51"/>
                <a:gd name="T23" fmla="*/ 45 h 51"/>
                <a:gd name="T24" fmla="*/ 45 w 51"/>
                <a:gd name="T25" fmla="*/ 79 h 51"/>
                <a:gd name="T26" fmla="*/ 45 w 51"/>
                <a:gd name="T27" fmla="*/ 8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3" name="Freeform 89">
              <a:extLst>
                <a:ext uri="{FF2B5EF4-FFF2-40B4-BE49-F238E27FC236}">
                  <a16:creationId xmlns:a16="http://schemas.microsoft.com/office/drawing/2014/main" id="{38245450-DBF2-E969-0C44-674348638397}"/>
                </a:ext>
              </a:extLst>
            </p:cNvPr>
            <p:cNvSpPr>
              <a:spLocks noEditPoints="1"/>
            </p:cNvSpPr>
            <p:nvPr/>
          </p:nvSpPr>
          <p:spPr bwMode="auto">
            <a:xfrm>
              <a:off x="5222491" y="2416062"/>
              <a:ext cx="77785" cy="77767"/>
            </a:xfrm>
            <a:custGeom>
              <a:avLst/>
              <a:gdLst>
                <a:gd name="T0" fmla="*/ 46 w 52"/>
                <a:gd name="T1" fmla="*/ 0 h 52"/>
                <a:gd name="T2" fmla="*/ 91 w 52"/>
                <a:gd name="T3" fmla="*/ 46 h 52"/>
                <a:gd name="T4" fmla="*/ 46 w 52"/>
                <a:gd name="T5" fmla="*/ 91 h 52"/>
                <a:gd name="T6" fmla="*/ 46 w 52"/>
                <a:gd name="T7" fmla="*/ 91 h 52"/>
                <a:gd name="T8" fmla="*/ 46 w 52"/>
                <a:gd name="T9" fmla="*/ 81 h 52"/>
                <a:gd name="T10" fmla="*/ 46 w 52"/>
                <a:gd name="T11" fmla="*/ 81 h 52"/>
                <a:gd name="T12" fmla="*/ 81 w 52"/>
                <a:gd name="T13" fmla="*/ 46 h 52"/>
                <a:gd name="T14" fmla="*/ 46 w 52"/>
                <a:gd name="T15" fmla="*/ 11 h 52"/>
                <a:gd name="T16" fmla="*/ 46 w 52"/>
                <a:gd name="T17" fmla="*/ 11 h 52"/>
                <a:gd name="T18" fmla="*/ 46 w 52"/>
                <a:gd name="T19" fmla="*/ 0 h 52"/>
                <a:gd name="T20" fmla="*/ 46 w 52"/>
                <a:gd name="T21" fmla="*/ 91 h 52"/>
                <a:gd name="T22" fmla="*/ 0 w 52"/>
                <a:gd name="T23" fmla="*/ 46 h 52"/>
                <a:gd name="T24" fmla="*/ 46 w 52"/>
                <a:gd name="T25" fmla="*/ 0 h 52"/>
                <a:gd name="T26" fmla="*/ 46 w 52"/>
                <a:gd name="T27" fmla="*/ 11 h 52"/>
                <a:gd name="T28" fmla="*/ 11 w 52"/>
                <a:gd name="T29" fmla="*/ 46 h 52"/>
                <a:gd name="T30" fmla="*/ 46 w 52"/>
                <a:gd name="T31" fmla="*/ 81 h 52"/>
                <a:gd name="T32" fmla="*/ 46 w 52"/>
                <a:gd name="T33" fmla="*/ 9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4" name="Freeform 90">
              <a:extLst>
                <a:ext uri="{FF2B5EF4-FFF2-40B4-BE49-F238E27FC236}">
                  <a16:creationId xmlns:a16="http://schemas.microsoft.com/office/drawing/2014/main" id="{D35FD56B-1736-3CBD-7E0A-166B457FFD79}"/>
                </a:ext>
              </a:extLst>
            </p:cNvPr>
            <p:cNvSpPr>
              <a:spLocks noEditPoints="1"/>
            </p:cNvSpPr>
            <p:nvPr/>
          </p:nvSpPr>
          <p:spPr bwMode="auto">
            <a:xfrm>
              <a:off x="4900240" y="3071521"/>
              <a:ext cx="76197" cy="76179"/>
            </a:xfrm>
            <a:custGeom>
              <a:avLst/>
              <a:gdLst>
                <a:gd name="T0" fmla="*/ 44 w 51"/>
                <a:gd name="T1" fmla="*/ 0 h 51"/>
                <a:gd name="T2" fmla="*/ 89 w 51"/>
                <a:gd name="T3" fmla="*/ 44 h 51"/>
                <a:gd name="T4" fmla="*/ 44 w 51"/>
                <a:gd name="T5" fmla="*/ 89 h 51"/>
                <a:gd name="T6" fmla="*/ 44 w 51"/>
                <a:gd name="T7" fmla="*/ 89 h 51"/>
                <a:gd name="T8" fmla="*/ 44 w 51"/>
                <a:gd name="T9" fmla="*/ 79 h 51"/>
                <a:gd name="T10" fmla="*/ 44 w 51"/>
                <a:gd name="T11" fmla="*/ 79 h 51"/>
                <a:gd name="T12" fmla="*/ 79 w 51"/>
                <a:gd name="T13" fmla="*/ 44 h 51"/>
                <a:gd name="T14" fmla="*/ 44 w 51"/>
                <a:gd name="T15" fmla="*/ 9 h 51"/>
                <a:gd name="T16" fmla="*/ 44 w 51"/>
                <a:gd name="T17" fmla="*/ 9 h 51"/>
                <a:gd name="T18" fmla="*/ 44 w 51"/>
                <a:gd name="T19" fmla="*/ 0 h 51"/>
                <a:gd name="T20" fmla="*/ 44 w 51"/>
                <a:gd name="T21" fmla="*/ 89 h 51"/>
                <a:gd name="T22" fmla="*/ 0 w 51"/>
                <a:gd name="T23" fmla="*/ 44 h 51"/>
                <a:gd name="T24" fmla="*/ 44 w 51"/>
                <a:gd name="T25" fmla="*/ 0 h 51"/>
                <a:gd name="T26" fmla="*/ 44 w 51"/>
                <a:gd name="T27" fmla="*/ 9 h 51"/>
                <a:gd name="T28" fmla="*/ 10 w 51"/>
                <a:gd name="T29" fmla="*/ 44 h 51"/>
                <a:gd name="T30" fmla="*/ 44 w 51"/>
                <a:gd name="T31" fmla="*/ 79 h 51"/>
                <a:gd name="T32" fmla="*/ 44 w 51"/>
                <a:gd name="T33" fmla="*/ 89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5" name="Freeform 91">
              <a:extLst>
                <a:ext uri="{FF2B5EF4-FFF2-40B4-BE49-F238E27FC236}">
                  <a16:creationId xmlns:a16="http://schemas.microsoft.com/office/drawing/2014/main" id="{18374F58-3C70-9B74-2491-E6FFFED0359C}"/>
                </a:ext>
              </a:extLst>
            </p:cNvPr>
            <p:cNvSpPr/>
            <p:nvPr/>
          </p:nvSpPr>
          <p:spPr bwMode="auto">
            <a:xfrm>
              <a:off x="4519253" y="2079604"/>
              <a:ext cx="126996" cy="93637"/>
            </a:xfrm>
            <a:custGeom>
              <a:avLst/>
              <a:gdLst>
                <a:gd name="T0" fmla="*/ 75 w 85"/>
                <a:gd name="T1" fmla="*/ 0 h 64"/>
                <a:gd name="T2" fmla="*/ 0 w 85"/>
                <a:gd name="T3" fmla="*/ 75 h 64"/>
                <a:gd name="T4" fmla="*/ 9 w 85"/>
                <a:gd name="T5" fmla="*/ 109 h 64"/>
                <a:gd name="T6" fmla="*/ 9 w 85"/>
                <a:gd name="T7" fmla="*/ 90 h 64"/>
                <a:gd name="T8" fmla="*/ 12 w 85"/>
                <a:gd name="T9" fmla="*/ 80 h 64"/>
                <a:gd name="T10" fmla="*/ 12 w 85"/>
                <a:gd name="T11" fmla="*/ 75 h 64"/>
                <a:gd name="T12" fmla="*/ 75 w 85"/>
                <a:gd name="T13" fmla="*/ 12 h 64"/>
                <a:gd name="T14" fmla="*/ 136 w 85"/>
                <a:gd name="T15" fmla="*/ 75 h 64"/>
                <a:gd name="T16" fmla="*/ 136 w 85"/>
                <a:gd name="T17" fmla="*/ 82 h 64"/>
                <a:gd name="T18" fmla="*/ 139 w 85"/>
                <a:gd name="T19" fmla="*/ 90 h 64"/>
                <a:gd name="T20" fmla="*/ 139 w 85"/>
                <a:gd name="T21" fmla="*/ 111 h 64"/>
                <a:gd name="T22" fmla="*/ 148 w 85"/>
                <a:gd name="T23" fmla="*/ 75 h 64"/>
                <a:gd name="T24" fmla="*/ 75 w 85"/>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 h="64">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6" name="Freeform 92">
              <a:extLst>
                <a:ext uri="{FF2B5EF4-FFF2-40B4-BE49-F238E27FC236}">
                  <a16:creationId xmlns:a16="http://schemas.microsoft.com/office/drawing/2014/main" id="{68E25CAC-40D7-EFE5-C1D8-85A8E44B6BFA}"/>
                </a:ext>
              </a:extLst>
            </p:cNvPr>
            <p:cNvSpPr/>
            <p:nvPr/>
          </p:nvSpPr>
          <p:spPr bwMode="auto">
            <a:xfrm>
              <a:off x="4528777" y="2143086"/>
              <a:ext cx="28574" cy="50786"/>
            </a:xfrm>
            <a:custGeom>
              <a:avLst/>
              <a:gdLst>
                <a:gd name="T0" fmla="*/ 2 w 19"/>
                <a:gd name="T1" fmla="*/ 12 h 34"/>
                <a:gd name="T2" fmla="*/ 0 w 19"/>
                <a:gd name="T3" fmla="*/ 16 h 34"/>
                <a:gd name="T4" fmla="*/ 0 w 19"/>
                <a:gd name="T5" fmla="*/ 35 h 34"/>
                <a:gd name="T6" fmla="*/ 0 w 19"/>
                <a:gd name="T7" fmla="*/ 43 h 34"/>
                <a:gd name="T8" fmla="*/ 24 w 19"/>
                <a:gd name="T9" fmla="*/ 59 h 34"/>
                <a:gd name="T10" fmla="*/ 33 w 19"/>
                <a:gd name="T11" fmla="*/ 59 h 34"/>
                <a:gd name="T12" fmla="*/ 33 w 19"/>
                <a:gd name="T13" fmla="*/ 0 h 34"/>
                <a:gd name="T14" fmla="*/ 24 w 19"/>
                <a:gd name="T15" fmla="*/ 0 h 34"/>
                <a:gd name="T16" fmla="*/ 2 w 19"/>
                <a:gd name="T17" fmla="*/ 1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34">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7" name="Freeform 93">
              <a:extLst>
                <a:ext uri="{FF2B5EF4-FFF2-40B4-BE49-F238E27FC236}">
                  <a16:creationId xmlns:a16="http://schemas.microsoft.com/office/drawing/2014/main" id="{6F5E1CAB-4283-D732-A979-B928C414F51E}"/>
                </a:ext>
              </a:extLst>
            </p:cNvPr>
            <p:cNvSpPr/>
            <p:nvPr/>
          </p:nvSpPr>
          <p:spPr bwMode="auto">
            <a:xfrm>
              <a:off x="4606562" y="2143086"/>
              <a:ext cx="26987" cy="50786"/>
            </a:xfrm>
            <a:custGeom>
              <a:avLst/>
              <a:gdLst>
                <a:gd name="T0" fmla="*/ 31 w 18"/>
                <a:gd name="T1" fmla="*/ 43 h 34"/>
                <a:gd name="T2" fmla="*/ 31 w 18"/>
                <a:gd name="T3" fmla="*/ 35 h 34"/>
                <a:gd name="T4" fmla="*/ 31 w 18"/>
                <a:gd name="T5" fmla="*/ 16 h 34"/>
                <a:gd name="T6" fmla="*/ 31 w 18"/>
                <a:gd name="T7" fmla="*/ 14 h 34"/>
                <a:gd name="T8" fmla="*/ 9 w 18"/>
                <a:gd name="T9" fmla="*/ 0 h 34"/>
                <a:gd name="T10" fmla="*/ 0 w 18"/>
                <a:gd name="T11" fmla="*/ 0 h 34"/>
                <a:gd name="T12" fmla="*/ 0 w 18"/>
                <a:gd name="T13" fmla="*/ 59 h 34"/>
                <a:gd name="T14" fmla="*/ 9 w 18"/>
                <a:gd name="T15" fmla="*/ 59 h 34"/>
                <a:gd name="T16" fmla="*/ 31 w 18"/>
                <a:gd name="T17" fmla="*/ 4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4">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8" name="Freeform 94">
              <a:extLst>
                <a:ext uri="{FF2B5EF4-FFF2-40B4-BE49-F238E27FC236}">
                  <a16:creationId xmlns:a16="http://schemas.microsoft.com/office/drawing/2014/main" id="{324D24A7-8507-0CB6-AA2A-8176AE336F09}"/>
                </a:ext>
              </a:extLst>
            </p:cNvPr>
            <p:cNvSpPr/>
            <p:nvPr/>
          </p:nvSpPr>
          <p:spPr bwMode="auto">
            <a:xfrm>
              <a:off x="5273289" y="3150874"/>
              <a:ext cx="31749" cy="66657"/>
            </a:xfrm>
            <a:custGeom>
              <a:avLst/>
              <a:gdLst>
                <a:gd name="T0" fmla="*/ 0 w 38"/>
                <a:gd name="T1" fmla="*/ 78 h 78"/>
                <a:gd name="T2" fmla="*/ 38 w 38"/>
                <a:gd name="T3" fmla="*/ 32 h 78"/>
                <a:gd name="T4" fmla="*/ 0 w 38"/>
                <a:gd name="T5" fmla="*/ 0 h 78"/>
                <a:gd name="T6" fmla="*/ 0 w 38"/>
                <a:gd name="T7" fmla="*/ 78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78">
                  <a:moveTo>
                    <a:pt x="0" y="78"/>
                  </a:moveTo>
                  <a:lnTo>
                    <a:pt x="38" y="32"/>
                  </a:lnTo>
                  <a:lnTo>
                    <a:pt x="0" y="0"/>
                  </a:lnTo>
                  <a:lnTo>
                    <a:pt x="0" y="78"/>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59" name="Freeform 95">
              <a:extLst>
                <a:ext uri="{FF2B5EF4-FFF2-40B4-BE49-F238E27FC236}">
                  <a16:creationId xmlns:a16="http://schemas.microsoft.com/office/drawing/2014/main" id="{FD349FF9-5021-F161-2402-ECBB04E202A7}"/>
                </a:ext>
              </a:extLst>
            </p:cNvPr>
            <p:cNvSpPr/>
            <p:nvPr/>
          </p:nvSpPr>
          <p:spPr bwMode="auto">
            <a:xfrm>
              <a:off x="5351074" y="3150874"/>
              <a:ext cx="34924" cy="66657"/>
            </a:xfrm>
            <a:custGeom>
              <a:avLst/>
              <a:gdLst>
                <a:gd name="T0" fmla="*/ 40 w 40"/>
                <a:gd name="T1" fmla="*/ 78 h 78"/>
                <a:gd name="T2" fmla="*/ 40 w 40"/>
                <a:gd name="T3" fmla="*/ 0 h 78"/>
                <a:gd name="T4" fmla="*/ 0 w 40"/>
                <a:gd name="T5" fmla="*/ 32 h 78"/>
                <a:gd name="T6" fmla="*/ 40 w 40"/>
                <a:gd name="T7" fmla="*/ 78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78">
                  <a:moveTo>
                    <a:pt x="40" y="78"/>
                  </a:moveTo>
                  <a:lnTo>
                    <a:pt x="40" y="0"/>
                  </a:lnTo>
                  <a:lnTo>
                    <a:pt x="0" y="32"/>
                  </a:lnTo>
                  <a:lnTo>
                    <a:pt x="40" y="78"/>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60" name="Freeform 96">
              <a:extLst>
                <a:ext uri="{FF2B5EF4-FFF2-40B4-BE49-F238E27FC236}">
                  <a16:creationId xmlns:a16="http://schemas.microsoft.com/office/drawing/2014/main" id="{CADEA552-31B1-5685-548F-B587FD1464CA}"/>
                </a:ext>
              </a:extLst>
            </p:cNvPr>
            <p:cNvSpPr/>
            <p:nvPr/>
          </p:nvSpPr>
          <p:spPr bwMode="auto">
            <a:xfrm>
              <a:off x="5385998" y="3219117"/>
              <a:ext cx="0" cy="3174"/>
            </a:xfrm>
            <a:custGeom>
              <a:avLst/>
              <a:gdLst>
                <a:gd name="T0" fmla="*/ 2 h 2"/>
                <a:gd name="T1" fmla="*/ 2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61" name="Freeform 97">
              <a:extLst>
                <a:ext uri="{FF2B5EF4-FFF2-40B4-BE49-F238E27FC236}">
                  <a16:creationId xmlns:a16="http://schemas.microsoft.com/office/drawing/2014/main" id="{794CC5EF-3907-63AD-141C-329F224776EC}"/>
                </a:ext>
              </a:extLst>
            </p:cNvPr>
            <p:cNvSpPr/>
            <p:nvPr/>
          </p:nvSpPr>
          <p:spPr bwMode="auto">
            <a:xfrm>
              <a:off x="5273289" y="3219117"/>
              <a:ext cx="0" cy="3174"/>
            </a:xfrm>
            <a:custGeom>
              <a:avLst/>
              <a:gdLst>
                <a:gd name="T0" fmla="*/ 2 h 2"/>
                <a:gd name="T1" fmla="*/ 2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62" name="Freeform 98">
              <a:extLst>
                <a:ext uri="{FF2B5EF4-FFF2-40B4-BE49-F238E27FC236}">
                  <a16:creationId xmlns:a16="http://schemas.microsoft.com/office/drawing/2014/main" id="{E8650246-8F91-E16D-688F-252F77F033CD}"/>
                </a:ext>
              </a:extLst>
            </p:cNvPr>
            <p:cNvSpPr/>
            <p:nvPr/>
          </p:nvSpPr>
          <p:spPr bwMode="auto">
            <a:xfrm>
              <a:off x="5273289" y="3179441"/>
              <a:ext cx="107946" cy="42850"/>
            </a:xfrm>
            <a:custGeom>
              <a:avLst/>
              <a:gdLst>
                <a:gd name="T0" fmla="*/ 127 w 127"/>
                <a:gd name="T1" fmla="*/ 49 h 49"/>
                <a:gd name="T2" fmla="*/ 127 w 127"/>
                <a:gd name="T3" fmla="*/ 47 h 49"/>
                <a:gd name="T4" fmla="*/ 89 w 127"/>
                <a:gd name="T5" fmla="*/ 0 h 49"/>
                <a:gd name="T6" fmla="*/ 65 w 127"/>
                <a:gd name="T7" fmla="*/ 21 h 49"/>
                <a:gd name="T8" fmla="*/ 40 w 127"/>
                <a:gd name="T9" fmla="*/ 0 h 49"/>
                <a:gd name="T10" fmla="*/ 0 w 127"/>
                <a:gd name="T11" fmla="*/ 47 h 49"/>
                <a:gd name="T12" fmla="*/ 0 w 127"/>
                <a:gd name="T13" fmla="*/ 49 h 49"/>
                <a:gd name="T14" fmla="*/ 127 w 127"/>
                <a:gd name="T15" fmla="*/ 49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 h="49">
                  <a:moveTo>
                    <a:pt x="127" y="49"/>
                  </a:moveTo>
                  <a:lnTo>
                    <a:pt x="127" y="47"/>
                  </a:lnTo>
                  <a:lnTo>
                    <a:pt x="89" y="0"/>
                  </a:lnTo>
                  <a:lnTo>
                    <a:pt x="65" y="21"/>
                  </a:lnTo>
                  <a:lnTo>
                    <a:pt x="40" y="0"/>
                  </a:lnTo>
                  <a:lnTo>
                    <a:pt x="0" y="47"/>
                  </a:lnTo>
                  <a:lnTo>
                    <a:pt x="0" y="49"/>
                  </a:lnTo>
                  <a:lnTo>
                    <a:pt x="127" y="49"/>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63" name="Freeform 99">
              <a:extLst>
                <a:ext uri="{FF2B5EF4-FFF2-40B4-BE49-F238E27FC236}">
                  <a16:creationId xmlns:a16="http://schemas.microsoft.com/office/drawing/2014/main" id="{536CBE4A-809F-29E6-F091-C9251BBD9A2E}"/>
                </a:ext>
              </a:extLst>
            </p:cNvPr>
            <p:cNvSpPr/>
            <p:nvPr/>
          </p:nvSpPr>
          <p:spPr bwMode="auto">
            <a:xfrm>
              <a:off x="5274877" y="3150874"/>
              <a:ext cx="106358" cy="42850"/>
            </a:xfrm>
            <a:custGeom>
              <a:avLst/>
              <a:gdLst>
                <a:gd name="T0" fmla="*/ 37 w 125"/>
                <a:gd name="T1" fmla="*/ 29 h 50"/>
                <a:gd name="T2" fmla="*/ 38 w 125"/>
                <a:gd name="T3" fmla="*/ 31 h 50"/>
                <a:gd name="T4" fmla="*/ 40 w 125"/>
                <a:gd name="T5" fmla="*/ 33 h 50"/>
                <a:gd name="T6" fmla="*/ 63 w 125"/>
                <a:gd name="T7" fmla="*/ 50 h 50"/>
                <a:gd name="T8" fmla="*/ 83 w 125"/>
                <a:gd name="T9" fmla="*/ 33 h 50"/>
                <a:gd name="T10" fmla="*/ 85 w 125"/>
                <a:gd name="T11" fmla="*/ 31 h 50"/>
                <a:gd name="T12" fmla="*/ 87 w 125"/>
                <a:gd name="T13" fmla="*/ 29 h 50"/>
                <a:gd name="T14" fmla="*/ 125 w 125"/>
                <a:gd name="T15" fmla="*/ 0 h 50"/>
                <a:gd name="T16" fmla="*/ 0 w 125"/>
                <a:gd name="T17" fmla="*/ 0 h 50"/>
                <a:gd name="T18" fmla="*/ 37 w 125"/>
                <a:gd name="T19" fmla="*/ 2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50">
                  <a:moveTo>
                    <a:pt x="37" y="29"/>
                  </a:moveTo>
                  <a:lnTo>
                    <a:pt x="38" y="31"/>
                  </a:lnTo>
                  <a:lnTo>
                    <a:pt x="40" y="33"/>
                  </a:lnTo>
                  <a:lnTo>
                    <a:pt x="63" y="50"/>
                  </a:lnTo>
                  <a:lnTo>
                    <a:pt x="83" y="33"/>
                  </a:lnTo>
                  <a:lnTo>
                    <a:pt x="85" y="31"/>
                  </a:lnTo>
                  <a:lnTo>
                    <a:pt x="87" y="29"/>
                  </a:lnTo>
                  <a:lnTo>
                    <a:pt x="125" y="0"/>
                  </a:lnTo>
                  <a:lnTo>
                    <a:pt x="0" y="0"/>
                  </a:lnTo>
                  <a:lnTo>
                    <a:pt x="37" y="29"/>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64" name="Freeform 100">
              <a:extLst>
                <a:ext uri="{FF2B5EF4-FFF2-40B4-BE49-F238E27FC236}">
                  <a16:creationId xmlns:a16="http://schemas.microsoft.com/office/drawing/2014/main" id="{95BD8BA6-BD39-884F-8230-1A1F7079A722}"/>
                </a:ext>
              </a:extLst>
            </p:cNvPr>
            <p:cNvSpPr/>
            <p:nvPr/>
          </p:nvSpPr>
          <p:spPr bwMode="auto">
            <a:xfrm>
              <a:off x="3914435" y="2111345"/>
              <a:ext cx="115884" cy="109508"/>
            </a:xfrm>
            <a:custGeom>
              <a:avLst/>
              <a:gdLst>
                <a:gd name="T0" fmla="*/ 23 w 78"/>
                <a:gd name="T1" fmla="*/ 128 h 74"/>
                <a:gd name="T2" fmla="*/ 47 w 78"/>
                <a:gd name="T3" fmla="*/ 106 h 74"/>
                <a:gd name="T4" fmla="*/ 47 w 78"/>
                <a:gd name="T5" fmla="*/ 106 h 74"/>
                <a:gd name="T6" fmla="*/ 47 w 78"/>
                <a:gd name="T7" fmla="*/ 29 h 74"/>
                <a:gd name="T8" fmla="*/ 122 w 78"/>
                <a:gd name="T9" fmla="*/ 29 h 74"/>
                <a:gd name="T10" fmla="*/ 122 w 78"/>
                <a:gd name="T11" fmla="*/ 83 h 74"/>
                <a:gd name="T12" fmla="*/ 113 w 78"/>
                <a:gd name="T13" fmla="*/ 81 h 74"/>
                <a:gd name="T14" fmla="*/ 89 w 78"/>
                <a:gd name="T15" fmla="*/ 106 h 74"/>
                <a:gd name="T16" fmla="*/ 113 w 78"/>
                <a:gd name="T17" fmla="*/ 128 h 74"/>
                <a:gd name="T18" fmla="*/ 136 w 78"/>
                <a:gd name="T19" fmla="*/ 106 h 74"/>
                <a:gd name="T20" fmla="*/ 136 w 78"/>
                <a:gd name="T21" fmla="*/ 106 h 74"/>
                <a:gd name="T22" fmla="*/ 136 w 78"/>
                <a:gd name="T23" fmla="*/ 106 h 74"/>
                <a:gd name="T24" fmla="*/ 136 w 78"/>
                <a:gd name="T25" fmla="*/ 29 h 74"/>
                <a:gd name="T26" fmla="*/ 136 w 78"/>
                <a:gd name="T27" fmla="*/ 0 h 74"/>
                <a:gd name="T28" fmla="*/ 122 w 78"/>
                <a:gd name="T29" fmla="*/ 0 h 74"/>
                <a:gd name="T30" fmla="*/ 47 w 78"/>
                <a:gd name="T31" fmla="*/ 0 h 74"/>
                <a:gd name="T32" fmla="*/ 31 w 78"/>
                <a:gd name="T33" fmla="*/ 0 h 74"/>
                <a:gd name="T34" fmla="*/ 31 w 78"/>
                <a:gd name="T35" fmla="*/ 29 h 74"/>
                <a:gd name="T36" fmla="*/ 31 w 78"/>
                <a:gd name="T37" fmla="*/ 83 h 74"/>
                <a:gd name="T38" fmla="*/ 23 w 78"/>
                <a:gd name="T39" fmla="*/ 81 h 74"/>
                <a:gd name="T40" fmla="*/ 0 w 78"/>
                <a:gd name="T41" fmla="*/ 106 h 74"/>
                <a:gd name="T42" fmla="*/ 23 w 78"/>
                <a:gd name="T43" fmla="*/ 128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74">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65" name="Freeform 101">
              <a:extLst>
                <a:ext uri="{FF2B5EF4-FFF2-40B4-BE49-F238E27FC236}">
                  <a16:creationId xmlns:a16="http://schemas.microsoft.com/office/drawing/2014/main" id="{D7E92B4C-31C4-45F0-97BD-9B8E2B73552C}"/>
                </a:ext>
              </a:extLst>
            </p:cNvPr>
            <p:cNvSpPr/>
            <p:nvPr/>
          </p:nvSpPr>
          <p:spPr bwMode="auto">
            <a:xfrm>
              <a:off x="5035172" y="2465261"/>
              <a:ext cx="57148" cy="98398"/>
            </a:xfrm>
            <a:custGeom>
              <a:avLst/>
              <a:gdLst>
                <a:gd name="T0" fmla="*/ 0 w 39"/>
                <a:gd name="T1" fmla="*/ 79 h 66"/>
                <a:gd name="T2" fmla="*/ 0 w 39"/>
                <a:gd name="T3" fmla="*/ 95 h 66"/>
                <a:gd name="T4" fmla="*/ 19 w 39"/>
                <a:gd name="T5" fmla="*/ 114 h 66"/>
                <a:gd name="T6" fmla="*/ 46 w 39"/>
                <a:gd name="T7" fmla="*/ 114 h 66"/>
                <a:gd name="T8" fmla="*/ 67 w 39"/>
                <a:gd name="T9" fmla="*/ 95 h 66"/>
                <a:gd name="T10" fmla="*/ 67 w 39"/>
                <a:gd name="T11" fmla="*/ 79 h 66"/>
                <a:gd name="T12" fmla="*/ 43 w 39"/>
                <a:gd name="T13" fmla="*/ 79 h 66"/>
                <a:gd name="T14" fmla="*/ 43 w 39"/>
                <a:gd name="T15" fmla="*/ 66 h 66"/>
                <a:gd name="T16" fmla="*/ 67 w 39"/>
                <a:gd name="T17" fmla="*/ 66 h 66"/>
                <a:gd name="T18" fmla="*/ 67 w 39"/>
                <a:gd name="T19" fmla="*/ 43 h 66"/>
                <a:gd name="T20" fmla="*/ 43 w 39"/>
                <a:gd name="T21" fmla="*/ 43 h 66"/>
                <a:gd name="T22" fmla="*/ 43 w 39"/>
                <a:gd name="T23" fmla="*/ 29 h 66"/>
                <a:gd name="T24" fmla="*/ 67 w 39"/>
                <a:gd name="T25" fmla="*/ 29 h 66"/>
                <a:gd name="T26" fmla="*/ 67 w 39"/>
                <a:gd name="T27" fmla="*/ 19 h 66"/>
                <a:gd name="T28" fmla="*/ 46 w 39"/>
                <a:gd name="T29" fmla="*/ 0 h 66"/>
                <a:gd name="T30" fmla="*/ 19 w 39"/>
                <a:gd name="T31" fmla="*/ 0 h 66"/>
                <a:gd name="T32" fmla="*/ 0 w 39"/>
                <a:gd name="T33" fmla="*/ 19 h 66"/>
                <a:gd name="T34" fmla="*/ 0 w 39"/>
                <a:gd name="T35" fmla="*/ 29 h 66"/>
                <a:gd name="T36" fmla="*/ 24 w 39"/>
                <a:gd name="T37" fmla="*/ 29 h 66"/>
                <a:gd name="T38" fmla="*/ 24 w 39"/>
                <a:gd name="T39" fmla="*/ 43 h 66"/>
                <a:gd name="T40" fmla="*/ 0 w 39"/>
                <a:gd name="T41" fmla="*/ 43 h 66"/>
                <a:gd name="T42" fmla="*/ 0 w 39"/>
                <a:gd name="T43" fmla="*/ 66 h 66"/>
                <a:gd name="T44" fmla="*/ 24 w 39"/>
                <a:gd name="T45" fmla="*/ 66 h 66"/>
                <a:gd name="T46" fmla="*/ 24 w 39"/>
                <a:gd name="T47" fmla="*/ 79 h 66"/>
                <a:gd name="T48" fmla="*/ 0 w 39"/>
                <a:gd name="T49" fmla="*/ 79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 h="66">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66" name="Freeform 102">
              <a:extLst>
                <a:ext uri="{FF2B5EF4-FFF2-40B4-BE49-F238E27FC236}">
                  <a16:creationId xmlns:a16="http://schemas.microsoft.com/office/drawing/2014/main" id="{AE252076-E585-0DD1-610F-5A3261179341}"/>
                </a:ext>
              </a:extLst>
            </p:cNvPr>
            <p:cNvSpPr/>
            <p:nvPr/>
          </p:nvSpPr>
          <p:spPr bwMode="auto">
            <a:xfrm>
              <a:off x="5016123" y="2552549"/>
              <a:ext cx="93660" cy="60309"/>
            </a:xfrm>
            <a:custGeom>
              <a:avLst/>
              <a:gdLst>
                <a:gd name="T0" fmla="*/ 0 w 62"/>
                <a:gd name="T1" fmla="*/ 3 h 41"/>
                <a:gd name="T2" fmla="*/ 35 w 62"/>
                <a:gd name="T3" fmla="*/ 33 h 41"/>
                <a:gd name="T4" fmla="*/ 47 w 62"/>
                <a:gd name="T5" fmla="*/ 33 h 41"/>
                <a:gd name="T6" fmla="*/ 47 w 62"/>
                <a:gd name="T7" fmla="*/ 55 h 41"/>
                <a:gd name="T8" fmla="*/ 33 w 62"/>
                <a:gd name="T9" fmla="*/ 55 h 41"/>
                <a:gd name="T10" fmla="*/ 33 w 62"/>
                <a:gd name="T11" fmla="*/ 71 h 41"/>
                <a:gd name="T12" fmla="*/ 75 w 62"/>
                <a:gd name="T13" fmla="*/ 71 h 41"/>
                <a:gd name="T14" fmla="*/ 75 w 62"/>
                <a:gd name="T15" fmla="*/ 55 h 41"/>
                <a:gd name="T16" fmla="*/ 61 w 62"/>
                <a:gd name="T17" fmla="*/ 55 h 41"/>
                <a:gd name="T18" fmla="*/ 61 w 62"/>
                <a:gd name="T19" fmla="*/ 33 h 41"/>
                <a:gd name="T20" fmla="*/ 73 w 62"/>
                <a:gd name="T21" fmla="*/ 33 h 41"/>
                <a:gd name="T22" fmla="*/ 108 w 62"/>
                <a:gd name="T23" fmla="*/ 3 h 41"/>
                <a:gd name="T24" fmla="*/ 94 w 62"/>
                <a:gd name="T25" fmla="*/ 0 h 41"/>
                <a:gd name="T26" fmla="*/ 73 w 62"/>
                <a:gd name="T27" fmla="*/ 19 h 41"/>
                <a:gd name="T28" fmla="*/ 35 w 62"/>
                <a:gd name="T29" fmla="*/ 19 h 41"/>
                <a:gd name="T30" fmla="*/ 14 w 62"/>
                <a:gd name="T31" fmla="*/ 0 h 41"/>
                <a:gd name="T32" fmla="*/ 0 w 62"/>
                <a:gd name="T33" fmla="*/ 3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41">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67" name="Freeform 103">
              <a:extLst>
                <a:ext uri="{FF2B5EF4-FFF2-40B4-BE49-F238E27FC236}">
                  <a16:creationId xmlns:a16="http://schemas.microsoft.com/office/drawing/2014/main" id="{4C98CC2C-A619-DFB8-F086-27CC7196DA1F}"/>
                </a:ext>
              </a:extLst>
            </p:cNvPr>
            <p:cNvSpPr>
              <a:spLocks noEditPoints="1"/>
            </p:cNvSpPr>
            <p:nvPr/>
          </p:nvSpPr>
          <p:spPr bwMode="auto">
            <a:xfrm>
              <a:off x="4282723" y="3333386"/>
              <a:ext cx="111121" cy="101572"/>
            </a:xfrm>
            <a:custGeom>
              <a:avLst/>
              <a:gdLst>
                <a:gd name="T0" fmla="*/ 122 w 74"/>
                <a:gd name="T1" fmla="*/ 120 h 69"/>
                <a:gd name="T2" fmla="*/ 122 w 74"/>
                <a:gd name="T3" fmla="*/ 111 h 69"/>
                <a:gd name="T4" fmla="*/ 129 w 74"/>
                <a:gd name="T5" fmla="*/ 17 h 69"/>
                <a:gd name="T6" fmla="*/ 113 w 74"/>
                <a:gd name="T7" fmla="*/ 31 h 69"/>
                <a:gd name="T8" fmla="*/ 113 w 74"/>
                <a:gd name="T9" fmla="*/ 47 h 69"/>
                <a:gd name="T10" fmla="*/ 113 w 74"/>
                <a:gd name="T11" fmla="*/ 57 h 69"/>
                <a:gd name="T12" fmla="*/ 113 w 74"/>
                <a:gd name="T13" fmla="*/ 71 h 69"/>
                <a:gd name="T14" fmla="*/ 56 w 74"/>
                <a:gd name="T15" fmla="*/ 5 h 69"/>
                <a:gd name="T16" fmla="*/ 54 w 74"/>
                <a:gd name="T17" fmla="*/ 7 h 69"/>
                <a:gd name="T18" fmla="*/ 54 w 74"/>
                <a:gd name="T19" fmla="*/ 111 h 69"/>
                <a:gd name="T20" fmla="*/ 106 w 74"/>
                <a:gd name="T21" fmla="*/ 111 h 69"/>
                <a:gd name="T22" fmla="*/ 113 w 74"/>
                <a:gd name="T23" fmla="*/ 120 h 69"/>
                <a:gd name="T24" fmla="*/ 106 w 74"/>
                <a:gd name="T25" fmla="*/ 64 h 69"/>
                <a:gd name="T26" fmla="*/ 113 w 74"/>
                <a:gd name="T27" fmla="*/ 47 h 69"/>
                <a:gd name="T28" fmla="*/ 106 w 74"/>
                <a:gd name="T29" fmla="*/ 40 h 69"/>
                <a:gd name="T30" fmla="*/ 113 w 74"/>
                <a:gd name="T31" fmla="*/ 17 h 69"/>
                <a:gd name="T32" fmla="*/ 54 w 74"/>
                <a:gd name="T33" fmla="*/ 30 h 69"/>
                <a:gd name="T34" fmla="*/ 92 w 74"/>
                <a:gd name="T35" fmla="*/ 99 h 69"/>
                <a:gd name="T36" fmla="*/ 54 w 74"/>
                <a:gd name="T37" fmla="*/ 99 h 69"/>
                <a:gd name="T38" fmla="*/ 113 w 74"/>
                <a:gd name="T39" fmla="*/ 57 h 69"/>
                <a:gd name="T40" fmla="*/ 54 w 74"/>
                <a:gd name="T41" fmla="*/ 3 h 69"/>
                <a:gd name="T42" fmla="*/ 28 w 74"/>
                <a:gd name="T43" fmla="*/ 17 h 69"/>
                <a:gd name="T44" fmla="*/ 0 w 74"/>
                <a:gd name="T45" fmla="*/ 5 h 69"/>
                <a:gd name="T46" fmla="*/ 17 w 74"/>
                <a:gd name="T47" fmla="*/ 17 h 69"/>
                <a:gd name="T48" fmla="*/ 2 w 74"/>
                <a:gd name="T49" fmla="*/ 111 h 69"/>
                <a:gd name="T50" fmla="*/ 12 w 74"/>
                <a:gd name="T51" fmla="*/ 111 h 69"/>
                <a:gd name="T52" fmla="*/ 28 w 74"/>
                <a:gd name="T53" fmla="*/ 120 h 69"/>
                <a:gd name="T54" fmla="*/ 28 w 74"/>
                <a:gd name="T55" fmla="*/ 111 h 69"/>
                <a:gd name="T56" fmla="*/ 54 w 74"/>
                <a:gd name="T57" fmla="*/ 99 h 69"/>
                <a:gd name="T58" fmla="*/ 14 w 74"/>
                <a:gd name="T59" fmla="*/ 30 h 69"/>
                <a:gd name="T60" fmla="*/ 54 w 74"/>
                <a:gd name="T61" fmla="*/ 17 h 69"/>
                <a:gd name="T62" fmla="*/ 40 w 74"/>
                <a:gd name="T63" fmla="*/ 17 h 69"/>
                <a:gd name="T64" fmla="*/ 54 w 74"/>
                <a:gd name="T65" fmla="*/ 3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9">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68" name="Oval 104">
              <a:extLst>
                <a:ext uri="{FF2B5EF4-FFF2-40B4-BE49-F238E27FC236}">
                  <a16:creationId xmlns:a16="http://schemas.microsoft.com/office/drawing/2014/main" id="{6490DD7F-25CC-3F12-2585-C82CF3878F87}"/>
                </a:ext>
              </a:extLst>
            </p:cNvPr>
            <p:cNvSpPr>
              <a:spLocks noChangeArrowheads="1"/>
            </p:cNvSpPr>
            <p:nvPr/>
          </p:nvSpPr>
          <p:spPr bwMode="auto">
            <a:xfrm>
              <a:off x="5319325" y="2127216"/>
              <a:ext cx="30161" cy="28567"/>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69" name="Freeform 105">
              <a:extLst>
                <a:ext uri="{FF2B5EF4-FFF2-40B4-BE49-F238E27FC236}">
                  <a16:creationId xmlns:a16="http://schemas.microsoft.com/office/drawing/2014/main" id="{4D06778F-20C1-DA0A-6086-6FD8C01F6D59}"/>
                </a:ext>
              </a:extLst>
            </p:cNvPr>
            <p:cNvSpPr/>
            <p:nvPr/>
          </p:nvSpPr>
          <p:spPr bwMode="auto">
            <a:xfrm>
              <a:off x="5298688" y="2162131"/>
              <a:ext cx="69848" cy="106334"/>
            </a:xfrm>
            <a:custGeom>
              <a:avLst/>
              <a:gdLst>
                <a:gd name="T0" fmla="*/ 14 w 82"/>
                <a:gd name="T1" fmla="*/ 23 h 125"/>
                <a:gd name="T2" fmla="*/ 19 w 82"/>
                <a:gd name="T3" fmla="*/ 23 h 125"/>
                <a:gd name="T4" fmla="*/ 19 w 82"/>
                <a:gd name="T5" fmla="*/ 65 h 125"/>
                <a:gd name="T6" fmla="*/ 19 w 82"/>
                <a:gd name="T7" fmla="*/ 65 h 125"/>
                <a:gd name="T8" fmla="*/ 19 w 82"/>
                <a:gd name="T9" fmla="*/ 125 h 125"/>
                <a:gd name="T10" fmla="*/ 38 w 82"/>
                <a:gd name="T11" fmla="*/ 125 h 125"/>
                <a:gd name="T12" fmla="*/ 38 w 82"/>
                <a:gd name="T13" fmla="*/ 59 h 125"/>
                <a:gd name="T14" fmla="*/ 45 w 82"/>
                <a:gd name="T15" fmla="*/ 59 h 125"/>
                <a:gd name="T16" fmla="*/ 45 w 82"/>
                <a:gd name="T17" fmla="*/ 125 h 125"/>
                <a:gd name="T18" fmla="*/ 64 w 82"/>
                <a:gd name="T19" fmla="*/ 125 h 125"/>
                <a:gd name="T20" fmla="*/ 64 w 82"/>
                <a:gd name="T21" fmla="*/ 59 h 125"/>
                <a:gd name="T22" fmla="*/ 64 w 82"/>
                <a:gd name="T23" fmla="*/ 59 h 125"/>
                <a:gd name="T24" fmla="*/ 64 w 82"/>
                <a:gd name="T25" fmla="*/ 23 h 125"/>
                <a:gd name="T26" fmla="*/ 69 w 82"/>
                <a:gd name="T27" fmla="*/ 23 h 125"/>
                <a:gd name="T28" fmla="*/ 69 w 82"/>
                <a:gd name="T29" fmla="*/ 59 h 125"/>
                <a:gd name="T30" fmla="*/ 82 w 82"/>
                <a:gd name="T31" fmla="*/ 59 h 125"/>
                <a:gd name="T32" fmla="*/ 82 w 82"/>
                <a:gd name="T33" fmla="*/ 0 h 125"/>
                <a:gd name="T34" fmla="*/ 0 w 82"/>
                <a:gd name="T35" fmla="*/ 0 h 125"/>
                <a:gd name="T36" fmla="*/ 0 w 82"/>
                <a:gd name="T37" fmla="*/ 59 h 125"/>
                <a:gd name="T38" fmla="*/ 14 w 82"/>
                <a:gd name="T39" fmla="*/ 59 h 125"/>
                <a:gd name="T40" fmla="*/ 14 w 82"/>
                <a:gd name="T41" fmla="*/ 23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 h="125">
                  <a:moveTo>
                    <a:pt x="14" y="23"/>
                  </a:moveTo>
                  <a:lnTo>
                    <a:pt x="19" y="23"/>
                  </a:lnTo>
                  <a:lnTo>
                    <a:pt x="19" y="65"/>
                  </a:lnTo>
                  <a:lnTo>
                    <a:pt x="19" y="125"/>
                  </a:lnTo>
                  <a:lnTo>
                    <a:pt x="38" y="125"/>
                  </a:lnTo>
                  <a:lnTo>
                    <a:pt x="38" y="59"/>
                  </a:lnTo>
                  <a:lnTo>
                    <a:pt x="45" y="59"/>
                  </a:lnTo>
                  <a:lnTo>
                    <a:pt x="45" y="125"/>
                  </a:lnTo>
                  <a:lnTo>
                    <a:pt x="64" y="125"/>
                  </a:lnTo>
                  <a:lnTo>
                    <a:pt x="64" y="59"/>
                  </a:lnTo>
                  <a:lnTo>
                    <a:pt x="64" y="23"/>
                  </a:lnTo>
                  <a:lnTo>
                    <a:pt x="69" y="23"/>
                  </a:lnTo>
                  <a:lnTo>
                    <a:pt x="69" y="59"/>
                  </a:lnTo>
                  <a:lnTo>
                    <a:pt x="82" y="59"/>
                  </a:lnTo>
                  <a:lnTo>
                    <a:pt x="82" y="0"/>
                  </a:lnTo>
                  <a:lnTo>
                    <a:pt x="0" y="0"/>
                  </a:lnTo>
                  <a:lnTo>
                    <a:pt x="0" y="59"/>
                  </a:lnTo>
                  <a:lnTo>
                    <a:pt x="14" y="59"/>
                  </a:lnTo>
                  <a:lnTo>
                    <a:pt x="14" y="23"/>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70" name="Oval 106">
              <a:extLst>
                <a:ext uri="{FF2B5EF4-FFF2-40B4-BE49-F238E27FC236}">
                  <a16:creationId xmlns:a16="http://schemas.microsoft.com/office/drawing/2014/main" id="{B258890C-89AF-1D03-38DD-029B983E9158}"/>
                </a:ext>
              </a:extLst>
            </p:cNvPr>
            <p:cNvSpPr>
              <a:spLocks noChangeArrowheads="1"/>
            </p:cNvSpPr>
            <p:nvPr/>
          </p:nvSpPr>
          <p:spPr bwMode="auto">
            <a:xfrm>
              <a:off x="5400284" y="2127216"/>
              <a:ext cx="28574" cy="28567"/>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71" name="Freeform 107">
              <a:extLst>
                <a:ext uri="{FF2B5EF4-FFF2-40B4-BE49-F238E27FC236}">
                  <a16:creationId xmlns:a16="http://schemas.microsoft.com/office/drawing/2014/main" id="{7B3CB312-7B7F-3F0A-042E-11042F4F0728}"/>
                </a:ext>
              </a:extLst>
            </p:cNvPr>
            <p:cNvSpPr/>
            <p:nvPr/>
          </p:nvSpPr>
          <p:spPr bwMode="auto">
            <a:xfrm>
              <a:off x="5373298" y="2162131"/>
              <a:ext cx="79372" cy="106334"/>
            </a:xfrm>
            <a:custGeom>
              <a:avLst/>
              <a:gdLst>
                <a:gd name="T0" fmla="*/ 81 w 93"/>
                <a:gd name="T1" fmla="*/ 59 h 125"/>
                <a:gd name="T2" fmla="*/ 93 w 93"/>
                <a:gd name="T3" fmla="*/ 59 h 125"/>
                <a:gd name="T4" fmla="*/ 78 w 93"/>
                <a:gd name="T5" fmla="*/ 0 h 125"/>
                <a:gd name="T6" fmla="*/ 17 w 93"/>
                <a:gd name="T7" fmla="*/ 0 h 125"/>
                <a:gd name="T8" fmla="*/ 0 w 93"/>
                <a:gd name="T9" fmla="*/ 59 h 125"/>
                <a:gd name="T10" fmla="*/ 14 w 93"/>
                <a:gd name="T11" fmla="*/ 59 h 125"/>
                <a:gd name="T12" fmla="*/ 24 w 93"/>
                <a:gd name="T13" fmla="*/ 23 h 125"/>
                <a:gd name="T14" fmla="*/ 28 w 93"/>
                <a:gd name="T15" fmla="*/ 23 h 125"/>
                <a:gd name="T16" fmla="*/ 10 w 93"/>
                <a:gd name="T17" fmla="*/ 89 h 125"/>
                <a:gd name="T18" fmla="*/ 24 w 93"/>
                <a:gd name="T19" fmla="*/ 89 h 125"/>
                <a:gd name="T20" fmla="*/ 24 w 93"/>
                <a:gd name="T21" fmla="*/ 125 h 125"/>
                <a:gd name="T22" fmla="*/ 45 w 93"/>
                <a:gd name="T23" fmla="*/ 125 h 125"/>
                <a:gd name="T24" fmla="*/ 45 w 93"/>
                <a:gd name="T25" fmla="*/ 89 h 125"/>
                <a:gd name="T26" fmla="*/ 50 w 93"/>
                <a:gd name="T27" fmla="*/ 89 h 125"/>
                <a:gd name="T28" fmla="*/ 50 w 93"/>
                <a:gd name="T29" fmla="*/ 125 h 125"/>
                <a:gd name="T30" fmla="*/ 69 w 93"/>
                <a:gd name="T31" fmla="*/ 125 h 125"/>
                <a:gd name="T32" fmla="*/ 69 w 93"/>
                <a:gd name="T33" fmla="*/ 89 h 125"/>
                <a:gd name="T34" fmla="*/ 85 w 93"/>
                <a:gd name="T35" fmla="*/ 89 h 125"/>
                <a:gd name="T36" fmla="*/ 66 w 93"/>
                <a:gd name="T37" fmla="*/ 23 h 125"/>
                <a:gd name="T38" fmla="*/ 71 w 93"/>
                <a:gd name="T39" fmla="*/ 23 h 125"/>
                <a:gd name="T40" fmla="*/ 81 w 93"/>
                <a:gd name="T41" fmla="*/ 59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 h="125">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72" name="Freeform 108">
              <a:extLst>
                <a:ext uri="{FF2B5EF4-FFF2-40B4-BE49-F238E27FC236}">
                  <a16:creationId xmlns:a16="http://schemas.microsoft.com/office/drawing/2014/main" id="{22CB3C34-C201-8A1D-F1CF-2E90E18C8E96}"/>
                </a:ext>
              </a:extLst>
            </p:cNvPr>
            <p:cNvSpPr>
              <a:spLocks noEditPoints="1"/>
            </p:cNvSpPr>
            <p:nvPr/>
          </p:nvSpPr>
          <p:spPr bwMode="auto">
            <a:xfrm>
              <a:off x="4749432" y="3611123"/>
              <a:ext cx="111121" cy="136488"/>
            </a:xfrm>
            <a:custGeom>
              <a:avLst/>
              <a:gdLst>
                <a:gd name="T0" fmla="*/ 91 w 75"/>
                <a:gd name="T1" fmla="*/ 146 h 92"/>
                <a:gd name="T2" fmla="*/ 131 w 75"/>
                <a:gd name="T3" fmla="*/ 160 h 92"/>
                <a:gd name="T4" fmla="*/ 91 w 75"/>
                <a:gd name="T5" fmla="*/ 90 h 92"/>
                <a:gd name="T6" fmla="*/ 82 w 75"/>
                <a:gd name="T7" fmla="*/ 78 h 92"/>
                <a:gd name="T8" fmla="*/ 75 w 75"/>
                <a:gd name="T9" fmla="*/ 110 h 92"/>
                <a:gd name="T10" fmla="*/ 79 w 75"/>
                <a:gd name="T11" fmla="*/ 120 h 92"/>
                <a:gd name="T12" fmla="*/ 75 w 75"/>
                <a:gd name="T13" fmla="*/ 117 h 92"/>
                <a:gd name="T14" fmla="*/ 80 w 75"/>
                <a:gd name="T15" fmla="*/ 136 h 92"/>
                <a:gd name="T16" fmla="*/ 75 w 75"/>
                <a:gd name="T17" fmla="*/ 146 h 92"/>
                <a:gd name="T18" fmla="*/ 75 w 75"/>
                <a:gd name="T19" fmla="*/ 146 h 92"/>
                <a:gd name="T20" fmla="*/ 65 w 75"/>
                <a:gd name="T21" fmla="*/ 136 h 92"/>
                <a:gd name="T22" fmla="*/ 75 w 75"/>
                <a:gd name="T23" fmla="*/ 42 h 92"/>
                <a:gd name="T24" fmla="*/ 70 w 75"/>
                <a:gd name="T25" fmla="*/ 24 h 92"/>
                <a:gd name="T26" fmla="*/ 65 w 75"/>
                <a:gd name="T27" fmla="*/ 47 h 92"/>
                <a:gd name="T28" fmla="*/ 65 w 75"/>
                <a:gd name="T29" fmla="*/ 78 h 92"/>
                <a:gd name="T30" fmla="*/ 72 w 75"/>
                <a:gd name="T31" fmla="*/ 90 h 92"/>
                <a:gd name="T32" fmla="*/ 65 w 75"/>
                <a:gd name="T33" fmla="*/ 108 h 92"/>
                <a:gd name="T34" fmla="*/ 75 w 75"/>
                <a:gd name="T35" fmla="*/ 129 h 92"/>
                <a:gd name="T36" fmla="*/ 72 w 75"/>
                <a:gd name="T37" fmla="*/ 113 h 92"/>
                <a:gd name="T38" fmla="*/ 75 w 75"/>
                <a:gd name="T39" fmla="*/ 42 h 92"/>
                <a:gd name="T40" fmla="*/ 65 w 75"/>
                <a:gd name="T41" fmla="*/ 146 h 92"/>
                <a:gd name="T42" fmla="*/ 65 w 75"/>
                <a:gd name="T43" fmla="*/ 136 h 92"/>
                <a:gd name="T44" fmla="*/ 65 w 75"/>
                <a:gd name="T45" fmla="*/ 136 h 92"/>
                <a:gd name="T46" fmla="*/ 56 w 75"/>
                <a:gd name="T47" fmla="*/ 146 h 92"/>
                <a:gd name="T48" fmla="*/ 65 w 75"/>
                <a:gd name="T49" fmla="*/ 0 h 92"/>
                <a:gd name="T50" fmla="*/ 59 w 75"/>
                <a:gd name="T51" fmla="*/ 24 h 92"/>
                <a:gd name="T52" fmla="*/ 56 w 75"/>
                <a:gd name="T53" fmla="*/ 110 h 92"/>
                <a:gd name="T54" fmla="*/ 56 w 75"/>
                <a:gd name="T55" fmla="*/ 117 h 92"/>
                <a:gd name="T56" fmla="*/ 65 w 75"/>
                <a:gd name="T57" fmla="*/ 120 h 92"/>
                <a:gd name="T58" fmla="*/ 65 w 75"/>
                <a:gd name="T59" fmla="*/ 108 h 92"/>
                <a:gd name="T60" fmla="*/ 58 w 75"/>
                <a:gd name="T61" fmla="*/ 101 h 92"/>
                <a:gd name="T62" fmla="*/ 65 w 75"/>
                <a:gd name="T63" fmla="*/ 90 h 92"/>
                <a:gd name="T64" fmla="*/ 65 w 75"/>
                <a:gd name="T65" fmla="*/ 90 h 92"/>
                <a:gd name="T66" fmla="*/ 65 w 75"/>
                <a:gd name="T67" fmla="*/ 78 h 92"/>
                <a:gd name="T68" fmla="*/ 65 w 75"/>
                <a:gd name="T69" fmla="*/ 47 h 92"/>
                <a:gd name="T70" fmla="*/ 65 w 75"/>
                <a:gd name="T71" fmla="*/ 47 h 92"/>
                <a:gd name="T72" fmla="*/ 0 w 75"/>
                <a:gd name="T73" fmla="*/ 160 h 92"/>
                <a:gd name="T74" fmla="*/ 40 w 75"/>
                <a:gd name="T75" fmla="*/ 146 h 92"/>
                <a:gd name="T76" fmla="*/ 56 w 75"/>
                <a:gd name="T77" fmla="*/ 136 h 92"/>
                <a:gd name="T78" fmla="*/ 56 w 75"/>
                <a:gd name="T79" fmla="*/ 129 h 92"/>
                <a:gd name="T80" fmla="*/ 52 w 75"/>
                <a:gd name="T81" fmla="*/ 120 h 92"/>
                <a:gd name="T82" fmla="*/ 56 w 75"/>
                <a:gd name="T83" fmla="*/ 110 h 92"/>
                <a:gd name="T84" fmla="*/ 56 w 75"/>
                <a:gd name="T85" fmla="*/ 42 h 92"/>
                <a:gd name="T86" fmla="*/ 40 w 75"/>
                <a:gd name="T87" fmla="*/ 78 h 92"/>
                <a:gd name="T88" fmla="*/ 44 w 75"/>
                <a:gd name="T89" fmla="*/ 9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 h="92">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73" name="Freeform 109">
              <a:extLst>
                <a:ext uri="{FF2B5EF4-FFF2-40B4-BE49-F238E27FC236}">
                  <a16:creationId xmlns:a16="http://schemas.microsoft.com/office/drawing/2014/main" id="{ACC63A27-C3B4-AB06-4931-CA51F70EFDCA}"/>
                </a:ext>
              </a:extLst>
            </p:cNvPr>
            <p:cNvSpPr>
              <a:spLocks noEditPoints="1"/>
            </p:cNvSpPr>
            <p:nvPr/>
          </p:nvSpPr>
          <p:spPr bwMode="auto">
            <a:xfrm>
              <a:off x="4401782" y="1812977"/>
              <a:ext cx="85722" cy="53960"/>
            </a:xfrm>
            <a:custGeom>
              <a:avLst/>
              <a:gdLst>
                <a:gd name="T0" fmla="*/ 78 w 101"/>
                <a:gd name="T1" fmla="*/ 63 h 63"/>
                <a:gd name="T2" fmla="*/ 101 w 101"/>
                <a:gd name="T3" fmla="*/ 63 h 63"/>
                <a:gd name="T4" fmla="*/ 101 w 101"/>
                <a:gd name="T5" fmla="*/ 35 h 63"/>
                <a:gd name="T6" fmla="*/ 89 w 101"/>
                <a:gd name="T7" fmla="*/ 35 h 63"/>
                <a:gd name="T8" fmla="*/ 89 w 101"/>
                <a:gd name="T9" fmla="*/ 0 h 63"/>
                <a:gd name="T10" fmla="*/ 78 w 101"/>
                <a:gd name="T11" fmla="*/ 0 h 63"/>
                <a:gd name="T12" fmla="*/ 78 w 101"/>
                <a:gd name="T13" fmla="*/ 44 h 63"/>
                <a:gd name="T14" fmla="*/ 87 w 101"/>
                <a:gd name="T15" fmla="*/ 44 h 63"/>
                <a:gd name="T16" fmla="*/ 87 w 101"/>
                <a:gd name="T17" fmla="*/ 56 h 63"/>
                <a:gd name="T18" fmla="*/ 87 w 101"/>
                <a:gd name="T19" fmla="*/ 56 h 63"/>
                <a:gd name="T20" fmla="*/ 78 w 101"/>
                <a:gd name="T21" fmla="*/ 56 h 63"/>
                <a:gd name="T22" fmla="*/ 78 w 101"/>
                <a:gd name="T23" fmla="*/ 63 h 63"/>
                <a:gd name="T24" fmla="*/ 64 w 101"/>
                <a:gd name="T25" fmla="*/ 0 h 63"/>
                <a:gd name="T26" fmla="*/ 64 w 101"/>
                <a:gd name="T27" fmla="*/ 35 h 63"/>
                <a:gd name="T28" fmla="*/ 50 w 101"/>
                <a:gd name="T29" fmla="*/ 35 h 63"/>
                <a:gd name="T30" fmla="*/ 50 w 101"/>
                <a:gd name="T31" fmla="*/ 44 h 63"/>
                <a:gd name="T32" fmla="*/ 59 w 101"/>
                <a:gd name="T33" fmla="*/ 44 h 63"/>
                <a:gd name="T34" fmla="*/ 59 w 101"/>
                <a:gd name="T35" fmla="*/ 56 h 63"/>
                <a:gd name="T36" fmla="*/ 59 w 101"/>
                <a:gd name="T37" fmla="*/ 56 h 63"/>
                <a:gd name="T38" fmla="*/ 50 w 101"/>
                <a:gd name="T39" fmla="*/ 56 h 63"/>
                <a:gd name="T40" fmla="*/ 50 w 101"/>
                <a:gd name="T41" fmla="*/ 63 h 63"/>
                <a:gd name="T42" fmla="*/ 78 w 101"/>
                <a:gd name="T43" fmla="*/ 63 h 63"/>
                <a:gd name="T44" fmla="*/ 78 w 101"/>
                <a:gd name="T45" fmla="*/ 56 h 63"/>
                <a:gd name="T46" fmla="*/ 69 w 101"/>
                <a:gd name="T47" fmla="*/ 56 h 63"/>
                <a:gd name="T48" fmla="*/ 69 w 101"/>
                <a:gd name="T49" fmla="*/ 44 h 63"/>
                <a:gd name="T50" fmla="*/ 78 w 101"/>
                <a:gd name="T51" fmla="*/ 44 h 63"/>
                <a:gd name="T52" fmla="*/ 78 w 101"/>
                <a:gd name="T53" fmla="*/ 0 h 63"/>
                <a:gd name="T54" fmla="*/ 64 w 101"/>
                <a:gd name="T55" fmla="*/ 0 h 63"/>
                <a:gd name="T56" fmla="*/ 50 w 101"/>
                <a:gd name="T57" fmla="*/ 35 h 63"/>
                <a:gd name="T58" fmla="*/ 21 w 101"/>
                <a:gd name="T59" fmla="*/ 35 h 63"/>
                <a:gd name="T60" fmla="*/ 21 w 101"/>
                <a:gd name="T61" fmla="*/ 44 h 63"/>
                <a:gd name="T62" fmla="*/ 29 w 101"/>
                <a:gd name="T63" fmla="*/ 44 h 63"/>
                <a:gd name="T64" fmla="*/ 29 w 101"/>
                <a:gd name="T65" fmla="*/ 56 h 63"/>
                <a:gd name="T66" fmla="*/ 29 w 101"/>
                <a:gd name="T67" fmla="*/ 56 h 63"/>
                <a:gd name="T68" fmla="*/ 21 w 101"/>
                <a:gd name="T69" fmla="*/ 56 h 63"/>
                <a:gd name="T70" fmla="*/ 21 w 101"/>
                <a:gd name="T71" fmla="*/ 63 h 63"/>
                <a:gd name="T72" fmla="*/ 50 w 101"/>
                <a:gd name="T73" fmla="*/ 63 h 63"/>
                <a:gd name="T74" fmla="*/ 50 w 101"/>
                <a:gd name="T75" fmla="*/ 56 h 63"/>
                <a:gd name="T76" fmla="*/ 42 w 101"/>
                <a:gd name="T77" fmla="*/ 56 h 63"/>
                <a:gd name="T78" fmla="*/ 42 w 101"/>
                <a:gd name="T79" fmla="*/ 44 h 63"/>
                <a:gd name="T80" fmla="*/ 50 w 101"/>
                <a:gd name="T81" fmla="*/ 44 h 63"/>
                <a:gd name="T82" fmla="*/ 50 w 101"/>
                <a:gd name="T83" fmla="*/ 35 h 63"/>
                <a:gd name="T84" fmla="*/ 21 w 101"/>
                <a:gd name="T85" fmla="*/ 35 h 63"/>
                <a:gd name="T86" fmla="*/ 0 w 101"/>
                <a:gd name="T87" fmla="*/ 35 h 63"/>
                <a:gd name="T88" fmla="*/ 0 w 101"/>
                <a:gd name="T89" fmla="*/ 63 h 63"/>
                <a:gd name="T90" fmla="*/ 21 w 101"/>
                <a:gd name="T91" fmla="*/ 63 h 63"/>
                <a:gd name="T92" fmla="*/ 21 w 101"/>
                <a:gd name="T93" fmla="*/ 56 h 63"/>
                <a:gd name="T94" fmla="*/ 12 w 101"/>
                <a:gd name="T95" fmla="*/ 56 h 63"/>
                <a:gd name="T96" fmla="*/ 12 w 101"/>
                <a:gd name="T97" fmla="*/ 44 h 63"/>
                <a:gd name="T98" fmla="*/ 21 w 101"/>
                <a:gd name="T99" fmla="*/ 44 h 63"/>
                <a:gd name="T100" fmla="*/ 21 w 101"/>
                <a:gd name="T101" fmla="*/ 35 h 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 h="63">
                  <a:moveTo>
                    <a:pt x="78" y="63"/>
                  </a:moveTo>
                  <a:lnTo>
                    <a:pt x="101" y="63"/>
                  </a:lnTo>
                  <a:lnTo>
                    <a:pt x="101" y="35"/>
                  </a:lnTo>
                  <a:lnTo>
                    <a:pt x="89" y="35"/>
                  </a:lnTo>
                  <a:lnTo>
                    <a:pt x="89" y="0"/>
                  </a:lnTo>
                  <a:lnTo>
                    <a:pt x="78" y="0"/>
                  </a:lnTo>
                  <a:lnTo>
                    <a:pt x="78" y="44"/>
                  </a:lnTo>
                  <a:lnTo>
                    <a:pt x="87" y="44"/>
                  </a:lnTo>
                  <a:lnTo>
                    <a:pt x="87" y="56"/>
                  </a:lnTo>
                  <a:lnTo>
                    <a:pt x="78" y="56"/>
                  </a:lnTo>
                  <a:lnTo>
                    <a:pt x="78" y="63"/>
                  </a:lnTo>
                  <a:close/>
                  <a:moveTo>
                    <a:pt x="64" y="0"/>
                  </a:moveTo>
                  <a:lnTo>
                    <a:pt x="64" y="35"/>
                  </a:lnTo>
                  <a:lnTo>
                    <a:pt x="50" y="35"/>
                  </a:lnTo>
                  <a:lnTo>
                    <a:pt x="50" y="44"/>
                  </a:lnTo>
                  <a:lnTo>
                    <a:pt x="59" y="44"/>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74" name="Freeform 110">
              <a:extLst>
                <a:ext uri="{FF2B5EF4-FFF2-40B4-BE49-F238E27FC236}">
                  <a16:creationId xmlns:a16="http://schemas.microsoft.com/office/drawing/2014/main" id="{4EF4192F-3DE7-D2DD-B31F-7F539B651C3D}"/>
                </a:ext>
              </a:extLst>
            </p:cNvPr>
            <p:cNvSpPr/>
            <p:nvPr/>
          </p:nvSpPr>
          <p:spPr bwMode="auto">
            <a:xfrm>
              <a:off x="4381144" y="1870111"/>
              <a:ext cx="115884" cy="36503"/>
            </a:xfrm>
            <a:custGeom>
              <a:avLst/>
              <a:gdLst>
                <a:gd name="T0" fmla="*/ 130 w 135"/>
                <a:gd name="T1" fmla="*/ 44 h 44"/>
                <a:gd name="T2" fmla="*/ 135 w 135"/>
                <a:gd name="T3" fmla="*/ 0 h 44"/>
                <a:gd name="T4" fmla="*/ 0 w 135"/>
                <a:gd name="T5" fmla="*/ 0 h 44"/>
                <a:gd name="T6" fmla="*/ 15 w 135"/>
                <a:gd name="T7" fmla="*/ 44 h 44"/>
                <a:gd name="T8" fmla="*/ 130 w 135"/>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44">
                  <a:moveTo>
                    <a:pt x="130" y="44"/>
                  </a:moveTo>
                  <a:lnTo>
                    <a:pt x="135" y="0"/>
                  </a:lnTo>
                  <a:lnTo>
                    <a:pt x="0" y="0"/>
                  </a:lnTo>
                  <a:lnTo>
                    <a:pt x="15" y="44"/>
                  </a:lnTo>
                  <a:lnTo>
                    <a:pt x="130" y="44"/>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75" name="Freeform 111">
              <a:extLst>
                <a:ext uri="{FF2B5EF4-FFF2-40B4-BE49-F238E27FC236}">
                  <a16:creationId xmlns:a16="http://schemas.microsoft.com/office/drawing/2014/main" id="{AB09F9D2-0E12-CFD9-6E45-6290473A1C83}"/>
                </a:ext>
              </a:extLst>
            </p:cNvPr>
            <p:cNvSpPr>
              <a:spLocks noEditPoints="1"/>
            </p:cNvSpPr>
            <p:nvPr/>
          </p:nvSpPr>
          <p:spPr bwMode="auto">
            <a:xfrm>
              <a:off x="3952534" y="2638251"/>
              <a:ext cx="109534" cy="85702"/>
            </a:xfrm>
            <a:custGeom>
              <a:avLst/>
              <a:gdLst>
                <a:gd name="T0" fmla="*/ 101 w 73"/>
                <a:gd name="T1" fmla="*/ 101 h 58"/>
                <a:gd name="T2" fmla="*/ 101 w 73"/>
                <a:gd name="T3" fmla="*/ 66 h 58"/>
                <a:gd name="T4" fmla="*/ 117 w 73"/>
                <a:gd name="T5" fmla="*/ 51 h 58"/>
                <a:gd name="T6" fmla="*/ 127 w 73"/>
                <a:gd name="T7" fmla="*/ 51 h 58"/>
                <a:gd name="T8" fmla="*/ 127 w 73"/>
                <a:gd name="T9" fmla="*/ 14 h 58"/>
                <a:gd name="T10" fmla="*/ 113 w 73"/>
                <a:gd name="T11" fmla="*/ 0 h 58"/>
                <a:gd name="T12" fmla="*/ 82 w 73"/>
                <a:gd name="T13" fmla="*/ 0 h 58"/>
                <a:gd name="T14" fmla="*/ 82 w 73"/>
                <a:gd name="T15" fmla="*/ 16 h 58"/>
                <a:gd name="T16" fmla="*/ 94 w 73"/>
                <a:gd name="T17" fmla="*/ 28 h 58"/>
                <a:gd name="T18" fmla="*/ 82 w 73"/>
                <a:gd name="T19" fmla="*/ 38 h 58"/>
                <a:gd name="T20" fmla="*/ 82 w 73"/>
                <a:gd name="T21" fmla="*/ 45 h 58"/>
                <a:gd name="T22" fmla="*/ 94 w 73"/>
                <a:gd name="T23" fmla="*/ 57 h 58"/>
                <a:gd name="T24" fmla="*/ 82 w 73"/>
                <a:gd name="T25" fmla="*/ 68 h 58"/>
                <a:gd name="T26" fmla="*/ 82 w 73"/>
                <a:gd name="T27" fmla="*/ 101 h 58"/>
                <a:gd name="T28" fmla="*/ 101 w 73"/>
                <a:gd name="T29" fmla="*/ 101 h 58"/>
                <a:gd name="T30" fmla="*/ 82 w 73"/>
                <a:gd name="T31" fmla="*/ 0 h 58"/>
                <a:gd name="T32" fmla="*/ 45 w 73"/>
                <a:gd name="T33" fmla="*/ 0 h 58"/>
                <a:gd name="T34" fmla="*/ 45 w 73"/>
                <a:gd name="T35" fmla="*/ 16 h 58"/>
                <a:gd name="T36" fmla="*/ 57 w 73"/>
                <a:gd name="T37" fmla="*/ 28 h 58"/>
                <a:gd name="T38" fmla="*/ 45 w 73"/>
                <a:gd name="T39" fmla="*/ 38 h 58"/>
                <a:gd name="T40" fmla="*/ 45 w 73"/>
                <a:gd name="T41" fmla="*/ 45 h 58"/>
                <a:gd name="T42" fmla="*/ 57 w 73"/>
                <a:gd name="T43" fmla="*/ 57 h 58"/>
                <a:gd name="T44" fmla="*/ 45 w 73"/>
                <a:gd name="T45" fmla="*/ 68 h 58"/>
                <a:gd name="T46" fmla="*/ 45 w 73"/>
                <a:gd name="T47" fmla="*/ 101 h 58"/>
                <a:gd name="T48" fmla="*/ 82 w 73"/>
                <a:gd name="T49" fmla="*/ 101 h 58"/>
                <a:gd name="T50" fmla="*/ 82 w 73"/>
                <a:gd name="T51" fmla="*/ 68 h 58"/>
                <a:gd name="T52" fmla="*/ 82 w 73"/>
                <a:gd name="T53" fmla="*/ 68 h 58"/>
                <a:gd name="T54" fmla="*/ 71 w 73"/>
                <a:gd name="T55" fmla="*/ 57 h 58"/>
                <a:gd name="T56" fmla="*/ 82 w 73"/>
                <a:gd name="T57" fmla="*/ 45 h 58"/>
                <a:gd name="T58" fmla="*/ 82 w 73"/>
                <a:gd name="T59" fmla="*/ 45 h 58"/>
                <a:gd name="T60" fmla="*/ 82 w 73"/>
                <a:gd name="T61" fmla="*/ 45 h 58"/>
                <a:gd name="T62" fmla="*/ 82 w 73"/>
                <a:gd name="T63" fmla="*/ 38 h 58"/>
                <a:gd name="T64" fmla="*/ 82 w 73"/>
                <a:gd name="T65" fmla="*/ 38 h 58"/>
                <a:gd name="T66" fmla="*/ 71 w 73"/>
                <a:gd name="T67" fmla="*/ 28 h 58"/>
                <a:gd name="T68" fmla="*/ 82 w 73"/>
                <a:gd name="T69" fmla="*/ 16 h 58"/>
                <a:gd name="T70" fmla="*/ 82 w 73"/>
                <a:gd name="T71" fmla="*/ 16 h 58"/>
                <a:gd name="T72" fmla="*/ 82 w 73"/>
                <a:gd name="T73" fmla="*/ 16 h 58"/>
                <a:gd name="T74" fmla="*/ 82 w 73"/>
                <a:gd name="T75" fmla="*/ 0 h 58"/>
                <a:gd name="T76" fmla="*/ 45 w 73"/>
                <a:gd name="T77" fmla="*/ 0 h 58"/>
                <a:gd name="T78" fmla="*/ 14 w 73"/>
                <a:gd name="T79" fmla="*/ 0 h 58"/>
                <a:gd name="T80" fmla="*/ 0 w 73"/>
                <a:gd name="T81" fmla="*/ 14 h 58"/>
                <a:gd name="T82" fmla="*/ 0 w 73"/>
                <a:gd name="T83" fmla="*/ 51 h 58"/>
                <a:gd name="T84" fmla="*/ 10 w 73"/>
                <a:gd name="T85" fmla="*/ 51 h 58"/>
                <a:gd name="T86" fmla="*/ 26 w 73"/>
                <a:gd name="T87" fmla="*/ 66 h 58"/>
                <a:gd name="T88" fmla="*/ 26 w 73"/>
                <a:gd name="T89" fmla="*/ 101 h 58"/>
                <a:gd name="T90" fmla="*/ 45 w 73"/>
                <a:gd name="T91" fmla="*/ 101 h 58"/>
                <a:gd name="T92" fmla="*/ 45 w 73"/>
                <a:gd name="T93" fmla="*/ 68 h 58"/>
                <a:gd name="T94" fmla="*/ 45 w 73"/>
                <a:gd name="T95" fmla="*/ 68 h 58"/>
                <a:gd name="T96" fmla="*/ 35 w 73"/>
                <a:gd name="T97" fmla="*/ 57 h 58"/>
                <a:gd name="T98" fmla="*/ 45 w 73"/>
                <a:gd name="T99" fmla="*/ 45 h 58"/>
                <a:gd name="T100" fmla="*/ 45 w 73"/>
                <a:gd name="T101" fmla="*/ 45 h 58"/>
                <a:gd name="T102" fmla="*/ 45 w 73"/>
                <a:gd name="T103" fmla="*/ 45 h 58"/>
                <a:gd name="T104" fmla="*/ 45 w 73"/>
                <a:gd name="T105" fmla="*/ 38 h 58"/>
                <a:gd name="T106" fmla="*/ 45 w 73"/>
                <a:gd name="T107" fmla="*/ 38 h 58"/>
                <a:gd name="T108" fmla="*/ 35 w 73"/>
                <a:gd name="T109" fmla="*/ 28 h 58"/>
                <a:gd name="T110" fmla="*/ 45 w 73"/>
                <a:gd name="T111" fmla="*/ 16 h 58"/>
                <a:gd name="T112" fmla="*/ 45 w 73"/>
                <a:gd name="T113" fmla="*/ 16 h 58"/>
                <a:gd name="T114" fmla="*/ 45 w 73"/>
                <a:gd name="T115" fmla="*/ 16 h 58"/>
                <a:gd name="T116" fmla="*/ 45 w 73"/>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3" h="58">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76" name="Freeform 112">
              <a:extLst>
                <a:ext uri="{FF2B5EF4-FFF2-40B4-BE49-F238E27FC236}">
                  <a16:creationId xmlns:a16="http://schemas.microsoft.com/office/drawing/2014/main" id="{5C8BBA3A-FC0A-CF4A-8584-BF6C2964692D}"/>
                </a:ext>
              </a:extLst>
            </p:cNvPr>
            <p:cNvSpPr/>
            <p:nvPr/>
          </p:nvSpPr>
          <p:spPr bwMode="auto">
            <a:xfrm>
              <a:off x="3933485" y="2685863"/>
              <a:ext cx="147633" cy="77767"/>
            </a:xfrm>
            <a:custGeom>
              <a:avLst/>
              <a:gdLst>
                <a:gd name="T0" fmla="*/ 162 w 99"/>
                <a:gd name="T1" fmla="*/ 0 h 53"/>
                <a:gd name="T2" fmla="*/ 149 w 99"/>
                <a:gd name="T3" fmla="*/ 0 h 53"/>
                <a:gd name="T4" fmla="*/ 139 w 99"/>
                <a:gd name="T5" fmla="*/ 0 h 53"/>
                <a:gd name="T6" fmla="*/ 127 w 99"/>
                <a:gd name="T7" fmla="*/ 10 h 53"/>
                <a:gd name="T8" fmla="*/ 127 w 99"/>
                <a:gd name="T9" fmla="*/ 49 h 53"/>
                <a:gd name="T10" fmla="*/ 45 w 99"/>
                <a:gd name="T11" fmla="*/ 49 h 53"/>
                <a:gd name="T12" fmla="*/ 45 w 99"/>
                <a:gd name="T13" fmla="*/ 10 h 53"/>
                <a:gd name="T14" fmla="*/ 33 w 99"/>
                <a:gd name="T15" fmla="*/ 0 h 53"/>
                <a:gd name="T16" fmla="*/ 23 w 99"/>
                <a:gd name="T17" fmla="*/ 0 h 53"/>
                <a:gd name="T18" fmla="*/ 12 w 99"/>
                <a:gd name="T19" fmla="*/ 0 h 53"/>
                <a:gd name="T20" fmla="*/ 0 w 99"/>
                <a:gd name="T21" fmla="*/ 10 h 53"/>
                <a:gd name="T22" fmla="*/ 0 w 99"/>
                <a:gd name="T23" fmla="*/ 68 h 53"/>
                <a:gd name="T24" fmla="*/ 17 w 99"/>
                <a:gd name="T25" fmla="*/ 83 h 53"/>
                <a:gd name="T26" fmla="*/ 17 w 99"/>
                <a:gd name="T27" fmla="*/ 85 h 53"/>
                <a:gd name="T28" fmla="*/ 17 w 99"/>
                <a:gd name="T29" fmla="*/ 89 h 53"/>
                <a:gd name="T30" fmla="*/ 24 w 99"/>
                <a:gd name="T31" fmla="*/ 92 h 53"/>
                <a:gd name="T32" fmla="*/ 26 w 99"/>
                <a:gd name="T33" fmla="*/ 92 h 53"/>
                <a:gd name="T34" fmla="*/ 33 w 99"/>
                <a:gd name="T35" fmla="*/ 89 h 53"/>
                <a:gd name="T36" fmla="*/ 33 w 99"/>
                <a:gd name="T37" fmla="*/ 85 h 53"/>
                <a:gd name="T38" fmla="*/ 33 w 99"/>
                <a:gd name="T39" fmla="*/ 83 h 53"/>
                <a:gd name="T40" fmla="*/ 139 w 99"/>
                <a:gd name="T41" fmla="*/ 83 h 53"/>
                <a:gd name="T42" fmla="*/ 139 w 99"/>
                <a:gd name="T43" fmla="*/ 85 h 53"/>
                <a:gd name="T44" fmla="*/ 141 w 99"/>
                <a:gd name="T45" fmla="*/ 89 h 53"/>
                <a:gd name="T46" fmla="*/ 146 w 99"/>
                <a:gd name="T47" fmla="*/ 92 h 53"/>
                <a:gd name="T48" fmla="*/ 149 w 99"/>
                <a:gd name="T49" fmla="*/ 92 h 53"/>
                <a:gd name="T50" fmla="*/ 155 w 99"/>
                <a:gd name="T51" fmla="*/ 89 h 53"/>
                <a:gd name="T52" fmla="*/ 156 w 99"/>
                <a:gd name="T53" fmla="*/ 85 h 53"/>
                <a:gd name="T54" fmla="*/ 156 w 99"/>
                <a:gd name="T55" fmla="*/ 83 h 53"/>
                <a:gd name="T56" fmla="*/ 162 w 99"/>
                <a:gd name="T57" fmla="*/ 83 h 53"/>
                <a:gd name="T58" fmla="*/ 172 w 99"/>
                <a:gd name="T59" fmla="*/ 68 h 53"/>
                <a:gd name="T60" fmla="*/ 172 w 99"/>
                <a:gd name="T61" fmla="*/ 10 h 53"/>
                <a:gd name="T62" fmla="*/ 162 w 99"/>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9" h="53">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77" name="Oval 113">
              <a:extLst>
                <a:ext uri="{FF2B5EF4-FFF2-40B4-BE49-F238E27FC236}">
                  <a16:creationId xmlns:a16="http://schemas.microsoft.com/office/drawing/2014/main" id="{6E632BA2-F777-44D4-E99F-1216514BF624}"/>
                </a:ext>
              </a:extLst>
            </p:cNvPr>
            <p:cNvSpPr>
              <a:spLocks noChangeArrowheads="1"/>
            </p:cNvSpPr>
            <p:nvPr/>
          </p:nvSpPr>
          <p:spPr bwMode="auto">
            <a:xfrm>
              <a:off x="3985871" y="2655709"/>
              <a:ext cx="12700" cy="11109"/>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78" name="Oval 114">
              <a:extLst>
                <a:ext uri="{FF2B5EF4-FFF2-40B4-BE49-F238E27FC236}">
                  <a16:creationId xmlns:a16="http://schemas.microsoft.com/office/drawing/2014/main" id="{0CABAB14-CA80-8DB5-78CC-8ED663F7DCD0}"/>
                </a:ext>
              </a:extLst>
            </p:cNvPr>
            <p:cNvSpPr>
              <a:spLocks noChangeArrowheads="1"/>
            </p:cNvSpPr>
            <p:nvPr/>
          </p:nvSpPr>
          <p:spPr bwMode="auto">
            <a:xfrm>
              <a:off x="4017620" y="2655709"/>
              <a:ext cx="11112" cy="11109"/>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79" name="Oval 115">
              <a:extLst>
                <a:ext uri="{FF2B5EF4-FFF2-40B4-BE49-F238E27FC236}">
                  <a16:creationId xmlns:a16="http://schemas.microsoft.com/office/drawing/2014/main" id="{31CFFEF4-750E-7DDE-EC5C-AA9DBAA2310E}"/>
                </a:ext>
              </a:extLst>
            </p:cNvPr>
            <p:cNvSpPr>
              <a:spLocks noChangeArrowheads="1"/>
            </p:cNvSpPr>
            <p:nvPr/>
          </p:nvSpPr>
          <p:spPr bwMode="auto">
            <a:xfrm>
              <a:off x="3985871" y="2681102"/>
              <a:ext cx="12700" cy="12697"/>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80" name="Oval 116">
              <a:extLst>
                <a:ext uri="{FF2B5EF4-FFF2-40B4-BE49-F238E27FC236}">
                  <a16:creationId xmlns:a16="http://schemas.microsoft.com/office/drawing/2014/main" id="{32153E25-3599-A95F-F225-170DE2A936CA}"/>
                </a:ext>
              </a:extLst>
            </p:cNvPr>
            <p:cNvSpPr>
              <a:spLocks noChangeArrowheads="1"/>
            </p:cNvSpPr>
            <p:nvPr/>
          </p:nvSpPr>
          <p:spPr bwMode="auto">
            <a:xfrm>
              <a:off x="4017620" y="2681102"/>
              <a:ext cx="11112" cy="12697"/>
            </a:xfrm>
            <a:prstGeom prst="ellipse">
              <a:avLst/>
            </a:prstGeom>
            <a:solidFill>
              <a:srgbClr val="D9D9DE"/>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buClr>
                  <a:srgbClr val="000000"/>
                </a:buClr>
                <a:buFont typeface="Arial"/>
                <a:buNone/>
                <a:defRPr/>
              </a:pPr>
              <a:endParaRPr lang="zh-CN" altLang="zh-CN" sz="2400" kern="0">
                <a:solidFill>
                  <a:schemeClr val="bg1"/>
                </a:solidFill>
                <a:latin typeface="+mn-lt"/>
                <a:ea typeface="Arial"/>
                <a:cs typeface="+mn-ea"/>
                <a:sym typeface="+mn-lt"/>
              </a:endParaRPr>
            </a:p>
          </p:txBody>
        </p:sp>
        <p:sp>
          <p:nvSpPr>
            <p:cNvPr id="181" name="Freeform 117">
              <a:extLst>
                <a:ext uri="{FF2B5EF4-FFF2-40B4-BE49-F238E27FC236}">
                  <a16:creationId xmlns:a16="http://schemas.microsoft.com/office/drawing/2014/main" id="{F2571EE6-AE33-EF40-A076-94DB219F0C29}"/>
                </a:ext>
              </a:extLst>
            </p:cNvPr>
            <p:cNvSpPr/>
            <p:nvPr/>
          </p:nvSpPr>
          <p:spPr bwMode="auto">
            <a:xfrm>
              <a:off x="4890715" y="1649509"/>
              <a:ext cx="109533" cy="112681"/>
            </a:xfrm>
            <a:custGeom>
              <a:avLst/>
              <a:gdLst>
                <a:gd name="T0" fmla="*/ 126 w 74"/>
                <a:gd name="T1" fmla="*/ 94 h 76"/>
                <a:gd name="T2" fmla="*/ 101 w 74"/>
                <a:gd name="T3" fmla="*/ 68 h 76"/>
                <a:gd name="T4" fmla="*/ 96 w 74"/>
                <a:gd name="T5" fmla="*/ 63 h 76"/>
                <a:gd name="T6" fmla="*/ 71 w 74"/>
                <a:gd name="T7" fmla="*/ 33 h 76"/>
                <a:gd name="T8" fmla="*/ 59 w 74"/>
                <a:gd name="T9" fmla="*/ 9 h 76"/>
                <a:gd name="T10" fmla="*/ 45 w 74"/>
                <a:gd name="T11" fmla="*/ 7 h 76"/>
                <a:gd name="T12" fmla="*/ 42 w 74"/>
                <a:gd name="T13" fmla="*/ 19 h 76"/>
                <a:gd name="T14" fmla="*/ 49 w 74"/>
                <a:gd name="T15" fmla="*/ 38 h 76"/>
                <a:gd name="T16" fmla="*/ 51 w 74"/>
                <a:gd name="T17" fmla="*/ 50 h 76"/>
                <a:gd name="T18" fmla="*/ 10 w 74"/>
                <a:gd name="T19" fmla="*/ 50 h 76"/>
                <a:gd name="T20" fmla="*/ 2 w 74"/>
                <a:gd name="T21" fmla="*/ 64 h 76"/>
                <a:gd name="T22" fmla="*/ 21 w 74"/>
                <a:gd name="T23" fmla="*/ 118 h 76"/>
                <a:gd name="T24" fmla="*/ 30 w 74"/>
                <a:gd name="T25" fmla="*/ 123 h 76"/>
                <a:gd name="T26" fmla="*/ 77 w 74"/>
                <a:gd name="T27" fmla="*/ 123 h 76"/>
                <a:gd name="T28" fmla="*/ 87 w 74"/>
                <a:gd name="T29" fmla="*/ 129 h 76"/>
                <a:gd name="T30" fmla="*/ 89 w 74"/>
                <a:gd name="T31" fmla="*/ 130 h 76"/>
                <a:gd name="T32" fmla="*/ 98 w 74"/>
                <a:gd name="T33" fmla="*/ 130 h 76"/>
                <a:gd name="T34" fmla="*/ 126 w 74"/>
                <a:gd name="T35" fmla="*/ 101 h 76"/>
                <a:gd name="T36" fmla="*/ 126 w 74"/>
                <a:gd name="T37" fmla="*/ 94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76">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82" name="Freeform 118">
              <a:extLst>
                <a:ext uri="{FF2B5EF4-FFF2-40B4-BE49-F238E27FC236}">
                  <a16:creationId xmlns:a16="http://schemas.microsoft.com/office/drawing/2014/main" id="{B234FEEA-6F07-3099-05CD-02DCBAB0DD1C}"/>
                </a:ext>
              </a:extLst>
            </p:cNvPr>
            <p:cNvSpPr/>
            <p:nvPr/>
          </p:nvSpPr>
          <p:spPr bwMode="auto">
            <a:xfrm>
              <a:off x="4973262" y="1738385"/>
              <a:ext cx="38099" cy="36502"/>
            </a:xfrm>
            <a:custGeom>
              <a:avLst/>
              <a:gdLst>
                <a:gd name="T0" fmla="*/ 8 w 43"/>
                <a:gd name="T1" fmla="*/ 43 h 43"/>
                <a:gd name="T2" fmla="*/ 0 w 43"/>
                <a:gd name="T3" fmla="*/ 34 h 43"/>
                <a:gd name="T4" fmla="*/ 34 w 43"/>
                <a:gd name="T5" fmla="*/ 0 h 43"/>
                <a:gd name="T6" fmla="*/ 43 w 43"/>
                <a:gd name="T7" fmla="*/ 8 h 43"/>
                <a:gd name="T8" fmla="*/ 8 w 43"/>
                <a:gd name="T9" fmla="*/ 43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8" y="43"/>
                  </a:moveTo>
                  <a:lnTo>
                    <a:pt x="0" y="34"/>
                  </a:lnTo>
                  <a:lnTo>
                    <a:pt x="34" y="0"/>
                  </a:lnTo>
                  <a:lnTo>
                    <a:pt x="43" y="8"/>
                  </a:lnTo>
                  <a:lnTo>
                    <a:pt x="8" y="43"/>
                  </a:ln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83" name="Freeform 119">
              <a:extLst>
                <a:ext uri="{FF2B5EF4-FFF2-40B4-BE49-F238E27FC236}">
                  <a16:creationId xmlns:a16="http://schemas.microsoft.com/office/drawing/2014/main" id="{ED7FF53C-0427-D4AF-4518-5DDCDB97EA94}"/>
                </a:ext>
              </a:extLst>
            </p:cNvPr>
            <p:cNvSpPr/>
            <p:nvPr/>
          </p:nvSpPr>
          <p:spPr bwMode="auto">
            <a:xfrm>
              <a:off x="4827217" y="2687451"/>
              <a:ext cx="33336" cy="58721"/>
            </a:xfrm>
            <a:custGeom>
              <a:avLst/>
              <a:gdLst>
                <a:gd name="T0" fmla="*/ 39 w 22"/>
                <a:gd name="T1" fmla="*/ 35 h 39"/>
                <a:gd name="T2" fmla="*/ 20 w 22"/>
                <a:gd name="T3" fmla="*/ 0 h 39"/>
                <a:gd name="T4" fmla="*/ 0 w 22"/>
                <a:gd name="T5" fmla="*/ 35 h 39"/>
                <a:gd name="T6" fmla="*/ 20 w 22"/>
                <a:gd name="T7" fmla="*/ 68 h 39"/>
                <a:gd name="T8" fmla="*/ 39 w 22"/>
                <a:gd name="T9" fmla="*/ 35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9">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84" name="Freeform 120">
              <a:extLst>
                <a:ext uri="{FF2B5EF4-FFF2-40B4-BE49-F238E27FC236}">
                  <a16:creationId xmlns:a16="http://schemas.microsoft.com/office/drawing/2014/main" id="{FE8DE8D1-01F8-1C1A-7B7C-EA5CE5479157}"/>
                </a:ext>
              </a:extLst>
            </p:cNvPr>
            <p:cNvSpPr/>
            <p:nvPr/>
          </p:nvSpPr>
          <p:spPr bwMode="auto">
            <a:xfrm>
              <a:off x="4851028" y="2725540"/>
              <a:ext cx="52386" cy="41264"/>
            </a:xfrm>
            <a:custGeom>
              <a:avLst/>
              <a:gdLst>
                <a:gd name="T0" fmla="*/ 2 w 35"/>
                <a:gd name="T1" fmla="*/ 39 h 28"/>
                <a:gd name="T2" fmla="*/ 40 w 35"/>
                <a:gd name="T3" fmla="*/ 41 h 28"/>
                <a:gd name="T4" fmla="*/ 59 w 35"/>
                <a:gd name="T5" fmla="*/ 7 h 28"/>
                <a:gd name="T6" fmla="*/ 21 w 35"/>
                <a:gd name="T7" fmla="*/ 7 h 28"/>
                <a:gd name="T8" fmla="*/ 2 w 35"/>
                <a:gd name="T9" fmla="*/ 39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8">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85" name="Freeform 121">
              <a:extLst>
                <a:ext uri="{FF2B5EF4-FFF2-40B4-BE49-F238E27FC236}">
                  <a16:creationId xmlns:a16="http://schemas.microsoft.com/office/drawing/2014/main" id="{C0AB73E0-23AA-70EC-CF0B-00A4D15362C9}"/>
                </a:ext>
              </a:extLst>
            </p:cNvPr>
            <p:cNvSpPr/>
            <p:nvPr/>
          </p:nvSpPr>
          <p:spPr bwMode="auto">
            <a:xfrm>
              <a:off x="4851028" y="2766804"/>
              <a:ext cx="52386" cy="41264"/>
            </a:xfrm>
            <a:custGeom>
              <a:avLst/>
              <a:gdLst>
                <a:gd name="T0" fmla="*/ 40 w 35"/>
                <a:gd name="T1" fmla="*/ 42 h 28"/>
                <a:gd name="T2" fmla="*/ 59 w 35"/>
                <a:gd name="T3" fmla="*/ 9 h 28"/>
                <a:gd name="T4" fmla="*/ 21 w 35"/>
                <a:gd name="T5" fmla="*/ 7 h 28"/>
                <a:gd name="T6" fmla="*/ 2 w 35"/>
                <a:gd name="T7" fmla="*/ 40 h 28"/>
                <a:gd name="T8" fmla="*/ 40 w 35"/>
                <a:gd name="T9" fmla="*/ 4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8">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86" name="Freeform 122">
              <a:extLst>
                <a:ext uri="{FF2B5EF4-FFF2-40B4-BE49-F238E27FC236}">
                  <a16:creationId xmlns:a16="http://schemas.microsoft.com/office/drawing/2014/main" id="{B6E906BD-F7C0-32A3-451F-5DF192FD591E}"/>
                </a:ext>
              </a:extLst>
            </p:cNvPr>
            <p:cNvSpPr/>
            <p:nvPr/>
          </p:nvSpPr>
          <p:spPr bwMode="auto">
            <a:xfrm>
              <a:off x="4784356" y="2725540"/>
              <a:ext cx="53973" cy="41264"/>
            </a:xfrm>
            <a:custGeom>
              <a:avLst/>
              <a:gdLst>
                <a:gd name="T0" fmla="*/ 23 w 36"/>
                <a:gd name="T1" fmla="*/ 41 h 28"/>
                <a:gd name="T2" fmla="*/ 61 w 36"/>
                <a:gd name="T3" fmla="*/ 39 h 28"/>
                <a:gd name="T4" fmla="*/ 42 w 36"/>
                <a:gd name="T5" fmla="*/ 7 h 28"/>
                <a:gd name="T6" fmla="*/ 2 w 36"/>
                <a:gd name="T7" fmla="*/ 7 h 28"/>
                <a:gd name="T8" fmla="*/ 23 w 36"/>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87" name="Freeform 123">
              <a:extLst>
                <a:ext uri="{FF2B5EF4-FFF2-40B4-BE49-F238E27FC236}">
                  <a16:creationId xmlns:a16="http://schemas.microsoft.com/office/drawing/2014/main" id="{69FADFE3-E7A7-9D32-1BF1-3834B3F5B65A}"/>
                </a:ext>
              </a:extLst>
            </p:cNvPr>
            <p:cNvSpPr/>
            <p:nvPr/>
          </p:nvSpPr>
          <p:spPr bwMode="auto">
            <a:xfrm>
              <a:off x="4784356" y="2766804"/>
              <a:ext cx="53973" cy="41264"/>
            </a:xfrm>
            <a:custGeom>
              <a:avLst/>
              <a:gdLst>
                <a:gd name="T0" fmla="*/ 23 w 36"/>
                <a:gd name="T1" fmla="*/ 42 h 28"/>
                <a:gd name="T2" fmla="*/ 61 w 36"/>
                <a:gd name="T3" fmla="*/ 40 h 28"/>
                <a:gd name="T4" fmla="*/ 42 w 36"/>
                <a:gd name="T5" fmla="*/ 7 h 28"/>
                <a:gd name="T6" fmla="*/ 2 w 36"/>
                <a:gd name="T7" fmla="*/ 9 h 28"/>
                <a:gd name="T8" fmla="*/ 23 w 36"/>
                <a:gd name="T9" fmla="*/ 4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88" name="Freeform 124">
              <a:extLst>
                <a:ext uri="{FF2B5EF4-FFF2-40B4-BE49-F238E27FC236}">
                  <a16:creationId xmlns:a16="http://schemas.microsoft.com/office/drawing/2014/main" id="{4F7C7F15-3818-11E6-40C1-58CD9808CEE4}"/>
                </a:ext>
              </a:extLst>
            </p:cNvPr>
            <p:cNvSpPr/>
            <p:nvPr/>
          </p:nvSpPr>
          <p:spPr bwMode="auto">
            <a:xfrm>
              <a:off x="4841504" y="2752520"/>
              <a:ext cx="6350" cy="66657"/>
            </a:xfrm>
            <a:custGeom>
              <a:avLst/>
              <a:gdLst>
                <a:gd name="T0" fmla="*/ 0 w 4"/>
                <a:gd name="T1" fmla="*/ 2 h 45"/>
                <a:gd name="T2" fmla="*/ 0 w 4"/>
                <a:gd name="T3" fmla="*/ 76 h 45"/>
                <a:gd name="T4" fmla="*/ 4 w 4"/>
                <a:gd name="T5" fmla="*/ 78 h 45"/>
                <a:gd name="T6" fmla="*/ 7 w 4"/>
                <a:gd name="T7" fmla="*/ 76 h 45"/>
                <a:gd name="T8" fmla="*/ 7 w 4"/>
                <a:gd name="T9" fmla="*/ 2 h 45"/>
                <a:gd name="T10" fmla="*/ 4 w 4"/>
                <a:gd name="T11" fmla="*/ 0 h 45"/>
                <a:gd name="T12" fmla="*/ 0 w 4"/>
                <a:gd name="T13" fmla="*/ 2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5">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89" name="Freeform 125">
              <a:extLst>
                <a:ext uri="{FF2B5EF4-FFF2-40B4-BE49-F238E27FC236}">
                  <a16:creationId xmlns:a16="http://schemas.microsoft.com/office/drawing/2014/main" id="{B1CC8A80-A7E6-6BF2-82A2-8E5B8F479481}"/>
                </a:ext>
              </a:extLst>
            </p:cNvPr>
            <p:cNvSpPr/>
            <p:nvPr/>
          </p:nvSpPr>
          <p:spPr bwMode="auto">
            <a:xfrm>
              <a:off x="4103342" y="3133416"/>
              <a:ext cx="79372" cy="71418"/>
            </a:xfrm>
            <a:custGeom>
              <a:avLst/>
              <a:gdLst>
                <a:gd name="T0" fmla="*/ 10 w 53"/>
                <a:gd name="T1" fmla="*/ 9 h 48"/>
                <a:gd name="T2" fmla="*/ 2 w 53"/>
                <a:gd name="T3" fmla="*/ 25 h 48"/>
                <a:gd name="T4" fmla="*/ 0 w 53"/>
                <a:gd name="T5" fmla="*/ 30 h 48"/>
                <a:gd name="T6" fmla="*/ 0 w 53"/>
                <a:gd name="T7" fmla="*/ 30 h 48"/>
                <a:gd name="T8" fmla="*/ 0 w 53"/>
                <a:gd name="T9" fmla="*/ 35 h 48"/>
                <a:gd name="T10" fmla="*/ 0 w 53"/>
                <a:gd name="T11" fmla="*/ 39 h 48"/>
                <a:gd name="T12" fmla="*/ 3 w 53"/>
                <a:gd name="T13" fmla="*/ 54 h 48"/>
                <a:gd name="T14" fmla="*/ 14 w 53"/>
                <a:gd name="T15" fmla="*/ 74 h 48"/>
                <a:gd name="T16" fmla="*/ 14 w 53"/>
                <a:gd name="T17" fmla="*/ 74 h 48"/>
                <a:gd name="T18" fmla="*/ 21 w 53"/>
                <a:gd name="T19" fmla="*/ 81 h 48"/>
                <a:gd name="T20" fmla="*/ 23 w 53"/>
                <a:gd name="T21" fmla="*/ 81 h 48"/>
                <a:gd name="T22" fmla="*/ 33 w 53"/>
                <a:gd name="T23" fmla="*/ 82 h 48"/>
                <a:gd name="T24" fmla="*/ 33 w 53"/>
                <a:gd name="T25" fmla="*/ 82 h 48"/>
                <a:gd name="T26" fmla="*/ 38 w 53"/>
                <a:gd name="T27" fmla="*/ 81 h 48"/>
                <a:gd name="T28" fmla="*/ 40 w 53"/>
                <a:gd name="T29" fmla="*/ 79 h 48"/>
                <a:gd name="T30" fmla="*/ 47 w 53"/>
                <a:gd name="T31" fmla="*/ 79 h 48"/>
                <a:gd name="T32" fmla="*/ 47 w 53"/>
                <a:gd name="T33" fmla="*/ 79 h 48"/>
                <a:gd name="T34" fmla="*/ 52 w 53"/>
                <a:gd name="T35" fmla="*/ 79 h 48"/>
                <a:gd name="T36" fmla="*/ 56 w 53"/>
                <a:gd name="T37" fmla="*/ 81 h 48"/>
                <a:gd name="T38" fmla="*/ 61 w 53"/>
                <a:gd name="T39" fmla="*/ 82 h 48"/>
                <a:gd name="T40" fmla="*/ 61 w 53"/>
                <a:gd name="T41" fmla="*/ 82 h 48"/>
                <a:gd name="T42" fmla="*/ 71 w 53"/>
                <a:gd name="T43" fmla="*/ 81 h 48"/>
                <a:gd name="T44" fmla="*/ 73 w 53"/>
                <a:gd name="T45" fmla="*/ 81 h 48"/>
                <a:gd name="T46" fmla="*/ 78 w 53"/>
                <a:gd name="T47" fmla="*/ 74 h 48"/>
                <a:gd name="T48" fmla="*/ 80 w 53"/>
                <a:gd name="T49" fmla="*/ 74 h 48"/>
                <a:gd name="T50" fmla="*/ 89 w 53"/>
                <a:gd name="T51" fmla="*/ 54 h 48"/>
                <a:gd name="T52" fmla="*/ 92 w 53"/>
                <a:gd name="T53" fmla="*/ 39 h 48"/>
                <a:gd name="T54" fmla="*/ 92 w 53"/>
                <a:gd name="T55" fmla="*/ 35 h 48"/>
                <a:gd name="T56" fmla="*/ 92 w 53"/>
                <a:gd name="T57" fmla="*/ 30 h 48"/>
                <a:gd name="T58" fmla="*/ 92 w 53"/>
                <a:gd name="T59" fmla="*/ 30 h 48"/>
                <a:gd name="T60" fmla="*/ 92 w 53"/>
                <a:gd name="T61" fmla="*/ 25 h 48"/>
                <a:gd name="T62" fmla="*/ 83 w 53"/>
                <a:gd name="T63" fmla="*/ 9 h 48"/>
                <a:gd name="T64" fmla="*/ 82 w 53"/>
                <a:gd name="T65" fmla="*/ 5 h 48"/>
                <a:gd name="T66" fmla="*/ 68 w 53"/>
                <a:gd name="T67" fmla="*/ 0 h 48"/>
                <a:gd name="T68" fmla="*/ 54 w 53"/>
                <a:gd name="T69" fmla="*/ 2 h 48"/>
                <a:gd name="T70" fmla="*/ 47 w 53"/>
                <a:gd name="T71" fmla="*/ 5 h 48"/>
                <a:gd name="T72" fmla="*/ 40 w 53"/>
                <a:gd name="T73" fmla="*/ 2 h 48"/>
                <a:gd name="T74" fmla="*/ 24 w 53"/>
                <a:gd name="T75" fmla="*/ 0 h 48"/>
                <a:gd name="T76" fmla="*/ 12 w 53"/>
                <a:gd name="T77" fmla="*/ 5 h 48"/>
                <a:gd name="T78" fmla="*/ 10 w 53"/>
                <a:gd name="T79" fmla="*/ 9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 h="48">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90" name="Freeform 126">
              <a:extLst>
                <a:ext uri="{FF2B5EF4-FFF2-40B4-BE49-F238E27FC236}">
                  <a16:creationId xmlns:a16="http://schemas.microsoft.com/office/drawing/2014/main" id="{9B9C07BB-73A7-CB48-1684-3B481739D566}"/>
                </a:ext>
              </a:extLst>
            </p:cNvPr>
            <p:cNvSpPr/>
            <p:nvPr/>
          </p:nvSpPr>
          <p:spPr bwMode="auto">
            <a:xfrm>
              <a:off x="4123978" y="3111197"/>
              <a:ext cx="19049" cy="22219"/>
            </a:xfrm>
            <a:custGeom>
              <a:avLst/>
              <a:gdLst>
                <a:gd name="T0" fmla="*/ 7 w 13"/>
                <a:gd name="T1" fmla="*/ 19 h 15"/>
                <a:gd name="T2" fmla="*/ 16 w 13"/>
                <a:gd name="T3" fmla="*/ 24 h 15"/>
                <a:gd name="T4" fmla="*/ 21 w 13"/>
                <a:gd name="T5" fmla="*/ 24 h 15"/>
                <a:gd name="T6" fmla="*/ 23 w 13"/>
                <a:gd name="T7" fmla="*/ 24 h 15"/>
                <a:gd name="T8" fmla="*/ 18 w 13"/>
                <a:gd name="T9" fmla="*/ 10 h 15"/>
                <a:gd name="T10" fmla="*/ 2 w 13"/>
                <a:gd name="T11" fmla="*/ 0 h 15"/>
                <a:gd name="T12" fmla="*/ 2 w 13"/>
                <a:gd name="T13" fmla="*/ 0 h 15"/>
                <a:gd name="T14" fmla="*/ 0 w 13"/>
                <a:gd name="T15" fmla="*/ 0 h 15"/>
                <a:gd name="T16" fmla="*/ 0 w 13"/>
                <a:gd name="T17" fmla="*/ 7 h 15"/>
                <a:gd name="T18" fmla="*/ 7 w 13"/>
                <a:gd name="T19" fmla="*/ 1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5">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solidFill>
              <a:srgbClr val="D9D9DE"/>
            </a:solidFill>
            <a:ln>
              <a:noFill/>
            </a:ln>
          </p:spPr>
          <p:txBody>
            <a:bodyPr/>
            <a:lstStyle/>
            <a:p>
              <a:pPr>
                <a:buClr>
                  <a:srgbClr val="000000"/>
                </a:buClr>
                <a:buFont typeface="Arial"/>
                <a:buNone/>
                <a:defRPr/>
              </a:pPr>
              <a:endParaRPr lang="zh-CN" altLang="en-US" sz="2400" kern="0">
                <a:solidFill>
                  <a:schemeClr val="bg1"/>
                </a:solidFill>
                <a:latin typeface="Arial"/>
                <a:ea typeface="Arial"/>
                <a:cs typeface="+mn-ea"/>
                <a:sym typeface="+mn-lt"/>
              </a:endParaRPr>
            </a:p>
          </p:txBody>
        </p:sp>
        <p:sp>
          <p:nvSpPr>
            <p:cNvPr id="192" name="Oval 9">
              <a:extLst>
                <a:ext uri="{FF2B5EF4-FFF2-40B4-BE49-F238E27FC236}">
                  <a16:creationId xmlns:a16="http://schemas.microsoft.com/office/drawing/2014/main" id="{D5D52000-FAD4-0917-AF1A-B5E3DBDD0D62}"/>
                </a:ext>
              </a:extLst>
            </p:cNvPr>
            <p:cNvSpPr/>
            <p:nvPr/>
          </p:nvSpPr>
          <p:spPr bwMode="auto">
            <a:xfrm>
              <a:off x="4693872" y="1863763"/>
              <a:ext cx="527032" cy="585628"/>
            </a:xfrm>
            <a:prstGeom prst="ellipse">
              <a:avLst/>
            </a:prstGeom>
            <a:solidFill>
              <a:srgbClr val="16294C"/>
            </a:solidFill>
            <a:ln w="6350">
              <a:solidFill>
                <a:srgbClr val="1629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Clr>
                  <a:srgbClr val="000000"/>
                </a:buClr>
                <a:buFont typeface="Arial"/>
                <a:buNone/>
                <a:defRPr/>
              </a:pPr>
              <a:endParaRPr lang="en-US" altLang="zh-CN" sz="3200" kern="0" dirty="0">
                <a:solidFill>
                  <a:schemeClr val="bg1"/>
                </a:solidFill>
                <a:latin typeface="+mn-lt"/>
                <a:cs typeface="+mn-ea"/>
                <a:sym typeface="+mn-lt"/>
              </a:endParaRPr>
            </a:p>
          </p:txBody>
        </p:sp>
        <p:sp>
          <p:nvSpPr>
            <p:cNvPr id="194" name="Oval 17">
              <a:extLst>
                <a:ext uri="{FF2B5EF4-FFF2-40B4-BE49-F238E27FC236}">
                  <a16:creationId xmlns:a16="http://schemas.microsoft.com/office/drawing/2014/main" id="{A569949A-5417-738E-6085-25902789466F}"/>
                </a:ext>
              </a:extLst>
            </p:cNvPr>
            <p:cNvSpPr/>
            <p:nvPr/>
          </p:nvSpPr>
          <p:spPr bwMode="auto">
            <a:xfrm>
              <a:off x="4046194" y="2066907"/>
              <a:ext cx="525444" cy="52690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3600" kern="0" dirty="0">
                <a:solidFill>
                  <a:schemeClr val="bg1"/>
                </a:solidFill>
                <a:cs typeface="+mn-ea"/>
                <a:sym typeface="+mn-lt"/>
              </a:endParaRPr>
            </a:p>
          </p:txBody>
        </p:sp>
      </p:grpSp>
      <p:sp>
        <p:nvSpPr>
          <p:cNvPr id="196" name="Content Placeholder 2">
            <a:extLst>
              <a:ext uri="{FF2B5EF4-FFF2-40B4-BE49-F238E27FC236}">
                <a16:creationId xmlns:a16="http://schemas.microsoft.com/office/drawing/2014/main" id="{DEF29E69-66D6-2687-914E-9798EE7EC3CA}"/>
              </a:ext>
            </a:extLst>
          </p:cNvPr>
          <p:cNvSpPr txBox="1">
            <a:spLocks noChangeArrowheads="1"/>
          </p:cNvSpPr>
          <p:nvPr/>
        </p:nvSpPr>
        <p:spPr bwMode="auto">
          <a:xfrm>
            <a:off x="6424613" y="3984625"/>
            <a:ext cx="1592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spcBef>
                <a:spcPct val="20000"/>
              </a:spcBef>
            </a:pPr>
            <a:r>
              <a:rPr lang="vi-VN" altLang="en-VN" sz="2100">
                <a:solidFill>
                  <a:schemeClr val="tx1"/>
                </a:solidFill>
                <a:latin typeface="Times New Roman" panose="02020603050405020304" pitchFamily="18" charset="0"/>
                <a:cs typeface="Times New Roman" panose="02020603050405020304" pitchFamily="18" charset="0"/>
              </a:rPr>
              <a:t>Z’ &lt; X’ &lt; Y’</a:t>
            </a:r>
            <a:endParaRPr lang="en-US" altLang="en-VN" sz="2100">
              <a:solidFill>
                <a:schemeClr val="tx1"/>
              </a:solidFill>
              <a:latin typeface="Times New Roman" panose="02020603050405020304" pitchFamily="18" charset="0"/>
              <a:cs typeface="Times New Roman" panose="02020603050405020304" pitchFamily="18" charset="0"/>
              <a:sym typeface="+mn-lt"/>
            </a:endParaRPr>
          </a:p>
        </p:txBody>
      </p:sp>
      <p:sp>
        <p:nvSpPr>
          <p:cNvPr id="197" name="Content Placeholder 2">
            <a:extLst>
              <a:ext uri="{FF2B5EF4-FFF2-40B4-BE49-F238E27FC236}">
                <a16:creationId xmlns:a16="http://schemas.microsoft.com/office/drawing/2014/main" id="{7A2850F5-3586-355B-5011-4A482A9FA709}"/>
              </a:ext>
            </a:extLst>
          </p:cNvPr>
          <p:cNvSpPr txBox="1">
            <a:spLocks noChangeArrowheads="1"/>
          </p:cNvSpPr>
          <p:nvPr/>
        </p:nvSpPr>
        <p:spPr bwMode="auto">
          <a:xfrm>
            <a:off x="1449388" y="4073525"/>
            <a:ext cx="15922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spcBef>
                <a:spcPct val="20000"/>
              </a:spcBef>
            </a:pPr>
            <a:r>
              <a:rPr lang="vi-VN" altLang="en-VN" sz="2100">
                <a:solidFill>
                  <a:schemeClr val="tx1"/>
                </a:solidFill>
                <a:latin typeface="Times New Roman" panose="02020603050405020304" pitchFamily="18" charset="0"/>
                <a:cs typeface="Times New Roman" panose="02020603050405020304" pitchFamily="18" charset="0"/>
              </a:rPr>
              <a:t>Y’ &lt; X’ &lt; Z’</a:t>
            </a:r>
            <a:br>
              <a:rPr lang="vi-VN" altLang="en-VN" sz="2100">
                <a:solidFill>
                  <a:schemeClr val="tx1"/>
                </a:solidFill>
                <a:latin typeface="Times New Roman" panose="02020603050405020304" pitchFamily="18" charset="0"/>
                <a:cs typeface="Times New Roman" panose="02020603050405020304" pitchFamily="18" charset="0"/>
              </a:rPr>
            </a:br>
            <a:endParaRPr lang="en-US" altLang="en-VN" sz="2100">
              <a:solidFill>
                <a:schemeClr val="tx1"/>
              </a:solidFill>
              <a:latin typeface="Times New Roman" panose="02020603050405020304" pitchFamily="18" charset="0"/>
              <a:cs typeface="Times New Roman" panose="02020603050405020304" pitchFamily="18" charset="0"/>
              <a:sym typeface="+mn-lt"/>
            </a:endParaRPr>
          </a:p>
        </p:txBody>
      </p:sp>
      <p:sp>
        <p:nvSpPr>
          <p:cNvPr id="199" name="Content Placeholder 2">
            <a:extLst>
              <a:ext uri="{FF2B5EF4-FFF2-40B4-BE49-F238E27FC236}">
                <a16:creationId xmlns:a16="http://schemas.microsoft.com/office/drawing/2014/main" id="{0D8F1DC6-9A2E-F404-AD31-7E2A448D459D}"/>
              </a:ext>
            </a:extLst>
          </p:cNvPr>
          <p:cNvSpPr txBox="1">
            <a:spLocks noChangeArrowheads="1"/>
          </p:cNvSpPr>
          <p:nvPr/>
        </p:nvSpPr>
        <p:spPr bwMode="auto">
          <a:xfrm>
            <a:off x="6291263" y="2619375"/>
            <a:ext cx="167798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150000"/>
              </a:lnSpc>
              <a:spcBef>
                <a:spcPct val="20000"/>
              </a:spcBef>
            </a:pPr>
            <a:r>
              <a:rPr lang="vi-VN" altLang="en-VN" sz="2100">
                <a:solidFill>
                  <a:schemeClr val="tx1"/>
                </a:solidFill>
                <a:latin typeface="Times New Roman" panose="02020603050405020304" pitchFamily="18" charset="0"/>
                <a:cs typeface="Times New Roman" panose="02020603050405020304" pitchFamily="18" charset="0"/>
              </a:rPr>
              <a:t>Z’ &lt; Y’ &lt; X’</a:t>
            </a:r>
            <a:br>
              <a:rPr lang="vi-VN" altLang="en-VN" sz="2100">
                <a:solidFill>
                  <a:schemeClr val="tx1"/>
                </a:solidFill>
                <a:latin typeface="Times New Roman" panose="02020603050405020304" pitchFamily="18" charset="0"/>
                <a:cs typeface="Times New Roman" panose="02020603050405020304" pitchFamily="18" charset="0"/>
              </a:rPr>
            </a:br>
            <a:endParaRPr lang="en-US" altLang="en-VN" sz="2100">
              <a:solidFill>
                <a:schemeClr val="tx1"/>
              </a:solidFill>
              <a:latin typeface="Times New Roman" panose="02020603050405020304" pitchFamily="18" charset="0"/>
              <a:cs typeface="Times New Roman" panose="02020603050405020304" pitchFamily="18" charset="0"/>
              <a:sym typeface="+mn-lt"/>
            </a:endParaRPr>
          </a:p>
        </p:txBody>
      </p:sp>
      <p:sp>
        <p:nvSpPr>
          <p:cNvPr id="200" name="Content Placeholder 2">
            <a:extLst>
              <a:ext uri="{FF2B5EF4-FFF2-40B4-BE49-F238E27FC236}">
                <a16:creationId xmlns:a16="http://schemas.microsoft.com/office/drawing/2014/main" id="{A85F4EE1-656A-A4DF-A002-C89803739885}"/>
              </a:ext>
            </a:extLst>
          </p:cNvPr>
          <p:cNvSpPr txBox="1">
            <a:spLocks noChangeArrowheads="1"/>
          </p:cNvSpPr>
          <p:nvPr/>
        </p:nvSpPr>
        <p:spPr bwMode="auto">
          <a:xfrm>
            <a:off x="1116013" y="2730500"/>
            <a:ext cx="16351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150000"/>
              </a:lnSpc>
              <a:spcBef>
                <a:spcPct val="20000"/>
              </a:spcBef>
            </a:pPr>
            <a:r>
              <a:rPr lang="vi-VN" altLang="en-VN" sz="2100">
                <a:solidFill>
                  <a:schemeClr val="tx1"/>
                </a:solidFill>
                <a:latin typeface="Times New Roman" panose="02020603050405020304" pitchFamily="18" charset="0"/>
                <a:cs typeface="Times New Roman" panose="02020603050405020304" pitchFamily="18" charset="0"/>
              </a:rPr>
              <a:t>X’ &lt; Y’ &lt; Z’</a:t>
            </a:r>
            <a:br>
              <a:rPr lang="vi-VN" altLang="en-VN" sz="2100">
                <a:solidFill>
                  <a:schemeClr val="tx1"/>
                </a:solidFill>
                <a:latin typeface="Times New Roman" panose="02020603050405020304" pitchFamily="18" charset="0"/>
                <a:cs typeface="Times New Roman" panose="02020603050405020304" pitchFamily="18" charset="0"/>
              </a:rPr>
            </a:br>
            <a:endParaRPr lang="en-US" altLang="en-VN" sz="2100">
              <a:solidFill>
                <a:schemeClr val="tx1"/>
              </a:solidFill>
              <a:latin typeface="Times New Roman" panose="02020603050405020304" pitchFamily="18" charset="0"/>
              <a:cs typeface="Times New Roman" panose="02020603050405020304" pitchFamily="18" charset="0"/>
              <a:sym typeface="+mn-lt"/>
            </a:endParaRPr>
          </a:p>
        </p:txBody>
      </p:sp>
      <p:grpSp>
        <p:nvGrpSpPr>
          <p:cNvPr id="68619" name="Group 208">
            <a:extLst>
              <a:ext uri="{FF2B5EF4-FFF2-40B4-BE49-F238E27FC236}">
                <a16:creationId xmlns:a16="http://schemas.microsoft.com/office/drawing/2014/main" id="{CB731559-EAFC-ADA0-62AB-87F7BBC5AE63}"/>
              </a:ext>
            </a:extLst>
          </p:cNvPr>
          <p:cNvGrpSpPr>
            <a:grpSpLocks/>
          </p:cNvGrpSpPr>
          <p:nvPr/>
        </p:nvGrpSpPr>
        <p:grpSpPr bwMode="auto">
          <a:xfrm>
            <a:off x="474663" y="484188"/>
            <a:ext cx="8467725" cy="1135062"/>
            <a:chOff x="633046" y="645999"/>
            <a:chExt cx="11290438" cy="1512587"/>
          </a:xfrm>
        </p:grpSpPr>
        <p:sp>
          <p:nvSpPr>
            <p:cNvPr id="206" name="Rectangle: Rounded Corners 205">
              <a:extLst>
                <a:ext uri="{FF2B5EF4-FFF2-40B4-BE49-F238E27FC236}">
                  <a16:creationId xmlns:a16="http://schemas.microsoft.com/office/drawing/2014/main" id="{17C7563C-3D25-B693-D10E-DEBCF255A0B8}"/>
                </a:ext>
              </a:extLst>
            </p:cNvPr>
            <p:cNvSpPr/>
            <p:nvPr/>
          </p:nvSpPr>
          <p:spPr>
            <a:xfrm>
              <a:off x="633046" y="645999"/>
              <a:ext cx="11131685" cy="1127565"/>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68622" name="TextBox 207">
              <a:extLst>
                <a:ext uri="{FF2B5EF4-FFF2-40B4-BE49-F238E27FC236}">
                  <a16:creationId xmlns:a16="http://schemas.microsoft.com/office/drawing/2014/main" id="{46A3A6F0-6126-01B8-12DA-C09A603E95F8}"/>
                </a:ext>
              </a:extLst>
            </p:cNvPr>
            <p:cNvSpPr txBox="1">
              <a:spLocks noChangeArrowheads="1"/>
            </p:cNvSpPr>
            <p:nvPr/>
          </p:nvSpPr>
          <p:spPr bwMode="auto">
            <a:xfrm>
              <a:off x="633046" y="744523"/>
              <a:ext cx="11290438" cy="141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vi-VN" altLang="en-VN" sz="1800" b="1">
                  <a:solidFill>
                    <a:srgbClr val="FF0000"/>
                  </a:solidFill>
                  <a:latin typeface="Times New Roman" panose="02020603050405020304" pitchFamily="18" charset="0"/>
                  <a:cs typeface="Times New Roman" panose="02020603050405020304" pitchFamily="18" charset="0"/>
                </a:rPr>
                <a:t>Câu 1: </a:t>
              </a:r>
              <a:r>
                <a:rPr lang="vi-VN" altLang="en-VN" sz="1800">
                  <a:latin typeface="Times New Roman" panose="02020603050405020304" pitchFamily="18" charset="0"/>
                  <a:cs typeface="Times New Roman" panose="02020603050405020304" pitchFamily="18" charset="0"/>
                </a:rPr>
                <a:t>Cho ba nguyên tố X, Y, Z lần lượt ở vị trí 11, 12, 19 của bảng tuần hoàn.</a:t>
              </a:r>
              <a:r>
                <a:rPr lang="en-US" altLang="en-VN" sz="1800">
                  <a:latin typeface="Times New Roman" panose="02020603050405020304" pitchFamily="18" charset="0"/>
                  <a:cs typeface="Times New Roman" panose="02020603050405020304" pitchFamily="18" charset="0"/>
                </a:rPr>
                <a:t> </a:t>
              </a:r>
              <a:r>
                <a:rPr lang="vi-VN" altLang="en-VN" sz="1800">
                  <a:latin typeface="Times New Roman" panose="02020603050405020304" pitchFamily="18" charset="0"/>
                  <a:cs typeface="Times New Roman" panose="02020603050405020304" pitchFamily="18" charset="0"/>
                </a:rPr>
                <a:t>Hidroxit của X, Y, Z tương ứng là X’, Y’, Z’.Thứ tự tăng dần tính bazơ của X’, Y’, Z’ là:</a:t>
              </a:r>
              <a:br>
                <a:rPr lang="vi-VN" altLang="en-VN" sz="1800">
                  <a:latin typeface="Times New Roman" panose="02020603050405020304" pitchFamily="18" charset="0"/>
                  <a:cs typeface="Times New Roman" panose="02020603050405020304" pitchFamily="18" charset="0"/>
                </a:rPr>
              </a:br>
              <a:endParaRPr lang="vi-VN" altLang="en-VN" sz="1800">
                <a:latin typeface="Times New Roman" panose="02020603050405020304" pitchFamily="18" charset="0"/>
                <a:cs typeface="Times New Roman" panose="02020603050405020304" pitchFamily="18" charset="0"/>
              </a:endParaRPr>
            </a:p>
          </p:txBody>
        </p:sp>
      </p:grpSp>
      <p:pic>
        <p:nvPicPr>
          <p:cNvPr id="198" name="Picture 197">
            <a:extLst>
              <a:ext uri="{FF2B5EF4-FFF2-40B4-BE49-F238E27FC236}">
                <a16:creationId xmlns:a16="http://schemas.microsoft.com/office/drawing/2014/main" id="{EED98C7D-7607-E32E-74FF-1B4082CD611B}"/>
              </a:ext>
            </a:extLst>
          </p:cNvPr>
          <p:cNvPicPr>
            <a:picLocks noChangeAspect="1"/>
          </p:cNvPicPr>
          <p:nvPr/>
        </p:nvPicPr>
        <p:blipFill rotWithShape="1">
          <a:blip r:embed="rId3" cstate="print">
            <a:duotone>
              <a:prstClr val="black"/>
              <a:srgbClr val="39DFF1">
                <a:tint val="45000"/>
                <a:satMod val="400000"/>
              </a:srgbClr>
            </a:duotone>
          </a:blip>
          <a:srcRect r="-5485"/>
          <a:stretch/>
        </p:blipFill>
        <p:spPr>
          <a:xfrm>
            <a:off x="713018" y="4081345"/>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100" fill="hold"/>
                                        <p:tgtEl>
                                          <p:spTgt spid="68"/>
                                        </p:tgtEl>
                                        <p:attrNameLst>
                                          <p:attrName>ppt_w</p:attrName>
                                        </p:attrNameLst>
                                      </p:cBhvr>
                                      <p:tavLst>
                                        <p:tav tm="0">
                                          <p:val>
                                            <p:fltVal val="0"/>
                                          </p:val>
                                        </p:tav>
                                        <p:tav tm="100000">
                                          <p:val>
                                            <p:strVal val="#ppt_w"/>
                                          </p:val>
                                        </p:tav>
                                      </p:tavLst>
                                    </p:anim>
                                    <p:anim calcmode="lin" valueType="num">
                                      <p:cBhvr>
                                        <p:cTn id="8" dur="1100" fill="hold"/>
                                        <p:tgtEl>
                                          <p:spTgt spid="68"/>
                                        </p:tgtEl>
                                        <p:attrNameLst>
                                          <p:attrName>ppt_h</p:attrName>
                                        </p:attrNameLst>
                                      </p:cBhvr>
                                      <p:tavLst>
                                        <p:tav tm="0">
                                          <p:val>
                                            <p:fltVal val="0"/>
                                          </p:val>
                                        </p:tav>
                                        <p:tav tm="100000">
                                          <p:val>
                                            <p:strVal val="#ppt_h"/>
                                          </p:val>
                                        </p:tav>
                                      </p:tavLst>
                                    </p:anim>
                                    <p:animEffect transition="in" filter="fade">
                                      <p:cBhvr>
                                        <p:cTn id="9" dur="1100"/>
                                        <p:tgtEl>
                                          <p:spTgt spid="68"/>
                                        </p:tgtEl>
                                      </p:cBhvr>
                                    </p:animEffect>
                                  </p:childTnLst>
                                </p:cTn>
                              </p:par>
                            </p:childTnLst>
                          </p:cTn>
                        </p:par>
                        <p:par>
                          <p:cTn id="10" fill="hold" nodeType="afterGroup">
                            <p:stCondLst>
                              <p:cond delay="1100"/>
                            </p:stCondLst>
                            <p:childTnLst>
                              <p:par>
                                <p:cTn id="11" presetID="16" presetClass="entr" presetSubtype="21"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inVertical)">
                                      <p:cBhvr>
                                        <p:cTn id="13" dur="500"/>
                                        <p:tgtEl>
                                          <p:spTgt spid="62"/>
                                        </p:tgtEl>
                                      </p:cBhvr>
                                    </p:animEffect>
                                  </p:childTnLst>
                                </p:cTn>
                              </p:par>
                            </p:childTnLst>
                          </p:cTn>
                        </p:par>
                        <p:par>
                          <p:cTn id="14" fill="hold" nodeType="afterGroup">
                            <p:stCondLst>
                              <p:cond delay="1600"/>
                            </p:stCondLst>
                            <p:childTnLst>
                              <p:par>
                                <p:cTn id="15" presetID="16" presetClass="entr" presetSubtype="21"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par>
                          <p:cTn id="18" fill="hold" nodeType="afterGroup">
                            <p:stCondLst>
                              <p:cond delay="2100"/>
                            </p:stCondLst>
                            <p:childTnLst>
                              <p:par>
                                <p:cTn id="19" presetID="16" presetClass="entr" presetSubtype="21"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arn(inVertical)">
                                      <p:cBhvr>
                                        <p:cTn id="21" dur="500"/>
                                        <p:tgtEl>
                                          <p:spTgt spid="57"/>
                                        </p:tgtEl>
                                      </p:cBhvr>
                                    </p:animEffect>
                                  </p:childTnLst>
                                </p:cTn>
                              </p:par>
                            </p:childTnLst>
                          </p:cTn>
                        </p:par>
                        <p:par>
                          <p:cTn id="22" fill="hold" nodeType="afterGroup">
                            <p:stCondLst>
                              <p:cond delay="2600"/>
                            </p:stCondLst>
                            <p:childTnLst>
                              <p:par>
                                <p:cTn id="23" presetID="16" presetClass="entr" presetSubtype="21"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childTnLst>
                          </p:cTn>
                        </p:par>
                        <p:par>
                          <p:cTn id="26" fill="hold" nodeType="afterGroup">
                            <p:stCondLst>
                              <p:cond delay="3100"/>
                            </p:stCondLst>
                            <p:childTnLst>
                              <p:par>
                                <p:cTn id="27" presetID="42" presetClass="entr" presetSubtype="0" fill="hold" grpId="0" nodeType="afterEffect">
                                  <p:stCondLst>
                                    <p:cond delay="0"/>
                                  </p:stCondLst>
                                  <p:childTnLst>
                                    <p:set>
                                      <p:cBhvr>
                                        <p:cTn id="28" dur="1" fill="hold">
                                          <p:stCondLst>
                                            <p:cond delay="0"/>
                                          </p:stCondLst>
                                        </p:cTn>
                                        <p:tgtEl>
                                          <p:spTgt spid="200"/>
                                        </p:tgtEl>
                                        <p:attrNameLst>
                                          <p:attrName>style.visibility</p:attrName>
                                        </p:attrNameLst>
                                      </p:cBhvr>
                                      <p:to>
                                        <p:strVal val="visible"/>
                                      </p:to>
                                    </p:set>
                                    <p:animEffect transition="in" filter="fade">
                                      <p:cBhvr>
                                        <p:cTn id="29" dur="1000"/>
                                        <p:tgtEl>
                                          <p:spTgt spid="200"/>
                                        </p:tgtEl>
                                      </p:cBhvr>
                                    </p:animEffect>
                                    <p:anim calcmode="lin" valueType="num">
                                      <p:cBhvr>
                                        <p:cTn id="30" dur="1000" fill="hold"/>
                                        <p:tgtEl>
                                          <p:spTgt spid="200"/>
                                        </p:tgtEl>
                                        <p:attrNameLst>
                                          <p:attrName>ppt_x</p:attrName>
                                        </p:attrNameLst>
                                      </p:cBhvr>
                                      <p:tavLst>
                                        <p:tav tm="0">
                                          <p:val>
                                            <p:strVal val="#ppt_x"/>
                                          </p:val>
                                        </p:tav>
                                        <p:tav tm="100000">
                                          <p:val>
                                            <p:strVal val="#ppt_x"/>
                                          </p:val>
                                        </p:tav>
                                      </p:tavLst>
                                    </p:anim>
                                    <p:anim calcmode="lin" valueType="num">
                                      <p:cBhvr>
                                        <p:cTn id="31" dur="1000" fill="hold"/>
                                        <p:tgtEl>
                                          <p:spTgt spid="200"/>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100"/>
                            </p:stCondLst>
                            <p:childTnLst>
                              <p:par>
                                <p:cTn id="33" presetID="42" presetClass="entr" presetSubtype="0" fill="hold" grpId="0" nodeType="afterEffect">
                                  <p:stCondLst>
                                    <p:cond delay="0"/>
                                  </p:stCondLst>
                                  <p:childTnLst>
                                    <p:set>
                                      <p:cBhvr>
                                        <p:cTn id="34" dur="1" fill="hold">
                                          <p:stCondLst>
                                            <p:cond delay="0"/>
                                          </p:stCondLst>
                                        </p:cTn>
                                        <p:tgtEl>
                                          <p:spTgt spid="197"/>
                                        </p:tgtEl>
                                        <p:attrNameLst>
                                          <p:attrName>style.visibility</p:attrName>
                                        </p:attrNameLst>
                                      </p:cBhvr>
                                      <p:to>
                                        <p:strVal val="visible"/>
                                      </p:to>
                                    </p:set>
                                    <p:animEffect transition="in" filter="fade">
                                      <p:cBhvr>
                                        <p:cTn id="35" dur="1000"/>
                                        <p:tgtEl>
                                          <p:spTgt spid="197"/>
                                        </p:tgtEl>
                                      </p:cBhvr>
                                    </p:animEffect>
                                    <p:anim calcmode="lin" valueType="num">
                                      <p:cBhvr>
                                        <p:cTn id="36" dur="1000" fill="hold"/>
                                        <p:tgtEl>
                                          <p:spTgt spid="197"/>
                                        </p:tgtEl>
                                        <p:attrNameLst>
                                          <p:attrName>ppt_x</p:attrName>
                                        </p:attrNameLst>
                                      </p:cBhvr>
                                      <p:tavLst>
                                        <p:tav tm="0">
                                          <p:val>
                                            <p:strVal val="#ppt_x"/>
                                          </p:val>
                                        </p:tav>
                                        <p:tav tm="100000">
                                          <p:val>
                                            <p:strVal val="#ppt_x"/>
                                          </p:val>
                                        </p:tav>
                                      </p:tavLst>
                                    </p:anim>
                                    <p:anim calcmode="lin" valueType="num">
                                      <p:cBhvr>
                                        <p:cTn id="37" dur="1000" fill="hold"/>
                                        <p:tgtEl>
                                          <p:spTgt spid="197"/>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100"/>
                            </p:stCondLst>
                            <p:childTnLst>
                              <p:par>
                                <p:cTn id="39" presetID="42" presetClass="entr" presetSubtype="0" fill="hold" grpId="0" nodeType="afterEffect">
                                  <p:stCondLst>
                                    <p:cond delay="0"/>
                                  </p:stCondLst>
                                  <p:childTnLst>
                                    <p:set>
                                      <p:cBhvr>
                                        <p:cTn id="40" dur="1" fill="hold">
                                          <p:stCondLst>
                                            <p:cond delay="0"/>
                                          </p:stCondLst>
                                        </p:cTn>
                                        <p:tgtEl>
                                          <p:spTgt spid="199"/>
                                        </p:tgtEl>
                                        <p:attrNameLst>
                                          <p:attrName>style.visibility</p:attrName>
                                        </p:attrNameLst>
                                      </p:cBhvr>
                                      <p:to>
                                        <p:strVal val="visible"/>
                                      </p:to>
                                    </p:set>
                                    <p:animEffect transition="in" filter="fade">
                                      <p:cBhvr>
                                        <p:cTn id="41" dur="1000"/>
                                        <p:tgtEl>
                                          <p:spTgt spid="199"/>
                                        </p:tgtEl>
                                      </p:cBhvr>
                                    </p:animEffect>
                                    <p:anim calcmode="lin" valueType="num">
                                      <p:cBhvr>
                                        <p:cTn id="42" dur="1000" fill="hold"/>
                                        <p:tgtEl>
                                          <p:spTgt spid="199"/>
                                        </p:tgtEl>
                                        <p:attrNameLst>
                                          <p:attrName>ppt_x</p:attrName>
                                        </p:attrNameLst>
                                      </p:cBhvr>
                                      <p:tavLst>
                                        <p:tav tm="0">
                                          <p:val>
                                            <p:strVal val="#ppt_x"/>
                                          </p:val>
                                        </p:tav>
                                        <p:tav tm="100000">
                                          <p:val>
                                            <p:strVal val="#ppt_x"/>
                                          </p:val>
                                        </p:tav>
                                      </p:tavLst>
                                    </p:anim>
                                    <p:anim calcmode="lin" valueType="num">
                                      <p:cBhvr>
                                        <p:cTn id="43" dur="1000" fill="hold"/>
                                        <p:tgtEl>
                                          <p:spTgt spid="199"/>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6100"/>
                            </p:stCondLst>
                            <p:childTnLst>
                              <p:par>
                                <p:cTn id="45" presetID="42" presetClass="entr" presetSubtype="0" fill="hold" grpId="0" nodeType="afterEffect">
                                  <p:stCondLst>
                                    <p:cond delay="0"/>
                                  </p:stCondLst>
                                  <p:childTnLst>
                                    <p:set>
                                      <p:cBhvr>
                                        <p:cTn id="46" dur="1" fill="hold">
                                          <p:stCondLst>
                                            <p:cond delay="0"/>
                                          </p:stCondLst>
                                        </p:cTn>
                                        <p:tgtEl>
                                          <p:spTgt spid="196"/>
                                        </p:tgtEl>
                                        <p:attrNameLst>
                                          <p:attrName>style.visibility</p:attrName>
                                        </p:attrNameLst>
                                      </p:cBhvr>
                                      <p:to>
                                        <p:strVal val="visible"/>
                                      </p:to>
                                    </p:set>
                                    <p:animEffect transition="in" filter="fade">
                                      <p:cBhvr>
                                        <p:cTn id="47" dur="1000"/>
                                        <p:tgtEl>
                                          <p:spTgt spid="196"/>
                                        </p:tgtEl>
                                      </p:cBhvr>
                                    </p:animEffect>
                                    <p:anim calcmode="lin" valueType="num">
                                      <p:cBhvr>
                                        <p:cTn id="48" dur="1000" fill="hold"/>
                                        <p:tgtEl>
                                          <p:spTgt spid="196"/>
                                        </p:tgtEl>
                                        <p:attrNameLst>
                                          <p:attrName>ppt_x</p:attrName>
                                        </p:attrNameLst>
                                      </p:cBhvr>
                                      <p:tavLst>
                                        <p:tav tm="0">
                                          <p:val>
                                            <p:strVal val="#ppt_x"/>
                                          </p:val>
                                        </p:tav>
                                        <p:tav tm="100000">
                                          <p:val>
                                            <p:strVal val="#ppt_x"/>
                                          </p:val>
                                        </p:tav>
                                      </p:tavLst>
                                    </p:anim>
                                    <p:anim calcmode="lin" valueType="num">
                                      <p:cBhvr>
                                        <p:cTn id="49"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32" fill="hold" nodeType="clickEffect">
                                  <p:stCondLst>
                                    <p:cond delay="0"/>
                                  </p:stCondLst>
                                  <p:childTnLst>
                                    <p:set>
                                      <p:cBhvr>
                                        <p:cTn id="53" dur="1" fill="hold">
                                          <p:stCondLst>
                                            <p:cond delay="0"/>
                                          </p:stCondLst>
                                        </p:cTn>
                                        <p:tgtEl>
                                          <p:spTgt spid="198"/>
                                        </p:tgtEl>
                                        <p:attrNameLst>
                                          <p:attrName>style.visibility</p:attrName>
                                        </p:attrNameLst>
                                      </p:cBhvr>
                                      <p:to>
                                        <p:strVal val="visible"/>
                                      </p:to>
                                    </p:set>
                                    <p:anim calcmode="lin" valueType="num">
                                      <p:cBhvr>
                                        <p:cTn id="54" dur="250" fill="hold"/>
                                        <p:tgtEl>
                                          <p:spTgt spid="198"/>
                                        </p:tgtEl>
                                        <p:attrNameLst>
                                          <p:attrName>ppt_w</p:attrName>
                                        </p:attrNameLst>
                                      </p:cBhvr>
                                      <p:tavLst>
                                        <p:tav tm="0">
                                          <p:val>
                                            <p:strVal val="4*#ppt_w"/>
                                          </p:val>
                                        </p:tav>
                                        <p:tav tm="100000">
                                          <p:val>
                                            <p:strVal val="#ppt_w"/>
                                          </p:val>
                                        </p:tav>
                                      </p:tavLst>
                                    </p:anim>
                                    <p:anim calcmode="lin" valueType="num">
                                      <p:cBhvr>
                                        <p:cTn id="55" dur="250" fill="hold"/>
                                        <p:tgtEl>
                                          <p:spTgt spid="19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p:bldP spid="199" grpId="0"/>
      <p:bldP spid="20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3">
            <a:extLst>
              <a:ext uri="{FF2B5EF4-FFF2-40B4-BE49-F238E27FC236}">
                <a16:creationId xmlns:a16="http://schemas.microsoft.com/office/drawing/2014/main" id="{F51BAE45-3978-E84E-4475-60D5FE32A602}"/>
              </a:ext>
            </a:extLst>
          </p:cNvPr>
          <p:cNvSpPr>
            <a:spLocks noChangeArrowheads="1"/>
          </p:cNvSpPr>
          <p:nvPr/>
        </p:nvSpPr>
        <p:spPr bwMode="auto">
          <a:xfrm>
            <a:off x="862013" y="2400300"/>
            <a:ext cx="692150" cy="692150"/>
          </a:xfrm>
          <a:prstGeom prst="ellipse">
            <a:avLst/>
          </a:prstGeom>
          <a:solidFill>
            <a:srgbClr val="DF361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A</a:t>
            </a:r>
            <a:endParaRPr lang="id-ID"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4" name="Rectangle 25">
            <a:extLst>
              <a:ext uri="{FF2B5EF4-FFF2-40B4-BE49-F238E27FC236}">
                <a16:creationId xmlns:a16="http://schemas.microsoft.com/office/drawing/2014/main" id="{A3D7AD4F-8B30-1393-3641-84DD857A658F}"/>
              </a:ext>
            </a:extLst>
          </p:cNvPr>
          <p:cNvSpPr>
            <a:spLocks noChangeArrowheads="1"/>
          </p:cNvSpPr>
          <p:nvPr/>
        </p:nvSpPr>
        <p:spPr bwMode="auto">
          <a:xfrm>
            <a:off x="1600200" y="2532063"/>
            <a:ext cx="28178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100">
                <a:latin typeface="Times New Roman" panose="02020603050405020304" pitchFamily="18" charset="0"/>
                <a:cs typeface="Times New Roman" panose="02020603050405020304" pitchFamily="18" charset="0"/>
              </a:rPr>
              <a:t>HCl &gt; HBr &gt; HI &gt; H</a:t>
            </a:r>
            <a:r>
              <a:rPr lang="vi-VN" altLang="en-VN" sz="2100" baseline="-25000">
                <a:latin typeface="Times New Roman" panose="02020603050405020304" pitchFamily="18" charset="0"/>
                <a:cs typeface="Times New Roman" panose="02020603050405020304" pitchFamily="18" charset="0"/>
              </a:rPr>
              <a:t>2</a:t>
            </a:r>
            <a:r>
              <a:rPr lang="vi-VN" altLang="en-VN" sz="2100">
                <a:latin typeface="Times New Roman" panose="02020603050405020304" pitchFamily="18" charset="0"/>
                <a:cs typeface="Times New Roman" panose="02020603050405020304" pitchFamily="18" charset="0"/>
              </a:rPr>
              <a:t>S</a:t>
            </a:r>
            <a:endParaRPr lang="id-ID" altLang="en-VN" sz="2100">
              <a:solidFill>
                <a:srgbClr val="A6A6A6"/>
              </a:solidFill>
              <a:latin typeface="Times New Roman" panose="02020603050405020304" pitchFamily="18" charset="0"/>
              <a:cs typeface="Times New Roman" panose="02020603050405020304" pitchFamily="18" charset="0"/>
              <a:sym typeface="+mn-lt"/>
            </a:endParaRPr>
          </a:p>
        </p:txBody>
      </p:sp>
      <p:sp>
        <p:nvSpPr>
          <p:cNvPr id="5" name="Oval 26">
            <a:extLst>
              <a:ext uri="{FF2B5EF4-FFF2-40B4-BE49-F238E27FC236}">
                <a16:creationId xmlns:a16="http://schemas.microsoft.com/office/drawing/2014/main" id="{172C9A6F-33B1-16EA-C443-CDA72ED85C19}"/>
              </a:ext>
            </a:extLst>
          </p:cNvPr>
          <p:cNvSpPr>
            <a:spLocks noChangeArrowheads="1"/>
          </p:cNvSpPr>
          <p:nvPr/>
        </p:nvSpPr>
        <p:spPr bwMode="auto">
          <a:xfrm>
            <a:off x="862013" y="3379788"/>
            <a:ext cx="692150" cy="693737"/>
          </a:xfrm>
          <a:prstGeom prst="ellipse">
            <a:avLst/>
          </a:prstGeom>
          <a:solidFill>
            <a:srgbClr val="FA9C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C</a:t>
            </a:r>
            <a:endParaRPr lang="id-ID"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 name="Rectangle 28">
            <a:extLst>
              <a:ext uri="{FF2B5EF4-FFF2-40B4-BE49-F238E27FC236}">
                <a16:creationId xmlns:a16="http://schemas.microsoft.com/office/drawing/2014/main" id="{07B97F4A-A260-BAD5-45D4-F0A9621906B2}"/>
              </a:ext>
            </a:extLst>
          </p:cNvPr>
          <p:cNvSpPr>
            <a:spLocks noChangeArrowheads="1"/>
          </p:cNvSpPr>
          <p:nvPr/>
        </p:nvSpPr>
        <p:spPr bwMode="auto">
          <a:xfrm>
            <a:off x="1600200" y="3511550"/>
            <a:ext cx="28178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100">
                <a:latin typeface="Times New Roman" panose="02020603050405020304" pitchFamily="18" charset="0"/>
                <a:cs typeface="Times New Roman" panose="02020603050405020304" pitchFamily="18" charset="0"/>
              </a:rPr>
              <a:t>H</a:t>
            </a:r>
            <a:r>
              <a:rPr lang="vi-VN" altLang="en-VN" sz="2100" baseline="-25000">
                <a:latin typeface="Times New Roman" panose="02020603050405020304" pitchFamily="18" charset="0"/>
                <a:cs typeface="Times New Roman" panose="02020603050405020304" pitchFamily="18" charset="0"/>
              </a:rPr>
              <a:t>2</a:t>
            </a:r>
            <a:r>
              <a:rPr lang="vi-VN" altLang="en-VN" sz="2100">
                <a:latin typeface="Times New Roman" panose="02020603050405020304" pitchFamily="18" charset="0"/>
                <a:cs typeface="Times New Roman" panose="02020603050405020304" pitchFamily="18" charset="0"/>
              </a:rPr>
              <a:t>S &gt; HCl &gt; HBr &gt; HI</a:t>
            </a:r>
            <a:endParaRPr lang="id-ID" altLang="en-VN" sz="2100">
              <a:solidFill>
                <a:srgbClr val="A6A6A6"/>
              </a:solidFill>
              <a:latin typeface="Times New Roman" panose="02020603050405020304" pitchFamily="18" charset="0"/>
              <a:cs typeface="Times New Roman" panose="02020603050405020304" pitchFamily="18" charset="0"/>
              <a:sym typeface="+mn-lt"/>
            </a:endParaRPr>
          </a:p>
        </p:txBody>
      </p:sp>
      <p:sp>
        <p:nvSpPr>
          <p:cNvPr id="8" name="Oval 32">
            <a:extLst>
              <a:ext uri="{FF2B5EF4-FFF2-40B4-BE49-F238E27FC236}">
                <a16:creationId xmlns:a16="http://schemas.microsoft.com/office/drawing/2014/main" id="{02DB37B7-C93D-DE05-92F5-53EF281EE941}"/>
              </a:ext>
            </a:extLst>
          </p:cNvPr>
          <p:cNvSpPr>
            <a:spLocks noChangeArrowheads="1"/>
          </p:cNvSpPr>
          <p:nvPr/>
        </p:nvSpPr>
        <p:spPr bwMode="auto">
          <a:xfrm>
            <a:off x="5022850" y="2400300"/>
            <a:ext cx="692150" cy="692150"/>
          </a:xfrm>
          <a:prstGeom prst="ellipse">
            <a:avLst/>
          </a:prstGeom>
          <a:solidFill>
            <a:srgbClr val="00B09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B</a:t>
            </a:r>
            <a:endParaRPr lang="id-ID"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10" name="Oval 34">
            <a:extLst>
              <a:ext uri="{FF2B5EF4-FFF2-40B4-BE49-F238E27FC236}">
                <a16:creationId xmlns:a16="http://schemas.microsoft.com/office/drawing/2014/main" id="{59F8E023-F1B8-2C43-608C-06E742E6C0CC}"/>
              </a:ext>
            </a:extLst>
          </p:cNvPr>
          <p:cNvSpPr>
            <a:spLocks noChangeArrowheads="1"/>
          </p:cNvSpPr>
          <p:nvPr/>
        </p:nvSpPr>
        <p:spPr bwMode="auto">
          <a:xfrm>
            <a:off x="5068888" y="3390900"/>
            <a:ext cx="693737" cy="692150"/>
          </a:xfrm>
          <a:prstGeom prst="ellipse">
            <a:avLst/>
          </a:prstGeom>
          <a:solidFill>
            <a:srgbClr val="0175BE"/>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D</a:t>
            </a:r>
            <a:endParaRPr lang="id-ID"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12" name="Rectangle 36">
            <a:extLst>
              <a:ext uri="{FF2B5EF4-FFF2-40B4-BE49-F238E27FC236}">
                <a16:creationId xmlns:a16="http://schemas.microsoft.com/office/drawing/2014/main" id="{D464E664-826E-8E5D-F34C-8F23BC949E7D}"/>
              </a:ext>
            </a:extLst>
          </p:cNvPr>
          <p:cNvSpPr>
            <a:spLocks noChangeArrowheads="1"/>
          </p:cNvSpPr>
          <p:nvPr/>
        </p:nvSpPr>
        <p:spPr bwMode="auto">
          <a:xfrm>
            <a:off x="5762625" y="3511550"/>
            <a:ext cx="2967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100">
                <a:latin typeface="Times New Roman" panose="02020603050405020304" pitchFamily="18" charset="0"/>
                <a:cs typeface="Times New Roman" panose="02020603050405020304" pitchFamily="18" charset="0"/>
              </a:rPr>
              <a:t>  H</a:t>
            </a:r>
            <a:r>
              <a:rPr lang="vi-VN" altLang="en-VN" sz="2100" baseline="-25000">
                <a:latin typeface="Times New Roman" panose="02020603050405020304" pitchFamily="18" charset="0"/>
                <a:cs typeface="Times New Roman" panose="02020603050405020304" pitchFamily="18" charset="0"/>
              </a:rPr>
              <a:t>2</a:t>
            </a:r>
            <a:r>
              <a:rPr lang="vi-VN" altLang="en-VN" sz="2100">
                <a:latin typeface="Times New Roman" panose="02020603050405020304" pitchFamily="18" charset="0"/>
                <a:cs typeface="Times New Roman" panose="02020603050405020304" pitchFamily="18" charset="0"/>
              </a:rPr>
              <a:t>S &gt; HI &gt; HBr &gt; HCl</a:t>
            </a:r>
            <a:endParaRPr lang="id-ID" altLang="en-VN" sz="2100">
              <a:solidFill>
                <a:srgbClr val="A6A6A6"/>
              </a:solidFill>
              <a:latin typeface="Times New Roman" panose="02020603050405020304" pitchFamily="18" charset="0"/>
              <a:cs typeface="Times New Roman" panose="02020603050405020304" pitchFamily="18" charset="0"/>
              <a:sym typeface="+mn-lt"/>
            </a:endParaRPr>
          </a:p>
        </p:txBody>
      </p:sp>
      <p:sp>
        <p:nvSpPr>
          <p:cNvPr id="13" name="Rectangle 37">
            <a:extLst>
              <a:ext uri="{FF2B5EF4-FFF2-40B4-BE49-F238E27FC236}">
                <a16:creationId xmlns:a16="http://schemas.microsoft.com/office/drawing/2014/main" id="{EED58E06-4D47-566A-B2A8-36291C965B1E}"/>
              </a:ext>
            </a:extLst>
          </p:cNvPr>
          <p:cNvSpPr>
            <a:spLocks noChangeArrowheads="1"/>
          </p:cNvSpPr>
          <p:nvPr/>
        </p:nvSpPr>
        <p:spPr bwMode="auto">
          <a:xfrm>
            <a:off x="5762625" y="2571750"/>
            <a:ext cx="2967038"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100">
                <a:latin typeface="Times New Roman" panose="02020603050405020304" pitchFamily="18" charset="0"/>
                <a:cs typeface="Times New Roman" panose="02020603050405020304" pitchFamily="18" charset="0"/>
              </a:rPr>
              <a:t>HI &gt; HBr &gt; HCl &gt; H</a:t>
            </a:r>
            <a:r>
              <a:rPr lang="vi-VN" altLang="en-VN" sz="2100" baseline="-25000">
                <a:latin typeface="Times New Roman" panose="02020603050405020304" pitchFamily="18" charset="0"/>
                <a:cs typeface="Times New Roman" panose="02020603050405020304" pitchFamily="18" charset="0"/>
              </a:rPr>
              <a:t>2</a:t>
            </a:r>
            <a:r>
              <a:rPr lang="vi-VN" altLang="en-VN" sz="2100">
                <a:latin typeface="Times New Roman" panose="02020603050405020304" pitchFamily="18" charset="0"/>
                <a:cs typeface="Times New Roman" panose="02020603050405020304" pitchFamily="18" charset="0"/>
              </a:rPr>
              <a:t>S</a:t>
            </a:r>
            <a:endParaRPr lang="id-ID" altLang="en-VN" sz="2100">
              <a:solidFill>
                <a:srgbClr val="A6A6A6"/>
              </a:solidFill>
              <a:latin typeface="Times New Roman" panose="02020603050405020304" pitchFamily="18" charset="0"/>
              <a:cs typeface="Times New Roman" panose="02020603050405020304" pitchFamily="18" charset="0"/>
              <a:sym typeface="+mn-lt"/>
            </a:endParaRPr>
          </a:p>
        </p:txBody>
      </p:sp>
      <p:grpSp>
        <p:nvGrpSpPr>
          <p:cNvPr id="69641" name="Group 24">
            <a:extLst>
              <a:ext uri="{FF2B5EF4-FFF2-40B4-BE49-F238E27FC236}">
                <a16:creationId xmlns:a16="http://schemas.microsoft.com/office/drawing/2014/main" id="{165BE5DA-F8F4-A250-0EC4-89FF5E8A39F7}"/>
              </a:ext>
            </a:extLst>
          </p:cNvPr>
          <p:cNvGrpSpPr>
            <a:grpSpLocks/>
          </p:cNvGrpSpPr>
          <p:nvPr/>
        </p:nvGrpSpPr>
        <p:grpSpPr bwMode="auto">
          <a:xfrm>
            <a:off x="862013" y="1176338"/>
            <a:ext cx="7680325" cy="617537"/>
            <a:chOff x="633046" y="645999"/>
            <a:chExt cx="11132027" cy="1127329"/>
          </a:xfrm>
        </p:grpSpPr>
        <p:sp>
          <p:nvSpPr>
            <p:cNvPr id="26" name="Rectangle: Rounded Corners 25">
              <a:extLst>
                <a:ext uri="{FF2B5EF4-FFF2-40B4-BE49-F238E27FC236}">
                  <a16:creationId xmlns:a16="http://schemas.microsoft.com/office/drawing/2014/main" id="{CAF81D45-1163-6053-D358-4C366479244E}"/>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69644" name="TextBox 26">
              <a:extLst>
                <a:ext uri="{FF2B5EF4-FFF2-40B4-BE49-F238E27FC236}">
                  <a16:creationId xmlns:a16="http://schemas.microsoft.com/office/drawing/2014/main" id="{0B8E239B-5E2D-D5E8-EFAF-4D5562C16810}"/>
                </a:ext>
              </a:extLst>
            </p:cNvPr>
            <p:cNvSpPr txBox="1">
              <a:spLocks noChangeArrowheads="1"/>
            </p:cNvSpPr>
            <p:nvPr/>
          </p:nvSpPr>
          <p:spPr bwMode="auto">
            <a:xfrm>
              <a:off x="633046" y="744525"/>
              <a:ext cx="11132027" cy="72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vi-VN" altLang="en-VN" sz="1800" b="1">
                  <a:solidFill>
                    <a:srgbClr val="FF0000"/>
                  </a:solidFill>
                  <a:latin typeface="Times New Roman" panose="02020603050405020304" pitchFamily="18" charset="0"/>
                  <a:cs typeface="Times New Roman" panose="02020603050405020304" pitchFamily="18" charset="0"/>
                </a:rPr>
                <a:t>Câu 2: </a:t>
              </a:r>
              <a:r>
                <a:rPr lang="vi-VN" altLang="en-VN" sz="1800">
                  <a:latin typeface="Times New Roman" panose="02020603050405020304" pitchFamily="18" charset="0"/>
                  <a:cs typeface="Times New Roman" panose="02020603050405020304" pitchFamily="18" charset="0"/>
                </a:rPr>
                <a:t>Tính axit của các axit HCl, HBr, HI, H</a:t>
              </a:r>
              <a:r>
                <a:rPr lang="vi-VN" altLang="en-VN" sz="1800" baseline="-25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S được sắp xếp theo trật tự nào?</a:t>
              </a:r>
            </a:p>
          </p:txBody>
        </p:sp>
      </p:grpSp>
      <p:pic>
        <p:nvPicPr>
          <p:cNvPr id="30" name="Picture 29">
            <a:extLst>
              <a:ext uri="{FF2B5EF4-FFF2-40B4-BE49-F238E27FC236}">
                <a16:creationId xmlns:a16="http://schemas.microsoft.com/office/drawing/2014/main" id="{6AC2CA5C-C055-FBDD-805B-AC2A2BAAC7AB}"/>
              </a:ext>
            </a:extLst>
          </p:cNvPr>
          <p:cNvPicPr>
            <a:picLocks noChangeAspect="1"/>
          </p:cNvPicPr>
          <p:nvPr/>
        </p:nvPicPr>
        <p:blipFill rotWithShape="1">
          <a:blip r:embed="rId3" cstate="print">
            <a:duotone>
              <a:prstClr val="black"/>
              <a:srgbClr val="39DFF1">
                <a:tint val="45000"/>
                <a:satMod val="400000"/>
              </a:srgbClr>
            </a:duotone>
          </a:blip>
          <a:srcRect r="-5485"/>
          <a:stretch/>
        </p:blipFill>
        <p:spPr>
          <a:xfrm>
            <a:off x="8431319" y="2400299"/>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32"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250" fill="hold"/>
                                        <p:tgtEl>
                                          <p:spTgt spid="30"/>
                                        </p:tgtEl>
                                        <p:attrNameLst>
                                          <p:attrName>ppt_w</p:attrName>
                                        </p:attrNameLst>
                                      </p:cBhvr>
                                      <p:tavLst>
                                        <p:tav tm="0">
                                          <p:val>
                                            <p:strVal val="4*#ppt_w"/>
                                          </p:val>
                                        </p:tav>
                                        <p:tav tm="100000">
                                          <p:val>
                                            <p:strVal val="#ppt_w"/>
                                          </p:val>
                                        </p:tav>
                                      </p:tavLst>
                                    </p:anim>
                                    <p:anim calcmode="lin" valueType="num">
                                      <p:cBhvr>
                                        <p:cTn id="41"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animBg="1"/>
      <p:bldP spid="10" grpId="0" animBg="1"/>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id="{624E3F27-DE66-1A5D-4675-8B0579830B66}"/>
              </a:ext>
            </a:extLst>
          </p:cNvPr>
          <p:cNvGrpSpPr>
            <a:grpSpLocks/>
          </p:cNvGrpSpPr>
          <p:nvPr/>
        </p:nvGrpSpPr>
        <p:grpSpPr bwMode="auto">
          <a:xfrm>
            <a:off x="5448300" y="1063625"/>
            <a:ext cx="4003675" cy="3648075"/>
            <a:chOff x="5949554" y="940595"/>
            <a:chExt cx="4004071" cy="3647379"/>
          </a:xfrm>
        </p:grpSpPr>
        <p:grpSp>
          <p:nvGrpSpPr>
            <p:cNvPr id="70662" name="组合 1">
              <a:extLst>
                <a:ext uri="{FF2B5EF4-FFF2-40B4-BE49-F238E27FC236}">
                  <a16:creationId xmlns:a16="http://schemas.microsoft.com/office/drawing/2014/main" id="{180E7244-874F-8417-9629-EBC820E29127}"/>
                </a:ext>
              </a:extLst>
            </p:cNvPr>
            <p:cNvGrpSpPr>
              <a:grpSpLocks/>
            </p:cNvGrpSpPr>
            <p:nvPr/>
          </p:nvGrpSpPr>
          <p:grpSpPr bwMode="auto">
            <a:xfrm>
              <a:off x="5949554" y="940595"/>
              <a:ext cx="2790827" cy="3647379"/>
              <a:chOff x="5949554" y="940595"/>
              <a:chExt cx="2790827" cy="3647379"/>
            </a:xfrm>
          </p:grpSpPr>
          <p:grpSp>
            <p:nvGrpSpPr>
              <p:cNvPr id="70700" name="Group 67">
                <a:extLst>
                  <a:ext uri="{FF2B5EF4-FFF2-40B4-BE49-F238E27FC236}">
                    <a16:creationId xmlns:a16="http://schemas.microsoft.com/office/drawing/2014/main" id="{54867BAD-8BAB-8A19-FE08-A45DF194CC10}"/>
                  </a:ext>
                </a:extLst>
              </p:cNvPr>
              <p:cNvGrpSpPr>
                <a:grpSpLocks/>
              </p:cNvGrpSpPr>
              <p:nvPr/>
            </p:nvGrpSpPr>
            <p:grpSpPr bwMode="auto">
              <a:xfrm flipH="1">
                <a:off x="6493671" y="1053738"/>
                <a:ext cx="2246710" cy="3346847"/>
                <a:chOff x="5350007" y="1177667"/>
                <a:chExt cx="2994731" cy="4463246"/>
              </a:xfrm>
            </p:grpSpPr>
            <p:grpSp>
              <p:nvGrpSpPr>
                <p:cNvPr id="70709" name="Group 68">
                  <a:extLst>
                    <a:ext uri="{FF2B5EF4-FFF2-40B4-BE49-F238E27FC236}">
                      <a16:creationId xmlns:a16="http://schemas.microsoft.com/office/drawing/2014/main" id="{A9478E78-FBA0-E9C3-2071-F14F84905587}"/>
                    </a:ext>
                  </a:extLst>
                </p:cNvPr>
                <p:cNvGrpSpPr>
                  <a:grpSpLocks/>
                </p:cNvGrpSpPr>
                <p:nvPr/>
              </p:nvGrpSpPr>
              <p:grpSpPr bwMode="auto">
                <a:xfrm>
                  <a:off x="5350007" y="1180141"/>
                  <a:ext cx="2994731" cy="4460772"/>
                  <a:chOff x="5402146" y="1487297"/>
                  <a:chExt cx="2994731" cy="4460772"/>
                </a:xfrm>
              </p:grpSpPr>
              <p:grpSp>
                <p:nvGrpSpPr>
                  <p:cNvPr id="70715" name="Group 74">
                    <a:extLst>
                      <a:ext uri="{FF2B5EF4-FFF2-40B4-BE49-F238E27FC236}">
                        <a16:creationId xmlns:a16="http://schemas.microsoft.com/office/drawing/2014/main" id="{0105CEF8-9AE5-85A0-75EB-892105B50248}"/>
                      </a:ext>
                    </a:extLst>
                  </p:cNvPr>
                  <p:cNvGrpSpPr>
                    <a:grpSpLocks/>
                  </p:cNvGrpSpPr>
                  <p:nvPr/>
                </p:nvGrpSpPr>
                <p:grpSpPr bwMode="auto">
                  <a:xfrm>
                    <a:off x="5885635" y="2637997"/>
                    <a:ext cx="2491015" cy="908444"/>
                    <a:chOff x="5082318" y="2597391"/>
                    <a:chExt cx="2491015" cy="908444"/>
                  </a:xfrm>
                </p:grpSpPr>
                <p:sp>
                  <p:nvSpPr>
                    <p:cNvPr id="70723" name="Rectangle 21">
                      <a:extLst>
                        <a:ext uri="{FF2B5EF4-FFF2-40B4-BE49-F238E27FC236}">
                          <a16:creationId xmlns:a16="http://schemas.microsoft.com/office/drawing/2014/main" id="{96608DB3-870D-89E7-43ED-AA54ABD54ED8}"/>
                        </a:ext>
                      </a:extLst>
                    </p:cNvPr>
                    <p:cNvSpPr>
                      <a:spLocks noChangeArrowheads="1"/>
                    </p:cNvSpPr>
                    <p:nvPr/>
                  </p:nvSpPr>
                  <p:spPr bwMode="auto">
                    <a:xfrm>
                      <a:off x="5565986" y="2597391"/>
                      <a:ext cx="2007347" cy="908444"/>
                    </a:xfrm>
                    <a:prstGeom prst="rect">
                      <a:avLst/>
                    </a:prstGeom>
                    <a:solidFill>
                      <a:srgbClr val="DF36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zh-CN" sz="1800" b="1">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0724" name="Freeform 22">
                      <a:extLst>
                        <a:ext uri="{FF2B5EF4-FFF2-40B4-BE49-F238E27FC236}">
                          <a16:creationId xmlns:a16="http://schemas.microsoft.com/office/drawing/2014/main" id="{0350873A-67C8-4850-7001-4D2D496BCC22}"/>
                        </a:ext>
                      </a:extLst>
                    </p:cNvPr>
                    <p:cNvSpPr>
                      <a:spLocks/>
                    </p:cNvSpPr>
                    <p:nvPr/>
                  </p:nvSpPr>
                  <p:spPr bwMode="auto">
                    <a:xfrm>
                      <a:off x="5082875" y="2598531"/>
                      <a:ext cx="484044" cy="908210"/>
                    </a:xfrm>
                    <a:custGeom>
                      <a:avLst/>
                      <a:gdLst>
                        <a:gd name="T0" fmla="*/ 606991176 w 386"/>
                        <a:gd name="T1" fmla="*/ 0 h 725"/>
                        <a:gd name="T2" fmla="*/ 0 w 386"/>
                        <a:gd name="T3" fmla="*/ 492749649 h 725"/>
                        <a:gd name="T4" fmla="*/ 0 w 386"/>
                        <a:gd name="T5" fmla="*/ 710877889 h 725"/>
                        <a:gd name="T6" fmla="*/ 606991176 w 386"/>
                        <a:gd name="T7" fmla="*/ 1137717799 h 725"/>
                        <a:gd name="T8" fmla="*/ 606991176 w 386"/>
                        <a:gd name="T9" fmla="*/ 0 h 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 h="725">
                          <a:moveTo>
                            <a:pt x="386" y="0"/>
                          </a:moveTo>
                          <a:lnTo>
                            <a:pt x="0" y="314"/>
                          </a:lnTo>
                          <a:lnTo>
                            <a:pt x="0" y="453"/>
                          </a:lnTo>
                          <a:lnTo>
                            <a:pt x="386" y="725"/>
                          </a:lnTo>
                          <a:lnTo>
                            <a:pt x="386" y="0"/>
                          </a:lnTo>
                          <a:close/>
                        </a:path>
                      </a:pathLst>
                    </a:custGeom>
                    <a:solidFill>
                      <a:srgbClr val="A728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sp>
                <p:nvSpPr>
                  <p:cNvPr id="70716" name="Rectangle 75">
                    <a:extLst>
                      <a:ext uri="{FF2B5EF4-FFF2-40B4-BE49-F238E27FC236}">
                        <a16:creationId xmlns:a16="http://schemas.microsoft.com/office/drawing/2014/main" id="{3D87A57C-78B6-C3CE-341C-ED980ED37C9A}"/>
                      </a:ext>
                    </a:extLst>
                  </p:cNvPr>
                  <p:cNvSpPr>
                    <a:spLocks noChangeArrowheads="1"/>
                  </p:cNvSpPr>
                  <p:nvPr/>
                </p:nvSpPr>
                <p:spPr bwMode="auto">
                  <a:xfrm>
                    <a:off x="6143291" y="1487998"/>
                    <a:ext cx="2253586" cy="909797"/>
                  </a:xfrm>
                  <a:prstGeom prst="rect">
                    <a:avLst/>
                  </a:prstGeom>
                  <a:solidFill>
                    <a:srgbClr val="FA9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VN" sz="1800" b="1">
                      <a:latin typeface="Times New Roman" panose="02020603050405020304" pitchFamily="18" charset="0"/>
                      <a:cs typeface="Times New Roman" panose="02020603050405020304" pitchFamily="18" charset="0"/>
                      <a:sym typeface="+mn-lt"/>
                    </a:endParaRPr>
                  </a:p>
                </p:txBody>
              </p:sp>
              <p:sp>
                <p:nvSpPr>
                  <p:cNvPr id="70717" name="Freeform 76">
                    <a:extLst>
                      <a:ext uri="{FF2B5EF4-FFF2-40B4-BE49-F238E27FC236}">
                        <a16:creationId xmlns:a16="http://schemas.microsoft.com/office/drawing/2014/main" id="{71355F1B-9788-249D-5F66-65D550398238}"/>
                      </a:ext>
                    </a:extLst>
                  </p:cNvPr>
                  <p:cNvSpPr>
                    <a:spLocks/>
                  </p:cNvSpPr>
                  <p:nvPr/>
                </p:nvSpPr>
                <p:spPr bwMode="auto">
                  <a:xfrm>
                    <a:off x="5414842" y="1487998"/>
                    <a:ext cx="728448" cy="1214650"/>
                  </a:xfrm>
                  <a:custGeom>
                    <a:avLst/>
                    <a:gdLst>
                      <a:gd name="T0" fmla="*/ 911746544 w 582"/>
                      <a:gd name="T1" fmla="*/ 0 h 969"/>
                      <a:gd name="T2" fmla="*/ 0 w 582"/>
                      <a:gd name="T3" fmla="*/ 1411013403 h 969"/>
                      <a:gd name="T4" fmla="*/ 119059944 w 582"/>
                      <a:gd name="T5" fmla="*/ 1522574430 h 969"/>
                      <a:gd name="T6" fmla="*/ 911746544 w 582"/>
                      <a:gd name="T7" fmla="*/ 1140751897 h 969"/>
                      <a:gd name="T8" fmla="*/ 911746544 w 582"/>
                      <a:gd name="T9" fmla="*/ 0 h 9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 h="969">
                        <a:moveTo>
                          <a:pt x="582" y="0"/>
                        </a:moveTo>
                        <a:lnTo>
                          <a:pt x="0" y="898"/>
                        </a:lnTo>
                        <a:lnTo>
                          <a:pt x="76" y="969"/>
                        </a:lnTo>
                        <a:lnTo>
                          <a:pt x="582" y="726"/>
                        </a:lnTo>
                        <a:lnTo>
                          <a:pt x="582" y="0"/>
                        </a:lnTo>
                        <a:close/>
                      </a:path>
                    </a:pathLst>
                  </a:custGeom>
                  <a:solidFill>
                    <a:srgbClr val="BB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718" name="Rectangle 77">
                    <a:extLst>
                      <a:ext uri="{FF2B5EF4-FFF2-40B4-BE49-F238E27FC236}">
                        <a16:creationId xmlns:a16="http://schemas.microsoft.com/office/drawing/2014/main" id="{EFC0F0BC-02C2-3EF6-53C4-61E575C195B8}"/>
                      </a:ext>
                    </a:extLst>
                  </p:cNvPr>
                  <p:cNvSpPr>
                    <a:spLocks noChangeArrowheads="1"/>
                  </p:cNvSpPr>
                  <p:nvPr/>
                </p:nvSpPr>
                <p:spPr bwMode="auto">
                  <a:xfrm>
                    <a:off x="6127420" y="5038272"/>
                    <a:ext cx="2255173" cy="909797"/>
                  </a:xfrm>
                  <a:prstGeom prst="rect">
                    <a:avLst/>
                  </a:prstGeom>
                  <a:solidFill>
                    <a:srgbClr val="90B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VN" sz="1800" b="1">
                      <a:latin typeface="Times New Roman" panose="02020603050405020304" pitchFamily="18" charset="0"/>
                      <a:cs typeface="Times New Roman" panose="02020603050405020304" pitchFamily="18" charset="0"/>
                      <a:sym typeface="+mn-lt"/>
                    </a:endParaRPr>
                  </a:p>
                </p:txBody>
              </p:sp>
              <p:sp>
                <p:nvSpPr>
                  <p:cNvPr id="70719" name="Freeform 78">
                    <a:extLst>
                      <a:ext uri="{FF2B5EF4-FFF2-40B4-BE49-F238E27FC236}">
                        <a16:creationId xmlns:a16="http://schemas.microsoft.com/office/drawing/2014/main" id="{BDA921F4-4299-A636-1899-9F9A6C20EB80}"/>
                      </a:ext>
                    </a:extLst>
                  </p:cNvPr>
                  <p:cNvSpPr>
                    <a:spLocks/>
                  </p:cNvSpPr>
                  <p:nvPr/>
                </p:nvSpPr>
                <p:spPr bwMode="auto">
                  <a:xfrm>
                    <a:off x="5402146" y="4733419"/>
                    <a:ext cx="725274" cy="1214650"/>
                  </a:xfrm>
                  <a:custGeom>
                    <a:avLst/>
                    <a:gdLst>
                      <a:gd name="T0" fmla="*/ 908501511 w 579"/>
                      <a:gd name="T1" fmla="*/ 1522574430 h 969"/>
                      <a:gd name="T2" fmla="*/ 0 w 579"/>
                      <a:gd name="T3" fmla="*/ 114703574 h 969"/>
                      <a:gd name="T4" fmla="*/ 114543187 w 579"/>
                      <a:gd name="T5" fmla="*/ 0 h 969"/>
                      <a:gd name="T6" fmla="*/ 908501511 w 579"/>
                      <a:gd name="T7" fmla="*/ 381822532 h 969"/>
                      <a:gd name="T8" fmla="*/ 908501511 w 579"/>
                      <a:gd name="T9" fmla="*/ 1522574430 h 9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969">
                        <a:moveTo>
                          <a:pt x="579" y="969"/>
                        </a:moveTo>
                        <a:lnTo>
                          <a:pt x="0" y="73"/>
                        </a:lnTo>
                        <a:lnTo>
                          <a:pt x="73" y="0"/>
                        </a:lnTo>
                        <a:lnTo>
                          <a:pt x="579" y="243"/>
                        </a:lnTo>
                        <a:lnTo>
                          <a:pt x="579" y="969"/>
                        </a:lnTo>
                        <a:close/>
                      </a:path>
                    </a:pathLst>
                  </a:custGeom>
                  <a:solidFill>
                    <a:srgbClr val="6C8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nvGrpSpPr>
                  <p:cNvPr id="70720" name="Group 79">
                    <a:extLst>
                      <a:ext uri="{FF2B5EF4-FFF2-40B4-BE49-F238E27FC236}">
                        <a16:creationId xmlns:a16="http://schemas.microsoft.com/office/drawing/2014/main" id="{98B9F4C4-CF8A-03DA-F244-C1221C284774}"/>
                      </a:ext>
                    </a:extLst>
                  </p:cNvPr>
                  <p:cNvGrpSpPr>
                    <a:grpSpLocks/>
                  </p:cNvGrpSpPr>
                  <p:nvPr/>
                </p:nvGrpSpPr>
                <p:grpSpPr bwMode="auto">
                  <a:xfrm>
                    <a:off x="5828286" y="3831363"/>
                    <a:ext cx="2549829" cy="908444"/>
                    <a:chOff x="5023463" y="3838574"/>
                    <a:chExt cx="2549829" cy="908444"/>
                  </a:xfrm>
                </p:grpSpPr>
                <p:sp>
                  <p:nvSpPr>
                    <p:cNvPr id="70721" name="Rectangle 21">
                      <a:extLst>
                        <a:ext uri="{FF2B5EF4-FFF2-40B4-BE49-F238E27FC236}">
                          <a16:creationId xmlns:a16="http://schemas.microsoft.com/office/drawing/2014/main" id="{6E0D3F56-BF97-B411-3840-BE5D87A885DF}"/>
                        </a:ext>
                      </a:extLst>
                    </p:cNvPr>
                    <p:cNvSpPr>
                      <a:spLocks noChangeArrowheads="1"/>
                    </p:cNvSpPr>
                    <p:nvPr/>
                  </p:nvSpPr>
                  <p:spPr bwMode="auto">
                    <a:xfrm>
                      <a:off x="5507131" y="3838574"/>
                      <a:ext cx="2066161" cy="908444"/>
                    </a:xfrm>
                    <a:prstGeom prst="rect">
                      <a:avLst/>
                    </a:prstGeom>
                    <a:solidFill>
                      <a:srgbClr val="6C2B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zh-CN" altLang="zh-CN" sz="1800" b="1">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0722" name="Freeform 22">
                      <a:extLst>
                        <a:ext uri="{FF2B5EF4-FFF2-40B4-BE49-F238E27FC236}">
                          <a16:creationId xmlns:a16="http://schemas.microsoft.com/office/drawing/2014/main" id="{70C047B9-F598-2037-8304-0D337F6E3919}"/>
                        </a:ext>
                      </a:extLst>
                    </p:cNvPr>
                    <p:cNvSpPr>
                      <a:spLocks/>
                    </p:cNvSpPr>
                    <p:nvPr/>
                  </p:nvSpPr>
                  <p:spPr bwMode="auto">
                    <a:xfrm>
                      <a:off x="5024236" y="3838771"/>
                      <a:ext cx="484044" cy="908210"/>
                    </a:xfrm>
                    <a:custGeom>
                      <a:avLst/>
                      <a:gdLst>
                        <a:gd name="T0" fmla="*/ 606991176 w 386"/>
                        <a:gd name="T1" fmla="*/ 0 h 725"/>
                        <a:gd name="T2" fmla="*/ 0 w 386"/>
                        <a:gd name="T3" fmla="*/ 492749649 h 725"/>
                        <a:gd name="T4" fmla="*/ 0 w 386"/>
                        <a:gd name="T5" fmla="*/ 710877889 h 725"/>
                        <a:gd name="T6" fmla="*/ 606991176 w 386"/>
                        <a:gd name="T7" fmla="*/ 1137717799 h 725"/>
                        <a:gd name="T8" fmla="*/ 606991176 w 386"/>
                        <a:gd name="T9" fmla="*/ 0 h 7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 h="725">
                          <a:moveTo>
                            <a:pt x="386" y="0"/>
                          </a:moveTo>
                          <a:lnTo>
                            <a:pt x="0" y="314"/>
                          </a:lnTo>
                          <a:lnTo>
                            <a:pt x="0" y="453"/>
                          </a:lnTo>
                          <a:lnTo>
                            <a:pt x="386" y="725"/>
                          </a:lnTo>
                          <a:lnTo>
                            <a:pt x="386" y="0"/>
                          </a:lnTo>
                          <a:close/>
                        </a:path>
                      </a:pathLst>
                    </a:custGeom>
                    <a:solidFill>
                      <a:srgbClr val="51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grpSp>
            <p:grpSp>
              <p:nvGrpSpPr>
                <p:cNvPr id="70710" name="Group 69">
                  <a:extLst>
                    <a:ext uri="{FF2B5EF4-FFF2-40B4-BE49-F238E27FC236}">
                      <a16:creationId xmlns:a16="http://schemas.microsoft.com/office/drawing/2014/main" id="{63E4A4CB-A434-98D7-5A45-67A3B8EA7B9D}"/>
                    </a:ext>
                  </a:extLst>
                </p:cNvPr>
                <p:cNvGrpSpPr>
                  <a:grpSpLocks/>
                </p:cNvGrpSpPr>
                <p:nvPr/>
              </p:nvGrpSpPr>
              <p:grpSpPr bwMode="auto">
                <a:xfrm>
                  <a:off x="6015039" y="1177667"/>
                  <a:ext cx="2086885" cy="4394040"/>
                  <a:chOff x="6015039" y="1177667"/>
                  <a:chExt cx="2086885" cy="4394040"/>
                </a:xfrm>
              </p:grpSpPr>
              <p:sp>
                <p:nvSpPr>
                  <p:cNvPr id="52" name="Content Placeholder 2">
                    <a:extLst>
                      <a:ext uri="{FF2B5EF4-FFF2-40B4-BE49-F238E27FC236}">
                        <a16:creationId xmlns:a16="http://schemas.microsoft.com/office/drawing/2014/main" id="{BF65EE25-AF8F-937B-2280-A64A0EE458BF}"/>
                      </a:ext>
                    </a:extLst>
                  </p:cNvPr>
                  <p:cNvSpPr txBox="1"/>
                  <p:nvPr/>
                </p:nvSpPr>
                <p:spPr bwMode="auto">
                  <a:xfrm>
                    <a:off x="6014145" y="1177064"/>
                    <a:ext cx="2035835" cy="836070"/>
                  </a:xfrm>
                  <a:prstGeom prst="rect">
                    <a:avLst/>
                  </a:prstGeom>
                  <a:noFill/>
                  <a:ln>
                    <a:noFill/>
                  </a:ln>
                </p:spPr>
                <p:txBody>
                  <a:bodyPr lIns="121920" tIns="60960" rIns="121920" bIns="6096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20000"/>
                      </a:spcBef>
                      <a:buClr>
                        <a:srgbClr val="000000"/>
                      </a:buClr>
                      <a:buFont typeface="Arial" pitchFamily="34" charset="0"/>
                      <a:buNone/>
                      <a:defRPr/>
                    </a:pPr>
                    <a:r>
                      <a:rPr lang="en-US" altLang="zh-CN" sz="4050" b="1" kern="0">
                        <a:solidFill>
                          <a:prstClr val="white"/>
                        </a:solidFill>
                        <a:latin typeface="Times New Roman" panose="02020603050405020304" pitchFamily="18" charset="0"/>
                        <a:ea typeface="Arial"/>
                        <a:cs typeface="Times New Roman" panose="02020603050405020304" pitchFamily="18" charset="0"/>
                        <a:sym typeface="+mn-lt"/>
                      </a:rPr>
                      <a:t>2</a:t>
                    </a:r>
                    <a:endParaRPr lang="en-US" altLang="zh-CN" sz="4050" b="1" kern="0" dirty="0">
                      <a:solidFill>
                        <a:prstClr val="white"/>
                      </a:solidFill>
                      <a:latin typeface="Times New Roman" panose="02020603050405020304" pitchFamily="18" charset="0"/>
                      <a:ea typeface="Arial"/>
                      <a:cs typeface="Times New Roman" panose="02020603050405020304" pitchFamily="18" charset="0"/>
                      <a:sym typeface="+mn-lt"/>
                    </a:endParaRPr>
                  </a:p>
                </p:txBody>
              </p:sp>
              <p:sp>
                <p:nvSpPr>
                  <p:cNvPr id="53" name="Content Placeholder 2">
                    <a:extLst>
                      <a:ext uri="{FF2B5EF4-FFF2-40B4-BE49-F238E27FC236}">
                        <a16:creationId xmlns:a16="http://schemas.microsoft.com/office/drawing/2014/main" id="{B4C75D39-B038-8670-621C-9EC6DA1452D0}"/>
                      </a:ext>
                    </a:extLst>
                  </p:cNvPr>
                  <p:cNvSpPr txBox="1"/>
                  <p:nvPr/>
                </p:nvSpPr>
                <p:spPr bwMode="auto">
                  <a:xfrm>
                    <a:off x="6172863" y="2269247"/>
                    <a:ext cx="1925790" cy="853003"/>
                  </a:xfrm>
                  <a:prstGeom prst="rect">
                    <a:avLst/>
                  </a:prstGeom>
                  <a:noFill/>
                  <a:ln>
                    <a:noFill/>
                  </a:ln>
                </p:spPr>
                <p:txBody>
                  <a:bodyPr lIns="121920" tIns="60960" rIns="121920" bIns="6096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20000"/>
                      </a:spcBef>
                      <a:buClr>
                        <a:srgbClr val="000000"/>
                      </a:buClr>
                      <a:buFont typeface="Arial" pitchFamily="34" charset="0"/>
                      <a:buNone/>
                      <a:defRPr/>
                    </a:pPr>
                    <a:r>
                      <a:rPr lang="en-US" altLang="zh-CN" sz="4050" b="1" kern="0">
                        <a:solidFill>
                          <a:prstClr val="white"/>
                        </a:solidFill>
                        <a:latin typeface="Times New Roman" panose="02020603050405020304" pitchFamily="18" charset="0"/>
                        <a:ea typeface="Arial"/>
                        <a:cs typeface="Times New Roman" panose="02020603050405020304" pitchFamily="18" charset="0"/>
                        <a:sym typeface="+mn-lt"/>
                      </a:rPr>
                      <a:t>3</a:t>
                    </a:r>
                    <a:endParaRPr lang="en-US" altLang="zh-CN" sz="4050" b="1" kern="0" dirty="0">
                      <a:solidFill>
                        <a:prstClr val="white"/>
                      </a:solidFill>
                      <a:latin typeface="Times New Roman" panose="02020603050405020304" pitchFamily="18" charset="0"/>
                      <a:ea typeface="Arial"/>
                      <a:cs typeface="Times New Roman" panose="02020603050405020304" pitchFamily="18" charset="0"/>
                      <a:sym typeface="+mn-lt"/>
                    </a:endParaRPr>
                  </a:p>
                </p:txBody>
              </p:sp>
              <p:sp>
                <p:nvSpPr>
                  <p:cNvPr id="54" name="Content Placeholder 2">
                    <a:extLst>
                      <a:ext uri="{FF2B5EF4-FFF2-40B4-BE49-F238E27FC236}">
                        <a16:creationId xmlns:a16="http://schemas.microsoft.com/office/drawing/2014/main" id="{48B8E7EE-C6F4-73CB-D056-68AC3D2755C0}"/>
                      </a:ext>
                    </a:extLst>
                  </p:cNvPr>
                  <p:cNvSpPr txBox="1"/>
                  <p:nvPr/>
                </p:nvSpPr>
                <p:spPr bwMode="auto">
                  <a:xfrm>
                    <a:off x="6202490" y="4722425"/>
                    <a:ext cx="1872884" cy="848771"/>
                  </a:xfrm>
                  <a:prstGeom prst="rect">
                    <a:avLst/>
                  </a:prstGeom>
                  <a:noFill/>
                  <a:ln>
                    <a:noFill/>
                  </a:ln>
                </p:spPr>
                <p:txBody>
                  <a:bodyPr lIns="121920" tIns="60960" rIns="121920" bIns="6096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20000"/>
                      </a:spcBef>
                      <a:buClr>
                        <a:srgbClr val="000000"/>
                      </a:buClr>
                      <a:buFont typeface="Arial" pitchFamily="34" charset="0"/>
                      <a:buNone/>
                      <a:defRPr/>
                    </a:pPr>
                    <a:r>
                      <a:rPr lang="en-US" altLang="zh-CN" sz="4050" b="1" kern="0">
                        <a:solidFill>
                          <a:prstClr val="white"/>
                        </a:solidFill>
                        <a:latin typeface="Times New Roman" panose="02020603050405020304" pitchFamily="18" charset="0"/>
                        <a:ea typeface="Arial"/>
                        <a:cs typeface="Times New Roman" panose="02020603050405020304" pitchFamily="18" charset="0"/>
                        <a:sym typeface="+mn-lt"/>
                      </a:rPr>
                      <a:t>5</a:t>
                    </a:r>
                    <a:endParaRPr lang="en-US" altLang="zh-CN" sz="4050" b="1" kern="0" dirty="0">
                      <a:solidFill>
                        <a:prstClr val="white"/>
                      </a:solidFill>
                      <a:latin typeface="Times New Roman" panose="02020603050405020304" pitchFamily="18" charset="0"/>
                      <a:ea typeface="Arial"/>
                      <a:cs typeface="Times New Roman" panose="02020603050405020304" pitchFamily="18" charset="0"/>
                      <a:sym typeface="+mn-lt"/>
                    </a:endParaRPr>
                  </a:p>
                </p:txBody>
              </p:sp>
              <p:sp>
                <p:nvSpPr>
                  <p:cNvPr id="55" name="Content Placeholder 2">
                    <a:extLst>
                      <a:ext uri="{FF2B5EF4-FFF2-40B4-BE49-F238E27FC236}">
                        <a16:creationId xmlns:a16="http://schemas.microsoft.com/office/drawing/2014/main" id="{FE7A1ECA-7579-B0DE-ECA9-410CF4B9C5BE}"/>
                      </a:ext>
                    </a:extLst>
                  </p:cNvPr>
                  <p:cNvSpPr txBox="1"/>
                  <p:nvPr/>
                </p:nvSpPr>
                <p:spPr bwMode="auto">
                  <a:xfrm>
                    <a:off x="6064935" y="3505362"/>
                    <a:ext cx="2031602" cy="755638"/>
                  </a:xfrm>
                  <a:prstGeom prst="rect">
                    <a:avLst/>
                  </a:prstGeom>
                  <a:noFill/>
                  <a:ln>
                    <a:noFill/>
                  </a:ln>
                </p:spPr>
                <p:txBody>
                  <a:bodyPr lIns="121920" tIns="60960" rIns="121920" bIns="6096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20000"/>
                      </a:spcBef>
                      <a:buClr>
                        <a:srgbClr val="000000"/>
                      </a:buClr>
                      <a:buFont typeface="Arial" pitchFamily="34" charset="0"/>
                      <a:buNone/>
                      <a:defRPr/>
                    </a:pPr>
                    <a:r>
                      <a:rPr lang="en-US" altLang="zh-CN" sz="4050" b="1" kern="0">
                        <a:solidFill>
                          <a:prstClr val="white"/>
                        </a:solidFill>
                        <a:latin typeface="Times New Roman" panose="02020603050405020304" pitchFamily="18" charset="0"/>
                        <a:ea typeface="Arial"/>
                        <a:cs typeface="Times New Roman" panose="02020603050405020304" pitchFamily="18" charset="0"/>
                        <a:sym typeface="+mn-lt"/>
                      </a:rPr>
                      <a:t>4</a:t>
                    </a:r>
                    <a:endParaRPr lang="en-US" altLang="zh-CN" sz="4050" b="1" kern="0" dirty="0">
                      <a:solidFill>
                        <a:prstClr val="white"/>
                      </a:solidFill>
                      <a:latin typeface="Times New Roman" panose="02020603050405020304" pitchFamily="18" charset="0"/>
                      <a:ea typeface="Arial"/>
                      <a:cs typeface="Times New Roman" panose="02020603050405020304" pitchFamily="18" charset="0"/>
                      <a:sym typeface="+mn-lt"/>
                    </a:endParaRPr>
                  </a:p>
                </p:txBody>
              </p:sp>
            </p:grpSp>
          </p:grpSp>
          <p:sp>
            <p:nvSpPr>
              <p:cNvPr id="42" name="Teardrop 121">
                <a:extLst>
                  <a:ext uri="{FF2B5EF4-FFF2-40B4-BE49-F238E27FC236}">
                    <a16:creationId xmlns:a16="http://schemas.microsoft.com/office/drawing/2014/main" id="{AEA627E2-691D-77E2-7AC0-B0022F2B096C}"/>
                  </a:ext>
                </a:extLst>
              </p:cNvPr>
              <p:cNvSpPr>
                <a:spLocks noChangeAspect="1"/>
              </p:cNvSpPr>
              <p:nvPr/>
            </p:nvSpPr>
            <p:spPr>
              <a:xfrm rot="13500000">
                <a:off x="5957610" y="940478"/>
                <a:ext cx="809471" cy="809705"/>
              </a:xfrm>
              <a:prstGeom prst="teardrop">
                <a:avLst/>
              </a:prstGeom>
              <a:solidFill>
                <a:sysClr val="window" lastClr="FFFFFF"/>
              </a:solidFill>
              <a:ln w="101600" cap="flat" cmpd="sng" algn="ctr">
                <a:solidFill>
                  <a:srgbClr val="FA9C00"/>
                </a:solidFill>
                <a:prstDash val="solid"/>
                <a:miter lim="800000"/>
              </a:ln>
              <a:effectLst/>
            </p:spPr>
            <p:txBody>
              <a:bodyPr lIns="68528" tIns="34289" rIns="68528" bIns="34289" anchor="ctr"/>
              <a:lstStyle/>
              <a:p>
                <a:pPr algn="ctr" eaLnBrk="1" fontAlgn="auto" hangingPunct="1">
                  <a:spcBef>
                    <a:spcPts val="0"/>
                  </a:spcBef>
                  <a:spcAft>
                    <a:spcPts val="0"/>
                  </a:spcAft>
                  <a:buClr>
                    <a:srgbClr val="000000"/>
                  </a:buClr>
                  <a:buFont typeface="Arial"/>
                  <a:buNone/>
                  <a:defRPr/>
                </a:pPr>
                <a:endParaRPr lang="id-ID" sz="1800" b="1" kern="0">
                  <a:solidFill>
                    <a:prstClr val="white"/>
                  </a:solidFill>
                  <a:latin typeface="Times New Roman" panose="02020603050405020304" pitchFamily="18" charset="0"/>
                  <a:ea typeface="Arial"/>
                  <a:cs typeface="Times New Roman" panose="02020603050405020304" pitchFamily="18" charset="0"/>
                  <a:sym typeface="+mn-lt"/>
                </a:endParaRPr>
              </a:p>
            </p:txBody>
          </p:sp>
          <p:sp>
            <p:nvSpPr>
              <p:cNvPr id="43" name="Teardrop 122">
                <a:extLst>
                  <a:ext uri="{FF2B5EF4-FFF2-40B4-BE49-F238E27FC236}">
                    <a16:creationId xmlns:a16="http://schemas.microsoft.com/office/drawing/2014/main" id="{16AB0961-8B67-C41A-184B-375610676CFC}"/>
                  </a:ext>
                </a:extLst>
              </p:cNvPr>
              <p:cNvSpPr>
                <a:spLocks noChangeAspect="1"/>
              </p:cNvSpPr>
              <p:nvPr/>
            </p:nvSpPr>
            <p:spPr>
              <a:xfrm rot="13500000">
                <a:off x="5949671" y="1849942"/>
                <a:ext cx="809471" cy="809705"/>
              </a:xfrm>
              <a:prstGeom prst="teardrop">
                <a:avLst/>
              </a:prstGeom>
              <a:solidFill>
                <a:sysClr val="window" lastClr="FFFFFF"/>
              </a:solidFill>
              <a:ln w="101600" cap="flat" cmpd="sng" algn="ctr">
                <a:solidFill>
                  <a:srgbClr val="DF361F"/>
                </a:solidFill>
                <a:prstDash val="solid"/>
                <a:miter lim="800000"/>
              </a:ln>
              <a:effectLst/>
            </p:spPr>
            <p:txBody>
              <a:bodyPr lIns="68528" tIns="34289" rIns="68528" bIns="34289" anchor="ctr"/>
              <a:lstStyle/>
              <a:p>
                <a:pPr algn="ctr" eaLnBrk="1" fontAlgn="auto" hangingPunct="1">
                  <a:spcBef>
                    <a:spcPts val="0"/>
                  </a:spcBef>
                  <a:spcAft>
                    <a:spcPts val="0"/>
                  </a:spcAft>
                  <a:buClr>
                    <a:srgbClr val="000000"/>
                  </a:buClr>
                  <a:buFont typeface="Arial"/>
                  <a:buNone/>
                  <a:defRPr/>
                </a:pPr>
                <a:endParaRPr lang="id-ID" sz="1800" b="1" kern="0">
                  <a:solidFill>
                    <a:prstClr val="white"/>
                  </a:solidFill>
                  <a:latin typeface="Times New Roman" panose="02020603050405020304" pitchFamily="18" charset="0"/>
                  <a:ea typeface="Arial"/>
                  <a:cs typeface="Times New Roman" panose="02020603050405020304" pitchFamily="18" charset="0"/>
                  <a:sym typeface="+mn-lt"/>
                </a:endParaRPr>
              </a:p>
            </p:txBody>
          </p:sp>
          <p:sp>
            <p:nvSpPr>
              <p:cNvPr id="44" name="Teardrop 123">
                <a:extLst>
                  <a:ext uri="{FF2B5EF4-FFF2-40B4-BE49-F238E27FC236}">
                    <a16:creationId xmlns:a16="http://schemas.microsoft.com/office/drawing/2014/main" id="{A13B7F30-BD5F-6B57-8865-77AB95E18FCB}"/>
                  </a:ext>
                </a:extLst>
              </p:cNvPr>
              <p:cNvSpPr>
                <a:spLocks noChangeAspect="1"/>
              </p:cNvSpPr>
              <p:nvPr/>
            </p:nvSpPr>
            <p:spPr>
              <a:xfrm rot="13500000">
                <a:off x="5951259" y="2781627"/>
                <a:ext cx="811058" cy="811292"/>
              </a:xfrm>
              <a:prstGeom prst="teardrop">
                <a:avLst/>
              </a:prstGeom>
              <a:solidFill>
                <a:sysClr val="window" lastClr="FFFFFF"/>
              </a:solidFill>
              <a:ln w="101600" cap="flat" cmpd="sng" algn="ctr">
                <a:solidFill>
                  <a:srgbClr val="6C2B43"/>
                </a:solidFill>
                <a:prstDash val="solid"/>
                <a:miter lim="800000"/>
              </a:ln>
              <a:effectLst/>
            </p:spPr>
            <p:txBody>
              <a:bodyPr lIns="68528" tIns="34289" rIns="68528" bIns="34289" anchor="ctr"/>
              <a:lstStyle/>
              <a:p>
                <a:pPr algn="ctr" eaLnBrk="1" fontAlgn="auto" hangingPunct="1">
                  <a:spcBef>
                    <a:spcPts val="0"/>
                  </a:spcBef>
                  <a:spcAft>
                    <a:spcPts val="0"/>
                  </a:spcAft>
                  <a:buClr>
                    <a:srgbClr val="000000"/>
                  </a:buClr>
                  <a:buFont typeface="Arial"/>
                  <a:buNone/>
                  <a:defRPr/>
                </a:pPr>
                <a:endParaRPr lang="id-ID" sz="1800" b="1" kern="0">
                  <a:solidFill>
                    <a:prstClr val="white"/>
                  </a:solidFill>
                  <a:latin typeface="Times New Roman" panose="02020603050405020304" pitchFamily="18" charset="0"/>
                  <a:ea typeface="Arial"/>
                  <a:cs typeface="Times New Roman" panose="02020603050405020304" pitchFamily="18" charset="0"/>
                  <a:sym typeface="+mn-lt"/>
                </a:endParaRPr>
              </a:p>
            </p:txBody>
          </p:sp>
          <p:sp>
            <p:nvSpPr>
              <p:cNvPr id="45" name="Teardrop 124">
                <a:extLst>
                  <a:ext uri="{FF2B5EF4-FFF2-40B4-BE49-F238E27FC236}">
                    <a16:creationId xmlns:a16="http://schemas.microsoft.com/office/drawing/2014/main" id="{CB016CCB-CA26-34C6-D759-DAD4289003F7}"/>
                  </a:ext>
                </a:extLst>
              </p:cNvPr>
              <p:cNvSpPr>
                <a:spLocks noChangeAspect="1"/>
              </p:cNvSpPr>
              <p:nvPr/>
            </p:nvSpPr>
            <p:spPr>
              <a:xfrm rot="13500000">
                <a:off x="5951259" y="3700614"/>
                <a:ext cx="809471" cy="809705"/>
              </a:xfrm>
              <a:prstGeom prst="teardrop">
                <a:avLst/>
              </a:prstGeom>
              <a:solidFill>
                <a:sysClr val="window" lastClr="FFFFFF"/>
              </a:solidFill>
              <a:ln w="101600" cap="flat" cmpd="sng" algn="ctr">
                <a:solidFill>
                  <a:srgbClr val="90BC33"/>
                </a:solidFill>
                <a:prstDash val="solid"/>
                <a:miter lim="800000"/>
              </a:ln>
              <a:effectLst/>
            </p:spPr>
            <p:txBody>
              <a:bodyPr lIns="68528" tIns="34289" rIns="68528" bIns="34289" anchor="ctr"/>
              <a:lstStyle/>
              <a:p>
                <a:pPr algn="ctr" eaLnBrk="1" fontAlgn="auto" hangingPunct="1">
                  <a:spcBef>
                    <a:spcPts val="0"/>
                  </a:spcBef>
                  <a:spcAft>
                    <a:spcPts val="0"/>
                  </a:spcAft>
                  <a:buClr>
                    <a:srgbClr val="000000"/>
                  </a:buClr>
                  <a:buFont typeface="Arial"/>
                  <a:buNone/>
                  <a:defRPr/>
                </a:pPr>
                <a:endParaRPr lang="id-ID" sz="1800" b="1" kern="0">
                  <a:solidFill>
                    <a:prstClr val="white"/>
                  </a:solidFill>
                  <a:latin typeface="Times New Roman" panose="02020603050405020304" pitchFamily="18" charset="0"/>
                  <a:ea typeface="Arial"/>
                  <a:cs typeface="Times New Roman" panose="02020603050405020304" pitchFamily="18" charset="0"/>
                  <a:sym typeface="+mn-lt"/>
                </a:endParaRPr>
              </a:p>
            </p:txBody>
          </p:sp>
          <p:sp>
            <p:nvSpPr>
              <p:cNvPr id="70705" name="Oval 125">
                <a:extLst>
                  <a:ext uri="{FF2B5EF4-FFF2-40B4-BE49-F238E27FC236}">
                    <a16:creationId xmlns:a16="http://schemas.microsoft.com/office/drawing/2014/main" id="{3B17084E-E246-01B9-E99B-051CD7A139A1}"/>
                  </a:ext>
                </a:extLst>
              </p:cNvPr>
              <p:cNvSpPr>
                <a:spLocks noChangeArrowheads="1"/>
              </p:cNvSpPr>
              <p:nvPr/>
            </p:nvSpPr>
            <p:spPr bwMode="auto">
              <a:xfrm flipH="1">
                <a:off x="6017419" y="1995686"/>
                <a:ext cx="658416" cy="6584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DF361F"/>
                    </a:solidFill>
                    <a:latin typeface="Times New Roman" panose="02020603050405020304" pitchFamily="18" charset="0"/>
                    <a:cs typeface="Times New Roman" panose="02020603050405020304" pitchFamily="18" charset="0"/>
                    <a:sym typeface="+mn-lt"/>
                  </a:rPr>
                  <a:t>B</a:t>
                </a:r>
              </a:p>
            </p:txBody>
          </p:sp>
          <p:sp>
            <p:nvSpPr>
              <p:cNvPr id="70706" name="Rectangle 1">
                <a:extLst>
                  <a:ext uri="{FF2B5EF4-FFF2-40B4-BE49-F238E27FC236}">
                    <a16:creationId xmlns:a16="http://schemas.microsoft.com/office/drawing/2014/main" id="{0421F026-C9BE-EDDC-F17A-A33B0D0F3FCF}"/>
                  </a:ext>
                </a:extLst>
              </p:cNvPr>
              <p:cNvSpPr>
                <a:spLocks noChangeArrowheads="1"/>
              </p:cNvSpPr>
              <p:nvPr/>
            </p:nvSpPr>
            <p:spPr bwMode="auto">
              <a:xfrm flipH="1">
                <a:off x="6092545" y="3048950"/>
                <a:ext cx="441362" cy="53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28" tIns="34289" rIns="68528" bIns="34289"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VN" sz="3000" b="1">
                    <a:solidFill>
                      <a:srgbClr val="6C2B43"/>
                    </a:solidFill>
                    <a:latin typeface="Times New Roman" panose="02020603050405020304" pitchFamily="18" charset="0"/>
                    <a:cs typeface="Times New Roman" panose="02020603050405020304" pitchFamily="18" charset="0"/>
                    <a:sym typeface="+mn-lt"/>
                  </a:rPr>
                  <a:t>C</a:t>
                </a:r>
                <a:r>
                  <a:rPr lang="en-US" altLang="en-VN" sz="800" b="1">
                    <a:solidFill>
                      <a:srgbClr val="90BC33"/>
                    </a:solidFill>
                    <a:latin typeface="Times New Roman" panose="02020603050405020304" pitchFamily="18" charset="0"/>
                    <a:cs typeface="Times New Roman" panose="02020603050405020304" pitchFamily="18" charset="0"/>
                    <a:sym typeface="+mn-lt"/>
                  </a:rPr>
                  <a:t> </a:t>
                </a:r>
                <a:endParaRPr lang="en-US" altLang="en-VN" sz="1800" b="1">
                  <a:solidFill>
                    <a:srgbClr val="90BC33"/>
                  </a:solidFill>
                  <a:latin typeface="Times New Roman" panose="02020603050405020304" pitchFamily="18" charset="0"/>
                  <a:cs typeface="Times New Roman" panose="02020603050405020304" pitchFamily="18" charset="0"/>
                  <a:sym typeface="+mn-lt"/>
                </a:endParaRPr>
              </a:p>
            </p:txBody>
          </p:sp>
          <p:sp>
            <p:nvSpPr>
              <p:cNvPr id="70707" name="Oval 127">
                <a:extLst>
                  <a:ext uri="{FF2B5EF4-FFF2-40B4-BE49-F238E27FC236}">
                    <a16:creationId xmlns:a16="http://schemas.microsoft.com/office/drawing/2014/main" id="{AEF2D086-A5F5-5D95-6ED8-C6BD0139A0E2}"/>
                  </a:ext>
                </a:extLst>
              </p:cNvPr>
              <p:cNvSpPr>
                <a:spLocks noChangeArrowheads="1"/>
              </p:cNvSpPr>
              <p:nvPr/>
            </p:nvSpPr>
            <p:spPr bwMode="auto">
              <a:xfrm flipH="1">
                <a:off x="6004358" y="3929558"/>
                <a:ext cx="658415" cy="6584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90BC33"/>
                    </a:solidFill>
                    <a:latin typeface="Times New Roman" panose="02020603050405020304" pitchFamily="18" charset="0"/>
                    <a:cs typeface="Times New Roman" panose="02020603050405020304" pitchFamily="18" charset="0"/>
                    <a:sym typeface="+mn-lt"/>
                  </a:rPr>
                  <a:t>D</a:t>
                </a:r>
              </a:p>
            </p:txBody>
          </p:sp>
          <p:sp>
            <p:nvSpPr>
              <p:cNvPr id="70708" name="Oval 128">
                <a:extLst>
                  <a:ext uri="{FF2B5EF4-FFF2-40B4-BE49-F238E27FC236}">
                    <a16:creationId xmlns:a16="http://schemas.microsoft.com/office/drawing/2014/main" id="{B363ADD5-0E7A-1B25-BA2F-F790BBDB8DBC}"/>
                  </a:ext>
                </a:extLst>
              </p:cNvPr>
              <p:cNvSpPr>
                <a:spLocks noChangeArrowheads="1"/>
              </p:cNvSpPr>
              <p:nvPr/>
            </p:nvSpPr>
            <p:spPr bwMode="auto">
              <a:xfrm flipH="1">
                <a:off x="5991227" y="1021556"/>
                <a:ext cx="657225" cy="6584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A9C00"/>
                    </a:solidFill>
                    <a:latin typeface="Times New Roman" panose="02020603050405020304" pitchFamily="18" charset="0"/>
                    <a:cs typeface="Times New Roman" panose="02020603050405020304" pitchFamily="18" charset="0"/>
                    <a:sym typeface="+mn-lt"/>
                  </a:rPr>
                  <a:t>A</a:t>
                </a:r>
              </a:p>
            </p:txBody>
          </p:sp>
        </p:grpSp>
        <p:grpSp>
          <p:nvGrpSpPr>
            <p:cNvPr id="70663" name="Group 84">
              <a:extLst>
                <a:ext uri="{FF2B5EF4-FFF2-40B4-BE49-F238E27FC236}">
                  <a16:creationId xmlns:a16="http://schemas.microsoft.com/office/drawing/2014/main" id="{A5C05C21-08A7-C876-13DB-A9A52A13505E}"/>
                </a:ext>
              </a:extLst>
            </p:cNvPr>
            <p:cNvGrpSpPr>
              <a:grpSpLocks/>
            </p:cNvGrpSpPr>
            <p:nvPr/>
          </p:nvGrpSpPr>
          <p:grpSpPr bwMode="auto">
            <a:xfrm rot="-2559613">
              <a:off x="7172325" y="1391855"/>
              <a:ext cx="2781300" cy="2939653"/>
              <a:chOff x="2997200" y="769938"/>
              <a:chExt cx="5232401" cy="5481084"/>
            </a:xfrm>
          </p:grpSpPr>
          <p:sp>
            <p:nvSpPr>
              <p:cNvPr id="70664" name="Freeform 85">
                <a:extLst>
                  <a:ext uri="{FF2B5EF4-FFF2-40B4-BE49-F238E27FC236}">
                    <a16:creationId xmlns:a16="http://schemas.microsoft.com/office/drawing/2014/main" id="{47E4FFE1-5842-71D2-C10A-034B64A4894C}"/>
                  </a:ext>
                </a:extLst>
              </p:cNvPr>
              <p:cNvSpPr>
                <a:spLocks/>
              </p:cNvSpPr>
              <p:nvPr/>
            </p:nvSpPr>
            <p:spPr bwMode="auto">
              <a:xfrm>
                <a:off x="7556501" y="769938"/>
                <a:ext cx="673100" cy="641350"/>
              </a:xfrm>
              <a:custGeom>
                <a:avLst/>
                <a:gdLst>
                  <a:gd name="T0" fmla="*/ 2147483646 w 424"/>
                  <a:gd name="T1" fmla="*/ 2147483646 h 404"/>
                  <a:gd name="T2" fmla="*/ 0 w 424"/>
                  <a:gd name="T3" fmla="*/ 0 h 404"/>
                  <a:gd name="T4" fmla="*/ 2147483646 w 424"/>
                  <a:gd name="T5" fmla="*/ 2147483646 h 404"/>
                  <a:gd name="T6" fmla="*/ 2147483646 w 424"/>
                  <a:gd name="T7" fmla="*/ 2147483646 h 404"/>
                  <a:gd name="T8" fmla="*/ 2147483646 w 424"/>
                  <a:gd name="T9" fmla="*/ 2147483646 h 404"/>
                  <a:gd name="T10" fmla="*/ 2147483646 w 424"/>
                  <a:gd name="T11" fmla="*/ 2147483646 h 404"/>
                  <a:gd name="T12" fmla="*/ 2147483646 w 424"/>
                  <a:gd name="T13" fmla="*/ 2147483646 h 4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 h="404">
                    <a:moveTo>
                      <a:pt x="21" y="190"/>
                    </a:moveTo>
                    <a:lnTo>
                      <a:pt x="0" y="0"/>
                    </a:lnTo>
                    <a:lnTo>
                      <a:pt x="182" y="83"/>
                    </a:lnTo>
                    <a:lnTo>
                      <a:pt x="333" y="227"/>
                    </a:lnTo>
                    <a:lnTo>
                      <a:pt x="424" y="404"/>
                    </a:lnTo>
                    <a:lnTo>
                      <a:pt x="233" y="393"/>
                    </a:lnTo>
                    <a:lnTo>
                      <a:pt x="21" y="190"/>
                    </a:lnTo>
                    <a:close/>
                  </a:path>
                </a:pathLst>
              </a:custGeom>
              <a:solidFill>
                <a:srgbClr val="BCA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65" name="Freeform 86">
                <a:extLst>
                  <a:ext uri="{FF2B5EF4-FFF2-40B4-BE49-F238E27FC236}">
                    <a16:creationId xmlns:a16="http://schemas.microsoft.com/office/drawing/2014/main" id="{297D8F6A-EF44-14E4-BD14-113D30D5D912}"/>
                  </a:ext>
                </a:extLst>
              </p:cNvPr>
              <p:cNvSpPr>
                <a:spLocks/>
              </p:cNvSpPr>
              <p:nvPr/>
            </p:nvSpPr>
            <p:spPr bwMode="auto">
              <a:xfrm>
                <a:off x="7556501" y="769938"/>
                <a:ext cx="673100" cy="641350"/>
              </a:xfrm>
              <a:custGeom>
                <a:avLst/>
                <a:gdLst>
                  <a:gd name="T0" fmla="*/ 2147483646 w 424"/>
                  <a:gd name="T1" fmla="*/ 2147483646 h 404"/>
                  <a:gd name="T2" fmla="*/ 0 w 424"/>
                  <a:gd name="T3" fmla="*/ 0 h 404"/>
                  <a:gd name="T4" fmla="*/ 2147483646 w 424"/>
                  <a:gd name="T5" fmla="*/ 2147483646 h 404"/>
                  <a:gd name="T6" fmla="*/ 2147483646 w 424"/>
                  <a:gd name="T7" fmla="*/ 2147483646 h 404"/>
                  <a:gd name="T8" fmla="*/ 2147483646 w 424"/>
                  <a:gd name="T9" fmla="*/ 2147483646 h 404"/>
                  <a:gd name="T10" fmla="*/ 2147483646 w 424"/>
                  <a:gd name="T11" fmla="*/ 2147483646 h 404"/>
                  <a:gd name="T12" fmla="*/ 2147483646 w 424"/>
                  <a:gd name="T13" fmla="*/ 2147483646 h 4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 h="404">
                    <a:moveTo>
                      <a:pt x="21" y="190"/>
                    </a:moveTo>
                    <a:lnTo>
                      <a:pt x="0" y="0"/>
                    </a:lnTo>
                    <a:lnTo>
                      <a:pt x="182" y="83"/>
                    </a:lnTo>
                    <a:lnTo>
                      <a:pt x="333" y="227"/>
                    </a:lnTo>
                    <a:lnTo>
                      <a:pt x="424" y="404"/>
                    </a:lnTo>
                    <a:lnTo>
                      <a:pt x="233" y="393"/>
                    </a:lnTo>
                    <a:lnTo>
                      <a:pt x="21" y="1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66" name="Freeform 87">
                <a:extLst>
                  <a:ext uri="{FF2B5EF4-FFF2-40B4-BE49-F238E27FC236}">
                    <a16:creationId xmlns:a16="http://schemas.microsoft.com/office/drawing/2014/main" id="{7939D52C-D25A-65C7-0D15-D3789A031E49}"/>
                  </a:ext>
                </a:extLst>
              </p:cNvPr>
              <p:cNvSpPr>
                <a:spLocks/>
              </p:cNvSpPr>
              <p:nvPr/>
            </p:nvSpPr>
            <p:spPr bwMode="auto">
              <a:xfrm>
                <a:off x="2997200" y="4926013"/>
                <a:ext cx="1268413" cy="1296988"/>
              </a:xfrm>
              <a:custGeom>
                <a:avLst/>
                <a:gdLst>
                  <a:gd name="T0" fmla="*/ 2147483646 w 799"/>
                  <a:gd name="T1" fmla="*/ 2147483646 h 817"/>
                  <a:gd name="T2" fmla="*/ 0 w 799"/>
                  <a:gd name="T3" fmla="*/ 2147483646 h 817"/>
                  <a:gd name="T4" fmla="*/ 2147483646 w 799"/>
                  <a:gd name="T5" fmla="*/ 2147483646 h 817"/>
                  <a:gd name="T6" fmla="*/ 2147483646 w 799"/>
                  <a:gd name="T7" fmla="*/ 0 h 817"/>
                  <a:gd name="T8" fmla="*/ 2147483646 w 799"/>
                  <a:gd name="T9" fmla="*/ 2147483646 h 817"/>
                  <a:gd name="T10" fmla="*/ 2147483646 w 799"/>
                  <a:gd name="T11" fmla="*/ 2147483646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9" h="817">
                    <a:moveTo>
                      <a:pt x="707" y="501"/>
                    </a:moveTo>
                    <a:lnTo>
                      <a:pt x="0" y="817"/>
                    </a:lnTo>
                    <a:lnTo>
                      <a:pt x="283" y="96"/>
                    </a:lnTo>
                    <a:lnTo>
                      <a:pt x="374" y="0"/>
                    </a:lnTo>
                    <a:lnTo>
                      <a:pt x="799" y="404"/>
                    </a:lnTo>
                    <a:lnTo>
                      <a:pt x="707" y="501"/>
                    </a:lnTo>
                    <a:close/>
                  </a:path>
                </a:pathLst>
              </a:custGeom>
              <a:solidFill>
                <a:srgbClr val="D3AC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67" name="Freeform 88">
                <a:extLst>
                  <a:ext uri="{FF2B5EF4-FFF2-40B4-BE49-F238E27FC236}">
                    <a16:creationId xmlns:a16="http://schemas.microsoft.com/office/drawing/2014/main" id="{50ADBCFB-4F1D-4319-2042-8B094132B872}"/>
                  </a:ext>
                </a:extLst>
              </p:cNvPr>
              <p:cNvSpPr>
                <a:spLocks/>
              </p:cNvSpPr>
              <p:nvPr/>
            </p:nvSpPr>
            <p:spPr bwMode="auto">
              <a:xfrm>
                <a:off x="2997200" y="4926013"/>
                <a:ext cx="1268413" cy="1296988"/>
              </a:xfrm>
              <a:custGeom>
                <a:avLst/>
                <a:gdLst>
                  <a:gd name="T0" fmla="*/ 2147483646 w 799"/>
                  <a:gd name="T1" fmla="*/ 2147483646 h 817"/>
                  <a:gd name="T2" fmla="*/ 0 w 799"/>
                  <a:gd name="T3" fmla="*/ 2147483646 h 817"/>
                  <a:gd name="T4" fmla="*/ 2147483646 w 799"/>
                  <a:gd name="T5" fmla="*/ 2147483646 h 817"/>
                  <a:gd name="T6" fmla="*/ 2147483646 w 799"/>
                  <a:gd name="T7" fmla="*/ 0 h 817"/>
                  <a:gd name="T8" fmla="*/ 2147483646 w 799"/>
                  <a:gd name="T9" fmla="*/ 2147483646 h 817"/>
                  <a:gd name="T10" fmla="*/ 2147483646 w 799"/>
                  <a:gd name="T11" fmla="*/ 2147483646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9" h="817">
                    <a:moveTo>
                      <a:pt x="707" y="501"/>
                    </a:moveTo>
                    <a:lnTo>
                      <a:pt x="0" y="817"/>
                    </a:lnTo>
                    <a:lnTo>
                      <a:pt x="283" y="96"/>
                    </a:lnTo>
                    <a:lnTo>
                      <a:pt x="374" y="0"/>
                    </a:lnTo>
                    <a:lnTo>
                      <a:pt x="799" y="404"/>
                    </a:lnTo>
                    <a:lnTo>
                      <a:pt x="707" y="5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68" name="Freeform 89">
                <a:extLst>
                  <a:ext uri="{FF2B5EF4-FFF2-40B4-BE49-F238E27FC236}">
                    <a16:creationId xmlns:a16="http://schemas.microsoft.com/office/drawing/2014/main" id="{5EC282B9-3824-EADF-8F83-34A06274B2A4}"/>
                  </a:ext>
                </a:extLst>
              </p:cNvPr>
              <p:cNvSpPr>
                <a:spLocks/>
              </p:cNvSpPr>
              <p:nvPr/>
            </p:nvSpPr>
            <p:spPr bwMode="auto">
              <a:xfrm>
                <a:off x="3428663" y="4019063"/>
                <a:ext cx="1249863" cy="1289797"/>
              </a:xfrm>
              <a:custGeom>
                <a:avLst/>
                <a:gdLst>
                  <a:gd name="T0" fmla="*/ 1899445502 w 675"/>
                  <a:gd name="T1" fmla="*/ 0 h 697"/>
                  <a:gd name="T2" fmla="*/ 61715457 w 675"/>
                  <a:gd name="T3" fmla="*/ 1924480752 h 697"/>
                  <a:gd name="T4" fmla="*/ 13715163 w 675"/>
                  <a:gd name="T5" fmla="*/ 2099121486 h 697"/>
                  <a:gd name="T6" fmla="*/ 48000294 w 675"/>
                  <a:gd name="T7" fmla="*/ 2147483646 h 697"/>
                  <a:gd name="T8" fmla="*/ 174858611 w 675"/>
                  <a:gd name="T9" fmla="*/ 2147483646 h 697"/>
                  <a:gd name="T10" fmla="*/ 301716928 w 675"/>
                  <a:gd name="T11" fmla="*/ 2147483646 h 697"/>
                  <a:gd name="T12" fmla="*/ 476575539 w 675"/>
                  <a:gd name="T13" fmla="*/ 2147483646 h 697"/>
                  <a:gd name="T14" fmla="*/ 2147483646 w 675"/>
                  <a:gd name="T15" fmla="*/ 397224167 h 697"/>
                  <a:gd name="T16" fmla="*/ 1899445502 w 675"/>
                  <a:gd name="T17" fmla="*/ 0 h 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5" h="697">
                    <a:moveTo>
                      <a:pt x="554" y="0"/>
                    </a:moveTo>
                    <a:cubicBezTo>
                      <a:pt x="18" y="562"/>
                      <a:pt x="18" y="562"/>
                      <a:pt x="18" y="562"/>
                    </a:cubicBezTo>
                    <a:cubicBezTo>
                      <a:pt x="6" y="574"/>
                      <a:pt x="0" y="597"/>
                      <a:pt x="4" y="613"/>
                    </a:cubicBezTo>
                    <a:cubicBezTo>
                      <a:pt x="14" y="651"/>
                      <a:pt x="14" y="651"/>
                      <a:pt x="14" y="651"/>
                    </a:cubicBezTo>
                    <a:cubicBezTo>
                      <a:pt x="18" y="667"/>
                      <a:pt x="35" y="683"/>
                      <a:pt x="51" y="686"/>
                    </a:cubicBezTo>
                    <a:cubicBezTo>
                      <a:pt x="88" y="694"/>
                      <a:pt x="88" y="694"/>
                      <a:pt x="88" y="694"/>
                    </a:cubicBezTo>
                    <a:cubicBezTo>
                      <a:pt x="105" y="697"/>
                      <a:pt x="128" y="690"/>
                      <a:pt x="139" y="678"/>
                    </a:cubicBezTo>
                    <a:cubicBezTo>
                      <a:pt x="675" y="116"/>
                      <a:pt x="675" y="116"/>
                      <a:pt x="675" y="116"/>
                    </a:cubicBezTo>
                    <a:cubicBezTo>
                      <a:pt x="554" y="0"/>
                      <a:pt x="554" y="0"/>
                      <a:pt x="554" y="0"/>
                    </a:cubicBezTo>
                  </a:path>
                </a:pathLst>
              </a:custGeom>
              <a:solidFill>
                <a:srgbClr val="79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69" name="Freeform 90">
                <a:extLst>
                  <a:ext uri="{FF2B5EF4-FFF2-40B4-BE49-F238E27FC236}">
                    <a16:creationId xmlns:a16="http://schemas.microsoft.com/office/drawing/2014/main" id="{56B1241C-A3CE-BBE2-8D13-B1CE78973B16}"/>
                  </a:ext>
                </a:extLst>
              </p:cNvPr>
              <p:cNvSpPr>
                <a:spLocks/>
              </p:cNvSpPr>
              <p:nvPr/>
            </p:nvSpPr>
            <p:spPr bwMode="auto">
              <a:xfrm>
                <a:off x="3653068" y="4233065"/>
                <a:ext cx="1249863" cy="1289798"/>
              </a:xfrm>
              <a:custGeom>
                <a:avLst/>
                <a:gdLst>
                  <a:gd name="T0" fmla="*/ 1899445502 w 675"/>
                  <a:gd name="T1" fmla="*/ 0 h 697"/>
                  <a:gd name="T2" fmla="*/ 61715457 w 675"/>
                  <a:gd name="T3" fmla="*/ 1924484094 h 697"/>
                  <a:gd name="T4" fmla="*/ 17142565 w 675"/>
                  <a:gd name="T5" fmla="*/ 2099124964 h 697"/>
                  <a:gd name="T6" fmla="*/ 48000294 w 675"/>
                  <a:gd name="T7" fmla="*/ 2147483646 h 697"/>
                  <a:gd name="T8" fmla="*/ 174858611 w 675"/>
                  <a:gd name="T9" fmla="*/ 2147483646 h 697"/>
                  <a:gd name="T10" fmla="*/ 305146182 w 675"/>
                  <a:gd name="T11" fmla="*/ 2147483646 h 697"/>
                  <a:gd name="T12" fmla="*/ 476575539 w 675"/>
                  <a:gd name="T13" fmla="*/ 2147483646 h 697"/>
                  <a:gd name="T14" fmla="*/ 2147483646 w 675"/>
                  <a:gd name="T15" fmla="*/ 397224475 h 697"/>
                  <a:gd name="T16" fmla="*/ 1899445502 w 675"/>
                  <a:gd name="T17" fmla="*/ 0 h 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5" h="697">
                    <a:moveTo>
                      <a:pt x="554" y="0"/>
                    </a:moveTo>
                    <a:cubicBezTo>
                      <a:pt x="18" y="562"/>
                      <a:pt x="18" y="562"/>
                      <a:pt x="18" y="562"/>
                    </a:cubicBezTo>
                    <a:cubicBezTo>
                      <a:pt x="7" y="574"/>
                      <a:pt x="0" y="597"/>
                      <a:pt x="5" y="613"/>
                    </a:cubicBezTo>
                    <a:cubicBezTo>
                      <a:pt x="14" y="650"/>
                      <a:pt x="14" y="650"/>
                      <a:pt x="14" y="650"/>
                    </a:cubicBezTo>
                    <a:cubicBezTo>
                      <a:pt x="18" y="666"/>
                      <a:pt x="35" y="682"/>
                      <a:pt x="51" y="686"/>
                    </a:cubicBezTo>
                    <a:cubicBezTo>
                      <a:pt x="89" y="693"/>
                      <a:pt x="89" y="693"/>
                      <a:pt x="89" y="693"/>
                    </a:cubicBezTo>
                    <a:cubicBezTo>
                      <a:pt x="105" y="697"/>
                      <a:pt x="128" y="689"/>
                      <a:pt x="139" y="677"/>
                    </a:cubicBezTo>
                    <a:cubicBezTo>
                      <a:pt x="675" y="116"/>
                      <a:pt x="675" y="116"/>
                      <a:pt x="675" y="116"/>
                    </a:cubicBezTo>
                    <a:cubicBezTo>
                      <a:pt x="554" y="0"/>
                      <a:pt x="554" y="0"/>
                      <a:pt x="554" y="0"/>
                    </a:cubicBezTo>
                  </a:path>
                </a:pathLst>
              </a:custGeom>
              <a:solidFill>
                <a:srgbClr val="00B0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0" name="Freeform 91">
                <a:extLst>
                  <a:ext uri="{FF2B5EF4-FFF2-40B4-BE49-F238E27FC236}">
                    <a16:creationId xmlns:a16="http://schemas.microsoft.com/office/drawing/2014/main" id="{81FE82BE-33CE-4AFB-76A3-CB485CC926FB}"/>
                  </a:ext>
                </a:extLst>
              </p:cNvPr>
              <p:cNvSpPr>
                <a:spLocks/>
              </p:cNvSpPr>
              <p:nvPr/>
            </p:nvSpPr>
            <p:spPr bwMode="auto">
              <a:xfrm>
                <a:off x="3879850" y="4449763"/>
                <a:ext cx="1247775" cy="1287463"/>
              </a:xfrm>
              <a:custGeom>
                <a:avLst/>
                <a:gdLst>
                  <a:gd name="T0" fmla="*/ 2147483646 w 674"/>
                  <a:gd name="T1" fmla="*/ 0 h 696"/>
                  <a:gd name="T2" fmla="*/ 2147483646 w 674"/>
                  <a:gd name="T3" fmla="*/ 2147483646 h 696"/>
                  <a:gd name="T4" fmla="*/ 2147483646 w 674"/>
                  <a:gd name="T5" fmla="*/ 2147483646 h 696"/>
                  <a:gd name="T6" fmla="*/ 2147483646 w 674"/>
                  <a:gd name="T7" fmla="*/ 2147483646 h 696"/>
                  <a:gd name="T8" fmla="*/ 2147483646 w 674"/>
                  <a:gd name="T9" fmla="*/ 2147483646 h 696"/>
                  <a:gd name="T10" fmla="*/ 2147483646 w 674"/>
                  <a:gd name="T11" fmla="*/ 2147483646 h 696"/>
                  <a:gd name="T12" fmla="*/ 2147483646 w 674"/>
                  <a:gd name="T13" fmla="*/ 2147483646 h 696"/>
                  <a:gd name="T14" fmla="*/ 2147483646 w 674"/>
                  <a:gd name="T15" fmla="*/ 2147483646 h 696"/>
                  <a:gd name="T16" fmla="*/ 2147483646 w 674"/>
                  <a:gd name="T17" fmla="*/ 0 h 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4" h="696">
                    <a:moveTo>
                      <a:pt x="553" y="0"/>
                    </a:moveTo>
                    <a:cubicBezTo>
                      <a:pt x="17" y="561"/>
                      <a:pt x="17" y="561"/>
                      <a:pt x="17" y="561"/>
                    </a:cubicBezTo>
                    <a:cubicBezTo>
                      <a:pt x="6" y="573"/>
                      <a:pt x="0" y="597"/>
                      <a:pt x="4" y="613"/>
                    </a:cubicBezTo>
                    <a:cubicBezTo>
                      <a:pt x="13" y="650"/>
                      <a:pt x="13" y="650"/>
                      <a:pt x="13" y="650"/>
                    </a:cubicBezTo>
                    <a:cubicBezTo>
                      <a:pt x="17" y="666"/>
                      <a:pt x="34" y="682"/>
                      <a:pt x="50" y="685"/>
                    </a:cubicBezTo>
                    <a:cubicBezTo>
                      <a:pt x="88" y="693"/>
                      <a:pt x="88" y="693"/>
                      <a:pt x="88" y="693"/>
                    </a:cubicBezTo>
                    <a:cubicBezTo>
                      <a:pt x="104" y="696"/>
                      <a:pt x="127" y="689"/>
                      <a:pt x="138" y="677"/>
                    </a:cubicBezTo>
                    <a:cubicBezTo>
                      <a:pt x="674" y="115"/>
                      <a:pt x="674" y="115"/>
                      <a:pt x="674" y="115"/>
                    </a:cubicBezTo>
                    <a:cubicBezTo>
                      <a:pt x="553" y="0"/>
                      <a:pt x="553" y="0"/>
                      <a:pt x="553" y="0"/>
                    </a:cubicBezTo>
                  </a:path>
                </a:pathLst>
              </a:custGeom>
              <a:solidFill>
                <a:srgbClr val="B2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1" name="Freeform 14">
                <a:extLst>
                  <a:ext uri="{FF2B5EF4-FFF2-40B4-BE49-F238E27FC236}">
                    <a16:creationId xmlns:a16="http://schemas.microsoft.com/office/drawing/2014/main" id="{FC9ED2DA-66FF-04DE-CE3D-B53E4C2E6434}"/>
                  </a:ext>
                </a:extLst>
              </p:cNvPr>
              <p:cNvSpPr>
                <a:spLocks/>
              </p:cNvSpPr>
              <p:nvPr/>
            </p:nvSpPr>
            <p:spPr bwMode="auto">
              <a:xfrm>
                <a:off x="4455755" y="2962381"/>
                <a:ext cx="1231944" cy="1272039"/>
              </a:xfrm>
              <a:custGeom>
                <a:avLst/>
                <a:gdLst>
                  <a:gd name="T0" fmla="*/ 1955780952 w 776"/>
                  <a:gd name="T1" fmla="*/ 340463382 h 801"/>
                  <a:gd name="T2" fmla="*/ 1597893283 w 776"/>
                  <a:gd name="T3" fmla="*/ 0 h 801"/>
                  <a:gd name="T4" fmla="*/ 0 w 776"/>
                  <a:gd name="T5" fmla="*/ 1677093696 h 801"/>
                  <a:gd name="T6" fmla="*/ 355366630 w 776"/>
                  <a:gd name="T7" fmla="*/ 2020078923 h 801"/>
                  <a:gd name="T8" fmla="*/ 1955780952 w 776"/>
                  <a:gd name="T9" fmla="*/ 340463382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1">
                    <a:moveTo>
                      <a:pt x="776" y="135"/>
                    </a:moveTo>
                    <a:lnTo>
                      <a:pt x="634" y="0"/>
                    </a:lnTo>
                    <a:lnTo>
                      <a:pt x="0" y="665"/>
                    </a:lnTo>
                    <a:lnTo>
                      <a:pt x="141" y="801"/>
                    </a:lnTo>
                    <a:lnTo>
                      <a:pt x="776" y="135"/>
                    </a:lnTo>
                    <a:close/>
                  </a:path>
                </a:pathLst>
              </a:custGeom>
              <a:solidFill>
                <a:srgbClr val="FFD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2" name="Freeform 15">
                <a:extLst>
                  <a:ext uri="{FF2B5EF4-FFF2-40B4-BE49-F238E27FC236}">
                    <a16:creationId xmlns:a16="http://schemas.microsoft.com/office/drawing/2014/main" id="{67338A8A-F3AC-844F-3707-27514B7D904F}"/>
                  </a:ext>
                </a:extLst>
              </p:cNvPr>
              <p:cNvSpPr>
                <a:spLocks/>
              </p:cNvSpPr>
              <p:nvPr/>
            </p:nvSpPr>
            <p:spPr bwMode="auto">
              <a:xfrm>
                <a:off x="4456113" y="2963863"/>
                <a:ext cx="1231900" cy="1271588"/>
              </a:xfrm>
              <a:custGeom>
                <a:avLst/>
                <a:gdLst>
                  <a:gd name="T0" fmla="*/ 2147483646 w 776"/>
                  <a:gd name="T1" fmla="*/ 2147483646 h 801"/>
                  <a:gd name="T2" fmla="*/ 2147483646 w 776"/>
                  <a:gd name="T3" fmla="*/ 0 h 801"/>
                  <a:gd name="T4" fmla="*/ 0 w 776"/>
                  <a:gd name="T5" fmla="*/ 2147483646 h 801"/>
                  <a:gd name="T6" fmla="*/ 2147483646 w 776"/>
                  <a:gd name="T7" fmla="*/ 2147483646 h 801"/>
                  <a:gd name="T8" fmla="*/ 2147483646 w 776"/>
                  <a:gd name="T9" fmla="*/ 2147483646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1">
                    <a:moveTo>
                      <a:pt x="776" y="135"/>
                    </a:moveTo>
                    <a:lnTo>
                      <a:pt x="634" y="0"/>
                    </a:lnTo>
                    <a:lnTo>
                      <a:pt x="0" y="665"/>
                    </a:lnTo>
                    <a:lnTo>
                      <a:pt x="141" y="801"/>
                    </a:lnTo>
                    <a:lnTo>
                      <a:pt x="776"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3" name="Freeform 16">
                <a:extLst>
                  <a:ext uri="{FF2B5EF4-FFF2-40B4-BE49-F238E27FC236}">
                    <a16:creationId xmlns:a16="http://schemas.microsoft.com/office/drawing/2014/main" id="{6F63542A-5D2B-FF4A-86E9-F6BB81830E34}"/>
                  </a:ext>
                </a:extLst>
              </p:cNvPr>
              <p:cNvSpPr>
                <a:spLocks/>
              </p:cNvSpPr>
              <p:nvPr/>
            </p:nvSpPr>
            <p:spPr bwMode="auto">
              <a:xfrm>
                <a:off x="4680161" y="3176385"/>
                <a:ext cx="1231944" cy="1272037"/>
              </a:xfrm>
              <a:custGeom>
                <a:avLst/>
                <a:gdLst>
                  <a:gd name="T0" fmla="*/ 1955780952 w 776"/>
                  <a:gd name="T1" fmla="*/ 340461259 h 801"/>
                  <a:gd name="T2" fmla="*/ 1600414323 w 776"/>
                  <a:gd name="T3" fmla="*/ 0 h 801"/>
                  <a:gd name="T4" fmla="*/ 0 w 776"/>
                  <a:gd name="T5" fmla="*/ 1679611312 h 801"/>
                  <a:gd name="T6" fmla="*/ 355366630 w 776"/>
                  <a:gd name="T7" fmla="*/ 2020072571 h 801"/>
                  <a:gd name="T8" fmla="*/ 1955780952 w 776"/>
                  <a:gd name="T9" fmla="*/ 340461259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1">
                    <a:moveTo>
                      <a:pt x="776" y="135"/>
                    </a:moveTo>
                    <a:lnTo>
                      <a:pt x="635" y="0"/>
                    </a:lnTo>
                    <a:lnTo>
                      <a:pt x="0" y="666"/>
                    </a:lnTo>
                    <a:lnTo>
                      <a:pt x="141" y="801"/>
                    </a:lnTo>
                    <a:lnTo>
                      <a:pt x="776" y="135"/>
                    </a:lnTo>
                    <a:close/>
                  </a:path>
                </a:pathLst>
              </a:custGeom>
              <a:solidFill>
                <a:srgbClr val="FA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4" name="Freeform 17">
                <a:extLst>
                  <a:ext uri="{FF2B5EF4-FFF2-40B4-BE49-F238E27FC236}">
                    <a16:creationId xmlns:a16="http://schemas.microsoft.com/office/drawing/2014/main" id="{A85AE445-D2CF-8C31-A293-AF3C0AE6CA00}"/>
                  </a:ext>
                </a:extLst>
              </p:cNvPr>
              <p:cNvSpPr>
                <a:spLocks/>
              </p:cNvSpPr>
              <p:nvPr/>
            </p:nvSpPr>
            <p:spPr bwMode="auto">
              <a:xfrm>
                <a:off x="4679950" y="3178175"/>
                <a:ext cx="1231900" cy="1271588"/>
              </a:xfrm>
              <a:custGeom>
                <a:avLst/>
                <a:gdLst>
                  <a:gd name="T0" fmla="*/ 2147483646 w 776"/>
                  <a:gd name="T1" fmla="*/ 2147483646 h 801"/>
                  <a:gd name="T2" fmla="*/ 2147483646 w 776"/>
                  <a:gd name="T3" fmla="*/ 0 h 801"/>
                  <a:gd name="T4" fmla="*/ 0 w 776"/>
                  <a:gd name="T5" fmla="*/ 2147483646 h 801"/>
                  <a:gd name="T6" fmla="*/ 2147483646 w 776"/>
                  <a:gd name="T7" fmla="*/ 2147483646 h 801"/>
                  <a:gd name="T8" fmla="*/ 2147483646 w 776"/>
                  <a:gd name="T9" fmla="*/ 2147483646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1">
                    <a:moveTo>
                      <a:pt x="776" y="135"/>
                    </a:moveTo>
                    <a:lnTo>
                      <a:pt x="635" y="0"/>
                    </a:lnTo>
                    <a:lnTo>
                      <a:pt x="0" y="666"/>
                    </a:lnTo>
                    <a:lnTo>
                      <a:pt x="141" y="801"/>
                    </a:lnTo>
                    <a:lnTo>
                      <a:pt x="776"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5" name="Freeform 18">
                <a:extLst>
                  <a:ext uri="{FF2B5EF4-FFF2-40B4-BE49-F238E27FC236}">
                    <a16:creationId xmlns:a16="http://schemas.microsoft.com/office/drawing/2014/main" id="{B40D965B-6B92-CE92-6623-CF63471B2173}"/>
                  </a:ext>
                </a:extLst>
              </p:cNvPr>
              <p:cNvSpPr>
                <a:spLocks/>
              </p:cNvSpPr>
              <p:nvPr/>
            </p:nvSpPr>
            <p:spPr bwMode="auto">
              <a:xfrm>
                <a:off x="4903788" y="3392488"/>
                <a:ext cx="1231900" cy="1270000"/>
              </a:xfrm>
              <a:custGeom>
                <a:avLst/>
                <a:gdLst>
                  <a:gd name="T0" fmla="*/ 2147483646 w 776"/>
                  <a:gd name="T1" fmla="*/ 2147483646 h 800"/>
                  <a:gd name="T2" fmla="*/ 2147483646 w 776"/>
                  <a:gd name="T3" fmla="*/ 0 h 800"/>
                  <a:gd name="T4" fmla="*/ 0 w 776"/>
                  <a:gd name="T5" fmla="*/ 2147483646 h 800"/>
                  <a:gd name="T6" fmla="*/ 2147483646 w 776"/>
                  <a:gd name="T7" fmla="*/ 2147483646 h 800"/>
                  <a:gd name="T8" fmla="*/ 2147483646 w 776"/>
                  <a:gd name="T9" fmla="*/ 2147483646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0">
                    <a:moveTo>
                      <a:pt x="776" y="134"/>
                    </a:moveTo>
                    <a:lnTo>
                      <a:pt x="635" y="0"/>
                    </a:lnTo>
                    <a:lnTo>
                      <a:pt x="0" y="666"/>
                    </a:lnTo>
                    <a:lnTo>
                      <a:pt x="141" y="800"/>
                    </a:lnTo>
                    <a:lnTo>
                      <a:pt x="776" y="134"/>
                    </a:lnTo>
                    <a:close/>
                  </a:path>
                </a:pathLst>
              </a:custGeom>
              <a:solidFill>
                <a:srgbClr val="013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6" name="Freeform 19">
                <a:extLst>
                  <a:ext uri="{FF2B5EF4-FFF2-40B4-BE49-F238E27FC236}">
                    <a16:creationId xmlns:a16="http://schemas.microsoft.com/office/drawing/2014/main" id="{F5D9FE3F-D4E6-C7CE-020B-3026F38B721A}"/>
                  </a:ext>
                </a:extLst>
              </p:cNvPr>
              <p:cNvSpPr>
                <a:spLocks/>
              </p:cNvSpPr>
              <p:nvPr/>
            </p:nvSpPr>
            <p:spPr bwMode="auto">
              <a:xfrm>
                <a:off x="4903788" y="3392488"/>
                <a:ext cx="1231900" cy="1270000"/>
              </a:xfrm>
              <a:custGeom>
                <a:avLst/>
                <a:gdLst>
                  <a:gd name="T0" fmla="*/ 2147483646 w 776"/>
                  <a:gd name="T1" fmla="*/ 2147483646 h 800"/>
                  <a:gd name="T2" fmla="*/ 2147483646 w 776"/>
                  <a:gd name="T3" fmla="*/ 0 h 800"/>
                  <a:gd name="T4" fmla="*/ 0 w 776"/>
                  <a:gd name="T5" fmla="*/ 2147483646 h 800"/>
                  <a:gd name="T6" fmla="*/ 2147483646 w 776"/>
                  <a:gd name="T7" fmla="*/ 2147483646 h 800"/>
                  <a:gd name="T8" fmla="*/ 2147483646 w 776"/>
                  <a:gd name="T9" fmla="*/ 2147483646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0">
                    <a:moveTo>
                      <a:pt x="776" y="134"/>
                    </a:moveTo>
                    <a:lnTo>
                      <a:pt x="635" y="0"/>
                    </a:lnTo>
                    <a:lnTo>
                      <a:pt x="0" y="666"/>
                    </a:lnTo>
                    <a:lnTo>
                      <a:pt x="141" y="800"/>
                    </a:lnTo>
                    <a:lnTo>
                      <a:pt x="776"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7" name="Freeform 20">
                <a:extLst>
                  <a:ext uri="{FF2B5EF4-FFF2-40B4-BE49-F238E27FC236}">
                    <a16:creationId xmlns:a16="http://schemas.microsoft.com/office/drawing/2014/main" id="{5FF7F0BB-853D-B73A-2E11-7D1D2991F197}"/>
                  </a:ext>
                </a:extLst>
              </p:cNvPr>
              <p:cNvSpPr>
                <a:spLocks/>
              </p:cNvSpPr>
              <p:nvPr/>
            </p:nvSpPr>
            <p:spPr bwMode="auto">
              <a:xfrm>
                <a:off x="5462376" y="1907037"/>
                <a:ext cx="1231944" cy="1269818"/>
              </a:xfrm>
              <a:custGeom>
                <a:avLst/>
                <a:gdLst>
                  <a:gd name="T0" fmla="*/ 1953263860 w 777"/>
                  <a:gd name="T1" fmla="*/ 337604924 h 800"/>
                  <a:gd name="T2" fmla="*/ 1596296591 w 777"/>
                  <a:gd name="T3" fmla="*/ 0 h 800"/>
                  <a:gd name="T4" fmla="*/ 0 w 777"/>
                  <a:gd name="T5" fmla="*/ 1675423266 h 800"/>
                  <a:gd name="T6" fmla="*/ 356967269 w 777"/>
                  <a:gd name="T7" fmla="*/ 2015547191 h 800"/>
                  <a:gd name="T8" fmla="*/ 1953263860 w 777"/>
                  <a:gd name="T9" fmla="*/ 337604924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0">
                    <a:moveTo>
                      <a:pt x="777" y="134"/>
                    </a:moveTo>
                    <a:lnTo>
                      <a:pt x="635" y="0"/>
                    </a:lnTo>
                    <a:lnTo>
                      <a:pt x="0" y="665"/>
                    </a:lnTo>
                    <a:lnTo>
                      <a:pt x="142" y="800"/>
                    </a:lnTo>
                    <a:lnTo>
                      <a:pt x="777" y="134"/>
                    </a:lnTo>
                    <a:close/>
                  </a:path>
                </a:pathLst>
              </a:custGeom>
              <a:solidFill>
                <a:srgbClr val="D698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8" name="Freeform 21">
                <a:extLst>
                  <a:ext uri="{FF2B5EF4-FFF2-40B4-BE49-F238E27FC236}">
                    <a16:creationId xmlns:a16="http://schemas.microsoft.com/office/drawing/2014/main" id="{E61260C2-9DA0-C500-8C13-57C9F9AABB91}"/>
                  </a:ext>
                </a:extLst>
              </p:cNvPr>
              <p:cNvSpPr>
                <a:spLocks/>
              </p:cNvSpPr>
              <p:nvPr/>
            </p:nvSpPr>
            <p:spPr bwMode="auto">
              <a:xfrm>
                <a:off x="5462588" y="1908175"/>
                <a:ext cx="1233488" cy="1270000"/>
              </a:xfrm>
              <a:custGeom>
                <a:avLst/>
                <a:gdLst>
                  <a:gd name="T0" fmla="*/ 2147483646 w 777"/>
                  <a:gd name="T1" fmla="*/ 2147483646 h 800"/>
                  <a:gd name="T2" fmla="*/ 2147483646 w 777"/>
                  <a:gd name="T3" fmla="*/ 0 h 800"/>
                  <a:gd name="T4" fmla="*/ 0 w 777"/>
                  <a:gd name="T5" fmla="*/ 2147483646 h 800"/>
                  <a:gd name="T6" fmla="*/ 2147483646 w 777"/>
                  <a:gd name="T7" fmla="*/ 2147483646 h 800"/>
                  <a:gd name="T8" fmla="*/ 2147483646 w 777"/>
                  <a:gd name="T9" fmla="*/ 2147483646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0">
                    <a:moveTo>
                      <a:pt x="777" y="134"/>
                    </a:moveTo>
                    <a:lnTo>
                      <a:pt x="635" y="0"/>
                    </a:lnTo>
                    <a:lnTo>
                      <a:pt x="0" y="665"/>
                    </a:lnTo>
                    <a:lnTo>
                      <a:pt x="142" y="800"/>
                    </a:lnTo>
                    <a:lnTo>
                      <a:pt x="777"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79" name="Freeform 22">
                <a:extLst>
                  <a:ext uri="{FF2B5EF4-FFF2-40B4-BE49-F238E27FC236}">
                    <a16:creationId xmlns:a16="http://schemas.microsoft.com/office/drawing/2014/main" id="{4DD409D0-D434-FFCE-7508-7CD5FB53F599}"/>
                  </a:ext>
                </a:extLst>
              </p:cNvPr>
              <p:cNvSpPr>
                <a:spLocks/>
              </p:cNvSpPr>
              <p:nvPr/>
            </p:nvSpPr>
            <p:spPr bwMode="auto">
              <a:xfrm>
                <a:off x="5688013" y="2120900"/>
                <a:ext cx="1233488" cy="1271588"/>
              </a:xfrm>
              <a:custGeom>
                <a:avLst/>
                <a:gdLst>
                  <a:gd name="T0" fmla="*/ 2147483646 w 777"/>
                  <a:gd name="T1" fmla="*/ 2147483646 h 801"/>
                  <a:gd name="T2" fmla="*/ 2147483646 w 777"/>
                  <a:gd name="T3" fmla="*/ 0 h 801"/>
                  <a:gd name="T4" fmla="*/ 0 w 777"/>
                  <a:gd name="T5" fmla="*/ 2147483646 h 801"/>
                  <a:gd name="T6" fmla="*/ 2147483646 w 777"/>
                  <a:gd name="T7" fmla="*/ 2147483646 h 801"/>
                  <a:gd name="T8" fmla="*/ 2147483646 w 777"/>
                  <a:gd name="T9" fmla="*/ 2147483646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1">
                    <a:moveTo>
                      <a:pt x="777" y="135"/>
                    </a:moveTo>
                    <a:lnTo>
                      <a:pt x="635" y="0"/>
                    </a:lnTo>
                    <a:lnTo>
                      <a:pt x="0" y="666"/>
                    </a:lnTo>
                    <a:lnTo>
                      <a:pt x="141" y="801"/>
                    </a:lnTo>
                    <a:lnTo>
                      <a:pt x="777" y="135"/>
                    </a:lnTo>
                    <a:close/>
                  </a:path>
                </a:pathLst>
              </a:custGeom>
              <a:solidFill>
                <a:srgbClr val="6C2B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0" name="Freeform 23">
                <a:extLst>
                  <a:ext uri="{FF2B5EF4-FFF2-40B4-BE49-F238E27FC236}">
                    <a16:creationId xmlns:a16="http://schemas.microsoft.com/office/drawing/2014/main" id="{3A196546-2ECC-2201-6624-7643C6AD77E1}"/>
                  </a:ext>
                </a:extLst>
              </p:cNvPr>
              <p:cNvSpPr>
                <a:spLocks/>
              </p:cNvSpPr>
              <p:nvPr/>
            </p:nvSpPr>
            <p:spPr bwMode="auto">
              <a:xfrm>
                <a:off x="5688013" y="2120900"/>
                <a:ext cx="1233488" cy="1271588"/>
              </a:xfrm>
              <a:custGeom>
                <a:avLst/>
                <a:gdLst>
                  <a:gd name="T0" fmla="*/ 2147483646 w 777"/>
                  <a:gd name="T1" fmla="*/ 2147483646 h 801"/>
                  <a:gd name="T2" fmla="*/ 2147483646 w 777"/>
                  <a:gd name="T3" fmla="*/ 0 h 801"/>
                  <a:gd name="T4" fmla="*/ 0 w 777"/>
                  <a:gd name="T5" fmla="*/ 2147483646 h 801"/>
                  <a:gd name="T6" fmla="*/ 2147483646 w 777"/>
                  <a:gd name="T7" fmla="*/ 2147483646 h 801"/>
                  <a:gd name="T8" fmla="*/ 2147483646 w 777"/>
                  <a:gd name="T9" fmla="*/ 2147483646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1">
                    <a:moveTo>
                      <a:pt x="777" y="135"/>
                    </a:moveTo>
                    <a:lnTo>
                      <a:pt x="635" y="0"/>
                    </a:lnTo>
                    <a:lnTo>
                      <a:pt x="0" y="666"/>
                    </a:lnTo>
                    <a:lnTo>
                      <a:pt x="141" y="801"/>
                    </a:lnTo>
                    <a:lnTo>
                      <a:pt x="7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1" name="Freeform 24">
                <a:extLst>
                  <a:ext uri="{FF2B5EF4-FFF2-40B4-BE49-F238E27FC236}">
                    <a16:creationId xmlns:a16="http://schemas.microsoft.com/office/drawing/2014/main" id="{E3F6A02E-3A7C-3DA0-2B0C-842D0B4CD611}"/>
                  </a:ext>
                </a:extLst>
              </p:cNvPr>
              <p:cNvSpPr>
                <a:spLocks/>
              </p:cNvSpPr>
              <p:nvPr/>
            </p:nvSpPr>
            <p:spPr bwMode="auto">
              <a:xfrm>
                <a:off x="5911851" y="2335213"/>
                <a:ext cx="1233488" cy="1270000"/>
              </a:xfrm>
              <a:custGeom>
                <a:avLst/>
                <a:gdLst>
                  <a:gd name="T0" fmla="*/ 2147483646 w 777"/>
                  <a:gd name="T1" fmla="*/ 2147483646 h 800"/>
                  <a:gd name="T2" fmla="*/ 2147483646 w 777"/>
                  <a:gd name="T3" fmla="*/ 0 h 800"/>
                  <a:gd name="T4" fmla="*/ 0 w 777"/>
                  <a:gd name="T5" fmla="*/ 2147483646 h 800"/>
                  <a:gd name="T6" fmla="*/ 2147483646 w 777"/>
                  <a:gd name="T7" fmla="*/ 2147483646 h 800"/>
                  <a:gd name="T8" fmla="*/ 2147483646 w 777"/>
                  <a:gd name="T9" fmla="*/ 2147483646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0">
                    <a:moveTo>
                      <a:pt x="777" y="134"/>
                    </a:moveTo>
                    <a:lnTo>
                      <a:pt x="636" y="0"/>
                    </a:lnTo>
                    <a:lnTo>
                      <a:pt x="0" y="666"/>
                    </a:lnTo>
                    <a:lnTo>
                      <a:pt x="141" y="800"/>
                    </a:lnTo>
                    <a:lnTo>
                      <a:pt x="777" y="134"/>
                    </a:lnTo>
                    <a:close/>
                  </a:path>
                </a:pathLst>
              </a:custGeom>
              <a:solidFill>
                <a:srgbClr val="0F8A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2" name="Freeform 25">
                <a:extLst>
                  <a:ext uri="{FF2B5EF4-FFF2-40B4-BE49-F238E27FC236}">
                    <a16:creationId xmlns:a16="http://schemas.microsoft.com/office/drawing/2014/main" id="{51E25EF8-0E5A-2A05-2BD1-86B4B7D5D0DB}"/>
                  </a:ext>
                </a:extLst>
              </p:cNvPr>
              <p:cNvSpPr>
                <a:spLocks/>
              </p:cNvSpPr>
              <p:nvPr/>
            </p:nvSpPr>
            <p:spPr bwMode="auto">
              <a:xfrm>
                <a:off x="5911851" y="2335213"/>
                <a:ext cx="1233488" cy="1270000"/>
              </a:xfrm>
              <a:custGeom>
                <a:avLst/>
                <a:gdLst>
                  <a:gd name="T0" fmla="*/ 2147483646 w 777"/>
                  <a:gd name="T1" fmla="*/ 2147483646 h 800"/>
                  <a:gd name="T2" fmla="*/ 2147483646 w 777"/>
                  <a:gd name="T3" fmla="*/ 0 h 800"/>
                  <a:gd name="T4" fmla="*/ 0 w 777"/>
                  <a:gd name="T5" fmla="*/ 2147483646 h 800"/>
                  <a:gd name="T6" fmla="*/ 2147483646 w 777"/>
                  <a:gd name="T7" fmla="*/ 2147483646 h 800"/>
                  <a:gd name="T8" fmla="*/ 2147483646 w 777"/>
                  <a:gd name="T9" fmla="*/ 2147483646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0">
                    <a:moveTo>
                      <a:pt x="777" y="134"/>
                    </a:moveTo>
                    <a:lnTo>
                      <a:pt x="636" y="0"/>
                    </a:lnTo>
                    <a:lnTo>
                      <a:pt x="0" y="666"/>
                    </a:lnTo>
                    <a:lnTo>
                      <a:pt x="141" y="800"/>
                    </a:lnTo>
                    <a:lnTo>
                      <a:pt x="777"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3" name="Freeform 26">
                <a:extLst>
                  <a:ext uri="{FF2B5EF4-FFF2-40B4-BE49-F238E27FC236}">
                    <a16:creationId xmlns:a16="http://schemas.microsoft.com/office/drawing/2014/main" id="{B31CC728-2E25-3493-7FEA-0B829F496188}"/>
                  </a:ext>
                </a:extLst>
              </p:cNvPr>
              <p:cNvSpPr>
                <a:spLocks/>
              </p:cNvSpPr>
              <p:nvPr/>
            </p:nvSpPr>
            <p:spPr bwMode="auto">
              <a:xfrm>
                <a:off x="6470479" y="768606"/>
                <a:ext cx="1231944" cy="1351956"/>
              </a:xfrm>
              <a:custGeom>
                <a:avLst/>
                <a:gdLst>
                  <a:gd name="T0" fmla="*/ 1953263860 w 777"/>
                  <a:gd name="T1" fmla="*/ 466914130 h 851"/>
                  <a:gd name="T2" fmla="*/ 1719475136 w 777"/>
                  <a:gd name="T3" fmla="*/ 0 h 851"/>
                  <a:gd name="T4" fmla="*/ 0 w 777"/>
                  <a:gd name="T5" fmla="*/ 1809611376 h 851"/>
                  <a:gd name="T6" fmla="*/ 356967269 w 777"/>
                  <a:gd name="T7" fmla="*/ 2147483646 h 851"/>
                  <a:gd name="T8" fmla="*/ 1953263860 w 777"/>
                  <a:gd name="T9" fmla="*/ 466914130 h 8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51">
                    <a:moveTo>
                      <a:pt x="777" y="185"/>
                    </a:moveTo>
                    <a:lnTo>
                      <a:pt x="684" y="0"/>
                    </a:lnTo>
                    <a:lnTo>
                      <a:pt x="0" y="717"/>
                    </a:lnTo>
                    <a:lnTo>
                      <a:pt x="142" y="851"/>
                    </a:lnTo>
                    <a:lnTo>
                      <a:pt x="777" y="185"/>
                    </a:lnTo>
                    <a:close/>
                  </a:path>
                </a:pathLst>
              </a:custGeom>
              <a:solidFill>
                <a:srgbClr val="BED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4" name="Freeform 27">
                <a:extLst>
                  <a:ext uri="{FF2B5EF4-FFF2-40B4-BE49-F238E27FC236}">
                    <a16:creationId xmlns:a16="http://schemas.microsoft.com/office/drawing/2014/main" id="{5D9987EC-F373-62E2-0453-28907BC9D39A}"/>
                  </a:ext>
                </a:extLst>
              </p:cNvPr>
              <p:cNvSpPr>
                <a:spLocks/>
              </p:cNvSpPr>
              <p:nvPr/>
            </p:nvSpPr>
            <p:spPr bwMode="auto">
              <a:xfrm>
                <a:off x="6470651" y="769938"/>
                <a:ext cx="1233488" cy="1350963"/>
              </a:xfrm>
              <a:custGeom>
                <a:avLst/>
                <a:gdLst>
                  <a:gd name="T0" fmla="*/ 2147483646 w 777"/>
                  <a:gd name="T1" fmla="*/ 2147483646 h 851"/>
                  <a:gd name="T2" fmla="*/ 2147483646 w 777"/>
                  <a:gd name="T3" fmla="*/ 0 h 851"/>
                  <a:gd name="T4" fmla="*/ 0 w 777"/>
                  <a:gd name="T5" fmla="*/ 2147483646 h 851"/>
                  <a:gd name="T6" fmla="*/ 2147483646 w 777"/>
                  <a:gd name="T7" fmla="*/ 2147483646 h 851"/>
                  <a:gd name="T8" fmla="*/ 2147483646 w 777"/>
                  <a:gd name="T9" fmla="*/ 2147483646 h 8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51">
                    <a:moveTo>
                      <a:pt x="777" y="185"/>
                    </a:moveTo>
                    <a:lnTo>
                      <a:pt x="684" y="0"/>
                    </a:lnTo>
                    <a:lnTo>
                      <a:pt x="0" y="717"/>
                    </a:lnTo>
                    <a:lnTo>
                      <a:pt x="142" y="851"/>
                    </a:lnTo>
                    <a:lnTo>
                      <a:pt x="777" y="1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5" name="Freeform 28">
                <a:extLst>
                  <a:ext uri="{FF2B5EF4-FFF2-40B4-BE49-F238E27FC236}">
                    <a16:creationId xmlns:a16="http://schemas.microsoft.com/office/drawing/2014/main" id="{7A000E71-FFD3-66D9-876C-011DC19C21A1}"/>
                  </a:ext>
                </a:extLst>
              </p:cNvPr>
              <p:cNvSpPr>
                <a:spLocks/>
              </p:cNvSpPr>
              <p:nvPr/>
            </p:nvSpPr>
            <p:spPr bwMode="auto">
              <a:xfrm>
                <a:off x="6694919" y="1061844"/>
                <a:ext cx="1231944" cy="1272037"/>
              </a:xfrm>
              <a:custGeom>
                <a:avLst/>
                <a:gdLst>
                  <a:gd name="T0" fmla="*/ 1955780952 w 776"/>
                  <a:gd name="T1" fmla="*/ 342983100 h 801"/>
                  <a:gd name="T2" fmla="*/ 1600414323 w 776"/>
                  <a:gd name="T3" fmla="*/ 0 h 801"/>
                  <a:gd name="T4" fmla="*/ 0 w 776"/>
                  <a:gd name="T5" fmla="*/ 1679611312 h 801"/>
                  <a:gd name="T6" fmla="*/ 357887670 w 776"/>
                  <a:gd name="T7" fmla="*/ 2020072571 h 801"/>
                  <a:gd name="T8" fmla="*/ 1955780952 w 776"/>
                  <a:gd name="T9" fmla="*/ 34298310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1">
                    <a:moveTo>
                      <a:pt x="776" y="136"/>
                    </a:moveTo>
                    <a:lnTo>
                      <a:pt x="635" y="0"/>
                    </a:lnTo>
                    <a:lnTo>
                      <a:pt x="0" y="666"/>
                    </a:lnTo>
                    <a:lnTo>
                      <a:pt x="142" y="801"/>
                    </a:lnTo>
                    <a:lnTo>
                      <a:pt x="776" y="136"/>
                    </a:lnTo>
                    <a:close/>
                  </a:path>
                </a:pathLst>
              </a:custGeom>
              <a:solidFill>
                <a:srgbClr val="90B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6" name="Freeform 29">
                <a:extLst>
                  <a:ext uri="{FF2B5EF4-FFF2-40B4-BE49-F238E27FC236}">
                    <a16:creationId xmlns:a16="http://schemas.microsoft.com/office/drawing/2014/main" id="{C193AD94-13E2-6439-A384-E3D36780D078}"/>
                  </a:ext>
                </a:extLst>
              </p:cNvPr>
              <p:cNvSpPr>
                <a:spLocks/>
              </p:cNvSpPr>
              <p:nvPr/>
            </p:nvSpPr>
            <p:spPr bwMode="auto">
              <a:xfrm>
                <a:off x="6696076" y="1063625"/>
                <a:ext cx="1231900" cy="1271588"/>
              </a:xfrm>
              <a:custGeom>
                <a:avLst/>
                <a:gdLst>
                  <a:gd name="T0" fmla="*/ 2147483646 w 776"/>
                  <a:gd name="T1" fmla="*/ 2147483646 h 801"/>
                  <a:gd name="T2" fmla="*/ 2147483646 w 776"/>
                  <a:gd name="T3" fmla="*/ 0 h 801"/>
                  <a:gd name="T4" fmla="*/ 0 w 776"/>
                  <a:gd name="T5" fmla="*/ 2147483646 h 801"/>
                  <a:gd name="T6" fmla="*/ 2147483646 w 776"/>
                  <a:gd name="T7" fmla="*/ 2147483646 h 801"/>
                  <a:gd name="T8" fmla="*/ 2147483646 w 776"/>
                  <a:gd name="T9" fmla="*/ 2147483646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1">
                    <a:moveTo>
                      <a:pt x="776" y="136"/>
                    </a:moveTo>
                    <a:lnTo>
                      <a:pt x="635" y="0"/>
                    </a:lnTo>
                    <a:lnTo>
                      <a:pt x="0" y="666"/>
                    </a:lnTo>
                    <a:lnTo>
                      <a:pt x="142" y="801"/>
                    </a:lnTo>
                    <a:lnTo>
                      <a:pt x="776"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7" name="Freeform 30">
                <a:extLst>
                  <a:ext uri="{FF2B5EF4-FFF2-40B4-BE49-F238E27FC236}">
                    <a16:creationId xmlns:a16="http://schemas.microsoft.com/office/drawing/2014/main" id="{E8903FAE-E6C3-7232-2C2A-C49B9FC6C489}"/>
                  </a:ext>
                </a:extLst>
              </p:cNvPr>
              <p:cNvSpPr>
                <a:spLocks/>
              </p:cNvSpPr>
              <p:nvPr/>
            </p:nvSpPr>
            <p:spPr bwMode="auto">
              <a:xfrm>
                <a:off x="6921501" y="1279525"/>
                <a:ext cx="1308100" cy="1268413"/>
              </a:xfrm>
              <a:custGeom>
                <a:avLst/>
                <a:gdLst>
                  <a:gd name="T0" fmla="*/ 2147483646 w 824"/>
                  <a:gd name="T1" fmla="*/ 2147483646 h 799"/>
                  <a:gd name="T2" fmla="*/ 2147483646 w 824"/>
                  <a:gd name="T3" fmla="*/ 0 h 799"/>
                  <a:gd name="T4" fmla="*/ 0 w 824"/>
                  <a:gd name="T5" fmla="*/ 2147483646 h 799"/>
                  <a:gd name="T6" fmla="*/ 2147483646 w 824"/>
                  <a:gd name="T7" fmla="*/ 2147483646 h 799"/>
                  <a:gd name="T8" fmla="*/ 2147483646 w 824"/>
                  <a:gd name="T9" fmla="*/ 2147483646 h 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4" h="799">
                    <a:moveTo>
                      <a:pt x="824" y="83"/>
                    </a:moveTo>
                    <a:lnTo>
                      <a:pt x="634" y="0"/>
                    </a:lnTo>
                    <a:lnTo>
                      <a:pt x="0" y="665"/>
                    </a:lnTo>
                    <a:lnTo>
                      <a:pt x="141" y="799"/>
                    </a:lnTo>
                    <a:lnTo>
                      <a:pt x="824" y="83"/>
                    </a:lnTo>
                    <a:close/>
                  </a:path>
                </a:pathLst>
              </a:custGeom>
              <a:solidFill>
                <a:srgbClr val="ED97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8" name="Freeform 31">
                <a:extLst>
                  <a:ext uri="{FF2B5EF4-FFF2-40B4-BE49-F238E27FC236}">
                    <a16:creationId xmlns:a16="http://schemas.microsoft.com/office/drawing/2014/main" id="{26418473-6701-63DD-9F1C-E23CD01E10A6}"/>
                  </a:ext>
                </a:extLst>
              </p:cNvPr>
              <p:cNvSpPr>
                <a:spLocks/>
              </p:cNvSpPr>
              <p:nvPr/>
            </p:nvSpPr>
            <p:spPr bwMode="auto">
              <a:xfrm>
                <a:off x="6921501" y="1279525"/>
                <a:ext cx="1308100" cy="1268413"/>
              </a:xfrm>
              <a:custGeom>
                <a:avLst/>
                <a:gdLst>
                  <a:gd name="T0" fmla="*/ 2147483646 w 824"/>
                  <a:gd name="T1" fmla="*/ 2147483646 h 799"/>
                  <a:gd name="T2" fmla="*/ 2147483646 w 824"/>
                  <a:gd name="T3" fmla="*/ 0 h 799"/>
                  <a:gd name="T4" fmla="*/ 0 w 824"/>
                  <a:gd name="T5" fmla="*/ 2147483646 h 799"/>
                  <a:gd name="T6" fmla="*/ 2147483646 w 824"/>
                  <a:gd name="T7" fmla="*/ 2147483646 h 799"/>
                  <a:gd name="T8" fmla="*/ 2147483646 w 824"/>
                  <a:gd name="T9" fmla="*/ 2147483646 h 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4" h="799">
                    <a:moveTo>
                      <a:pt x="824" y="83"/>
                    </a:moveTo>
                    <a:lnTo>
                      <a:pt x="634" y="0"/>
                    </a:lnTo>
                    <a:lnTo>
                      <a:pt x="0" y="665"/>
                    </a:lnTo>
                    <a:lnTo>
                      <a:pt x="141" y="799"/>
                    </a:lnTo>
                    <a:lnTo>
                      <a:pt x="82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89" name="Freeform 32">
                <a:extLst>
                  <a:ext uri="{FF2B5EF4-FFF2-40B4-BE49-F238E27FC236}">
                    <a16:creationId xmlns:a16="http://schemas.microsoft.com/office/drawing/2014/main" id="{1C8894FA-8250-E291-EFAA-B5F84C0A5102}"/>
                  </a:ext>
                </a:extLst>
              </p:cNvPr>
              <p:cNvSpPr>
                <a:spLocks/>
              </p:cNvSpPr>
              <p:nvPr/>
            </p:nvSpPr>
            <p:spPr bwMode="auto">
              <a:xfrm>
                <a:off x="7781926" y="984250"/>
                <a:ext cx="222250" cy="212725"/>
              </a:xfrm>
              <a:custGeom>
                <a:avLst/>
                <a:gdLst>
                  <a:gd name="T0" fmla="*/ 2147483646 w 120"/>
                  <a:gd name="T1" fmla="*/ 2147483646 h 115"/>
                  <a:gd name="T2" fmla="*/ 2147483646 w 120"/>
                  <a:gd name="T3" fmla="*/ 2147483646 h 115"/>
                  <a:gd name="T4" fmla="*/ 2147483646 w 120"/>
                  <a:gd name="T5" fmla="*/ 2147483646 h 115"/>
                  <a:gd name="T6" fmla="*/ 2147483646 w 120"/>
                  <a:gd name="T7" fmla="*/ 2147483646 h 115"/>
                  <a:gd name="T8" fmla="*/ 2147483646 w 120"/>
                  <a:gd name="T9" fmla="*/ 2147483646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15">
                    <a:moveTo>
                      <a:pt x="112" y="107"/>
                    </a:moveTo>
                    <a:cubicBezTo>
                      <a:pt x="104" y="115"/>
                      <a:pt x="74" y="100"/>
                      <a:pt x="46" y="73"/>
                    </a:cubicBezTo>
                    <a:cubicBezTo>
                      <a:pt x="17" y="45"/>
                      <a:pt x="0" y="17"/>
                      <a:pt x="8" y="8"/>
                    </a:cubicBezTo>
                    <a:cubicBezTo>
                      <a:pt x="16" y="0"/>
                      <a:pt x="46" y="15"/>
                      <a:pt x="74" y="43"/>
                    </a:cubicBezTo>
                    <a:cubicBezTo>
                      <a:pt x="103" y="70"/>
                      <a:pt x="120" y="99"/>
                      <a:pt x="112" y="107"/>
                    </a:cubicBezTo>
                    <a:close/>
                  </a:path>
                </a:pathLst>
              </a:custGeom>
              <a:solidFill>
                <a:srgbClr val="3231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0" name="Freeform 37">
                <a:extLst>
                  <a:ext uri="{FF2B5EF4-FFF2-40B4-BE49-F238E27FC236}">
                    <a16:creationId xmlns:a16="http://schemas.microsoft.com/office/drawing/2014/main" id="{42583F97-A313-F1C4-16CB-D6B1BBBD8260}"/>
                  </a:ext>
                </a:extLst>
              </p:cNvPr>
              <p:cNvSpPr>
                <a:spLocks noEditPoints="1"/>
              </p:cNvSpPr>
              <p:nvPr/>
            </p:nvSpPr>
            <p:spPr bwMode="auto">
              <a:xfrm>
                <a:off x="4181475" y="4449763"/>
                <a:ext cx="971550" cy="1206500"/>
              </a:xfrm>
              <a:custGeom>
                <a:avLst/>
                <a:gdLst>
                  <a:gd name="T0" fmla="*/ 2147483646 w 525"/>
                  <a:gd name="T1" fmla="*/ 2147483646 h 652"/>
                  <a:gd name="T2" fmla="*/ 2147483646 w 525"/>
                  <a:gd name="T3" fmla="*/ 2147483646 h 652"/>
                  <a:gd name="T4" fmla="*/ 2147483646 w 525"/>
                  <a:gd name="T5" fmla="*/ 2147483646 h 652"/>
                  <a:gd name="T6" fmla="*/ 2147483646 w 525"/>
                  <a:gd name="T7" fmla="*/ 2147483646 h 652"/>
                  <a:gd name="T8" fmla="*/ 2147483646 w 525"/>
                  <a:gd name="T9" fmla="*/ 2147483646 h 652"/>
                  <a:gd name="T10" fmla="*/ 2147483646 w 525"/>
                  <a:gd name="T11" fmla="*/ 2147483646 h 652"/>
                  <a:gd name="T12" fmla="*/ 0 w 525"/>
                  <a:gd name="T13" fmla="*/ 2147483646 h 652"/>
                  <a:gd name="T14" fmla="*/ 2147483646 w 525"/>
                  <a:gd name="T15" fmla="*/ 2147483646 h 652"/>
                  <a:gd name="T16" fmla="*/ 2147483646 w 525"/>
                  <a:gd name="T17" fmla="*/ 2147483646 h 652"/>
                  <a:gd name="T18" fmla="*/ 2147483646 w 525"/>
                  <a:gd name="T19" fmla="*/ 0 h 652"/>
                  <a:gd name="T20" fmla="*/ 2147483646 w 525"/>
                  <a:gd name="T21" fmla="*/ 0 h 652"/>
                  <a:gd name="T22" fmla="*/ 2147483646 w 525"/>
                  <a:gd name="T23" fmla="*/ 2147483646 h 652"/>
                  <a:gd name="T24" fmla="*/ 2147483646 w 525"/>
                  <a:gd name="T25" fmla="*/ 0 h 6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652">
                    <a:moveTo>
                      <a:pt x="525" y="101"/>
                    </a:moveTo>
                    <a:cubicBezTo>
                      <a:pt x="511" y="115"/>
                      <a:pt x="511" y="115"/>
                      <a:pt x="511" y="115"/>
                    </a:cubicBezTo>
                    <a:cubicBezTo>
                      <a:pt x="511" y="115"/>
                      <a:pt x="511" y="115"/>
                      <a:pt x="511" y="115"/>
                    </a:cubicBezTo>
                    <a:cubicBezTo>
                      <a:pt x="45" y="604"/>
                      <a:pt x="45" y="604"/>
                      <a:pt x="45" y="604"/>
                    </a:cubicBezTo>
                    <a:cubicBezTo>
                      <a:pt x="45" y="604"/>
                      <a:pt x="45" y="604"/>
                      <a:pt x="45" y="604"/>
                    </a:cubicBezTo>
                    <a:cubicBezTo>
                      <a:pt x="29" y="621"/>
                      <a:pt x="29" y="621"/>
                      <a:pt x="29" y="621"/>
                    </a:cubicBezTo>
                    <a:cubicBezTo>
                      <a:pt x="19" y="631"/>
                      <a:pt x="10" y="641"/>
                      <a:pt x="0" y="652"/>
                    </a:cubicBezTo>
                    <a:cubicBezTo>
                      <a:pt x="525" y="101"/>
                      <a:pt x="525" y="101"/>
                      <a:pt x="525" y="101"/>
                    </a:cubicBezTo>
                    <a:cubicBezTo>
                      <a:pt x="525" y="101"/>
                      <a:pt x="525" y="101"/>
                      <a:pt x="525" y="101"/>
                    </a:cubicBezTo>
                    <a:moveTo>
                      <a:pt x="390" y="0"/>
                    </a:moveTo>
                    <a:cubicBezTo>
                      <a:pt x="390" y="0"/>
                      <a:pt x="390" y="0"/>
                      <a:pt x="390" y="0"/>
                    </a:cubicBezTo>
                    <a:cubicBezTo>
                      <a:pt x="475" y="80"/>
                      <a:pt x="475" y="80"/>
                      <a:pt x="475" y="80"/>
                    </a:cubicBezTo>
                    <a:cubicBezTo>
                      <a:pt x="390" y="0"/>
                      <a:pt x="390" y="0"/>
                      <a:pt x="390" y="0"/>
                    </a:cubicBezTo>
                  </a:path>
                </a:pathLst>
              </a:custGeom>
              <a:solidFill>
                <a:srgbClr val="C7C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1" name="Freeform 38">
                <a:extLst>
                  <a:ext uri="{FF2B5EF4-FFF2-40B4-BE49-F238E27FC236}">
                    <a16:creationId xmlns:a16="http://schemas.microsoft.com/office/drawing/2014/main" id="{A0E85021-E439-4077-5EE5-942BDFFB2D86}"/>
                  </a:ext>
                </a:extLst>
              </p:cNvPr>
              <p:cNvSpPr>
                <a:spLocks/>
              </p:cNvSpPr>
              <p:nvPr/>
            </p:nvSpPr>
            <p:spPr bwMode="auto">
              <a:xfrm>
                <a:off x="4235450" y="5567363"/>
                <a:ext cx="30163" cy="31750"/>
              </a:xfrm>
              <a:custGeom>
                <a:avLst/>
                <a:gdLst>
                  <a:gd name="T0" fmla="*/ 2147483646 w 16"/>
                  <a:gd name="T1" fmla="*/ 0 h 17"/>
                  <a:gd name="T2" fmla="*/ 2147483646 w 16"/>
                  <a:gd name="T3" fmla="*/ 2147483646 h 17"/>
                  <a:gd name="T4" fmla="*/ 0 w 16"/>
                  <a:gd name="T5" fmla="*/ 2147483646 h 17"/>
                  <a:gd name="T6" fmla="*/ 2147483646 w 16"/>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7">
                    <a:moveTo>
                      <a:pt x="16" y="0"/>
                    </a:moveTo>
                    <a:cubicBezTo>
                      <a:pt x="13" y="4"/>
                      <a:pt x="13" y="4"/>
                      <a:pt x="13" y="4"/>
                    </a:cubicBezTo>
                    <a:cubicBezTo>
                      <a:pt x="9" y="8"/>
                      <a:pt x="4" y="12"/>
                      <a:pt x="0" y="17"/>
                    </a:cubicBezTo>
                    <a:cubicBezTo>
                      <a:pt x="16" y="0"/>
                      <a:pt x="16" y="0"/>
                      <a:pt x="16" y="0"/>
                    </a:cubicBezTo>
                  </a:path>
                </a:pathLst>
              </a:custGeom>
              <a:solidFill>
                <a:srgbClr val="A588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2" name="Freeform 40">
                <a:extLst>
                  <a:ext uri="{FF2B5EF4-FFF2-40B4-BE49-F238E27FC236}">
                    <a16:creationId xmlns:a16="http://schemas.microsoft.com/office/drawing/2014/main" id="{0965EFF8-88EB-71C7-AA07-50CDC653422F}"/>
                  </a:ext>
                </a:extLst>
              </p:cNvPr>
              <p:cNvSpPr>
                <a:spLocks/>
              </p:cNvSpPr>
              <p:nvPr/>
            </p:nvSpPr>
            <p:spPr bwMode="auto">
              <a:xfrm>
                <a:off x="3885877" y="4449454"/>
                <a:ext cx="1240903" cy="1283138"/>
              </a:xfrm>
              <a:custGeom>
                <a:avLst/>
                <a:gdLst>
                  <a:gd name="T0" fmla="*/ 1881020316 w 671"/>
                  <a:gd name="T1" fmla="*/ 0 h 694"/>
                  <a:gd name="T2" fmla="*/ 1881020316 w 671"/>
                  <a:gd name="T3" fmla="*/ 0 h 694"/>
                  <a:gd name="T4" fmla="*/ 47881102 w 671"/>
                  <a:gd name="T5" fmla="*/ 1917744035 h 694"/>
                  <a:gd name="T6" fmla="*/ 0 w 671"/>
                  <a:gd name="T7" fmla="*/ 2057900052 h 694"/>
                  <a:gd name="T8" fmla="*/ 3419418 w 671"/>
                  <a:gd name="T9" fmla="*/ 2095503022 h 694"/>
                  <a:gd name="T10" fmla="*/ 34199731 w 671"/>
                  <a:gd name="T11" fmla="*/ 2147483646 h 694"/>
                  <a:gd name="T12" fmla="*/ 160742247 w 671"/>
                  <a:gd name="T13" fmla="*/ 2147483646 h 694"/>
                  <a:gd name="T14" fmla="*/ 290702333 w 671"/>
                  <a:gd name="T15" fmla="*/ 2147483646 h 694"/>
                  <a:gd name="T16" fmla="*/ 321482645 w 671"/>
                  <a:gd name="T17" fmla="*/ 2147483646 h 694"/>
                  <a:gd name="T18" fmla="*/ 461704684 w 671"/>
                  <a:gd name="T19" fmla="*/ 2147483646 h 694"/>
                  <a:gd name="T20" fmla="*/ 461704684 w 671"/>
                  <a:gd name="T21" fmla="*/ 2147483646 h 694"/>
                  <a:gd name="T22" fmla="*/ 690846392 w 671"/>
                  <a:gd name="T23" fmla="*/ 2078409923 h 694"/>
                  <a:gd name="T24" fmla="*/ 701106496 w 671"/>
                  <a:gd name="T25" fmla="*/ 2064737292 h 694"/>
                  <a:gd name="T26" fmla="*/ 2147483646 w 671"/>
                  <a:gd name="T27" fmla="*/ 393120943 h 694"/>
                  <a:gd name="T28" fmla="*/ 2147483646 w 671"/>
                  <a:gd name="T29" fmla="*/ 393120943 h 694"/>
                  <a:gd name="T30" fmla="*/ 2147483646 w 671"/>
                  <a:gd name="T31" fmla="*/ 393120943 h 694"/>
                  <a:gd name="T32" fmla="*/ 2147483646 w 671"/>
                  <a:gd name="T33" fmla="*/ 273474795 h 694"/>
                  <a:gd name="T34" fmla="*/ 1881020316 w 671"/>
                  <a:gd name="T35" fmla="*/ 0 h 6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71" h="694">
                    <a:moveTo>
                      <a:pt x="550" y="0"/>
                    </a:moveTo>
                    <a:cubicBezTo>
                      <a:pt x="550" y="0"/>
                      <a:pt x="550" y="0"/>
                      <a:pt x="550" y="0"/>
                    </a:cubicBezTo>
                    <a:cubicBezTo>
                      <a:pt x="14" y="561"/>
                      <a:pt x="14" y="561"/>
                      <a:pt x="14" y="561"/>
                    </a:cubicBezTo>
                    <a:cubicBezTo>
                      <a:pt x="5" y="571"/>
                      <a:pt x="0" y="587"/>
                      <a:pt x="0" y="602"/>
                    </a:cubicBezTo>
                    <a:cubicBezTo>
                      <a:pt x="0" y="606"/>
                      <a:pt x="0" y="609"/>
                      <a:pt x="1" y="613"/>
                    </a:cubicBezTo>
                    <a:cubicBezTo>
                      <a:pt x="10" y="650"/>
                      <a:pt x="10" y="650"/>
                      <a:pt x="10" y="650"/>
                    </a:cubicBezTo>
                    <a:cubicBezTo>
                      <a:pt x="14" y="666"/>
                      <a:pt x="31" y="682"/>
                      <a:pt x="47" y="685"/>
                    </a:cubicBezTo>
                    <a:cubicBezTo>
                      <a:pt x="85" y="693"/>
                      <a:pt x="85" y="693"/>
                      <a:pt x="85" y="693"/>
                    </a:cubicBezTo>
                    <a:cubicBezTo>
                      <a:pt x="88" y="693"/>
                      <a:pt x="91" y="694"/>
                      <a:pt x="94" y="694"/>
                    </a:cubicBezTo>
                    <a:cubicBezTo>
                      <a:pt x="108" y="694"/>
                      <a:pt x="126" y="687"/>
                      <a:pt x="135" y="677"/>
                    </a:cubicBezTo>
                    <a:cubicBezTo>
                      <a:pt x="135" y="677"/>
                      <a:pt x="135" y="677"/>
                      <a:pt x="135" y="677"/>
                    </a:cubicBezTo>
                    <a:cubicBezTo>
                      <a:pt x="202" y="608"/>
                      <a:pt x="202" y="608"/>
                      <a:pt x="202" y="608"/>
                    </a:cubicBezTo>
                    <a:cubicBezTo>
                      <a:pt x="205" y="604"/>
                      <a:pt x="205" y="604"/>
                      <a:pt x="205" y="604"/>
                    </a:cubicBezTo>
                    <a:cubicBezTo>
                      <a:pt x="671" y="115"/>
                      <a:pt x="671" y="115"/>
                      <a:pt x="671" y="115"/>
                    </a:cubicBezTo>
                    <a:cubicBezTo>
                      <a:pt x="671" y="115"/>
                      <a:pt x="671" y="115"/>
                      <a:pt x="671" y="115"/>
                    </a:cubicBezTo>
                    <a:cubicBezTo>
                      <a:pt x="671" y="115"/>
                      <a:pt x="671" y="115"/>
                      <a:pt x="671" y="115"/>
                    </a:cubicBezTo>
                    <a:cubicBezTo>
                      <a:pt x="635" y="80"/>
                      <a:pt x="635" y="80"/>
                      <a:pt x="635" y="80"/>
                    </a:cubicBezTo>
                    <a:cubicBezTo>
                      <a:pt x="550" y="0"/>
                      <a:pt x="550" y="0"/>
                      <a:pt x="550" y="0"/>
                    </a:cubicBezTo>
                  </a:path>
                </a:pathLst>
              </a:custGeom>
              <a:solidFill>
                <a:srgbClr val="008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3" name="Freeform 41">
                <a:extLst>
                  <a:ext uri="{FF2B5EF4-FFF2-40B4-BE49-F238E27FC236}">
                    <a16:creationId xmlns:a16="http://schemas.microsoft.com/office/drawing/2014/main" id="{ED1DB731-D5DE-FE7F-1D3B-0FC93C35D145}"/>
                  </a:ext>
                </a:extLst>
              </p:cNvPr>
              <p:cNvSpPr>
                <a:spLocks/>
              </p:cNvSpPr>
              <p:nvPr/>
            </p:nvSpPr>
            <p:spPr bwMode="auto">
              <a:xfrm>
                <a:off x="4902161" y="3390810"/>
                <a:ext cx="1231944" cy="1269818"/>
              </a:xfrm>
              <a:custGeom>
                <a:avLst/>
                <a:gdLst>
                  <a:gd name="T0" fmla="*/ 1600414323 w 776"/>
                  <a:gd name="T1" fmla="*/ 0 h 800"/>
                  <a:gd name="T2" fmla="*/ 1600414323 w 776"/>
                  <a:gd name="T3" fmla="*/ 0 h 800"/>
                  <a:gd name="T4" fmla="*/ 0 w 776"/>
                  <a:gd name="T5" fmla="*/ 1677942267 h 800"/>
                  <a:gd name="T6" fmla="*/ 249513112 w 776"/>
                  <a:gd name="T7" fmla="*/ 1912250672 h 800"/>
                  <a:gd name="T8" fmla="*/ 355366630 w 776"/>
                  <a:gd name="T9" fmla="*/ 2015547191 h 800"/>
                  <a:gd name="T10" fmla="*/ 395692158 w 776"/>
                  <a:gd name="T11" fmla="*/ 1975236819 h 800"/>
                  <a:gd name="T12" fmla="*/ 395692158 w 776"/>
                  <a:gd name="T13" fmla="*/ 1975236819 h 800"/>
                  <a:gd name="T14" fmla="*/ 1955780952 w 776"/>
                  <a:gd name="T15" fmla="*/ 337604924 h 800"/>
                  <a:gd name="T16" fmla="*/ 1600414323 w 776"/>
                  <a:gd name="T17" fmla="*/ 0 h 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800">
                    <a:moveTo>
                      <a:pt x="635" y="0"/>
                    </a:moveTo>
                    <a:lnTo>
                      <a:pt x="635" y="0"/>
                    </a:lnTo>
                    <a:lnTo>
                      <a:pt x="0" y="666"/>
                    </a:lnTo>
                    <a:lnTo>
                      <a:pt x="99" y="759"/>
                    </a:lnTo>
                    <a:lnTo>
                      <a:pt x="141" y="800"/>
                    </a:lnTo>
                    <a:lnTo>
                      <a:pt x="157" y="784"/>
                    </a:lnTo>
                    <a:lnTo>
                      <a:pt x="776" y="134"/>
                    </a:lnTo>
                    <a:lnTo>
                      <a:pt x="635" y="0"/>
                    </a:lnTo>
                    <a:close/>
                  </a:path>
                </a:pathLst>
              </a:custGeom>
              <a:solidFill>
                <a:srgbClr val="BB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4" name="Freeform 42">
                <a:extLst>
                  <a:ext uri="{FF2B5EF4-FFF2-40B4-BE49-F238E27FC236}">
                    <a16:creationId xmlns:a16="http://schemas.microsoft.com/office/drawing/2014/main" id="{E3F2E55B-73EE-7FBF-6B7E-FC76E89EB6D1}"/>
                  </a:ext>
                </a:extLst>
              </p:cNvPr>
              <p:cNvSpPr>
                <a:spLocks/>
              </p:cNvSpPr>
              <p:nvPr/>
            </p:nvSpPr>
            <p:spPr bwMode="auto">
              <a:xfrm>
                <a:off x="4903788" y="3392488"/>
                <a:ext cx="1231900" cy="1270000"/>
              </a:xfrm>
              <a:custGeom>
                <a:avLst/>
                <a:gdLst>
                  <a:gd name="T0" fmla="*/ 2147483646 w 776"/>
                  <a:gd name="T1" fmla="*/ 0 h 800"/>
                  <a:gd name="T2" fmla="*/ 2147483646 w 776"/>
                  <a:gd name="T3" fmla="*/ 0 h 800"/>
                  <a:gd name="T4" fmla="*/ 0 w 776"/>
                  <a:gd name="T5" fmla="*/ 2147483646 h 800"/>
                  <a:gd name="T6" fmla="*/ 2147483646 w 776"/>
                  <a:gd name="T7" fmla="*/ 2147483646 h 800"/>
                  <a:gd name="T8" fmla="*/ 2147483646 w 776"/>
                  <a:gd name="T9" fmla="*/ 2147483646 h 800"/>
                  <a:gd name="T10" fmla="*/ 2147483646 w 776"/>
                  <a:gd name="T11" fmla="*/ 2147483646 h 800"/>
                  <a:gd name="T12" fmla="*/ 2147483646 w 776"/>
                  <a:gd name="T13" fmla="*/ 2147483646 h 800"/>
                  <a:gd name="T14" fmla="*/ 2147483646 w 776"/>
                  <a:gd name="T15" fmla="*/ 2147483646 h 800"/>
                  <a:gd name="T16" fmla="*/ 2147483646 w 776"/>
                  <a:gd name="T17" fmla="*/ 0 h 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800">
                    <a:moveTo>
                      <a:pt x="635" y="0"/>
                    </a:moveTo>
                    <a:lnTo>
                      <a:pt x="635" y="0"/>
                    </a:lnTo>
                    <a:lnTo>
                      <a:pt x="0" y="666"/>
                    </a:lnTo>
                    <a:lnTo>
                      <a:pt x="99" y="759"/>
                    </a:lnTo>
                    <a:lnTo>
                      <a:pt x="141" y="800"/>
                    </a:lnTo>
                    <a:lnTo>
                      <a:pt x="157" y="784"/>
                    </a:lnTo>
                    <a:lnTo>
                      <a:pt x="776" y="134"/>
                    </a:lnTo>
                    <a:lnTo>
                      <a:pt x="6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5" name="Freeform 43">
                <a:extLst>
                  <a:ext uri="{FF2B5EF4-FFF2-40B4-BE49-F238E27FC236}">
                    <a16:creationId xmlns:a16="http://schemas.microsoft.com/office/drawing/2014/main" id="{F7B35924-B95B-8B1F-B7A8-423C0921FA12}"/>
                  </a:ext>
                </a:extLst>
              </p:cNvPr>
              <p:cNvSpPr>
                <a:spLocks/>
              </p:cNvSpPr>
              <p:nvPr/>
            </p:nvSpPr>
            <p:spPr bwMode="auto">
              <a:xfrm>
                <a:off x="5910761" y="2332659"/>
                <a:ext cx="1234183" cy="1269818"/>
              </a:xfrm>
              <a:custGeom>
                <a:avLst/>
                <a:gdLst>
                  <a:gd name="T0" fmla="*/ 1604626919 w 777"/>
                  <a:gd name="T1" fmla="*/ 0 h 800"/>
                  <a:gd name="T2" fmla="*/ 1604626919 w 777"/>
                  <a:gd name="T3" fmla="*/ 0 h 800"/>
                  <a:gd name="T4" fmla="*/ 0 w 777"/>
                  <a:gd name="T5" fmla="*/ 1677942267 h 800"/>
                  <a:gd name="T6" fmla="*/ 355743322 w 777"/>
                  <a:gd name="T7" fmla="*/ 2015547191 h 800"/>
                  <a:gd name="T8" fmla="*/ 1960370241 w 777"/>
                  <a:gd name="T9" fmla="*/ 337604924 h 800"/>
                  <a:gd name="T10" fmla="*/ 1604626919 w 777"/>
                  <a:gd name="T11" fmla="*/ 0 h 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7" h="800">
                    <a:moveTo>
                      <a:pt x="636" y="0"/>
                    </a:moveTo>
                    <a:lnTo>
                      <a:pt x="636" y="0"/>
                    </a:lnTo>
                    <a:lnTo>
                      <a:pt x="0" y="666"/>
                    </a:lnTo>
                    <a:lnTo>
                      <a:pt x="141" y="800"/>
                    </a:lnTo>
                    <a:lnTo>
                      <a:pt x="777" y="134"/>
                    </a:lnTo>
                    <a:lnTo>
                      <a:pt x="636" y="0"/>
                    </a:lnTo>
                    <a:close/>
                  </a:path>
                </a:pathLst>
              </a:custGeom>
              <a:solidFill>
                <a:srgbClr val="51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6" name="Freeform 44">
                <a:extLst>
                  <a:ext uri="{FF2B5EF4-FFF2-40B4-BE49-F238E27FC236}">
                    <a16:creationId xmlns:a16="http://schemas.microsoft.com/office/drawing/2014/main" id="{06ADE449-566D-8265-4BF2-36AB1C914AFD}"/>
                  </a:ext>
                </a:extLst>
              </p:cNvPr>
              <p:cNvSpPr>
                <a:spLocks/>
              </p:cNvSpPr>
              <p:nvPr/>
            </p:nvSpPr>
            <p:spPr bwMode="auto">
              <a:xfrm>
                <a:off x="5911851" y="2335213"/>
                <a:ext cx="1233488" cy="1270000"/>
              </a:xfrm>
              <a:custGeom>
                <a:avLst/>
                <a:gdLst>
                  <a:gd name="T0" fmla="*/ 2147483646 w 777"/>
                  <a:gd name="T1" fmla="*/ 0 h 800"/>
                  <a:gd name="T2" fmla="*/ 2147483646 w 777"/>
                  <a:gd name="T3" fmla="*/ 0 h 800"/>
                  <a:gd name="T4" fmla="*/ 0 w 777"/>
                  <a:gd name="T5" fmla="*/ 2147483646 h 800"/>
                  <a:gd name="T6" fmla="*/ 2147483646 w 777"/>
                  <a:gd name="T7" fmla="*/ 2147483646 h 800"/>
                  <a:gd name="T8" fmla="*/ 2147483646 w 777"/>
                  <a:gd name="T9" fmla="*/ 2147483646 h 800"/>
                  <a:gd name="T10" fmla="*/ 2147483646 w 777"/>
                  <a:gd name="T11" fmla="*/ 0 h 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7" h="800">
                    <a:moveTo>
                      <a:pt x="636" y="0"/>
                    </a:moveTo>
                    <a:lnTo>
                      <a:pt x="636" y="0"/>
                    </a:lnTo>
                    <a:lnTo>
                      <a:pt x="0" y="666"/>
                    </a:lnTo>
                    <a:lnTo>
                      <a:pt x="141" y="800"/>
                    </a:lnTo>
                    <a:lnTo>
                      <a:pt x="777" y="134"/>
                    </a:lnTo>
                    <a:lnTo>
                      <a:pt x="6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7" name="Freeform 45">
                <a:extLst>
                  <a:ext uri="{FF2B5EF4-FFF2-40B4-BE49-F238E27FC236}">
                    <a16:creationId xmlns:a16="http://schemas.microsoft.com/office/drawing/2014/main" id="{80AE3627-D4A5-7B29-4090-CBCB54BE4A9D}"/>
                  </a:ext>
                </a:extLst>
              </p:cNvPr>
              <p:cNvSpPr>
                <a:spLocks/>
              </p:cNvSpPr>
              <p:nvPr/>
            </p:nvSpPr>
            <p:spPr bwMode="auto">
              <a:xfrm>
                <a:off x="6920874" y="1278033"/>
                <a:ext cx="1308100" cy="1267597"/>
              </a:xfrm>
              <a:custGeom>
                <a:avLst/>
                <a:gdLst>
                  <a:gd name="T0" fmla="*/ 1597779063 w 824"/>
                  <a:gd name="T1" fmla="*/ 0 h 799"/>
                  <a:gd name="T2" fmla="*/ 1597779063 w 824"/>
                  <a:gd name="T3" fmla="*/ 0 h 799"/>
                  <a:gd name="T4" fmla="*/ 0 w 824"/>
                  <a:gd name="T5" fmla="*/ 1673749992 h 799"/>
                  <a:gd name="T6" fmla="*/ 355342825 w 824"/>
                  <a:gd name="T7" fmla="*/ 2011016464 h 799"/>
                  <a:gd name="T8" fmla="*/ 2076608750 w 824"/>
                  <a:gd name="T9" fmla="*/ 208904428 h 799"/>
                  <a:gd name="T10" fmla="*/ 1597779063 w 824"/>
                  <a:gd name="T11" fmla="*/ 0 h 7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4" h="799">
                    <a:moveTo>
                      <a:pt x="634" y="0"/>
                    </a:moveTo>
                    <a:lnTo>
                      <a:pt x="634" y="0"/>
                    </a:lnTo>
                    <a:lnTo>
                      <a:pt x="0" y="665"/>
                    </a:lnTo>
                    <a:lnTo>
                      <a:pt x="141" y="799"/>
                    </a:lnTo>
                    <a:lnTo>
                      <a:pt x="824" y="83"/>
                    </a:lnTo>
                    <a:lnTo>
                      <a:pt x="634" y="0"/>
                    </a:lnTo>
                    <a:close/>
                  </a:path>
                </a:pathLst>
              </a:custGeom>
              <a:solidFill>
                <a:srgbClr val="6C8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8" name="Freeform 46">
                <a:extLst>
                  <a:ext uri="{FF2B5EF4-FFF2-40B4-BE49-F238E27FC236}">
                    <a16:creationId xmlns:a16="http://schemas.microsoft.com/office/drawing/2014/main" id="{8F4C052E-88DE-186F-A73F-0ED24E9B4B99}"/>
                  </a:ext>
                </a:extLst>
              </p:cNvPr>
              <p:cNvSpPr>
                <a:spLocks/>
              </p:cNvSpPr>
              <p:nvPr/>
            </p:nvSpPr>
            <p:spPr bwMode="auto">
              <a:xfrm>
                <a:off x="6921501" y="1279525"/>
                <a:ext cx="1308100" cy="1268413"/>
              </a:xfrm>
              <a:custGeom>
                <a:avLst/>
                <a:gdLst>
                  <a:gd name="T0" fmla="*/ 2147483646 w 824"/>
                  <a:gd name="T1" fmla="*/ 0 h 799"/>
                  <a:gd name="T2" fmla="*/ 2147483646 w 824"/>
                  <a:gd name="T3" fmla="*/ 0 h 799"/>
                  <a:gd name="T4" fmla="*/ 0 w 824"/>
                  <a:gd name="T5" fmla="*/ 2147483646 h 799"/>
                  <a:gd name="T6" fmla="*/ 2147483646 w 824"/>
                  <a:gd name="T7" fmla="*/ 2147483646 h 799"/>
                  <a:gd name="T8" fmla="*/ 2147483646 w 824"/>
                  <a:gd name="T9" fmla="*/ 2147483646 h 799"/>
                  <a:gd name="T10" fmla="*/ 2147483646 w 824"/>
                  <a:gd name="T11" fmla="*/ 0 h 7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4" h="799">
                    <a:moveTo>
                      <a:pt x="634" y="0"/>
                    </a:moveTo>
                    <a:lnTo>
                      <a:pt x="634" y="0"/>
                    </a:lnTo>
                    <a:lnTo>
                      <a:pt x="0" y="665"/>
                    </a:lnTo>
                    <a:lnTo>
                      <a:pt x="141" y="799"/>
                    </a:lnTo>
                    <a:lnTo>
                      <a:pt x="824" y="83"/>
                    </a:lnTo>
                    <a:lnTo>
                      <a:pt x="6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0699" name="Freeform 22">
                <a:extLst>
                  <a:ext uri="{FF2B5EF4-FFF2-40B4-BE49-F238E27FC236}">
                    <a16:creationId xmlns:a16="http://schemas.microsoft.com/office/drawing/2014/main" id="{4E580ACE-207B-48D4-8CB3-D73A4940B6D7}"/>
                  </a:ext>
                </a:extLst>
              </p:cNvPr>
              <p:cNvSpPr>
                <a:spLocks/>
              </p:cNvSpPr>
              <p:nvPr/>
            </p:nvSpPr>
            <p:spPr bwMode="auto">
              <a:xfrm rot="-2789196">
                <a:off x="2967610" y="5986058"/>
                <a:ext cx="298085" cy="231844"/>
              </a:xfrm>
              <a:custGeom>
                <a:avLst/>
                <a:gdLst>
                  <a:gd name="T0" fmla="*/ 2147483646 w 114"/>
                  <a:gd name="T1" fmla="*/ 2147483646 h 88"/>
                  <a:gd name="T2" fmla="*/ 2147483646 w 114"/>
                  <a:gd name="T3" fmla="*/ 0 h 88"/>
                  <a:gd name="T4" fmla="*/ 0 w 114"/>
                  <a:gd name="T5" fmla="*/ 2147483646 h 88"/>
                  <a:gd name="T6" fmla="*/ 2147483646 w 114"/>
                  <a:gd name="T7" fmla="*/ 2147483646 h 88"/>
                  <a:gd name="T8" fmla="*/ 2147483646 w 114"/>
                  <a:gd name="T9" fmla="*/ 214748364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grpSp>
      </p:grpSp>
      <p:grpSp>
        <p:nvGrpSpPr>
          <p:cNvPr id="70658" name="Group 65">
            <a:extLst>
              <a:ext uri="{FF2B5EF4-FFF2-40B4-BE49-F238E27FC236}">
                <a16:creationId xmlns:a16="http://schemas.microsoft.com/office/drawing/2014/main" id="{F21EF757-175C-80CC-7FA6-30843CC07A0D}"/>
              </a:ext>
            </a:extLst>
          </p:cNvPr>
          <p:cNvGrpSpPr>
            <a:grpSpLocks/>
          </p:cNvGrpSpPr>
          <p:nvPr/>
        </p:nvGrpSpPr>
        <p:grpSpPr bwMode="auto">
          <a:xfrm>
            <a:off x="254000" y="774700"/>
            <a:ext cx="4879975" cy="4351338"/>
            <a:chOff x="633046" y="645999"/>
            <a:chExt cx="11273637" cy="4508506"/>
          </a:xfrm>
        </p:grpSpPr>
        <p:sp>
          <p:nvSpPr>
            <p:cNvPr id="67" name="Rectangle: Rounded Corners 66">
              <a:extLst>
                <a:ext uri="{FF2B5EF4-FFF2-40B4-BE49-F238E27FC236}">
                  <a16:creationId xmlns:a16="http://schemas.microsoft.com/office/drawing/2014/main" id="{51BD4FCF-59E2-4396-66EE-EF63AA167D4B}"/>
                </a:ext>
              </a:extLst>
            </p:cNvPr>
            <p:cNvSpPr/>
            <p:nvPr/>
          </p:nvSpPr>
          <p:spPr>
            <a:xfrm>
              <a:off x="633046" y="645999"/>
              <a:ext cx="11130609" cy="438020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70661" name="TextBox 67">
              <a:extLst>
                <a:ext uri="{FF2B5EF4-FFF2-40B4-BE49-F238E27FC236}">
                  <a16:creationId xmlns:a16="http://schemas.microsoft.com/office/drawing/2014/main" id="{90553551-8A8C-5002-C29F-FC04708AA98A}"/>
                </a:ext>
              </a:extLst>
            </p:cNvPr>
            <p:cNvSpPr txBox="1">
              <a:spLocks noChangeArrowheads="1"/>
            </p:cNvSpPr>
            <p:nvPr/>
          </p:nvSpPr>
          <p:spPr bwMode="auto">
            <a:xfrm>
              <a:off x="774656" y="955620"/>
              <a:ext cx="11132027" cy="41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vi-VN" altLang="en-VN" sz="1800" b="1">
                  <a:solidFill>
                    <a:srgbClr val="FF0000"/>
                  </a:solidFill>
                  <a:latin typeface="Times New Roman" panose="02020603050405020304" pitchFamily="18" charset="0"/>
                  <a:cs typeface="Times New Roman" panose="02020603050405020304" pitchFamily="18" charset="0"/>
                </a:rPr>
                <a:t>Câu 3: </a:t>
              </a:r>
              <a:r>
                <a:rPr lang="vi-VN" altLang="en-VN" sz="1800">
                  <a:latin typeface="Times New Roman" panose="02020603050405020304" pitchFamily="18" charset="0"/>
                  <a:cs typeface="Times New Roman" panose="02020603050405020304" pitchFamily="18" charset="0"/>
                </a:rPr>
                <a:t>X là nguyên tố thuộc nhóm IVA, chu kì 5 của bảng tuần hoàn. </a:t>
              </a:r>
              <a:endParaRPr lang="en-US" altLang="en-VN" sz="1800">
                <a:latin typeface="Times New Roman" panose="02020603050405020304" pitchFamily="18" charset="0"/>
                <a:cs typeface="Times New Roman" panose="02020603050405020304" pitchFamily="18" charset="0"/>
              </a:endParaRPr>
            </a:p>
            <a:p>
              <a:pPr eaLnBrk="1" hangingPunct="1">
                <a:lnSpc>
                  <a:spcPct val="120000"/>
                </a:lnSpc>
              </a:pPr>
              <a:r>
                <a:rPr lang="vi-VN" altLang="en-VN" sz="1800">
                  <a:latin typeface="Times New Roman" panose="02020603050405020304" pitchFamily="18" charset="0"/>
                  <a:cs typeface="Times New Roman" panose="02020603050405020304" pitchFamily="18" charset="0"/>
                </a:rPr>
                <a:t>Có các phát biểu sau:</a:t>
              </a:r>
              <a:br>
                <a:rPr lang="vi-VN" altLang="en-VN" sz="1800">
                  <a:latin typeface="Times New Roman" panose="02020603050405020304" pitchFamily="18" charset="0"/>
                  <a:cs typeface="Times New Roman" panose="02020603050405020304" pitchFamily="18" charset="0"/>
                </a:rPr>
              </a:br>
              <a:r>
                <a:rPr lang="vi-VN" altLang="en-VN" sz="1800">
                  <a:latin typeface="Times New Roman" panose="02020603050405020304" pitchFamily="18" charset="0"/>
                  <a:cs typeface="Times New Roman" panose="02020603050405020304" pitchFamily="18" charset="0"/>
                </a:rPr>
                <a:t>(1) X có 4 lớp electron và có 20 electron p.</a:t>
              </a:r>
              <a:br>
                <a:rPr lang="vi-VN" altLang="en-VN" sz="1800">
                  <a:latin typeface="Times New Roman" panose="02020603050405020304" pitchFamily="18" charset="0"/>
                  <a:cs typeface="Times New Roman" panose="02020603050405020304" pitchFamily="18" charset="0"/>
                </a:rPr>
              </a:br>
              <a:r>
                <a:rPr lang="vi-VN" altLang="en-VN" sz="1800">
                  <a:latin typeface="Times New Roman" panose="02020603050405020304" pitchFamily="18" charset="0"/>
                  <a:cs typeface="Times New Roman" panose="02020603050405020304" pitchFamily="18" charset="0"/>
                </a:rPr>
                <a:t>(2) X có 5 electron hóa trị và 8 electron s.</a:t>
              </a:r>
              <a:br>
                <a:rPr lang="vi-VN" altLang="en-VN" sz="1800">
                  <a:latin typeface="Times New Roman" panose="02020603050405020304" pitchFamily="18" charset="0"/>
                  <a:cs typeface="Times New Roman" panose="02020603050405020304" pitchFamily="18" charset="0"/>
                </a:rPr>
              </a:br>
              <a:r>
                <a:rPr lang="vi-VN" altLang="en-VN" sz="1800">
                  <a:latin typeface="Times New Roman" panose="02020603050405020304" pitchFamily="18" charset="0"/>
                  <a:cs typeface="Times New Roman" panose="02020603050405020304" pitchFamily="18" charset="0"/>
                </a:rPr>
                <a:t>(3) X có thể tạo được hợp chất bền với oxi có công thức hóa học XO</a:t>
              </a:r>
              <a:r>
                <a:rPr lang="vi-VN" altLang="en-VN" sz="1800" baseline="-25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 và XO</a:t>
              </a:r>
              <a:r>
                <a:rPr lang="vi-VN" altLang="en-VN" sz="1800" baseline="-25000">
                  <a:latin typeface="Times New Roman" panose="02020603050405020304" pitchFamily="18" charset="0"/>
                  <a:cs typeface="Times New Roman" panose="02020603050405020304" pitchFamily="18" charset="0"/>
                </a:rPr>
                <a:t>3</a:t>
              </a:r>
              <a:r>
                <a:rPr lang="vi-VN" altLang="en-VN" sz="1800">
                  <a:latin typeface="Times New Roman" panose="02020603050405020304" pitchFamily="18" charset="0"/>
                  <a:cs typeface="Times New Roman" panose="02020603050405020304" pitchFamily="18" charset="0"/>
                </a:rPr>
                <a:t>.</a:t>
              </a:r>
              <a:br>
                <a:rPr lang="vi-VN" altLang="en-VN" sz="1800">
                  <a:latin typeface="Times New Roman" panose="02020603050405020304" pitchFamily="18" charset="0"/>
                  <a:cs typeface="Times New Roman" panose="02020603050405020304" pitchFamily="18" charset="0"/>
                </a:rPr>
              </a:br>
              <a:r>
                <a:rPr lang="vi-VN" altLang="en-VN" sz="1800">
                  <a:latin typeface="Times New Roman" panose="02020603050405020304" pitchFamily="18" charset="0"/>
                  <a:cs typeface="Times New Roman" panose="02020603050405020304" pitchFamily="18" charset="0"/>
                </a:rPr>
                <a:t>(4) X có tính kim loại mạnh hơn so với nguyên tố có số thứ tự 33.</a:t>
              </a:r>
              <a:br>
                <a:rPr lang="vi-VN" altLang="en-VN" sz="1800">
                  <a:latin typeface="Times New Roman" panose="02020603050405020304" pitchFamily="18" charset="0"/>
                  <a:cs typeface="Times New Roman" panose="02020603050405020304" pitchFamily="18" charset="0"/>
                </a:rPr>
              </a:br>
              <a:r>
                <a:rPr lang="vi-VN" altLang="en-VN" sz="1800">
                  <a:latin typeface="Times New Roman" panose="02020603050405020304" pitchFamily="18" charset="0"/>
                  <a:cs typeface="Times New Roman" panose="02020603050405020304" pitchFamily="18" charset="0"/>
                </a:rPr>
                <a:t>(5) X ở cùng nhóm với nguyên tố có số thứ tự 14.</a:t>
              </a:r>
              <a:br>
                <a:rPr lang="vi-VN" altLang="en-VN" sz="1800">
                  <a:latin typeface="Times New Roman" panose="02020603050405020304" pitchFamily="18" charset="0"/>
                  <a:cs typeface="Times New Roman" panose="02020603050405020304" pitchFamily="18" charset="0"/>
                </a:rPr>
              </a:br>
              <a:r>
                <a:rPr lang="vi-VN" altLang="en-VN" sz="1800">
                  <a:latin typeface="Times New Roman" panose="02020603050405020304" pitchFamily="18" charset="0"/>
                  <a:cs typeface="Times New Roman" panose="02020603050405020304" pitchFamily="18" charset="0"/>
                </a:rPr>
                <a:t>      Trong các phát biểu trên, số phát biểu đúng là:</a:t>
              </a:r>
              <a:br>
                <a:rPr lang="vi-VN" altLang="en-VN" sz="1800">
                  <a:latin typeface="Times New Roman" panose="02020603050405020304" pitchFamily="18" charset="0"/>
                  <a:cs typeface="Times New Roman" panose="02020603050405020304" pitchFamily="18" charset="0"/>
                </a:rPr>
              </a:br>
              <a:endParaRPr lang="vi-VN" altLang="en-VN" sz="1800">
                <a:latin typeface="Times New Roman" panose="02020603050405020304" pitchFamily="18" charset="0"/>
                <a:cs typeface="Times New Roman" panose="02020603050405020304" pitchFamily="18" charset="0"/>
              </a:endParaRPr>
            </a:p>
          </p:txBody>
        </p:sp>
      </p:grpSp>
      <p:pic>
        <p:nvPicPr>
          <p:cNvPr id="69" name="Picture 68">
            <a:extLst>
              <a:ext uri="{FF2B5EF4-FFF2-40B4-BE49-F238E27FC236}">
                <a16:creationId xmlns:a16="http://schemas.microsoft.com/office/drawing/2014/main" id="{C67C48E1-EE08-C5D9-80EB-645515490C55}"/>
              </a:ext>
            </a:extLst>
          </p:cNvPr>
          <p:cNvPicPr>
            <a:picLocks noChangeAspect="1"/>
          </p:cNvPicPr>
          <p:nvPr/>
        </p:nvPicPr>
        <p:blipFill rotWithShape="1">
          <a:blip r:embed="rId3" cstate="print">
            <a:duotone>
              <a:prstClr val="black"/>
              <a:srgbClr val="39DFF1">
                <a:tint val="45000"/>
                <a:satMod val="400000"/>
              </a:srgbClr>
            </a:duotone>
          </a:blip>
          <a:srcRect r="-5485"/>
          <a:stretch/>
        </p:blipFill>
        <p:spPr>
          <a:xfrm>
            <a:off x="7240114" y="1254797"/>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250" fill="hold"/>
                                        <p:tgtEl>
                                          <p:spTgt spid="69"/>
                                        </p:tgtEl>
                                        <p:attrNameLst>
                                          <p:attrName>ppt_w</p:attrName>
                                        </p:attrNameLst>
                                      </p:cBhvr>
                                      <p:tavLst>
                                        <p:tav tm="0">
                                          <p:val>
                                            <p:strVal val="4*#ppt_w"/>
                                          </p:val>
                                        </p:tav>
                                        <p:tav tm="100000">
                                          <p:val>
                                            <p:strVal val="#ppt_w"/>
                                          </p:val>
                                        </p:tav>
                                      </p:tavLst>
                                    </p:anim>
                                    <p:anim calcmode="lin" valueType="num">
                                      <p:cBhvr>
                                        <p:cTn id="13" dur="250" fill="hold"/>
                                        <p:tgtEl>
                                          <p:spTgt spid="6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202BD1A5-0D58-C518-A7F7-0BE4538B327B}"/>
              </a:ext>
            </a:extLst>
          </p:cNvPr>
          <p:cNvGrpSpPr>
            <a:grpSpLocks/>
          </p:cNvGrpSpPr>
          <p:nvPr/>
        </p:nvGrpSpPr>
        <p:grpSpPr bwMode="auto">
          <a:xfrm>
            <a:off x="1592263" y="2576513"/>
            <a:ext cx="742950" cy="741362"/>
            <a:chOff x="3760631" y="2078243"/>
            <a:chExt cx="989462" cy="988804"/>
          </a:xfrm>
        </p:grpSpPr>
        <p:sp>
          <p:nvSpPr>
            <p:cNvPr id="71702" name="Rectangle 11">
              <a:extLst>
                <a:ext uri="{FF2B5EF4-FFF2-40B4-BE49-F238E27FC236}">
                  <a16:creationId xmlns:a16="http://schemas.microsoft.com/office/drawing/2014/main" id="{4E2178C7-1CA6-04BC-DCFE-017C05624ABA}"/>
                </a:ext>
              </a:extLst>
            </p:cNvPr>
            <p:cNvSpPr>
              <a:spLocks noChangeArrowheads="1"/>
            </p:cNvSpPr>
            <p:nvPr/>
          </p:nvSpPr>
          <p:spPr bwMode="auto">
            <a:xfrm>
              <a:off x="3760631" y="2203629"/>
              <a:ext cx="875293" cy="863418"/>
            </a:xfrm>
            <a:prstGeom prst="rect">
              <a:avLst/>
            </a:prstGeom>
            <a:solidFill>
              <a:srgbClr val="00B09B">
                <a:alpha val="7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1703" name="Rectangle 12">
              <a:extLst>
                <a:ext uri="{FF2B5EF4-FFF2-40B4-BE49-F238E27FC236}">
                  <a16:creationId xmlns:a16="http://schemas.microsoft.com/office/drawing/2014/main" id="{984B985B-D862-7206-E1F0-0DE3A06CD8D7}"/>
                </a:ext>
              </a:extLst>
            </p:cNvPr>
            <p:cNvSpPr>
              <a:spLocks noChangeArrowheads="1"/>
            </p:cNvSpPr>
            <p:nvPr/>
          </p:nvSpPr>
          <p:spPr bwMode="auto">
            <a:xfrm>
              <a:off x="3874800" y="2078243"/>
              <a:ext cx="875293" cy="863418"/>
            </a:xfrm>
            <a:prstGeom prst="rect">
              <a:avLst/>
            </a:prstGeom>
            <a:solidFill>
              <a:srgbClr val="00B09B">
                <a:alpha val="7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1704" name="Oval 13">
              <a:extLst>
                <a:ext uri="{FF2B5EF4-FFF2-40B4-BE49-F238E27FC236}">
                  <a16:creationId xmlns:a16="http://schemas.microsoft.com/office/drawing/2014/main" id="{DECF9B93-30D6-F368-7367-051BAE05F432}"/>
                </a:ext>
              </a:extLst>
            </p:cNvPr>
            <p:cNvSpPr>
              <a:spLocks noChangeArrowheads="1"/>
            </p:cNvSpPr>
            <p:nvPr/>
          </p:nvSpPr>
          <p:spPr bwMode="auto">
            <a:xfrm>
              <a:off x="3816129" y="2135381"/>
              <a:ext cx="876879" cy="87770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A</a:t>
              </a:r>
            </a:p>
          </p:txBody>
        </p:sp>
      </p:grpSp>
      <p:grpSp>
        <p:nvGrpSpPr>
          <p:cNvPr id="6" name="Group 14">
            <a:extLst>
              <a:ext uri="{FF2B5EF4-FFF2-40B4-BE49-F238E27FC236}">
                <a16:creationId xmlns:a16="http://schemas.microsoft.com/office/drawing/2014/main" id="{F76453DF-CE6E-40A7-5ED9-1E9A739550A5}"/>
              </a:ext>
            </a:extLst>
          </p:cNvPr>
          <p:cNvGrpSpPr>
            <a:grpSpLocks/>
          </p:cNvGrpSpPr>
          <p:nvPr/>
        </p:nvGrpSpPr>
        <p:grpSpPr bwMode="auto">
          <a:xfrm>
            <a:off x="1592263" y="3546475"/>
            <a:ext cx="742950" cy="741363"/>
            <a:chOff x="3760631" y="2078243"/>
            <a:chExt cx="989462" cy="988804"/>
          </a:xfrm>
        </p:grpSpPr>
        <p:sp>
          <p:nvSpPr>
            <p:cNvPr id="71699" name="Rectangle 15">
              <a:extLst>
                <a:ext uri="{FF2B5EF4-FFF2-40B4-BE49-F238E27FC236}">
                  <a16:creationId xmlns:a16="http://schemas.microsoft.com/office/drawing/2014/main" id="{687145AB-A672-6849-A87E-CF73C7495263}"/>
                </a:ext>
              </a:extLst>
            </p:cNvPr>
            <p:cNvSpPr>
              <a:spLocks noChangeArrowheads="1"/>
            </p:cNvSpPr>
            <p:nvPr/>
          </p:nvSpPr>
          <p:spPr bwMode="auto">
            <a:xfrm>
              <a:off x="3760631" y="2203629"/>
              <a:ext cx="875293" cy="863418"/>
            </a:xfrm>
            <a:prstGeom prst="rect">
              <a:avLst/>
            </a:prstGeom>
            <a:solidFill>
              <a:srgbClr val="0175BE">
                <a:alpha val="7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1700" name="Rectangle 16">
              <a:extLst>
                <a:ext uri="{FF2B5EF4-FFF2-40B4-BE49-F238E27FC236}">
                  <a16:creationId xmlns:a16="http://schemas.microsoft.com/office/drawing/2014/main" id="{3DB21090-CAB1-1DCD-8205-100493D648CA}"/>
                </a:ext>
              </a:extLst>
            </p:cNvPr>
            <p:cNvSpPr>
              <a:spLocks noChangeArrowheads="1"/>
            </p:cNvSpPr>
            <p:nvPr/>
          </p:nvSpPr>
          <p:spPr bwMode="auto">
            <a:xfrm>
              <a:off x="3874800" y="2078243"/>
              <a:ext cx="875293" cy="863418"/>
            </a:xfrm>
            <a:prstGeom prst="rect">
              <a:avLst/>
            </a:prstGeom>
            <a:solidFill>
              <a:srgbClr val="0175BE">
                <a:alpha val="7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1701" name="Oval 17">
              <a:extLst>
                <a:ext uri="{FF2B5EF4-FFF2-40B4-BE49-F238E27FC236}">
                  <a16:creationId xmlns:a16="http://schemas.microsoft.com/office/drawing/2014/main" id="{F3DCB5BC-3D76-1210-8F76-DD127551D876}"/>
                </a:ext>
              </a:extLst>
            </p:cNvPr>
            <p:cNvSpPr>
              <a:spLocks noChangeArrowheads="1"/>
            </p:cNvSpPr>
            <p:nvPr/>
          </p:nvSpPr>
          <p:spPr bwMode="auto">
            <a:xfrm>
              <a:off x="3816129" y="2135381"/>
              <a:ext cx="876879" cy="87770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C</a:t>
              </a:r>
            </a:p>
          </p:txBody>
        </p:sp>
      </p:grpSp>
      <p:sp>
        <p:nvSpPr>
          <p:cNvPr id="10" name="Content Placeholder 2">
            <a:extLst>
              <a:ext uri="{FF2B5EF4-FFF2-40B4-BE49-F238E27FC236}">
                <a16:creationId xmlns:a16="http://schemas.microsoft.com/office/drawing/2014/main" id="{79484D1E-0190-C3A3-5367-FC67B0893C82}"/>
              </a:ext>
            </a:extLst>
          </p:cNvPr>
          <p:cNvSpPr txBox="1">
            <a:spLocks noChangeArrowheads="1"/>
          </p:cNvSpPr>
          <p:nvPr/>
        </p:nvSpPr>
        <p:spPr bwMode="auto">
          <a:xfrm>
            <a:off x="2400300" y="2701925"/>
            <a:ext cx="23225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20000"/>
              </a:spcBef>
            </a:pPr>
            <a:r>
              <a:rPr lang="vi-VN" altLang="en-VN" sz="2100">
                <a:solidFill>
                  <a:schemeClr val="tx1"/>
                </a:solidFill>
                <a:latin typeface="Times New Roman" panose="02020603050405020304" pitchFamily="18" charset="0"/>
                <a:cs typeface="Times New Roman" panose="02020603050405020304" pitchFamily="18" charset="0"/>
              </a:rPr>
              <a:t>Al, Mg, Na, K.</a:t>
            </a:r>
            <a:endParaRPr lang="en-US" altLang="zh-CN" sz="800">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11" name="Content Placeholder 2">
            <a:extLst>
              <a:ext uri="{FF2B5EF4-FFF2-40B4-BE49-F238E27FC236}">
                <a16:creationId xmlns:a16="http://schemas.microsoft.com/office/drawing/2014/main" id="{DA224DBD-4841-5FEF-963F-600A4F5B11A3}"/>
              </a:ext>
            </a:extLst>
          </p:cNvPr>
          <p:cNvSpPr txBox="1">
            <a:spLocks noChangeArrowheads="1"/>
          </p:cNvSpPr>
          <p:nvPr/>
        </p:nvSpPr>
        <p:spPr bwMode="auto">
          <a:xfrm>
            <a:off x="2400300" y="3640138"/>
            <a:ext cx="23225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20000"/>
              </a:spcBef>
            </a:pPr>
            <a:r>
              <a:rPr lang="vi-VN" altLang="en-VN" sz="2100">
                <a:solidFill>
                  <a:schemeClr val="tx1"/>
                </a:solidFill>
                <a:latin typeface="Times New Roman" panose="02020603050405020304" pitchFamily="18" charset="0"/>
                <a:cs typeface="Times New Roman" panose="02020603050405020304" pitchFamily="18" charset="0"/>
              </a:rPr>
              <a:t>K, Na, Mg, Al.    </a:t>
            </a:r>
            <a:endParaRPr lang="en-US" altLang="zh-CN" sz="800">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nvGrpSpPr>
          <p:cNvPr id="12" name="Group 26">
            <a:extLst>
              <a:ext uri="{FF2B5EF4-FFF2-40B4-BE49-F238E27FC236}">
                <a16:creationId xmlns:a16="http://schemas.microsoft.com/office/drawing/2014/main" id="{5523B546-A50B-5452-8279-C52C559DE0C5}"/>
              </a:ext>
            </a:extLst>
          </p:cNvPr>
          <p:cNvGrpSpPr>
            <a:grpSpLocks/>
          </p:cNvGrpSpPr>
          <p:nvPr/>
        </p:nvGrpSpPr>
        <p:grpSpPr bwMode="auto">
          <a:xfrm>
            <a:off x="4921250" y="2571750"/>
            <a:ext cx="741363" cy="741363"/>
            <a:chOff x="3760631" y="2078243"/>
            <a:chExt cx="989462" cy="988804"/>
          </a:xfrm>
        </p:grpSpPr>
        <p:sp>
          <p:nvSpPr>
            <p:cNvPr id="71696" name="Rectangle 27">
              <a:extLst>
                <a:ext uri="{FF2B5EF4-FFF2-40B4-BE49-F238E27FC236}">
                  <a16:creationId xmlns:a16="http://schemas.microsoft.com/office/drawing/2014/main" id="{1D62F422-40DE-7E61-96EA-BD57CFB798E6}"/>
                </a:ext>
              </a:extLst>
            </p:cNvPr>
            <p:cNvSpPr>
              <a:spLocks noChangeArrowheads="1"/>
            </p:cNvSpPr>
            <p:nvPr/>
          </p:nvSpPr>
          <p:spPr bwMode="auto">
            <a:xfrm>
              <a:off x="3760631" y="2203629"/>
              <a:ext cx="875110" cy="863418"/>
            </a:xfrm>
            <a:prstGeom prst="rect">
              <a:avLst/>
            </a:prstGeom>
            <a:solidFill>
              <a:srgbClr val="DF361F">
                <a:alpha val="7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1697" name="Rectangle 28">
              <a:extLst>
                <a:ext uri="{FF2B5EF4-FFF2-40B4-BE49-F238E27FC236}">
                  <a16:creationId xmlns:a16="http://schemas.microsoft.com/office/drawing/2014/main" id="{00A0CB08-65F4-0CD8-E546-D19001C77B78}"/>
                </a:ext>
              </a:extLst>
            </p:cNvPr>
            <p:cNvSpPr>
              <a:spLocks noChangeArrowheads="1"/>
            </p:cNvSpPr>
            <p:nvPr/>
          </p:nvSpPr>
          <p:spPr bwMode="auto">
            <a:xfrm>
              <a:off x="3874983" y="2078243"/>
              <a:ext cx="875110" cy="863418"/>
            </a:xfrm>
            <a:prstGeom prst="rect">
              <a:avLst/>
            </a:prstGeom>
            <a:solidFill>
              <a:srgbClr val="DF361F">
                <a:alpha val="7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1698" name="Oval 29">
              <a:extLst>
                <a:ext uri="{FF2B5EF4-FFF2-40B4-BE49-F238E27FC236}">
                  <a16:creationId xmlns:a16="http://schemas.microsoft.com/office/drawing/2014/main" id="{9B43B4A9-A7E2-6700-EDB7-C500F78E6983}"/>
                </a:ext>
              </a:extLst>
            </p:cNvPr>
            <p:cNvSpPr>
              <a:spLocks noChangeArrowheads="1"/>
            </p:cNvSpPr>
            <p:nvPr/>
          </p:nvSpPr>
          <p:spPr bwMode="auto">
            <a:xfrm>
              <a:off x="3816219" y="2135381"/>
              <a:ext cx="876698" cy="87770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B</a:t>
              </a:r>
            </a:p>
          </p:txBody>
        </p:sp>
      </p:grpSp>
      <p:grpSp>
        <p:nvGrpSpPr>
          <p:cNvPr id="16" name="Group 30">
            <a:extLst>
              <a:ext uri="{FF2B5EF4-FFF2-40B4-BE49-F238E27FC236}">
                <a16:creationId xmlns:a16="http://schemas.microsoft.com/office/drawing/2014/main" id="{2E96B871-EE76-869B-2268-E4D5C43871B5}"/>
              </a:ext>
            </a:extLst>
          </p:cNvPr>
          <p:cNvGrpSpPr>
            <a:grpSpLocks/>
          </p:cNvGrpSpPr>
          <p:nvPr/>
        </p:nvGrpSpPr>
        <p:grpSpPr bwMode="auto">
          <a:xfrm>
            <a:off x="4921250" y="3548063"/>
            <a:ext cx="741363" cy="741362"/>
            <a:chOff x="3760631" y="2078243"/>
            <a:chExt cx="989462" cy="988804"/>
          </a:xfrm>
        </p:grpSpPr>
        <p:sp>
          <p:nvSpPr>
            <p:cNvPr id="71693" name="Rectangle 31">
              <a:extLst>
                <a:ext uri="{FF2B5EF4-FFF2-40B4-BE49-F238E27FC236}">
                  <a16:creationId xmlns:a16="http://schemas.microsoft.com/office/drawing/2014/main" id="{386CD37E-3A76-5448-BE14-67CEE8094DCD}"/>
                </a:ext>
              </a:extLst>
            </p:cNvPr>
            <p:cNvSpPr>
              <a:spLocks noChangeArrowheads="1"/>
            </p:cNvSpPr>
            <p:nvPr/>
          </p:nvSpPr>
          <p:spPr bwMode="auto">
            <a:xfrm>
              <a:off x="3760631" y="2203629"/>
              <a:ext cx="875110" cy="863418"/>
            </a:xfrm>
            <a:prstGeom prst="rect">
              <a:avLst/>
            </a:prstGeom>
            <a:solidFill>
              <a:srgbClr val="44546A">
                <a:alpha val="7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1694" name="Rectangle 32">
              <a:extLst>
                <a:ext uri="{FF2B5EF4-FFF2-40B4-BE49-F238E27FC236}">
                  <a16:creationId xmlns:a16="http://schemas.microsoft.com/office/drawing/2014/main" id="{BBE493ED-3979-1B7A-CD95-8E498FB6FA21}"/>
                </a:ext>
              </a:extLst>
            </p:cNvPr>
            <p:cNvSpPr>
              <a:spLocks noChangeArrowheads="1"/>
            </p:cNvSpPr>
            <p:nvPr/>
          </p:nvSpPr>
          <p:spPr bwMode="auto">
            <a:xfrm>
              <a:off x="3874983" y="2078243"/>
              <a:ext cx="875110" cy="863418"/>
            </a:xfrm>
            <a:prstGeom prst="rect">
              <a:avLst/>
            </a:prstGeom>
            <a:solidFill>
              <a:srgbClr val="44546A">
                <a:alpha val="70195"/>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1695" name="Oval 33">
              <a:extLst>
                <a:ext uri="{FF2B5EF4-FFF2-40B4-BE49-F238E27FC236}">
                  <a16:creationId xmlns:a16="http://schemas.microsoft.com/office/drawing/2014/main" id="{825F2EDA-4304-FA5F-5502-4EB1179A6114}"/>
                </a:ext>
              </a:extLst>
            </p:cNvPr>
            <p:cNvSpPr>
              <a:spLocks noChangeArrowheads="1"/>
            </p:cNvSpPr>
            <p:nvPr/>
          </p:nvSpPr>
          <p:spPr bwMode="auto">
            <a:xfrm>
              <a:off x="3816219" y="2135381"/>
              <a:ext cx="876698" cy="87770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D</a:t>
              </a:r>
            </a:p>
          </p:txBody>
        </p:sp>
      </p:grpSp>
      <p:sp>
        <p:nvSpPr>
          <p:cNvPr id="20" name="Content Placeholder 2">
            <a:extLst>
              <a:ext uri="{FF2B5EF4-FFF2-40B4-BE49-F238E27FC236}">
                <a16:creationId xmlns:a16="http://schemas.microsoft.com/office/drawing/2014/main" id="{C9F40F3E-090E-4036-3638-0E88C68F5AA4}"/>
              </a:ext>
            </a:extLst>
          </p:cNvPr>
          <p:cNvSpPr txBox="1">
            <a:spLocks noChangeArrowheads="1"/>
          </p:cNvSpPr>
          <p:nvPr/>
        </p:nvSpPr>
        <p:spPr bwMode="auto">
          <a:xfrm>
            <a:off x="5727700" y="2701925"/>
            <a:ext cx="23225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20000"/>
              </a:spcBef>
            </a:pPr>
            <a:r>
              <a:rPr lang="vi-VN" altLang="en-VN" sz="2100">
                <a:solidFill>
                  <a:schemeClr val="tx1"/>
                </a:solidFill>
                <a:latin typeface="Times New Roman" panose="02020603050405020304" pitchFamily="18" charset="0"/>
                <a:cs typeface="Times New Roman" panose="02020603050405020304" pitchFamily="18" charset="0"/>
              </a:rPr>
              <a:t>Mg, Al, Na, K.</a:t>
            </a:r>
            <a:endParaRPr lang="en-US" altLang="zh-CN" sz="800">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21" name="Content Placeholder 2">
            <a:extLst>
              <a:ext uri="{FF2B5EF4-FFF2-40B4-BE49-F238E27FC236}">
                <a16:creationId xmlns:a16="http://schemas.microsoft.com/office/drawing/2014/main" id="{7FE86232-68A3-C153-9C72-CBCA89E52F07}"/>
              </a:ext>
            </a:extLst>
          </p:cNvPr>
          <p:cNvSpPr txBox="1">
            <a:spLocks noChangeArrowheads="1"/>
          </p:cNvSpPr>
          <p:nvPr/>
        </p:nvSpPr>
        <p:spPr bwMode="auto">
          <a:xfrm>
            <a:off x="5732463" y="3640138"/>
            <a:ext cx="232251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20000"/>
              </a:spcBef>
            </a:pPr>
            <a:r>
              <a:rPr lang="vi-VN" altLang="en-VN" sz="2100">
                <a:solidFill>
                  <a:schemeClr val="tx1"/>
                </a:solidFill>
                <a:latin typeface="Times New Roman" panose="02020603050405020304" pitchFamily="18" charset="0"/>
                <a:cs typeface="Times New Roman" panose="02020603050405020304" pitchFamily="18" charset="0"/>
              </a:rPr>
              <a:t>Na, K, Mg,Al.</a:t>
            </a:r>
            <a:endParaRPr lang="en-US" altLang="zh-CN" sz="800">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nvGrpSpPr>
          <p:cNvPr id="71689" name="Group 21">
            <a:extLst>
              <a:ext uri="{FF2B5EF4-FFF2-40B4-BE49-F238E27FC236}">
                <a16:creationId xmlns:a16="http://schemas.microsoft.com/office/drawing/2014/main" id="{718AC837-FEC2-FEB0-7B36-B951FF027F02}"/>
              </a:ext>
            </a:extLst>
          </p:cNvPr>
          <p:cNvGrpSpPr>
            <a:grpSpLocks/>
          </p:cNvGrpSpPr>
          <p:nvPr/>
        </p:nvGrpSpPr>
        <p:grpSpPr bwMode="auto">
          <a:xfrm>
            <a:off x="862013" y="1176338"/>
            <a:ext cx="7680325" cy="806450"/>
            <a:chOff x="633046" y="645999"/>
            <a:chExt cx="11132027" cy="1127329"/>
          </a:xfrm>
        </p:grpSpPr>
        <p:sp>
          <p:nvSpPr>
            <p:cNvPr id="23" name="Rectangle: Rounded Corners 22">
              <a:extLst>
                <a:ext uri="{FF2B5EF4-FFF2-40B4-BE49-F238E27FC236}">
                  <a16:creationId xmlns:a16="http://schemas.microsoft.com/office/drawing/2014/main" id="{BBEC00CC-6C9F-7170-FC5C-7D5F98BA01D1}"/>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71692" name="TextBox 23">
              <a:extLst>
                <a:ext uri="{FF2B5EF4-FFF2-40B4-BE49-F238E27FC236}">
                  <a16:creationId xmlns:a16="http://schemas.microsoft.com/office/drawing/2014/main" id="{95F1C3B5-E842-F91A-91AC-CF1F24476E05}"/>
                </a:ext>
              </a:extLst>
            </p:cNvPr>
            <p:cNvSpPr txBox="1">
              <a:spLocks noChangeArrowheads="1"/>
            </p:cNvSpPr>
            <p:nvPr/>
          </p:nvSpPr>
          <p:spPr bwMode="auto">
            <a:xfrm>
              <a:off x="633046" y="744523"/>
              <a:ext cx="11132027" cy="101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vi-VN" altLang="en-VN" sz="1800" b="1">
                  <a:solidFill>
                    <a:srgbClr val="FF0000"/>
                  </a:solidFill>
                  <a:latin typeface="Times New Roman" panose="02020603050405020304" pitchFamily="18" charset="0"/>
                  <a:cs typeface="Times New Roman" panose="02020603050405020304" pitchFamily="18" charset="0"/>
                </a:rPr>
                <a:t>Câu 4: </a:t>
              </a:r>
              <a:r>
                <a:rPr lang="vi-VN" altLang="en-VN" sz="1800">
                  <a:latin typeface="Times New Roman" panose="02020603050405020304" pitchFamily="18" charset="0"/>
                  <a:cs typeface="Times New Roman" panose="02020603050405020304" pitchFamily="18" charset="0"/>
                </a:rPr>
                <a:t>Cho các nguyên tố: </a:t>
              </a:r>
              <a:r>
                <a:rPr lang="vi-VN" altLang="en-VN" sz="1800" baseline="-25000">
                  <a:latin typeface="Times New Roman" panose="02020603050405020304" pitchFamily="18" charset="0"/>
                  <a:cs typeface="Times New Roman" panose="02020603050405020304" pitchFamily="18" charset="0"/>
                </a:rPr>
                <a:t>11</a:t>
              </a:r>
              <a:r>
                <a:rPr lang="vi-VN" altLang="en-VN" sz="1800">
                  <a:latin typeface="Times New Roman" panose="02020603050405020304" pitchFamily="18" charset="0"/>
                  <a:cs typeface="Times New Roman" panose="02020603050405020304" pitchFamily="18" charset="0"/>
                </a:rPr>
                <a:t>Na, </a:t>
              </a:r>
              <a:r>
                <a:rPr lang="vi-VN" altLang="en-VN" sz="1800" baseline="-25000">
                  <a:latin typeface="Times New Roman" panose="02020603050405020304" pitchFamily="18" charset="0"/>
                  <a:cs typeface="Times New Roman" panose="02020603050405020304" pitchFamily="18" charset="0"/>
                </a:rPr>
                <a:t>12</a:t>
              </a:r>
              <a:r>
                <a:rPr lang="vi-VN" altLang="en-VN" sz="1800">
                  <a:latin typeface="Times New Roman" panose="02020603050405020304" pitchFamily="18" charset="0"/>
                  <a:cs typeface="Times New Roman" panose="02020603050405020304" pitchFamily="18" charset="0"/>
                </a:rPr>
                <a:t>Mg, </a:t>
              </a:r>
              <a:r>
                <a:rPr lang="vi-VN" altLang="en-VN" sz="1800" baseline="-25000">
                  <a:latin typeface="Times New Roman" panose="02020603050405020304" pitchFamily="18" charset="0"/>
                  <a:cs typeface="Times New Roman" panose="02020603050405020304" pitchFamily="18" charset="0"/>
                </a:rPr>
                <a:t>13</a:t>
              </a:r>
              <a:r>
                <a:rPr lang="vi-VN" altLang="en-VN" sz="1800">
                  <a:latin typeface="Times New Roman" panose="02020603050405020304" pitchFamily="18" charset="0"/>
                  <a:cs typeface="Times New Roman" panose="02020603050405020304" pitchFamily="18" charset="0"/>
                </a:rPr>
                <a:t>Al, </a:t>
              </a:r>
              <a:r>
                <a:rPr lang="vi-VN" altLang="en-VN" sz="1800" baseline="-25000">
                  <a:latin typeface="Times New Roman" panose="02020603050405020304" pitchFamily="18" charset="0"/>
                  <a:cs typeface="Times New Roman" panose="02020603050405020304" pitchFamily="18" charset="0"/>
                </a:rPr>
                <a:t>19</a:t>
              </a:r>
              <a:r>
                <a:rPr lang="vi-VN" altLang="en-VN" sz="1800">
                  <a:latin typeface="Times New Roman" panose="02020603050405020304" pitchFamily="18" charset="0"/>
                  <a:cs typeface="Times New Roman" panose="02020603050405020304" pitchFamily="18" charset="0"/>
                </a:rPr>
                <a:t>K. Dãy các nguyên tố nào sau đây được xếp theo chiều tính kim loại tăng dần:</a:t>
              </a:r>
            </a:p>
          </p:txBody>
        </p:sp>
      </p:grpSp>
      <p:pic>
        <p:nvPicPr>
          <p:cNvPr id="25" name="Picture 24">
            <a:extLst>
              <a:ext uri="{FF2B5EF4-FFF2-40B4-BE49-F238E27FC236}">
                <a16:creationId xmlns:a16="http://schemas.microsoft.com/office/drawing/2014/main" id="{E1079F8A-94F1-5021-C033-9D0846512609}"/>
              </a:ext>
            </a:extLst>
          </p:cNvPr>
          <p:cNvPicPr>
            <a:picLocks noChangeAspect="1"/>
          </p:cNvPicPr>
          <p:nvPr/>
        </p:nvPicPr>
        <p:blipFill rotWithShape="1">
          <a:blip r:embed="rId3" cstate="print">
            <a:duotone>
              <a:prstClr val="black"/>
              <a:srgbClr val="39DFF1">
                <a:tint val="45000"/>
                <a:satMod val="400000"/>
              </a:srgbClr>
            </a:duotone>
          </a:blip>
          <a:srcRect r="-5485"/>
          <a:stretch/>
        </p:blipFill>
        <p:spPr>
          <a:xfrm>
            <a:off x="4160146" y="2522738"/>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par>
                                <p:cTn id="17" presetID="5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 calcmode="lin" valueType="num">
                                      <p:cBhvr>
                                        <p:cTn id="2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1"/>
                                        </p:tgtEl>
                                      </p:cBhvr>
                                    </p:animEffect>
                                  </p:childTnLst>
                                </p:cTn>
                              </p:par>
                              <p:par>
                                <p:cTn id="29" presetID="5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2"/>
                                        </p:tgtEl>
                                        <p:attrNameLst>
                                          <p:attrName>ppt_x</p:attrName>
                                          <p:attrName>ppt_y</p:attrName>
                                        </p:attrNameLst>
                                      </p:cBhvr>
                                    </p:animMotion>
                                    <p:animEffect transition="in" filter="fade">
                                      <p:cBhvr>
                                        <p:cTn id="33" dur="1000"/>
                                        <p:tgtEl>
                                          <p:spTgt spid="12"/>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par>
                                <p:cTn id="41" presetID="52"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Scale>
                                      <p:cBhvr>
                                        <p:cTn id="4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6"/>
                                        </p:tgtEl>
                                        <p:attrNameLst>
                                          <p:attrName>ppt_x</p:attrName>
                                          <p:attrName>ppt_y</p:attrName>
                                        </p:attrNameLst>
                                      </p:cBhvr>
                                    </p:animMotion>
                                    <p:animEffect transition="in" filter="fade">
                                      <p:cBhvr>
                                        <p:cTn id="45" dur="1000"/>
                                        <p:tgtEl>
                                          <p:spTgt spid="16"/>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1"/>
                                        </p:tgtEl>
                                        <p:attrNameLst>
                                          <p:attrName>ppt_y</p:attrName>
                                        </p:attrNameLst>
                                      </p:cBhvr>
                                      <p:tavLst>
                                        <p:tav tm="0">
                                          <p:val>
                                            <p:strVal val="#ppt_y"/>
                                          </p:val>
                                        </p:tav>
                                        <p:tav tm="100000">
                                          <p:val>
                                            <p:strVal val="#ppt_y"/>
                                          </p:val>
                                        </p:tav>
                                      </p:tavLst>
                                    </p:anim>
                                    <p:anim calcmode="lin" valueType="num">
                                      <p:cBhvr>
                                        <p:cTn id="5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32"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250" fill="hold"/>
                                        <p:tgtEl>
                                          <p:spTgt spid="25"/>
                                        </p:tgtEl>
                                        <p:attrNameLst>
                                          <p:attrName>ppt_w</p:attrName>
                                        </p:attrNameLst>
                                      </p:cBhvr>
                                      <p:tavLst>
                                        <p:tav tm="0">
                                          <p:val>
                                            <p:strVal val="4*#ppt_w"/>
                                          </p:val>
                                        </p:tav>
                                        <p:tav tm="100000">
                                          <p:val>
                                            <p:strVal val="#ppt_w"/>
                                          </p:val>
                                        </p:tav>
                                      </p:tavLst>
                                    </p:anim>
                                    <p:anim calcmode="lin" valueType="num">
                                      <p:cBhvr>
                                        <p:cTn id="58"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C64A948-50AE-A8BF-2A1C-06F56D54A32E}"/>
              </a:ext>
            </a:extLst>
          </p:cNvPr>
          <p:cNvSpPr/>
          <p:nvPr/>
        </p:nvSpPr>
        <p:spPr>
          <a:xfrm>
            <a:off x="908050" y="2257425"/>
            <a:ext cx="1830388" cy="1130300"/>
          </a:xfrm>
          <a:prstGeom prst="rect">
            <a:avLst/>
          </a:prstGeom>
          <a:solidFill>
            <a:srgbClr val="DF361F"/>
          </a:solidFill>
          <a:ln w="12700" cap="flat" cmpd="sng" algn="ctr">
            <a:noFill/>
            <a:prstDash val="solid"/>
            <a:miter lim="800000"/>
          </a:ln>
          <a:effectLst/>
        </p:spPr>
        <p:txBody>
          <a:bodyPr lIns="68532" tIns="34289" rIns="68532" bIns="34289" anchor="ctr"/>
          <a:lstStyle/>
          <a:p>
            <a:pPr algn="ctr" defTabSz="685148" eaLnBrk="1" fontAlgn="auto" hangingPunct="1">
              <a:spcBef>
                <a:spcPts val="0"/>
              </a:spcBef>
              <a:spcAft>
                <a:spcPts val="0"/>
              </a:spcAft>
              <a:buClr>
                <a:srgbClr val="000000"/>
              </a:buClr>
              <a:buFont typeface="Arial"/>
              <a:buNone/>
              <a:defRPr/>
            </a:pPr>
            <a:endParaRPr lang="en-US" sz="1800" kern="0">
              <a:solidFill>
                <a:prstClr val="white"/>
              </a:solidFill>
              <a:latin typeface="Arial"/>
              <a:ea typeface="Arial"/>
              <a:cs typeface="+mn-ea"/>
              <a:sym typeface="+mn-lt"/>
            </a:endParaRPr>
          </a:p>
        </p:txBody>
      </p:sp>
      <p:sp>
        <p:nvSpPr>
          <p:cNvPr id="3" name="Rectangle 8">
            <a:extLst>
              <a:ext uri="{FF2B5EF4-FFF2-40B4-BE49-F238E27FC236}">
                <a16:creationId xmlns:a16="http://schemas.microsoft.com/office/drawing/2014/main" id="{393DC299-C995-BC20-EF51-BA06500D47A3}"/>
              </a:ext>
            </a:extLst>
          </p:cNvPr>
          <p:cNvSpPr/>
          <p:nvPr/>
        </p:nvSpPr>
        <p:spPr>
          <a:xfrm>
            <a:off x="2746375" y="3387725"/>
            <a:ext cx="1830388" cy="1133475"/>
          </a:xfrm>
          <a:prstGeom prst="rect">
            <a:avLst/>
          </a:prstGeom>
          <a:solidFill>
            <a:srgbClr val="FA9C00"/>
          </a:solidFill>
          <a:ln w="12700" cap="flat" cmpd="sng" algn="ctr">
            <a:noFill/>
            <a:prstDash val="solid"/>
            <a:miter lim="800000"/>
          </a:ln>
          <a:effectLst/>
        </p:spPr>
        <p:txBody>
          <a:bodyPr lIns="68532" tIns="34289" rIns="68532" bIns="34289" anchor="ctr"/>
          <a:lstStyle/>
          <a:p>
            <a:pPr algn="ctr" defTabSz="685148" eaLnBrk="1" fontAlgn="auto" hangingPunct="1">
              <a:spcBef>
                <a:spcPts val="0"/>
              </a:spcBef>
              <a:spcAft>
                <a:spcPts val="0"/>
              </a:spcAft>
              <a:buClr>
                <a:srgbClr val="000000"/>
              </a:buClr>
              <a:buFont typeface="Arial"/>
              <a:buNone/>
              <a:defRPr/>
            </a:pPr>
            <a:endParaRPr lang="en-US" sz="1800" kern="0">
              <a:solidFill>
                <a:prstClr val="white"/>
              </a:solidFill>
              <a:latin typeface="Arial"/>
              <a:ea typeface="Arial"/>
              <a:cs typeface="+mn-ea"/>
              <a:sym typeface="+mn-lt"/>
            </a:endParaRPr>
          </a:p>
        </p:txBody>
      </p:sp>
      <p:sp>
        <p:nvSpPr>
          <p:cNvPr id="4" name="Rectangle 9">
            <a:extLst>
              <a:ext uri="{FF2B5EF4-FFF2-40B4-BE49-F238E27FC236}">
                <a16:creationId xmlns:a16="http://schemas.microsoft.com/office/drawing/2014/main" id="{894B27D7-DB5B-9B70-388C-36B3985DF6FB}"/>
              </a:ext>
            </a:extLst>
          </p:cNvPr>
          <p:cNvSpPr/>
          <p:nvPr/>
        </p:nvSpPr>
        <p:spPr>
          <a:xfrm>
            <a:off x="4583113" y="2273300"/>
            <a:ext cx="1830387" cy="1131888"/>
          </a:xfrm>
          <a:prstGeom prst="rect">
            <a:avLst/>
          </a:prstGeom>
          <a:solidFill>
            <a:srgbClr val="90BC33"/>
          </a:solidFill>
          <a:ln w="12700" cap="flat" cmpd="sng" algn="ctr">
            <a:noFill/>
            <a:prstDash val="solid"/>
            <a:miter lim="800000"/>
          </a:ln>
          <a:effectLst/>
        </p:spPr>
        <p:txBody>
          <a:bodyPr lIns="68532" tIns="34289" rIns="68532" bIns="34289" anchor="ctr"/>
          <a:lstStyle/>
          <a:p>
            <a:pPr algn="ctr" defTabSz="685148" eaLnBrk="1" fontAlgn="auto" hangingPunct="1">
              <a:spcBef>
                <a:spcPts val="0"/>
              </a:spcBef>
              <a:spcAft>
                <a:spcPts val="0"/>
              </a:spcAft>
              <a:buClr>
                <a:srgbClr val="000000"/>
              </a:buClr>
              <a:buFont typeface="Arial"/>
              <a:buNone/>
              <a:defRPr/>
            </a:pPr>
            <a:endParaRPr lang="en-US" sz="1800" kern="0">
              <a:solidFill>
                <a:prstClr val="white"/>
              </a:solidFill>
              <a:latin typeface="Arial"/>
              <a:ea typeface="Arial"/>
              <a:cs typeface="+mn-ea"/>
              <a:sym typeface="+mn-lt"/>
            </a:endParaRPr>
          </a:p>
        </p:txBody>
      </p:sp>
      <p:sp>
        <p:nvSpPr>
          <p:cNvPr id="5" name="Rectangle 10">
            <a:extLst>
              <a:ext uri="{FF2B5EF4-FFF2-40B4-BE49-F238E27FC236}">
                <a16:creationId xmlns:a16="http://schemas.microsoft.com/office/drawing/2014/main" id="{62FC1D4E-0C29-4F6C-58E2-FB7D2A66B467}"/>
              </a:ext>
            </a:extLst>
          </p:cNvPr>
          <p:cNvSpPr/>
          <p:nvPr/>
        </p:nvSpPr>
        <p:spPr>
          <a:xfrm>
            <a:off x="6389688" y="3387725"/>
            <a:ext cx="1846262" cy="1133475"/>
          </a:xfrm>
          <a:prstGeom prst="rect">
            <a:avLst/>
          </a:prstGeom>
          <a:solidFill>
            <a:srgbClr val="00B09B"/>
          </a:solidFill>
          <a:ln w="12700" cap="flat" cmpd="sng" algn="ctr">
            <a:noFill/>
            <a:prstDash val="solid"/>
            <a:miter lim="800000"/>
          </a:ln>
          <a:effectLst/>
        </p:spPr>
        <p:txBody>
          <a:bodyPr lIns="68532" tIns="34289" rIns="68532" bIns="34289" anchor="ctr"/>
          <a:lstStyle/>
          <a:p>
            <a:pPr algn="ctr" defTabSz="685148" eaLnBrk="1" fontAlgn="auto" hangingPunct="1">
              <a:spcBef>
                <a:spcPts val="0"/>
              </a:spcBef>
              <a:spcAft>
                <a:spcPts val="0"/>
              </a:spcAft>
              <a:buClr>
                <a:srgbClr val="000000"/>
              </a:buClr>
              <a:buFont typeface="Arial"/>
              <a:buNone/>
              <a:defRPr/>
            </a:pPr>
            <a:endParaRPr lang="en-US" sz="1800" kern="0">
              <a:solidFill>
                <a:prstClr val="white"/>
              </a:solidFill>
              <a:latin typeface="Arial"/>
              <a:ea typeface="Arial"/>
              <a:cs typeface="+mn-ea"/>
              <a:sym typeface="+mn-lt"/>
            </a:endParaRPr>
          </a:p>
        </p:txBody>
      </p:sp>
      <p:grpSp>
        <p:nvGrpSpPr>
          <p:cNvPr id="6" name="Group 14">
            <a:extLst>
              <a:ext uri="{FF2B5EF4-FFF2-40B4-BE49-F238E27FC236}">
                <a16:creationId xmlns:a16="http://schemas.microsoft.com/office/drawing/2014/main" id="{015B088C-F73D-3C40-4586-634E7BAF64D1}"/>
              </a:ext>
            </a:extLst>
          </p:cNvPr>
          <p:cNvGrpSpPr>
            <a:grpSpLocks/>
          </p:cNvGrpSpPr>
          <p:nvPr/>
        </p:nvGrpSpPr>
        <p:grpSpPr bwMode="auto">
          <a:xfrm>
            <a:off x="1031875" y="2287588"/>
            <a:ext cx="1603375" cy="919162"/>
            <a:chOff x="6527955" y="1469765"/>
            <a:chExt cx="1773219" cy="676089"/>
          </a:xfrm>
        </p:grpSpPr>
        <p:sp>
          <p:nvSpPr>
            <p:cNvPr id="72723" name="Content Placeholder 2">
              <a:extLst>
                <a:ext uri="{FF2B5EF4-FFF2-40B4-BE49-F238E27FC236}">
                  <a16:creationId xmlns:a16="http://schemas.microsoft.com/office/drawing/2014/main" id="{F996B459-372A-F17A-0E18-0590AF7EF6A3}"/>
                </a:ext>
              </a:extLst>
            </p:cNvPr>
            <p:cNvSpPr txBox="1">
              <a:spLocks noChangeArrowheads="1"/>
            </p:cNvSpPr>
            <p:nvPr/>
          </p:nvSpPr>
          <p:spPr bwMode="auto">
            <a:xfrm>
              <a:off x="6527955" y="1469765"/>
              <a:ext cx="1773219" cy="3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vi-VN" altLang="zh-CN" sz="2800" b="1">
                  <a:solidFill>
                    <a:srgbClr val="FFFFFF"/>
                  </a:solidFill>
                  <a:latin typeface="Times New Roman" panose="02020603050405020304" pitchFamily="18" charset="0"/>
                  <a:cs typeface="Times New Roman" panose="02020603050405020304" pitchFamily="18" charset="0"/>
                  <a:sym typeface="+mn-lt"/>
                </a:rPr>
                <a:t>A</a:t>
              </a:r>
              <a:endParaRPr lang="en-US" altLang="zh-CN" sz="12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2724" name="Content Placeholder 2">
              <a:extLst>
                <a:ext uri="{FF2B5EF4-FFF2-40B4-BE49-F238E27FC236}">
                  <a16:creationId xmlns:a16="http://schemas.microsoft.com/office/drawing/2014/main" id="{AB0ECB0A-E4ED-EE19-635A-49DD52BE4D91}"/>
                </a:ext>
              </a:extLst>
            </p:cNvPr>
            <p:cNvSpPr txBox="1">
              <a:spLocks noChangeArrowheads="1"/>
            </p:cNvSpPr>
            <p:nvPr/>
          </p:nvSpPr>
          <p:spPr bwMode="auto">
            <a:xfrm>
              <a:off x="6596992" y="1817477"/>
              <a:ext cx="1503670" cy="3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vi-VN" altLang="en-VN" sz="2100">
                  <a:solidFill>
                    <a:srgbClr val="333333"/>
                  </a:solidFill>
                  <a:latin typeface="Times New Roman" panose="02020603050405020304" pitchFamily="18" charset="0"/>
                  <a:cs typeface="Times New Roman" panose="02020603050405020304" pitchFamily="18" charset="0"/>
                </a:rPr>
                <a:t>Y &lt; X &lt; T</a:t>
              </a:r>
              <a:endParaRPr lang="en-US" altLang="zh-CN" sz="210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9" name="Group 17">
            <a:extLst>
              <a:ext uri="{FF2B5EF4-FFF2-40B4-BE49-F238E27FC236}">
                <a16:creationId xmlns:a16="http://schemas.microsoft.com/office/drawing/2014/main" id="{B991AD48-3639-089D-4A69-975E1A21E166}"/>
              </a:ext>
            </a:extLst>
          </p:cNvPr>
          <p:cNvGrpSpPr>
            <a:grpSpLocks/>
          </p:cNvGrpSpPr>
          <p:nvPr/>
        </p:nvGrpSpPr>
        <p:grpSpPr bwMode="auto">
          <a:xfrm>
            <a:off x="2859088" y="3443288"/>
            <a:ext cx="1603375" cy="900112"/>
            <a:chOff x="6494546" y="1483623"/>
            <a:chExt cx="1773219" cy="662231"/>
          </a:xfrm>
        </p:grpSpPr>
        <p:sp>
          <p:nvSpPr>
            <p:cNvPr id="72721" name="Content Placeholder 2">
              <a:extLst>
                <a:ext uri="{FF2B5EF4-FFF2-40B4-BE49-F238E27FC236}">
                  <a16:creationId xmlns:a16="http://schemas.microsoft.com/office/drawing/2014/main" id="{17BC298C-F466-9C6E-169A-DB651583D3F3}"/>
                </a:ext>
              </a:extLst>
            </p:cNvPr>
            <p:cNvSpPr txBox="1">
              <a:spLocks noChangeArrowheads="1"/>
            </p:cNvSpPr>
            <p:nvPr/>
          </p:nvSpPr>
          <p:spPr bwMode="auto">
            <a:xfrm>
              <a:off x="6494546" y="1483623"/>
              <a:ext cx="1773219" cy="3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28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B</a:t>
              </a:r>
              <a:endParaRPr lang="en-US" altLang="zh-CN" sz="12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2722" name="Content Placeholder 2">
              <a:extLst>
                <a:ext uri="{FF2B5EF4-FFF2-40B4-BE49-F238E27FC236}">
                  <a16:creationId xmlns:a16="http://schemas.microsoft.com/office/drawing/2014/main" id="{338B383A-285A-9AA6-AD48-9C8E43307530}"/>
                </a:ext>
              </a:extLst>
            </p:cNvPr>
            <p:cNvSpPr txBox="1">
              <a:spLocks noChangeArrowheads="1"/>
            </p:cNvSpPr>
            <p:nvPr/>
          </p:nvSpPr>
          <p:spPr bwMode="auto">
            <a:xfrm>
              <a:off x="6596992" y="1817477"/>
              <a:ext cx="1503670" cy="3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vi-VN" altLang="en-VN" sz="2100">
                  <a:solidFill>
                    <a:srgbClr val="333333"/>
                  </a:solidFill>
                  <a:latin typeface="Times New Roman" panose="02020603050405020304" pitchFamily="18" charset="0"/>
                  <a:cs typeface="Times New Roman" panose="02020603050405020304" pitchFamily="18" charset="0"/>
                </a:rPr>
                <a:t>Y &lt; T &lt; X</a:t>
              </a:r>
              <a:endParaRPr lang="en-US" altLang="zh-CN" sz="210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12" name="Group 20">
            <a:extLst>
              <a:ext uri="{FF2B5EF4-FFF2-40B4-BE49-F238E27FC236}">
                <a16:creationId xmlns:a16="http://schemas.microsoft.com/office/drawing/2014/main" id="{503E2010-037F-1A56-7A3A-633DE7010A30}"/>
              </a:ext>
            </a:extLst>
          </p:cNvPr>
          <p:cNvGrpSpPr>
            <a:grpSpLocks/>
          </p:cNvGrpSpPr>
          <p:nvPr/>
        </p:nvGrpSpPr>
        <p:grpSpPr bwMode="auto">
          <a:xfrm>
            <a:off x="4371975" y="2324100"/>
            <a:ext cx="2252663" cy="898525"/>
            <a:chOff x="6137469" y="1484581"/>
            <a:chExt cx="2491328" cy="661273"/>
          </a:xfrm>
        </p:grpSpPr>
        <p:sp>
          <p:nvSpPr>
            <p:cNvPr id="72719" name="Content Placeholder 2">
              <a:extLst>
                <a:ext uri="{FF2B5EF4-FFF2-40B4-BE49-F238E27FC236}">
                  <a16:creationId xmlns:a16="http://schemas.microsoft.com/office/drawing/2014/main" id="{988679DA-3299-864F-A898-439040B61745}"/>
                </a:ext>
              </a:extLst>
            </p:cNvPr>
            <p:cNvSpPr txBox="1">
              <a:spLocks noChangeArrowheads="1"/>
            </p:cNvSpPr>
            <p:nvPr/>
          </p:nvSpPr>
          <p:spPr bwMode="auto">
            <a:xfrm>
              <a:off x="6137469" y="1484581"/>
              <a:ext cx="2491328" cy="3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28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C</a:t>
              </a:r>
              <a:endParaRPr lang="en-US" altLang="zh-CN" sz="12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2720" name="Content Placeholder 2">
              <a:extLst>
                <a:ext uri="{FF2B5EF4-FFF2-40B4-BE49-F238E27FC236}">
                  <a16:creationId xmlns:a16="http://schemas.microsoft.com/office/drawing/2014/main" id="{DCB4F1A9-932E-ABD3-E833-9CAB8CDCEC4C}"/>
                </a:ext>
              </a:extLst>
            </p:cNvPr>
            <p:cNvSpPr txBox="1">
              <a:spLocks noChangeArrowheads="1"/>
            </p:cNvSpPr>
            <p:nvPr/>
          </p:nvSpPr>
          <p:spPr bwMode="auto">
            <a:xfrm>
              <a:off x="6596992" y="1817477"/>
              <a:ext cx="1503670" cy="3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vi-VN" altLang="en-VN" sz="2100">
                  <a:solidFill>
                    <a:srgbClr val="333333"/>
                  </a:solidFill>
                  <a:latin typeface="Times New Roman" panose="02020603050405020304" pitchFamily="18" charset="0"/>
                  <a:cs typeface="Times New Roman" panose="02020603050405020304" pitchFamily="18" charset="0"/>
                </a:rPr>
                <a:t>T &lt; Y &lt; Z</a:t>
              </a:r>
              <a:endParaRPr lang="en-US" altLang="zh-CN" sz="210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15" name="Group 23">
            <a:extLst>
              <a:ext uri="{FF2B5EF4-FFF2-40B4-BE49-F238E27FC236}">
                <a16:creationId xmlns:a16="http://schemas.microsoft.com/office/drawing/2014/main" id="{25C5952D-1488-1D18-6114-A6F7132A8942}"/>
              </a:ext>
            </a:extLst>
          </p:cNvPr>
          <p:cNvGrpSpPr>
            <a:grpSpLocks/>
          </p:cNvGrpSpPr>
          <p:nvPr/>
        </p:nvGrpSpPr>
        <p:grpSpPr bwMode="auto">
          <a:xfrm>
            <a:off x="6543675" y="3405188"/>
            <a:ext cx="1603375" cy="931862"/>
            <a:chOff x="6537971" y="1459709"/>
            <a:chExt cx="1773219" cy="686145"/>
          </a:xfrm>
        </p:grpSpPr>
        <p:sp>
          <p:nvSpPr>
            <p:cNvPr id="72717" name="Content Placeholder 2">
              <a:extLst>
                <a:ext uri="{FF2B5EF4-FFF2-40B4-BE49-F238E27FC236}">
                  <a16:creationId xmlns:a16="http://schemas.microsoft.com/office/drawing/2014/main" id="{8E0C2E83-350F-097E-727F-6CC977C50260}"/>
                </a:ext>
              </a:extLst>
            </p:cNvPr>
            <p:cNvSpPr txBox="1">
              <a:spLocks noChangeArrowheads="1"/>
            </p:cNvSpPr>
            <p:nvPr/>
          </p:nvSpPr>
          <p:spPr bwMode="auto">
            <a:xfrm>
              <a:off x="6537971" y="1459709"/>
              <a:ext cx="1773219" cy="3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28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D</a:t>
              </a:r>
              <a:endParaRPr lang="en-US" altLang="zh-CN" sz="12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2718" name="Content Placeholder 2">
              <a:extLst>
                <a:ext uri="{FF2B5EF4-FFF2-40B4-BE49-F238E27FC236}">
                  <a16:creationId xmlns:a16="http://schemas.microsoft.com/office/drawing/2014/main" id="{24BCBD06-42B0-9E7A-28F6-D70D0F289064}"/>
                </a:ext>
              </a:extLst>
            </p:cNvPr>
            <p:cNvSpPr txBox="1">
              <a:spLocks noChangeArrowheads="1"/>
            </p:cNvSpPr>
            <p:nvPr/>
          </p:nvSpPr>
          <p:spPr bwMode="auto">
            <a:xfrm>
              <a:off x="6596992" y="1817477"/>
              <a:ext cx="1503670" cy="3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vi-VN" altLang="en-VN" sz="2100">
                  <a:solidFill>
                    <a:schemeClr val="tx1"/>
                  </a:solidFill>
                  <a:latin typeface="Times New Roman" panose="02020603050405020304" pitchFamily="18" charset="0"/>
                  <a:cs typeface="Times New Roman" panose="02020603050405020304" pitchFamily="18" charset="0"/>
                </a:rPr>
                <a:t>T &lt; X &lt; Y </a:t>
              </a:r>
              <a:endParaRPr lang="en-US" altLang="zh-CN" sz="21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72713" name="Group 17">
            <a:extLst>
              <a:ext uri="{FF2B5EF4-FFF2-40B4-BE49-F238E27FC236}">
                <a16:creationId xmlns:a16="http://schemas.microsoft.com/office/drawing/2014/main" id="{1E9BF09C-7BE1-7BAD-260F-6F0E1C6F9958}"/>
              </a:ext>
            </a:extLst>
          </p:cNvPr>
          <p:cNvGrpSpPr>
            <a:grpSpLocks/>
          </p:cNvGrpSpPr>
          <p:nvPr/>
        </p:nvGrpSpPr>
        <p:grpSpPr bwMode="auto">
          <a:xfrm>
            <a:off x="908050" y="620713"/>
            <a:ext cx="7680325" cy="1239837"/>
            <a:chOff x="633046" y="645998"/>
            <a:chExt cx="11132027" cy="1733125"/>
          </a:xfrm>
        </p:grpSpPr>
        <p:sp>
          <p:nvSpPr>
            <p:cNvPr id="19" name="Rectangle: Rounded Corners 18">
              <a:extLst>
                <a:ext uri="{FF2B5EF4-FFF2-40B4-BE49-F238E27FC236}">
                  <a16:creationId xmlns:a16="http://schemas.microsoft.com/office/drawing/2014/main" id="{D927DC43-9617-CC7E-8EEA-CE297B34E3EB}"/>
                </a:ext>
              </a:extLst>
            </p:cNvPr>
            <p:cNvSpPr/>
            <p:nvPr/>
          </p:nvSpPr>
          <p:spPr>
            <a:xfrm>
              <a:off x="633046" y="645998"/>
              <a:ext cx="11132027" cy="1733125"/>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72716" name="TextBox 19">
              <a:extLst>
                <a:ext uri="{FF2B5EF4-FFF2-40B4-BE49-F238E27FC236}">
                  <a16:creationId xmlns:a16="http://schemas.microsoft.com/office/drawing/2014/main" id="{79BE3694-04FE-73AD-B6A4-28F800338FBD}"/>
                </a:ext>
              </a:extLst>
            </p:cNvPr>
            <p:cNvSpPr txBox="1">
              <a:spLocks noChangeArrowheads="1"/>
            </p:cNvSpPr>
            <p:nvPr/>
          </p:nvSpPr>
          <p:spPr bwMode="auto">
            <a:xfrm>
              <a:off x="633046" y="744524"/>
              <a:ext cx="11132027" cy="148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vi-VN" altLang="en-VN" sz="1800" b="1">
                  <a:solidFill>
                    <a:srgbClr val="FF0000"/>
                  </a:solidFill>
                  <a:latin typeface="Times New Roman" panose="02020603050405020304" pitchFamily="18" charset="0"/>
                  <a:cs typeface="Times New Roman" panose="02020603050405020304" pitchFamily="18" charset="0"/>
                </a:rPr>
                <a:t>Câu 6: </a:t>
              </a:r>
              <a:r>
                <a:rPr lang="vi-VN" altLang="en-VN" sz="1800">
                  <a:latin typeface="Times New Roman" panose="02020603050405020304" pitchFamily="18" charset="0"/>
                  <a:cs typeface="Times New Roman" panose="02020603050405020304" pitchFamily="18" charset="0"/>
                </a:rPr>
                <a:t>Cấu hình electron nguyên tử của 3 nguyên tố X, Y, T lần lượt là: 1s</a:t>
              </a:r>
              <a:r>
                <a:rPr lang="vi-VN" altLang="en-VN" sz="1800" baseline="30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2s</a:t>
              </a:r>
              <a:r>
                <a:rPr lang="vi-VN" altLang="en-VN" sz="1800" baseline="30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2p</a:t>
              </a:r>
              <a:r>
                <a:rPr lang="vi-VN" altLang="en-VN" sz="1800" baseline="30000">
                  <a:latin typeface="Times New Roman" panose="02020603050405020304" pitchFamily="18" charset="0"/>
                  <a:cs typeface="Times New Roman" panose="02020603050405020304" pitchFamily="18" charset="0"/>
                </a:rPr>
                <a:t>6</a:t>
              </a:r>
              <a:r>
                <a:rPr lang="vi-VN" altLang="en-VN" sz="1800">
                  <a:latin typeface="Times New Roman" panose="02020603050405020304" pitchFamily="18" charset="0"/>
                  <a:cs typeface="Times New Roman" panose="02020603050405020304" pitchFamily="18" charset="0"/>
                </a:rPr>
                <a:t>3s</a:t>
              </a:r>
              <a:r>
                <a:rPr lang="vi-VN" altLang="en-VN" sz="1800" baseline="30000">
                  <a:latin typeface="Times New Roman" panose="02020603050405020304" pitchFamily="18" charset="0"/>
                  <a:cs typeface="Times New Roman" panose="02020603050405020304" pitchFamily="18" charset="0"/>
                </a:rPr>
                <a:t>1</a:t>
              </a:r>
              <a:r>
                <a:rPr lang="vi-VN" altLang="en-VN" sz="1800">
                  <a:latin typeface="Times New Roman" panose="02020603050405020304" pitchFamily="18" charset="0"/>
                  <a:cs typeface="Times New Roman" panose="02020603050405020304" pitchFamily="18" charset="0"/>
                </a:rPr>
                <a:t>, 1s</a:t>
              </a:r>
              <a:r>
                <a:rPr lang="vi-VN" altLang="en-VN" sz="1800" baseline="30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2s</a:t>
              </a:r>
              <a:r>
                <a:rPr lang="vi-VN" altLang="en-VN" sz="1800" baseline="30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2p</a:t>
              </a:r>
              <a:r>
                <a:rPr lang="vi-VN" altLang="en-VN" sz="1800" baseline="30000">
                  <a:latin typeface="Times New Roman" panose="02020603050405020304" pitchFamily="18" charset="0"/>
                  <a:cs typeface="Times New Roman" panose="02020603050405020304" pitchFamily="18" charset="0"/>
                </a:rPr>
                <a:t>6</a:t>
              </a:r>
              <a:r>
                <a:rPr lang="vi-VN" altLang="en-VN" sz="1800">
                  <a:latin typeface="Times New Roman" panose="02020603050405020304" pitchFamily="18" charset="0"/>
                  <a:cs typeface="Times New Roman" panose="02020603050405020304" pitchFamily="18" charset="0"/>
                </a:rPr>
                <a:t>3s</a:t>
              </a:r>
              <a:r>
                <a:rPr lang="vi-VN" altLang="en-VN" sz="1800" baseline="30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3p</a:t>
              </a:r>
              <a:r>
                <a:rPr lang="vi-VN" altLang="en-VN" sz="1800" baseline="30000">
                  <a:latin typeface="Times New Roman" panose="02020603050405020304" pitchFamily="18" charset="0"/>
                  <a:cs typeface="Times New Roman" panose="02020603050405020304" pitchFamily="18" charset="0"/>
                </a:rPr>
                <a:t>6</a:t>
              </a:r>
              <a:r>
                <a:rPr lang="vi-VN" altLang="en-VN" sz="1800">
                  <a:latin typeface="Times New Roman" panose="02020603050405020304" pitchFamily="18" charset="0"/>
                  <a:cs typeface="Times New Roman" panose="02020603050405020304" pitchFamily="18" charset="0"/>
                </a:rPr>
                <a:t>4s</a:t>
              </a:r>
              <a:r>
                <a:rPr lang="vi-VN" altLang="en-VN" sz="1800" baseline="30000">
                  <a:latin typeface="Times New Roman" panose="02020603050405020304" pitchFamily="18" charset="0"/>
                  <a:cs typeface="Times New Roman" panose="02020603050405020304" pitchFamily="18" charset="0"/>
                </a:rPr>
                <a:t>1</a:t>
              </a:r>
              <a:r>
                <a:rPr lang="vi-VN" altLang="en-VN" sz="1800">
                  <a:latin typeface="Times New Roman" panose="02020603050405020304" pitchFamily="18" charset="0"/>
                  <a:cs typeface="Times New Roman" panose="02020603050405020304" pitchFamily="18" charset="0"/>
                </a:rPr>
                <a:t>, 1s</a:t>
              </a:r>
              <a:r>
                <a:rPr lang="vi-VN" altLang="en-VN" sz="1800" baseline="30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2s</a:t>
              </a:r>
              <a:r>
                <a:rPr lang="vi-VN" altLang="en-VN" sz="1800" baseline="30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2p</a:t>
              </a:r>
              <a:r>
                <a:rPr lang="vi-VN" altLang="en-VN" sz="1800" baseline="30000">
                  <a:latin typeface="Times New Roman" panose="02020603050405020304" pitchFamily="18" charset="0"/>
                  <a:cs typeface="Times New Roman" panose="02020603050405020304" pitchFamily="18" charset="0"/>
                </a:rPr>
                <a:t>6</a:t>
              </a:r>
              <a:r>
                <a:rPr lang="vi-VN" altLang="en-VN" sz="1800">
                  <a:latin typeface="Times New Roman" panose="02020603050405020304" pitchFamily="18" charset="0"/>
                  <a:cs typeface="Times New Roman" panose="02020603050405020304" pitchFamily="18" charset="0"/>
                </a:rPr>
                <a:t>3s</a:t>
              </a:r>
              <a:r>
                <a:rPr lang="vi-VN" altLang="en-VN" sz="1800" baseline="30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3p</a:t>
              </a:r>
              <a:r>
                <a:rPr lang="vi-VN" altLang="en-VN" sz="1800" baseline="30000">
                  <a:latin typeface="Times New Roman" panose="02020603050405020304" pitchFamily="18" charset="0"/>
                  <a:cs typeface="Times New Roman" panose="02020603050405020304" pitchFamily="18" charset="0"/>
                </a:rPr>
                <a:t>1</a:t>
              </a:r>
              <a:r>
                <a:rPr lang="vi-VN" altLang="en-VN" sz="1800">
                  <a:latin typeface="Times New Roman" panose="02020603050405020304" pitchFamily="18" charset="0"/>
                  <a:cs typeface="Times New Roman" panose="02020603050405020304" pitchFamily="18" charset="0"/>
                </a:rPr>
                <a:t>. Nếu xếp theo chiều tăng dần tính kim loại thì sự sắp xếp đúng?</a:t>
              </a:r>
            </a:p>
          </p:txBody>
        </p:sp>
      </p:grpSp>
      <p:pic>
        <p:nvPicPr>
          <p:cNvPr id="21" name="Picture 20">
            <a:extLst>
              <a:ext uri="{FF2B5EF4-FFF2-40B4-BE49-F238E27FC236}">
                <a16:creationId xmlns:a16="http://schemas.microsoft.com/office/drawing/2014/main" id="{08361D1D-4632-CADF-9AA6-10D1803B2D33}"/>
              </a:ext>
            </a:extLst>
          </p:cNvPr>
          <p:cNvPicPr>
            <a:picLocks noChangeAspect="1"/>
          </p:cNvPicPr>
          <p:nvPr/>
        </p:nvPicPr>
        <p:blipFill rotWithShape="1">
          <a:blip r:embed="rId3" cstate="print">
            <a:duotone>
              <a:prstClr val="black"/>
              <a:srgbClr val="39DFF1">
                <a:tint val="45000"/>
                <a:satMod val="400000"/>
              </a:srgbClr>
            </a:duotone>
          </a:blip>
          <a:srcRect r="-5485"/>
          <a:stretch/>
        </p:blipFill>
        <p:spPr>
          <a:xfrm>
            <a:off x="8064904" y="3810098"/>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32"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250" fill="hold"/>
                                        <p:tgtEl>
                                          <p:spTgt spid="21"/>
                                        </p:tgtEl>
                                        <p:attrNameLst>
                                          <p:attrName>ppt_w</p:attrName>
                                        </p:attrNameLst>
                                      </p:cBhvr>
                                      <p:tavLst>
                                        <p:tav tm="0">
                                          <p:val>
                                            <p:strVal val="4*#ppt_w"/>
                                          </p:val>
                                        </p:tav>
                                        <p:tav tm="100000">
                                          <p:val>
                                            <p:strVal val="#ppt_w"/>
                                          </p:val>
                                        </p:tav>
                                      </p:tavLst>
                                    </p:anim>
                                    <p:anim calcmode="lin" valueType="num">
                                      <p:cBhvr>
                                        <p:cTn id="25"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0">
            <a:extLst>
              <a:ext uri="{FF2B5EF4-FFF2-40B4-BE49-F238E27FC236}">
                <a16:creationId xmlns:a16="http://schemas.microsoft.com/office/drawing/2014/main" id="{E3D73E11-71F5-92D2-C85A-6A2A445FA9AF}"/>
              </a:ext>
            </a:extLst>
          </p:cNvPr>
          <p:cNvSpPr>
            <a:spLocks noChangeArrowheads="1"/>
          </p:cNvSpPr>
          <p:nvPr/>
        </p:nvSpPr>
        <p:spPr bwMode="auto">
          <a:xfrm>
            <a:off x="993775" y="1322388"/>
            <a:ext cx="693738" cy="692150"/>
          </a:xfrm>
          <a:prstGeom prst="ellipse">
            <a:avLst/>
          </a:prstGeom>
          <a:solidFill>
            <a:srgbClr val="16294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A</a:t>
            </a:r>
            <a:endParaRPr lang="id-ID"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4" name="Rectangle 22">
            <a:extLst>
              <a:ext uri="{FF2B5EF4-FFF2-40B4-BE49-F238E27FC236}">
                <a16:creationId xmlns:a16="http://schemas.microsoft.com/office/drawing/2014/main" id="{22DBA4C0-8EB0-5A16-8477-E57516C43FEF}"/>
              </a:ext>
            </a:extLst>
          </p:cNvPr>
          <p:cNvSpPr>
            <a:spLocks noChangeArrowheads="1"/>
          </p:cNvSpPr>
          <p:nvPr/>
        </p:nvSpPr>
        <p:spPr bwMode="auto">
          <a:xfrm>
            <a:off x="1733550" y="1452563"/>
            <a:ext cx="65754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100">
                <a:latin typeface="Times New Roman" panose="02020603050405020304" pitchFamily="18" charset="0"/>
                <a:cs typeface="Times New Roman" panose="02020603050405020304" pitchFamily="18" charset="0"/>
              </a:rPr>
              <a:t>Trong số các nguyên tố bền, cesi là kim loại mạnh nhất.</a:t>
            </a:r>
            <a:endParaRPr lang="id-ID" altLang="en-VN" sz="2100">
              <a:solidFill>
                <a:srgbClr val="A6A6A6"/>
              </a:solidFill>
              <a:latin typeface="Times New Roman" panose="02020603050405020304" pitchFamily="18" charset="0"/>
              <a:cs typeface="Times New Roman" panose="02020603050405020304" pitchFamily="18" charset="0"/>
              <a:sym typeface="+mn-lt"/>
            </a:endParaRPr>
          </a:p>
        </p:txBody>
      </p:sp>
      <p:sp>
        <p:nvSpPr>
          <p:cNvPr id="5" name="Oval 23">
            <a:extLst>
              <a:ext uri="{FF2B5EF4-FFF2-40B4-BE49-F238E27FC236}">
                <a16:creationId xmlns:a16="http://schemas.microsoft.com/office/drawing/2014/main" id="{F2627E79-A871-F0EB-9FEE-18539223F029}"/>
              </a:ext>
            </a:extLst>
          </p:cNvPr>
          <p:cNvSpPr>
            <a:spLocks noChangeArrowheads="1"/>
          </p:cNvSpPr>
          <p:nvPr/>
        </p:nvSpPr>
        <p:spPr bwMode="auto">
          <a:xfrm>
            <a:off x="993775" y="3167063"/>
            <a:ext cx="693738" cy="692150"/>
          </a:xfrm>
          <a:prstGeom prst="ellipse">
            <a:avLst/>
          </a:prstGeom>
          <a:solidFill>
            <a:srgbClr val="DF361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C</a:t>
            </a:r>
            <a:endParaRPr lang="id-ID"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7" name="Rectangle 25">
            <a:extLst>
              <a:ext uri="{FF2B5EF4-FFF2-40B4-BE49-F238E27FC236}">
                <a16:creationId xmlns:a16="http://schemas.microsoft.com/office/drawing/2014/main" id="{D08EE9EB-E840-57E6-210B-3EDE6DED4D43}"/>
              </a:ext>
            </a:extLst>
          </p:cNvPr>
          <p:cNvSpPr>
            <a:spLocks noChangeArrowheads="1"/>
          </p:cNvSpPr>
          <p:nvPr/>
        </p:nvSpPr>
        <p:spPr bwMode="auto">
          <a:xfrm>
            <a:off x="1733550" y="3173413"/>
            <a:ext cx="65754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100">
                <a:latin typeface="Times New Roman" panose="02020603050405020304" pitchFamily="18" charset="0"/>
                <a:cs typeface="Times New Roman" panose="02020603050405020304" pitchFamily="18" charset="0"/>
              </a:rPr>
              <a:t>Đối với tất cả nguyên tố thuộc nhóm A của bảng tuần hoàn, số electron lớp ngoài cùng bằng số thứ tự nhóm.</a:t>
            </a:r>
            <a:endParaRPr lang="id-ID" altLang="en-VN" sz="2100">
              <a:solidFill>
                <a:srgbClr val="A6A6A6"/>
              </a:solidFill>
              <a:latin typeface="Times New Roman" panose="02020603050405020304" pitchFamily="18" charset="0"/>
              <a:cs typeface="Times New Roman" panose="02020603050405020304" pitchFamily="18" charset="0"/>
              <a:sym typeface="+mn-lt"/>
            </a:endParaRPr>
          </a:p>
        </p:txBody>
      </p:sp>
      <p:sp>
        <p:nvSpPr>
          <p:cNvPr id="8" name="Oval 29">
            <a:extLst>
              <a:ext uri="{FF2B5EF4-FFF2-40B4-BE49-F238E27FC236}">
                <a16:creationId xmlns:a16="http://schemas.microsoft.com/office/drawing/2014/main" id="{D91F30D2-0695-8638-9EB1-A1D00C701318}"/>
              </a:ext>
            </a:extLst>
          </p:cNvPr>
          <p:cNvSpPr>
            <a:spLocks noChangeArrowheads="1"/>
          </p:cNvSpPr>
          <p:nvPr/>
        </p:nvSpPr>
        <p:spPr bwMode="auto">
          <a:xfrm>
            <a:off x="977900" y="2227263"/>
            <a:ext cx="692150" cy="693737"/>
          </a:xfrm>
          <a:prstGeom prst="ellipse">
            <a:avLst/>
          </a:prstGeom>
          <a:solidFill>
            <a:srgbClr val="90BC33"/>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B</a:t>
            </a:r>
            <a:endParaRPr lang="id-ID"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10" name="Rectangle 31">
            <a:extLst>
              <a:ext uri="{FF2B5EF4-FFF2-40B4-BE49-F238E27FC236}">
                <a16:creationId xmlns:a16="http://schemas.microsoft.com/office/drawing/2014/main" id="{7356E85D-F918-9CB7-D208-5FF93651ED0F}"/>
              </a:ext>
            </a:extLst>
          </p:cNvPr>
          <p:cNvSpPr>
            <a:spLocks noChangeArrowheads="1"/>
          </p:cNvSpPr>
          <p:nvPr/>
        </p:nvSpPr>
        <p:spPr bwMode="auto">
          <a:xfrm>
            <a:off x="1733550" y="2255838"/>
            <a:ext cx="65754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100">
                <a:latin typeface="Times New Roman" panose="02020603050405020304" pitchFamily="18" charset="0"/>
                <a:cs typeface="Times New Roman" panose="02020603050405020304" pitchFamily="18" charset="0"/>
              </a:rPr>
              <a:t>Trong nhóm IVA vừa có nguyên tố kim loại, vừa có nguyên tố phi kim.</a:t>
            </a:r>
            <a:endParaRPr lang="id-ID" altLang="en-VN" sz="2100">
              <a:solidFill>
                <a:srgbClr val="A6A6A6"/>
              </a:solidFill>
              <a:latin typeface="Times New Roman" panose="02020603050405020304" pitchFamily="18" charset="0"/>
              <a:cs typeface="Times New Roman" panose="02020603050405020304" pitchFamily="18" charset="0"/>
              <a:sym typeface="+mn-lt"/>
            </a:endParaRPr>
          </a:p>
        </p:txBody>
      </p:sp>
      <p:sp>
        <p:nvSpPr>
          <p:cNvPr id="11" name="Oval 32">
            <a:extLst>
              <a:ext uri="{FF2B5EF4-FFF2-40B4-BE49-F238E27FC236}">
                <a16:creationId xmlns:a16="http://schemas.microsoft.com/office/drawing/2014/main" id="{972E665A-33F9-943B-5F24-A76066AAEB12}"/>
              </a:ext>
            </a:extLst>
          </p:cNvPr>
          <p:cNvSpPr>
            <a:spLocks noChangeArrowheads="1"/>
          </p:cNvSpPr>
          <p:nvPr/>
        </p:nvSpPr>
        <p:spPr bwMode="auto">
          <a:xfrm>
            <a:off x="993775" y="4173538"/>
            <a:ext cx="693738" cy="692150"/>
          </a:xfrm>
          <a:prstGeom prst="ellipse">
            <a:avLst/>
          </a:prstGeom>
          <a:solidFill>
            <a:srgbClr val="00B09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28" tIns="34289" rIns="68528" bIns="34289"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VN" sz="3000" b="1">
                <a:solidFill>
                  <a:srgbClr val="FFFFFF"/>
                </a:solidFill>
                <a:latin typeface="Times New Roman" panose="02020603050405020304" pitchFamily="18" charset="0"/>
                <a:cs typeface="Times New Roman" panose="02020603050405020304" pitchFamily="18" charset="0"/>
                <a:sym typeface="+mn-lt"/>
              </a:rPr>
              <a:t>D</a:t>
            </a:r>
            <a:endParaRPr lang="id-ID" altLang="en-VN" sz="3000" b="1">
              <a:solidFill>
                <a:srgbClr val="FFFFFF"/>
              </a:solidFill>
              <a:latin typeface="Times New Roman" panose="02020603050405020304" pitchFamily="18" charset="0"/>
              <a:cs typeface="Times New Roman" panose="02020603050405020304" pitchFamily="18" charset="0"/>
              <a:sym typeface="+mn-lt"/>
            </a:endParaRPr>
          </a:p>
        </p:txBody>
      </p:sp>
      <p:sp>
        <p:nvSpPr>
          <p:cNvPr id="13" name="Rectangle 37">
            <a:extLst>
              <a:ext uri="{FF2B5EF4-FFF2-40B4-BE49-F238E27FC236}">
                <a16:creationId xmlns:a16="http://schemas.microsoft.com/office/drawing/2014/main" id="{A4F006FA-D2FF-BA4B-500A-5B16C77D3A26}"/>
              </a:ext>
            </a:extLst>
          </p:cNvPr>
          <p:cNvSpPr>
            <a:spLocks noChangeArrowheads="1"/>
          </p:cNvSpPr>
          <p:nvPr/>
        </p:nvSpPr>
        <p:spPr bwMode="auto">
          <a:xfrm>
            <a:off x="1733550" y="4279900"/>
            <a:ext cx="51990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89" rIns="68528" bIns="34289">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100">
                <a:latin typeface="Times New Roman" panose="02020603050405020304" pitchFamily="18" charset="0"/>
                <a:cs typeface="Times New Roman" panose="02020603050405020304" pitchFamily="18" charset="0"/>
              </a:rPr>
              <a:t>Tất cả các nguyên tố nhóm B đều là kim loại.</a:t>
            </a:r>
            <a:endParaRPr lang="id-ID" altLang="en-VN" sz="2100">
              <a:solidFill>
                <a:srgbClr val="A6A6A6"/>
              </a:solidFill>
              <a:latin typeface="Times New Roman" panose="02020603050405020304" pitchFamily="18" charset="0"/>
              <a:cs typeface="Times New Roman" panose="02020603050405020304" pitchFamily="18" charset="0"/>
              <a:sym typeface="+mn-lt"/>
            </a:endParaRPr>
          </a:p>
        </p:txBody>
      </p:sp>
      <p:grpSp>
        <p:nvGrpSpPr>
          <p:cNvPr id="73737" name="Group 41">
            <a:extLst>
              <a:ext uri="{FF2B5EF4-FFF2-40B4-BE49-F238E27FC236}">
                <a16:creationId xmlns:a16="http://schemas.microsoft.com/office/drawing/2014/main" id="{681B3804-2F1A-3F88-DCB9-C64D884D3093}"/>
              </a:ext>
            </a:extLst>
          </p:cNvPr>
          <p:cNvGrpSpPr>
            <a:grpSpLocks/>
          </p:cNvGrpSpPr>
          <p:nvPr/>
        </p:nvGrpSpPr>
        <p:grpSpPr bwMode="auto">
          <a:xfrm>
            <a:off x="2454275" y="471488"/>
            <a:ext cx="4235450" cy="584200"/>
            <a:chOff x="633046" y="645999"/>
            <a:chExt cx="11132027" cy="1127329"/>
          </a:xfrm>
        </p:grpSpPr>
        <p:sp>
          <p:nvSpPr>
            <p:cNvPr id="43" name="Rectangle: Rounded Corners 42">
              <a:extLst>
                <a:ext uri="{FF2B5EF4-FFF2-40B4-BE49-F238E27FC236}">
                  <a16:creationId xmlns:a16="http://schemas.microsoft.com/office/drawing/2014/main" id="{6C106988-9327-A139-B3DD-186DBDF0EF88}"/>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73740" name="TextBox 43">
              <a:extLst>
                <a:ext uri="{FF2B5EF4-FFF2-40B4-BE49-F238E27FC236}">
                  <a16:creationId xmlns:a16="http://schemas.microsoft.com/office/drawing/2014/main" id="{B952F07B-7E4A-06D1-1F32-5CA01A04D701}"/>
                </a:ext>
              </a:extLst>
            </p:cNvPr>
            <p:cNvSpPr txBox="1">
              <a:spLocks noChangeArrowheads="1"/>
            </p:cNvSpPr>
            <p:nvPr/>
          </p:nvSpPr>
          <p:spPr bwMode="auto">
            <a:xfrm>
              <a:off x="633046" y="744525"/>
              <a:ext cx="11132027" cy="76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vi-VN" altLang="en-VN" sz="1800" b="1">
                  <a:solidFill>
                    <a:srgbClr val="FF0000"/>
                  </a:solidFill>
                  <a:latin typeface="Times New Roman" panose="02020603050405020304" pitchFamily="18" charset="0"/>
                  <a:cs typeface="Times New Roman" panose="02020603050405020304" pitchFamily="18" charset="0"/>
                </a:rPr>
                <a:t>Câu </a:t>
              </a:r>
              <a:r>
                <a:rPr lang="en-US" altLang="en-VN" sz="1800" b="1">
                  <a:solidFill>
                    <a:srgbClr val="FF0000"/>
                  </a:solidFill>
                  <a:latin typeface="Times New Roman" panose="02020603050405020304" pitchFamily="18" charset="0"/>
                  <a:cs typeface="Times New Roman" panose="02020603050405020304" pitchFamily="18" charset="0"/>
                </a:rPr>
                <a:t>7</a:t>
              </a:r>
              <a:r>
                <a:rPr lang="vi-VN" altLang="en-VN" sz="1800" b="1">
                  <a:solidFill>
                    <a:srgbClr val="FF0000"/>
                  </a:solidFill>
                  <a:latin typeface="Times New Roman" panose="02020603050405020304" pitchFamily="18" charset="0"/>
                  <a:cs typeface="Times New Roman" panose="02020603050405020304" pitchFamily="18" charset="0"/>
                </a:rPr>
                <a:t>: </a:t>
              </a:r>
              <a:r>
                <a:rPr lang="vi-VN" altLang="en-VN" sz="1800">
                  <a:latin typeface="Times New Roman" panose="02020603050405020304" pitchFamily="18" charset="0"/>
                  <a:cs typeface="Times New Roman" panose="02020603050405020304" pitchFamily="18" charset="0"/>
                </a:rPr>
                <a:t>Phát biểu nào sau đây không đúng?</a:t>
              </a:r>
            </a:p>
          </p:txBody>
        </p:sp>
      </p:grpSp>
      <p:pic>
        <p:nvPicPr>
          <p:cNvPr id="46" name="Picture 45">
            <a:extLst>
              <a:ext uri="{FF2B5EF4-FFF2-40B4-BE49-F238E27FC236}">
                <a16:creationId xmlns:a16="http://schemas.microsoft.com/office/drawing/2014/main" id="{C5D70421-94D8-8056-6B14-42D2B772AF14}"/>
              </a:ext>
            </a:extLst>
          </p:cNvPr>
          <p:cNvPicPr>
            <a:picLocks noChangeAspect="1"/>
          </p:cNvPicPr>
          <p:nvPr/>
        </p:nvPicPr>
        <p:blipFill rotWithShape="1">
          <a:blip r:embed="rId3" cstate="print">
            <a:duotone>
              <a:prstClr val="black"/>
              <a:srgbClr val="39DFF1">
                <a:tint val="45000"/>
                <a:satMod val="400000"/>
              </a:srgbClr>
            </a:duotone>
          </a:blip>
          <a:srcRect r="-5485"/>
          <a:stretch/>
        </p:blipFill>
        <p:spPr>
          <a:xfrm>
            <a:off x="8271869" y="3241941"/>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32"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250" fill="hold"/>
                                        <p:tgtEl>
                                          <p:spTgt spid="46"/>
                                        </p:tgtEl>
                                        <p:attrNameLst>
                                          <p:attrName>ppt_w</p:attrName>
                                        </p:attrNameLst>
                                      </p:cBhvr>
                                      <p:tavLst>
                                        <p:tav tm="0">
                                          <p:val>
                                            <p:strVal val="4*#ppt_w"/>
                                          </p:val>
                                        </p:tav>
                                        <p:tav tm="100000">
                                          <p:val>
                                            <p:strVal val="#ppt_w"/>
                                          </p:val>
                                        </p:tav>
                                      </p:tavLst>
                                    </p:anim>
                                    <p:anim calcmode="lin" valueType="num">
                                      <p:cBhvr>
                                        <p:cTn id="41" dur="25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animBg="1"/>
      <p:bldP spid="10" grpId="0"/>
      <p:bldP spid="11" grpId="0" animBg="1"/>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F62B67A-970A-EE5C-6031-CBC672C96791}"/>
              </a:ext>
            </a:extLst>
          </p:cNvPr>
          <p:cNvGrpSpPr>
            <a:grpSpLocks/>
          </p:cNvGrpSpPr>
          <p:nvPr/>
        </p:nvGrpSpPr>
        <p:grpSpPr bwMode="auto">
          <a:xfrm>
            <a:off x="4462463" y="1284288"/>
            <a:ext cx="4681537" cy="3248025"/>
            <a:chOff x="3817144" y="1284686"/>
            <a:chExt cx="5326856" cy="3248025"/>
          </a:xfrm>
        </p:grpSpPr>
        <p:grpSp>
          <p:nvGrpSpPr>
            <p:cNvPr id="74758" name="Group 4">
              <a:extLst>
                <a:ext uri="{FF2B5EF4-FFF2-40B4-BE49-F238E27FC236}">
                  <a16:creationId xmlns:a16="http://schemas.microsoft.com/office/drawing/2014/main" id="{B2D7CAF2-ABD7-8772-E303-833B3ECD2B0E}"/>
                </a:ext>
              </a:extLst>
            </p:cNvPr>
            <p:cNvGrpSpPr>
              <a:grpSpLocks noChangeAspect="1"/>
            </p:cNvGrpSpPr>
            <p:nvPr/>
          </p:nvGrpSpPr>
          <p:grpSpPr bwMode="auto">
            <a:xfrm>
              <a:off x="3817144" y="1284686"/>
              <a:ext cx="5326856" cy="3248025"/>
              <a:chOff x="1603" y="794"/>
              <a:chExt cx="4474" cy="2728"/>
            </a:xfrm>
          </p:grpSpPr>
          <p:sp>
            <p:nvSpPr>
              <p:cNvPr id="12" name="Rectangle 5">
                <a:extLst>
                  <a:ext uri="{FF2B5EF4-FFF2-40B4-BE49-F238E27FC236}">
                    <a16:creationId xmlns:a16="http://schemas.microsoft.com/office/drawing/2014/main" id="{10C21ED0-DA25-40FE-5CF4-C81B915A8873}"/>
                  </a:ext>
                </a:extLst>
              </p:cNvPr>
              <p:cNvSpPr>
                <a:spLocks noChangeArrowheads="1"/>
              </p:cNvSpPr>
              <p:nvPr/>
            </p:nvSpPr>
            <p:spPr bwMode="auto">
              <a:xfrm>
                <a:off x="4000" y="794"/>
                <a:ext cx="2077" cy="619"/>
              </a:xfrm>
              <a:prstGeom prst="rect">
                <a:avLst/>
              </a:prstGeom>
              <a:solidFill>
                <a:srgbClr val="90BC33"/>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13" name="Freeform 6">
                <a:extLst>
                  <a:ext uri="{FF2B5EF4-FFF2-40B4-BE49-F238E27FC236}">
                    <a16:creationId xmlns:a16="http://schemas.microsoft.com/office/drawing/2014/main" id="{29FA40CE-204C-59E2-FAB8-4D27667DA29E}"/>
                  </a:ext>
                </a:extLst>
              </p:cNvPr>
              <p:cNvSpPr/>
              <p:nvPr/>
            </p:nvSpPr>
            <p:spPr bwMode="auto">
              <a:xfrm>
                <a:off x="4000" y="1497"/>
                <a:ext cx="2077" cy="620"/>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rgbClr val="FA9C00"/>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14" name="Freeform 7">
                <a:extLst>
                  <a:ext uri="{FF2B5EF4-FFF2-40B4-BE49-F238E27FC236}">
                    <a16:creationId xmlns:a16="http://schemas.microsoft.com/office/drawing/2014/main" id="{B47EA50A-3EFD-8996-D15B-6413D96241E8}"/>
                  </a:ext>
                </a:extLst>
              </p:cNvPr>
              <p:cNvSpPr/>
              <p:nvPr/>
            </p:nvSpPr>
            <p:spPr bwMode="auto">
              <a:xfrm>
                <a:off x="4000" y="2201"/>
                <a:ext cx="2077" cy="617"/>
              </a:xfrm>
              <a:custGeom>
                <a:avLst/>
                <a:gdLst>
                  <a:gd name="T0" fmla="*/ 0 w 878"/>
                  <a:gd name="T1" fmla="*/ 0 h 261"/>
                  <a:gd name="T2" fmla="*/ 2077 w 878"/>
                  <a:gd name="T3" fmla="*/ 0 h 261"/>
                  <a:gd name="T4" fmla="*/ 2077 w 878"/>
                  <a:gd name="T5" fmla="*/ 618 h 261"/>
                  <a:gd name="T6" fmla="*/ 0 w 878"/>
                  <a:gd name="T7" fmla="*/ 618 h 261"/>
                  <a:gd name="T8" fmla="*/ 0 w 878"/>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rgbClr val="DF361F"/>
              </a:solidFill>
              <a:ln>
                <a:noFill/>
              </a:ln>
            </p:spPr>
            <p:txBody>
              <a:bodyPr/>
              <a:lstStyle/>
              <a:p>
                <a:pPr defTabSz="685148">
                  <a:buClr>
                    <a:srgbClr val="000000"/>
                  </a:buClr>
                  <a:buFont typeface="Arial"/>
                  <a:buNone/>
                  <a:defRPr/>
                </a:pPr>
                <a:endParaRPr lang="zh-CN" altLang="en-US" sz="1800" kern="0">
                  <a:solidFill>
                    <a:prstClr val="black"/>
                  </a:solidFill>
                  <a:latin typeface="Arial"/>
                  <a:ea typeface="Arial"/>
                  <a:cs typeface="+mn-ea"/>
                  <a:sym typeface="+mn-lt"/>
                </a:endParaRPr>
              </a:p>
            </p:txBody>
          </p:sp>
          <p:sp>
            <p:nvSpPr>
              <p:cNvPr id="15" name="Rectangle 8">
                <a:extLst>
                  <a:ext uri="{FF2B5EF4-FFF2-40B4-BE49-F238E27FC236}">
                    <a16:creationId xmlns:a16="http://schemas.microsoft.com/office/drawing/2014/main" id="{4A670F37-11D7-C4C4-467A-E39409E57D42}"/>
                  </a:ext>
                </a:extLst>
              </p:cNvPr>
              <p:cNvSpPr>
                <a:spLocks noChangeArrowheads="1"/>
              </p:cNvSpPr>
              <p:nvPr/>
            </p:nvSpPr>
            <p:spPr bwMode="auto">
              <a:xfrm>
                <a:off x="4000" y="2903"/>
                <a:ext cx="2077" cy="619"/>
              </a:xfrm>
              <a:prstGeom prst="rect">
                <a:avLst/>
              </a:prstGeom>
              <a:solidFill>
                <a:srgbClr val="6C2B43"/>
              </a:solid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685148" eaLnBrk="1" hangingPunct="1">
                  <a:buClr>
                    <a:srgbClr val="000000"/>
                  </a:buClr>
                  <a:buFont typeface="Arial"/>
                  <a:buNone/>
                  <a:defRPr/>
                </a:pPr>
                <a:endParaRPr lang="zh-CN" altLang="zh-CN" sz="1800" kern="0">
                  <a:solidFill>
                    <a:prstClr val="black"/>
                  </a:solidFill>
                  <a:latin typeface="+mn-lt"/>
                  <a:ea typeface="Arial"/>
                  <a:cs typeface="+mn-ea"/>
                  <a:sym typeface="+mn-lt"/>
                </a:endParaRPr>
              </a:p>
            </p:txBody>
          </p:sp>
          <p:sp>
            <p:nvSpPr>
              <p:cNvPr id="74771" name="Rectangle 9">
                <a:extLst>
                  <a:ext uri="{FF2B5EF4-FFF2-40B4-BE49-F238E27FC236}">
                    <a16:creationId xmlns:a16="http://schemas.microsoft.com/office/drawing/2014/main" id="{9FA5255B-A832-F161-12FF-4298A6E71B12}"/>
                  </a:ext>
                </a:extLst>
              </p:cNvPr>
              <p:cNvSpPr>
                <a:spLocks noChangeArrowheads="1"/>
              </p:cNvSpPr>
              <p:nvPr/>
            </p:nvSpPr>
            <p:spPr bwMode="auto">
              <a:xfrm>
                <a:off x="2472" y="1364"/>
                <a:ext cx="929" cy="358"/>
              </a:xfrm>
              <a:prstGeom prst="rect">
                <a:avLst/>
              </a:prstGeom>
              <a:solidFill>
                <a:srgbClr val="90B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VN" sz="3300">
                  <a:latin typeface="Times New Roman" panose="02020603050405020304" pitchFamily="18" charset="0"/>
                  <a:cs typeface="Times New Roman" panose="02020603050405020304" pitchFamily="18" charset="0"/>
                  <a:sym typeface="+mn-lt"/>
                </a:endParaRPr>
              </a:p>
            </p:txBody>
          </p:sp>
          <p:sp>
            <p:nvSpPr>
              <p:cNvPr id="74772" name="Freeform 10">
                <a:extLst>
                  <a:ext uri="{FF2B5EF4-FFF2-40B4-BE49-F238E27FC236}">
                    <a16:creationId xmlns:a16="http://schemas.microsoft.com/office/drawing/2014/main" id="{6936509E-C16F-ABBF-E2FB-4DF40B1FC24D}"/>
                  </a:ext>
                </a:extLst>
              </p:cNvPr>
              <p:cNvSpPr>
                <a:spLocks/>
              </p:cNvSpPr>
              <p:nvPr/>
            </p:nvSpPr>
            <p:spPr bwMode="auto">
              <a:xfrm>
                <a:off x="2472" y="1774"/>
                <a:ext cx="929" cy="358"/>
              </a:xfrm>
              <a:custGeom>
                <a:avLst/>
                <a:gdLst>
                  <a:gd name="T0" fmla="*/ 0 w 393"/>
                  <a:gd name="T1" fmla="*/ 0 h 151"/>
                  <a:gd name="T2" fmla="*/ 2196 w 393"/>
                  <a:gd name="T3" fmla="*/ 0 h 151"/>
                  <a:gd name="T4" fmla="*/ 2196 w 393"/>
                  <a:gd name="T5" fmla="*/ 849 h 151"/>
                  <a:gd name="T6" fmla="*/ 0 w 393"/>
                  <a:gd name="T7" fmla="*/ 849 h 151"/>
                  <a:gd name="T8" fmla="*/ 0 w 393"/>
                  <a:gd name="T9" fmla="*/ 0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rgbClr val="FA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4773" name="Freeform 11">
                <a:extLst>
                  <a:ext uri="{FF2B5EF4-FFF2-40B4-BE49-F238E27FC236}">
                    <a16:creationId xmlns:a16="http://schemas.microsoft.com/office/drawing/2014/main" id="{1C0F821A-5D0C-1799-296A-29CE9F8EB2C9}"/>
                  </a:ext>
                </a:extLst>
              </p:cNvPr>
              <p:cNvSpPr>
                <a:spLocks/>
              </p:cNvSpPr>
              <p:nvPr/>
            </p:nvSpPr>
            <p:spPr bwMode="auto">
              <a:xfrm>
                <a:off x="2472" y="2184"/>
                <a:ext cx="929" cy="357"/>
              </a:xfrm>
              <a:custGeom>
                <a:avLst/>
                <a:gdLst>
                  <a:gd name="T0" fmla="*/ 0 w 393"/>
                  <a:gd name="T1" fmla="*/ 0 h 151"/>
                  <a:gd name="T2" fmla="*/ 5191 w 393"/>
                  <a:gd name="T3" fmla="*/ 0 h 151"/>
                  <a:gd name="T4" fmla="*/ 5191 w 393"/>
                  <a:gd name="T5" fmla="*/ 1995 h 151"/>
                  <a:gd name="T6" fmla="*/ 0 w 393"/>
                  <a:gd name="T7" fmla="*/ 1995 h 151"/>
                  <a:gd name="T8" fmla="*/ 0 w 393"/>
                  <a:gd name="T9" fmla="*/ 0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rgbClr val="DF36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VN"/>
              </a:p>
            </p:txBody>
          </p:sp>
          <p:sp>
            <p:nvSpPr>
              <p:cNvPr id="74774" name="Rectangle 12">
                <a:extLst>
                  <a:ext uri="{FF2B5EF4-FFF2-40B4-BE49-F238E27FC236}">
                    <a16:creationId xmlns:a16="http://schemas.microsoft.com/office/drawing/2014/main" id="{ACFD6C42-A352-7DCC-D220-CEE428426B6D}"/>
                  </a:ext>
                </a:extLst>
              </p:cNvPr>
              <p:cNvSpPr>
                <a:spLocks noChangeArrowheads="1"/>
              </p:cNvSpPr>
              <p:nvPr/>
            </p:nvSpPr>
            <p:spPr bwMode="auto">
              <a:xfrm>
                <a:off x="2472" y="2593"/>
                <a:ext cx="929" cy="358"/>
              </a:xfrm>
              <a:prstGeom prst="rect">
                <a:avLst/>
              </a:prstGeom>
              <a:solidFill>
                <a:srgbClr val="6C2B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zh-CN" altLang="zh-CN" sz="3300">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20" name="Freeform 13">
                <a:extLst>
                  <a:ext uri="{FF2B5EF4-FFF2-40B4-BE49-F238E27FC236}">
                    <a16:creationId xmlns:a16="http://schemas.microsoft.com/office/drawing/2014/main" id="{54341179-6A77-DA9E-1E9D-C70F1ED78168}"/>
                  </a:ext>
                </a:extLst>
              </p:cNvPr>
              <p:cNvSpPr/>
              <p:nvPr/>
            </p:nvSpPr>
            <p:spPr bwMode="auto">
              <a:xfrm>
                <a:off x="3401" y="794"/>
                <a:ext cx="599" cy="928"/>
              </a:xfrm>
              <a:custGeom>
                <a:avLst/>
                <a:gdLst>
                  <a:gd name="T0" fmla="*/ 0 w 599"/>
                  <a:gd name="T1" fmla="*/ 570 h 928"/>
                  <a:gd name="T2" fmla="*/ 599 w 599"/>
                  <a:gd name="T3" fmla="*/ 0 h 928"/>
                  <a:gd name="T4" fmla="*/ 599 w 599"/>
                  <a:gd name="T5" fmla="*/ 618 h 928"/>
                  <a:gd name="T6" fmla="*/ 0 w 599"/>
                  <a:gd name="T7" fmla="*/ 928 h 928"/>
                  <a:gd name="T8" fmla="*/ 0 w 599"/>
                  <a:gd name="T9" fmla="*/ 570 h 928"/>
                </a:gdLst>
                <a:ahLst/>
                <a:cxnLst>
                  <a:cxn ang="0">
                    <a:pos x="T0" y="T1"/>
                  </a:cxn>
                  <a:cxn ang="0">
                    <a:pos x="T2" y="T3"/>
                  </a:cxn>
                  <a:cxn ang="0">
                    <a:pos x="T4" y="T5"/>
                  </a:cxn>
                  <a:cxn ang="0">
                    <a:pos x="T6" y="T7"/>
                  </a:cxn>
                  <a:cxn ang="0">
                    <a:pos x="T8" y="T9"/>
                  </a:cxn>
                </a:cxnLst>
                <a:rect l="0" t="0" r="r" b="b"/>
                <a:pathLst>
                  <a:path w="599" h="928">
                    <a:moveTo>
                      <a:pt x="0" y="570"/>
                    </a:moveTo>
                    <a:lnTo>
                      <a:pt x="599" y="0"/>
                    </a:lnTo>
                    <a:lnTo>
                      <a:pt x="599" y="618"/>
                    </a:lnTo>
                    <a:lnTo>
                      <a:pt x="0" y="928"/>
                    </a:lnTo>
                    <a:lnTo>
                      <a:pt x="0" y="570"/>
                    </a:lnTo>
                    <a:close/>
                  </a:path>
                </a:pathLst>
              </a:custGeom>
              <a:solidFill>
                <a:srgbClr val="90BC33">
                  <a:lumMod val="75000"/>
                </a:srgbClr>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21" name="Freeform 14">
                <a:extLst>
                  <a:ext uri="{FF2B5EF4-FFF2-40B4-BE49-F238E27FC236}">
                    <a16:creationId xmlns:a16="http://schemas.microsoft.com/office/drawing/2014/main" id="{5124CCDA-988F-9CC1-292B-E571609ACB01}"/>
                  </a:ext>
                </a:extLst>
              </p:cNvPr>
              <p:cNvSpPr/>
              <p:nvPr/>
            </p:nvSpPr>
            <p:spPr bwMode="auto">
              <a:xfrm>
                <a:off x="3401" y="2593"/>
                <a:ext cx="599" cy="929"/>
              </a:xfrm>
              <a:custGeom>
                <a:avLst/>
                <a:gdLst>
                  <a:gd name="T0" fmla="*/ 0 w 599"/>
                  <a:gd name="T1" fmla="*/ 358 h 929"/>
                  <a:gd name="T2" fmla="*/ 599 w 599"/>
                  <a:gd name="T3" fmla="*/ 929 h 929"/>
                  <a:gd name="T4" fmla="*/ 599 w 599"/>
                  <a:gd name="T5" fmla="*/ 310 h 929"/>
                  <a:gd name="T6" fmla="*/ 0 w 599"/>
                  <a:gd name="T7" fmla="*/ 0 h 929"/>
                  <a:gd name="T8" fmla="*/ 0 w 599"/>
                  <a:gd name="T9" fmla="*/ 358 h 929"/>
                </a:gdLst>
                <a:ahLst/>
                <a:cxnLst>
                  <a:cxn ang="0">
                    <a:pos x="T0" y="T1"/>
                  </a:cxn>
                  <a:cxn ang="0">
                    <a:pos x="T2" y="T3"/>
                  </a:cxn>
                  <a:cxn ang="0">
                    <a:pos x="T4" y="T5"/>
                  </a:cxn>
                  <a:cxn ang="0">
                    <a:pos x="T6" y="T7"/>
                  </a:cxn>
                  <a:cxn ang="0">
                    <a:pos x="T8" y="T9"/>
                  </a:cxn>
                </a:cxnLst>
                <a:rect l="0" t="0" r="r" b="b"/>
                <a:pathLst>
                  <a:path w="599" h="929">
                    <a:moveTo>
                      <a:pt x="0" y="358"/>
                    </a:moveTo>
                    <a:lnTo>
                      <a:pt x="599" y="929"/>
                    </a:lnTo>
                    <a:lnTo>
                      <a:pt x="599" y="310"/>
                    </a:lnTo>
                    <a:lnTo>
                      <a:pt x="0" y="0"/>
                    </a:lnTo>
                    <a:lnTo>
                      <a:pt x="0" y="358"/>
                    </a:lnTo>
                    <a:close/>
                  </a:path>
                </a:pathLst>
              </a:custGeom>
              <a:solidFill>
                <a:srgbClr val="6C2B43">
                  <a:lumMod val="75000"/>
                </a:srgbClr>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22" name="Freeform 15">
                <a:extLst>
                  <a:ext uri="{FF2B5EF4-FFF2-40B4-BE49-F238E27FC236}">
                    <a16:creationId xmlns:a16="http://schemas.microsoft.com/office/drawing/2014/main" id="{B055AA6B-6050-4CDB-4A6F-3CC58BD752AD}"/>
                  </a:ext>
                </a:extLst>
              </p:cNvPr>
              <p:cNvSpPr/>
              <p:nvPr/>
            </p:nvSpPr>
            <p:spPr bwMode="auto">
              <a:xfrm>
                <a:off x="3401" y="2185"/>
                <a:ext cx="599" cy="633"/>
              </a:xfrm>
              <a:custGeom>
                <a:avLst/>
                <a:gdLst>
                  <a:gd name="T0" fmla="*/ 599 w 599"/>
                  <a:gd name="T1" fmla="*/ 16 h 634"/>
                  <a:gd name="T2" fmla="*/ 599 w 599"/>
                  <a:gd name="T3" fmla="*/ 634 h 634"/>
                  <a:gd name="T4" fmla="*/ 0 w 599"/>
                  <a:gd name="T5" fmla="*/ 357 h 634"/>
                  <a:gd name="T6" fmla="*/ 0 w 599"/>
                  <a:gd name="T7" fmla="*/ 0 h 634"/>
                  <a:gd name="T8" fmla="*/ 599 w 599"/>
                  <a:gd name="T9" fmla="*/ 16 h 634"/>
                </a:gdLst>
                <a:ahLst/>
                <a:cxnLst>
                  <a:cxn ang="0">
                    <a:pos x="T0" y="T1"/>
                  </a:cxn>
                  <a:cxn ang="0">
                    <a:pos x="T2" y="T3"/>
                  </a:cxn>
                  <a:cxn ang="0">
                    <a:pos x="T4" y="T5"/>
                  </a:cxn>
                  <a:cxn ang="0">
                    <a:pos x="T6" y="T7"/>
                  </a:cxn>
                  <a:cxn ang="0">
                    <a:pos x="T8" y="T9"/>
                  </a:cxn>
                </a:cxnLst>
                <a:rect l="0" t="0" r="r" b="b"/>
                <a:pathLst>
                  <a:path w="599" h="634">
                    <a:moveTo>
                      <a:pt x="599" y="16"/>
                    </a:moveTo>
                    <a:lnTo>
                      <a:pt x="599" y="634"/>
                    </a:lnTo>
                    <a:lnTo>
                      <a:pt x="0" y="357"/>
                    </a:lnTo>
                    <a:lnTo>
                      <a:pt x="0" y="0"/>
                    </a:lnTo>
                    <a:lnTo>
                      <a:pt x="599" y="16"/>
                    </a:lnTo>
                    <a:close/>
                  </a:path>
                </a:pathLst>
              </a:custGeom>
              <a:solidFill>
                <a:srgbClr val="DF361F">
                  <a:lumMod val="75000"/>
                </a:srgbClr>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23" name="Freeform 16">
                <a:extLst>
                  <a:ext uri="{FF2B5EF4-FFF2-40B4-BE49-F238E27FC236}">
                    <a16:creationId xmlns:a16="http://schemas.microsoft.com/office/drawing/2014/main" id="{C683E43E-2AC6-7956-E4D9-E2B0764FA0C3}"/>
                  </a:ext>
                </a:extLst>
              </p:cNvPr>
              <p:cNvSpPr/>
              <p:nvPr/>
            </p:nvSpPr>
            <p:spPr bwMode="auto">
              <a:xfrm>
                <a:off x="3401" y="1497"/>
                <a:ext cx="599" cy="636"/>
              </a:xfrm>
              <a:custGeom>
                <a:avLst/>
                <a:gdLst>
                  <a:gd name="T0" fmla="*/ 599 w 599"/>
                  <a:gd name="T1" fmla="*/ 618 h 635"/>
                  <a:gd name="T2" fmla="*/ 599 w 599"/>
                  <a:gd name="T3" fmla="*/ 0 h 635"/>
                  <a:gd name="T4" fmla="*/ 0 w 599"/>
                  <a:gd name="T5" fmla="*/ 277 h 635"/>
                  <a:gd name="T6" fmla="*/ 0 w 599"/>
                  <a:gd name="T7" fmla="*/ 635 h 635"/>
                  <a:gd name="T8" fmla="*/ 599 w 599"/>
                  <a:gd name="T9" fmla="*/ 618 h 635"/>
                </a:gdLst>
                <a:ahLst/>
                <a:cxnLst>
                  <a:cxn ang="0">
                    <a:pos x="T0" y="T1"/>
                  </a:cxn>
                  <a:cxn ang="0">
                    <a:pos x="T2" y="T3"/>
                  </a:cxn>
                  <a:cxn ang="0">
                    <a:pos x="T4" y="T5"/>
                  </a:cxn>
                  <a:cxn ang="0">
                    <a:pos x="T6" y="T7"/>
                  </a:cxn>
                  <a:cxn ang="0">
                    <a:pos x="T8" y="T9"/>
                  </a:cxn>
                </a:cxnLst>
                <a:rect l="0" t="0" r="r" b="b"/>
                <a:pathLst>
                  <a:path w="599" h="635">
                    <a:moveTo>
                      <a:pt x="599" y="618"/>
                    </a:moveTo>
                    <a:lnTo>
                      <a:pt x="599" y="0"/>
                    </a:lnTo>
                    <a:lnTo>
                      <a:pt x="0" y="277"/>
                    </a:lnTo>
                    <a:lnTo>
                      <a:pt x="0" y="635"/>
                    </a:lnTo>
                    <a:lnTo>
                      <a:pt x="599" y="618"/>
                    </a:lnTo>
                    <a:close/>
                  </a:path>
                </a:pathLst>
              </a:custGeom>
              <a:solidFill>
                <a:srgbClr val="FA9C00">
                  <a:lumMod val="75000"/>
                </a:srgbClr>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24" name="Freeform 17">
                <a:extLst>
                  <a:ext uri="{FF2B5EF4-FFF2-40B4-BE49-F238E27FC236}">
                    <a16:creationId xmlns:a16="http://schemas.microsoft.com/office/drawing/2014/main" id="{EE03DD36-84D7-0845-8BB3-D1DC8929C0A2}"/>
                  </a:ext>
                </a:extLst>
              </p:cNvPr>
              <p:cNvSpPr/>
              <p:nvPr/>
            </p:nvSpPr>
            <p:spPr bwMode="auto">
              <a:xfrm>
                <a:off x="1931" y="1045"/>
                <a:ext cx="542" cy="677"/>
              </a:xfrm>
              <a:custGeom>
                <a:avLst/>
                <a:gdLst>
                  <a:gd name="T0" fmla="*/ 542 w 542"/>
                  <a:gd name="T1" fmla="*/ 0 h 677"/>
                  <a:gd name="T2" fmla="*/ 0 w 542"/>
                  <a:gd name="T3" fmla="*/ 677 h 677"/>
                  <a:gd name="T4" fmla="*/ 542 w 542"/>
                  <a:gd name="T5" fmla="*/ 677 h 677"/>
                  <a:gd name="T6" fmla="*/ 542 w 542"/>
                  <a:gd name="T7" fmla="*/ 0 h 677"/>
                </a:gdLst>
                <a:ahLst/>
                <a:cxnLst>
                  <a:cxn ang="0">
                    <a:pos x="T0" y="T1"/>
                  </a:cxn>
                  <a:cxn ang="0">
                    <a:pos x="T2" y="T3"/>
                  </a:cxn>
                  <a:cxn ang="0">
                    <a:pos x="T4" y="T5"/>
                  </a:cxn>
                  <a:cxn ang="0">
                    <a:pos x="T6" y="T7"/>
                  </a:cxn>
                </a:cxnLst>
                <a:rect l="0" t="0" r="r" b="b"/>
                <a:pathLst>
                  <a:path w="542" h="677">
                    <a:moveTo>
                      <a:pt x="542" y="0"/>
                    </a:moveTo>
                    <a:lnTo>
                      <a:pt x="0" y="677"/>
                    </a:lnTo>
                    <a:lnTo>
                      <a:pt x="542" y="677"/>
                    </a:lnTo>
                    <a:lnTo>
                      <a:pt x="542" y="0"/>
                    </a:lnTo>
                    <a:close/>
                  </a:path>
                </a:pathLst>
              </a:custGeom>
              <a:solidFill>
                <a:srgbClr val="90BC33">
                  <a:lumMod val="60000"/>
                  <a:lumOff val="40000"/>
                </a:srgbClr>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25" name="Freeform 18">
                <a:extLst>
                  <a:ext uri="{FF2B5EF4-FFF2-40B4-BE49-F238E27FC236}">
                    <a16:creationId xmlns:a16="http://schemas.microsoft.com/office/drawing/2014/main" id="{AA968ED6-A747-A164-C7A1-A49177C9EEE8}"/>
                  </a:ext>
                </a:extLst>
              </p:cNvPr>
              <p:cNvSpPr/>
              <p:nvPr/>
            </p:nvSpPr>
            <p:spPr bwMode="auto">
              <a:xfrm>
                <a:off x="1931" y="2593"/>
                <a:ext cx="542" cy="680"/>
              </a:xfrm>
              <a:custGeom>
                <a:avLst/>
                <a:gdLst>
                  <a:gd name="T0" fmla="*/ 542 w 542"/>
                  <a:gd name="T1" fmla="*/ 678 h 678"/>
                  <a:gd name="T2" fmla="*/ 0 w 542"/>
                  <a:gd name="T3" fmla="*/ 0 h 678"/>
                  <a:gd name="T4" fmla="*/ 542 w 542"/>
                  <a:gd name="T5" fmla="*/ 0 h 678"/>
                  <a:gd name="T6" fmla="*/ 542 w 542"/>
                  <a:gd name="T7" fmla="*/ 678 h 678"/>
                </a:gdLst>
                <a:ahLst/>
                <a:cxnLst>
                  <a:cxn ang="0">
                    <a:pos x="T0" y="T1"/>
                  </a:cxn>
                  <a:cxn ang="0">
                    <a:pos x="T2" y="T3"/>
                  </a:cxn>
                  <a:cxn ang="0">
                    <a:pos x="T4" y="T5"/>
                  </a:cxn>
                  <a:cxn ang="0">
                    <a:pos x="T6" y="T7"/>
                  </a:cxn>
                </a:cxnLst>
                <a:rect l="0" t="0" r="r" b="b"/>
                <a:pathLst>
                  <a:path w="542" h="678">
                    <a:moveTo>
                      <a:pt x="542" y="678"/>
                    </a:moveTo>
                    <a:lnTo>
                      <a:pt x="0" y="0"/>
                    </a:lnTo>
                    <a:lnTo>
                      <a:pt x="542" y="0"/>
                    </a:lnTo>
                    <a:lnTo>
                      <a:pt x="542" y="678"/>
                    </a:lnTo>
                    <a:close/>
                  </a:path>
                </a:pathLst>
              </a:custGeom>
              <a:solidFill>
                <a:srgbClr val="6C2B43">
                  <a:lumMod val="60000"/>
                  <a:lumOff val="40000"/>
                </a:srgbClr>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26" name="Freeform 19">
                <a:extLst>
                  <a:ext uri="{FF2B5EF4-FFF2-40B4-BE49-F238E27FC236}">
                    <a16:creationId xmlns:a16="http://schemas.microsoft.com/office/drawing/2014/main" id="{206872F6-A876-AF5A-0461-4657ADB40EB7}"/>
                  </a:ext>
                </a:extLst>
              </p:cNvPr>
              <p:cNvSpPr/>
              <p:nvPr/>
            </p:nvSpPr>
            <p:spPr bwMode="auto">
              <a:xfrm>
                <a:off x="2465" y="3261"/>
                <a:ext cx="8" cy="12"/>
              </a:xfrm>
              <a:custGeom>
                <a:avLst/>
                <a:gdLst>
                  <a:gd name="T0" fmla="*/ 0 w 3"/>
                  <a:gd name="T1" fmla="*/ 0 h 4"/>
                  <a:gd name="T2" fmla="*/ 7 w 3"/>
                  <a:gd name="T3" fmla="*/ 10 h 4"/>
                  <a:gd name="T4" fmla="*/ 7 w 3"/>
                  <a:gd name="T5" fmla="*/ 0 h 4"/>
                  <a:gd name="T6" fmla="*/ 0 w 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cubicBezTo>
                      <a:pt x="3" y="4"/>
                      <a:pt x="3" y="4"/>
                      <a:pt x="3" y="4"/>
                    </a:cubicBezTo>
                    <a:cubicBezTo>
                      <a:pt x="3" y="0"/>
                      <a:pt x="3" y="0"/>
                      <a:pt x="3" y="0"/>
                    </a:cubicBezTo>
                    <a:cubicBezTo>
                      <a:pt x="2" y="0"/>
                      <a:pt x="1" y="0"/>
                      <a:pt x="0" y="0"/>
                    </a:cubicBezTo>
                    <a:close/>
                  </a:path>
                </a:pathLst>
              </a:custGeom>
              <a:solidFill>
                <a:srgbClr val="46BDC6"/>
              </a:solidFill>
              <a:ln>
                <a:noFill/>
              </a:ln>
            </p:spPr>
            <p:txBody>
              <a:bodyPr/>
              <a:lstStyle/>
              <a:p>
                <a:pPr defTabSz="685148">
                  <a:buClr>
                    <a:srgbClr val="000000"/>
                  </a:buClr>
                  <a:buFont typeface="Arial"/>
                  <a:buNone/>
                  <a:defRPr/>
                </a:pPr>
                <a:endParaRPr lang="zh-CN" altLang="en-US" sz="1800" kern="0">
                  <a:solidFill>
                    <a:prstClr val="black"/>
                  </a:solidFill>
                  <a:latin typeface="Arial"/>
                  <a:ea typeface="Arial"/>
                  <a:cs typeface="+mn-ea"/>
                  <a:sym typeface="+mn-lt"/>
                </a:endParaRPr>
              </a:p>
            </p:txBody>
          </p:sp>
          <p:sp>
            <p:nvSpPr>
              <p:cNvPr id="27" name="Freeform 20">
                <a:extLst>
                  <a:ext uri="{FF2B5EF4-FFF2-40B4-BE49-F238E27FC236}">
                    <a16:creationId xmlns:a16="http://schemas.microsoft.com/office/drawing/2014/main" id="{01A8A92D-3B23-A765-41F7-73FC0960F5CD}"/>
                  </a:ext>
                </a:extLst>
              </p:cNvPr>
              <p:cNvSpPr/>
              <p:nvPr/>
            </p:nvSpPr>
            <p:spPr bwMode="auto">
              <a:xfrm>
                <a:off x="1603" y="2185"/>
                <a:ext cx="869" cy="356"/>
              </a:xfrm>
              <a:custGeom>
                <a:avLst/>
                <a:gdLst>
                  <a:gd name="T0" fmla="*/ 0 w 367"/>
                  <a:gd name="T1" fmla="*/ 0 h 151"/>
                  <a:gd name="T2" fmla="*/ 121 w 367"/>
                  <a:gd name="T3" fmla="*/ 151 h 151"/>
                  <a:gd name="T4" fmla="*/ 367 w 367"/>
                  <a:gd name="T5" fmla="*/ 151 h 151"/>
                  <a:gd name="T6" fmla="*/ 367 w 367"/>
                  <a:gd name="T7" fmla="*/ 0 h 151"/>
                  <a:gd name="T8" fmla="*/ 0 w 367"/>
                  <a:gd name="T9" fmla="*/ 0 h 151"/>
                </a:gdLst>
                <a:ahLst/>
                <a:cxnLst>
                  <a:cxn ang="0">
                    <a:pos x="T0" y="T1"/>
                  </a:cxn>
                  <a:cxn ang="0">
                    <a:pos x="T2" y="T3"/>
                  </a:cxn>
                  <a:cxn ang="0">
                    <a:pos x="T4" y="T5"/>
                  </a:cxn>
                  <a:cxn ang="0">
                    <a:pos x="T6" y="T7"/>
                  </a:cxn>
                  <a:cxn ang="0">
                    <a:pos x="T8" y="T9"/>
                  </a:cxn>
                </a:cxnLst>
                <a:rect l="0" t="0" r="r" b="b"/>
                <a:pathLst>
                  <a:path w="367" h="151">
                    <a:moveTo>
                      <a:pt x="0" y="0"/>
                    </a:moveTo>
                    <a:cubicBezTo>
                      <a:pt x="121" y="151"/>
                      <a:pt x="121" y="151"/>
                      <a:pt x="121" y="151"/>
                    </a:cubicBezTo>
                    <a:cubicBezTo>
                      <a:pt x="203" y="151"/>
                      <a:pt x="285" y="151"/>
                      <a:pt x="367" y="151"/>
                    </a:cubicBezTo>
                    <a:cubicBezTo>
                      <a:pt x="367" y="0"/>
                      <a:pt x="367" y="0"/>
                      <a:pt x="367" y="0"/>
                    </a:cubicBezTo>
                    <a:cubicBezTo>
                      <a:pt x="245" y="0"/>
                      <a:pt x="122" y="0"/>
                      <a:pt x="0" y="0"/>
                    </a:cubicBezTo>
                    <a:close/>
                  </a:path>
                </a:pathLst>
              </a:custGeom>
              <a:solidFill>
                <a:srgbClr val="DF361F">
                  <a:lumMod val="60000"/>
                  <a:lumOff val="40000"/>
                </a:srgbClr>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28" name="Freeform 21">
                <a:extLst>
                  <a:ext uri="{FF2B5EF4-FFF2-40B4-BE49-F238E27FC236}">
                    <a16:creationId xmlns:a16="http://schemas.microsoft.com/office/drawing/2014/main" id="{A601D42A-EDC0-4C5E-CF15-0F80EE2A62F9}"/>
                  </a:ext>
                </a:extLst>
              </p:cNvPr>
              <p:cNvSpPr/>
              <p:nvPr/>
            </p:nvSpPr>
            <p:spPr bwMode="auto">
              <a:xfrm>
                <a:off x="1603" y="1774"/>
                <a:ext cx="869" cy="359"/>
              </a:xfrm>
              <a:custGeom>
                <a:avLst/>
                <a:gdLst>
                  <a:gd name="T0" fmla="*/ 121 w 367"/>
                  <a:gd name="T1" fmla="*/ 0 h 151"/>
                  <a:gd name="T2" fmla="*/ 0 w 367"/>
                  <a:gd name="T3" fmla="*/ 151 h 151"/>
                  <a:gd name="T4" fmla="*/ 367 w 367"/>
                  <a:gd name="T5" fmla="*/ 151 h 151"/>
                  <a:gd name="T6" fmla="*/ 367 w 367"/>
                  <a:gd name="T7" fmla="*/ 0 h 151"/>
                  <a:gd name="T8" fmla="*/ 121 w 367"/>
                  <a:gd name="T9" fmla="*/ 0 h 151"/>
                </a:gdLst>
                <a:ahLst/>
                <a:cxnLst>
                  <a:cxn ang="0">
                    <a:pos x="T0" y="T1"/>
                  </a:cxn>
                  <a:cxn ang="0">
                    <a:pos x="T2" y="T3"/>
                  </a:cxn>
                  <a:cxn ang="0">
                    <a:pos x="T4" y="T5"/>
                  </a:cxn>
                  <a:cxn ang="0">
                    <a:pos x="T6" y="T7"/>
                  </a:cxn>
                  <a:cxn ang="0">
                    <a:pos x="T8" y="T9"/>
                  </a:cxn>
                </a:cxnLst>
                <a:rect l="0" t="0" r="r" b="b"/>
                <a:pathLst>
                  <a:path w="367" h="151">
                    <a:moveTo>
                      <a:pt x="121" y="0"/>
                    </a:moveTo>
                    <a:cubicBezTo>
                      <a:pt x="0" y="151"/>
                      <a:pt x="0" y="151"/>
                      <a:pt x="0" y="151"/>
                    </a:cubicBezTo>
                    <a:cubicBezTo>
                      <a:pt x="122" y="151"/>
                      <a:pt x="245" y="151"/>
                      <a:pt x="367" y="151"/>
                    </a:cubicBezTo>
                    <a:cubicBezTo>
                      <a:pt x="367" y="0"/>
                      <a:pt x="367" y="0"/>
                      <a:pt x="367" y="0"/>
                    </a:cubicBezTo>
                    <a:cubicBezTo>
                      <a:pt x="285" y="0"/>
                      <a:pt x="203" y="0"/>
                      <a:pt x="121" y="0"/>
                    </a:cubicBezTo>
                    <a:close/>
                  </a:path>
                </a:pathLst>
              </a:custGeom>
              <a:solidFill>
                <a:srgbClr val="FA9C00">
                  <a:lumMod val="60000"/>
                  <a:lumOff val="40000"/>
                </a:srgbClr>
              </a:solidFill>
              <a:ln>
                <a:noFill/>
              </a:ln>
            </p:spPr>
            <p:txBody>
              <a:bodyPr/>
              <a:lstStyle/>
              <a:p>
                <a:pPr defTabSz="685148"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grpSp>
        <p:sp>
          <p:nvSpPr>
            <p:cNvPr id="74759" name="Content Placeholder 2">
              <a:extLst>
                <a:ext uri="{FF2B5EF4-FFF2-40B4-BE49-F238E27FC236}">
                  <a16:creationId xmlns:a16="http://schemas.microsoft.com/office/drawing/2014/main" id="{EE0C69C1-1C8B-C68D-B572-0DBC46D243E5}"/>
                </a:ext>
              </a:extLst>
            </p:cNvPr>
            <p:cNvSpPr txBox="1">
              <a:spLocks noChangeArrowheads="1"/>
            </p:cNvSpPr>
            <p:nvPr/>
          </p:nvSpPr>
          <p:spPr bwMode="auto">
            <a:xfrm>
              <a:off x="6910387" y="1358503"/>
              <a:ext cx="202525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9" rIns="68564" bIns="34289"/>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1</a:t>
              </a:r>
              <a:endParaRPr lang="en-US" altLang="zh-CN" sz="300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4760" name="Content Placeholder 2">
              <a:extLst>
                <a:ext uri="{FF2B5EF4-FFF2-40B4-BE49-F238E27FC236}">
                  <a16:creationId xmlns:a16="http://schemas.microsoft.com/office/drawing/2014/main" id="{3A095E8E-C1BA-87F1-180C-58E36A2848CF}"/>
                </a:ext>
              </a:extLst>
            </p:cNvPr>
            <p:cNvSpPr txBox="1">
              <a:spLocks noChangeArrowheads="1"/>
            </p:cNvSpPr>
            <p:nvPr/>
          </p:nvSpPr>
          <p:spPr bwMode="auto">
            <a:xfrm>
              <a:off x="6910387" y="2162175"/>
              <a:ext cx="202525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9" rIns="68564" bIns="34289"/>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2</a:t>
              </a:r>
              <a:endParaRPr lang="en-US" altLang="zh-CN" sz="300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4761" name="Content Placeholder 2">
              <a:extLst>
                <a:ext uri="{FF2B5EF4-FFF2-40B4-BE49-F238E27FC236}">
                  <a16:creationId xmlns:a16="http://schemas.microsoft.com/office/drawing/2014/main" id="{1C406830-A425-7812-77B5-0426734BCA2C}"/>
                </a:ext>
              </a:extLst>
            </p:cNvPr>
            <p:cNvSpPr txBox="1">
              <a:spLocks noChangeArrowheads="1"/>
            </p:cNvSpPr>
            <p:nvPr/>
          </p:nvSpPr>
          <p:spPr bwMode="auto">
            <a:xfrm>
              <a:off x="6910387" y="3020616"/>
              <a:ext cx="202525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9" rIns="68564" bIns="34289"/>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3</a:t>
              </a:r>
              <a:endParaRPr lang="en-US" altLang="zh-CN" sz="300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4762" name="Content Placeholder 2">
              <a:extLst>
                <a:ext uri="{FF2B5EF4-FFF2-40B4-BE49-F238E27FC236}">
                  <a16:creationId xmlns:a16="http://schemas.microsoft.com/office/drawing/2014/main" id="{3FC91028-B5A0-6ED3-D739-A5EAF83A3A0D}"/>
                </a:ext>
              </a:extLst>
            </p:cNvPr>
            <p:cNvSpPr txBox="1">
              <a:spLocks noChangeArrowheads="1"/>
            </p:cNvSpPr>
            <p:nvPr/>
          </p:nvSpPr>
          <p:spPr bwMode="auto">
            <a:xfrm>
              <a:off x="6910387" y="3850481"/>
              <a:ext cx="202525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9" rIns="68564" bIns="34289"/>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4</a:t>
              </a:r>
              <a:endParaRPr lang="en-US" altLang="zh-CN" sz="300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4763" name="Rectangle 1436">
              <a:extLst>
                <a:ext uri="{FF2B5EF4-FFF2-40B4-BE49-F238E27FC236}">
                  <a16:creationId xmlns:a16="http://schemas.microsoft.com/office/drawing/2014/main" id="{55139708-4E78-6513-23DA-D6B5E71E1261}"/>
                </a:ext>
              </a:extLst>
            </p:cNvPr>
            <p:cNvSpPr>
              <a:spLocks noChangeArrowheads="1"/>
            </p:cNvSpPr>
            <p:nvPr/>
          </p:nvSpPr>
          <p:spPr bwMode="auto">
            <a:xfrm>
              <a:off x="5255238" y="1938375"/>
              <a:ext cx="315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A</a:t>
              </a:r>
            </a:p>
          </p:txBody>
        </p:sp>
        <p:sp>
          <p:nvSpPr>
            <p:cNvPr id="74764" name="Rectangle 1436">
              <a:extLst>
                <a:ext uri="{FF2B5EF4-FFF2-40B4-BE49-F238E27FC236}">
                  <a16:creationId xmlns:a16="http://schemas.microsoft.com/office/drawing/2014/main" id="{04DD49D0-6B89-9096-DE62-CC7B42037796}"/>
                </a:ext>
              </a:extLst>
            </p:cNvPr>
            <p:cNvSpPr>
              <a:spLocks noChangeArrowheads="1"/>
            </p:cNvSpPr>
            <p:nvPr/>
          </p:nvSpPr>
          <p:spPr bwMode="auto">
            <a:xfrm>
              <a:off x="5270817" y="2439526"/>
              <a:ext cx="291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B</a:t>
              </a:r>
            </a:p>
          </p:txBody>
        </p:sp>
        <p:sp>
          <p:nvSpPr>
            <p:cNvPr id="74765" name="Rectangle 1436">
              <a:extLst>
                <a:ext uri="{FF2B5EF4-FFF2-40B4-BE49-F238E27FC236}">
                  <a16:creationId xmlns:a16="http://schemas.microsoft.com/office/drawing/2014/main" id="{F3484D2F-7DA0-E44D-21A3-2B7084D68C52}"/>
                </a:ext>
              </a:extLst>
            </p:cNvPr>
            <p:cNvSpPr>
              <a:spLocks noChangeArrowheads="1"/>
            </p:cNvSpPr>
            <p:nvPr/>
          </p:nvSpPr>
          <p:spPr bwMode="auto">
            <a:xfrm>
              <a:off x="5033088" y="2908669"/>
              <a:ext cx="759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C</a:t>
              </a:r>
            </a:p>
          </p:txBody>
        </p:sp>
        <p:sp>
          <p:nvSpPr>
            <p:cNvPr id="74766" name="Rectangle 1436">
              <a:extLst>
                <a:ext uri="{FF2B5EF4-FFF2-40B4-BE49-F238E27FC236}">
                  <a16:creationId xmlns:a16="http://schemas.microsoft.com/office/drawing/2014/main" id="{7A2263B9-1D24-D697-214D-7E6475977228}"/>
                </a:ext>
              </a:extLst>
            </p:cNvPr>
            <p:cNvSpPr>
              <a:spLocks noChangeArrowheads="1"/>
            </p:cNvSpPr>
            <p:nvPr/>
          </p:nvSpPr>
          <p:spPr bwMode="auto">
            <a:xfrm>
              <a:off x="5247855" y="3424029"/>
              <a:ext cx="315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D</a:t>
              </a:r>
            </a:p>
          </p:txBody>
        </p:sp>
      </p:grpSp>
      <p:grpSp>
        <p:nvGrpSpPr>
          <p:cNvPr id="74754" name="Group 28">
            <a:extLst>
              <a:ext uri="{FF2B5EF4-FFF2-40B4-BE49-F238E27FC236}">
                <a16:creationId xmlns:a16="http://schemas.microsoft.com/office/drawing/2014/main" id="{FF106C63-09C4-F852-3A80-16B3F6412BA1}"/>
              </a:ext>
            </a:extLst>
          </p:cNvPr>
          <p:cNvGrpSpPr>
            <a:grpSpLocks/>
          </p:cNvGrpSpPr>
          <p:nvPr/>
        </p:nvGrpSpPr>
        <p:grpSpPr bwMode="auto">
          <a:xfrm>
            <a:off x="430213" y="420688"/>
            <a:ext cx="4456112" cy="4324350"/>
            <a:chOff x="289764" y="645999"/>
            <a:chExt cx="11475309" cy="1568869"/>
          </a:xfrm>
        </p:grpSpPr>
        <p:sp>
          <p:nvSpPr>
            <p:cNvPr id="30" name="Rectangle: Rounded Corners 29">
              <a:extLst>
                <a:ext uri="{FF2B5EF4-FFF2-40B4-BE49-F238E27FC236}">
                  <a16:creationId xmlns:a16="http://schemas.microsoft.com/office/drawing/2014/main" id="{344E7F9E-97DC-09D5-B150-C90B5A73651A}"/>
                </a:ext>
              </a:extLst>
            </p:cNvPr>
            <p:cNvSpPr/>
            <p:nvPr/>
          </p:nvSpPr>
          <p:spPr>
            <a:xfrm>
              <a:off x="289764" y="645999"/>
              <a:ext cx="11475309" cy="1560230"/>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74757" name="TextBox 30">
              <a:extLst>
                <a:ext uri="{FF2B5EF4-FFF2-40B4-BE49-F238E27FC236}">
                  <a16:creationId xmlns:a16="http://schemas.microsoft.com/office/drawing/2014/main" id="{2CC254A7-1FC2-21B0-671B-6FAD8AE1CCFD}"/>
                </a:ext>
              </a:extLst>
            </p:cNvPr>
            <p:cNvSpPr txBox="1">
              <a:spLocks noChangeArrowheads="1"/>
            </p:cNvSpPr>
            <p:nvPr/>
          </p:nvSpPr>
          <p:spPr bwMode="auto">
            <a:xfrm>
              <a:off x="633046" y="744524"/>
              <a:ext cx="11132027" cy="147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vi-VN" altLang="en-VN" sz="1800" b="1">
                  <a:solidFill>
                    <a:srgbClr val="FF0000"/>
                  </a:solidFill>
                  <a:latin typeface="Times New Roman" panose="02020603050405020304" pitchFamily="18" charset="0"/>
                  <a:cs typeface="Times New Roman" panose="02020603050405020304" pitchFamily="18" charset="0"/>
                </a:rPr>
                <a:t>Câu 8: </a:t>
              </a:r>
              <a:r>
                <a:rPr lang="vi-VN" altLang="en-VN" sz="1800">
                  <a:latin typeface="Times New Roman" panose="02020603050405020304" pitchFamily="18" charset="0"/>
                  <a:cs typeface="Times New Roman" panose="02020603050405020304" pitchFamily="18" charset="0"/>
                </a:rPr>
                <a:t>X và Y là hai nguyên tố thuộc nhóm A, trong cùng một chu kì lớn. Oxide cao nhất của X và Y có công thức hóa học là X</a:t>
              </a:r>
              <a:r>
                <a:rPr lang="vi-VN" altLang="en-VN" sz="1800" baseline="-25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O</a:t>
              </a:r>
              <a:r>
                <a:rPr lang="vi-VN" altLang="en-VN" sz="1800" baseline="-25000">
                  <a:latin typeface="Times New Roman" panose="02020603050405020304" pitchFamily="18" charset="0"/>
                  <a:cs typeface="Times New Roman" panose="02020603050405020304" pitchFamily="18" charset="0"/>
                </a:rPr>
                <a:t>3</a:t>
              </a:r>
              <a:r>
                <a:rPr lang="vi-VN" altLang="en-VN" sz="1800">
                  <a:latin typeface="Times New Roman" panose="02020603050405020304" pitchFamily="18" charset="0"/>
                  <a:cs typeface="Times New Roman" panose="02020603050405020304" pitchFamily="18" charset="0"/>
                </a:rPr>
                <a:t> và YO</a:t>
              </a:r>
              <a:r>
                <a:rPr lang="vi-VN" altLang="en-VN" sz="1800" baseline="-25000">
                  <a:latin typeface="Times New Roman" panose="02020603050405020304" pitchFamily="18" charset="0"/>
                  <a:cs typeface="Times New Roman" panose="02020603050405020304" pitchFamily="18" charset="0"/>
                </a:rPr>
                <a:t>2</a:t>
              </a:r>
              <a:r>
                <a:rPr lang="vi-VN" altLang="en-VN" sz="1800">
                  <a:latin typeface="Times New Roman" panose="02020603050405020304" pitchFamily="18" charset="0"/>
                  <a:cs typeface="Times New Roman" panose="02020603050405020304" pitchFamily="18" charset="0"/>
                </a:rPr>
                <a:t>.</a:t>
              </a:r>
            </a:p>
            <a:p>
              <a:pPr eaLnBrk="1" hangingPunct="1">
                <a:lnSpc>
                  <a:spcPct val="120000"/>
                </a:lnSpc>
              </a:pPr>
              <a:r>
                <a:rPr lang="vi-VN" altLang="en-VN" sz="1800">
                  <a:latin typeface="Times New Roman" panose="02020603050405020304" pitchFamily="18" charset="0"/>
                  <a:cs typeface="Times New Roman" panose="02020603050405020304" pitchFamily="18" charset="0"/>
                </a:rPr>
                <a:t>Có các phát biểu sau đây:</a:t>
              </a:r>
            </a:p>
            <a:p>
              <a:pPr eaLnBrk="1" hangingPunct="1">
                <a:lnSpc>
                  <a:spcPct val="120000"/>
                </a:lnSpc>
              </a:pPr>
              <a:r>
                <a:rPr lang="vi-VN" altLang="en-VN" sz="1800">
                  <a:latin typeface="Times New Roman" panose="02020603050405020304" pitchFamily="18" charset="0"/>
                  <a:cs typeface="Times New Roman" panose="02020603050405020304" pitchFamily="18" charset="0"/>
                </a:rPr>
                <a:t>X và Y đứng cạnh nhau.</a:t>
              </a:r>
            </a:p>
            <a:p>
              <a:pPr eaLnBrk="1" hangingPunct="1">
                <a:lnSpc>
                  <a:spcPct val="120000"/>
                </a:lnSpc>
              </a:pPr>
              <a:r>
                <a:rPr lang="vi-VN" altLang="en-VN" sz="1800">
                  <a:latin typeface="Times New Roman" panose="02020603050405020304" pitchFamily="18" charset="0"/>
                  <a:cs typeface="Times New Roman" panose="02020603050405020304" pitchFamily="18" charset="0"/>
                </a:rPr>
                <a:t>X là kim loại còn Y là phi kim.</a:t>
              </a:r>
            </a:p>
            <a:p>
              <a:pPr eaLnBrk="1" hangingPunct="1">
                <a:lnSpc>
                  <a:spcPct val="120000"/>
                </a:lnSpc>
              </a:pPr>
              <a:r>
                <a:rPr lang="vi-VN" altLang="en-VN" sz="1800">
                  <a:latin typeface="Times New Roman" panose="02020603050405020304" pitchFamily="18" charset="0"/>
                  <a:cs typeface="Times New Roman" panose="02020603050405020304" pitchFamily="18" charset="0"/>
                </a:rPr>
                <a:t>Độ âm điện của X nhỏ hơn Y.</a:t>
              </a:r>
            </a:p>
            <a:p>
              <a:pPr eaLnBrk="1" hangingPunct="1">
                <a:lnSpc>
                  <a:spcPct val="120000"/>
                </a:lnSpc>
              </a:pPr>
              <a:r>
                <a:rPr lang="vi-VN" altLang="en-VN" sz="1800">
                  <a:latin typeface="Times New Roman" panose="02020603050405020304" pitchFamily="18" charset="0"/>
                  <a:cs typeface="Times New Roman" panose="02020603050405020304" pitchFamily="18" charset="0"/>
                </a:rPr>
                <a:t>Hợp chất của X và Y với hydrogen lần lượt là XH</a:t>
              </a:r>
              <a:r>
                <a:rPr lang="vi-VN" altLang="en-VN" sz="1800" baseline="-25000">
                  <a:latin typeface="Times New Roman" panose="02020603050405020304" pitchFamily="18" charset="0"/>
                  <a:cs typeface="Times New Roman" panose="02020603050405020304" pitchFamily="18" charset="0"/>
                </a:rPr>
                <a:t>5 </a:t>
              </a:r>
              <a:r>
                <a:rPr lang="vi-VN" altLang="en-VN" sz="1800">
                  <a:latin typeface="Times New Roman" panose="02020603050405020304" pitchFamily="18" charset="0"/>
                  <a:cs typeface="Times New Roman" panose="02020603050405020304" pitchFamily="18" charset="0"/>
                </a:rPr>
                <a:t>và YH</a:t>
              </a:r>
              <a:r>
                <a:rPr lang="vi-VN" altLang="en-VN" sz="1800" baseline="-25000">
                  <a:latin typeface="Times New Roman" panose="02020603050405020304" pitchFamily="18" charset="0"/>
                  <a:cs typeface="Times New Roman" panose="02020603050405020304" pitchFamily="18" charset="0"/>
                </a:rPr>
                <a:t>4</a:t>
              </a:r>
              <a:r>
                <a:rPr lang="vi-VN" altLang="en-VN" sz="1800">
                  <a:latin typeface="Times New Roman" panose="02020603050405020304" pitchFamily="18" charset="0"/>
                  <a:cs typeface="Times New Roman" panose="02020603050405020304" pitchFamily="18" charset="0"/>
                </a:rPr>
                <a:t>.</a:t>
              </a:r>
            </a:p>
            <a:p>
              <a:pPr eaLnBrk="1" hangingPunct="1">
                <a:lnSpc>
                  <a:spcPct val="120000"/>
                </a:lnSpc>
              </a:pPr>
              <a:r>
                <a:rPr lang="vi-VN" altLang="en-VN" sz="1800">
                  <a:latin typeface="Times New Roman" panose="02020603050405020304" pitchFamily="18" charset="0"/>
                  <a:cs typeface="Times New Roman" panose="02020603050405020304" pitchFamily="18" charset="0"/>
                </a:rPr>
                <a:t>Trong các phát biểu trên, số phát biểu đúng là</a:t>
              </a:r>
            </a:p>
          </p:txBody>
        </p:sp>
      </p:grpSp>
      <p:pic>
        <p:nvPicPr>
          <p:cNvPr id="32" name="Picture 31">
            <a:extLst>
              <a:ext uri="{FF2B5EF4-FFF2-40B4-BE49-F238E27FC236}">
                <a16:creationId xmlns:a16="http://schemas.microsoft.com/office/drawing/2014/main" id="{D3096815-A975-B674-90DF-82E17CA2EE78}"/>
              </a:ext>
            </a:extLst>
          </p:cNvPr>
          <p:cNvPicPr>
            <a:picLocks noChangeAspect="1"/>
          </p:cNvPicPr>
          <p:nvPr/>
        </p:nvPicPr>
        <p:blipFill rotWithShape="1">
          <a:blip r:embed="rId3" cstate="print">
            <a:duotone>
              <a:prstClr val="black"/>
              <a:srgbClr val="39DFF1">
                <a:tint val="45000"/>
                <a:satMod val="400000"/>
              </a:srgbClr>
            </a:duotone>
          </a:blip>
          <a:srcRect r="-5485"/>
          <a:stretch/>
        </p:blipFill>
        <p:spPr>
          <a:xfrm>
            <a:off x="8548219" y="2193545"/>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250" fill="hold"/>
                                        <p:tgtEl>
                                          <p:spTgt spid="32"/>
                                        </p:tgtEl>
                                        <p:attrNameLst>
                                          <p:attrName>ppt_w</p:attrName>
                                        </p:attrNameLst>
                                      </p:cBhvr>
                                      <p:tavLst>
                                        <p:tav tm="0">
                                          <p:val>
                                            <p:strVal val="4*#ppt_w"/>
                                          </p:val>
                                        </p:tav>
                                        <p:tav tm="100000">
                                          <p:val>
                                            <p:strVal val="#ppt_w"/>
                                          </p:val>
                                        </p:tav>
                                      </p:tavLst>
                                    </p:anim>
                                    <p:anim calcmode="lin" valueType="num">
                                      <p:cBhvr>
                                        <p:cTn id="13"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a:extLst>
              <a:ext uri="{FF2B5EF4-FFF2-40B4-BE49-F238E27FC236}">
                <a16:creationId xmlns:a16="http://schemas.microsoft.com/office/drawing/2014/main" id="{8C15C7FF-2A53-4E2B-7927-3A94F6003E9A}"/>
              </a:ext>
            </a:extLst>
          </p:cNvPr>
          <p:cNvGrpSpPr>
            <a:grpSpLocks noChangeAspect="1"/>
          </p:cNvGrpSpPr>
          <p:nvPr/>
        </p:nvGrpSpPr>
        <p:grpSpPr bwMode="auto">
          <a:xfrm>
            <a:off x="3011488" y="1638300"/>
            <a:ext cx="3394075" cy="3392488"/>
            <a:chOff x="1246" y="697"/>
            <a:chExt cx="2850" cy="2850"/>
          </a:xfrm>
        </p:grpSpPr>
        <p:sp>
          <p:nvSpPr>
            <p:cNvPr id="3" name="Freeform 49">
              <a:extLst>
                <a:ext uri="{FF2B5EF4-FFF2-40B4-BE49-F238E27FC236}">
                  <a16:creationId xmlns:a16="http://schemas.microsoft.com/office/drawing/2014/main" id="{7C526F6C-AF82-38F8-2B46-0153177DB1E9}"/>
                </a:ext>
              </a:extLst>
            </p:cNvPr>
            <p:cNvSpPr/>
            <p:nvPr/>
          </p:nvSpPr>
          <p:spPr bwMode="auto">
            <a:xfrm>
              <a:off x="1650" y="2473"/>
              <a:ext cx="335" cy="324"/>
            </a:xfrm>
            <a:custGeom>
              <a:avLst/>
              <a:gdLst>
                <a:gd name="T0" fmla="*/ 7 w 76"/>
                <a:gd name="T1" fmla="*/ 27 h 74"/>
                <a:gd name="T2" fmla="*/ 11 w 76"/>
                <a:gd name="T3" fmla="*/ 35 h 74"/>
                <a:gd name="T4" fmla="*/ 27 w 76"/>
                <a:gd name="T5" fmla="*/ 65 h 74"/>
                <a:gd name="T6" fmla="*/ 33 w 76"/>
                <a:gd name="T7" fmla="*/ 74 h 74"/>
                <a:gd name="T8" fmla="*/ 67 w 76"/>
                <a:gd name="T9" fmla="*/ 15 h 74"/>
                <a:gd name="T10" fmla="*/ 0 w 76"/>
                <a:gd name="T11" fmla="*/ 15 h 74"/>
                <a:gd name="T12" fmla="*/ 7 w 76"/>
                <a:gd name="T13" fmla="*/ 27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7" y="27"/>
                  </a:moveTo>
                  <a:cubicBezTo>
                    <a:pt x="8" y="30"/>
                    <a:pt x="10" y="33"/>
                    <a:pt x="11" y="35"/>
                  </a:cubicBezTo>
                  <a:cubicBezTo>
                    <a:pt x="16" y="46"/>
                    <a:pt x="22" y="55"/>
                    <a:pt x="27" y="65"/>
                  </a:cubicBezTo>
                  <a:cubicBezTo>
                    <a:pt x="29" y="68"/>
                    <a:pt x="31" y="71"/>
                    <a:pt x="33" y="74"/>
                  </a:cubicBezTo>
                  <a:cubicBezTo>
                    <a:pt x="61" y="57"/>
                    <a:pt x="76" y="31"/>
                    <a:pt x="67" y="15"/>
                  </a:cubicBezTo>
                  <a:cubicBezTo>
                    <a:pt x="58" y="0"/>
                    <a:pt x="29" y="0"/>
                    <a:pt x="0" y="15"/>
                  </a:cubicBezTo>
                  <a:cubicBezTo>
                    <a:pt x="2" y="19"/>
                    <a:pt x="5" y="23"/>
                    <a:pt x="7" y="27"/>
                  </a:cubicBezTo>
                  <a:close/>
                </a:path>
              </a:pathLst>
            </a:custGeom>
            <a:solidFill>
              <a:srgbClr val="DF361F">
                <a:lumMod val="75000"/>
              </a:srgbClr>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4" name="Freeform 50">
              <a:extLst>
                <a:ext uri="{FF2B5EF4-FFF2-40B4-BE49-F238E27FC236}">
                  <a16:creationId xmlns:a16="http://schemas.microsoft.com/office/drawing/2014/main" id="{5ABE4246-6648-277D-941D-34DABD7DF405}"/>
                </a:ext>
              </a:extLst>
            </p:cNvPr>
            <p:cNvSpPr/>
            <p:nvPr/>
          </p:nvSpPr>
          <p:spPr bwMode="auto">
            <a:xfrm>
              <a:off x="1650" y="2902"/>
              <a:ext cx="291" cy="312"/>
            </a:xfrm>
            <a:custGeom>
              <a:avLst/>
              <a:gdLst>
                <a:gd name="T0" fmla="*/ 56 w 66"/>
                <a:gd name="T1" fmla="*/ 35 h 71"/>
                <a:gd name="T2" fmla="*/ 13 w 66"/>
                <a:gd name="T3" fmla="*/ 0 h 71"/>
                <a:gd name="T4" fmla="*/ 16 w 66"/>
                <a:gd name="T5" fmla="*/ 63 h 71"/>
                <a:gd name="T6" fmla="*/ 66 w 66"/>
                <a:gd name="T7" fmla="*/ 41 h 71"/>
                <a:gd name="T8" fmla="*/ 56 w 66"/>
                <a:gd name="T9" fmla="*/ 35 h 71"/>
              </a:gdLst>
              <a:ahLst/>
              <a:cxnLst>
                <a:cxn ang="0">
                  <a:pos x="T0" y="T1"/>
                </a:cxn>
                <a:cxn ang="0">
                  <a:pos x="T2" y="T3"/>
                </a:cxn>
                <a:cxn ang="0">
                  <a:pos x="T4" y="T5"/>
                </a:cxn>
                <a:cxn ang="0">
                  <a:pos x="T6" y="T7"/>
                </a:cxn>
                <a:cxn ang="0">
                  <a:pos x="T8" y="T9"/>
                </a:cxn>
              </a:cxnLst>
              <a:rect l="0" t="0" r="r" b="b"/>
              <a:pathLst>
                <a:path w="66" h="71">
                  <a:moveTo>
                    <a:pt x="56" y="35"/>
                  </a:moveTo>
                  <a:cubicBezTo>
                    <a:pt x="42" y="26"/>
                    <a:pt x="25" y="14"/>
                    <a:pt x="13" y="0"/>
                  </a:cubicBezTo>
                  <a:cubicBezTo>
                    <a:pt x="0" y="28"/>
                    <a:pt x="1" y="55"/>
                    <a:pt x="16" y="63"/>
                  </a:cubicBezTo>
                  <a:cubicBezTo>
                    <a:pt x="29" y="71"/>
                    <a:pt x="49" y="61"/>
                    <a:pt x="66" y="41"/>
                  </a:cubicBezTo>
                  <a:cubicBezTo>
                    <a:pt x="62" y="39"/>
                    <a:pt x="59" y="37"/>
                    <a:pt x="56" y="35"/>
                  </a:cubicBezTo>
                  <a:close/>
                </a:path>
              </a:pathLst>
            </a:custGeom>
            <a:solidFill>
              <a:srgbClr val="FA9C00">
                <a:lumMod val="75000"/>
              </a:srgbClr>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5" name="Freeform 51">
              <a:extLst>
                <a:ext uri="{FF2B5EF4-FFF2-40B4-BE49-F238E27FC236}">
                  <a16:creationId xmlns:a16="http://schemas.microsoft.com/office/drawing/2014/main" id="{71EF1B48-030B-3760-61FD-216A41A0BE92}"/>
                </a:ext>
              </a:extLst>
            </p:cNvPr>
            <p:cNvSpPr/>
            <p:nvPr/>
          </p:nvSpPr>
          <p:spPr bwMode="auto">
            <a:xfrm>
              <a:off x="1585" y="1106"/>
              <a:ext cx="308" cy="284"/>
            </a:xfrm>
            <a:custGeom>
              <a:avLst/>
              <a:gdLst>
                <a:gd name="T0" fmla="*/ 36 w 70"/>
                <a:gd name="T1" fmla="*/ 55 h 65"/>
                <a:gd name="T2" fmla="*/ 70 w 70"/>
                <a:gd name="T3" fmla="*/ 12 h 65"/>
                <a:gd name="T4" fmla="*/ 7 w 70"/>
                <a:gd name="T5" fmla="*/ 15 h 65"/>
                <a:gd name="T6" fmla="*/ 30 w 70"/>
                <a:gd name="T7" fmla="*/ 65 h 65"/>
                <a:gd name="T8" fmla="*/ 36 w 70"/>
                <a:gd name="T9" fmla="*/ 55 h 65"/>
              </a:gdLst>
              <a:ahLst/>
              <a:cxnLst>
                <a:cxn ang="0">
                  <a:pos x="T0" y="T1"/>
                </a:cxn>
                <a:cxn ang="0">
                  <a:pos x="T2" y="T3"/>
                </a:cxn>
                <a:cxn ang="0">
                  <a:pos x="T4" y="T5"/>
                </a:cxn>
                <a:cxn ang="0">
                  <a:pos x="T6" y="T7"/>
                </a:cxn>
                <a:cxn ang="0">
                  <a:pos x="T8" y="T9"/>
                </a:cxn>
              </a:cxnLst>
              <a:rect l="0" t="0" r="r" b="b"/>
              <a:pathLst>
                <a:path w="70" h="65">
                  <a:moveTo>
                    <a:pt x="36" y="55"/>
                  </a:moveTo>
                  <a:cubicBezTo>
                    <a:pt x="45" y="41"/>
                    <a:pt x="56" y="24"/>
                    <a:pt x="70" y="12"/>
                  </a:cubicBezTo>
                  <a:cubicBezTo>
                    <a:pt x="43" y="0"/>
                    <a:pt x="16" y="0"/>
                    <a:pt x="7" y="15"/>
                  </a:cubicBezTo>
                  <a:cubicBezTo>
                    <a:pt x="0" y="28"/>
                    <a:pt x="10" y="49"/>
                    <a:pt x="30" y="65"/>
                  </a:cubicBezTo>
                  <a:cubicBezTo>
                    <a:pt x="32" y="62"/>
                    <a:pt x="34" y="58"/>
                    <a:pt x="36" y="55"/>
                  </a:cubicBezTo>
                  <a:close/>
                </a:path>
              </a:pathLst>
            </a:custGeom>
            <a:solidFill>
              <a:srgbClr val="DF361F">
                <a:lumMod val="75000"/>
              </a:srgbClr>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6" name="Freeform 52">
              <a:extLst>
                <a:ext uri="{FF2B5EF4-FFF2-40B4-BE49-F238E27FC236}">
                  <a16:creationId xmlns:a16="http://schemas.microsoft.com/office/drawing/2014/main" id="{6094ECC2-D5ED-2DBF-45A7-B98BC21EB885}"/>
                </a:ext>
              </a:extLst>
            </p:cNvPr>
            <p:cNvSpPr/>
            <p:nvPr/>
          </p:nvSpPr>
          <p:spPr bwMode="auto">
            <a:xfrm>
              <a:off x="3023" y="2808"/>
              <a:ext cx="325" cy="335"/>
            </a:xfrm>
            <a:custGeom>
              <a:avLst/>
              <a:gdLst>
                <a:gd name="T0" fmla="*/ 27 w 74"/>
                <a:gd name="T1" fmla="*/ 70 h 76"/>
                <a:gd name="T2" fmla="*/ 35 w 74"/>
                <a:gd name="T3" fmla="*/ 65 h 76"/>
                <a:gd name="T4" fmla="*/ 65 w 74"/>
                <a:gd name="T5" fmla="*/ 50 h 76"/>
                <a:gd name="T6" fmla="*/ 74 w 74"/>
                <a:gd name="T7" fmla="*/ 43 h 76"/>
                <a:gd name="T8" fmla="*/ 15 w 74"/>
                <a:gd name="T9" fmla="*/ 9 h 76"/>
                <a:gd name="T10" fmla="*/ 15 w 74"/>
                <a:gd name="T11" fmla="*/ 76 h 76"/>
                <a:gd name="T12" fmla="*/ 27 w 74"/>
                <a:gd name="T13" fmla="*/ 70 h 76"/>
              </a:gdLst>
              <a:ahLst/>
              <a:cxnLst>
                <a:cxn ang="0">
                  <a:pos x="T0" y="T1"/>
                </a:cxn>
                <a:cxn ang="0">
                  <a:pos x="T2" y="T3"/>
                </a:cxn>
                <a:cxn ang="0">
                  <a:pos x="T4" y="T5"/>
                </a:cxn>
                <a:cxn ang="0">
                  <a:pos x="T6" y="T7"/>
                </a:cxn>
                <a:cxn ang="0">
                  <a:pos x="T8" y="T9"/>
                </a:cxn>
                <a:cxn ang="0">
                  <a:pos x="T10" y="T11"/>
                </a:cxn>
                <a:cxn ang="0">
                  <a:pos x="T12" y="T13"/>
                </a:cxn>
              </a:cxnLst>
              <a:rect l="0" t="0" r="r" b="b"/>
              <a:pathLst>
                <a:path w="74" h="76">
                  <a:moveTo>
                    <a:pt x="27" y="70"/>
                  </a:moveTo>
                  <a:cubicBezTo>
                    <a:pt x="30" y="68"/>
                    <a:pt x="32" y="67"/>
                    <a:pt x="35" y="65"/>
                  </a:cubicBezTo>
                  <a:cubicBezTo>
                    <a:pt x="45" y="60"/>
                    <a:pt x="55" y="55"/>
                    <a:pt x="65" y="50"/>
                  </a:cubicBezTo>
                  <a:cubicBezTo>
                    <a:pt x="68" y="48"/>
                    <a:pt x="71" y="45"/>
                    <a:pt x="74" y="43"/>
                  </a:cubicBezTo>
                  <a:cubicBezTo>
                    <a:pt x="56" y="15"/>
                    <a:pt x="31" y="0"/>
                    <a:pt x="15" y="9"/>
                  </a:cubicBezTo>
                  <a:cubicBezTo>
                    <a:pt x="0" y="18"/>
                    <a:pt x="0" y="48"/>
                    <a:pt x="15" y="76"/>
                  </a:cubicBezTo>
                  <a:cubicBezTo>
                    <a:pt x="19" y="74"/>
                    <a:pt x="23" y="72"/>
                    <a:pt x="27" y="70"/>
                  </a:cubicBezTo>
                  <a:close/>
                </a:path>
              </a:pathLst>
            </a:custGeom>
            <a:solidFill>
              <a:srgbClr val="FA9C00">
                <a:lumMod val="75000"/>
              </a:srgbClr>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7" name="Freeform 53">
              <a:extLst>
                <a:ext uri="{FF2B5EF4-FFF2-40B4-BE49-F238E27FC236}">
                  <a16:creationId xmlns:a16="http://schemas.microsoft.com/office/drawing/2014/main" id="{CED53233-EE1D-112E-D789-5E9B6A83A215}"/>
                </a:ext>
              </a:extLst>
            </p:cNvPr>
            <p:cNvSpPr/>
            <p:nvPr/>
          </p:nvSpPr>
          <p:spPr bwMode="auto">
            <a:xfrm>
              <a:off x="3358" y="1449"/>
              <a:ext cx="333" cy="325"/>
            </a:xfrm>
            <a:custGeom>
              <a:avLst/>
              <a:gdLst>
                <a:gd name="T0" fmla="*/ 69 w 76"/>
                <a:gd name="T1" fmla="*/ 46 h 74"/>
                <a:gd name="T2" fmla="*/ 65 w 76"/>
                <a:gd name="T3" fmla="*/ 38 h 74"/>
                <a:gd name="T4" fmla="*/ 49 w 76"/>
                <a:gd name="T5" fmla="*/ 9 h 74"/>
                <a:gd name="T6" fmla="*/ 43 w 76"/>
                <a:gd name="T7" fmla="*/ 0 h 74"/>
                <a:gd name="T8" fmla="*/ 9 w 76"/>
                <a:gd name="T9" fmla="*/ 58 h 74"/>
                <a:gd name="T10" fmla="*/ 76 w 76"/>
                <a:gd name="T11" fmla="*/ 59 h 74"/>
                <a:gd name="T12" fmla="*/ 69 w 76"/>
                <a:gd name="T13" fmla="*/ 46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69" y="46"/>
                  </a:moveTo>
                  <a:cubicBezTo>
                    <a:pt x="68" y="44"/>
                    <a:pt x="66" y="41"/>
                    <a:pt x="65" y="38"/>
                  </a:cubicBezTo>
                  <a:cubicBezTo>
                    <a:pt x="60" y="28"/>
                    <a:pt x="54" y="19"/>
                    <a:pt x="49" y="9"/>
                  </a:cubicBezTo>
                  <a:cubicBezTo>
                    <a:pt x="47" y="6"/>
                    <a:pt x="45" y="3"/>
                    <a:pt x="43" y="0"/>
                  </a:cubicBezTo>
                  <a:cubicBezTo>
                    <a:pt x="15" y="17"/>
                    <a:pt x="0" y="43"/>
                    <a:pt x="9" y="58"/>
                  </a:cubicBezTo>
                  <a:cubicBezTo>
                    <a:pt x="18" y="74"/>
                    <a:pt x="47" y="74"/>
                    <a:pt x="76" y="59"/>
                  </a:cubicBezTo>
                  <a:cubicBezTo>
                    <a:pt x="74" y="55"/>
                    <a:pt x="71" y="51"/>
                    <a:pt x="69" y="46"/>
                  </a:cubicBezTo>
                  <a:close/>
                </a:path>
              </a:pathLst>
            </a:custGeom>
            <a:solidFill>
              <a:srgbClr val="90BC33">
                <a:lumMod val="75000"/>
              </a:srgbClr>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8" name="Freeform 54">
              <a:extLst>
                <a:ext uri="{FF2B5EF4-FFF2-40B4-BE49-F238E27FC236}">
                  <a16:creationId xmlns:a16="http://schemas.microsoft.com/office/drawing/2014/main" id="{B6A15C43-6841-22B6-691E-5DBDACBF48EF}"/>
                </a:ext>
              </a:extLst>
            </p:cNvPr>
            <p:cNvSpPr/>
            <p:nvPr/>
          </p:nvSpPr>
          <p:spPr bwMode="auto">
            <a:xfrm>
              <a:off x="3449" y="2852"/>
              <a:ext cx="312" cy="291"/>
            </a:xfrm>
            <a:custGeom>
              <a:avLst/>
              <a:gdLst>
                <a:gd name="T0" fmla="*/ 34 w 71"/>
                <a:gd name="T1" fmla="*/ 11 h 66"/>
                <a:gd name="T2" fmla="*/ 0 w 71"/>
                <a:gd name="T3" fmla="*/ 53 h 66"/>
                <a:gd name="T4" fmla="*/ 63 w 71"/>
                <a:gd name="T5" fmla="*/ 51 h 66"/>
                <a:gd name="T6" fmla="*/ 40 w 71"/>
                <a:gd name="T7" fmla="*/ 0 h 66"/>
                <a:gd name="T8" fmla="*/ 34 w 71"/>
                <a:gd name="T9" fmla="*/ 11 h 66"/>
              </a:gdLst>
              <a:ahLst/>
              <a:cxnLst>
                <a:cxn ang="0">
                  <a:pos x="T0" y="T1"/>
                </a:cxn>
                <a:cxn ang="0">
                  <a:pos x="T2" y="T3"/>
                </a:cxn>
                <a:cxn ang="0">
                  <a:pos x="T4" y="T5"/>
                </a:cxn>
                <a:cxn ang="0">
                  <a:pos x="T6" y="T7"/>
                </a:cxn>
                <a:cxn ang="0">
                  <a:pos x="T8" y="T9"/>
                </a:cxn>
              </a:cxnLst>
              <a:rect l="0" t="0" r="r" b="b"/>
              <a:pathLst>
                <a:path w="71" h="66">
                  <a:moveTo>
                    <a:pt x="34" y="11"/>
                  </a:moveTo>
                  <a:cubicBezTo>
                    <a:pt x="25" y="25"/>
                    <a:pt x="14" y="42"/>
                    <a:pt x="0" y="53"/>
                  </a:cubicBezTo>
                  <a:cubicBezTo>
                    <a:pt x="27" y="66"/>
                    <a:pt x="54" y="66"/>
                    <a:pt x="63" y="51"/>
                  </a:cubicBezTo>
                  <a:cubicBezTo>
                    <a:pt x="71" y="38"/>
                    <a:pt x="61" y="17"/>
                    <a:pt x="40" y="0"/>
                  </a:cubicBezTo>
                  <a:cubicBezTo>
                    <a:pt x="38" y="4"/>
                    <a:pt x="36" y="8"/>
                    <a:pt x="34" y="11"/>
                  </a:cubicBezTo>
                  <a:close/>
                </a:path>
              </a:pathLst>
            </a:custGeom>
            <a:solidFill>
              <a:srgbClr val="90BC33">
                <a:lumMod val="75000"/>
              </a:srgbClr>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9" name="Freeform 55">
              <a:extLst>
                <a:ext uri="{FF2B5EF4-FFF2-40B4-BE49-F238E27FC236}">
                  <a16:creationId xmlns:a16="http://schemas.microsoft.com/office/drawing/2014/main" id="{3A0E0866-9F2F-487E-AF1C-E44039322ACA}"/>
                </a:ext>
              </a:extLst>
            </p:cNvPr>
            <p:cNvSpPr/>
            <p:nvPr/>
          </p:nvSpPr>
          <p:spPr bwMode="auto">
            <a:xfrm>
              <a:off x="2016" y="1118"/>
              <a:ext cx="331" cy="336"/>
            </a:xfrm>
            <a:custGeom>
              <a:avLst/>
              <a:gdLst>
                <a:gd name="T0" fmla="*/ 47 w 75"/>
                <a:gd name="T1" fmla="*/ 7 h 77"/>
                <a:gd name="T2" fmla="*/ 39 w 75"/>
                <a:gd name="T3" fmla="*/ 12 h 77"/>
                <a:gd name="T4" fmla="*/ 9 w 75"/>
                <a:gd name="T5" fmla="*/ 27 h 77"/>
                <a:gd name="T6" fmla="*/ 0 w 75"/>
                <a:gd name="T7" fmla="*/ 34 h 77"/>
                <a:gd name="T8" fmla="*/ 59 w 75"/>
                <a:gd name="T9" fmla="*/ 68 h 77"/>
                <a:gd name="T10" fmla="*/ 59 w 75"/>
                <a:gd name="T11" fmla="*/ 0 h 77"/>
                <a:gd name="T12" fmla="*/ 47 w 75"/>
                <a:gd name="T13" fmla="*/ 7 h 77"/>
              </a:gdLst>
              <a:ahLst/>
              <a:cxnLst>
                <a:cxn ang="0">
                  <a:pos x="T0" y="T1"/>
                </a:cxn>
                <a:cxn ang="0">
                  <a:pos x="T2" y="T3"/>
                </a:cxn>
                <a:cxn ang="0">
                  <a:pos x="T4" y="T5"/>
                </a:cxn>
                <a:cxn ang="0">
                  <a:pos x="T6" y="T7"/>
                </a:cxn>
                <a:cxn ang="0">
                  <a:pos x="T8" y="T9"/>
                </a:cxn>
                <a:cxn ang="0">
                  <a:pos x="T10" y="T11"/>
                </a:cxn>
                <a:cxn ang="0">
                  <a:pos x="T12" y="T13"/>
                </a:cxn>
              </a:cxnLst>
              <a:rect l="0" t="0" r="r" b="b"/>
              <a:pathLst>
                <a:path w="75" h="77">
                  <a:moveTo>
                    <a:pt x="47" y="7"/>
                  </a:moveTo>
                  <a:cubicBezTo>
                    <a:pt x="45" y="9"/>
                    <a:pt x="42" y="10"/>
                    <a:pt x="39" y="12"/>
                  </a:cubicBezTo>
                  <a:cubicBezTo>
                    <a:pt x="29" y="16"/>
                    <a:pt x="19" y="22"/>
                    <a:pt x="9" y="27"/>
                  </a:cubicBezTo>
                  <a:cubicBezTo>
                    <a:pt x="6" y="29"/>
                    <a:pt x="3" y="31"/>
                    <a:pt x="0" y="34"/>
                  </a:cubicBezTo>
                  <a:cubicBezTo>
                    <a:pt x="18" y="62"/>
                    <a:pt x="44" y="77"/>
                    <a:pt x="59" y="68"/>
                  </a:cubicBezTo>
                  <a:cubicBezTo>
                    <a:pt x="75" y="59"/>
                    <a:pt x="74" y="29"/>
                    <a:pt x="59" y="0"/>
                  </a:cubicBezTo>
                  <a:cubicBezTo>
                    <a:pt x="55" y="3"/>
                    <a:pt x="51" y="5"/>
                    <a:pt x="47" y="7"/>
                  </a:cubicBezTo>
                  <a:close/>
                </a:path>
              </a:pathLst>
            </a:custGeom>
            <a:solidFill>
              <a:srgbClr val="16294C"/>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10" name="Freeform 56">
              <a:extLst>
                <a:ext uri="{FF2B5EF4-FFF2-40B4-BE49-F238E27FC236}">
                  <a16:creationId xmlns:a16="http://schemas.microsoft.com/office/drawing/2014/main" id="{B8B2A46C-CE63-A8B8-F25D-AC1FF8043AAB}"/>
                </a:ext>
              </a:extLst>
            </p:cNvPr>
            <p:cNvSpPr/>
            <p:nvPr/>
          </p:nvSpPr>
          <p:spPr bwMode="auto">
            <a:xfrm>
              <a:off x="3401" y="1053"/>
              <a:ext cx="288" cy="308"/>
            </a:xfrm>
            <a:custGeom>
              <a:avLst/>
              <a:gdLst>
                <a:gd name="T0" fmla="*/ 10 w 66"/>
                <a:gd name="T1" fmla="*/ 36 h 70"/>
                <a:gd name="T2" fmla="*/ 53 w 66"/>
                <a:gd name="T3" fmla="*/ 70 h 70"/>
                <a:gd name="T4" fmla="*/ 51 w 66"/>
                <a:gd name="T5" fmla="*/ 8 h 70"/>
                <a:gd name="T6" fmla="*/ 0 w 66"/>
                <a:gd name="T7" fmla="*/ 30 h 70"/>
                <a:gd name="T8" fmla="*/ 10 w 66"/>
                <a:gd name="T9" fmla="*/ 36 h 70"/>
              </a:gdLst>
              <a:ahLst/>
              <a:cxnLst>
                <a:cxn ang="0">
                  <a:pos x="T0" y="T1"/>
                </a:cxn>
                <a:cxn ang="0">
                  <a:pos x="T2" y="T3"/>
                </a:cxn>
                <a:cxn ang="0">
                  <a:pos x="T4" y="T5"/>
                </a:cxn>
                <a:cxn ang="0">
                  <a:pos x="T6" y="T7"/>
                </a:cxn>
                <a:cxn ang="0">
                  <a:pos x="T8" y="T9"/>
                </a:cxn>
              </a:cxnLst>
              <a:rect l="0" t="0" r="r" b="b"/>
              <a:pathLst>
                <a:path w="66" h="70">
                  <a:moveTo>
                    <a:pt x="10" y="36"/>
                  </a:moveTo>
                  <a:cubicBezTo>
                    <a:pt x="24" y="45"/>
                    <a:pt x="41" y="56"/>
                    <a:pt x="53" y="70"/>
                  </a:cubicBezTo>
                  <a:cubicBezTo>
                    <a:pt x="66" y="43"/>
                    <a:pt x="65" y="16"/>
                    <a:pt x="51" y="8"/>
                  </a:cubicBezTo>
                  <a:cubicBezTo>
                    <a:pt x="37" y="0"/>
                    <a:pt x="17" y="10"/>
                    <a:pt x="0" y="30"/>
                  </a:cubicBezTo>
                  <a:cubicBezTo>
                    <a:pt x="4" y="32"/>
                    <a:pt x="7" y="34"/>
                    <a:pt x="10" y="36"/>
                  </a:cubicBezTo>
                  <a:close/>
                </a:path>
              </a:pathLst>
            </a:custGeom>
            <a:solidFill>
              <a:srgbClr val="16294C"/>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11" name="Freeform 57">
              <a:extLst>
                <a:ext uri="{FF2B5EF4-FFF2-40B4-BE49-F238E27FC236}">
                  <a16:creationId xmlns:a16="http://schemas.microsoft.com/office/drawing/2014/main" id="{10ECA9BB-11EF-E3DF-DA57-065BA6E56DAF}"/>
                </a:ext>
              </a:extLst>
            </p:cNvPr>
            <p:cNvSpPr>
              <a:spLocks noEditPoints="1"/>
            </p:cNvSpPr>
            <p:nvPr/>
          </p:nvSpPr>
          <p:spPr bwMode="auto">
            <a:xfrm>
              <a:off x="1386" y="838"/>
              <a:ext cx="2573" cy="2573"/>
            </a:xfrm>
            <a:custGeom>
              <a:avLst/>
              <a:gdLst>
                <a:gd name="T0" fmla="*/ 292 w 585"/>
                <a:gd name="T1" fmla="*/ 585 h 585"/>
                <a:gd name="T2" fmla="*/ 0 w 585"/>
                <a:gd name="T3" fmla="*/ 292 h 585"/>
                <a:gd name="T4" fmla="*/ 292 w 585"/>
                <a:gd name="T5" fmla="*/ 0 h 585"/>
                <a:gd name="T6" fmla="*/ 585 w 585"/>
                <a:gd name="T7" fmla="*/ 292 h 585"/>
                <a:gd name="T8" fmla="*/ 292 w 585"/>
                <a:gd name="T9" fmla="*/ 585 h 585"/>
                <a:gd name="T10" fmla="*/ 292 w 585"/>
                <a:gd name="T11" fmla="*/ 78 h 585"/>
                <a:gd name="T12" fmla="*/ 78 w 585"/>
                <a:gd name="T13" fmla="*/ 292 h 585"/>
                <a:gd name="T14" fmla="*/ 292 w 585"/>
                <a:gd name="T15" fmla="*/ 507 h 585"/>
                <a:gd name="T16" fmla="*/ 506 w 585"/>
                <a:gd name="T17" fmla="*/ 292 h 585"/>
                <a:gd name="T18" fmla="*/ 292 w 585"/>
                <a:gd name="T19" fmla="*/ 7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 h="585">
                  <a:moveTo>
                    <a:pt x="292" y="585"/>
                  </a:moveTo>
                  <a:cubicBezTo>
                    <a:pt x="131" y="585"/>
                    <a:pt x="0" y="454"/>
                    <a:pt x="0" y="292"/>
                  </a:cubicBezTo>
                  <a:cubicBezTo>
                    <a:pt x="0" y="131"/>
                    <a:pt x="131" y="0"/>
                    <a:pt x="292" y="0"/>
                  </a:cubicBezTo>
                  <a:cubicBezTo>
                    <a:pt x="453" y="0"/>
                    <a:pt x="585" y="131"/>
                    <a:pt x="585" y="292"/>
                  </a:cubicBezTo>
                  <a:cubicBezTo>
                    <a:pt x="585" y="454"/>
                    <a:pt x="453" y="585"/>
                    <a:pt x="292" y="585"/>
                  </a:cubicBezTo>
                  <a:close/>
                  <a:moveTo>
                    <a:pt x="292" y="78"/>
                  </a:moveTo>
                  <a:cubicBezTo>
                    <a:pt x="174" y="78"/>
                    <a:pt x="78" y="174"/>
                    <a:pt x="78" y="292"/>
                  </a:cubicBezTo>
                  <a:cubicBezTo>
                    <a:pt x="78" y="410"/>
                    <a:pt x="174" y="507"/>
                    <a:pt x="292" y="507"/>
                  </a:cubicBezTo>
                  <a:cubicBezTo>
                    <a:pt x="410" y="507"/>
                    <a:pt x="506" y="410"/>
                    <a:pt x="506" y="292"/>
                  </a:cubicBezTo>
                  <a:cubicBezTo>
                    <a:pt x="506" y="174"/>
                    <a:pt x="410" y="78"/>
                    <a:pt x="292" y="78"/>
                  </a:cubicBezTo>
                  <a:close/>
                </a:path>
              </a:pathLst>
            </a:custGeom>
            <a:solidFill>
              <a:srgbClr val="44546A">
                <a:lumMod val="75000"/>
              </a:srgbClr>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12" name="Freeform 58">
              <a:extLst>
                <a:ext uri="{FF2B5EF4-FFF2-40B4-BE49-F238E27FC236}">
                  <a16:creationId xmlns:a16="http://schemas.microsoft.com/office/drawing/2014/main" id="{26275655-757C-3203-E52C-251360BA16D1}"/>
                </a:ext>
              </a:extLst>
            </p:cNvPr>
            <p:cNvSpPr/>
            <p:nvPr/>
          </p:nvSpPr>
          <p:spPr bwMode="auto">
            <a:xfrm>
              <a:off x="2178" y="697"/>
              <a:ext cx="1448" cy="758"/>
            </a:xfrm>
            <a:custGeom>
              <a:avLst/>
              <a:gdLst>
                <a:gd name="T0" fmla="*/ 75 w 329"/>
                <a:gd name="T1" fmla="*/ 744 h 172"/>
                <a:gd name="T2" fmla="*/ 66 w 329"/>
                <a:gd name="T3" fmla="*/ 409 h 172"/>
                <a:gd name="T4" fmla="*/ 9 w 329"/>
                <a:gd name="T5" fmla="*/ 158 h 172"/>
                <a:gd name="T6" fmla="*/ 92 w 329"/>
                <a:gd name="T7" fmla="*/ 62 h 172"/>
                <a:gd name="T8" fmla="*/ 493 w 329"/>
                <a:gd name="T9" fmla="*/ 0 h 172"/>
                <a:gd name="T10" fmla="*/ 1447 w 329"/>
                <a:gd name="T11" fmla="*/ 396 h 172"/>
                <a:gd name="T12" fmla="*/ 1179 w 329"/>
                <a:gd name="T13" fmla="*/ 568 h 172"/>
                <a:gd name="T14" fmla="*/ 981 w 329"/>
                <a:gd name="T15" fmla="*/ 753 h 172"/>
                <a:gd name="T16" fmla="*/ 906 w 329"/>
                <a:gd name="T17" fmla="*/ 739 h 172"/>
                <a:gd name="T18" fmla="*/ 493 w 329"/>
                <a:gd name="T19" fmla="*/ 625 h 172"/>
                <a:gd name="T20" fmla="*/ 75 w 329"/>
                <a:gd name="T21" fmla="*/ 744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9" h="172">
                  <a:moveTo>
                    <a:pt x="17" y="169"/>
                  </a:moveTo>
                  <a:cubicBezTo>
                    <a:pt x="34" y="159"/>
                    <a:pt x="33" y="125"/>
                    <a:pt x="15" y="93"/>
                  </a:cubicBezTo>
                  <a:cubicBezTo>
                    <a:pt x="4" y="73"/>
                    <a:pt x="0" y="51"/>
                    <a:pt x="2" y="36"/>
                  </a:cubicBezTo>
                  <a:cubicBezTo>
                    <a:pt x="4" y="25"/>
                    <a:pt x="11" y="17"/>
                    <a:pt x="21" y="14"/>
                  </a:cubicBezTo>
                  <a:cubicBezTo>
                    <a:pt x="50" y="5"/>
                    <a:pt x="80" y="0"/>
                    <a:pt x="112" y="0"/>
                  </a:cubicBezTo>
                  <a:cubicBezTo>
                    <a:pt x="198" y="0"/>
                    <a:pt x="271" y="32"/>
                    <a:pt x="329" y="90"/>
                  </a:cubicBezTo>
                  <a:cubicBezTo>
                    <a:pt x="313" y="80"/>
                    <a:pt x="285" y="97"/>
                    <a:pt x="268" y="129"/>
                  </a:cubicBezTo>
                  <a:cubicBezTo>
                    <a:pt x="256" y="152"/>
                    <a:pt x="238" y="168"/>
                    <a:pt x="223" y="171"/>
                  </a:cubicBezTo>
                  <a:cubicBezTo>
                    <a:pt x="217" y="172"/>
                    <a:pt x="211" y="171"/>
                    <a:pt x="206" y="168"/>
                  </a:cubicBezTo>
                  <a:cubicBezTo>
                    <a:pt x="178" y="151"/>
                    <a:pt x="146" y="142"/>
                    <a:pt x="112" y="142"/>
                  </a:cubicBezTo>
                  <a:cubicBezTo>
                    <a:pt x="78" y="142"/>
                    <a:pt x="45" y="152"/>
                    <a:pt x="17" y="169"/>
                  </a:cubicBezTo>
                  <a:close/>
                </a:path>
              </a:pathLst>
            </a:custGeom>
            <a:solidFill>
              <a:srgbClr val="16294C"/>
            </a:solidFill>
            <a:ln>
              <a:noFill/>
            </a:ln>
          </p:spPr>
          <p:txBody>
            <a:bodyPr/>
            <a:lstStyle/>
            <a:p>
              <a:pPr>
                <a:buClr>
                  <a:srgbClr val="000000"/>
                </a:buClr>
                <a:buFont typeface="Arial"/>
                <a:buNone/>
                <a:defRPr/>
              </a:pPr>
              <a:endParaRPr lang="zh-CN" altLang="en-US" sz="1800" kern="0">
                <a:solidFill>
                  <a:prstClr val="black"/>
                </a:solidFill>
                <a:latin typeface="Arial"/>
                <a:ea typeface="Arial"/>
                <a:cs typeface="+mn-ea"/>
                <a:sym typeface="+mn-lt"/>
              </a:endParaRPr>
            </a:p>
          </p:txBody>
        </p:sp>
        <p:sp>
          <p:nvSpPr>
            <p:cNvPr id="13" name="Freeform 59">
              <a:extLst>
                <a:ext uri="{FF2B5EF4-FFF2-40B4-BE49-F238E27FC236}">
                  <a16:creationId xmlns:a16="http://schemas.microsoft.com/office/drawing/2014/main" id="{ACC878C7-2CB1-8FE6-A9A9-230B44B40137}"/>
                </a:ext>
              </a:extLst>
            </p:cNvPr>
            <p:cNvSpPr/>
            <p:nvPr/>
          </p:nvSpPr>
          <p:spPr bwMode="auto">
            <a:xfrm>
              <a:off x="1246" y="1172"/>
              <a:ext cx="717" cy="1447"/>
            </a:xfrm>
            <a:custGeom>
              <a:avLst/>
              <a:gdLst>
                <a:gd name="T0" fmla="*/ 699 w 163"/>
                <a:gd name="T1" fmla="*/ 1368 h 329"/>
                <a:gd name="T2" fmla="*/ 387 w 163"/>
                <a:gd name="T3" fmla="*/ 1381 h 329"/>
                <a:gd name="T4" fmla="*/ 145 w 163"/>
                <a:gd name="T5" fmla="*/ 1438 h 329"/>
                <a:gd name="T6" fmla="*/ 57 w 163"/>
                <a:gd name="T7" fmla="*/ 1355 h 329"/>
                <a:gd name="T8" fmla="*/ 0 w 163"/>
                <a:gd name="T9" fmla="*/ 950 h 329"/>
                <a:gd name="T10" fmla="*/ 369 w 163"/>
                <a:gd name="T11" fmla="*/ 0 h 329"/>
                <a:gd name="T12" fmla="*/ 537 w 163"/>
                <a:gd name="T13" fmla="*/ 264 h 329"/>
                <a:gd name="T14" fmla="*/ 708 w 163"/>
                <a:gd name="T15" fmla="*/ 466 h 329"/>
                <a:gd name="T16" fmla="*/ 695 w 163"/>
                <a:gd name="T17" fmla="*/ 541 h 329"/>
                <a:gd name="T18" fmla="*/ 589 w 163"/>
                <a:gd name="T19" fmla="*/ 950 h 329"/>
                <a:gd name="T20" fmla="*/ 699 w 163"/>
                <a:gd name="T21" fmla="*/ 1368 h 3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 h="329">
                  <a:moveTo>
                    <a:pt x="159" y="311"/>
                  </a:moveTo>
                  <a:cubicBezTo>
                    <a:pt x="150" y="295"/>
                    <a:pt x="118" y="296"/>
                    <a:pt x="88" y="314"/>
                  </a:cubicBezTo>
                  <a:cubicBezTo>
                    <a:pt x="69" y="325"/>
                    <a:pt x="48" y="329"/>
                    <a:pt x="33" y="327"/>
                  </a:cubicBezTo>
                  <a:cubicBezTo>
                    <a:pt x="24" y="325"/>
                    <a:pt x="16" y="318"/>
                    <a:pt x="13" y="308"/>
                  </a:cubicBezTo>
                  <a:cubicBezTo>
                    <a:pt x="5" y="279"/>
                    <a:pt x="0" y="248"/>
                    <a:pt x="0" y="216"/>
                  </a:cubicBezTo>
                  <a:cubicBezTo>
                    <a:pt x="0" y="131"/>
                    <a:pt x="30" y="58"/>
                    <a:pt x="84" y="0"/>
                  </a:cubicBezTo>
                  <a:cubicBezTo>
                    <a:pt x="75" y="16"/>
                    <a:pt x="92" y="43"/>
                    <a:pt x="122" y="60"/>
                  </a:cubicBezTo>
                  <a:cubicBezTo>
                    <a:pt x="144" y="73"/>
                    <a:pt x="158" y="91"/>
                    <a:pt x="161" y="106"/>
                  </a:cubicBezTo>
                  <a:cubicBezTo>
                    <a:pt x="163" y="112"/>
                    <a:pt x="161" y="118"/>
                    <a:pt x="158" y="123"/>
                  </a:cubicBezTo>
                  <a:cubicBezTo>
                    <a:pt x="143" y="151"/>
                    <a:pt x="134" y="182"/>
                    <a:pt x="134" y="216"/>
                  </a:cubicBezTo>
                  <a:cubicBezTo>
                    <a:pt x="134" y="251"/>
                    <a:pt x="143" y="283"/>
                    <a:pt x="159" y="311"/>
                  </a:cubicBezTo>
                  <a:close/>
                </a:path>
              </a:pathLst>
            </a:custGeom>
            <a:solidFill>
              <a:srgbClr val="DF361F"/>
            </a:solidFill>
            <a:ln>
              <a:noFill/>
            </a:ln>
          </p:spPr>
          <p:txBody>
            <a:bodyPr/>
            <a:lstStyle/>
            <a:p>
              <a:pPr>
                <a:buClr>
                  <a:srgbClr val="000000"/>
                </a:buClr>
                <a:buFont typeface="Arial"/>
                <a:buNone/>
                <a:defRPr/>
              </a:pPr>
              <a:endParaRPr lang="zh-CN" altLang="en-US" sz="1800" kern="0">
                <a:solidFill>
                  <a:prstClr val="black"/>
                </a:solidFill>
                <a:latin typeface="Arial"/>
                <a:ea typeface="Arial"/>
                <a:cs typeface="+mn-ea"/>
                <a:sym typeface="+mn-lt"/>
              </a:endParaRPr>
            </a:p>
          </p:txBody>
        </p:sp>
        <p:sp>
          <p:nvSpPr>
            <p:cNvPr id="14" name="Freeform 60">
              <a:extLst>
                <a:ext uri="{FF2B5EF4-FFF2-40B4-BE49-F238E27FC236}">
                  <a16:creationId xmlns:a16="http://schemas.microsoft.com/office/drawing/2014/main" id="{45E82D58-33CC-E06B-1DC1-91CB67C3F032}"/>
                </a:ext>
              </a:extLst>
            </p:cNvPr>
            <p:cNvSpPr/>
            <p:nvPr/>
          </p:nvSpPr>
          <p:spPr bwMode="auto">
            <a:xfrm>
              <a:off x="1717" y="2835"/>
              <a:ext cx="1453" cy="712"/>
            </a:xfrm>
            <a:custGeom>
              <a:avLst/>
              <a:gdLst>
                <a:gd name="T0" fmla="*/ 312 w 330"/>
                <a:gd name="T1" fmla="*/ 3 h 162"/>
                <a:gd name="T2" fmla="*/ 314 w 330"/>
                <a:gd name="T3" fmla="*/ 75 h 162"/>
                <a:gd name="T4" fmla="*/ 327 w 330"/>
                <a:gd name="T5" fmla="*/ 129 h 162"/>
                <a:gd name="T6" fmla="*/ 309 w 330"/>
                <a:gd name="T7" fmla="*/ 149 h 162"/>
                <a:gd name="T8" fmla="*/ 217 w 330"/>
                <a:gd name="T9" fmla="*/ 162 h 162"/>
                <a:gd name="T10" fmla="*/ 0 w 330"/>
                <a:gd name="T11" fmla="*/ 78 h 162"/>
                <a:gd name="T12" fmla="*/ 61 w 330"/>
                <a:gd name="T13" fmla="*/ 41 h 162"/>
                <a:gd name="T14" fmla="*/ 106 w 330"/>
                <a:gd name="T15" fmla="*/ 1 h 162"/>
                <a:gd name="T16" fmla="*/ 124 w 330"/>
                <a:gd name="T17" fmla="*/ 4 h 162"/>
                <a:gd name="T18" fmla="*/ 217 w 330"/>
                <a:gd name="T19" fmla="*/ 29 h 162"/>
                <a:gd name="T20" fmla="*/ 312 w 330"/>
                <a:gd name="T21" fmla="*/ 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162">
                  <a:moveTo>
                    <a:pt x="312" y="3"/>
                  </a:moveTo>
                  <a:cubicBezTo>
                    <a:pt x="296" y="12"/>
                    <a:pt x="297" y="44"/>
                    <a:pt x="314" y="75"/>
                  </a:cubicBezTo>
                  <a:cubicBezTo>
                    <a:pt x="325" y="94"/>
                    <a:pt x="330" y="115"/>
                    <a:pt x="327" y="129"/>
                  </a:cubicBezTo>
                  <a:cubicBezTo>
                    <a:pt x="326" y="139"/>
                    <a:pt x="318" y="146"/>
                    <a:pt x="309" y="149"/>
                  </a:cubicBezTo>
                  <a:cubicBezTo>
                    <a:pt x="280" y="158"/>
                    <a:pt x="249" y="162"/>
                    <a:pt x="217" y="162"/>
                  </a:cubicBezTo>
                  <a:cubicBezTo>
                    <a:pt x="132" y="162"/>
                    <a:pt x="58" y="132"/>
                    <a:pt x="0" y="78"/>
                  </a:cubicBezTo>
                  <a:cubicBezTo>
                    <a:pt x="17" y="87"/>
                    <a:pt x="44" y="71"/>
                    <a:pt x="61" y="41"/>
                  </a:cubicBezTo>
                  <a:cubicBezTo>
                    <a:pt x="74" y="19"/>
                    <a:pt x="91" y="4"/>
                    <a:pt x="106" y="1"/>
                  </a:cubicBezTo>
                  <a:cubicBezTo>
                    <a:pt x="112" y="0"/>
                    <a:pt x="118" y="1"/>
                    <a:pt x="124" y="4"/>
                  </a:cubicBezTo>
                  <a:cubicBezTo>
                    <a:pt x="151" y="20"/>
                    <a:pt x="183" y="29"/>
                    <a:pt x="217" y="29"/>
                  </a:cubicBezTo>
                  <a:cubicBezTo>
                    <a:pt x="252" y="29"/>
                    <a:pt x="284" y="19"/>
                    <a:pt x="312" y="3"/>
                  </a:cubicBezTo>
                  <a:close/>
                </a:path>
              </a:pathLst>
            </a:custGeom>
            <a:solidFill>
              <a:srgbClr val="FA9C00"/>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sp>
          <p:nvSpPr>
            <p:cNvPr id="15" name="Freeform 61">
              <a:extLst>
                <a:ext uri="{FF2B5EF4-FFF2-40B4-BE49-F238E27FC236}">
                  <a16:creationId xmlns:a16="http://schemas.microsoft.com/office/drawing/2014/main" id="{528D2599-5BAC-85D4-131A-8CEC081F4382}"/>
                </a:ext>
              </a:extLst>
            </p:cNvPr>
            <p:cNvSpPr/>
            <p:nvPr/>
          </p:nvSpPr>
          <p:spPr bwMode="auto">
            <a:xfrm>
              <a:off x="3383" y="1631"/>
              <a:ext cx="713" cy="1447"/>
            </a:xfrm>
            <a:custGeom>
              <a:avLst/>
              <a:gdLst>
                <a:gd name="T0" fmla="*/ 3 w 162"/>
                <a:gd name="T1" fmla="*/ 17 h 329"/>
                <a:gd name="T2" fmla="*/ 74 w 162"/>
                <a:gd name="T3" fmla="*/ 15 h 329"/>
                <a:gd name="T4" fmla="*/ 129 w 162"/>
                <a:gd name="T5" fmla="*/ 2 h 329"/>
                <a:gd name="T6" fmla="*/ 149 w 162"/>
                <a:gd name="T7" fmla="*/ 20 h 329"/>
                <a:gd name="T8" fmla="*/ 162 w 162"/>
                <a:gd name="T9" fmla="*/ 112 h 329"/>
                <a:gd name="T10" fmla="*/ 78 w 162"/>
                <a:gd name="T11" fmla="*/ 329 h 329"/>
                <a:gd name="T12" fmla="*/ 40 w 162"/>
                <a:gd name="T13" fmla="*/ 268 h 329"/>
                <a:gd name="T14" fmla="*/ 1 w 162"/>
                <a:gd name="T15" fmla="*/ 223 h 329"/>
                <a:gd name="T16" fmla="*/ 4 w 162"/>
                <a:gd name="T17" fmla="*/ 206 h 329"/>
                <a:gd name="T18" fmla="*/ 28 w 162"/>
                <a:gd name="T19" fmla="*/ 112 h 329"/>
                <a:gd name="T20" fmla="*/ 3 w 162"/>
                <a:gd name="T21" fmla="*/ 1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329">
                  <a:moveTo>
                    <a:pt x="3" y="17"/>
                  </a:moveTo>
                  <a:cubicBezTo>
                    <a:pt x="12" y="34"/>
                    <a:pt x="44" y="33"/>
                    <a:pt x="74" y="15"/>
                  </a:cubicBezTo>
                  <a:cubicBezTo>
                    <a:pt x="94" y="4"/>
                    <a:pt x="114" y="0"/>
                    <a:pt x="129" y="2"/>
                  </a:cubicBezTo>
                  <a:cubicBezTo>
                    <a:pt x="138" y="4"/>
                    <a:pt x="146" y="11"/>
                    <a:pt x="149" y="20"/>
                  </a:cubicBezTo>
                  <a:cubicBezTo>
                    <a:pt x="157" y="50"/>
                    <a:pt x="162" y="80"/>
                    <a:pt x="162" y="112"/>
                  </a:cubicBezTo>
                  <a:cubicBezTo>
                    <a:pt x="162" y="198"/>
                    <a:pt x="132" y="271"/>
                    <a:pt x="78" y="329"/>
                  </a:cubicBezTo>
                  <a:cubicBezTo>
                    <a:pt x="87" y="313"/>
                    <a:pt x="70" y="286"/>
                    <a:pt x="40" y="268"/>
                  </a:cubicBezTo>
                  <a:cubicBezTo>
                    <a:pt x="19" y="256"/>
                    <a:pt x="4" y="238"/>
                    <a:pt x="1" y="223"/>
                  </a:cubicBezTo>
                  <a:cubicBezTo>
                    <a:pt x="0" y="217"/>
                    <a:pt x="1" y="211"/>
                    <a:pt x="4" y="206"/>
                  </a:cubicBezTo>
                  <a:cubicBezTo>
                    <a:pt x="19" y="178"/>
                    <a:pt x="28" y="146"/>
                    <a:pt x="28" y="112"/>
                  </a:cubicBezTo>
                  <a:cubicBezTo>
                    <a:pt x="28" y="78"/>
                    <a:pt x="19" y="45"/>
                    <a:pt x="3" y="17"/>
                  </a:cubicBezTo>
                  <a:close/>
                </a:path>
              </a:pathLst>
            </a:custGeom>
            <a:solidFill>
              <a:srgbClr val="90BC33"/>
            </a:solidFill>
            <a:ln>
              <a:noFill/>
            </a:ln>
          </p:spPr>
          <p:txBody>
            <a:bodyPr/>
            <a:lstStyle/>
            <a:p>
              <a:pPr eaLnBrk="1" fontAlgn="auto" hangingPunct="1">
                <a:spcBef>
                  <a:spcPts val="0"/>
                </a:spcBef>
                <a:spcAft>
                  <a:spcPts val="0"/>
                </a:spcAft>
                <a:buClr>
                  <a:srgbClr val="000000"/>
                </a:buClr>
                <a:buFont typeface="Arial"/>
                <a:buNone/>
                <a:defRPr/>
              </a:pPr>
              <a:endParaRPr lang="en-US" sz="1800" kern="0">
                <a:solidFill>
                  <a:prstClr val="black"/>
                </a:solidFill>
                <a:latin typeface="Arial"/>
                <a:ea typeface="Arial"/>
                <a:cs typeface="+mn-ea"/>
                <a:sym typeface="+mn-lt"/>
              </a:endParaRPr>
            </a:p>
          </p:txBody>
        </p:sp>
      </p:grpSp>
      <p:sp>
        <p:nvSpPr>
          <p:cNvPr id="75778" name="Rectangle 1436">
            <a:extLst>
              <a:ext uri="{FF2B5EF4-FFF2-40B4-BE49-F238E27FC236}">
                <a16:creationId xmlns:a16="http://schemas.microsoft.com/office/drawing/2014/main" id="{05BAED05-F9A3-42E4-98A3-754AFC186931}"/>
              </a:ext>
            </a:extLst>
          </p:cNvPr>
          <p:cNvSpPr>
            <a:spLocks noChangeArrowheads="1"/>
          </p:cNvSpPr>
          <p:nvPr/>
        </p:nvSpPr>
        <p:spPr bwMode="auto">
          <a:xfrm rot="211425">
            <a:off x="4551363" y="4411663"/>
            <a:ext cx="155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D</a:t>
            </a:r>
          </a:p>
        </p:txBody>
      </p:sp>
      <p:sp>
        <p:nvSpPr>
          <p:cNvPr id="75779" name="Rectangle 1436">
            <a:extLst>
              <a:ext uri="{FF2B5EF4-FFF2-40B4-BE49-F238E27FC236}">
                <a16:creationId xmlns:a16="http://schemas.microsoft.com/office/drawing/2014/main" id="{83E50A50-8D5C-76E5-6B61-EEA6DA784A0C}"/>
              </a:ext>
            </a:extLst>
          </p:cNvPr>
          <p:cNvSpPr>
            <a:spLocks noChangeArrowheads="1"/>
          </p:cNvSpPr>
          <p:nvPr/>
        </p:nvSpPr>
        <p:spPr bwMode="auto">
          <a:xfrm rot="586028">
            <a:off x="4749800" y="1789113"/>
            <a:ext cx="352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B </a:t>
            </a:r>
          </a:p>
        </p:txBody>
      </p:sp>
      <p:sp>
        <p:nvSpPr>
          <p:cNvPr id="75780" name="Rectangle 1436">
            <a:extLst>
              <a:ext uri="{FF2B5EF4-FFF2-40B4-BE49-F238E27FC236}">
                <a16:creationId xmlns:a16="http://schemas.microsoft.com/office/drawing/2014/main" id="{462486C9-492C-B767-0F66-19C70C59EF08}"/>
              </a:ext>
            </a:extLst>
          </p:cNvPr>
          <p:cNvSpPr>
            <a:spLocks noChangeArrowheads="1"/>
          </p:cNvSpPr>
          <p:nvPr/>
        </p:nvSpPr>
        <p:spPr bwMode="auto">
          <a:xfrm rot="5832713">
            <a:off x="5957094" y="3286919"/>
            <a:ext cx="27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C</a:t>
            </a:r>
          </a:p>
        </p:txBody>
      </p:sp>
      <p:sp>
        <p:nvSpPr>
          <p:cNvPr id="75781" name="Rectangle 1436">
            <a:extLst>
              <a:ext uri="{FF2B5EF4-FFF2-40B4-BE49-F238E27FC236}">
                <a16:creationId xmlns:a16="http://schemas.microsoft.com/office/drawing/2014/main" id="{C1D92D7D-07FF-E935-ACF9-C72EF19CBE1C}"/>
              </a:ext>
            </a:extLst>
          </p:cNvPr>
          <p:cNvSpPr>
            <a:spLocks noChangeArrowheads="1"/>
          </p:cNvSpPr>
          <p:nvPr/>
        </p:nvSpPr>
        <p:spPr bwMode="auto">
          <a:xfrm rot="5688380">
            <a:off x="3235325" y="2946400"/>
            <a:ext cx="37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zh-CN" sz="3000" b="1">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mn-lt"/>
              </a:rPr>
              <a:t>A </a:t>
            </a:r>
          </a:p>
        </p:txBody>
      </p:sp>
      <p:grpSp>
        <p:nvGrpSpPr>
          <p:cNvPr id="20" name="Group 24">
            <a:extLst>
              <a:ext uri="{FF2B5EF4-FFF2-40B4-BE49-F238E27FC236}">
                <a16:creationId xmlns:a16="http://schemas.microsoft.com/office/drawing/2014/main" id="{B0AD9254-F605-3EB0-AAE7-DA6AB9051A36}"/>
              </a:ext>
            </a:extLst>
          </p:cNvPr>
          <p:cNvGrpSpPr>
            <a:grpSpLocks/>
          </p:cNvGrpSpPr>
          <p:nvPr/>
        </p:nvGrpSpPr>
        <p:grpSpPr bwMode="auto">
          <a:xfrm>
            <a:off x="5321300" y="1309688"/>
            <a:ext cx="3538538" cy="668337"/>
            <a:chOff x="5891539" y="1252950"/>
            <a:chExt cx="4718632" cy="890039"/>
          </a:xfrm>
        </p:grpSpPr>
        <p:grpSp>
          <p:nvGrpSpPr>
            <p:cNvPr id="75800" name="Group 25">
              <a:extLst>
                <a:ext uri="{FF2B5EF4-FFF2-40B4-BE49-F238E27FC236}">
                  <a16:creationId xmlns:a16="http://schemas.microsoft.com/office/drawing/2014/main" id="{276E90DE-4AFE-E6E7-8B65-95AFB1B780AA}"/>
                </a:ext>
              </a:extLst>
            </p:cNvPr>
            <p:cNvGrpSpPr>
              <a:grpSpLocks/>
            </p:cNvGrpSpPr>
            <p:nvPr/>
          </p:nvGrpSpPr>
          <p:grpSpPr bwMode="auto">
            <a:xfrm>
              <a:off x="5891539" y="1627409"/>
              <a:ext cx="1606953" cy="515155"/>
              <a:chOff x="7794624" y="2150772"/>
              <a:chExt cx="1606953" cy="515155"/>
            </a:xfrm>
          </p:grpSpPr>
          <p:cxnSp>
            <p:nvCxnSpPr>
              <p:cNvPr id="75802" name="Straight Connector 27">
                <a:extLst>
                  <a:ext uri="{FF2B5EF4-FFF2-40B4-BE49-F238E27FC236}">
                    <a16:creationId xmlns:a16="http://schemas.microsoft.com/office/drawing/2014/main" id="{C99EA4F7-77F3-F33F-7777-66F65FDDE191}"/>
                  </a:ext>
                </a:extLst>
              </p:cNvPr>
              <p:cNvCxnSpPr>
                <a:cxnSpLocks noChangeShapeType="1"/>
              </p:cNvCxnSpPr>
              <p:nvPr/>
            </p:nvCxnSpPr>
            <p:spPr bwMode="auto">
              <a:xfrm flipV="1">
                <a:off x="7794624" y="2150732"/>
                <a:ext cx="220616" cy="515620"/>
              </a:xfrm>
              <a:prstGeom prst="line">
                <a:avLst/>
              </a:prstGeom>
              <a:noFill/>
              <a:ln w="6350" algn="ctr">
                <a:solidFill>
                  <a:srgbClr val="D9D9D9"/>
                </a:solidFill>
                <a:prstDash val="sysDash"/>
                <a:miter lim="800000"/>
                <a:headEnd/>
                <a:tailEnd/>
              </a:ln>
              <a:extLst>
                <a:ext uri="{909E8E84-426E-40DD-AFC4-6F175D3DCCD1}">
                  <a14:hiddenFill xmlns:a14="http://schemas.microsoft.com/office/drawing/2010/main">
                    <a:noFill/>
                  </a14:hiddenFill>
                </a:ext>
              </a:extLst>
            </p:spPr>
          </p:cxnSp>
          <p:cxnSp>
            <p:nvCxnSpPr>
              <p:cNvPr id="75803" name="Straight Connector 28">
                <a:extLst>
                  <a:ext uri="{FF2B5EF4-FFF2-40B4-BE49-F238E27FC236}">
                    <a16:creationId xmlns:a16="http://schemas.microsoft.com/office/drawing/2014/main" id="{FE79BB92-C24D-C41C-BA49-2D543DC9E33C}"/>
                  </a:ext>
                </a:extLst>
              </p:cNvPr>
              <p:cNvCxnSpPr>
                <a:cxnSpLocks noChangeShapeType="1"/>
              </p:cNvCxnSpPr>
              <p:nvPr/>
            </p:nvCxnSpPr>
            <p:spPr bwMode="auto">
              <a:xfrm>
                <a:off x="8015240" y="2153905"/>
                <a:ext cx="1385591" cy="0"/>
              </a:xfrm>
              <a:prstGeom prst="line">
                <a:avLst/>
              </a:prstGeom>
              <a:noFill/>
              <a:ln w="6350" algn="ctr">
                <a:solidFill>
                  <a:srgbClr val="D9D9D9"/>
                </a:solidFill>
                <a:prstDash val="sysDash"/>
                <a:miter lim="800000"/>
                <a:headEnd/>
                <a:tailEnd type="oval" w="med" len="med"/>
              </a:ln>
              <a:extLst>
                <a:ext uri="{909E8E84-426E-40DD-AFC4-6F175D3DCCD1}">
                  <a14:hiddenFill xmlns:a14="http://schemas.microsoft.com/office/drawing/2010/main">
                    <a:noFill/>
                  </a14:hiddenFill>
                </a:ext>
              </a:extLst>
            </p:spPr>
          </p:cxnSp>
        </p:grpSp>
        <p:sp>
          <p:nvSpPr>
            <p:cNvPr id="75801" name="Content Placeholder 2">
              <a:extLst>
                <a:ext uri="{FF2B5EF4-FFF2-40B4-BE49-F238E27FC236}">
                  <a16:creationId xmlns:a16="http://schemas.microsoft.com/office/drawing/2014/main" id="{9CF0A97E-6B49-0E0B-4C09-E3B8044D6B92}"/>
                </a:ext>
              </a:extLst>
            </p:cNvPr>
            <p:cNvSpPr txBox="1">
              <a:spLocks noChangeArrowheads="1"/>
            </p:cNvSpPr>
            <p:nvPr/>
          </p:nvSpPr>
          <p:spPr bwMode="auto">
            <a:xfrm>
              <a:off x="7910495" y="1252950"/>
              <a:ext cx="2699676" cy="89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20000"/>
                </a:spcBef>
              </a:pPr>
              <a:r>
                <a:rPr lang="vi-VN" altLang="zh-CN" sz="2700" b="1">
                  <a:solidFill>
                    <a:srgbClr val="16294C"/>
                  </a:solidFill>
                  <a:latin typeface="Times New Roman" panose="02020603050405020304" pitchFamily="18" charset="0"/>
                  <a:cs typeface="Times New Roman" panose="02020603050405020304" pitchFamily="18" charset="0"/>
                  <a:sym typeface="+mn-lt"/>
                </a:rPr>
                <a:t>22</a:t>
              </a:r>
              <a:endParaRPr lang="en-US" altLang="zh-CN" sz="2700">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25" name="Group 29">
            <a:extLst>
              <a:ext uri="{FF2B5EF4-FFF2-40B4-BE49-F238E27FC236}">
                <a16:creationId xmlns:a16="http://schemas.microsoft.com/office/drawing/2014/main" id="{AC457DBC-DDF4-75D3-86CC-C748E86C88C5}"/>
              </a:ext>
            </a:extLst>
          </p:cNvPr>
          <p:cNvGrpSpPr>
            <a:grpSpLocks/>
          </p:cNvGrpSpPr>
          <p:nvPr/>
        </p:nvGrpSpPr>
        <p:grpSpPr bwMode="auto">
          <a:xfrm>
            <a:off x="6094413" y="3146425"/>
            <a:ext cx="3335337" cy="666750"/>
            <a:chOff x="7367712" y="4476407"/>
            <a:chExt cx="4447109" cy="890039"/>
          </a:xfrm>
        </p:grpSpPr>
        <p:cxnSp>
          <p:nvCxnSpPr>
            <p:cNvPr id="75798" name="Straight Connector 30">
              <a:extLst>
                <a:ext uri="{FF2B5EF4-FFF2-40B4-BE49-F238E27FC236}">
                  <a16:creationId xmlns:a16="http://schemas.microsoft.com/office/drawing/2014/main" id="{310E4575-B8C3-6923-C7E0-A999FE2759FF}"/>
                </a:ext>
              </a:extLst>
            </p:cNvPr>
            <p:cNvCxnSpPr>
              <a:cxnSpLocks noChangeShapeType="1"/>
            </p:cNvCxnSpPr>
            <p:nvPr/>
          </p:nvCxnSpPr>
          <p:spPr bwMode="auto">
            <a:xfrm flipV="1">
              <a:off x="7367712" y="4911890"/>
              <a:ext cx="1386050" cy="0"/>
            </a:xfrm>
            <a:prstGeom prst="line">
              <a:avLst/>
            </a:prstGeom>
            <a:noFill/>
            <a:ln w="6350" algn="ctr">
              <a:solidFill>
                <a:srgbClr val="D9D9D9"/>
              </a:solidFill>
              <a:prstDash val="sysDash"/>
              <a:miter lim="800000"/>
              <a:headEnd/>
              <a:tailEnd type="oval" w="med" len="med"/>
            </a:ln>
            <a:extLst>
              <a:ext uri="{909E8E84-426E-40DD-AFC4-6F175D3DCCD1}">
                <a14:hiddenFill xmlns:a14="http://schemas.microsoft.com/office/drawing/2010/main">
                  <a:noFill/>
                </a14:hiddenFill>
              </a:ext>
            </a:extLst>
          </p:spPr>
        </p:cxnSp>
        <p:sp>
          <p:nvSpPr>
            <p:cNvPr id="75799" name="Content Placeholder 2">
              <a:extLst>
                <a:ext uri="{FF2B5EF4-FFF2-40B4-BE49-F238E27FC236}">
                  <a16:creationId xmlns:a16="http://schemas.microsoft.com/office/drawing/2014/main" id="{D284AB83-6D21-DA30-B749-A75D4A2BA312}"/>
                </a:ext>
              </a:extLst>
            </p:cNvPr>
            <p:cNvSpPr txBox="1">
              <a:spLocks noChangeArrowheads="1"/>
            </p:cNvSpPr>
            <p:nvPr/>
          </p:nvSpPr>
          <p:spPr bwMode="auto">
            <a:xfrm>
              <a:off x="9115145" y="4476407"/>
              <a:ext cx="2699676" cy="89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20000"/>
                </a:spcBef>
              </a:pPr>
              <a:r>
                <a:rPr lang="en-US" altLang="zh-CN" sz="2700" b="1">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rPr>
                <a:t>44</a:t>
              </a:r>
              <a:endParaRPr lang="en-US" altLang="zh-CN" sz="2700">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28" name="Group 32">
            <a:extLst>
              <a:ext uri="{FF2B5EF4-FFF2-40B4-BE49-F238E27FC236}">
                <a16:creationId xmlns:a16="http://schemas.microsoft.com/office/drawing/2014/main" id="{D7BDC433-F7D7-CDE5-6527-EFDFAB834958}"/>
              </a:ext>
            </a:extLst>
          </p:cNvPr>
          <p:cNvGrpSpPr>
            <a:grpSpLocks/>
          </p:cNvGrpSpPr>
          <p:nvPr/>
        </p:nvGrpSpPr>
        <p:grpSpPr bwMode="auto">
          <a:xfrm>
            <a:off x="677863" y="4552950"/>
            <a:ext cx="3427412" cy="790575"/>
            <a:chOff x="-178326" y="5086811"/>
            <a:chExt cx="4568566" cy="1052383"/>
          </a:xfrm>
        </p:grpSpPr>
        <p:grpSp>
          <p:nvGrpSpPr>
            <p:cNvPr id="75794" name="Group 33">
              <a:extLst>
                <a:ext uri="{FF2B5EF4-FFF2-40B4-BE49-F238E27FC236}">
                  <a16:creationId xmlns:a16="http://schemas.microsoft.com/office/drawing/2014/main" id="{748B4ACA-6654-EA51-643A-37723FE95297}"/>
                </a:ext>
              </a:extLst>
            </p:cNvPr>
            <p:cNvGrpSpPr>
              <a:grpSpLocks/>
            </p:cNvGrpSpPr>
            <p:nvPr/>
          </p:nvGrpSpPr>
          <p:grpSpPr bwMode="auto">
            <a:xfrm flipH="1">
              <a:off x="2783287" y="5086811"/>
              <a:ext cx="1606953" cy="538575"/>
              <a:chOff x="7794624" y="1615788"/>
              <a:chExt cx="1606953" cy="538575"/>
            </a:xfrm>
          </p:grpSpPr>
          <p:cxnSp>
            <p:nvCxnSpPr>
              <p:cNvPr id="75796" name="Straight Connector 35">
                <a:extLst>
                  <a:ext uri="{FF2B5EF4-FFF2-40B4-BE49-F238E27FC236}">
                    <a16:creationId xmlns:a16="http://schemas.microsoft.com/office/drawing/2014/main" id="{2449A1A2-03EE-1925-986C-949717492287}"/>
                  </a:ext>
                </a:extLst>
              </p:cNvPr>
              <p:cNvCxnSpPr>
                <a:cxnSpLocks noChangeShapeType="1"/>
              </p:cNvCxnSpPr>
              <p:nvPr/>
            </p:nvCxnSpPr>
            <p:spPr bwMode="auto">
              <a:xfrm flipH="1" flipV="1">
                <a:off x="7794624" y="1615788"/>
                <a:ext cx="220651" cy="514286"/>
              </a:xfrm>
              <a:prstGeom prst="line">
                <a:avLst/>
              </a:prstGeom>
              <a:noFill/>
              <a:ln w="6350" algn="ctr">
                <a:solidFill>
                  <a:srgbClr val="D9D9D9"/>
                </a:solidFill>
                <a:prstDash val="sysDash"/>
                <a:miter lim="800000"/>
                <a:headEnd/>
                <a:tailEnd/>
              </a:ln>
              <a:extLst>
                <a:ext uri="{909E8E84-426E-40DD-AFC4-6F175D3DCCD1}">
                  <a14:hiddenFill xmlns:a14="http://schemas.microsoft.com/office/drawing/2010/main">
                    <a:noFill/>
                  </a14:hiddenFill>
                </a:ext>
              </a:extLst>
            </p:spPr>
          </p:cxnSp>
          <p:cxnSp>
            <p:nvCxnSpPr>
              <p:cNvPr id="75797" name="Straight Connector 36">
                <a:extLst>
                  <a:ext uri="{FF2B5EF4-FFF2-40B4-BE49-F238E27FC236}">
                    <a16:creationId xmlns:a16="http://schemas.microsoft.com/office/drawing/2014/main" id="{D9A0B63B-27E7-C502-B1B4-E1C7686BF6CB}"/>
                  </a:ext>
                </a:extLst>
              </p:cNvPr>
              <p:cNvCxnSpPr>
                <a:cxnSpLocks noChangeShapeType="1"/>
              </p:cNvCxnSpPr>
              <p:nvPr/>
            </p:nvCxnSpPr>
            <p:spPr bwMode="auto">
              <a:xfrm>
                <a:off x="8015275" y="2153884"/>
                <a:ext cx="1385809" cy="0"/>
              </a:xfrm>
              <a:prstGeom prst="line">
                <a:avLst/>
              </a:prstGeom>
              <a:noFill/>
              <a:ln w="6350" algn="ctr">
                <a:solidFill>
                  <a:srgbClr val="D9D9D9"/>
                </a:solidFill>
                <a:prstDash val="sysDash"/>
                <a:miter lim="800000"/>
                <a:headEnd/>
                <a:tailEnd type="oval" w="med" len="med"/>
              </a:ln>
              <a:extLst>
                <a:ext uri="{909E8E84-426E-40DD-AFC4-6F175D3DCCD1}">
                  <a14:hiddenFill xmlns:a14="http://schemas.microsoft.com/office/drawing/2010/main">
                    <a:noFill/>
                  </a14:hiddenFill>
                </a:ext>
              </a:extLst>
            </p:spPr>
          </p:cxnSp>
        </p:grpSp>
        <p:sp>
          <p:nvSpPr>
            <p:cNvPr id="75795" name="Content Placeholder 2">
              <a:extLst>
                <a:ext uri="{FF2B5EF4-FFF2-40B4-BE49-F238E27FC236}">
                  <a16:creationId xmlns:a16="http://schemas.microsoft.com/office/drawing/2014/main" id="{AA32665D-DDAB-AE1D-FFA7-9A2CA4634291}"/>
                </a:ext>
              </a:extLst>
            </p:cNvPr>
            <p:cNvSpPr txBox="1">
              <a:spLocks noChangeArrowheads="1"/>
            </p:cNvSpPr>
            <p:nvPr/>
          </p:nvSpPr>
          <p:spPr bwMode="auto">
            <a:xfrm>
              <a:off x="-178326" y="5249155"/>
              <a:ext cx="2699676" cy="89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ct val="20000"/>
                </a:spcBef>
              </a:pPr>
              <a:r>
                <a:rPr lang="en-US" altLang="zh-CN" sz="2700" b="1">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rPr>
                <a:t>26</a:t>
              </a:r>
              <a:endParaRPr lang="en-US" altLang="zh-CN" sz="2700">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33" name="Group 37">
            <a:extLst>
              <a:ext uri="{FF2B5EF4-FFF2-40B4-BE49-F238E27FC236}">
                <a16:creationId xmlns:a16="http://schemas.microsoft.com/office/drawing/2014/main" id="{3AA32EEC-A903-B47D-0B8A-00FF7B4C4E9E}"/>
              </a:ext>
            </a:extLst>
          </p:cNvPr>
          <p:cNvGrpSpPr>
            <a:grpSpLocks/>
          </p:cNvGrpSpPr>
          <p:nvPr/>
        </p:nvGrpSpPr>
        <p:grpSpPr bwMode="auto">
          <a:xfrm>
            <a:off x="138113" y="1970088"/>
            <a:ext cx="3292475" cy="677862"/>
            <a:chOff x="-280631" y="2067695"/>
            <a:chExt cx="4389268" cy="903343"/>
          </a:xfrm>
        </p:grpSpPr>
        <p:grpSp>
          <p:nvGrpSpPr>
            <p:cNvPr id="75790" name="Group 38">
              <a:extLst>
                <a:ext uri="{FF2B5EF4-FFF2-40B4-BE49-F238E27FC236}">
                  <a16:creationId xmlns:a16="http://schemas.microsoft.com/office/drawing/2014/main" id="{B606B7E4-4292-9A04-0B6D-42D94FB21C61}"/>
                </a:ext>
              </a:extLst>
            </p:cNvPr>
            <p:cNvGrpSpPr>
              <a:grpSpLocks/>
            </p:cNvGrpSpPr>
            <p:nvPr/>
          </p:nvGrpSpPr>
          <p:grpSpPr bwMode="auto">
            <a:xfrm flipH="1">
              <a:off x="2760127" y="2440861"/>
              <a:ext cx="1348510" cy="515155"/>
              <a:chOff x="7794624" y="2150772"/>
              <a:chExt cx="1606953" cy="515155"/>
            </a:xfrm>
          </p:grpSpPr>
          <p:cxnSp>
            <p:nvCxnSpPr>
              <p:cNvPr id="75792" name="Straight Connector 40">
                <a:extLst>
                  <a:ext uri="{FF2B5EF4-FFF2-40B4-BE49-F238E27FC236}">
                    <a16:creationId xmlns:a16="http://schemas.microsoft.com/office/drawing/2014/main" id="{06C115E4-D6AB-01B7-D903-489B731F4148}"/>
                  </a:ext>
                </a:extLst>
              </p:cNvPr>
              <p:cNvCxnSpPr>
                <a:cxnSpLocks noChangeShapeType="1"/>
              </p:cNvCxnSpPr>
              <p:nvPr/>
            </p:nvCxnSpPr>
            <p:spPr bwMode="auto">
              <a:xfrm flipV="1">
                <a:off x="7794624" y="2150692"/>
                <a:ext cx="221325" cy="515968"/>
              </a:xfrm>
              <a:prstGeom prst="line">
                <a:avLst/>
              </a:prstGeom>
              <a:noFill/>
              <a:ln w="6350" algn="ctr">
                <a:solidFill>
                  <a:srgbClr val="D9D9D9"/>
                </a:solidFill>
                <a:prstDash val="sysDash"/>
                <a:miter lim="800000"/>
                <a:headEnd/>
                <a:tailEnd/>
              </a:ln>
              <a:extLst>
                <a:ext uri="{909E8E84-426E-40DD-AFC4-6F175D3DCCD1}">
                  <a14:hiddenFill xmlns:a14="http://schemas.microsoft.com/office/drawing/2010/main">
                    <a:noFill/>
                  </a14:hiddenFill>
                </a:ext>
              </a:extLst>
            </p:spPr>
          </p:cxnSp>
          <p:cxnSp>
            <p:nvCxnSpPr>
              <p:cNvPr id="75793" name="Straight Connector 41">
                <a:extLst>
                  <a:ext uri="{FF2B5EF4-FFF2-40B4-BE49-F238E27FC236}">
                    <a16:creationId xmlns:a16="http://schemas.microsoft.com/office/drawing/2014/main" id="{BF3922BB-2B5A-20C4-C0C7-CFB03B90E5AE}"/>
                  </a:ext>
                </a:extLst>
              </p:cNvPr>
              <p:cNvCxnSpPr>
                <a:cxnSpLocks noChangeShapeType="1"/>
              </p:cNvCxnSpPr>
              <p:nvPr/>
            </p:nvCxnSpPr>
            <p:spPr bwMode="auto">
              <a:xfrm>
                <a:off x="8015949" y="2153867"/>
                <a:ext cx="1384704" cy="0"/>
              </a:xfrm>
              <a:prstGeom prst="line">
                <a:avLst/>
              </a:prstGeom>
              <a:noFill/>
              <a:ln w="6350" algn="ctr">
                <a:solidFill>
                  <a:srgbClr val="D9D9D9"/>
                </a:solidFill>
                <a:prstDash val="sysDash"/>
                <a:miter lim="800000"/>
                <a:headEnd/>
                <a:tailEnd type="oval" w="med" len="med"/>
              </a:ln>
              <a:extLst>
                <a:ext uri="{909E8E84-426E-40DD-AFC4-6F175D3DCCD1}">
                  <a14:hiddenFill xmlns:a14="http://schemas.microsoft.com/office/drawing/2010/main">
                    <a:noFill/>
                  </a14:hiddenFill>
                </a:ext>
              </a:extLst>
            </p:spPr>
          </p:cxnSp>
        </p:grpSp>
        <p:sp>
          <p:nvSpPr>
            <p:cNvPr id="75791" name="Content Placeholder 2">
              <a:extLst>
                <a:ext uri="{FF2B5EF4-FFF2-40B4-BE49-F238E27FC236}">
                  <a16:creationId xmlns:a16="http://schemas.microsoft.com/office/drawing/2014/main" id="{5BDD56E6-0BD2-9BC4-A500-9426C69A02AE}"/>
                </a:ext>
              </a:extLst>
            </p:cNvPr>
            <p:cNvSpPr txBox="1">
              <a:spLocks noChangeArrowheads="1"/>
            </p:cNvSpPr>
            <p:nvPr/>
          </p:nvSpPr>
          <p:spPr bwMode="auto">
            <a:xfrm>
              <a:off x="-280631" y="2067695"/>
              <a:ext cx="2699676" cy="90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ct val="20000"/>
                </a:spcBef>
              </a:pPr>
              <a:r>
                <a:rPr lang="vi-VN" altLang="zh-CN" sz="2700" b="1">
                  <a:solidFill>
                    <a:srgbClr val="16294C"/>
                  </a:solidFill>
                  <a:latin typeface="Times New Roman" panose="02020603050405020304" pitchFamily="18" charset="0"/>
                  <a:cs typeface="Times New Roman" panose="02020603050405020304" pitchFamily="18" charset="0"/>
                  <a:sym typeface="+mn-lt"/>
                </a:rPr>
                <a:t>16</a:t>
              </a:r>
              <a:endParaRPr lang="en-US" altLang="zh-CN" sz="2700">
                <a:solidFill>
                  <a:srgbClr val="16294C"/>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75786" name="Group 37">
            <a:extLst>
              <a:ext uri="{FF2B5EF4-FFF2-40B4-BE49-F238E27FC236}">
                <a16:creationId xmlns:a16="http://schemas.microsoft.com/office/drawing/2014/main" id="{78BFBDAE-0E9A-C8C9-685E-CA59F56124AD}"/>
              </a:ext>
            </a:extLst>
          </p:cNvPr>
          <p:cNvGrpSpPr>
            <a:grpSpLocks/>
          </p:cNvGrpSpPr>
          <p:nvPr/>
        </p:nvGrpSpPr>
        <p:grpSpPr bwMode="auto">
          <a:xfrm>
            <a:off x="987425" y="322263"/>
            <a:ext cx="7681913" cy="806450"/>
            <a:chOff x="633046" y="645999"/>
            <a:chExt cx="11132027" cy="1127329"/>
          </a:xfrm>
        </p:grpSpPr>
        <p:sp>
          <p:nvSpPr>
            <p:cNvPr id="39" name="Rectangle: Rounded Corners 38">
              <a:extLst>
                <a:ext uri="{FF2B5EF4-FFF2-40B4-BE49-F238E27FC236}">
                  <a16:creationId xmlns:a16="http://schemas.microsoft.com/office/drawing/2014/main" id="{79537833-75B4-E325-8B37-F348980A3438}"/>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75789" name="TextBox 39">
              <a:extLst>
                <a:ext uri="{FF2B5EF4-FFF2-40B4-BE49-F238E27FC236}">
                  <a16:creationId xmlns:a16="http://schemas.microsoft.com/office/drawing/2014/main" id="{AB71B310-2B00-0A9D-A3DF-C5E00FD69DDF}"/>
                </a:ext>
              </a:extLst>
            </p:cNvPr>
            <p:cNvSpPr txBox="1">
              <a:spLocks noChangeArrowheads="1"/>
            </p:cNvSpPr>
            <p:nvPr/>
          </p:nvSpPr>
          <p:spPr bwMode="auto">
            <a:xfrm>
              <a:off x="633046" y="744523"/>
              <a:ext cx="11132027" cy="101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vi-VN" altLang="en-VN" sz="1800" b="1">
                  <a:solidFill>
                    <a:srgbClr val="FF0000"/>
                  </a:solidFill>
                  <a:latin typeface="Times New Roman" panose="02020603050405020304" pitchFamily="18" charset="0"/>
                  <a:cs typeface="Times New Roman" panose="02020603050405020304" pitchFamily="18" charset="0"/>
                </a:rPr>
                <a:t>Câu 9: </a:t>
              </a:r>
              <a:r>
                <a:rPr lang="vi-VN" altLang="en-VN" sz="1800">
                  <a:latin typeface="Times New Roman" panose="02020603050405020304" pitchFamily="18" charset="0"/>
                  <a:cs typeface="Times New Roman" panose="02020603050405020304" pitchFamily="18" charset="0"/>
                </a:rPr>
                <a:t>Oxide cao nhất của nguyên tố R có phân tử lượng là 60. Giá trị nguyên tử khối của nguyên tố R là: </a:t>
              </a:r>
            </a:p>
          </p:txBody>
        </p:sp>
      </p:grpSp>
      <p:pic>
        <p:nvPicPr>
          <p:cNvPr id="41" name="Picture 40">
            <a:extLst>
              <a:ext uri="{FF2B5EF4-FFF2-40B4-BE49-F238E27FC236}">
                <a16:creationId xmlns:a16="http://schemas.microsoft.com/office/drawing/2014/main" id="{66908ECC-0AD4-AFA5-04BA-674F29EFD6BA}"/>
              </a:ext>
            </a:extLst>
          </p:cNvPr>
          <p:cNvPicPr>
            <a:picLocks noChangeAspect="1"/>
          </p:cNvPicPr>
          <p:nvPr/>
        </p:nvPicPr>
        <p:blipFill rotWithShape="1">
          <a:blip r:embed="rId3" cstate="print">
            <a:duotone>
              <a:prstClr val="black"/>
              <a:srgbClr val="39DFF1">
                <a:tint val="45000"/>
                <a:satMod val="400000"/>
              </a:srgbClr>
            </a:duotone>
          </a:blip>
          <a:srcRect r="-5485"/>
          <a:stretch/>
        </p:blipFill>
        <p:spPr>
          <a:xfrm>
            <a:off x="1070501" y="4399335"/>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32"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250" fill="hold"/>
                                        <p:tgtEl>
                                          <p:spTgt spid="41"/>
                                        </p:tgtEl>
                                        <p:attrNameLst>
                                          <p:attrName>ppt_w</p:attrName>
                                        </p:attrNameLst>
                                      </p:cBhvr>
                                      <p:tavLst>
                                        <p:tav tm="0">
                                          <p:val>
                                            <p:strVal val="4*#ppt_w"/>
                                          </p:val>
                                        </p:tav>
                                        <p:tav tm="100000">
                                          <p:val>
                                            <p:strVal val="#ppt_w"/>
                                          </p:val>
                                        </p:tav>
                                      </p:tavLst>
                                    </p:anim>
                                    <p:anim calcmode="lin" valueType="num">
                                      <p:cBhvr>
                                        <p:cTn id="30" dur="250" fill="hold"/>
                                        <p:tgtEl>
                                          <p:spTgt spid="4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Google Shape;2825;p44">
            <a:extLst>
              <a:ext uri="{FF2B5EF4-FFF2-40B4-BE49-F238E27FC236}">
                <a16:creationId xmlns:a16="http://schemas.microsoft.com/office/drawing/2014/main" id="{D1C6A3FD-2BFA-ECA4-338A-E43248C99B03}"/>
              </a:ext>
            </a:extLst>
          </p:cNvPr>
          <p:cNvSpPr txBox="1">
            <a:spLocks noGrp="1"/>
          </p:cNvSpPr>
          <p:nvPr>
            <p:ph type="title" idx="4294967295"/>
          </p:nvPr>
        </p:nvSpPr>
        <p:spPr>
          <a:xfrm>
            <a:off x="1979613" y="1200150"/>
            <a:ext cx="5184775" cy="2743200"/>
          </a:xfrm>
        </p:spPr>
        <p:txBody>
          <a:bodyPr spcFirstLastPara="1" anchor="ctr">
            <a:noAutofit/>
          </a:bodyPr>
          <a:lstStyle/>
          <a:p>
            <a:pPr algn="ctr" eaLnBrk="1" fontAlgn="auto" hangingPunct="1">
              <a:spcBef>
                <a:spcPts val="0"/>
              </a:spcBef>
              <a:spcAft>
                <a:spcPts val="0"/>
              </a:spcAft>
              <a:buClr>
                <a:schemeClr val="dk1"/>
              </a:buClr>
              <a:buSzPts val="3200"/>
              <a:buFont typeface="Fredoka One"/>
              <a:buNone/>
              <a:defRPr/>
            </a:pPr>
            <a:r>
              <a:rPr lang="en" sz="60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t>KHỞI ĐỘNG</a:t>
            </a:r>
            <a:endParaRPr sz="60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endParaRPr>
          </a:p>
        </p:txBody>
      </p:sp>
      <p:pic>
        <p:nvPicPr>
          <p:cNvPr id="18434" name="Picture 2" descr="Periodic table - Free education icons">
            <a:extLst>
              <a:ext uri="{FF2B5EF4-FFF2-40B4-BE49-F238E27FC236}">
                <a16:creationId xmlns:a16="http://schemas.microsoft.com/office/drawing/2014/main" id="{C07D5099-A940-4E46-AFC8-FA5EEDA25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7297">
            <a:off x="7802563" y="3405188"/>
            <a:ext cx="20415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Periodic table - Free education icons">
            <a:extLst>
              <a:ext uri="{FF2B5EF4-FFF2-40B4-BE49-F238E27FC236}">
                <a16:creationId xmlns:a16="http://schemas.microsoft.com/office/drawing/2014/main" id="{6B40A143-A110-4F3B-DE1B-F6CE6B06A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6023">
            <a:off x="-538163" y="3240088"/>
            <a:ext cx="2019301"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Chemistry, elements, periodic, table icon - Download on Iconfinder">
            <a:extLst>
              <a:ext uri="{FF2B5EF4-FFF2-40B4-BE49-F238E27FC236}">
                <a16:creationId xmlns:a16="http://schemas.microsoft.com/office/drawing/2014/main" id="{0EB7A7FC-541A-B2A6-B203-D717A36FA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76002">
            <a:off x="7531100" y="-152400"/>
            <a:ext cx="14065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Chemistry Icon Png #410513 - Free Icons Library">
            <a:extLst>
              <a:ext uri="{FF2B5EF4-FFF2-40B4-BE49-F238E27FC236}">
                <a16:creationId xmlns:a16="http://schemas.microsoft.com/office/drawing/2014/main" id="{E786CE38-4938-7406-AECC-2223AC4AE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60629">
            <a:off x="-173038" y="-541338"/>
            <a:ext cx="1928813" cy="19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olecule free vector icons designed by Freepik | Free icons, Science  images, Vector free">
            <a:extLst>
              <a:ext uri="{FF2B5EF4-FFF2-40B4-BE49-F238E27FC236}">
                <a16:creationId xmlns:a16="http://schemas.microsoft.com/office/drawing/2014/main" id="{5306FBDD-1C8D-0635-7C51-5059053B4D0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47596">
            <a:off x="3533775" y="3862388"/>
            <a:ext cx="19065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Chemistry - Free shapes icons">
            <a:extLst>
              <a:ext uri="{FF2B5EF4-FFF2-40B4-BE49-F238E27FC236}">
                <a16:creationId xmlns:a16="http://schemas.microsoft.com/office/drawing/2014/main" id="{DF69447B-E005-9A2B-4DE3-C994C1E1E4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32519">
            <a:off x="3892550" y="-593725"/>
            <a:ext cx="171291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75DBEEBA-FAEF-5D6F-0D18-6C9E05F74BAF}"/>
              </a:ext>
            </a:extLst>
          </p:cNvPr>
          <p:cNvGrpSpPr>
            <a:grpSpLocks noChangeAspect="1"/>
          </p:cNvGrpSpPr>
          <p:nvPr/>
        </p:nvGrpSpPr>
        <p:grpSpPr bwMode="auto">
          <a:xfrm>
            <a:off x="1217613" y="2595563"/>
            <a:ext cx="652462" cy="663575"/>
            <a:chOff x="4234" y="3238498"/>
            <a:chExt cx="436036" cy="442385"/>
          </a:xfrm>
        </p:grpSpPr>
        <p:sp>
          <p:nvSpPr>
            <p:cNvPr id="76820" name="Rectangle 196">
              <a:extLst>
                <a:ext uri="{FF2B5EF4-FFF2-40B4-BE49-F238E27FC236}">
                  <a16:creationId xmlns:a16="http://schemas.microsoft.com/office/drawing/2014/main" id="{E41B4828-1A8C-E576-EE55-ADA5D7122213}"/>
                </a:ext>
              </a:extLst>
            </p:cNvPr>
            <p:cNvSpPr>
              <a:spLocks noChangeArrowheads="1"/>
            </p:cNvSpPr>
            <p:nvPr/>
          </p:nvSpPr>
          <p:spPr bwMode="auto">
            <a:xfrm>
              <a:off x="4234" y="3238498"/>
              <a:ext cx="436036" cy="442385"/>
            </a:xfrm>
            <a:prstGeom prst="rect">
              <a:avLst/>
            </a:prstGeom>
            <a:solidFill>
              <a:srgbClr val="FA9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VN" sz="3000" b="1">
                <a:solidFill>
                  <a:schemeClr val="bg1"/>
                </a:solidFill>
                <a:latin typeface="Times New Roman" panose="02020603050405020304" pitchFamily="18" charset="0"/>
                <a:cs typeface="Times New Roman" panose="02020603050405020304" pitchFamily="18" charset="0"/>
                <a:sym typeface="+mn-lt"/>
              </a:endParaRPr>
            </a:p>
          </p:txBody>
        </p:sp>
        <p:sp>
          <p:nvSpPr>
            <p:cNvPr id="76821" name="Freeform 197">
              <a:extLst>
                <a:ext uri="{FF2B5EF4-FFF2-40B4-BE49-F238E27FC236}">
                  <a16:creationId xmlns:a16="http://schemas.microsoft.com/office/drawing/2014/main" id="{6D684F98-814D-3186-31C0-108BB31C7D07}"/>
                </a:ext>
              </a:extLst>
            </p:cNvPr>
            <p:cNvSpPr>
              <a:spLocks/>
            </p:cNvSpPr>
            <p:nvPr/>
          </p:nvSpPr>
          <p:spPr bwMode="auto">
            <a:xfrm>
              <a:off x="17575" y="3261019"/>
              <a:ext cx="353435" cy="325633"/>
            </a:xfrm>
            <a:custGeom>
              <a:avLst/>
              <a:gdLst>
                <a:gd name="T0" fmla="*/ 353435 w 167"/>
                <a:gd name="T1" fmla="*/ 162817 h 154"/>
                <a:gd name="T2" fmla="*/ 260314 w 167"/>
                <a:gd name="T3" fmla="*/ 67664 h 154"/>
                <a:gd name="T4" fmla="*/ 260314 w 167"/>
                <a:gd name="T5" fmla="*/ 69779 h 154"/>
                <a:gd name="T6" fmla="*/ 205289 w 167"/>
                <a:gd name="T7" fmla="*/ 14802 h 154"/>
                <a:gd name="T8" fmla="*/ 169310 w 167"/>
                <a:gd name="T9" fmla="*/ 0 h 154"/>
                <a:gd name="T10" fmla="*/ 105819 w 167"/>
                <a:gd name="T11" fmla="*/ 14802 h 154"/>
                <a:gd name="T12" fmla="*/ 46560 w 167"/>
                <a:gd name="T13" fmla="*/ 23260 h 154"/>
                <a:gd name="T14" fmla="*/ 19047 w 167"/>
                <a:gd name="T15" fmla="*/ 38061 h 154"/>
                <a:gd name="T16" fmla="*/ 0 w 167"/>
                <a:gd name="T17" fmla="*/ 69779 h 154"/>
                <a:gd name="T18" fmla="*/ 129099 w 167"/>
                <a:gd name="T19" fmla="*/ 202992 h 154"/>
                <a:gd name="T20" fmla="*/ 59259 w 167"/>
                <a:gd name="T21" fmla="*/ 230481 h 154"/>
                <a:gd name="T22" fmla="*/ 42328 w 167"/>
                <a:gd name="T23" fmla="*/ 249511 h 154"/>
                <a:gd name="T24" fmla="*/ 118517 w 167"/>
                <a:gd name="T25" fmla="*/ 325633 h 154"/>
                <a:gd name="T26" fmla="*/ 353435 w 167"/>
                <a:gd name="T27" fmla="*/ 325633 h 154"/>
                <a:gd name="T28" fmla="*/ 353435 w 167"/>
                <a:gd name="T29" fmla="*/ 162817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7"/>
                <a:gd name="T46" fmla="*/ 0 h 154"/>
                <a:gd name="T47" fmla="*/ 167 w 167"/>
                <a:gd name="T48" fmla="*/ 154 h 1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7" h="154">
                  <a:moveTo>
                    <a:pt x="167" y="77"/>
                  </a:moveTo>
                  <a:lnTo>
                    <a:pt x="123" y="32"/>
                  </a:lnTo>
                  <a:lnTo>
                    <a:pt x="123" y="33"/>
                  </a:lnTo>
                  <a:lnTo>
                    <a:pt x="97" y="7"/>
                  </a:lnTo>
                  <a:lnTo>
                    <a:pt x="80" y="0"/>
                  </a:lnTo>
                  <a:lnTo>
                    <a:pt x="50" y="7"/>
                  </a:lnTo>
                  <a:lnTo>
                    <a:pt x="22" y="11"/>
                  </a:lnTo>
                  <a:lnTo>
                    <a:pt x="9" y="18"/>
                  </a:lnTo>
                  <a:lnTo>
                    <a:pt x="0" y="33"/>
                  </a:lnTo>
                  <a:lnTo>
                    <a:pt x="61" y="96"/>
                  </a:lnTo>
                  <a:lnTo>
                    <a:pt x="28" y="109"/>
                  </a:lnTo>
                  <a:lnTo>
                    <a:pt x="20" y="118"/>
                  </a:lnTo>
                  <a:lnTo>
                    <a:pt x="56" y="154"/>
                  </a:lnTo>
                  <a:lnTo>
                    <a:pt x="167" y="154"/>
                  </a:lnTo>
                  <a:lnTo>
                    <a:pt x="167" y="77"/>
                  </a:lnTo>
                  <a:close/>
                </a:path>
              </a:pathLst>
            </a:custGeom>
            <a:solidFill>
              <a:srgbClr val="BB750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3000" b="1">
                  <a:solidFill>
                    <a:schemeClr val="bg1"/>
                  </a:solidFill>
                  <a:latin typeface="Times New Roman" panose="02020603050405020304" pitchFamily="18" charset="0"/>
                  <a:cs typeface="Times New Roman" panose="02020603050405020304" pitchFamily="18" charset="0"/>
                  <a:sym typeface="+mn-lt"/>
                </a:rPr>
                <a:t>A</a:t>
              </a:r>
            </a:p>
          </p:txBody>
        </p:sp>
      </p:grpSp>
      <p:grpSp>
        <p:nvGrpSpPr>
          <p:cNvPr id="6" name="Group 14">
            <a:extLst>
              <a:ext uri="{FF2B5EF4-FFF2-40B4-BE49-F238E27FC236}">
                <a16:creationId xmlns:a16="http://schemas.microsoft.com/office/drawing/2014/main" id="{A30816C6-393A-F781-C4B8-4570F51A88C4}"/>
              </a:ext>
            </a:extLst>
          </p:cNvPr>
          <p:cNvGrpSpPr>
            <a:grpSpLocks noChangeAspect="1"/>
          </p:cNvGrpSpPr>
          <p:nvPr/>
        </p:nvGrpSpPr>
        <p:grpSpPr bwMode="auto">
          <a:xfrm>
            <a:off x="4622800" y="2595563"/>
            <a:ext cx="652463" cy="663575"/>
            <a:chOff x="11262836" y="3238498"/>
            <a:chExt cx="433919" cy="442385"/>
          </a:xfrm>
        </p:grpSpPr>
        <p:sp>
          <p:nvSpPr>
            <p:cNvPr id="76817" name="Rectangle 260">
              <a:extLst>
                <a:ext uri="{FF2B5EF4-FFF2-40B4-BE49-F238E27FC236}">
                  <a16:creationId xmlns:a16="http://schemas.microsoft.com/office/drawing/2014/main" id="{5F0B8275-1FB0-0C91-8738-F3C104D68082}"/>
                </a:ext>
              </a:extLst>
            </p:cNvPr>
            <p:cNvSpPr>
              <a:spLocks noChangeArrowheads="1"/>
            </p:cNvSpPr>
            <p:nvPr/>
          </p:nvSpPr>
          <p:spPr bwMode="auto">
            <a:xfrm>
              <a:off x="11262836" y="3238498"/>
              <a:ext cx="433919" cy="442385"/>
            </a:xfrm>
            <a:prstGeom prst="rect">
              <a:avLst/>
            </a:prstGeom>
            <a:solidFill>
              <a:srgbClr val="0175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3000" b="1">
                  <a:solidFill>
                    <a:schemeClr val="bg1"/>
                  </a:solidFill>
                  <a:latin typeface="Times New Roman" panose="02020603050405020304" pitchFamily="18" charset="0"/>
                  <a:cs typeface="Times New Roman" panose="02020603050405020304" pitchFamily="18" charset="0"/>
                  <a:sym typeface="+mn-lt"/>
                </a:rPr>
                <a:t>B</a:t>
              </a:r>
            </a:p>
          </p:txBody>
        </p:sp>
        <p:sp>
          <p:nvSpPr>
            <p:cNvPr id="76818" name="Freeform 261">
              <a:extLst>
                <a:ext uri="{FF2B5EF4-FFF2-40B4-BE49-F238E27FC236}">
                  <a16:creationId xmlns:a16="http://schemas.microsoft.com/office/drawing/2014/main" id="{0B5C4B2E-7967-4431-93A4-47B60B477A9E}"/>
                </a:ext>
              </a:extLst>
            </p:cNvPr>
            <p:cNvSpPr>
              <a:spLocks/>
            </p:cNvSpPr>
            <p:nvPr/>
          </p:nvSpPr>
          <p:spPr bwMode="auto">
            <a:xfrm>
              <a:off x="11510487" y="3346448"/>
              <a:ext cx="35983" cy="59267"/>
            </a:xfrm>
            <a:custGeom>
              <a:avLst/>
              <a:gdLst>
                <a:gd name="T0" fmla="*/ 111895136 w 9"/>
                <a:gd name="T1" fmla="*/ 234171819 h 15"/>
                <a:gd name="T2" fmla="*/ 111895136 w 9"/>
                <a:gd name="T3" fmla="*/ 187339036 h 15"/>
                <a:gd name="T4" fmla="*/ 143864032 w 9"/>
                <a:gd name="T5" fmla="*/ 140502301 h 15"/>
                <a:gd name="T6" fmla="*/ 0 w 9"/>
                <a:gd name="T7" fmla="*/ 0 h 15"/>
                <a:gd name="T8" fmla="*/ 0 w 9"/>
                <a:gd name="T9" fmla="*/ 109280446 h 15"/>
                <a:gd name="T10" fmla="*/ 111895136 w 9"/>
                <a:gd name="T11" fmla="*/ 234171819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5">
                  <a:moveTo>
                    <a:pt x="7" y="15"/>
                  </a:moveTo>
                  <a:cubicBezTo>
                    <a:pt x="7" y="12"/>
                    <a:pt x="7" y="12"/>
                    <a:pt x="7" y="12"/>
                  </a:cubicBezTo>
                  <a:cubicBezTo>
                    <a:pt x="7" y="11"/>
                    <a:pt x="8" y="10"/>
                    <a:pt x="9" y="9"/>
                  </a:cubicBezTo>
                  <a:cubicBezTo>
                    <a:pt x="0" y="0"/>
                    <a:pt x="0" y="0"/>
                    <a:pt x="0" y="0"/>
                  </a:cubicBezTo>
                  <a:cubicBezTo>
                    <a:pt x="0" y="7"/>
                    <a:pt x="0" y="7"/>
                    <a:pt x="0" y="7"/>
                  </a:cubicBezTo>
                  <a:lnTo>
                    <a:pt x="7" y="15"/>
                  </a:lnTo>
                  <a:close/>
                </a:path>
              </a:pathLst>
            </a:custGeom>
            <a:solidFill>
              <a:srgbClr val="16A18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VN"/>
            </a:p>
          </p:txBody>
        </p:sp>
        <p:sp>
          <p:nvSpPr>
            <p:cNvPr id="76819" name="Freeform 262">
              <a:extLst>
                <a:ext uri="{FF2B5EF4-FFF2-40B4-BE49-F238E27FC236}">
                  <a16:creationId xmlns:a16="http://schemas.microsoft.com/office/drawing/2014/main" id="{FCC902D9-1924-16E6-D7C4-B8D20E9972C0}"/>
                </a:ext>
              </a:extLst>
            </p:cNvPr>
            <p:cNvSpPr>
              <a:spLocks/>
            </p:cNvSpPr>
            <p:nvPr/>
          </p:nvSpPr>
          <p:spPr bwMode="auto">
            <a:xfrm>
              <a:off x="11354062" y="3378282"/>
              <a:ext cx="342693" cy="302601"/>
            </a:xfrm>
            <a:custGeom>
              <a:avLst/>
              <a:gdLst>
                <a:gd name="T0" fmla="*/ 256035 w 87"/>
                <a:gd name="T1" fmla="*/ 0 h 76"/>
                <a:gd name="T2" fmla="*/ 236340 w 87"/>
                <a:gd name="T3" fmla="*/ 19908 h 76"/>
                <a:gd name="T4" fmla="*/ 236340 w 87"/>
                <a:gd name="T5" fmla="*/ 91577 h 76"/>
                <a:gd name="T6" fmla="*/ 224523 w 87"/>
                <a:gd name="T7" fmla="*/ 111485 h 76"/>
                <a:gd name="T8" fmla="*/ 240279 w 87"/>
                <a:gd name="T9" fmla="*/ 179172 h 76"/>
                <a:gd name="T10" fmla="*/ 23634 w 87"/>
                <a:gd name="T11" fmla="*/ 179172 h 76"/>
                <a:gd name="T12" fmla="*/ 0 w 87"/>
                <a:gd name="T13" fmla="*/ 171208 h 76"/>
                <a:gd name="T14" fmla="*/ 129987 w 87"/>
                <a:gd name="T15" fmla="*/ 302601 h 76"/>
                <a:gd name="T16" fmla="*/ 342693 w 87"/>
                <a:gd name="T17" fmla="*/ 302601 h 76"/>
                <a:gd name="T18" fmla="*/ 342693 w 87"/>
                <a:gd name="T19" fmla="*/ 87595 h 76"/>
                <a:gd name="T20" fmla="*/ 256035 w 87"/>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76">
                  <a:moveTo>
                    <a:pt x="65" y="0"/>
                  </a:moveTo>
                  <a:cubicBezTo>
                    <a:pt x="60" y="5"/>
                    <a:pt x="60" y="5"/>
                    <a:pt x="60" y="5"/>
                  </a:cubicBezTo>
                  <a:cubicBezTo>
                    <a:pt x="60" y="23"/>
                    <a:pt x="60" y="23"/>
                    <a:pt x="60" y="23"/>
                  </a:cubicBezTo>
                  <a:cubicBezTo>
                    <a:pt x="60" y="26"/>
                    <a:pt x="59" y="28"/>
                    <a:pt x="57" y="28"/>
                  </a:cubicBezTo>
                  <a:cubicBezTo>
                    <a:pt x="61" y="45"/>
                    <a:pt x="61" y="45"/>
                    <a:pt x="61" y="45"/>
                  </a:cubicBezTo>
                  <a:cubicBezTo>
                    <a:pt x="6" y="45"/>
                    <a:pt x="6" y="45"/>
                    <a:pt x="6" y="45"/>
                  </a:cubicBezTo>
                  <a:cubicBezTo>
                    <a:pt x="0" y="43"/>
                    <a:pt x="0" y="43"/>
                    <a:pt x="0" y="43"/>
                  </a:cubicBezTo>
                  <a:cubicBezTo>
                    <a:pt x="33" y="76"/>
                    <a:pt x="33" y="76"/>
                    <a:pt x="33" y="76"/>
                  </a:cubicBezTo>
                  <a:cubicBezTo>
                    <a:pt x="87" y="76"/>
                    <a:pt x="87" y="76"/>
                    <a:pt x="87" y="76"/>
                  </a:cubicBezTo>
                  <a:cubicBezTo>
                    <a:pt x="87" y="22"/>
                    <a:pt x="87" y="22"/>
                    <a:pt x="87" y="22"/>
                  </a:cubicBezTo>
                  <a:lnTo>
                    <a:pt x="65" y="0"/>
                  </a:lnTo>
                  <a:close/>
                </a:path>
              </a:pathLst>
            </a:custGeom>
            <a:solidFill>
              <a:srgbClr val="01588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VN"/>
            </a:p>
          </p:txBody>
        </p:sp>
      </p:grpSp>
      <p:grpSp>
        <p:nvGrpSpPr>
          <p:cNvPr id="11" name="Group 19">
            <a:extLst>
              <a:ext uri="{FF2B5EF4-FFF2-40B4-BE49-F238E27FC236}">
                <a16:creationId xmlns:a16="http://schemas.microsoft.com/office/drawing/2014/main" id="{A844D582-EB14-348D-D5CB-7C8F44695BCB}"/>
              </a:ext>
            </a:extLst>
          </p:cNvPr>
          <p:cNvGrpSpPr>
            <a:grpSpLocks noChangeAspect="1"/>
          </p:cNvGrpSpPr>
          <p:nvPr/>
        </p:nvGrpSpPr>
        <p:grpSpPr bwMode="auto">
          <a:xfrm>
            <a:off x="1217613" y="3730625"/>
            <a:ext cx="647700" cy="685800"/>
            <a:chOff x="12701" y="3919881"/>
            <a:chExt cx="431802" cy="456390"/>
          </a:xfrm>
        </p:grpSpPr>
        <p:sp>
          <p:nvSpPr>
            <p:cNvPr id="76815" name="Rectangle 277">
              <a:extLst>
                <a:ext uri="{FF2B5EF4-FFF2-40B4-BE49-F238E27FC236}">
                  <a16:creationId xmlns:a16="http://schemas.microsoft.com/office/drawing/2014/main" id="{29E1F269-2806-1318-D720-DAFF921AEEFC}"/>
                </a:ext>
              </a:extLst>
            </p:cNvPr>
            <p:cNvSpPr>
              <a:spLocks noChangeArrowheads="1"/>
            </p:cNvSpPr>
            <p:nvPr/>
          </p:nvSpPr>
          <p:spPr bwMode="auto">
            <a:xfrm>
              <a:off x="12701" y="3919881"/>
              <a:ext cx="431802" cy="442385"/>
            </a:xfrm>
            <a:prstGeom prst="rect">
              <a:avLst/>
            </a:prstGeom>
            <a:solidFill>
              <a:srgbClr val="00B0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3000" b="1">
                  <a:solidFill>
                    <a:schemeClr val="bg1"/>
                  </a:solidFill>
                  <a:latin typeface="Times New Roman" panose="02020603050405020304" pitchFamily="18" charset="0"/>
                  <a:cs typeface="Times New Roman" panose="02020603050405020304" pitchFamily="18" charset="0"/>
                  <a:sym typeface="+mn-lt"/>
                </a:rPr>
                <a:t>C</a:t>
              </a:r>
            </a:p>
          </p:txBody>
        </p:sp>
        <p:sp>
          <p:nvSpPr>
            <p:cNvPr id="76816" name="Freeform 278">
              <a:extLst>
                <a:ext uri="{FF2B5EF4-FFF2-40B4-BE49-F238E27FC236}">
                  <a16:creationId xmlns:a16="http://schemas.microsoft.com/office/drawing/2014/main" id="{AB442659-6390-F960-201F-31FF4FDE805D}"/>
                </a:ext>
              </a:extLst>
            </p:cNvPr>
            <p:cNvSpPr>
              <a:spLocks/>
            </p:cNvSpPr>
            <p:nvPr/>
          </p:nvSpPr>
          <p:spPr bwMode="auto">
            <a:xfrm>
              <a:off x="161133" y="4126537"/>
              <a:ext cx="283370" cy="249734"/>
            </a:xfrm>
            <a:custGeom>
              <a:avLst/>
              <a:gdLst>
                <a:gd name="T0" fmla="*/ 283370 w 134"/>
                <a:gd name="T1" fmla="*/ 99470 h 118"/>
                <a:gd name="T2" fmla="*/ 186094 w 134"/>
                <a:gd name="T3" fmla="*/ 0 h 118"/>
                <a:gd name="T4" fmla="*/ 158603 w 134"/>
                <a:gd name="T5" fmla="*/ 19048 h 118"/>
                <a:gd name="T6" fmla="*/ 118423 w 134"/>
                <a:gd name="T7" fmla="*/ 50793 h 118"/>
                <a:gd name="T8" fmla="*/ 126882 w 134"/>
                <a:gd name="T9" fmla="*/ 114285 h 118"/>
                <a:gd name="T10" fmla="*/ 71900 w 134"/>
                <a:gd name="T11" fmla="*/ 82539 h 118"/>
                <a:gd name="T12" fmla="*/ 0 w 134"/>
                <a:gd name="T13" fmla="*/ 133333 h 118"/>
                <a:gd name="T14" fmla="*/ 109964 w 134"/>
                <a:gd name="T15" fmla="*/ 249734 h 118"/>
                <a:gd name="T16" fmla="*/ 283370 w 134"/>
                <a:gd name="T17" fmla="*/ 249734 h 118"/>
                <a:gd name="T18" fmla="*/ 283370 w 134"/>
                <a:gd name="T19" fmla="*/ 9947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18">
                  <a:moveTo>
                    <a:pt x="134" y="47"/>
                  </a:moveTo>
                  <a:lnTo>
                    <a:pt x="88" y="0"/>
                  </a:lnTo>
                  <a:lnTo>
                    <a:pt x="75" y="9"/>
                  </a:lnTo>
                  <a:lnTo>
                    <a:pt x="56" y="24"/>
                  </a:lnTo>
                  <a:lnTo>
                    <a:pt x="60" y="54"/>
                  </a:lnTo>
                  <a:lnTo>
                    <a:pt x="34" y="39"/>
                  </a:lnTo>
                  <a:lnTo>
                    <a:pt x="0" y="63"/>
                  </a:lnTo>
                  <a:lnTo>
                    <a:pt x="52" y="118"/>
                  </a:lnTo>
                  <a:lnTo>
                    <a:pt x="134" y="118"/>
                  </a:lnTo>
                  <a:lnTo>
                    <a:pt x="134" y="47"/>
                  </a:lnTo>
                  <a:close/>
                </a:path>
              </a:pathLst>
            </a:custGeom>
            <a:solidFill>
              <a:srgbClr val="00847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VN"/>
            </a:p>
          </p:txBody>
        </p:sp>
      </p:grpSp>
      <p:grpSp>
        <p:nvGrpSpPr>
          <p:cNvPr id="15" name="Group 23">
            <a:extLst>
              <a:ext uri="{FF2B5EF4-FFF2-40B4-BE49-F238E27FC236}">
                <a16:creationId xmlns:a16="http://schemas.microsoft.com/office/drawing/2014/main" id="{66CD43CD-3BB3-7C7F-6634-8EFBA7CA23F0}"/>
              </a:ext>
            </a:extLst>
          </p:cNvPr>
          <p:cNvGrpSpPr>
            <a:grpSpLocks noChangeAspect="1"/>
          </p:cNvGrpSpPr>
          <p:nvPr/>
        </p:nvGrpSpPr>
        <p:grpSpPr bwMode="auto">
          <a:xfrm>
            <a:off x="4622800" y="3751263"/>
            <a:ext cx="647700" cy="665162"/>
            <a:chOff x="4415388" y="3933886"/>
            <a:chExt cx="431802" cy="442385"/>
          </a:xfrm>
        </p:grpSpPr>
        <p:sp>
          <p:nvSpPr>
            <p:cNvPr id="76813" name="Rectangle 304">
              <a:extLst>
                <a:ext uri="{FF2B5EF4-FFF2-40B4-BE49-F238E27FC236}">
                  <a16:creationId xmlns:a16="http://schemas.microsoft.com/office/drawing/2014/main" id="{45ECC04F-4E73-56C2-A809-DFBB511D157A}"/>
                </a:ext>
              </a:extLst>
            </p:cNvPr>
            <p:cNvSpPr>
              <a:spLocks noChangeArrowheads="1"/>
            </p:cNvSpPr>
            <p:nvPr/>
          </p:nvSpPr>
          <p:spPr bwMode="auto">
            <a:xfrm>
              <a:off x="4415388" y="3933886"/>
              <a:ext cx="431802" cy="442385"/>
            </a:xfrm>
            <a:prstGeom prst="rect">
              <a:avLst/>
            </a:prstGeom>
            <a:solidFill>
              <a:srgbClr val="6C2B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zh-CN" sz="30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lt"/>
                </a:rPr>
                <a:t>D</a:t>
              </a:r>
              <a:endParaRPr lang="zh-CN" altLang="zh-CN" sz="3000"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76814" name="Freeform 305">
              <a:extLst>
                <a:ext uri="{FF2B5EF4-FFF2-40B4-BE49-F238E27FC236}">
                  <a16:creationId xmlns:a16="http://schemas.microsoft.com/office/drawing/2014/main" id="{2E3D5D93-A160-CAA3-A4B7-1A9FC66F7299}"/>
                </a:ext>
              </a:extLst>
            </p:cNvPr>
            <p:cNvSpPr>
              <a:spLocks/>
            </p:cNvSpPr>
            <p:nvPr/>
          </p:nvSpPr>
          <p:spPr bwMode="auto">
            <a:xfrm>
              <a:off x="4501907" y="4069455"/>
              <a:ext cx="345283" cy="306816"/>
            </a:xfrm>
            <a:custGeom>
              <a:avLst/>
              <a:gdLst>
                <a:gd name="T0" fmla="*/ 345283 w 163"/>
                <a:gd name="T1" fmla="*/ 84639 h 145"/>
                <a:gd name="T2" fmla="*/ 266906 w 163"/>
                <a:gd name="T3" fmla="*/ 0 h 145"/>
                <a:gd name="T4" fmla="*/ 247841 w 163"/>
                <a:gd name="T5" fmla="*/ 188322 h 145"/>
                <a:gd name="T6" fmla="*/ 0 w 163"/>
                <a:gd name="T7" fmla="*/ 184090 h 145"/>
                <a:gd name="T8" fmla="*/ 116507 w 163"/>
                <a:gd name="T9" fmla="*/ 306816 h 145"/>
                <a:gd name="T10" fmla="*/ 345283 w 163"/>
                <a:gd name="T11" fmla="*/ 306816 h 145"/>
                <a:gd name="T12" fmla="*/ 345283 w 163"/>
                <a:gd name="T13" fmla="*/ 84639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145">
                  <a:moveTo>
                    <a:pt x="163" y="40"/>
                  </a:moveTo>
                  <a:lnTo>
                    <a:pt x="126" y="0"/>
                  </a:lnTo>
                  <a:lnTo>
                    <a:pt x="117" y="89"/>
                  </a:lnTo>
                  <a:lnTo>
                    <a:pt x="0" y="87"/>
                  </a:lnTo>
                  <a:lnTo>
                    <a:pt x="55" y="145"/>
                  </a:lnTo>
                  <a:lnTo>
                    <a:pt x="163" y="145"/>
                  </a:lnTo>
                  <a:lnTo>
                    <a:pt x="163" y="40"/>
                  </a:lnTo>
                  <a:close/>
                </a:path>
              </a:pathLst>
            </a:custGeom>
            <a:solidFill>
              <a:srgbClr val="51203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VN"/>
            </a:p>
          </p:txBody>
        </p:sp>
      </p:grpSp>
      <p:sp>
        <p:nvSpPr>
          <p:cNvPr id="19" name="Content Placeholder 2">
            <a:extLst>
              <a:ext uri="{FF2B5EF4-FFF2-40B4-BE49-F238E27FC236}">
                <a16:creationId xmlns:a16="http://schemas.microsoft.com/office/drawing/2014/main" id="{63DC6B34-528A-8C49-3760-4ACA6D71099A}"/>
              </a:ext>
            </a:extLst>
          </p:cNvPr>
          <p:cNvSpPr txBox="1">
            <a:spLocks noChangeArrowheads="1"/>
          </p:cNvSpPr>
          <p:nvPr/>
        </p:nvSpPr>
        <p:spPr bwMode="auto">
          <a:xfrm>
            <a:off x="2019300" y="2660650"/>
            <a:ext cx="13350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2" tIns="34289" rIns="68532" bIns="34289"/>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2700" b="1">
                <a:solidFill>
                  <a:srgbClr val="44546A"/>
                </a:solidFill>
                <a:latin typeface="Times New Roman" panose="02020603050405020304" pitchFamily="18" charset="0"/>
                <a:ea typeface="宋体" panose="02010600030101010101" pitchFamily="2" charset="-122"/>
                <a:cs typeface="Times New Roman" panose="02020603050405020304" pitchFamily="18" charset="0"/>
                <a:sym typeface="+mn-lt"/>
              </a:rPr>
              <a:t>N</a:t>
            </a:r>
            <a:endParaRPr lang="en-US" altLang="zh-CN" sz="2700">
              <a:solidFill>
                <a:srgbClr val="44546A"/>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20" name="Content Placeholder 2">
            <a:extLst>
              <a:ext uri="{FF2B5EF4-FFF2-40B4-BE49-F238E27FC236}">
                <a16:creationId xmlns:a16="http://schemas.microsoft.com/office/drawing/2014/main" id="{C2C6B138-CF76-8D7C-34C8-EA0404B649DE}"/>
              </a:ext>
            </a:extLst>
          </p:cNvPr>
          <p:cNvSpPr txBox="1">
            <a:spLocks noChangeArrowheads="1"/>
          </p:cNvSpPr>
          <p:nvPr/>
        </p:nvSpPr>
        <p:spPr bwMode="auto">
          <a:xfrm>
            <a:off x="1936750" y="3840163"/>
            <a:ext cx="13350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2" tIns="34289" rIns="68532" bIns="34289"/>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2700" b="1">
                <a:solidFill>
                  <a:srgbClr val="44546A"/>
                </a:solidFill>
                <a:latin typeface="Times New Roman" panose="02020603050405020304" pitchFamily="18" charset="0"/>
                <a:ea typeface="宋体" panose="02010600030101010101" pitchFamily="2" charset="-122"/>
                <a:cs typeface="Times New Roman" panose="02020603050405020304" pitchFamily="18" charset="0"/>
                <a:sym typeface="+mn-lt"/>
              </a:rPr>
              <a:t>C</a:t>
            </a:r>
            <a:endParaRPr lang="en-US" altLang="zh-CN" sz="2700">
              <a:solidFill>
                <a:srgbClr val="44546A"/>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21" name="Content Placeholder 2">
            <a:extLst>
              <a:ext uri="{FF2B5EF4-FFF2-40B4-BE49-F238E27FC236}">
                <a16:creationId xmlns:a16="http://schemas.microsoft.com/office/drawing/2014/main" id="{FEAA7BE9-4647-D9E1-C9A2-A7FEE84D8633}"/>
              </a:ext>
            </a:extLst>
          </p:cNvPr>
          <p:cNvSpPr txBox="1">
            <a:spLocks noChangeArrowheads="1"/>
          </p:cNvSpPr>
          <p:nvPr/>
        </p:nvSpPr>
        <p:spPr bwMode="auto">
          <a:xfrm>
            <a:off x="5418138" y="2660650"/>
            <a:ext cx="1336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2" tIns="34289" rIns="68532" bIns="34289"/>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2700" b="1">
                <a:solidFill>
                  <a:srgbClr val="44546A"/>
                </a:solidFill>
                <a:latin typeface="Times New Roman" panose="02020603050405020304" pitchFamily="18" charset="0"/>
                <a:ea typeface="宋体" panose="02010600030101010101" pitchFamily="2" charset="-122"/>
                <a:cs typeface="Times New Roman" panose="02020603050405020304" pitchFamily="18" charset="0"/>
                <a:sym typeface="+mn-lt"/>
              </a:rPr>
              <a:t>S</a:t>
            </a:r>
            <a:endParaRPr lang="en-US" altLang="zh-CN" sz="2700">
              <a:solidFill>
                <a:srgbClr val="44546A"/>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22" name="Content Placeholder 2">
            <a:extLst>
              <a:ext uri="{FF2B5EF4-FFF2-40B4-BE49-F238E27FC236}">
                <a16:creationId xmlns:a16="http://schemas.microsoft.com/office/drawing/2014/main" id="{602625D2-0928-454C-7547-0756545B713E}"/>
              </a:ext>
            </a:extLst>
          </p:cNvPr>
          <p:cNvSpPr txBox="1">
            <a:spLocks noChangeArrowheads="1"/>
          </p:cNvSpPr>
          <p:nvPr/>
        </p:nvSpPr>
        <p:spPr bwMode="auto">
          <a:xfrm>
            <a:off x="5418138" y="3840163"/>
            <a:ext cx="1336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2" tIns="34289" rIns="68532" bIns="34289"/>
          <a:lstStyle>
            <a:lvl1pPr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42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421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20000"/>
              </a:spcBef>
            </a:pPr>
            <a:r>
              <a:rPr lang="en-US" altLang="zh-CN" sz="2700" b="1">
                <a:solidFill>
                  <a:srgbClr val="44546A"/>
                </a:solidFill>
                <a:latin typeface="Times New Roman" panose="02020603050405020304" pitchFamily="18" charset="0"/>
                <a:ea typeface="宋体" panose="02010600030101010101" pitchFamily="2" charset="-122"/>
                <a:cs typeface="Times New Roman" panose="02020603050405020304" pitchFamily="18" charset="0"/>
                <a:sym typeface="+mn-lt"/>
              </a:rPr>
              <a:t>P</a:t>
            </a:r>
            <a:endParaRPr lang="en-US" altLang="zh-CN" sz="2700">
              <a:solidFill>
                <a:srgbClr val="44546A"/>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nvGrpSpPr>
          <p:cNvPr id="76809" name="Group 22">
            <a:extLst>
              <a:ext uri="{FF2B5EF4-FFF2-40B4-BE49-F238E27FC236}">
                <a16:creationId xmlns:a16="http://schemas.microsoft.com/office/drawing/2014/main" id="{ADA1554F-3A22-5477-E729-885556877C45}"/>
              </a:ext>
            </a:extLst>
          </p:cNvPr>
          <p:cNvGrpSpPr>
            <a:grpSpLocks/>
          </p:cNvGrpSpPr>
          <p:nvPr/>
        </p:nvGrpSpPr>
        <p:grpSpPr bwMode="auto">
          <a:xfrm>
            <a:off x="862013" y="1176338"/>
            <a:ext cx="7680325" cy="1131887"/>
            <a:chOff x="633046" y="645999"/>
            <a:chExt cx="11132027" cy="1581257"/>
          </a:xfrm>
        </p:grpSpPr>
        <p:sp>
          <p:nvSpPr>
            <p:cNvPr id="24" name="Rectangle: Rounded Corners 23">
              <a:extLst>
                <a:ext uri="{FF2B5EF4-FFF2-40B4-BE49-F238E27FC236}">
                  <a16:creationId xmlns:a16="http://schemas.microsoft.com/office/drawing/2014/main" id="{8FACE1C4-0F01-2895-87F1-A56EC1A1A065}"/>
                </a:ext>
              </a:extLst>
            </p:cNvPr>
            <p:cNvSpPr/>
            <p:nvPr/>
          </p:nvSpPr>
          <p:spPr>
            <a:xfrm>
              <a:off x="633046" y="645999"/>
              <a:ext cx="11132027" cy="1126618"/>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sp>
          <p:nvSpPr>
            <p:cNvPr id="76812" name="TextBox 24">
              <a:extLst>
                <a:ext uri="{FF2B5EF4-FFF2-40B4-BE49-F238E27FC236}">
                  <a16:creationId xmlns:a16="http://schemas.microsoft.com/office/drawing/2014/main" id="{8187FE03-BDDA-817D-8052-8BE73B2D09CD}"/>
                </a:ext>
              </a:extLst>
            </p:cNvPr>
            <p:cNvSpPr txBox="1">
              <a:spLocks noChangeArrowheads="1"/>
            </p:cNvSpPr>
            <p:nvPr/>
          </p:nvSpPr>
          <p:spPr bwMode="auto">
            <a:xfrm>
              <a:off x="633046" y="744523"/>
              <a:ext cx="11132027" cy="148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vi-VN" altLang="en-VN" sz="1800" b="1">
                  <a:solidFill>
                    <a:srgbClr val="FF0000"/>
                  </a:solidFill>
                  <a:latin typeface="Times New Roman" panose="02020603050405020304" pitchFamily="18" charset="0"/>
                  <a:cs typeface="Times New Roman" panose="02020603050405020304" pitchFamily="18" charset="0"/>
                </a:rPr>
                <a:t>Câu 10: </a:t>
              </a:r>
              <a:r>
                <a:rPr lang="vi-VN" altLang="en-VN" sz="1800">
                  <a:latin typeface="Times New Roman" panose="02020603050405020304" pitchFamily="18" charset="0"/>
                  <a:cs typeface="Times New Roman" panose="02020603050405020304" pitchFamily="18" charset="0"/>
                </a:rPr>
                <a:t>Nguyên tố tạo hợp chất khí với hidro có công thức RH</a:t>
              </a:r>
              <a:r>
                <a:rPr lang="vi-VN" altLang="en-VN" sz="1800" baseline="-25000">
                  <a:latin typeface="Times New Roman" panose="02020603050405020304" pitchFamily="18" charset="0"/>
                  <a:cs typeface="Times New Roman" panose="02020603050405020304" pitchFamily="18" charset="0"/>
                </a:rPr>
                <a:t>3</a:t>
              </a:r>
              <a:r>
                <a:rPr lang="vi-VN" altLang="en-VN" sz="1800">
                  <a:latin typeface="Times New Roman" panose="02020603050405020304" pitchFamily="18" charset="0"/>
                  <a:cs typeface="Times New Roman" panose="02020603050405020304" pitchFamily="18" charset="0"/>
                </a:rPr>
                <a:t>. Trong oxide cao nhất của R, nguyên tố oxygen chiếm 74,07% khối lượng. Xác định nguyên tố đó?  </a:t>
              </a:r>
            </a:p>
          </p:txBody>
        </p:sp>
      </p:grpSp>
      <p:pic>
        <p:nvPicPr>
          <p:cNvPr id="28" name="Picture 27">
            <a:extLst>
              <a:ext uri="{FF2B5EF4-FFF2-40B4-BE49-F238E27FC236}">
                <a16:creationId xmlns:a16="http://schemas.microsoft.com/office/drawing/2014/main" id="{3B0A2BAE-6449-9DA1-F9AA-D4DDFE33A4DA}"/>
              </a:ext>
            </a:extLst>
          </p:cNvPr>
          <p:cNvPicPr>
            <a:picLocks noChangeAspect="1"/>
          </p:cNvPicPr>
          <p:nvPr/>
        </p:nvPicPr>
        <p:blipFill rotWithShape="1">
          <a:blip r:embed="rId3" cstate="print">
            <a:duotone>
              <a:prstClr val="black"/>
              <a:srgbClr val="39DFF1">
                <a:tint val="45000"/>
                <a:satMod val="400000"/>
              </a:srgbClr>
            </a:duotone>
          </a:blip>
          <a:srcRect r="-5485"/>
          <a:stretch/>
        </p:blipFill>
        <p:spPr>
          <a:xfrm>
            <a:off x="3194176" y="2615107"/>
            <a:ext cx="595781" cy="577656"/>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4500"/>
                            </p:stCondLst>
                            <p:childTnLst>
                              <p:par>
                                <p:cTn id="38" presetID="42"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32"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250" fill="hold"/>
                                        <p:tgtEl>
                                          <p:spTgt spid="28"/>
                                        </p:tgtEl>
                                        <p:attrNameLst>
                                          <p:attrName>ppt_w</p:attrName>
                                        </p:attrNameLst>
                                      </p:cBhvr>
                                      <p:tavLst>
                                        <p:tav tm="0">
                                          <p:val>
                                            <p:strVal val="4*#ppt_w"/>
                                          </p:val>
                                        </p:tav>
                                        <p:tav tm="100000">
                                          <p:val>
                                            <p:strVal val="#ppt_w"/>
                                          </p:val>
                                        </p:tav>
                                      </p:tavLst>
                                    </p:anim>
                                    <p:anim calcmode="lin" valueType="num">
                                      <p:cBhvr>
                                        <p:cTn id="5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Google Shape;2502;p41">
            <a:extLst>
              <a:ext uri="{FF2B5EF4-FFF2-40B4-BE49-F238E27FC236}">
                <a16:creationId xmlns:a16="http://schemas.microsoft.com/office/drawing/2014/main" id="{D0022A4A-23D3-CAD0-E5F1-6FD77CE7BE1C}"/>
              </a:ext>
            </a:extLst>
          </p:cNvPr>
          <p:cNvSpPr txBox="1">
            <a:spLocks noGrp="1" noChangeArrowheads="1"/>
          </p:cNvSpPr>
          <p:nvPr>
            <p:ph type="ctrTitle"/>
          </p:nvPr>
        </p:nvSpPr>
        <p:spPr>
          <a:xfrm>
            <a:off x="1119188" y="652463"/>
            <a:ext cx="7662862" cy="2214562"/>
          </a:xfrm>
        </p:spPr>
        <p:txBody>
          <a:bodyPr/>
          <a:lstStyle/>
          <a:p>
            <a:pPr eaLnBrk="1" hangingPunct="1">
              <a:spcBef>
                <a:spcPct val="0"/>
              </a:spcBef>
              <a:spcAft>
                <a:spcPct val="0"/>
              </a:spcAft>
              <a:buClr>
                <a:srgbClr val="210A06"/>
              </a:buClr>
              <a:buFont typeface="Fredoka One" panose="02000000000000000000" pitchFamily="2" charset="77"/>
              <a:buNone/>
            </a:pPr>
            <a:r>
              <a:rPr lang="en-VN" altLang="en-VN" sz="5400" b="1" dirty="0">
                <a:solidFill>
                  <a:srgbClr val="ED2900"/>
                </a:solidFill>
                <a:latin typeface="Times New Roman" panose="02020603050405020304" pitchFamily="18" charset="0"/>
                <a:ea typeface="Fredoka One" panose="02000000000000000000" pitchFamily="2" charset="77"/>
                <a:cs typeface="Times New Roman" panose="02020603050405020304" pitchFamily="18" charset="0"/>
                <a:sym typeface="Fredoka One" panose="02000000000000000000" pitchFamily="2" charset="77"/>
              </a:rPr>
              <a:t>CẢM ƠN CÁC BẠN ĐÃ CHÚ Ý LẮNG NGHE!</a:t>
            </a:r>
            <a:endParaRPr lang="en-VN" altLang="en-VN" sz="8000" b="1" dirty="0">
              <a:solidFill>
                <a:srgbClr val="ED2900"/>
              </a:solidFill>
              <a:latin typeface="Times New Roman" panose="02020603050405020304" pitchFamily="18" charset="0"/>
              <a:ea typeface="Fredoka One" panose="02000000000000000000" pitchFamily="2" charset="77"/>
              <a:cs typeface="Times New Roman" panose="02020603050405020304" pitchFamily="18" charset="0"/>
              <a:sym typeface="Fredoka One" panose="02000000000000000000" pitchFamily="2" charset="77"/>
            </a:endParaRPr>
          </a:p>
        </p:txBody>
      </p:sp>
      <p:pic>
        <p:nvPicPr>
          <p:cNvPr id="77826" name="Picture 2" descr="Chemistry Vector SVG Icon (12) - PNG Repo Free PNG Icons">
            <a:extLst>
              <a:ext uri="{FF2B5EF4-FFF2-40B4-BE49-F238E27FC236}">
                <a16:creationId xmlns:a16="http://schemas.microsoft.com/office/drawing/2014/main" id="{E4CCD934-B547-35DE-44D8-5310F15E8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5449">
            <a:off x="8221663" y="-180975"/>
            <a:ext cx="11715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4" descr="Química ícones em vetor livre criados por surang | Free icons, Vector free,  Vector icon design">
            <a:extLst>
              <a:ext uri="{FF2B5EF4-FFF2-40B4-BE49-F238E27FC236}">
                <a16:creationId xmlns:a16="http://schemas.microsoft.com/office/drawing/2014/main" id="{16425A0E-1EF6-1420-524E-6CA718749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3040">
            <a:off x="-274638" y="46038"/>
            <a:ext cx="974726"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2" descr="Periodic table - Free education icons">
            <a:extLst>
              <a:ext uri="{FF2B5EF4-FFF2-40B4-BE49-F238E27FC236}">
                <a16:creationId xmlns:a16="http://schemas.microsoft.com/office/drawing/2014/main" id="{C5132825-807C-754B-0929-8C91CAC17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67995">
            <a:off x="8312150" y="4024313"/>
            <a:ext cx="1411288"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2" descr="Periodic table - Free education icons">
            <a:extLst>
              <a:ext uri="{FF2B5EF4-FFF2-40B4-BE49-F238E27FC236}">
                <a16:creationId xmlns:a16="http://schemas.microsoft.com/office/drawing/2014/main" id="{49434EBD-D14E-7DCB-E1B3-145E6C9E34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082" b="11139"/>
          <a:stretch>
            <a:fillRect/>
          </a:stretch>
        </p:blipFill>
        <p:spPr bwMode="auto">
          <a:xfrm rot="1090789">
            <a:off x="-266700" y="4194175"/>
            <a:ext cx="143986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2" descr="ĐÓNG] Vạn Phúc Lâu - Cục Đá Team - Trả đơn số 69 [ QinhLing ] - Wattpad">
            <a:extLst>
              <a:ext uri="{FF2B5EF4-FFF2-40B4-BE49-F238E27FC236}">
                <a16:creationId xmlns:a16="http://schemas.microsoft.com/office/drawing/2014/main" id="{23B02ECF-21A9-42CE-5BC8-1CCB20E35DF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52813" y="2616200"/>
            <a:ext cx="22383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DF713C3-E1EF-8BA6-BB53-37356D2A27E4}"/>
              </a:ext>
            </a:extLst>
          </p:cNvPr>
          <p:cNvGrpSpPr>
            <a:grpSpLocks/>
          </p:cNvGrpSpPr>
          <p:nvPr/>
        </p:nvGrpSpPr>
        <p:grpSpPr bwMode="auto">
          <a:xfrm>
            <a:off x="3071813" y="687388"/>
            <a:ext cx="5005387" cy="744537"/>
            <a:chOff x="3071752" y="1016172"/>
            <a:chExt cx="5005447" cy="744563"/>
          </a:xfrm>
        </p:grpSpPr>
        <p:sp>
          <p:nvSpPr>
            <p:cNvPr id="20499" name="TextBox 3">
              <a:extLst>
                <a:ext uri="{FF2B5EF4-FFF2-40B4-BE49-F238E27FC236}">
                  <a16:creationId xmlns:a16="http://schemas.microsoft.com/office/drawing/2014/main" id="{E06419CE-BEEA-76FB-144C-2CFC266361CA}"/>
                </a:ext>
              </a:extLst>
            </p:cNvPr>
            <p:cNvSpPr txBox="1">
              <a:spLocks noChangeArrowheads="1"/>
            </p:cNvSpPr>
            <p:nvPr/>
          </p:nvSpPr>
          <p:spPr bwMode="auto">
            <a:xfrm>
              <a:off x="3714697" y="1016172"/>
              <a:ext cx="4362502" cy="7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10000"/>
                </a:lnSpc>
              </a:pPr>
              <a:r>
                <a:rPr lang="vi-VN" altLang="en-VN" sz="2000" b="1" i="1">
                  <a:solidFill>
                    <a:srgbClr val="FF0000"/>
                  </a:solidFill>
                  <a:latin typeface="Times New Roman" panose="02020603050405020304" pitchFamily="18" charset="0"/>
                  <a:cs typeface="Times New Roman" panose="02020603050405020304" pitchFamily="18" charset="0"/>
                </a:rPr>
                <a:t>Fluorine</a:t>
              </a:r>
              <a:r>
                <a:rPr lang="vi-VN" altLang="en-VN" sz="2000" i="1">
                  <a:latin typeface="Times New Roman" panose="02020603050405020304" pitchFamily="18" charset="0"/>
                  <a:cs typeface="Times New Roman" panose="02020603050405020304" pitchFamily="18" charset="0"/>
                </a:rPr>
                <a:t> được sử dụng làm chất oxi hoá cho nhiên liệu lỏng dùng trong tên lửa.</a:t>
              </a:r>
              <a:r>
                <a:rPr lang="en-US" altLang="en-VN" sz="2000">
                  <a:solidFill>
                    <a:srgbClr val="263640"/>
                  </a:solidFill>
                  <a:cs typeface="Times New Roman" panose="02020603050405020304" pitchFamily="18" charset="0"/>
                </a:rPr>
                <a:t>.</a:t>
              </a:r>
            </a:p>
          </p:txBody>
        </p:sp>
        <p:pic>
          <p:nvPicPr>
            <p:cNvPr id="20500" name="Picture 4" descr="Free Opened Book Icon, Symbol. PNG, SVG Download.">
              <a:extLst>
                <a:ext uri="{FF2B5EF4-FFF2-40B4-BE49-F238E27FC236}">
                  <a16:creationId xmlns:a16="http://schemas.microsoft.com/office/drawing/2014/main" id="{F72C912B-6220-3A37-943F-3ACCCE770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752" y="1098798"/>
              <a:ext cx="588770" cy="58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563F8112-F037-6BD8-DA83-B8BEA3FF7EDA}"/>
              </a:ext>
            </a:extLst>
          </p:cNvPr>
          <p:cNvGrpSpPr>
            <a:grpSpLocks/>
          </p:cNvGrpSpPr>
          <p:nvPr/>
        </p:nvGrpSpPr>
        <p:grpSpPr bwMode="auto">
          <a:xfrm>
            <a:off x="3090863" y="1677988"/>
            <a:ext cx="4997450" cy="1168400"/>
            <a:chOff x="3079816" y="2266324"/>
            <a:chExt cx="4997384" cy="1168077"/>
          </a:xfrm>
        </p:grpSpPr>
        <p:sp>
          <p:nvSpPr>
            <p:cNvPr id="20497" name="TextBox 168">
              <a:extLst>
                <a:ext uri="{FF2B5EF4-FFF2-40B4-BE49-F238E27FC236}">
                  <a16:creationId xmlns:a16="http://schemas.microsoft.com/office/drawing/2014/main" id="{A4098B81-2DD8-4E43-27A1-7B3A0D2C3A45}"/>
                </a:ext>
              </a:extLst>
            </p:cNvPr>
            <p:cNvSpPr txBox="1">
              <a:spLocks noChangeArrowheads="1"/>
            </p:cNvSpPr>
            <p:nvPr/>
          </p:nvSpPr>
          <p:spPr bwMode="auto">
            <a:xfrm>
              <a:off x="3714737" y="2266324"/>
              <a:ext cx="4362463" cy="11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20000"/>
                </a:lnSpc>
              </a:pPr>
              <a:r>
                <a:rPr lang="vi-VN" altLang="en-VN" sz="2000" b="1" i="1">
                  <a:solidFill>
                    <a:srgbClr val="FF0000"/>
                  </a:solidFill>
                  <a:latin typeface="Times New Roman" panose="02020603050405020304" pitchFamily="18" charset="0"/>
                  <a:cs typeface="Times New Roman" panose="02020603050405020304" pitchFamily="18" charset="0"/>
                </a:rPr>
                <a:t>Fluorine (F)</a:t>
              </a:r>
              <a:r>
                <a:rPr lang="vi-VN" altLang="en-VN" sz="2000" i="1">
                  <a:latin typeface="Times New Roman" panose="02020603050405020304" pitchFamily="18" charset="0"/>
                  <a:cs typeface="Times New Roman" panose="02020603050405020304" pitchFamily="18" charset="0"/>
                </a:rPr>
                <a:t> là một nguyên tố hoá học </a:t>
              </a:r>
              <a:r>
                <a:rPr lang="vi-VN" altLang="en-VN" sz="2000" b="1" i="1">
                  <a:solidFill>
                    <a:srgbClr val="FF0000"/>
                  </a:solidFill>
                  <a:latin typeface="Times New Roman" panose="02020603050405020304" pitchFamily="18" charset="0"/>
                  <a:cs typeface="Times New Roman" panose="02020603050405020304" pitchFamily="18" charset="0"/>
                </a:rPr>
                <a:t>có số hiệu nguyên tử bằng 9</a:t>
              </a:r>
              <a:r>
                <a:rPr lang="vi-VN" altLang="en-VN" sz="2000" i="1">
                  <a:solidFill>
                    <a:srgbClr val="FF0000"/>
                  </a:solidFill>
                  <a:latin typeface="Times New Roman" panose="02020603050405020304" pitchFamily="18" charset="0"/>
                  <a:cs typeface="Times New Roman" panose="02020603050405020304" pitchFamily="18" charset="0"/>
                </a:rPr>
                <a:t>, </a:t>
              </a:r>
              <a:r>
                <a:rPr lang="vi-VN" altLang="en-VN" sz="2000" b="1" i="1">
                  <a:solidFill>
                    <a:srgbClr val="FF0000"/>
                  </a:solidFill>
                  <a:latin typeface="Times New Roman" panose="02020603050405020304" pitchFamily="18" charset="0"/>
                  <a:cs typeface="Times New Roman" panose="02020603050405020304" pitchFamily="18" charset="0"/>
                </a:rPr>
                <a:t>thuộc chu kì 2, nhóm VIIA</a:t>
              </a:r>
              <a:r>
                <a:rPr lang="vi-VN" altLang="en-VN" sz="2000" i="1">
                  <a:solidFill>
                    <a:srgbClr val="FF0000"/>
                  </a:solidFill>
                  <a:latin typeface="Times New Roman" panose="02020603050405020304" pitchFamily="18" charset="0"/>
                  <a:cs typeface="Times New Roman" panose="02020603050405020304" pitchFamily="18" charset="0"/>
                </a:rPr>
                <a:t>. </a:t>
              </a:r>
            </a:p>
          </p:txBody>
        </p:sp>
        <p:pic>
          <p:nvPicPr>
            <p:cNvPr id="20498" name="Picture 4" descr="Free Opened Book Icon, Symbol. PNG, SVG Download.">
              <a:extLst>
                <a:ext uri="{FF2B5EF4-FFF2-40B4-BE49-F238E27FC236}">
                  <a16:creationId xmlns:a16="http://schemas.microsoft.com/office/drawing/2014/main" id="{9B78C0D3-B0E5-C930-BDA6-265F015B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816" y="2565122"/>
              <a:ext cx="588770" cy="58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EDF62E98-6990-5475-82F6-6102BEDDD552}"/>
              </a:ext>
            </a:extLst>
          </p:cNvPr>
          <p:cNvGrpSpPr>
            <a:grpSpLocks/>
          </p:cNvGrpSpPr>
          <p:nvPr/>
        </p:nvGrpSpPr>
        <p:grpSpPr bwMode="auto">
          <a:xfrm>
            <a:off x="3071813" y="2981325"/>
            <a:ext cx="5059362" cy="1536700"/>
            <a:chOff x="3071752" y="3072197"/>
            <a:chExt cx="5059664" cy="1537409"/>
          </a:xfrm>
        </p:grpSpPr>
        <p:sp>
          <p:nvSpPr>
            <p:cNvPr id="20495" name="TextBox 169">
              <a:extLst>
                <a:ext uri="{FF2B5EF4-FFF2-40B4-BE49-F238E27FC236}">
                  <a16:creationId xmlns:a16="http://schemas.microsoft.com/office/drawing/2014/main" id="{D5D593BA-2128-3FCE-A5D8-00912380B7B5}"/>
                </a:ext>
              </a:extLst>
            </p:cNvPr>
            <p:cNvSpPr txBox="1">
              <a:spLocks noChangeArrowheads="1"/>
            </p:cNvSpPr>
            <p:nvPr/>
          </p:nvSpPr>
          <p:spPr bwMode="auto">
            <a:xfrm>
              <a:off x="3714727" y="3072197"/>
              <a:ext cx="4416689" cy="153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20000"/>
                </a:lnSpc>
              </a:pPr>
              <a:r>
                <a:rPr lang="vi-VN" altLang="en-VN" sz="2000" i="1">
                  <a:solidFill>
                    <a:srgbClr val="0A56B3"/>
                  </a:solidFill>
                  <a:latin typeface="Times New Roman" panose="02020603050405020304" pitchFamily="18" charset="0"/>
                  <a:cs typeface="Times New Roman" panose="02020603050405020304" pitchFamily="18" charset="0"/>
                </a:rPr>
                <a:t>Từ vị trí của của fluorine trong bảng tuần hoàn, có thể dự đoán được tính chất hoá học cơ bản của fluorine không? Khả năng phản ứng của fluorine như thế nào?</a:t>
              </a:r>
              <a:endParaRPr lang="en-US" altLang="en-VN" sz="2000" i="1">
                <a:solidFill>
                  <a:srgbClr val="0A56B3"/>
                </a:solidFill>
                <a:latin typeface="Times New Roman" panose="02020603050405020304" pitchFamily="18" charset="0"/>
                <a:cs typeface="Times New Roman" panose="02020603050405020304" pitchFamily="18" charset="0"/>
              </a:endParaRPr>
            </a:p>
          </p:txBody>
        </p:sp>
        <p:pic>
          <p:nvPicPr>
            <p:cNvPr id="20496" name="Picture 6" descr="Question - Free interface icons">
              <a:extLst>
                <a:ext uri="{FF2B5EF4-FFF2-40B4-BE49-F238E27FC236}">
                  <a16:creationId xmlns:a16="http://schemas.microsoft.com/office/drawing/2014/main" id="{BAE2C64E-29E0-FEC1-CEEE-193B9A899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752" y="3398803"/>
              <a:ext cx="585216"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AC93C228-FA0C-4C62-8949-297653BC9902}"/>
              </a:ext>
            </a:extLst>
          </p:cNvPr>
          <p:cNvGrpSpPr>
            <a:grpSpLocks/>
          </p:cNvGrpSpPr>
          <p:nvPr/>
        </p:nvGrpSpPr>
        <p:grpSpPr bwMode="auto">
          <a:xfrm>
            <a:off x="449263" y="1673225"/>
            <a:ext cx="2054225" cy="2203450"/>
            <a:chOff x="6797406" y="484741"/>
            <a:chExt cx="1610561" cy="1629382"/>
          </a:xfrm>
        </p:grpSpPr>
        <p:grpSp>
          <p:nvGrpSpPr>
            <p:cNvPr id="20485" name="Group 12">
              <a:extLst>
                <a:ext uri="{FF2B5EF4-FFF2-40B4-BE49-F238E27FC236}">
                  <a16:creationId xmlns:a16="http://schemas.microsoft.com/office/drawing/2014/main" id="{E80CFB4E-7C65-A88E-79A3-1AFB4FAEFD6F}"/>
                </a:ext>
              </a:extLst>
            </p:cNvPr>
            <p:cNvGrpSpPr>
              <a:grpSpLocks/>
            </p:cNvGrpSpPr>
            <p:nvPr/>
          </p:nvGrpSpPr>
          <p:grpSpPr bwMode="auto">
            <a:xfrm>
              <a:off x="6797406" y="484741"/>
              <a:ext cx="1610561" cy="1610561"/>
              <a:chOff x="6797406" y="484741"/>
              <a:chExt cx="1610561" cy="1610561"/>
            </a:xfrm>
          </p:grpSpPr>
          <p:sp>
            <p:nvSpPr>
              <p:cNvPr id="21" name="Rectangle 20">
                <a:extLst>
                  <a:ext uri="{FF2B5EF4-FFF2-40B4-BE49-F238E27FC236}">
                    <a16:creationId xmlns:a16="http://schemas.microsoft.com/office/drawing/2014/main" id="{0D2276C3-7839-D111-B06B-D0EA59136A6E}"/>
                  </a:ext>
                </a:extLst>
              </p:cNvPr>
              <p:cNvSpPr/>
              <p:nvPr/>
            </p:nvSpPr>
            <p:spPr>
              <a:xfrm>
                <a:off x="6797406" y="484741"/>
                <a:ext cx="1610561" cy="161059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000" kern="0">
                  <a:solidFill>
                    <a:schemeClr val="accent5"/>
                  </a:solidFill>
                  <a:latin typeface="Times New Roman" panose="02020603050405020304" pitchFamily="18" charset="0"/>
                  <a:cs typeface="Times New Roman" panose="02020603050405020304" pitchFamily="18" charset="0"/>
                  <a:sym typeface="Arial"/>
                </a:endParaRPr>
              </a:p>
            </p:txBody>
          </p:sp>
          <p:sp>
            <p:nvSpPr>
              <p:cNvPr id="22" name="Rectangle 21">
                <a:extLst>
                  <a:ext uri="{FF2B5EF4-FFF2-40B4-BE49-F238E27FC236}">
                    <a16:creationId xmlns:a16="http://schemas.microsoft.com/office/drawing/2014/main" id="{48104FC2-8D47-F48E-C14B-E052FA069F2A}"/>
                  </a:ext>
                </a:extLst>
              </p:cNvPr>
              <p:cNvSpPr/>
              <p:nvPr/>
            </p:nvSpPr>
            <p:spPr>
              <a:xfrm>
                <a:off x="6797406" y="1871125"/>
                <a:ext cx="1610561" cy="224216"/>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000" kern="0">
                  <a:latin typeface="Times New Roman" panose="02020603050405020304" pitchFamily="18" charset="0"/>
                  <a:cs typeface="Times New Roman" panose="02020603050405020304" pitchFamily="18" charset="0"/>
                  <a:sym typeface="Arial"/>
                </a:endParaRPr>
              </a:p>
            </p:txBody>
          </p:sp>
        </p:grpSp>
        <p:sp>
          <p:nvSpPr>
            <p:cNvPr id="14" name="TextBox 13">
              <a:extLst>
                <a:ext uri="{FF2B5EF4-FFF2-40B4-BE49-F238E27FC236}">
                  <a16:creationId xmlns:a16="http://schemas.microsoft.com/office/drawing/2014/main" id="{30ADD1D6-27A0-F436-1773-1764690929C4}"/>
                </a:ext>
              </a:extLst>
            </p:cNvPr>
            <p:cNvSpPr txBox="1"/>
            <p:nvPr/>
          </p:nvSpPr>
          <p:spPr>
            <a:xfrm>
              <a:off x="6873328" y="525828"/>
              <a:ext cx="168026"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kern="0">
                  <a:solidFill>
                    <a:schemeClr val="accent5"/>
                  </a:solidFill>
                  <a:latin typeface="Times New Roman" panose="02020603050405020304" pitchFamily="18" charset="0"/>
                  <a:ea typeface="Arial"/>
                  <a:cs typeface="Times New Roman" panose="02020603050405020304" pitchFamily="18" charset="0"/>
                  <a:sym typeface="Arial"/>
                </a:rPr>
                <a:t>9</a:t>
              </a:r>
              <a:endParaRPr lang="en-US" sz="2000" kern="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81844C74-30C8-D1B1-5528-61EDCB4D9706}"/>
                </a:ext>
              </a:extLst>
            </p:cNvPr>
            <p:cNvSpPr txBox="1"/>
            <p:nvPr/>
          </p:nvSpPr>
          <p:spPr>
            <a:xfrm>
              <a:off x="6857149" y="757087"/>
              <a:ext cx="168026" cy="568171"/>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4400" b="1" kern="0">
                  <a:solidFill>
                    <a:schemeClr val="accent5"/>
                  </a:solidFill>
                  <a:latin typeface="Times New Roman" panose="02020603050405020304" pitchFamily="18" charset="0"/>
                  <a:ea typeface="Arial"/>
                  <a:cs typeface="Times New Roman" panose="02020603050405020304" pitchFamily="18" charset="0"/>
                  <a:sym typeface="Arial"/>
                </a:rPr>
                <a:t>F</a:t>
              </a:r>
              <a:endParaRPr lang="en-US" sz="4400" b="1" kern="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92BEEF01-FC7A-E06F-C62C-1D21666C9A7B}"/>
                </a:ext>
              </a:extLst>
            </p:cNvPr>
            <p:cNvSpPr txBox="1"/>
            <p:nvPr/>
          </p:nvSpPr>
          <p:spPr>
            <a:xfrm>
              <a:off x="7602686" y="522306"/>
              <a:ext cx="726868"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kern="0" dirty="0">
                  <a:solidFill>
                    <a:schemeClr val="accent5"/>
                  </a:solidFill>
                  <a:latin typeface="Times New Roman" panose="02020603050405020304" pitchFamily="18" charset="0"/>
                  <a:ea typeface="Arial"/>
                  <a:cs typeface="Times New Roman" panose="02020603050405020304" pitchFamily="18" charset="0"/>
                  <a:sym typeface="Arial"/>
                </a:rPr>
                <a:t>18.898</a:t>
              </a:r>
              <a:endParaRPr lang="en-US" sz="2000" kern="0" dirty="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BE581872-20BA-9590-FEA1-43A14B340BE9}"/>
                </a:ext>
              </a:extLst>
            </p:cNvPr>
            <p:cNvSpPr txBox="1"/>
            <p:nvPr/>
          </p:nvSpPr>
          <p:spPr>
            <a:xfrm>
              <a:off x="7598953" y="779392"/>
              <a:ext cx="726868"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kern="0" dirty="0">
                  <a:solidFill>
                    <a:schemeClr val="accent5"/>
                  </a:solidFill>
                  <a:latin typeface="Times New Roman" panose="02020603050405020304" pitchFamily="18" charset="0"/>
                  <a:ea typeface="Arial"/>
                  <a:cs typeface="Times New Roman" panose="02020603050405020304" pitchFamily="18" charset="0"/>
                  <a:sym typeface="Arial"/>
                </a:rPr>
                <a:t>3.98</a:t>
              </a:r>
              <a:endParaRPr lang="en-US" sz="2000" kern="0" dirty="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3308997D-33D8-6A5F-88BA-E495C6A4B313}"/>
                </a:ext>
              </a:extLst>
            </p:cNvPr>
            <p:cNvSpPr txBox="1"/>
            <p:nvPr/>
          </p:nvSpPr>
          <p:spPr>
            <a:xfrm>
              <a:off x="6873328" y="1268910"/>
              <a:ext cx="995710"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b="1" kern="0">
                  <a:solidFill>
                    <a:schemeClr val="accent5"/>
                  </a:solidFill>
                  <a:latin typeface="Times New Roman" panose="02020603050405020304" pitchFamily="18" charset="0"/>
                  <a:ea typeface="Arial"/>
                  <a:cs typeface="Times New Roman" panose="02020603050405020304" pitchFamily="18" charset="0"/>
                  <a:sym typeface="Arial"/>
                </a:rPr>
                <a:t>Fluorine</a:t>
              </a:r>
              <a:endParaRPr lang="en-US" sz="2000" b="1" kern="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5D785198-1055-3B65-0AB9-5839AD370878}"/>
                </a:ext>
              </a:extLst>
            </p:cNvPr>
            <p:cNvSpPr txBox="1"/>
            <p:nvPr/>
          </p:nvSpPr>
          <p:spPr>
            <a:xfrm>
              <a:off x="7142170" y="1504866"/>
              <a:ext cx="996955"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kern="0">
                  <a:solidFill>
                    <a:schemeClr val="accent5"/>
                  </a:solidFill>
                  <a:latin typeface="Times New Roman" panose="02020603050405020304" pitchFamily="18" charset="0"/>
                  <a:ea typeface="Arial"/>
                  <a:cs typeface="Times New Roman" panose="02020603050405020304" pitchFamily="18" charset="0"/>
                  <a:sym typeface="Arial"/>
                </a:rPr>
                <a:t>1s</a:t>
              </a:r>
              <a:r>
                <a:rPr lang="vi-VN" sz="2000" kern="0" baseline="30000">
                  <a:solidFill>
                    <a:schemeClr val="accent5"/>
                  </a:solidFill>
                  <a:latin typeface="Times New Roman" panose="02020603050405020304" pitchFamily="18" charset="0"/>
                  <a:ea typeface="Arial"/>
                  <a:cs typeface="Times New Roman" panose="02020603050405020304" pitchFamily="18" charset="0"/>
                  <a:sym typeface="Arial"/>
                </a:rPr>
                <a:t>2</a:t>
              </a:r>
              <a:r>
                <a:rPr lang="vi-VN" sz="2000" kern="0">
                  <a:solidFill>
                    <a:schemeClr val="accent5"/>
                  </a:solidFill>
                  <a:latin typeface="Times New Roman" panose="02020603050405020304" pitchFamily="18" charset="0"/>
                  <a:ea typeface="Arial"/>
                  <a:cs typeface="Times New Roman" panose="02020603050405020304" pitchFamily="18" charset="0"/>
                  <a:sym typeface="Arial"/>
                </a:rPr>
                <a:t>s2</a:t>
              </a:r>
              <a:r>
                <a:rPr lang="vi-VN" sz="2000" kern="0" baseline="30000">
                  <a:solidFill>
                    <a:schemeClr val="accent5"/>
                  </a:solidFill>
                  <a:latin typeface="Times New Roman" panose="02020603050405020304" pitchFamily="18" charset="0"/>
                  <a:ea typeface="Arial"/>
                  <a:cs typeface="Times New Roman" panose="02020603050405020304" pitchFamily="18" charset="0"/>
                  <a:sym typeface="Arial"/>
                </a:rPr>
                <a:t>2</a:t>
              </a:r>
              <a:r>
                <a:rPr lang="vi-VN" sz="2000" kern="0">
                  <a:solidFill>
                    <a:schemeClr val="accent5"/>
                  </a:solidFill>
                  <a:latin typeface="Times New Roman" panose="02020603050405020304" pitchFamily="18" charset="0"/>
                  <a:ea typeface="Arial"/>
                  <a:cs typeface="Times New Roman" panose="02020603050405020304" pitchFamily="18" charset="0"/>
                  <a:sym typeface="Arial"/>
                </a:rPr>
                <a:t>2p</a:t>
              </a:r>
              <a:r>
                <a:rPr lang="vi-VN" sz="2000" kern="0" baseline="30000">
                  <a:solidFill>
                    <a:schemeClr val="accent5"/>
                  </a:solidFill>
                  <a:latin typeface="Times New Roman" panose="02020603050405020304" pitchFamily="18" charset="0"/>
                  <a:ea typeface="Arial"/>
                  <a:cs typeface="Times New Roman" panose="02020603050405020304" pitchFamily="18" charset="0"/>
                  <a:sym typeface="Arial"/>
                </a:rPr>
                <a:t>5</a:t>
              </a:r>
              <a:endParaRPr lang="en-US" sz="2000" kern="0" baseline="3000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20492" name="TextBox 19">
              <a:extLst>
                <a:ext uri="{FF2B5EF4-FFF2-40B4-BE49-F238E27FC236}">
                  <a16:creationId xmlns:a16="http://schemas.microsoft.com/office/drawing/2014/main" id="{FCB8889B-6F0D-19FD-8966-E3000D343225}"/>
                </a:ext>
              </a:extLst>
            </p:cNvPr>
            <p:cNvSpPr txBox="1">
              <a:spLocks noChangeArrowheads="1"/>
            </p:cNvSpPr>
            <p:nvPr/>
          </p:nvSpPr>
          <p:spPr bwMode="auto">
            <a:xfrm>
              <a:off x="7404440" y="1818259"/>
              <a:ext cx="373263" cy="29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000">
                  <a:latin typeface="Times New Roman" panose="02020603050405020304" pitchFamily="18" charset="0"/>
                  <a:cs typeface="Times New Roman" panose="02020603050405020304" pitchFamily="18" charset="0"/>
                </a:rPr>
                <a:t>-1</a:t>
              </a:r>
              <a:endParaRPr lang="en-US" altLang="en-VN" sz="2000">
                <a:latin typeface="Times New Roman" panose="02020603050405020304" pitchFamily="18" charset="0"/>
                <a:cs typeface="Times New Roman" panose="020206030504050203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book Vector Icons free download in SVG, PNG Format">
            <a:extLst>
              <a:ext uri="{FF2B5EF4-FFF2-40B4-BE49-F238E27FC236}">
                <a16:creationId xmlns:a16="http://schemas.microsoft.com/office/drawing/2014/main" id="{7B34740E-FFE2-FE11-1B43-26AB038F6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23888"/>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0" name="Group 2">
            <a:extLst>
              <a:ext uri="{FF2B5EF4-FFF2-40B4-BE49-F238E27FC236}">
                <a16:creationId xmlns:a16="http://schemas.microsoft.com/office/drawing/2014/main" id="{B3BDA0B7-5DBE-B1A0-F468-D71D7FDA5F59}"/>
              </a:ext>
            </a:extLst>
          </p:cNvPr>
          <p:cNvGrpSpPr>
            <a:grpSpLocks/>
          </p:cNvGrpSpPr>
          <p:nvPr/>
        </p:nvGrpSpPr>
        <p:grpSpPr bwMode="auto">
          <a:xfrm>
            <a:off x="449263" y="1673225"/>
            <a:ext cx="2054225" cy="2203450"/>
            <a:chOff x="6797406" y="484741"/>
            <a:chExt cx="1610561" cy="1629382"/>
          </a:xfrm>
        </p:grpSpPr>
        <p:grpSp>
          <p:nvGrpSpPr>
            <p:cNvPr id="22535" name="Group 3">
              <a:extLst>
                <a:ext uri="{FF2B5EF4-FFF2-40B4-BE49-F238E27FC236}">
                  <a16:creationId xmlns:a16="http://schemas.microsoft.com/office/drawing/2014/main" id="{ED1C6814-E888-3EE5-E265-63D7AA3C8052}"/>
                </a:ext>
              </a:extLst>
            </p:cNvPr>
            <p:cNvGrpSpPr>
              <a:grpSpLocks/>
            </p:cNvGrpSpPr>
            <p:nvPr/>
          </p:nvGrpSpPr>
          <p:grpSpPr bwMode="auto">
            <a:xfrm>
              <a:off x="6797406" y="484741"/>
              <a:ext cx="1610561" cy="1610561"/>
              <a:chOff x="6797406" y="484741"/>
              <a:chExt cx="1610561" cy="1610561"/>
            </a:xfrm>
          </p:grpSpPr>
          <p:sp>
            <p:nvSpPr>
              <p:cNvPr id="12" name="Rectangle 11">
                <a:extLst>
                  <a:ext uri="{FF2B5EF4-FFF2-40B4-BE49-F238E27FC236}">
                    <a16:creationId xmlns:a16="http://schemas.microsoft.com/office/drawing/2014/main" id="{08EC063E-72CC-8940-1945-95DD5B9709A1}"/>
                  </a:ext>
                </a:extLst>
              </p:cNvPr>
              <p:cNvSpPr/>
              <p:nvPr/>
            </p:nvSpPr>
            <p:spPr>
              <a:xfrm>
                <a:off x="6797406" y="484741"/>
                <a:ext cx="1610561" cy="161059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000" kern="0">
                  <a:solidFill>
                    <a:schemeClr val="accent5"/>
                  </a:solidFill>
                  <a:latin typeface="Times New Roman" panose="02020603050405020304" pitchFamily="18" charset="0"/>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A18698C6-6320-6C0B-8177-AF10D9350648}"/>
                  </a:ext>
                </a:extLst>
              </p:cNvPr>
              <p:cNvSpPr/>
              <p:nvPr/>
            </p:nvSpPr>
            <p:spPr>
              <a:xfrm>
                <a:off x="6797406" y="1871125"/>
                <a:ext cx="1610561" cy="224216"/>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2000" kern="0">
                  <a:latin typeface="Times New Roman" panose="02020603050405020304" pitchFamily="18" charset="0"/>
                  <a:cs typeface="Times New Roman" panose="02020603050405020304" pitchFamily="18" charset="0"/>
                  <a:sym typeface="Arial"/>
                </a:endParaRPr>
              </a:p>
            </p:txBody>
          </p:sp>
        </p:grpSp>
        <p:sp>
          <p:nvSpPr>
            <p:cNvPr id="5" name="TextBox 4">
              <a:extLst>
                <a:ext uri="{FF2B5EF4-FFF2-40B4-BE49-F238E27FC236}">
                  <a16:creationId xmlns:a16="http://schemas.microsoft.com/office/drawing/2014/main" id="{F7AEA35D-F366-0AC4-CFD1-1B4F464A96C2}"/>
                </a:ext>
              </a:extLst>
            </p:cNvPr>
            <p:cNvSpPr txBox="1"/>
            <p:nvPr/>
          </p:nvSpPr>
          <p:spPr>
            <a:xfrm>
              <a:off x="6873328" y="525828"/>
              <a:ext cx="168026"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kern="0">
                  <a:solidFill>
                    <a:schemeClr val="accent5"/>
                  </a:solidFill>
                  <a:latin typeface="Times New Roman" panose="02020603050405020304" pitchFamily="18" charset="0"/>
                  <a:ea typeface="Arial"/>
                  <a:cs typeface="Times New Roman" panose="02020603050405020304" pitchFamily="18" charset="0"/>
                  <a:sym typeface="Arial"/>
                </a:rPr>
                <a:t>9</a:t>
              </a:r>
              <a:endParaRPr lang="en-US" sz="2000" kern="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E57A2503-1926-FCE7-31CA-1018C1542BD3}"/>
                </a:ext>
              </a:extLst>
            </p:cNvPr>
            <p:cNvSpPr txBox="1"/>
            <p:nvPr/>
          </p:nvSpPr>
          <p:spPr>
            <a:xfrm>
              <a:off x="6857149" y="757087"/>
              <a:ext cx="168026" cy="568171"/>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4400" b="1" kern="0">
                  <a:solidFill>
                    <a:schemeClr val="accent5"/>
                  </a:solidFill>
                  <a:latin typeface="Times New Roman" panose="02020603050405020304" pitchFamily="18" charset="0"/>
                  <a:ea typeface="Arial"/>
                  <a:cs typeface="Times New Roman" panose="02020603050405020304" pitchFamily="18" charset="0"/>
                  <a:sym typeface="Arial"/>
                </a:rPr>
                <a:t>F</a:t>
              </a:r>
              <a:endParaRPr lang="en-US" sz="4400" b="1" kern="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F29589D7-29D9-97D3-35D7-F8A395DD87F4}"/>
                </a:ext>
              </a:extLst>
            </p:cNvPr>
            <p:cNvSpPr txBox="1"/>
            <p:nvPr/>
          </p:nvSpPr>
          <p:spPr>
            <a:xfrm>
              <a:off x="7602686" y="522306"/>
              <a:ext cx="726868"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kern="0" dirty="0">
                  <a:solidFill>
                    <a:schemeClr val="accent5"/>
                  </a:solidFill>
                  <a:latin typeface="Times New Roman" panose="02020603050405020304" pitchFamily="18" charset="0"/>
                  <a:ea typeface="Arial"/>
                  <a:cs typeface="Times New Roman" panose="02020603050405020304" pitchFamily="18" charset="0"/>
                  <a:sym typeface="Arial"/>
                </a:rPr>
                <a:t>18.898</a:t>
              </a:r>
              <a:endParaRPr lang="en-US" sz="2000" kern="0" dirty="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74612999-7385-D6EA-7C84-4985A26F9CB6}"/>
                </a:ext>
              </a:extLst>
            </p:cNvPr>
            <p:cNvSpPr txBox="1"/>
            <p:nvPr/>
          </p:nvSpPr>
          <p:spPr>
            <a:xfrm>
              <a:off x="7598953" y="779392"/>
              <a:ext cx="726868"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kern="0" dirty="0">
                  <a:solidFill>
                    <a:schemeClr val="accent5"/>
                  </a:solidFill>
                  <a:latin typeface="Times New Roman" panose="02020603050405020304" pitchFamily="18" charset="0"/>
                  <a:ea typeface="Arial"/>
                  <a:cs typeface="Times New Roman" panose="02020603050405020304" pitchFamily="18" charset="0"/>
                  <a:sym typeface="Arial"/>
                </a:rPr>
                <a:t>3.98</a:t>
              </a:r>
              <a:endParaRPr lang="en-US" sz="2000" kern="0" dirty="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BBA3341D-EDEB-158E-DAF6-657BE7D1A95C}"/>
                </a:ext>
              </a:extLst>
            </p:cNvPr>
            <p:cNvSpPr txBox="1"/>
            <p:nvPr/>
          </p:nvSpPr>
          <p:spPr>
            <a:xfrm>
              <a:off x="6873328" y="1268910"/>
              <a:ext cx="995710"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b="1" kern="0">
                  <a:solidFill>
                    <a:schemeClr val="accent5"/>
                  </a:solidFill>
                  <a:latin typeface="Times New Roman" panose="02020603050405020304" pitchFamily="18" charset="0"/>
                  <a:ea typeface="Arial"/>
                  <a:cs typeface="Times New Roman" panose="02020603050405020304" pitchFamily="18" charset="0"/>
                  <a:sym typeface="Arial"/>
                </a:rPr>
                <a:t>Fluorine</a:t>
              </a:r>
              <a:endParaRPr lang="en-US" sz="2000" b="1" kern="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36DEC5DF-994A-9C8B-4C53-E476718C4367}"/>
                </a:ext>
              </a:extLst>
            </p:cNvPr>
            <p:cNvSpPr txBox="1"/>
            <p:nvPr/>
          </p:nvSpPr>
          <p:spPr>
            <a:xfrm>
              <a:off x="7142170" y="1504866"/>
              <a:ext cx="996955" cy="295824"/>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vi-VN" sz="2000" kern="0">
                  <a:solidFill>
                    <a:schemeClr val="accent5"/>
                  </a:solidFill>
                  <a:latin typeface="Times New Roman" panose="02020603050405020304" pitchFamily="18" charset="0"/>
                  <a:ea typeface="Arial"/>
                  <a:cs typeface="Times New Roman" panose="02020603050405020304" pitchFamily="18" charset="0"/>
                  <a:sym typeface="Arial"/>
                </a:rPr>
                <a:t>1s</a:t>
              </a:r>
              <a:r>
                <a:rPr lang="vi-VN" sz="2000" kern="0" baseline="30000">
                  <a:solidFill>
                    <a:schemeClr val="accent5"/>
                  </a:solidFill>
                  <a:latin typeface="Times New Roman" panose="02020603050405020304" pitchFamily="18" charset="0"/>
                  <a:ea typeface="Arial"/>
                  <a:cs typeface="Times New Roman" panose="02020603050405020304" pitchFamily="18" charset="0"/>
                  <a:sym typeface="Arial"/>
                </a:rPr>
                <a:t>2</a:t>
              </a:r>
              <a:r>
                <a:rPr lang="vi-VN" sz="2000" kern="0">
                  <a:solidFill>
                    <a:schemeClr val="accent5"/>
                  </a:solidFill>
                  <a:latin typeface="Times New Roman" panose="02020603050405020304" pitchFamily="18" charset="0"/>
                  <a:ea typeface="Arial"/>
                  <a:cs typeface="Times New Roman" panose="02020603050405020304" pitchFamily="18" charset="0"/>
                  <a:sym typeface="Arial"/>
                </a:rPr>
                <a:t>s2</a:t>
              </a:r>
              <a:r>
                <a:rPr lang="vi-VN" sz="2000" kern="0" baseline="30000">
                  <a:solidFill>
                    <a:schemeClr val="accent5"/>
                  </a:solidFill>
                  <a:latin typeface="Times New Roman" panose="02020603050405020304" pitchFamily="18" charset="0"/>
                  <a:ea typeface="Arial"/>
                  <a:cs typeface="Times New Roman" panose="02020603050405020304" pitchFamily="18" charset="0"/>
                  <a:sym typeface="Arial"/>
                </a:rPr>
                <a:t>2</a:t>
              </a:r>
              <a:r>
                <a:rPr lang="vi-VN" sz="2000" kern="0">
                  <a:solidFill>
                    <a:schemeClr val="accent5"/>
                  </a:solidFill>
                  <a:latin typeface="Times New Roman" panose="02020603050405020304" pitchFamily="18" charset="0"/>
                  <a:ea typeface="Arial"/>
                  <a:cs typeface="Times New Roman" panose="02020603050405020304" pitchFamily="18" charset="0"/>
                  <a:sym typeface="Arial"/>
                </a:rPr>
                <a:t>2p</a:t>
              </a:r>
              <a:r>
                <a:rPr lang="vi-VN" sz="2000" kern="0" baseline="30000">
                  <a:solidFill>
                    <a:schemeClr val="accent5"/>
                  </a:solidFill>
                  <a:latin typeface="Times New Roman" panose="02020603050405020304" pitchFamily="18" charset="0"/>
                  <a:ea typeface="Arial"/>
                  <a:cs typeface="Times New Roman" panose="02020603050405020304" pitchFamily="18" charset="0"/>
                  <a:sym typeface="Arial"/>
                </a:rPr>
                <a:t>5</a:t>
              </a:r>
              <a:endParaRPr lang="en-US" sz="2000" kern="0" baseline="30000">
                <a:solidFill>
                  <a:schemeClr val="accent5"/>
                </a:solidFill>
                <a:latin typeface="Times New Roman" panose="02020603050405020304" pitchFamily="18" charset="0"/>
                <a:ea typeface="Arial"/>
                <a:cs typeface="Times New Roman" panose="02020603050405020304" pitchFamily="18" charset="0"/>
                <a:sym typeface="Arial"/>
              </a:endParaRPr>
            </a:p>
          </p:txBody>
        </p:sp>
        <p:sp>
          <p:nvSpPr>
            <p:cNvPr id="22542" name="TextBox 10">
              <a:extLst>
                <a:ext uri="{FF2B5EF4-FFF2-40B4-BE49-F238E27FC236}">
                  <a16:creationId xmlns:a16="http://schemas.microsoft.com/office/drawing/2014/main" id="{EA6614C3-F984-AFB2-851C-C251FEAA2AA3}"/>
                </a:ext>
              </a:extLst>
            </p:cNvPr>
            <p:cNvSpPr txBox="1">
              <a:spLocks noChangeArrowheads="1"/>
            </p:cNvSpPr>
            <p:nvPr/>
          </p:nvSpPr>
          <p:spPr bwMode="auto">
            <a:xfrm>
              <a:off x="7404440" y="1818259"/>
              <a:ext cx="373263" cy="29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en-VN" sz="2000">
                  <a:latin typeface="Times New Roman" panose="02020603050405020304" pitchFamily="18" charset="0"/>
                  <a:cs typeface="Times New Roman" panose="02020603050405020304" pitchFamily="18" charset="0"/>
                </a:rPr>
                <a:t>-1</a:t>
              </a:r>
              <a:endParaRPr lang="en-US" altLang="en-VN" sz="2000">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6399929B-76D7-F14A-A67E-2679BFF84D17}"/>
              </a:ext>
            </a:extLst>
          </p:cNvPr>
          <p:cNvGrpSpPr>
            <a:grpSpLocks/>
          </p:cNvGrpSpPr>
          <p:nvPr/>
        </p:nvGrpSpPr>
        <p:grpSpPr bwMode="auto">
          <a:xfrm>
            <a:off x="2727325" y="1390650"/>
            <a:ext cx="6329363" cy="3044825"/>
            <a:chOff x="605928" y="2291508"/>
            <a:chExt cx="7788925" cy="2599917"/>
          </a:xfrm>
        </p:grpSpPr>
        <p:sp>
          <p:nvSpPr>
            <p:cNvPr id="15" name="Rectangle 14">
              <a:extLst>
                <a:ext uri="{FF2B5EF4-FFF2-40B4-BE49-F238E27FC236}">
                  <a16:creationId xmlns:a16="http://schemas.microsoft.com/office/drawing/2014/main" id="{015F8E12-C7E0-8576-D1A8-41B3392150FB}"/>
                </a:ext>
              </a:extLst>
            </p:cNvPr>
            <p:cNvSpPr/>
            <p:nvPr/>
          </p:nvSpPr>
          <p:spPr>
            <a:xfrm>
              <a:off x="605928" y="2291508"/>
              <a:ext cx="7788925" cy="2599917"/>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latin typeface="Times New Roman" panose="02020603050405020304" pitchFamily="18" charset="0"/>
                <a:cs typeface="Times New Roman" panose="02020603050405020304" pitchFamily="18" charset="0"/>
                <a:sym typeface="Arial"/>
              </a:endParaRPr>
            </a:p>
          </p:txBody>
        </p:sp>
        <p:sp>
          <p:nvSpPr>
            <p:cNvPr id="22534" name="TextBox 15">
              <a:extLst>
                <a:ext uri="{FF2B5EF4-FFF2-40B4-BE49-F238E27FC236}">
                  <a16:creationId xmlns:a16="http://schemas.microsoft.com/office/drawing/2014/main" id="{E8D3D36D-6D33-4C53-E74A-25E2976BAB7A}"/>
                </a:ext>
              </a:extLst>
            </p:cNvPr>
            <p:cNvSpPr txBox="1">
              <a:spLocks noChangeArrowheads="1"/>
            </p:cNvSpPr>
            <p:nvPr/>
          </p:nvSpPr>
          <p:spPr bwMode="auto">
            <a:xfrm>
              <a:off x="749739" y="2403914"/>
              <a:ext cx="7480454" cy="228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vi-VN" altLang="en-VN" sz="2400">
                  <a:solidFill>
                    <a:schemeClr val="tx1"/>
                  </a:solidFill>
                  <a:latin typeface="Times New Roman" panose="02020603050405020304" pitchFamily="18" charset="0"/>
                  <a:cs typeface="Times New Roman" panose="02020603050405020304" pitchFamily="18" charset="0"/>
                </a:rPr>
                <a:t>- Fluorine thuộc chu kì 2, nhóm VIIA</a:t>
              </a:r>
            </a:p>
            <a:p>
              <a:pPr algn="just" eaLnBrk="1" hangingPunct="1"/>
              <a:r>
                <a:rPr lang="en-US" altLang="en-VN" sz="2400">
                  <a:solidFill>
                    <a:schemeClr val="tx1"/>
                  </a:solidFill>
                  <a:latin typeface="Times New Roman" panose="02020603050405020304" pitchFamily="18" charset="0"/>
                  <a:cs typeface="Times New Roman" panose="02020603050405020304" pitchFamily="18" charset="0"/>
                </a:rPr>
                <a:t>⇒</a:t>
              </a:r>
              <a:r>
                <a:rPr lang="vi-VN" altLang="en-VN" sz="2400">
                  <a:solidFill>
                    <a:schemeClr val="tx1"/>
                  </a:solidFill>
                  <a:latin typeface="Times New Roman" panose="02020603050405020304" pitchFamily="18" charset="0"/>
                  <a:cs typeface="Times New Roman" panose="02020603050405020304" pitchFamily="18" charset="0"/>
                </a:rPr>
                <a:t> Có 7 electron ở lớp ngoài cùng</a:t>
              </a:r>
            </a:p>
            <a:p>
              <a:pPr algn="just" eaLnBrk="1" hangingPunct="1"/>
              <a:r>
                <a:rPr lang="en-US" altLang="en-VN" sz="2400">
                  <a:solidFill>
                    <a:schemeClr val="tx1"/>
                  </a:solidFill>
                  <a:latin typeface="Times New Roman" panose="02020603050405020304" pitchFamily="18" charset="0"/>
                  <a:cs typeface="Times New Roman" panose="02020603050405020304" pitchFamily="18" charset="0"/>
                </a:rPr>
                <a:t>⇒</a:t>
              </a:r>
              <a:r>
                <a:rPr lang="vi-VN" altLang="en-VN" sz="2400">
                  <a:solidFill>
                    <a:schemeClr val="tx1"/>
                  </a:solidFill>
                  <a:latin typeface="Times New Roman" panose="02020603050405020304" pitchFamily="18" charset="0"/>
                  <a:cs typeface="Times New Roman" panose="02020603050405020304" pitchFamily="18" charset="0"/>
                </a:rPr>
                <a:t> Có xu hướng nhận thêm 1 electron tạo thành F</a:t>
              </a:r>
              <a:r>
                <a:rPr lang="vi-VN" altLang="en-VN" sz="2400" baseline="30000">
                  <a:solidFill>
                    <a:schemeClr val="tx1"/>
                  </a:solidFill>
                  <a:latin typeface="Times New Roman" panose="02020603050405020304" pitchFamily="18" charset="0"/>
                  <a:cs typeface="Times New Roman" panose="02020603050405020304" pitchFamily="18" charset="0"/>
                </a:rPr>
                <a:t>-</a:t>
              </a:r>
              <a:r>
                <a:rPr lang="vi-VN" altLang="en-VN" sz="2400">
                  <a:solidFill>
                    <a:schemeClr val="tx1"/>
                  </a:solidFill>
                  <a:latin typeface="Times New Roman" panose="02020603050405020304" pitchFamily="18" charset="0"/>
                  <a:cs typeface="Times New Roman" panose="02020603050405020304" pitchFamily="18" charset="0"/>
                </a:rPr>
                <a:t> có cấu hình electron bền vững</a:t>
              </a:r>
            </a:p>
            <a:p>
              <a:pPr algn="just" eaLnBrk="1" hangingPunct="1"/>
              <a:r>
                <a:rPr lang="en-US" altLang="en-VN" sz="2400">
                  <a:solidFill>
                    <a:schemeClr val="tx1"/>
                  </a:solidFill>
                  <a:latin typeface="Times New Roman" panose="02020603050405020304" pitchFamily="18" charset="0"/>
                  <a:cs typeface="Times New Roman" panose="02020603050405020304" pitchFamily="18" charset="0"/>
                </a:rPr>
                <a:t>⇒</a:t>
              </a:r>
              <a:r>
                <a:rPr lang="vi-VN" altLang="en-VN" sz="2400">
                  <a:solidFill>
                    <a:schemeClr val="tx1"/>
                  </a:solidFill>
                  <a:latin typeface="Times New Roman" panose="02020603050405020304" pitchFamily="18" charset="0"/>
                  <a:cs typeface="Times New Roman" panose="02020603050405020304" pitchFamily="18" charset="0"/>
                </a:rPr>
                <a:t> Fluorine có tính phi kim, tính oxi hóa mạnh và có khả năng phản ứng mãnh liệt vì có độ âm điện lớn</a:t>
              </a:r>
            </a:p>
          </p:txBody>
        </p:sp>
      </p:grpSp>
      <p:sp>
        <p:nvSpPr>
          <p:cNvPr id="22532" name="TextBox 16">
            <a:extLst>
              <a:ext uri="{FF2B5EF4-FFF2-40B4-BE49-F238E27FC236}">
                <a16:creationId xmlns:a16="http://schemas.microsoft.com/office/drawing/2014/main" id="{FD7A8F53-9A41-01D8-1F5E-80E19F20FCC6}"/>
              </a:ext>
            </a:extLst>
          </p:cNvPr>
          <p:cNvSpPr txBox="1">
            <a:spLocks noChangeArrowheads="1"/>
          </p:cNvSpPr>
          <p:nvPr/>
        </p:nvSpPr>
        <p:spPr bwMode="auto">
          <a:xfrm>
            <a:off x="5211763" y="682625"/>
            <a:ext cx="236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VN" sz="2400" b="1" i="1">
                <a:solidFill>
                  <a:srgbClr val="FF0000"/>
                </a:solidFill>
                <a:latin typeface="Times New Roman" panose="02020603050405020304" pitchFamily="18" charset="0"/>
                <a:cs typeface="Times New Roman" panose="02020603050405020304" pitchFamily="18" charset="0"/>
              </a:rPr>
              <a:t>Lời giải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Google Shape;2825;p44">
            <a:extLst>
              <a:ext uri="{FF2B5EF4-FFF2-40B4-BE49-F238E27FC236}">
                <a16:creationId xmlns:a16="http://schemas.microsoft.com/office/drawing/2014/main" id="{71189CC3-E6F8-21EA-5BE3-85A2CA97B246}"/>
              </a:ext>
            </a:extLst>
          </p:cNvPr>
          <p:cNvSpPr txBox="1">
            <a:spLocks noGrp="1"/>
          </p:cNvSpPr>
          <p:nvPr>
            <p:ph type="title" idx="4294967295"/>
          </p:nvPr>
        </p:nvSpPr>
        <p:spPr>
          <a:xfrm>
            <a:off x="414338" y="1131888"/>
            <a:ext cx="8489950" cy="2743200"/>
          </a:xfrm>
        </p:spPr>
        <p:txBody>
          <a:bodyPr spcFirstLastPara="1" anchor="ctr">
            <a:noAutofit/>
          </a:bodyPr>
          <a:lstStyle/>
          <a:p>
            <a:pPr algn="ctr" eaLnBrk="1" fontAlgn="auto" hangingPunct="1">
              <a:lnSpc>
                <a:spcPct val="120000"/>
              </a:lnSpc>
              <a:spcBef>
                <a:spcPts val="0"/>
              </a:spcBef>
              <a:spcAft>
                <a:spcPts val="0"/>
              </a:spcAft>
              <a:buClr>
                <a:schemeClr val="dk1"/>
              </a:buClr>
              <a:buSzPts val="3200"/>
              <a:buFont typeface="Fredoka One"/>
              <a:buNone/>
              <a:defRPr/>
            </a:pPr>
            <a:r>
              <a:rPr lang="en" sz="11500" b="1" dirty="0">
                <a:solidFill>
                  <a:srgbClr val="00B0F0"/>
                </a:solidFill>
                <a:latin typeface="Times New Roman" panose="02020603050405020304" pitchFamily="18" charset="0"/>
                <a:ea typeface="Fredoka One"/>
                <a:cs typeface="Times New Roman" panose="02020603050405020304" pitchFamily="18" charset="0"/>
                <a:sym typeface="Fredoka One"/>
              </a:rPr>
              <a:t>01.</a:t>
            </a:r>
            <a:br>
              <a:rPr lang="en" sz="5400" b="1" dirty="0">
                <a:solidFill>
                  <a:schemeClr val="dk1"/>
                </a:solidFill>
                <a:latin typeface="Times New Roman" panose="02020603050405020304" pitchFamily="18" charset="0"/>
                <a:ea typeface="Fredoka One"/>
                <a:cs typeface="Times New Roman" panose="02020603050405020304" pitchFamily="18" charset="0"/>
                <a:sym typeface="Fredoka One"/>
              </a:rPr>
            </a:br>
            <a:r>
              <a:rPr lang="en" sz="54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rPr>
              <a:t>ĐỊNH LUẬT TUẦN HOÀN</a:t>
            </a:r>
            <a:endParaRPr sz="5400" b="1" dirty="0">
              <a:solidFill>
                <a:schemeClr val="tx1">
                  <a:lumMod val="75000"/>
                  <a:lumOff val="25000"/>
                </a:schemeClr>
              </a:solidFill>
              <a:latin typeface="Times New Roman" panose="02020603050405020304" pitchFamily="18" charset="0"/>
              <a:ea typeface="Fredoka One"/>
              <a:cs typeface="Times New Roman" panose="02020603050405020304" pitchFamily="18" charset="0"/>
              <a:sym typeface="Fredoka One"/>
            </a:endParaRPr>
          </a:p>
        </p:txBody>
      </p:sp>
      <p:pic>
        <p:nvPicPr>
          <p:cNvPr id="23554" name="Picture 2" descr="Chemistry Vector SVG Icon (12) - PNG Repo Free PNG Icons">
            <a:extLst>
              <a:ext uri="{FF2B5EF4-FFF2-40B4-BE49-F238E27FC236}">
                <a16:creationId xmlns:a16="http://schemas.microsoft.com/office/drawing/2014/main" id="{1E3CDB3E-8085-CF29-6446-1F1915DEA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5208">
            <a:off x="8334375" y="4281488"/>
            <a:ext cx="9493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Química ícones em vetor livre criados por surang | Free icons, Vector free,  Vector icon design">
            <a:extLst>
              <a:ext uri="{FF2B5EF4-FFF2-40B4-BE49-F238E27FC236}">
                <a16:creationId xmlns:a16="http://schemas.microsoft.com/office/drawing/2014/main" id="{19463FAE-D219-CC49-7E2F-73A45009F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3040">
            <a:off x="-274638" y="46038"/>
            <a:ext cx="974726"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Chemistry - Free shapes icons">
            <a:extLst>
              <a:ext uri="{FF2B5EF4-FFF2-40B4-BE49-F238E27FC236}">
                <a16:creationId xmlns:a16="http://schemas.microsoft.com/office/drawing/2014/main" id="{E764749E-FB19-8FCF-A0A4-A7B1E2241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7239">
            <a:off x="7893050" y="-279400"/>
            <a:ext cx="131603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Chemical - Free interface icons">
            <a:extLst>
              <a:ext uri="{FF2B5EF4-FFF2-40B4-BE49-F238E27FC236}">
                <a16:creationId xmlns:a16="http://schemas.microsoft.com/office/drawing/2014/main" id="{2FA4B080-BAE6-01CD-3D44-D4637E83AB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98593">
            <a:off x="-376238" y="3954463"/>
            <a:ext cx="1778001"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descr="Chemistry Icon Png #410513 - Free Icons Library">
            <a:extLst>
              <a:ext uri="{FF2B5EF4-FFF2-40B4-BE49-F238E27FC236}">
                <a16:creationId xmlns:a16="http://schemas.microsoft.com/office/drawing/2014/main" id="{5CBC86F4-ED16-95A3-6144-544318C838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61395">
            <a:off x="3276600" y="3954463"/>
            <a:ext cx="169227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2" descr="Molecule free vector icons designed by Freepik | Free icons, Science  images, Vector free">
            <a:extLst>
              <a:ext uri="{FF2B5EF4-FFF2-40B4-BE49-F238E27FC236}">
                <a16:creationId xmlns:a16="http://schemas.microsoft.com/office/drawing/2014/main" id="{7CF42118-2D9C-DCEB-8E37-5B7534C4F866}"/>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33798">
            <a:off x="3436938" y="-685800"/>
            <a:ext cx="16224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7EFFA0D-8CD4-552C-469A-006C41C37131}"/>
              </a:ext>
            </a:extLst>
          </p:cNvPr>
          <p:cNvSpPr/>
          <p:nvPr/>
        </p:nvSpPr>
        <p:spPr>
          <a:xfrm>
            <a:off x="2130425" y="1327150"/>
            <a:ext cx="6642100" cy="2955925"/>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050" kern="0">
              <a:sym typeface="Arial"/>
            </a:endParaRPr>
          </a:p>
        </p:txBody>
      </p:sp>
      <p:pic>
        <p:nvPicPr>
          <p:cNvPr id="3" name="Graphic 2">
            <a:extLst>
              <a:ext uri="{FF2B5EF4-FFF2-40B4-BE49-F238E27FC236}">
                <a16:creationId xmlns:a16="http://schemas.microsoft.com/office/drawing/2014/main" id="{2F1F77B8-7D4C-65E0-175A-1DC779F40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914400"/>
            <a:ext cx="39116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70">
            <a:extLst>
              <a:ext uri="{FF2B5EF4-FFF2-40B4-BE49-F238E27FC236}">
                <a16:creationId xmlns:a16="http://schemas.microsoft.com/office/drawing/2014/main" id="{3B51E973-D1A5-21EB-05B8-180898AEB7C7}"/>
              </a:ext>
            </a:extLst>
          </p:cNvPr>
          <p:cNvSpPr txBox="1"/>
          <p:nvPr/>
        </p:nvSpPr>
        <p:spPr>
          <a:xfrm flipH="1">
            <a:off x="3965575" y="1754188"/>
            <a:ext cx="4806950" cy="2124075"/>
          </a:xfrm>
          <a:prstGeom prst="rect">
            <a:avLst/>
          </a:prstGeom>
          <a:noFill/>
        </p:spPr>
        <p:txBody>
          <a:bodyPr>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514350" eaLnBrk="1" fontAlgn="auto" hangingPunct="1">
              <a:spcBef>
                <a:spcPts val="0"/>
              </a:spcBef>
              <a:spcAft>
                <a:spcPts val="0"/>
              </a:spcAft>
              <a:buClr>
                <a:srgbClr val="000000"/>
              </a:buClr>
              <a:buFont typeface="Arial"/>
              <a:buNone/>
              <a:defRPr/>
            </a:pP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Tìm</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hiểu</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sự</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biến</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đổi</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cấu</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hình</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electron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tử</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của</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các</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nguyên</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tố</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nhóm</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và</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định</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luật</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tuần</a:t>
            </a:r>
            <a:r>
              <a:rPr lang="en-US" altLang="zh-CN"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 </a:t>
            </a:r>
            <a:r>
              <a:rPr lang="en-US" altLang="zh-CN" sz="3300" i="1" kern="0" dirty="0" err="1">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rPr>
              <a:t>hoàn</a:t>
            </a:r>
            <a:endParaRPr lang="zh-CN" altLang="en-US" sz="3300" i="1" kern="0" dirty="0">
              <a:ln w="6350">
                <a:noFill/>
              </a:ln>
              <a:solidFill>
                <a:srgbClr val="FF3300"/>
              </a:solidFill>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Custom 3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518</TotalTime>
  <Words>2516</Words>
  <Application>Microsoft Macintosh PowerPoint</Application>
  <PresentationFormat>On-screen Show (16:9)</PresentationFormat>
  <Paragraphs>280</Paragraphs>
  <Slides>51</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Wingdings</vt:lpstr>
      <vt:lpstr>微软雅黑</vt:lpstr>
      <vt:lpstr>Arial</vt:lpstr>
      <vt:lpstr>小考拉体</vt:lpstr>
      <vt:lpstr>Times New Roman</vt:lpstr>
      <vt:lpstr>Fredoka One</vt:lpstr>
      <vt:lpstr>Open Sans</vt:lpstr>
      <vt:lpstr>Cambria Math</vt:lpstr>
      <vt:lpstr>Physics Class for Kids: Kinetic Energy by Slidesgo</vt:lpstr>
      <vt:lpstr>PowerPoint Presentation</vt:lpstr>
      <vt:lpstr>MỤC TIÊU BÀI HỌC</vt:lpstr>
      <vt:lpstr>PowerPoint Presentation</vt:lpstr>
      <vt:lpstr>PowerPoint Presentation</vt:lpstr>
      <vt:lpstr>KHỞI ĐỘNG</vt:lpstr>
      <vt:lpstr>PowerPoint Presentation</vt:lpstr>
      <vt:lpstr>PowerPoint Presentation</vt:lpstr>
      <vt:lpstr>01. ĐỊNH LUẬT TUẦN HOÀN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02. Ý NGHĨA CỦA BẢNG TUẦN HOÀN CÁC NGUYÊN TỐ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PowerPoint Presentation</vt:lpstr>
      <vt:lpstr>03. TỔNG KẾT BÀI HỌC</vt:lpstr>
      <vt:lpstr>PowerPoint Presentation</vt:lpstr>
      <vt:lpstr>PowerPoint Presentation</vt:lpstr>
      <vt:lpstr>PowerPoint Presentation</vt:lpstr>
      <vt:lpstr>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BẠN ĐÃ CHÚ Ý LẮNG NGHE!</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84963</dc:creator>
  <dc:description>9Slide.vn</dc:description>
  <cp:lastModifiedBy>178212</cp:lastModifiedBy>
  <cp:revision>37</cp:revision>
  <dcterms:modified xsi:type="dcterms:W3CDTF">2024-12-30T10:48:06Z</dcterms:modified>
  <cp:category>9Slide.vn</cp:category>
</cp:coreProperties>
</file>