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4"/>
  </p:notesMasterIdLst>
  <p:sldIdLst>
    <p:sldId id="256" r:id="rId2"/>
    <p:sldId id="304" r:id="rId3"/>
    <p:sldId id="346" r:id="rId4"/>
    <p:sldId id="299" r:id="rId5"/>
    <p:sldId id="347" r:id="rId6"/>
    <p:sldId id="300" r:id="rId7"/>
    <p:sldId id="321" r:id="rId8"/>
    <p:sldId id="320" r:id="rId9"/>
    <p:sldId id="349" r:id="rId10"/>
    <p:sldId id="324" r:id="rId11"/>
    <p:sldId id="350" r:id="rId12"/>
    <p:sldId id="351" r:id="rId13"/>
    <p:sldId id="352" r:id="rId14"/>
    <p:sldId id="305" r:id="rId15"/>
    <p:sldId id="353" r:id="rId16"/>
    <p:sldId id="354" r:id="rId17"/>
    <p:sldId id="356" r:id="rId18"/>
    <p:sldId id="294" r:id="rId19"/>
    <p:sldId id="358" r:id="rId20"/>
    <p:sldId id="359" r:id="rId21"/>
    <p:sldId id="329" r:id="rId22"/>
    <p:sldId id="357" r:id="rId23"/>
  </p:sldIdLst>
  <p:sldSz cx="9144000" cy="5143500" type="screen16x9"/>
  <p:notesSz cx="6858000" cy="9144000"/>
  <p:embeddedFontLst>
    <p:embeddedFont>
      <p:font typeface="#9Slide03 AllRoundGothic" panose="020B0703020202020104"/>
      <p:regular r:id="rId25"/>
    </p:embeddedFont>
    <p:embeddedFont>
      <p:font typeface="#9Slide03 AmpleSoft Bold" panose="02000000000000000000"/>
      <p:regular r:id="rId26"/>
    </p:embeddedFont>
    <p:embeddedFont>
      <p:font typeface="#9Slide03 Arima Madurai Black" panose="00000A00000000000000"/>
      <p:bold r:id="rId27"/>
    </p:embeddedFont>
    <p:embeddedFont>
      <p:font typeface="#9Slide03 Arima Madurai Medium" panose="00000600000000000000"/>
      <p:regular r:id="rId28"/>
    </p:embeddedFont>
    <p:embeddedFont>
      <p:font typeface="Bowlby One SC"/>
      <p:regular r:id="rId29"/>
    </p:embeddedFont>
    <p:embeddedFont>
      <p:font typeface="Quicksand"/>
      <p:regular r:id="rId30"/>
      <p:bold r:id="rId31"/>
    </p:embeddedFont>
    <p:embeddedFont>
      <p:font typeface="Quicksand Light"/>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72"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h Thi  Huyen" initials="DTH" lastIdx="1" clrIdx="0">
    <p:extLst>
      <p:ext uri="{19B8F6BF-5375-455C-9EA6-DF929625EA0E}">
        <p15:presenceInfo xmlns:p15="http://schemas.microsoft.com/office/powerpoint/2012/main" userId="S::314054161125@ued.udn.vn::d70ec2b3-a3f8-4095-a754-dbde0d5fe7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FFFF53"/>
    <a:srgbClr val="91F08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4378F7-B9B8-4E30-BCDC-D8E81E367820}">
  <a:tblStyle styleId="{A44378F7-B9B8-4E30-BCDC-D8E81E36782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4" d="100"/>
          <a:sy n="84" d="100"/>
        </p:scale>
        <p:origin x="780" y="56"/>
      </p:cViewPr>
      <p:guideLst>
        <p:guide orient="horz" pos="157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790005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92a80f1fd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92a80f1fd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2153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92a80f1fd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92a80f1fd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2472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92a80f1fd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92a80f1fd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1495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92a80f1fd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92a80f1fd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8507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94757fc287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94757fc287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1208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92a80f1fd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92a80f1fd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7058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92a80f1fd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92a80f1fd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3324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92a80f1fd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92a80f1fd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3324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800000" flipH="1">
            <a:off x="-353774" y="-343096"/>
            <a:ext cx="9727953" cy="5591571"/>
          </a:xfrm>
          <a:custGeom>
            <a:avLst/>
            <a:gdLst/>
            <a:ahLst/>
            <a:cxnLst/>
            <a:rect l="l" t="t" r="r" b="b"/>
            <a:pathLst>
              <a:path w="325268" h="177948" extrusionOk="0">
                <a:moveTo>
                  <a:pt x="164369" y="0"/>
                </a:moveTo>
                <a:cubicBezTo>
                  <a:pt x="124940" y="0"/>
                  <a:pt x="117839" y="15517"/>
                  <a:pt x="113063" y="24295"/>
                </a:cubicBezTo>
                <a:cubicBezTo>
                  <a:pt x="112323" y="25651"/>
                  <a:pt x="110735" y="26161"/>
                  <a:pt x="108459" y="26161"/>
                </a:cubicBezTo>
                <a:cubicBezTo>
                  <a:pt x="101547" y="26161"/>
                  <a:pt x="88292" y="21456"/>
                  <a:pt x="73188" y="21456"/>
                </a:cubicBezTo>
                <a:cubicBezTo>
                  <a:pt x="60128" y="21456"/>
                  <a:pt x="45685" y="24974"/>
                  <a:pt x="32767" y="38094"/>
                </a:cubicBezTo>
                <a:cubicBezTo>
                  <a:pt x="1" y="71384"/>
                  <a:pt x="18837" y="117044"/>
                  <a:pt x="18837" y="117044"/>
                </a:cubicBezTo>
                <a:cubicBezTo>
                  <a:pt x="22107" y="140216"/>
                  <a:pt x="48895" y="157017"/>
                  <a:pt x="66235" y="157017"/>
                </a:cubicBezTo>
                <a:cubicBezTo>
                  <a:pt x="70608" y="157017"/>
                  <a:pt x="74380" y="155948"/>
                  <a:pt x="77022" y="153644"/>
                </a:cubicBezTo>
                <a:cubicBezTo>
                  <a:pt x="79095" y="151839"/>
                  <a:pt x="81290" y="151068"/>
                  <a:pt x="83592" y="151068"/>
                </a:cubicBezTo>
                <a:cubicBezTo>
                  <a:pt x="95851" y="151068"/>
                  <a:pt x="111135" y="172935"/>
                  <a:pt x="126993" y="176944"/>
                </a:cubicBezTo>
                <a:cubicBezTo>
                  <a:pt x="129738" y="177638"/>
                  <a:pt x="132552" y="177948"/>
                  <a:pt x="135382" y="177948"/>
                </a:cubicBezTo>
                <a:cubicBezTo>
                  <a:pt x="151988" y="177948"/>
                  <a:pt x="169155" y="167278"/>
                  <a:pt x="176154" y="160788"/>
                </a:cubicBezTo>
                <a:cubicBezTo>
                  <a:pt x="176976" y="160022"/>
                  <a:pt x="177947" y="159689"/>
                  <a:pt x="179086" y="159689"/>
                </a:cubicBezTo>
                <a:cubicBezTo>
                  <a:pt x="186763" y="159689"/>
                  <a:pt x="202077" y="174828"/>
                  <a:pt x="230874" y="174828"/>
                </a:cubicBezTo>
                <a:cubicBezTo>
                  <a:pt x="240330" y="174828"/>
                  <a:pt x="251238" y="173196"/>
                  <a:pt x="263808" y="168860"/>
                </a:cubicBezTo>
                <a:cubicBezTo>
                  <a:pt x="320350" y="149370"/>
                  <a:pt x="264629" y="129867"/>
                  <a:pt x="292490" y="127486"/>
                </a:cubicBezTo>
                <a:cubicBezTo>
                  <a:pt x="320350" y="125105"/>
                  <a:pt x="325268" y="68991"/>
                  <a:pt x="293692" y="34713"/>
                </a:cubicBezTo>
                <a:cubicBezTo>
                  <a:pt x="275738" y="15222"/>
                  <a:pt x="259274" y="9293"/>
                  <a:pt x="247504" y="9293"/>
                </a:cubicBezTo>
                <a:cubicBezTo>
                  <a:pt x="238574" y="9293"/>
                  <a:pt x="232347" y="12706"/>
                  <a:pt x="230220" y="16198"/>
                </a:cubicBezTo>
                <a:cubicBezTo>
                  <a:pt x="229494" y="17393"/>
                  <a:pt x="228555" y="17904"/>
                  <a:pt x="227343" y="17904"/>
                </a:cubicBezTo>
                <a:cubicBezTo>
                  <a:pt x="220345" y="17904"/>
                  <a:pt x="204274" y="854"/>
                  <a:pt x="167950" y="42"/>
                </a:cubicBezTo>
                <a:cubicBezTo>
                  <a:pt x="166728" y="14"/>
                  <a:pt x="165534" y="0"/>
                  <a:pt x="164369" y="0"/>
                </a:cubicBezTo>
                <a:close/>
              </a:path>
            </a:pathLst>
          </a:custGeom>
          <a:solidFill>
            <a:srgbClr val="C9DAF8"/>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10" name="Google Shape;10;p2"/>
          <p:cNvSpPr/>
          <p:nvPr/>
        </p:nvSpPr>
        <p:spPr>
          <a:xfrm>
            <a:off x="485973" y="1643832"/>
            <a:ext cx="124043" cy="141736"/>
          </a:xfrm>
          <a:custGeom>
            <a:avLst/>
            <a:gdLst/>
            <a:ahLst/>
            <a:cxnLst/>
            <a:rect l="l" t="t" r="r" b="b"/>
            <a:pathLst>
              <a:path w="3870" h="4422" extrusionOk="0">
                <a:moveTo>
                  <a:pt x="1739" y="1"/>
                </a:moveTo>
                <a:cubicBezTo>
                  <a:pt x="1596" y="1"/>
                  <a:pt x="1274" y="1763"/>
                  <a:pt x="1274" y="1763"/>
                </a:cubicBezTo>
                <a:cubicBezTo>
                  <a:pt x="1274" y="1763"/>
                  <a:pt x="167" y="2299"/>
                  <a:pt x="84" y="2418"/>
                </a:cubicBezTo>
                <a:cubicBezTo>
                  <a:pt x="0" y="2561"/>
                  <a:pt x="1298" y="2811"/>
                  <a:pt x="1298" y="2811"/>
                </a:cubicBezTo>
                <a:cubicBezTo>
                  <a:pt x="1298" y="2811"/>
                  <a:pt x="1869" y="4323"/>
                  <a:pt x="1977" y="4418"/>
                </a:cubicBezTo>
                <a:cubicBezTo>
                  <a:pt x="1979" y="4420"/>
                  <a:pt x="1982" y="4421"/>
                  <a:pt x="1985" y="4421"/>
                </a:cubicBezTo>
                <a:cubicBezTo>
                  <a:pt x="2104" y="4421"/>
                  <a:pt x="2503" y="2855"/>
                  <a:pt x="2608" y="2715"/>
                </a:cubicBezTo>
                <a:cubicBezTo>
                  <a:pt x="2703" y="2584"/>
                  <a:pt x="3572" y="2382"/>
                  <a:pt x="3715" y="2168"/>
                </a:cubicBezTo>
                <a:cubicBezTo>
                  <a:pt x="3870" y="1965"/>
                  <a:pt x="2584" y="1763"/>
                  <a:pt x="2465" y="1620"/>
                </a:cubicBezTo>
                <a:cubicBezTo>
                  <a:pt x="2381" y="1525"/>
                  <a:pt x="1893" y="1"/>
                  <a:pt x="1739" y="1"/>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11" name="Google Shape;11;p2"/>
          <p:cNvSpPr/>
          <p:nvPr/>
        </p:nvSpPr>
        <p:spPr>
          <a:xfrm>
            <a:off x="1276314" y="3634479"/>
            <a:ext cx="124043" cy="141736"/>
          </a:xfrm>
          <a:custGeom>
            <a:avLst/>
            <a:gdLst/>
            <a:ahLst/>
            <a:cxnLst/>
            <a:rect l="l" t="t" r="r" b="b"/>
            <a:pathLst>
              <a:path w="3870" h="4422" extrusionOk="0">
                <a:moveTo>
                  <a:pt x="1751" y="1"/>
                </a:moveTo>
                <a:cubicBezTo>
                  <a:pt x="1596" y="1"/>
                  <a:pt x="1286" y="1775"/>
                  <a:pt x="1286" y="1775"/>
                </a:cubicBezTo>
                <a:cubicBezTo>
                  <a:pt x="1286" y="1775"/>
                  <a:pt x="179" y="2298"/>
                  <a:pt x="96" y="2429"/>
                </a:cubicBezTo>
                <a:cubicBezTo>
                  <a:pt x="1" y="2560"/>
                  <a:pt x="1298" y="2810"/>
                  <a:pt x="1298" y="2810"/>
                </a:cubicBezTo>
                <a:cubicBezTo>
                  <a:pt x="1298" y="2810"/>
                  <a:pt x="1882" y="4334"/>
                  <a:pt x="1977" y="4418"/>
                </a:cubicBezTo>
                <a:cubicBezTo>
                  <a:pt x="1980" y="4420"/>
                  <a:pt x="1983" y="4422"/>
                  <a:pt x="1987" y="4422"/>
                </a:cubicBezTo>
                <a:cubicBezTo>
                  <a:pt x="2107" y="4422"/>
                  <a:pt x="2504" y="2854"/>
                  <a:pt x="2608" y="2727"/>
                </a:cubicBezTo>
                <a:cubicBezTo>
                  <a:pt x="2715" y="2596"/>
                  <a:pt x="3572" y="2382"/>
                  <a:pt x="3727" y="2179"/>
                </a:cubicBezTo>
                <a:cubicBezTo>
                  <a:pt x="3870" y="1965"/>
                  <a:pt x="2596" y="1775"/>
                  <a:pt x="2477" y="1620"/>
                </a:cubicBezTo>
                <a:cubicBezTo>
                  <a:pt x="2382" y="1536"/>
                  <a:pt x="1894" y="1"/>
                  <a:pt x="1751" y="1"/>
                </a:cubicBezTo>
                <a:close/>
              </a:path>
            </a:pathLst>
          </a:custGeom>
          <a:solidFill>
            <a:srgbClr val="FFFFFF"/>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12" name="Google Shape;12;p2"/>
          <p:cNvSpPr/>
          <p:nvPr/>
        </p:nvSpPr>
        <p:spPr>
          <a:xfrm>
            <a:off x="848485" y="2452186"/>
            <a:ext cx="124043" cy="141704"/>
          </a:xfrm>
          <a:custGeom>
            <a:avLst/>
            <a:gdLst/>
            <a:ahLst/>
            <a:cxnLst/>
            <a:rect l="l" t="t" r="r" b="b"/>
            <a:pathLst>
              <a:path w="3870" h="4421" extrusionOk="0">
                <a:moveTo>
                  <a:pt x="1750" y="0"/>
                </a:moveTo>
                <a:cubicBezTo>
                  <a:pt x="1596" y="0"/>
                  <a:pt x="1286" y="1762"/>
                  <a:pt x="1286" y="1762"/>
                </a:cubicBezTo>
                <a:cubicBezTo>
                  <a:pt x="1286" y="1762"/>
                  <a:pt x="179" y="2298"/>
                  <a:pt x="95" y="2417"/>
                </a:cubicBezTo>
                <a:cubicBezTo>
                  <a:pt x="0" y="2560"/>
                  <a:pt x="1298" y="2810"/>
                  <a:pt x="1298" y="2810"/>
                </a:cubicBezTo>
                <a:cubicBezTo>
                  <a:pt x="1298" y="2810"/>
                  <a:pt x="1881" y="4322"/>
                  <a:pt x="1989" y="4418"/>
                </a:cubicBezTo>
                <a:cubicBezTo>
                  <a:pt x="1991" y="4420"/>
                  <a:pt x="1993" y="4421"/>
                  <a:pt x="1996" y="4421"/>
                </a:cubicBezTo>
                <a:cubicBezTo>
                  <a:pt x="2104" y="4421"/>
                  <a:pt x="2503" y="2854"/>
                  <a:pt x="2608" y="2715"/>
                </a:cubicBezTo>
                <a:cubicBezTo>
                  <a:pt x="2715" y="2584"/>
                  <a:pt x="3572" y="2382"/>
                  <a:pt x="3727" y="2167"/>
                </a:cubicBezTo>
                <a:cubicBezTo>
                  <a:pt x="3870" y="1953"/>
                  <a:pt x="2596" y="1762"/>
                  <a:pt x="2477" y="1620"/>
                </a:cubicBezTo>
                <a:cubicBezTo>
                  <a:pt x="2381" y="1524"/>
                  <a:pt x="1893" y="0"/>
                  <a:pt x="1750" y="0"/>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13" name="Google Shape;13;p2"/>
          <p:cNvSpPr/>
          <p:nvPr/>
        </p:nvSpPr>
        <p:spPr>
          <a:xfrm>
            <a:off x="1534934" y="1404812"/>
            <a:ext cx="124075" cy="142089"/>
          </a:xfrm>
          <a:custGeom>
            <a:avLst/>
            <a:gdLst/>
            <a:ahLst/>
            <a:cxnLst/>
            <a:rect l="l" t="t" r="r" b="b"/>
            <a:pathLst>
              <a:path w="3871" h="4433" extrusionOk="0">
                <a:moveTo>
                  <a:pt x="1739" y="0"/>
                </a:moveTo>
                <a:cubicBezTo>
                  <a:pt x="1596" y="0"/>
                  <a:pt x="1275" y="1774"/>
                  <a:pt x="1275" y="1774"/>
                </a:cubicBezTo>
                <a:cubicBezTo>
                  <a:pt x="1275" y="1774"/>
                  <a:pt x="167" y="2298"/>
                  <a:pt x="84" y="2429"/>
                </a:cubicBezTo>
                <a:cubicBezTo>
                  <a:pt x="1" y="2560"/>
                  <a:pt x="1298" y="2822"/>
                  <a:pt x="1298" y="2822"/>
                </a:cubicBezTo>
                <a:cubicBezTo>
                  <a:pt x="1298" y="2822"/>
                  <a:pt x="1870" y="4334"/>
                  <a:pt x="1977" y="4429"/>
                </a:cubicBezTo>
                <a:cubicBezTo>
                  <a:pt x="1980" y="4431"/>
                  <a:pt x="1983" y="4432"/>
                  <a:pt x="1986" y="4432"/>
                </a:cubicBezTo>
                <a:cubicBezTo>
                  <a:pt x="2105" y="4432"/>
                  <a:pt x="2504" y="2855"/>
                  <a:pt x="2608" y="2727"/>
                </a:cubicBezTo>
                <a:cubicBezTo>
                  <a:pt x="2703" y="2596"/>
                  <a:pt x="3573" y="2393"/>
                  <a:pt x="3715" y="2179"/>
                </a:cubicBezTo>
                <a:cubicBezTo>
                  <a:pt x="3870" y="1965"/>
                  <a:pt x="2584" y="1774"/>
                  <a:pt x="2465" y="1631"/>
                </a:cubicBezTo>
                <a:cubicBezTo>
                  <a:pt x="2382" y="1536"/>
                  <a:pt x="1894" y="0"/>
                  <a:pt x="1739" y="0"/>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rot="-1674015">
            <a:off x="4016839" y="541377"/>
            <a:ext cx="1213709" cy="790294"/>
            <a:chOff x="5640092" y="225779"/>
            <a:chExt cx="1213796" cy="790351"/>
          </a:xfrm>
        </p:grpSpPr>
        <p:sp>
          <p:nvSpPr>
            <p:cNvPr id="15" name="Google Shape;15;p2"/>
            <p:cNvSpPr/>
            <p:nvPr/>
          </p:nvSpPr>
          <p:spPr>
            <a:xfrm>
              <a:off x="5897545" y="509964"/>
              <a:ext cx="546495" cy="404278"/>
            </a:xfrm>
            <a:custGeom>
              <a:avLst/>
              <a:gdLst/>
              <a:ahLst/>
              <a:cxnLst/>
              <a:rect l="l" t="t" r="r" b="b"/>
              <a:pathLst>
                <a:path w="17050" h="12613" extrusionOk="0">
                  <a:moveTo>
                    <a:pt x="8646" y="0"/>
                  </a:moveTo>
                  <a:cubicBezTo>
                    <a:pt x="4474" y="0"/>
                    <a:pt x="1389" y="3882"/>
                    <a:pt x="0" y="6028"/>
                  </a:cubicBezTo>
                  <a:cubicBezTo>
                    <a:pt x="1119" y="6600"/>
                    <a:pt x="2012" y="6993"/>
                    <a:pt x="2334" y="6993"/>
                  </a:cubicBezTo>
                  <a:cubicBezTo>
                    <a:pt x="3247" y="6983"/>
                    <a:pt x="5961" y="2583"/>
                    <a:pt x="8931" y="2583"/>
                  </a:cubicBezTo>
                  <a:cubicBezTo>
                    <a:pt x="9484" y="2583"/>
                    <a:pt x="10047" y="2736"/>
                    <a:pt x="10609" y="3099"/>
                  </a:cubicBezTo>
                  <a:cubicBezTo>
                    <a:pt x="14180" y="5409"/>
                    <a:pt x="11525" y="10291"/>
                    <a:pt x="12418" y="11434"/>
                  </a:cubicBezTo>
                  <a:cubicBezTo>
                    <a:pt x="12645" y="11731"/>
                    <a:pt x="13287" y="12148"/>
                    <a:pt x="14097" y="12613"/>
                  </a:cubicBezTo>
                  <a:cubicBezTo>
                    <a:pt x="15133" y="9886"/>
                    <a:pt x="17050" y="3052"/>
                    <a:pt x="11633" y="659"/>
                  </a:cubicBezTo>
                  <a:cubicBezTo>
                    <a:pt x="10586" y="198"/>
                    <a:pt x="9588" y="0"/>
                    <a:pt x="8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809751" y="400502"/>
              <a:ext cx="744964" cy="563355"/>
            </a:xfrm>
            <a:custGeom>
              <a:avLst/>
              <a:gdLst/>
              <a:ahLst/>
              <a:cxnLst/>
              <a:rect l="l" t="t" r="r" b="b"/>
              <a:pathLst>
                <a:path w="23242" h="17576" extrusionOk="0">
                  <a:moveTo>
                    <a:pt x="11893" y="1"/>
                  </a:moveTo>
                  <a:cubicBezTo>
                    <a:pt x="5974" y="1"/>
                    <a:pt x="1473" y="5802"/>
                    <a:pt x="1" y="7967"/>
                  </a:cubicBezTo>
                  <a:cubicBezTo>
                    <a:pt x="941" y="8491"/>
                    <a:pt x="1906" y="9015"/>
                    <a:pt x="2739" y="9443"/>
                  </a:cubicBezTo>
                  <a:cubicBezTo>
                    <a:pt x="4128" y="7306"/>
                    <a:pt x="7215" y="3416"/>
                    <a:pt x="11389" y="3416"/>
                  </a:cubicBezTo>
                  <a:cubicBezTo>
                    <a:pt x="12330" y="3416"/>
                    <a:pt x="13327" y="3614"/>
                    <a:pt x="14372" y="4074"/>
                  </a:cubicBezTo>
                  <a:cubicBezTo>
                    <a:pt x="19789" y="6455"/>
                    <a:pt x="17860" y="13301"/>
                    <a:pt x="16848" y="16004"/>
                  </a:cubicBezTo>
                  <a:cubicBezTo>
                    <a:pt x="17765" y="16516"/>
                    <a:pt x="18896" y="17063"/>
                    <a:pt x="20003" y="17575"/>
                  </a:cubicBezTo>
                  <a:cubicBezTo>
                    <a:pt x="20813" y="14849"/>
                    <a:pt x="23242" y="4848"/>
                    <a:pt x="16646" y="1276"/>
                  </a:cubicBezTo>
                  <a:cubicBezTo>
                    <a:pt x="14988" y="374"/>
                    <a:pt x="13395" y="1"/>
                    <a:pt x="11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721219" y="305720"/>
              <a:ext cx="903336" cy="695539"/>
            </a:xfrm>
            <a:custGeom>
              <a:avLst/>
              <a:gdLst/>
              <a:ahLst/>
              <a:cxnLst/>
              <a:rect l="l" t="t" r="r" b="b"/>
              <a:pathLst>
                <a:path w="28183" h="21700" extrusionOk="0">
                  <a:moveTo>
                    <a:pt x="14802" y="1"/>
                  </a:moveTo>
                  <a:cubicBezTo>
                    <a:pt x="13783" y="1"/>
                    <a:pt x="12730" y="123"/>
                    <a:pt x="11657" y="387"/>
                  </a:cubicBezTo>
                  <a:cubicBezTo>
                    <a:pt x="5525" y="1911"/>
                    <a:pt x="1286" y="7471"/>
                    <a:pt x="0" y="9340"/>
                  </a:cubicBezTo>
                  <a:cubicBezTo>
                    <a:pt x="762" y="9781"/>
                    <a:pt x="1751" y="10353"/>
                    <a:pt x="2775" y="10912"/>
                  </a:cubicBezTo>
                  <a:cubicBezTo>
                    <a:pt x="4238" y="8755"/>
                    <a:pt x="8749" y="2952"/>
                    <a:pt x="14668" y="2952"/>
                  </a:cubicBezTo>
                  <a:cubicBezTo>
                    <a:pt x="16167" y="2952"/>
                    <a:pt x="17755" y="3324"/>
                    <a:pt x="19408" y="4221"/>
                  </a:cubicBezTo>
                  <a:cubicBezTo>
                    <a:pt x="26004" y="7793"/>
                    <a:pt x="23575" y="17794"/>
                    <a:pt x="22753" y="20532"/>
                  </a:cubicBezTo>
                  <a:cubicBezTo>
                    <a:pt x="23777" y="20985"/>
                    <a:pt x="24777" y="21425"/>
                    <a:pt x="25563" y="21699"/>
                  </a:cubicBezTo>
                  <a:cubicBezTo>
                    <a:pt x="26492" y="18592"/>
                    <a:pt x="28183" y="11257"/>
                    <a:pt x="25706" y="6483"/>
                  </a:cubicBezTo>
                  <a:cubicBezTo>
                    <a:pt x="23796" y="2810"/>
                    <a:pt x="19679" y="1"/>
                    <a:pt x="14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640092" y="225779"/>
              <a:ext cx="1213796" cy="790351"/>
            </a:xfrm>
            <a:custGeom>
              <a:avLst/>
              <a:gdLst/>
              <a:ahLst/>
              <a:cxnLst/>
              <a:rect l="l" t="t" r="r" b="b"/>
              <a:pathLst>
                <a:path w="37869" h="24658" extrusionOk="0">
                  <a:moveTo>
                    <a:pt x="16682" y="0"/>
                  </a:moveTo>
                  <a:cubicBezTo>
                    <a:pt x="6315" y="0"/>
                    <a:pt x="0" y="10284"/>
                    <a:pt x="1067" y="10965"/>
                  </a:cubicBezTo>
                  <a:cubicBezTo>
                    <a:pt x="1067" y="10965"/>
                    <a:pt x="1650" y="11311"/>
                    <a:pt x="2531" y="11834"/>
                  </a:cubicBezTo>
                  <a:cubicBezTo>
                    <a:pt x="3817" y="9965"/>
                    <a:pt x="8032" y="4405"/>
                    <a:pt x="14188" y="2881"/>
                  </a:cubicBezTo>
                  <a:cubicBezTo>
                    <a:pt x="15263" y="2617"/>
                    <a:pt x="16318" y="2494"/>
                    <a:pt x="17340" y="2494"/>
                  </a:cubicBezTo>
                  <a:cubicBezTo>
                    <a:pt x="22213" y="2494"/>
                    <a:pt x="26328" y="5296"/>
                    <a:pt x="28237" y="8977"/>
                  </a:cubicBezTo>
                  <a:cubicBezTo>
                    <a:pt x="30714" y="13763"/>
                    <a:pt x="29023" y="21086"/>
                    <a:pt x="28118" y="24229"/>
                  </a:cubicBezTo>
                  <a:cubicBezTo>
                    <a:pt x="28785" y="24479"/>
                    <a:pt x="29309" y="24646"/>
                    <a:pt x="29523" y="24658"/>
                  </a:cubicBezTo>
                  <a:cubicBezTo>
                    <a:pt x="29525" y="24658"/>
                    <a:pt x="29526" y="24658"/>
                    <a:pt x="29528" y="24658"/>
                  </a:cubicBezTo>
                  <a:cubicBezTo>
                    <a:pt x="30584" y="24658"/>
                    <a:pt x="37868" y="7573"/>
                    <a:pt x="23558" y="1476"/>
                  </a:cubicBezTo>
                  <a:cubicBezTo>
                    <a:pt x="21114" y="435"/>
                    <a:pt x="18812" y="0"/>
                    <a:pt x="16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rot="775931">
            <a:off x="-2674" y="-358520"/>
            <a:ext cx="2994542" cy="1722810"/>
            <a:chOff x="-22388" y="-12378"/>
            <a:chExt cx="2221316" cy="1278053"/>
          </a:xfrm>
        </p:grpSpPr>
        <p:sp>
          <p:nvSpPr>
            <p:cNvPr id="20" name="Google Shape;20;p2"/>
            <p:cNvSpPr/>
            <p:nvPr/>
          </p:nvSpPr>
          <p:spPr>
            <a:xfrm>
              <a:off x="-22388" y="-12378"/>
              <a:ext cx="1984082" cy="955677"/>
            </a:xfrm>
            <a:custGeom>
              <a:avLst/>
              <a:gdLst/>
              <a:ahLst/>
              <a:cxnLst/>
              <a:rect l="l" t="t" r="r" b="b"/>
              <a:pathLst>
                <a:path w="61901" h="29816" extrusionOk="0">
                  <a:moveTo>
                    <a:pt x="61901" y="0"/>
                  </a:moveTo>
                  <a:lnTo>
                    <a:pt x="61437" y="215"/>
                  </a:lnTo>
                  <a:cubicBezTo>
                    <a:pt x="60055" y="9335"/>
                    <a:pt x="47471" y="19836"/>
                    <a:pt x="30147" y="26111"/>
                  </a:cubicBezTo>
                  <a:cubicBezTo>
                    <a:pt x="23121" y="28653"/>
                    <a:pt x="17061" y="29392"/>
                    <a:pt x="12398" y="29392"/>
                  </a:cubicBezTo>
                  <a:cubicBezTo>
                    <a:pt x="10597" y="29392"/>
                    <a:pt x="9004" y="29282"/>
                    <a:pt x="7644" y="29123"/>
                  </a:cubicBezTo>
                  <a:cubicBezTo>
                    <a:pt x="4334" y="28742"/>
                    <a:pt x="1905" y="28016"/>
                    <a:pt x="548" y="27516"/>
                  </a:cubicBezTo>
                  <a:lnTo>
                    <a:pt x="0" y="27777"/>
                  </a:lnTo>
                  <a:cubicBezTo>
                    <a:pt x="1274" y="28254"/>
                    <a:pt x="3882" y="29099"/>
                    <a:pt x="7573" y="29540"/>
                  </a:cubicBezTo>
                  <a:cubicBezTo>
                    <a:pt x="8955" y="29703"/>
                    <a:pt x="10573" y="29816"/>
                    <a:pt x="12402" y="29816"/>
                  </a:cubicBezTo>
                  <a:cubicBezTo>
                    <a:pt x="17111" y="29816"/>
                    <a:pt x="23219" y="29067"/>
                    <a:pt x="30302" y="26503"/>
                  </a:cubicBezTo>
                  <a:cubicBezTo>
                    <a:pt x="31695" y="26003"/>
                    <a:pt x="33052" y="25468"/>
                    <a:pt x="34398" y="24920"/>
                  </a:cubicBezTo>
                  <a:cubicBezTo>
                    <a:pt x="41815" y="21824"/>
                    <a:pt x="48221" y="17979"/>
                    <a:pt x="53102" y="13680"/>
                  </a:cubicBezTo>
                  <a:cubicBezTo>
                    <a:pt x="58246" y="9144"/>
                    <a:pt x="61329" y="4322"/>
                    <a:pt x="61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732" y="849730"/>
              <a:ext cx="449152" cy="415945"/>
            </a:xfrm>
            <a:custGeom>
              <a:avLst/>
              <a:gdLst/>
              <a:ahLst/>
              <a:cxnLst/>
              <a:rect l="l" t="t" r="r" b="b"/>
              <a:pathLst>
                <a:path w="14013" h="12977" extrusionOk="0">
                  <a:moveTo>
                    <a:pt x="2144" y="0"/>
                  </a:moveTo>
                  <a:lnTo>
                    <a:pt x="2144" y="0"/>
                  </a:lnTo>
                  <a:cubicBezTo>
                    <a:pt x="1" y="560"/>
                    <a:pt x="2918" y="11930"/>
                    <a:pt x="5478" y="12919"/>
                  </a:cubicBezTo>
                  <a:cubicBezTo>
                    <a:pt x="5578" y="12957"/>
                    <a:pt x="5684" y="12976"/>
                    <a:pt x="5794" y="12976"/>
                  </a:cubicBezTo>
                  <a:cubicBezTo>
                    <a:pt x="8500" y="12976"/>
                    <a:pt x="14013" y="1801"/>
                    <a:pt x="12228" y="1001"/>
                  </a:cubicBezTo>
                  <a:cubicBezTo>
                    <a:pt x="10383" y="167"/>
                    <a:pt x="2145" y="0"/>
                    <a:pt x="2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13415" y="801105"/>
              <a:ext cx="442773" cy="430305"/>
            </a:xfrm>
            <a:custGeom>
              <a:avLst/>
              <a:gdLst/>
              <a:ahLst/>
              <a:cxnLst/>
              <a:rect l="l" t="t" r="r" b="b"/>
              <a:pathLst>
                <a:path w="13814" h="13425" extrusionOk="0">
                  <a:moveTo>
                    <a:pt x="11467" y="0"/>
                  </a:moveTo>
                  <a:cubicBezTo>
                    <a:pt x="9030" y="0"/>
                    <a:pt x="1870" y="2125"/>
                    <a:pt x="1870" y="2125"/>
                  </a:cubicBezTo>
                  <a:cubicBezTo>
                    <a:pt x="1" y="3315"/>
                    <a:pt x="6252" y="13257"/>
                    <a:pt x="8990" y="13424"/>
                  </a:cubicBezTo>
                  <a:cubicBezTo>
                    <a:pt x="9004" y="13424"/>
                    <a:pt x="9019" y="13425"/>
                    <a:pt x="9033" y="13425"/>
                  </a:cubicBezTo>
                  <a:cubicBezTo>
                    <a:pt x="11727" y="13425"/>
                    <a:pt x="13813" y="254"/>
                    <a:pt x="11800" y="17"/>
                  </a:cubicBezTo>
                  <a:cubicBezTo>
                    <a:pt x="11702" y="6"/>
                    <a:pt x="11591" y="0"/>
                    <a:pt x="11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50142" y="621093"/>
              <a:ext cx="423926" cy="439183"/>
            </a:xfrm>
            <a:custGeom>
              <a:avLst/>
              <a:gdLst/>
              <a:ahLst/>
              <a:cxnLst/>
              <a:rect l="l" t="t" r="r" b="b"/>
              <a:pathLst>
                <a:path w="13226" h="13702" extrusionOk="0">
                  <a:moveTo>
                    <a:pt x="11069" y="1"/>
                  </a:moveTo>
                  <a:cubicBezTo>
                    <a:pt x="11061" y="1"/>
                    <a:pt x="11053" y="1"/>
                    <a:pt x="11045" y="2"/>
                  </a:cubicBezTo>
                  <a:cubicBezTo>
                    <a:pt x="9021" y="109"/>
                    <a:pt x="1628" y="3752"/>
                    <a:pt x="1628" y="3752"/>
                  </a:cubicBezTo>
                  <a:cubicBezTo>
                    <a:pt x="0" y="5215"/>
                    <a:pt x="7559" y="13701"/>
                    <a:pt x="10382" y="13701"/>
                  </a:cubicBezTo>
                  <a:cubicBezTo>
                    <a:pt x="10430" y="13701"/>
                    <a:pt x="10476" y="13699"/>
                    <a:pt x="10522" y="13694"/>
                  </a:cubicBezTo>
                  <a:cubicBezTo>
                    <a:pt x="13225" y="13397"/>
                    <a:pt x="13071" y="1"/>
                    <a:pt x="1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348790" y="385469"/>
              <a:ext cx="479473" cy="428542"/>
            </a:xfrm>
            <a:custGeom>
              <a:avLst/>
              <a:gdLst/>
              <a:ahLst/>
              <a:cxnLst/>
              <a:rect l="l" t="t" r="r" b="b"/>
              <a:pathLst>
                <a:path w="14959" h="13370" extrusionOk="0">
                  <a:moveTo>
                    <a:pt x="9046" y="1"/>
                  </a:moveTo>
                  <a:cubicBezTo>
                    <a:pt x="8990" y="1"/>
                    <a:pt x="8936" y="10"/>
                    <a:pt x="8884" y="30"/>
                  </a:cubicBezTo>
                  <a:cubicBezTo>
                    <a:pt x="6979" y="745"/>
                    <a:pt x="1037" y="6460"/>
                    <a:pt x="1037" y="6460"/>
                  </a:cubicBezTo>
                  <a:cubicBezTo>
                    <a:pt x="1" y="8205"/>
                    <a:pt x="8412" y="13370"/>
                    <a:pt x="11750" y="13370"/>
                  </a:cubicBezTo>
                  <a:cubicBezTo>
                    <a:pt x="12055" y="13370"/>
                    <a:pt x="12318" y="13327"/>
                    <a:pt x="12527" y="13234"/>
                  </a:cubicBezTo>
                  <a:cubicBezTo>
                    <a:pt x="14958" y="12157"/>
                    <a:pt x="11017" y="1"/>
                    <a:pt x="9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08589" y="60095"/>
              <a:ext cx="490339" cy="388508"/>
            </a:xfrm>
            <a:custGeom>
              <a:avLst/>
              <a:gdLst/>
              <a:ahLst/>
              <a:cxnLst/>
              <a:rect l="l" t="t" r="r" b="b"/>
              <a:pathLst>
                <a:path w="15298" h="12121" extrusionOk="0">
                  <a:moveTo>
                    <a:pt x="6058" y="1"/>
                  </a:moveTo>
                  <a:cubicBezTo>
                    <a:pt x="5930" y="1"/>
                    <a:pt x="5820" y="35"/>
                    <a:pt x="5731" y="109"/>
                  </a:cubicBezTo>
                  <a:cubicBezTo>
                    <a:pt x="4159" y="1406"/>
                    <a:pt x="349" y="8705"/>
                    <a:pt x="349" y="8705"/>
                  </a:cubicBezTo>
                  <a:cubicBezTo>
                    <a:pt x="0" y="10342"/>
                    <a:pt x="6408" y="12120"/>
                    <a:pt x="10469" y="12120"/>
                  </a:cubicBezTo>
                  <a:cubicBezTo>
                    <a:pt x="11812" y="12120"/>
                    <a:pt x="12898" y="11926"/>
                    <a:pt x="13399" y="11467"/>
                  </a:cubicBezTo>
                  <a:cubicBezTo>
                    <a:pt x="15297" y="9726"/>
                    <a:pt x="8195" y="1"/>
                    <a:pt x="6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a:off x="392839" y="2949725"/>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27" name="Google Shape;27;p2"/>
          <p:cNvSpPr/>
          <p:nvPr/>
        </p:nvSpPr>
        <p:spPr>
          <a:xfrm>
            <a:off x="7162423" y="4561811"/>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28" name="Google Shape;28;p2"/>
          <p:cNvSpPr/>
          <p:nvPr/>
        </p:nvSpPr>
        <p:spPr>
          <a:xfrm>
            <a:off x="8600476" y="2432331"/>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29" name="Google Shape;29;p2"/>
          <p:cNvSpPr/>
          <p:nvPr/>
        </p:nvSpPr>
        <p:spPr>
          <a:xfrm>
            <a:off x="7225685" y="3886329"/>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30" name="Google Shape;30;p2"/>
          <p:cNvSpPr/>
          <p:nvPr/>
        </p:nvSpPr>
        <p:spPr>
          <a:xfrm>
            <a:off x="7950915" y="2217184"/>
            <a:ext cx="151480" cy="108818"/>
          </a:xfrm>
          <a:custGeom>
            <a:avLst/>
            <a:gdLst/>
            <a:ahLst/>
            <a:cxnLst/>
            <a:rect l="l" t="t" r="r" b="b"/>
            <a:pathLst>
              <a:path w="4726" h="3395" extrusionOk="0">
                <a:moveTo>
                  <a:pt x="3277" y="1"/>
                </a:moveTo>
                <a:cubicBezTo>
                  <a:pt x="2472" y="1"/>
                  <a:pt x="2382" y="1287"/>
                  <a:pt x="2382" y="1287"/>
                </a:cubicBezTo>
                <a:cubicBezTo>
                  <a:pt x="2340" y="970"/>
                  <a:pt x="1816" y="305"/>
                  <a:pt x="1298" y="305"/>
                </a:cubicBezTo>
                <a:cubicBezTo>
                  <a:pt x="1078" y="305"/>
                  <a:pt x="860" y="424"/>
                  <a:pt x="679" y="740"/>
                </a:cubicBezTo>
                <a:cubicBezTo>
                  <a:pt x="1" y="1907"/>
                  <a:pt x="1775" y="3181"/>
                  <a:pt x="1775" y="3181"/>
                </a:cubicBezTo>
                <a:cubicBezTo>
                  <a:pt x="1947" y="3329"/>
                  <a:pt x="2128" y="3395"/>
                  <a:pt x="2309" y="3395"/>
                </a:cubicBezTo>
                <a:cubicBezTo>
                  <a:pt x="3506" y="3395"/>
                  <a:pt x="4725" y="552"/>
                  <a:pt x="3691" y="97"/>
                </a:cubicBezTo>
                <a:cubicBezTo>
                  <a:pt x="3536" y="30"/>
                  <a:pt x="3399" y="1"/>
                  <a:pt x="3277" y="1"/>
                </a:cubicBezTo>
                <a:close/>
              </a:path>
            </a:pathLst>
          </a:custGeom>
          <a:solidFill>
            <a:schemeClr val="accen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31" name="Google Shape;31;p2"/>
          <p:cNvSpPr/>
          <p:nvPr/>
        </p:nvSpPr>
        <p:spPr>
          <a:xfrm>
            <a:off x="8404573"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32" name="Google Shape;32;p2"/>
          <p:cNvSpPr/>
          <p:nvPr/>
        </p:nvSpPr>
        <p:spPr>
          <a:xfrm>
            <a:off x="7588373" y="136658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grpSp>
        <p:nvGrpSpPr>
          <p:cNvPr id="33" name="Google Shape;33;p2"/>
          <p:cNvGrpSpPr/>
          <p:nvPr/>
        </p:nvGrpSpPr>
        <p:grpSpPr>
          <a:xfrm rot="9621805">
            <a:off x="4319118" y="4016038"/>
            <a:ext cx="578326" cy="554948"/>
            <a:chOff x="16870550" y="-1013100"/>
            <a:chExt cx="417325" cy="306025"/>
          </a:xfrm>
        </p:grpSpPr>
        <p:sp>
          <p:nvSpPr>
            <p:cNvPr id="34" name="Google Shape;34;p2"/>
            <p:cNvSpPr/>
            <p:nvPr/>
          </p:nvSpPr>
          <p:spPr>
            <a:xfrm>
              <a:off x="17034250" y="-1013100"/>
              <a:ext cx="120000" cy="306025"/>
            </a:xfrm>
            <a:custGeom>
              <a:avLst/>
              <a:gdLst/>
              <a:ahLst/>
              <a:cxnLst/>
              <a:rect l="l" t="t" r="r" b="b"/>
              <a:pathLst>
                <a:path w="4800" h="12241" extrusionOk="0">
                  <a:moveTo>
                    <a:pt x="2537" y="1"/>
                  </a:moveTo>
                  <a:cubicBezTo>
                    <a:pt x="2406" y="1"/>
                    <a:pt x="2263" y="37"/>
                    <a:pt x="2144" y="84"/>
                  </a:cubicBezTo>
                  <a:cubicBezTo>
                    <a:pt x="1882" y="168"/>
                    <a:pt x="1668" y="346"/>
                    <a:pt x="1465" y="584"/>
                  </a:cubicBezTo>
                  <a:cubicBezTo>
                    <a:pt x="1275" y="822"/>
                    <a:pt x="1108" y="1120"/>
                    <a:pt x="965" y="1489"/>
                  </a:cubicBezTo>
                  <a:cubicBezTo>
                    <a:pt x="811" y="1846"/>
                    <a:pt x="680" y="2251"/>
                    <a:pt x="572" y="2716"/>
                  </a:cubicBezTo>
                  <a:cubicBezTo>
                    <a:pt x="310" y="3799"/>
                    <a:pt x="191" y="4882"/>
                    <a:pt x="132" y="5716"/>
                  </a:cubicBezTo>
                  <a:cubicBezTo>
                    <a:pt x="37" y="6704"/>
                    <a:pt x="1" y="7716"/>
                    <a:pt x="1" y="8835"/>
                  </a:cubicBezTo>
                  <a:cubicBezTo>
                    <a:pt x="1" y="9526"/>
                    <a:pt x="1" y="10216"/>
                    <a:pt x="25" y="10859"/>
                  </a:cubicBezTo>
                  <a:cubicBezTo>
                    <a:pt x="37" y="11109"/>
                    <a:pt x="60" y="11359"/>
                    <a:pt x="72" y="11598"/>
                  </a:cubicBezTo>
                  <a:lnTo>
                    <a:pt x="120" y="12086"/>
                  </a:lnTo>
                  <a:cubicBezTo>
                    <a:pt x="120" y="12121"/>
                    <a:pt x="132" y="12169"/>
                    <a:pt x="156" y="12193"/>
                  </a:cubicBezTo>
                  <a:cubicBezTo>
                    <a:pt x="180" y="12205"/>
                    <a:pt x="203" y="12229"/>
                    <a:pt x="239" y="12241"/>
                  </a:cubicBezTo>
                  <a:cubicBezTo>
                    <a:pt x="358" y="12110"/>
                    <a:pt x="453" y="11967"/>
                    <a:pt x="561" y="11836"/>
                  </a:cubicBezTo>
                  <a:cubicBezTo>
                    <a:pt x="858" y="11359"/>
                    <a:pt x="1192" y="10883"/>
                    <a:pt x="1489" y="10455"/>
                  </a:cubicBezTo>
                  <a:lnTo>
                    <a:pt x="1513" y="10395"/>
                  </a:lnTo>
                  <a:cubicBezTo>
                    <a:pt x="1858" y="9883"/>
                    <a:pt x="2227" y="9347"/>
                    <a:pt x="2573" y="8812"/>
                  </a:cubicBezTo>
                  <a:cubicBezTo>
                    <a:pt x="3037" y="7978"/>
                    <a:pt x="3704" y="6716"/>
                    <a:pt x="4204" y="5347"/>
                  </a:cubicBezTo>
                  <a:cubicBezTo>
                    <a:pt x="4466" y="4680"/>
                    <a:pt x="4621" y="4073"/>
                    <a:pt x="4716" y="3489"/>
                  </a:cubicBezTo>
                  <a:cubicBezTo>
                    <a:pt x="4799" y="2858"/>
                    <a:pt x="4799" y="2346"/>
                    <a:pt x="4680" y="1870"/>
                  </a:cubicBezTo>
                  <a:cubicBezTo>
                    <a:pt x="4621" y="1632"/>
                    <a:pt x="4537" y="1406"/>
                    <a:pt x="4418" y="1180"/>
                  </a:cubicBezTo>
                  <a:cubicBezTo>
                    <a:pt x="4299" y="989"/>
                    <a:pt x="4144" y="799"/>
                    <a:pt x="3954" y="632"/>
                  </a:cubicBezTo>
                  <a:cubicBezTo>
                    <a:pt x="3609" y="322"/>
                    <a:pt x="3299" y="144"/>
                    <a:pt x="2989" y="37"/>
                  </a:cubicBezTo>
                  <a:cubicBezTo>
                    <a:pt x="2811" y="25"/>
                    <a:pt x="2680" y="1"/>
                    <a:pt x="2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6870550" y="-949975"/>
              <a:ext cx="67600" cy="180700"/>
            </a:xfrm>
            <a:custGeom>
              <a:avLst/>
              <a:gdLst/>
              <a:ahLst/>
              <a:cxnLst/>
              <a:rect l="l" t="t" r="r" b="b"/>
              <a:pathLst>
                <a:path w="2704" h="7228" extrusionOk="0">
                  <a:moveTo>
                    <a:pt x="929" y="0"/>
                  </a:moveTo>
                  <a:cubicBezTo>
                    <a:pt x="893" y="0"/>
                    <a:pt x="858" y="0"/>
                    <a:pt x="810" y="12"/>
                  </a:cubicBezTo>
                  <a:cubicBezTo>
                    <a:pt x="715" y="24"/>
                    <a:pt x="608" y="71"/>
                    <a:pt x="512" y="143"/>
                  </a:cubicBezTo>
                  <a:cubicBezTo>
                    <a:pt x="441" y="202"/>
                    <a:pt x="370" y="298"/>
                    <a:pt x="298" y="417"/>
                  </a:cubicBezTo>
                  <a:cubicBezTo>
                    <a:pt x="239" y="512"/>
                    <a:pt x="191" y="631"/>
                    <a:pt x="143" y="786"/>
                  </a:cubicBezTo>
                  <a:cubicBezTo>
                    <a:pt x="96" y="953"/>
                    <a:pt x="72" y="1131"/>
                    <a:pt x="48" y="1226"/>
                  </a:cubicBezTo>
                  <a:cubicBezTo>
                    <a:pt x="12" y="1548"/>
                    <a:pt x="0" y="1869"/>
                    <a:pt x="12" y="2286"/>
                  </a:cubicBezTo>
                  <a:cubicBezTo>
                    <a:pt x="24" y="2548"/>
                    <a:pt x="48" y="2798"/>
                    <a:pt x="96" y="3048"/>
                  </a:cubicBezTo>
                  <a:cubicBezTo>
                    <a:pt x="167" y="3334"/>
                    <a:pt x="262" y="3584"/>
                    <a:pt x="346" y="3822"/>
                  </a:cubicBezTo>
                  <a:cubicBezTo>
                    <a:pt x="465" y="4120"/>
                    <a:pt x="608" y="4405"/>
                    <a:pt x="751" y="4667"/>
                  </a:cubicBezTo>
                  <a:cubicBezTo>
                    <a:pt x="1036" y="5191"/>
                    <a:pt x="1394" y="5727"/>
                    <a:pt x="1870" y="6358"/>
                  </a:cubicBezTo>
                  <a:cubicBezTo>
                    <a:pt x="2096" y="6656"/>
                    <a:pt x="2334" y="6929"/>
                    <a:pt x="2548" y="7227"/>
                  </a:cubicBezTo>
                  <a:cubicBezTo>
                    <a:pt x="2584" y="6977"/>
                    <a:pt x="2596" y="6751"/>
                    <a:pt x="2608" y="6513"/>
                  </a:cubicBezTo>
                  <a:lnTo>
                    <a:pt x="2656" y="5620"/>
                  </a:lnTo>
                  <a:cubicBezTo>
                    <a:pt x="2703" y="4798"/>
                    <a:pt x="2703" y="4131"/>
                    <a:pt x="2691" y="3524"/>
                  </a:cubicBezTo>
                  <a:cubicBezTo>
                    <a:pt x="2667" y="3131"/>
                    <a:pt x="2644" y="2810"/>
                    <a:pt x="2596" y="2477"/>
                  </a:cubicBezTo>
                  <a:cubicBezTo>
                    <a:pt x="2548" y="2143"/>
                    <a:pt x="2489" y="1822"/>
                    <a:pt x="2417" y="1560"/>
                  </a:cubicBezTo>
                  <a:cubicBezTo>
                    <a:pt x="2346" y="1274"/>
                    <a:pt x="2239" y="1024"/>
                    <a:pt x="2108" y="798"/>
                  </a:cubicBezTo>
                  <a:cubicBezTo>
                    <a:pt x="2060" y="714"/>
                    <a:pt x="1989" y="619"/>
                    <a:pt x="1917" y="512"/>
                  </a:cubicBezTo>
                  <a:cubicBezTo>
                    <a:pt x="1822" y="417"/>
                    <a:pt x="1715" y="321"/>
                    <a:pt x="1620" y="250"/>
                  </a:cubicBezTo>
                  <a:cubicBezTo>
                    <a:pt x="1477" y="143"/>
                    <a:pt x="1334" y="71"/>
                    <a:pt x="1167" y="24"/>
                  </a:cubicBezTo>
                  <a:cubicBezTo>
                    <a:pt x="1096" y="12"/>
                    <a:pt x="1024" y="0"/>
                    <a:pt x="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7136950" y="-883025"/>
              <a:ext cx="150925" cy="167025"/>
            </a:xfrm>
            <a:custGeom>
              <a:avLst/>
              <a:gdLst/>
              <a:ahLst/>
              <a:cxnLst/>
              <a:rect l="l" t="t" r="r" b="b"/>
              <a:pathLst>
                <a:path w="6037" h="6681" extrusionOk="0">
                  <a:moveTo>
                    <a:pt x="5204" y="1"/>
                  </a:moveTo>
                  <a:cubicBezTo>
                    <a:pt x="5073" y="13"/>
                    <a:pt x="4954" y="60"/>
                    <a:pt x="4787" y="132"/>
                  </a:cubicBezTo>
                  <a:cubicBezTo>
                    <a:pt x="4620" y="203"/>
                    <a:pt x="4477" y="310"/>
                    <a:pt x="4358" y="394"/>
                  </a:cubicBezTo>
                  <a:cubicBezTo>
                    <a:pt x="4049" y="632"/>
                    <a:pt x="3751" y="918"/>
                    <a:pt x="3370" y="1311"/>
                  </a:cubicBezTo>
                  <a:cubicBezTo>
                    <a:pt x="3060" y="1656"/>
                    <a:pt x="2751" y="2025"/>
                    <a:pt x="2382" y="2477"/>
                  </a:cubicBezTo>
                  <a:cubicBezTo>
                    <a:pt x="1703" y="3430"/>
                    <a:pt x="929" y="4561"/>
                    <a:pt x="334" y="5835"/>
                  </a:cubicBezTo>
                  <a:cubicBezTo>
                    <a:pt x="203" y="6109"/>
                    <a:pt x="84" y="6383"/>
                    <a:pt x="1" y="6621"/>
                  </a:cubicBezTo>
                  <a:cubicBezTo>
                    <a:pt x="12" y="6645"/>
                    <a:pt x="12" y="6668"/>
                    <a:pt x="24" y="6680"/>
                  </a:cubicBezTo>
                  <a:cubicBezTo>
                    <a:pt x="370" y="6526"/>
                    <a:pt x="691" y="6395"/>
                    <a:pt x="1013" y="6252"/>
                  </a:cubicBezTo>
                  <a:cubicBezTo>
                    <a:pt x="1263" y="6097"/>
                    <a:pt x="1513" y="5954"/>
                    <a:pt x="1751" y="5799"/>
                  </a:cubicBezTo>
                  <a:cubicBezTo>
                    <a:pt x="2453" y="5371"/>
                    <a:pt x="3060" y="4966"/>
                    <a:pt x="3596" y="4549"/>
                  </a:cubicBezTo>
                  <a:cubicBezTo>
                    <a:pt x="4287" y="4037"/>
                    <a:pt x="4799" y="3573"/>
                    <a:pt x="5204" y="3108"/>
                  </a:cubicBezTo>
                  <a:cubicBezTo>
                    <a:pt x="5430" y="2847"/>
                    <a:pt x="5608" y="2585"/>
                    <a:pt x="5739" y="2335"/>
                  </a:cubicBezTo>
                  <a:cubicBezTo>
                    <a:pt x="5799" y="2227"/>
                    <a:pt x="5847" y="2108"/>
                    <a:pt x="5906" y="1954"/>
                  </a:cubicBezTo>
                  <a:cubicBezTo>
                    <a:pt x="5954" y="1823"/>
                    <a:pt x="5978" y="1692"/>
                    <a:pt x="6013" y="1549"/>
                  </a:cubicBezTo>
                  <a:cubicBezTo>
                    <a:pt x="6025" y="1418"/>
                    <a:pt x="6037" y="1299"/>
                    <a:pt x="6025" y="1156"/>
                  </a:cubicBezTo>
                  <a:cubicBezTo>
                    <a:pt x="6025" y="1037"/>
                    <a:pt x="6013" y="918"/>
                    <a:pt x="5978" y="799"/>
                  </a:cubicBezTo>
                  <a:cubicBezTo>
                    <a:pt x="5954" y="620"/>
                    <a:pt x="5894" y="465"/>
                    <a:pt x="5811" y="322"/>
                  </a:cubicBezTo>
                  <a:cubicBezTo>
                    <a:pt x="5739" y="203"/>
                    <a:pt x="5656" y="108"/>
                    <a:pt x="5537" y="49"/>
                  </a:cubicBezTo>
                  <a:cubicBezTo>
                    <a:pt x="5489" y="13"/>
                    <a:pt x="5382" y="1"/>
                    <a:pt x="5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txBox="1">
            <a:spLocks noGrp="1"/>
          </p:cNvSpPr>
          <p:nvPr>
            <p:ph type="ctrTitle"/>
          </p:nvPr>
        </p:nvSpPr>
        <p:spPr>
          <a:xfrm>
            <a:off x="1818300" y="1633400"/>
            <a:ext cx="5507400" cy="1283700"/>
          </a:xfrm>
          <a:prstGeom prst="rect">
            <a:avLst/>
          </a:prstGeom>
        </p:spPr>
        <p:txBody>
          <a:bodyPr spcFirstLastPara="1" wrap="square" lIns="91419" tIns="91419" rIns="91419" bIns="91419" anchor="t" anchorCtr="0">
            <a:noAutofit/>
          </a:bodyPr>
          <a:lstStyle>
            <a:lvl1pPr lvl="0" algn="ctr">
              <a:spcBef>
                <a:spcPts val="0"/>
              </a:spcBef>
              <a:spcAft>
                <a:spcPts val="0"/>
              </a:spcAft>
              <a:buClr>
                <a:srgbClr val="786992"/>
              </a:buClr>
              <a:buSzPts val="4500"/>
              <a:buNone/>
              <a:defRPr sz="4500">
                <a:solidFill>
                  <a:srgbClr val="786992"/>
                </a:solidFill>
              </a:defRPr>
            </a:lvl1pPr>
            <a:lvl2pPr lvl="1" algn="ctr">
              <a:spcBef>
                <a:spcPts val="0"/>
              </a:spcBef>
              <a:spcAft>
                <a:spcPts val="0"/>
              </a:spcAft>
              <a:buClr>
                <a:srgbClr val="786992"/>
              </a:buClr>
              <a:buSzPts val="4500"/>
              <a:buNone/>
              <a:defRPr sz="4500">
                <a:solidFill>
                  <a:srgbClr val="786992"/>
                </a:solidFill>
              </a:defRPr>
            </a:lvl2pPr>
            <a:lvl3pPr lvl="2" algn="ctr">
              <a:spcBef>
                <a:spcPts val="0"/>
              </a:spcBef>
              <a:spcAft>
                <a:spcPts val="0"/>
              </a:spcAft>
              <a:buClr>
                <a:srgbClr val="786992"/>
              </a:buClr>
              <a:buSzPts val="4500"/>
              <a:buNone/>
              <a:defRPr sz="4500">
                <a:solidFill>
                  <a:srgbClr val="786992"/>
                </a:solidFill>
              </a:defRPr>
            </a:lvl3pPr>
            <a:lvl4pPr lvl="3" algn="ctr">
              <a:spcBef>
                <a:spcPts val="0"/>
              </a:spcBef>
              <a:spcAft>
                <a:spcPts val="0"/>
              </a:spcAft>
              <a:buClr>
                <a:srgbClr val="786992"/>
              </a:buClr>
              <a:buSzPts val="4500"/>
              <a:buNone/>
              <a:defRPr sz="4500">
                <a:solidFill>
                  <a:srgbClr val="786992"/>
                </a:solidFill>
              </a:defRPr>
            </a:lvl4pPr>
            <a:lvl5pPr lvl="4" algn="ctr">
              <a:spcBef>
                <a:spcPts val="0"/>
              </a:spcBef>
              <a:spcAft>
                <a:spcPts val="0"/>
              </a:spcAft>
              <a:buClr>
                <a:srgbClr val="786992"/>
              </a:buClr>
              <a:buSzPts val="4500"/>
              <a:buNone/>
              <a:defRPr sz="4500">
                <a:solidFill>
                  <a:srgbClr val="786992"/>
                </a:solidFill>
              </a:defRPr>
            </a:lvl5pPr>
            <a:lvl6pPr lvl="5" algn="ctr">
              <a:spcBef>
                <a:spcPts val="0"/>
              </a:spcBef>
              <a:spcAft>
                <a:spcPts val="0"/>
              </a:spcAft>
              <a:buClr>
                <a:srgbClr val="786992"/>
              </a:buClr>
              <a:buSzPts val="4500"/>
              <a:buNone/>
              <a:defRPr sz="4500">
                <a:solidFill>
                  <a:srgbClr val="786992"/>
                </a:solidFill>
              </a:defRPr>
            </a:lvl6pPr>
            <a:lvl7pPr lvl="6" algn="ctr">
              <a:spcBef>
                <a:spcPts val="0"/>
              </a:spcBef>
              <a:spcAft>
                <a:spcPts val="0"/>
              </a:spcAft>
              <a:buClr>
                <a:srgbClr val="786992"/>
              </a:buClr>
              <a:buSzPts val="4500"/>
              <a:buNone/>
              <a:defRPr sz="4500">
                <a:solidFill>
                  <a:srgbClr val="786992"/>
                </a:solidFill>
              </a:defRPr>
            </a:lvl7pPr>
            <a:lvl8pPr lvl="7" algn="ctr">
              <a:spcBef>
                <a:spcPts val="0"/>
              </a:spcBef>
              <a:spcAft>
                <a:spcPts val="0"/>
              </a:spcAft>
              <a:buClr>
                <a:srgbClr val="786992"/>
              </a:buClr>
              <a:buSzPts val="4500"/>
              <a:buNone/>
              <a:defRPr sz="4500">
                <a:solidFill>
                  <a:srgbClr val="786992"/>
                </a:solidFill>
              </a:defRPr>
            </a:lvl8pPr>
            <a:lvl9pPr lvl="8" algn="ctr">
              <a:spcBef>
                <a:spcPts val="0"/>
              </a:spcBef>
              <a:spcAft>
                <a:spcPts val="0"/>
              </a:spcAft>
              <a:buClr>
                <a:srgbClr val="786992"/>
              </a:buClr>
              <a:buSzPts val="4500"/>
              <a:buNone/>
              <a:defRPr sz="4500">
                <a:solidFill>
                  <a:srgbClr val="786992"/>
                </a:solidFill>
              </a:defRPr>
            </a:lvl9pPr>
          </a:lstStyle>
          <a:p>
            <a:endParaRPr/>
          </a:p>
        </p:txBody>
      </p:sp>
      <p:sp>
        <p:nvSpPr>
          <p:cNvPr id="38" name="Google Shape;38;p2"/>
          <p:cNvSpPr txBox="1">
            <a:spLocks noGrp="1"/>
          </p:cNvSpPr>
          <p:nvPr>
            <p:ph type="subTitle" idx="1"/>
          </p:nvPr>
        </p:nvSpPr>
        <p:spPr>
          <a:xfrm>
            <a:off x="2033400" y="3066700"/>
            <a:ext cx="5077200" cy="533100"/>
          </a:xfrm>
          <a:prstGeom prst="rect">
            <a:avLst/>
          </a:prstGeom>
        </p:spPr>
        <p:txBody>
          <a:bodyPr spcFirstLastPara="1" wrap="square" lIns="91419" tIns="91419" rIns="91419" bIns="91419" anchor="t" anchorCtr="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a:endParaRPr/>
          </a:p>
        </p:txBody>
      </p:sp>
      <p:grpSp>
        <p:nvGrpSpPr>
          <p:cNvPr id="39" name="Google Shape;39;p2"/>
          <p:cNvGrpSpPr/>
          <p:nvPr/>
        </p:nvGrpSpPr>
        <p:grpSpPr>
          <a:xfrm rot="-775931" flipH="1">
            <a:off x="6224701" y="-358520"/>
            <a:ext cx="2994542" cy="1722810"/>
            <a:chOff x="-22388" y="-12378"/>
            <a:chExt cx="2221316" cy="1278053"/>
          </a:xfrm>
        </p:grpSpPr>
        <p:sp>
          <p:nvSpPr>
            <p:cNvPr id="40" name="Google Shape;40;p2"/>
            <p:cNvSpPr/>
            <p:nvPr/>
          </p:nvSpPr>
          <p:spPr>
            <a:xfrm>
              <a:off x="-22388" y="-12378"/>
              <a:ext cx="1984082" cy="955677"/>
            </a:xfrm>
            <a:custGeom>
              <a:avLst/>
              <a:gdLst/>
              <a:ahLst/>
              <a:cxnLst/>
              <a:rect l="l" t="t" r="r" b="b"/>
              <a:pathLst>
                <a:path w="61901" h="29816" extrusionOk="0">
                  <a:moveTo>
                    <a:pt x="61901" y="0"/>
                  </a:moveTo>
                  <a:lnTo>
                    <a:pt x="61437" y="215"/>
                  </a:lnTo>
                  <a:cubicBezTo>
                    <a:pt x="60055" y="9335"/>
                    <a:pt x="47471" y="19836"/>
                    <a:pt x="30147" y="26111"/>
                  </a:cubicBezTo>
                  <a:cubicBezTo>
                    <a:pt x="23121" y="28653"/>
                    <a:pt x="17061" y="29392"/>
                    <a:pt x="12398" y="29392"/>
                  </a:cubicBezTo>
                  <a:cubicBezTo>
                    <a:pt x="10597" y="29392"/>
                    <a:pt x="9004" y="29282"/>
                    <a:pt x="7644" y="29123"/>
                  </a:cubicBezTo>
                  <a:cubicBezTo>
                    <a:pt x="4334" y="28742"/>
                    <a:pt x="1905" y="28016"/>
                    <a:pt x="548" y="27516"/>
                  </a:cubicBezTo>
                  <a:lnTo>
                    <a:pt x="0" y="27777"/>
                  </a:lnTo>
                  <a:cubicBezTo>
                    <a:pt x="1274" y="28254"/>
                    <a:pt x="3882" y="29099"/>
                    <a:pt x="7573" y="29540"/>
                  </a:cubicBezTo>
                  <a:cubicBezTo>
                    <a:pt x="8955" y="29703"/>
                    <a:pt x="10573" y="29816"/>
                    <a:pt x="12402" y="29816"/>
                  </a:cubicBezTo>
                  <a:cubicBezTo>
                    <a:pt x="17111" y="29816"/>
                    <a:pt x="23219" y="29067"/>
                    <a:pt x="30302" y="26503"/>
                  </a:cubicBezTo>
                  <a:cubicBezTo>
                    <a:pt x="31695" y="26003"/>
                    <a:pt x="33052" y="25468"/>
                    <a:pt x="34398" y="24920"/>
                  </a:cubicBezTo>
                  <a:cubicBezTo>
                    <a:pt x="41815" y="21824"/>
                    <a:pt x="48221" y="17979"/>
                    <a:pt x="53102" y="13680"/>
                  </a:cubicBezTo>
                  <a:cubicBezTo>
                    <a:pt x="58246" y="9144"/>
                    <a:pt x="61329" y="4322"/>
                    <a:pt x="619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9732" y="849730"/>
              <a:ext cx="449152" cy="415945"/>
            </a:xfrm>
            <a:custGeom>
              <a:avLst/>
              <a:gdLst/>
              <a:ahLst/>
              <a:cxnLst/>
              <a:rect l="l" t="t" r="r" b="b"/>
              <a:pathLst>
                <a:path w="14013" h="12977" extrusionOk="0">
                  <a:moveTo>
                    <a:pt x="2144" y="0"/>
                  </a:moveTo>
                  <a:lnTo>
                    <a:pt x="2144" y="0"/>
                  </a:lnTo>
                  <a:cubicBezTo>
                    <a:pt x="1" y="560"/>
                    <a:pt x="2918" y="11930"/>
                    <a:pt x="5478" y="12919"/>
                  </a:cubicBezTo>
                  <a:cubicBezTo>
                    <a:pt x="5578" y="12957"/>
                    <a:pt x="5684" y="12976"/>
                    <a:pt x="5794" y="12976"/>
                  </a:cubicBezTo>
                  <a:cubicBezTo>
                    <a:pt x="8500" y="12976"/>
                    <a:pt x="14013" y="1801"/>
                    <a:pt x="12228" y="1001"/>
                  </a:cubicBezTo>
                  <a:cubicBezTo>
                    <a:pt x="10383" y="167"/>
                    <a:pt x="2145" y="0"/>
                    <a:pt x="2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13415" y="801105"/>
              <a:ext cx="442773" cy="430305"/>
            </a:xfrm>
            <a:custGeom>
              <a:avLst/>
              <a:gdLst/>
              <a:ahLst/>
              <a:cxnLst/>
              <a:rect l="l" t="t" r="r" b="b"/>
              <a:pathLst>
                <a:path w="13814" h="13425" extrusionOk="0">
                  <a:moveTo>
                    <a:pt x="11467" y="0"/>
                  </a:moveTo>
                  <a:cubicBezTo>
                    <a:pt x="9030" y="0"/>
                    <a:pt x="1870" y="2125"/>
                    <a:pt x="1870" y="2125"/>
                  </a:cubicBezTo>
                  <a:cubicBezTo>
                    <a:pt x="1" y="3315"/>
                    <a:pt x="6252" y="13257"/>
                    <a:pt x="8990" y="13424"/>
                  </a:cubicBezTo>
                  <a:cubicBezTo>
                    <a:pt x="9004" y="13424"/>
                    <a:pt x="9019" y="13425"/>
                    <a:pt x="9033" y="13425"/>
                  </a:cubicBezTo>
                  <a:cubicBezTo>
                    <a:pt x="11727" y="13425"/>
                    <a:pt x="13813" y="254"/>
                    <a:pt x="11800" y="17"/>
                  </a:cubicBezTo>
                  <a:cubicBezTo>
                    <a:pt x="11702" y="6"/>
                    <a:pt x="11591" y="0"/>
                    <a:pt x="11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950142" y="621093"/>
              <a:ext cx="423926" cy="439183"/>
            </a:xfrm>
            <a:custGeom>
              <a:avLst/>
              <a:gdLst/>
              <a:ahLst/>
              <a:cxnLst/>
              <a:rect l="l" t="t" r="r" b="b"/>
              <a:pathLst>
                <a:path w="13226" h="13702" extrusionOk="0">
                  <a:moveTo>
                    <a:pt x="11069" y="1"/>
                  </a:moveTo>
                  <a:cubicBezTo>
                    <a:pt x="11061" y="1"/>
                    <a:pt x="11053" y="1"/>
                    <a:pt x="11045" y="2"/>
                  </a:cubicBezTo>
                  <a:cubicBezTo>
                    <a:pt x="9021" y="109"/>
                    <a:pt x="1628" y="3752"/>
                    <a:pt x="1628" y="3752"/>
                  </a:cubicBezTo>
                  <a:cubicBezTo>
                    <a:pt x="0" y="5215"/>
                    <a:pt x="7559" y="13701"/>
                    <a:pt x="10382" y="13701"/>
                  </a:cubicBezTo>
                  <a:cubicBezTo>
                    <a:pt x="10430" y="13701"/>
                    <a:pt x="10476" y="13699"/>
                    <a:pt x="10522" y="13694"/>
                  </a:cubicBezTo>
                  <a:cubicBezTo>
                    <a:pt x="13225" y="13397"/>
                    <a:pt x="13071" y="1"/>
                    <a:pt x="1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348790" y="385469"/>
              <a:ext cx="479473" cy="428542"/>
            </a:xfrm>
            <a:custGeom>
              <a:avLst/>
              <a:gdLst/>
              <a:ahLst/>
              <a:cxnLst/>
              <a:rect l="l" t="t" r="r" b="b"/>
              <a:pathLst>
                <a:path w="14959" h="13370" extrusionOk="0">
                  <a:moveTo>
                    <a:pt x="9046" y="1"/>
                  </a:moveTo>
                  <a:cubicBezTo>
                    <a:pt x="8990" y="1"/>
                    <a:pt x="8936" y="10"/>
                    <a:pt x="8884" y="30"/>
                  </a:cubicBezTo>
                  <a:cubicBezTo>
                    <a:pt x="6979" y="745"/>
                    <a:pt x="1037" y="6460"/>
                    <a:pt x="1037" y="6460"/>
                  </a:cubicBezTo>
                  <a:cubicBezTo>
                    <a:pt x="1" y="8205"/>
                    <a:pt x="8412" y="13370"/>
                    <a:pt x="11750" y="13370"/>
                  </a:cubicBezTo>
                  <a:cubicBezTo>
                    <a:pt x="12055" y="13370"/>
                    <a:pt x="12318" y="13327"/>
                    <a:pt x="12527" y="13234"/>
                  </a:cubicBezTo>
                  <a:cubicBezTo>
                    <a:pt x="14958" y="12157"/>
                    <a:pt x="11017" y="1"/>
                    <a:pt x="90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708589" y="60095"/>
              <a:ext cx="490339" cy="388508"/>
            </a:xfrm>
            <a:custGeom>
              <a:avLst/>
              <a:gdLst/>
              <a:ahLst/>
              <a:cxnLst/>
              <a:rect l="l" t="t" r="r" b="b"/>
              <a:pathLst>
                <a:path w="15298" h="12121" extrusionOk="0">
                  <a:moveTo>
                    <a:pt x="6058" y="1"/>
                  </a:moveTo>
                  <a:cubicBezTo>
                    <a:pt x="5930" y="1"/>
                    <a:pt x="5820" y="35"/>
                    <a:pt x="5731" y="109"/>
                  </a:cubicBezTo>
                  <a:cubicBezTo>
                    <a:pt x="4159" y="1406"/>
                    <a:pt x="349" y="8705"/>
                    <a:pt x="349" y="8705"/>
                  </a:cubicBezTo>
                  <a:cubicBezTo>
                    <a:pt x="0" y="10342"/>
                    <a:pt x="6408" y="12120"/>
                    <a:pt x="10469" y="12120"/>
                  </a:cubicBezTo>
                  <a:cubicBezTo>
                    <a:pt x="11812" y="12120"/>
                    <a:pt x="12898" y="11926"/>
                    <a:pt x="13399" y="11467"/>
                  </a:cubicBezTo>
                  <a:cubicBezTo>
                    <a:pt x="15297" y="9726"/>
                    <a:pt x="8195" y="1"/>
                    <a:pt x="6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CUSTOM_16">
    <p:spTree>
      <p:nvGrpSpPr>
        <p:cNvPr id="1" name="Shape 103"/>
        <p:cNvGrpSpPr/>
        <p:nvPr/>
      </p:nvGrpSpPr>
      <p:grpSpPr>
        <a:xfrm>
          <a:off x="0" y="0"/>
          <a:ext cx="0" cy="0"/>
          <a:chOff x="0" y="0"/>
          <a:chExt cx="0" cy="0"/>
        </a:xfrm>
      </p:grpSpPr>
      <p:sp>
        <p:nvSpPr>
          <p:cNvPr id="104" name="Google Shape;104;p15"/>
          <p:cNvSpPr txBox="1">
            <a:spLocks noGrp="1"/>
          </p:cNvSpPr>
          <p:nvPr>
            <p:ph type="subTitle" idx="1"/>
          </p:nvPr>
        </p:nvSpPr>
        <p:spPr>
          <a:xfrm>
            <a:off x="1611000" y="1163200"/>
            <a:ext cx="5922000" cy="323700"/>
          </a:xfrm>
          <a:prstGeom prst="rect">
            <a:avLst/>
          </a:prstGeom>
        </p:spPr>
        <p:txBody>
          <a:bodyPr spcFirstLastPara="1" wrap="square" lIns="91419" tIns="91419" rIns="91419" bIns="91419"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atin typeface="Quicksand"/>
                <a:ea typeface="Quicksand"/>
                <a:cs typeface="Quicksand"/>
                <a:sym typeface="Quicksand"/>
              </a:defRPr>
            </a:lvl2pPr>
            <a:lvl3pPr lvl="2" algn="ctr" rtl="0">
              <a:lnSpc>
                <a:spcPct val="100000"/>
              </a:lnSpc>
              <a:spcBef>
                <a:spcPts val="0"/>
              </a:spcBef>
              <a:spcAft>
                <a:spcPts val="0"/>
              </a:spcAft>
              <a:buNone/>
              <a:defRPr b="1">
                <a:latin typeface="Quicksand"/>
                <a:ea typeface="Quicksand"/>
                <a:cs typeface="Quicksand"/>
                <a:sym typeface="Quicksand"/>
              </a:defRPr>
            </a:lvl3pPr>
            <a:lvl4pPr lvl="3" algn="ctr" rtl="0">
              <a:lnSpc>
                <a:spcPct val="100000"/>
              </a:lnSpc>
              <a:spcBef>
                <a:spcPts val="0"/>
              </a:spcBef>
              <a:spcAft>
                <a:spcPts val="0"/>
              </a:spcAft>
              <a:buNone/>
              <a:defRPr b="1">
                <a:latin typeface="Quicksand"/>
                <a:ea typeface="Quicksand"/>
                <a:cs typeface="Quicksand"/>
                <a:sym typeface="Quicksand"/>
              </a:defRPr>
            </a:lvl4pPr>
            <a:lvl5pPr lvl="4" algn="ctr" rtl="0">
              <a:lnSpc>
                <a:spcPct val="100000"/>
              </a:lnSpc>
              <a:spcBef>
                <a:spcPts val="0"/>
              </a:spcBef>
              <a:spcAft>
                <a:spcPts val="0"/>
              </a:spcAft>
              <a:buNone/>
              <a:defRPr b="1">
                <a:latin typeface="Quicksand"/>
                <a:ea typeface="Quicksand"/>
                <a:cs typeface="Quicksand"/>
                <a:sym typeface="Quicksand"/>
              </a:defRPr>
            </a:lvl5pPr>
            <a:lvl6pPr lvl="5" algn="ctr" rtl="0">
              <a:lnSpc>
                <a:spcPct val="100000"/>
              </a:lnSpc>
              <a:spcBef>
                <a:spcPts val="0"/>
              </a:spcBef>
              <a:spcAft>
                <a:spcPts val="0"/>
              </a:spcAft>
              <a:buNone/>
              <a:defRPr b="1">
                <a:latin typeface="Quicksand"/>
                <a:ea typeface="Quicksand"/>
                <a:cs typeface="Quicksand"/>
                <a:sym typeface="Quicksand"/>
              </a:defRPr>
            </a:lvl6pPr>
            <a:lvl7pPr lvl="6" algn="ctr" rtl="0">
              <a:lnSpc>
                <a:spcPct val="100000"/>
              </a:lnSpc>
              <a:spcBef>
                <a:spcPts val="0"/>
              </a:spcBef>
              <a:spcAft>
                <a:spcPts val="0"/>
              </a:spcAft>
              <a:buNone/>
              <a:defRPr b="1">
                <a:latin typeface="Quicksand"/>
                <a:ea typeface="Quicksand"/>
                <a:cs typeface="Quicksand"/>
                <a:sym typeface="Quicksand"/>
              </a:defRPr>
            </a:lvl7pPr>
            <a:lvl8pPr lvl="7" algn="ctr" rtl="0">
              <a:lnSpc>
                <a:spcPct val="100000"/>
              </a:lnSpc>
              <a:spcBef>
                <a:spcPts val="0"/>
              </a:spcBef>
              <a:spcAft>
                <a:spcPts val="0"/>
              </a:spcAft>
              <a:buNone/>
              <a:defRPr b="1">
                <a:latin typeface="Quicksand"/>
                <a:ea typeface="Quicksand"/>
                <a:cs typeface="Quicksand"/>
                <a:sym typeface="Quicksand"/>
              </a:defRPr>
            </a:lvl8pPr>
            <a:lvl9pPr lvl="8" algn="ctr" rtl="0">
              <a:lnSpc>
                <a:spcPct val="100000"/>
              </a:lnSpc>
              <a:spcBef>
                <a:spcPts val="0"/>
              </a:spcBef>
              <a:spcAft>
                <a:spcPts val="0"/>
              </a:spcAft>
              <a:buNone/>
              <a:defRPr b="1">
                <a:latin typeface="Quicksand"/>
                <a:ea typeface="Quicksand"/>
                <a:cs typeface="Quicksand"/>
                <a:sym typeface="Quicksand"/>
              </a:defRPr>
            </a:lvl9pPr>
          </a:lstStyle>
          <a:p>
            <a:endParaRPr/>
          </a:p>
        </p:txBody>
      </p:sp>
      <p:sp>
        <p:nvSpPr>
          <p:cNvPr id="105" name="Google Shape;105;p15"/>
          <p:cNvSpPr txBox="1">
            <a:spLocks noGrp="1"/>
          </p:cNvSpPr>
          <p:nvPr>
            <p:ph type="title"/>
          </p:nvPr>
        </p:nvSpPr>
        <p:spPr>
          <a:xfrm>
            <a:off x="1972200" y="445025"/>
            <a:ext cx="5199600" cy="572700"/>
          </a:xfrm>
          <a:prstGeom prst="rect">
            <a:avLst/>
          </a:prstGeom>
        </p:spPr>
        <p:txBody>
          <a:bodyPr spcFirstLastPara="1" wrap="square" lIns="91419" tIns="91419" rIns="91419" bIns="91419"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06" name="Google Shape;106;p15"/>
          <p:cNvSpPr/>
          <p:nvPr/>
        </p:nvSpPr>
        <p:spPr>
          <a:xfrm>
            <a:off x="104" y="54"/>
            <a:ext cx="2059605" cy="5581555"/>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107" name="Google Shape;107;p15"/>
          <p:cNvSpPr/>
          <p:nvPr/>
        </p:nvSpPr>
        <p:spPr>
          <a:xfrm flipH="1">
            <a:off x="7084397" y="54"/>
            <a:ext cx="2059605" cy="5581555"/>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grpSp>
        <p:nvGrpSpPr>
          <p:cNvPr id="108" name="Google Shape;108;p15"/>
          <p:cNvGrpSpPr/>
          <p:nvPr/>
        </p:nvGrpSpPr>
        <p:grpSpPr>
          <a:xfrm>
            <a:off x="7537695" y="609981"/>
            <a:ext cx="1421896" cy="3159697"/>
            <a:chOff x="7521693" y="305177"/>
            <a:chExt cx="1421896" cy="3159697"/>
          </a:xfrm>
        </p:grpSpPr>
        <p:sp>
          <p:nvSpPr>
            <p:cNvPr id="109" name="Google Shape;109;p15"/>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7521693" y="332278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5"/>
          <p:cNvGrpSpPr/>
          <p:nvPr/>
        </p:nvGrpSpPr>
        <p:grpSpPr>
          <a:xfrm flipH="1">
            <a:off x="184395" y="609981"/>
            <a:ext cx="1231180" cy="2158057"/>
            <a:chOff x="7712409" y="305177"/>
            <a:chExt cx="1231180" cy="2158057"/>
          </a:xfrm>
        </p:grpSpPr>
        <p:sp>
          <p:nvSpPr>
            <p:cNvPr id="116" name="Google Shape;116;p15"/>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269"/>
        <p:cNvGrpSpPr/>
        <p:nvPr/>
      </p:nvGrpSpPr>
      <p:grpSpPr>
        <a:xfrm>
          <a:off x="0" y="0"/>
          <a:ext cx="0" cy="0"/>
          <a:chOff x="0" y="0"/>
          <a:chExt cx="0" cy="0"/>
        </a:xfrm>
      </p:grpSpPr>
      <p:sp>
        <p:nvSpPr>
          <p:cNvPr id="270" name="Google Shape;270;p31"/>
          <p:cNvSpPr/>
          <p:nvPr/>
        </p:nvSpPr>
        <p:spPr>
          <a:xfrm>
            <a:off x="104" y="54"/>
            <a:ext cx="2059605" cy="5581555"/>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271" name="Google Shape;271;p31"/>
          <p:cNvSpPr/>
          <p:nvPr/>
        </p:nvSpPr>
        <p:spPr>
          <a:xfrm flipH="1">
            <a:off x="7084397" y="54"/>
            <a:ext cx="2059605" cy="5581555"/>
          </a:xfrm>
          <a:custGeom>
            <a:avLst/>
            <a:gdLst/>
            <a:ahLst/>
            <a:cxnLst/>
            <a:rect l="l" t="t" r="r" b="b"/>
            <a:pathLst>
              <a:path w="78701" h="159473" extrusionOk="0">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grpSp>
        <p:nvGrpSpPr>
          <p:cNvPr id="272" name="Google Shape;272;p31"/>
          <p:cNvGrpSpPr/>
          <p:nvPr/>
        </p:nvGrpSpPr>
        <p:grpSpPr>
          <a:xfrm>
            <a:off x="7537695" y="609981"/>
            <a:ext cx="1421896" cy="3159697"/>
            <a:chOff x="7521693" y="305177"/>
            <a:chExt cx="1421896" cy="3159697"/>
          </a:xfrm>
        </p:grpSpPr>
        <p:sp>
          <p:nvSpPr>
            <p:cNvPr id="273" name="Google Shape;273;p31"/>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1"/>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1"/>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1"/>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1"/>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1"/>
            <p:cNvSpPr/>
            <p:nvPr/>
          </p:nvSpPr>
          <p:spPr>
            <a:xfrm>
              <a:off x="7521693" y="332278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 name="Google Shape;279;p31"/>
          <p:cNvGrpSpPr/>
          <p:nvPr/>
        </p:nvGrpSpPr>
        <p:grpSpPr>
          <a:xfrm flipH="1">
            <a:off x="184395" y="609981"/>
            <a:ext cx="1231180" cy="2158057"/>
            <a:chOff x="7712409" y="305177"/>
            <a:chExt cx="1231180" cy="2158057"/>
          </a:xfrm>
        </p:grpSpPr>
        <p:sp>
          <p:nvSpPr>
            <p:cNvPr id="280" name="Google Shape;280;p31"/>
            <p:cNvSpPr/>
            <p:nvPr/>
          </p:nvSpPr>
          <p:spPr>
            <a:xfrm>
              <a:off x="7712409" y="2356274"/>
              <a:ext cx="93145" cy="106959"/>
            </a:xfrm>
            <a:custGeom>
              <a:avLst/>
              <a:gdLst/>
              <a:ahLst/>
              <a:cxnLst/>
              <a:rect l="l" t="t" r="r" b="b"/>
              <a:pathLst>
                <a:path w="2906" h="3337" extrusionOk="0">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1"/>
            <p:cNvSpPr/>
            <p:nvPr/>
          </p:nvSpPr>
          <p:spPr>
            <a:xfrm>
              <a:off x="8777593" y="785135"/>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1"/>
            <p:cNvSpPr/>
            <p:nvPr/>
          </p:nvSpPr>
          <p:spPr>
            <a:xfrm>
              <a:off x="8819546" y="2201404"/>
              <a:ext cx="124043" cy="141736"/>
            </a:xfrm>
            <a:custGeom>
              <a:avLst/>
              <a:gdLst/>
              <a:ahLst/>
              <a:cxnLst/>
              <a:rect l="l" t="t" r="r" b="b"/>
              <a:pathLst>
                <a:path w="3870" h="4422" extrusionOk="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1"/>
            <p:cNvSpPr/>
            <p:nvPr/>
          </p:nvSpPr>
          <p:spPr>
            <a:xfrm>
              <a:off x="8480530" y="305177"/>
              <a:ext cx="124043" cy="141736"/>
            </a:xfrm>
            <a:custGeom>
              <a:avLst/>
              <a:gdLst/>
              <a:ahLst/>
              <a:cxnLst/>
              <a:rect l="l" t="t" r="r" b="b"/>
              <a:pathLst>
                <a:path w="3870" h="4422" extrusionOk="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1"/>
            <p:cNvSpPr/>
            <p:nvPr/>
          </p:nvSpPr>
          <p:spPr>
            <a:xfrm>
              <a:off x="8404568" y="1643660"/>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8_1">
    <p:spTree>
      <p:nvGrpSpPr>
        <p:cNvPr id="1" name="Shape 285"/>
        <p:cNvGrpSpPr/>
        <p:nvPr/>
      </p:nvGrpSpPr>
      <p:grpSpPr>
        <a:xfrm>
          <a:off x="0" y="0"/>
          <a:ext cx="0" cy="0"/>
          <a:chOff x="0" y="0"/>
          <a:chExt cx="0" cy="0"/>
        </a:xfrm>
      </p:grpSpPr>
      <p:sp>
        <p:nvSpPr>
          <p:cNvPr id="286" name="Google Shape;286;p32"/>
          <p:cNvSpPr/>
          <p:nvPr/>
        </p:nvSpPr>
        <p:spPr>
          <a:xfrm rot="10800000" flipH="1">
            <a:off x="5" y="-18316"/>
            <a:ext cx="1352275" cy="1504216"/>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287" name="Google Shape;287;p32"/>
          <p:cNvSpPr/>
          <p:nvPr/>
        </p:nvSpPr>
        <p:spPr>
          <a:xfrm flipH="1">
            <a:off x="7925080" y="4096485"/>
            <a:ext cx="1352275" cy="1504216"/>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18_1_1">
    <p:spTree>
      <p:nvGrpSpPr>
        <p:cNvPr id="1" name="Shape 288"/>
        <p:cNvGrpSpPr/>
        <p:nvPr/>
      </p:nvGrpSpPr>
      <p:grpSpPr>
        <a:xfrm>
          <a:off x="0" y="0"/>
          <a:ext cx="0" cy="0"/>
          <a:chOff x="0" y="0"/>
          <a:chExt cx="0" cy="0"/>
        </a:xfrm>
      </p:grpSpPr>
      <p:sp>
        <p:nvSpPr>
          <p:cNvPr id="289" name="Google Shape;289;p33"/>
          <p:cNvSpPr/>
          <p:nvPr/>
        </p:nvSpPr>
        <p:spPr>
          <a:xfrm>
            <a:off x="6372501" y="-394225"/>
            <a:ext cx="2771500" cy="1601750"/>
          </a:xfrm>
          <a:custGeom>
            <a:avLst/>
            <a:gdLst/>
            <a:ahLst/>
            <a:cxnLst/>
            <a:rect l="l" t="t" r="r" b="b"/>
            <a:pathLst>
              <a:path w="110860" h="64070" extrusionOk="0">
                <a:moveTo>
                  <a:pt x="110789" y="0"/>
                </a:moveTo>
                <a:lnTo>
                  <a:pt x="1" y="119"/>
                </a:lnTo>
                <a:cubicBezTo>
                  <a:pt x="251" y="1405"/>
                  <a:pt x="584" y="2679"/>
                  <a:pt x="1025" y="3894"/>
                </a:cubicBezTo>
                <a:cubicBezTo>
                  <a:pt x="1049" y="3965"/>
                  <a:pt x="1072" y="4048"/>
                  <a:pt x="1108" y="4120"/>
                </a:cubicBezTo>
                <a:cubicBezTo>
                  <a:pt x="1120" y="4179"/>
                  <a:pt x="1132" y="4227"/>
                  <a:pt x="1144" y="4263"/>
                </a:cubicBezTo>
                <a:cubicBezTo>
                  <a:pt x="1251" y="4525"/>
                  <a:pt x="1358" y="4786"/>
                  <a:pt x="1465" y="5037"/>
                </a:cubicBezTo>
                <a:cubicBezTo>
                  <a:pt x="1680" y="5560"/>
                  <a:pt x="1918" y="6072"/>
                  <a:pt x="2180" y="6572"/>
                </a:cubicBezTo>
                <a:cubicBezTo>
                  <a:pt x="3013" y="8192"/>
                  <a:pt x="4001" y="9716"/>
                  <a:pt x="5168" y="11097"/>
                </a:cubicBezTo>
                <a:cubicBezTo>
                  <a:pt x="5252" y="11216"/>
                  <a:pt x="5359" y="11335"/>
                  <a:pt x="5466" y="11454"/>
                </a:cubicBezTo>
                <a:cubicBezTo>
                  <a:pt x="6537" y="12704"/>
                  <a:pt x="7740" y="13871"/>
                  <a:pt x="9038" y="14907"/>
                </a:cubicBezTo>
                <a:cubicBezTo>
                  <a:pt x="9157" y="15002"/>
                  <a:pt x="9276" y="15097"/>
                  <a:pt x="9395" y="15193"/>
                </a:cubicBezTo>
                <a:cubicBezTo>
                  <a:pt x="10871" y="16371"/>
                  <a:pt x="12479" y="17395"/>
                  <a:pt x="14146" y="18288"/>
                </a:cubicBezTo>
                <a:cubicBezTo>
                  <a:pt x="14360" y="18407"/>
                  <a:pt x="14586" y="18526"/>
                  <a:pt x="14824" y="18645"/>
                </a:cubicBezTo>
                <a:cubicBezTo>
                  <a:pt x="15527" y="19003"/>
                  <a:pt x="16241" y="19324"/>
                  <a:pt x="16955" y="19645"/>
                </a:cubicBezTo>
                <a:cubicBezTo>
                  <a:pt x="17074" y="19705"/>
                  <a:pt x="17194" y="19765"/>
                  <a:pt x="17313" y="19800"/>
                </a:cubicBezTo>
                <a:cubicBezTo>
                  <a:pt x="19777" y="20848"/>
                  <a:pt x="22337" y="21622"/>
                  <a:pt x="24885" y="22158"/>
                </a:cubicBezTo>
                <a:cubicBezTo>
                  <a:pt x="25004" y="22181"/>
                  <a:pt x="25123" y="22217"/>
                  <a:pt x="25242" y="22229"/>
                </a:cubicBezTo>
                <a:lnTo>
                  <a:pt x="25957" y="22360"/>
                </a:lnTo>
                <a:cubicBezTo>
                  <a:pt x="28207" y="22777"/>
                  <a:pt x="30517" y="23039"/>
                  <a:pt x="32815" y="23301"/>
                </a:cubicBezTo>
                <a:lnTo>
                  <a:pt x="33172" y="23348"/>
                </a:lnTo>
                <a:cubicBezTo>
                  <a:pt x="35732" y="23646"/>
                  <a:pt x="38291" y="23967"/>
                  <a:pt x="40756" y="24539"/>
                </a:cubicBezTo>
                <a:lnTo>
                  <a:pt x="41113" y="24634"/>
                </a:lnTo>
                <a:cubicBezTo>
                  <a:pt x="42101" y="24848"/>
                  <a:pt x="43078" y="25134"/>
                  <a:pt x="44030" y="25456"/>
                </a:cubicBezTo>
                <a:cubicBezTo>
                  <a:pt x="44340" y="25587"/>
                  <a:pt x="44661" y="25682"/>
                  <a:pt x="44983" y="25825"/>
                </a:cubicBezTo>
                <a:cubicBezTo>
                  <a:pt x="46269" y="26325"/>
                  <a:pt x="47507" y="26956"/>
                  <a:pt x="48686" y="27730"/>
                </a:cubicBezTo>
                <a:cubicBezTo>
                  <a:pt x="48805" y="27801"/>
                  <a:pt x="48924" y="27873"/>
                  <a:pt x="49043" y="27968"/>
                </a:cubicBezTo>
                <a:cubicBezTo>
                  <a:pt x="49067" y="27992"/>
                  <a:pt x="49114" y="28027"/>
                  <a:pt x="49150" y="28039"/>
                </a:cubicBezTo>
                <a:cubicBezTo>
                  <a:pt x="50995" y="29325"/>
                  <a:pt x="52519" y="30921"/>
                  <a:pt x="53924" y="32671"/>
                </a:cubicBezTo>
                <a:cubicBezTo>
                  <a:pt x="54008" y="32790"/>
                  <a:pt x="54115" y="32897"/>
                  <a:pt x="54210" y="33028"/>
                </a:cubicBezTo>
                <a:cubicBezTo>
                  <a:pt x="55043" y="34112"/>
                  <a:pt x="55829" y="35255"/>
                  <a:pt x="56603" y="36421"/>
                </a:cubicBezTo>
                <a:cubicBezTo>
                  <a:pt x="56722" y="36600"/>
                  <a:pt x="56841" y="36767"/>
                  <a:pt x="56960" y="36969"/>
                </a:cubicBezTo>
                <a:lnTo>
                  <a:pt x="58830" y="39874"/>
                </a:lnTo>
                <a:cubicBezTo>
                  <a:pt x="58913" y="39981"/>
                  <a:pt x="58984" y="40100"/>
                  <a:pt x="59068" y="40219"/>
                </a:cubicBezTo>
                <a:cubicBezTo>
                  <a:pt x="60318" y="42113"/>
                  <a:pt x="61604" y="43994"/>
                  <a:pt x="63092" y="45672"/>
                </a:cubicBezTo>
                <a:cubicBezTo>
                  <a:pt x="63521" y="46149"/>
                  <a:pt x="63949" y="46613"/>
                  <a:pt x="64414" y="47054"/>
                </a:cubicBezTo>
                <a:cubicBezTo>
                  <a:pt x="64461" y="47101"/>
                  <a:pt x="64509" y="47149"/>
                  <a:pt x="64545" y="47173"/>
                </a:cubicBezTo>
                <a:cubicBezTo>
                  <a:pt x="64628" y="47268"/>
                  <a:pt x="64711" y="47339"/>
                  <a:pt x="64783" y="47411"/>
                </a:cubicBezTo>
                <a:cubicBezTo>
                  <a:pt x="64819" y="47458"/>
                  <a:pt x="64866" y="47506"/>
                  <a:pt x="64902" y="47530"/>
                </a:cubicBezTo>
                <a:cubicBezTo>
                  <a:pt x="67188" y="49709"/>
                  <a:pt x="69772" y="51542"/>
                  <a:pt x="72486" y="53185"/>
                </a:cubicBezTo>
                <a:lnTo>
                  <a:pt x="72843" y="53412"/>
                </a:lnTo>
                <a:cubicBezTo>
                  <a:pt x="73320" y="53697"/>
                  <a:pt x="73796" y="53983"/>
                  <a:pt x="74272" y="54245"/>
                </a:cubicBezTo>
                <a:cubicBezTo>
                  <a:pt x="74474" y="54364"/>
                  <a:pt x="74689" y="54483"/>
                  <a:pt x="74903" y="54602"/>
                </a:cubicBezTo>
                <a:cubicBezTo>
                  <a:pt x="76606" y="55567"/>
                  <a:pt x="78368" y="56495"/>
                  <a:pt x="80094" y="57400"/>
                </a:cubicBezTo>
                <a:cubicBezTo>
                  <a:pt x="80189" y="57460"/>
                  <a:pt x="80309" y="57519"/>
                  <a:pt x="80416" y="57579"/>
                </a:cubicBezTo>
                <a:cubicBezTo>
                  <a:pt x="80535" y="57638"/>
                  <a:pt x="80654" y="57710"/>
                  <a:pt x="80773" y="57769"/>
                </a:cubicBezTo>
                <a:cubicBezTo>
                  <a:pt x="83237" y="59067"/>
                  <a:pt x="85774" y="60365"/>
                  <a:pt x="88345" y="61424"/>
                </a:cubicBezTo>
                <a:cubicBezTo>
                  <a:pt x="88381" y="61436"/>
                  <a:pt x="88405" y="61448"/>
                  <a:pt x="88441" y="61448"/>
                </a:cubicBezTo>
                <a:cubicBezTo>
                  <a:pt x="88524" y="61496"/>
                  <a:pt x="88619" y="61520"/>
                  <a:pt x="88702" y="61555"/>
                </a:cubicBezTo>
                <a:cubicBezTo>
                  <a:pt x="88917" y="61639"/>
                  <a:pt x="89119" y="61734"/>
                  <a:pt x="89333" y="61805"/>
                </a:cubicBezTo>
                <a:cubicBezTo>
                  <a:pt x="91596" y="62698"/>
                  <a:pt x="93917" y="63401"/>
                  <a:pt x="96275" y="63770"/>
                </a:cubicBezTo>
                <a:lnTo>
                  <a:pt x="96632" y="63818"/>
                </a:lnTo>
                <a:cubicBezTo>
                  <a:pt x="97382" y="63925"/>
                  <a:pt x="98120" y="64008"/>
                  <a:pt x="98870" y="64044"/>
                </a:cubicBezTo>
                <a:cubicBezTo>
                  <a:pt x="99248" y="64061"/>
                  <a:pt x="99624" y="64070"/>
                  <a:pt x="99999" y="64070"/>
                </a:cubicBezTo>
                <a:cubicBezTo>
                  <a:pt x="101424" y="64070"/>
                  <a:pt x="102836" y="63946"/>
                  <a:pt x="104240" y="63710"/>
                </a:cubicBezTo>
                <a:cubicBezTo>
                  <a:pt x="104359" y="63698"/>
                  <a:pt x="104478" y="63663"/>
                  <a:pt x="104597" y="63651"/>
                </a:cubicBezTo>
                <a:cubicBezTo>
                  <a:pt x="106657" y="63258"/>
                  <a:pt x="108634" y="62639"/>
                  <a:pt x="110550" y="61793"/>
                </a:cubicBezTo>
                <a:cubicBezTo>
                  <a:pt x="110646" y="61746"/>
                  <a:pt x="110765" y="61698"/>
                  <a:pt x="110860" y="61663"/>
                </a:cubicBezTo>
                <a:lnTo>
                  <a:pt x="110789" y="0"/>
                </a:ln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290" name="Google Shape;290;p33"/>
          <p:cNvSpPr/>
          <p:nvPr/>
        </p:nvSpPr>
        <p:spPr>
          <a:xfrm>
            <a:off x="-2413098" y="3714351"/>
            <a:ext cx="3586175" cy="1429150"/>
          </a:xfrm>
          <a:custGeom>
            <a:avLst/>
            <a:gdLst/>
            <a:ahLst/>
            <a:cxnLst/>
            <a:rect l="l" t="t" r="r" b="b"/>
            <a:pathLst>
              <a:path w="143447" h="57166" extrusionOk="0">
                <a:moveTo>
                  <a:pt x="91977" y="0"/>
                </a:moveTo>
                <a:cubicBezTo>
                  <a:pt x="90008" y="0"/>
                  <a:pt x="88029" y="153"/>
                  <a:pt x="85999" y="421"/>
                </a:cubicBezTo>
                <a:cubicBezTo>
                  <a:pt x="85880" y="445"/>
                  <a:pt x="85761" y="457"/>
                  <a:pt x="85642" y="480"/>
                </a:cubicBezTo>
                <a:cubicBezTo>
                  <a:pt x="83106" y="885"/>
                  <a:pt x="80641" y="1540"/>
                  <a:pt x="78260" y="2481"/>
                </a:cubicBezTo>
                <a:cubicBezTo>
                  <a:pt x="78200" y="2504"/>
                  <a:pt x="78129" y="2528"/>
                  <a:pt x="78069" y="2552"/>
                </a:cubicBezTo>
                <a:cubicBezTo>
                  <a:pt x="77950" y="2600"/>
                  <a:pt x="77831" y="2659"/>
                  <a:pt x="77712" y="2707"/>
                </a:cubicBezTo>
                <a:cubicBezTo>
                  <a:pt x="77605" y="2742"/>
                  <a:pt x="77486" y="2802"/>
                  <a:pt x="77379" y="2850"/>
                </a:cubicBezTo>
                <a:cubicBezTo>
                  <a:pt x="76069" y="3397"/>
                  <a:pt x="74795" y="4028"/>
                  <a:pt x="73557" y="4743"/>
                </a:cubicBezTo>
                <a:cubicBezTo>
                  <a:pt x="72378" y="5409"/>
                  <a:pt x="71247" y="6160"/>
                  <a:pt x="70128" y="6933"/>
                </a:cubicBezTo>
                <a:cubicBezTo>
                  <a:pt x="70009" y="7005"/>
                  <a:pt x="69890" y="7100"/>
                  <a:pt x="69771" y="7184"/>
                </a:cubicBezTo>
                <a:cubicBezTo>
                  <a:pt x="68616" y="8005"/>
                  <a:pt x="67473" y="8850"/>
                  <a:pt x="66342" y="9720"/>
                </a:cubicBezTo>
                <a:lnTo>
                  <a:pt x="65842" y="10077"/>
                </a:lnTo>
                <a:cubicBezTo>
                  <a:pt x="64627" y="10994"/>
                  <a:pt x="63425" y="11922"/>
                  <a:pt x="62186" y="12791"/>
                </a:cubicBezTo>
                <a:cubicBezTo>
                  <a:pt x="62067" y="12875"/>
                  <a:pt x="61948" y="12958"/>
                  <a:pt x="61829" y="13053"/>
                </a:cubicBezTo>
                <a:cubicBezTo>
                  <a:pt x="59734" y="14542"/>
                  <a:pt x="57567" y="15887"/>
                  <a:pt x="55245" y="16935"/>
                </a:cubicBezTo>
                <a:lnTo>
                  <a:pt x="54400" y="17292"/>
                </a:lnTo>
                <a:cubicBezTo>
                  <a:pt x="54352" y="17316"/>
                  <a:pt x="54293" y="17340"/>
                  <a:pt x="54257" y="17351"/>
                </a:cubicBezTo>
                <a:cubicBezTo>
                  <a:pt x="54138" y="17411"/>
                  <a:pt x="54019" y="17459"/>
                  <a:pt x="53900" y="17494"/>
                </a:cubicBezTo>
                <a:cubicBezTo>
                  <a:pt x="53400" y="17685"/>
                  <a:pt x="52923" y="17851"/>
                  <a:pt x="52435" y="18006"/>
                </a:cubicBezTo>
                <a:cubicBezTo>
                  <a:pt x="50423" y="18613"/>
                  <a:pt x="48375" y="18947"/>
                  <a:pt x="46303" y="19078"/>
                </a:cubicBezTo>
                <a:cubicBezTo>
                  <a:pt x="46184" y="19090"/>
                  <a:pt x="46065" y="19090"/>
                  <a:pt x="45946" y="19090"/>
                </a:cubicBezTo>
                <a:cubicBezTo>
                  <a:pt x="45378" y="19120"/>
                  <a:pt x="44808" y="19133"/>
                  <a:pt x="44236" y="19133"/>
                </a:cubicBezTo>
                <a:cubicBezTo>
                  <a:pt x="42296" y="19133"/>
                  <a:pt x="40342" y="18974"/>
                  <a:pt x="38374" y="18744"/>
                </a:cubicBezTo>
                <a:lnTo>
                  <a:pt x="38017" y="18709"/>
                </a:lnTo>
                <a:cubicBezTo>
                  <a:pt x="35481" y="18387"/>
                  <a:pt x="32957" y="17959"/>
                  <a:pt x="30444" y="17554"/>
                </a:cubicBezTo>
                <a:cubicBezTo>
                  <a:pt x="30325" y="17530"/>
                  <a:pt x="30206" y="17518"/>
                  <a:pt x="30087" y="17494"/>
                </a:cubicBezTo>
                <a:cubicBezTo>
                  <a:pt x="29670" y="17423"/>
                  <a:pt x="29230" y="17351"/>
                  <a:pt x="28801" y="17292"/>
                </a:cubicBezTo>
                <a:cubicBezTo>
                  <a:pt x="28754" y="17292"/>
                  <a:pt x="28718" y="17280"/>
                  <a:pt x="28670" y="17280"/>
                </a:cubicBezTo>
                <a:cubicBezTo>
                  <a:pt x="27861" y="17161"/>
                  <a:pt x="27051" y="17042"/>
                  <a:pt x="26241" y="16935"/>
                </a:cubicBezTo>
                <a:cubicBezTo>
                  <a:pt x="25003" y="16756"/>
                  <a:pt x="23753" y="16625"/>
                  <a:pt x="22503" y="16506"/>
                </a:cubicBezTo>
                <a:cubicBezTo>
                  <a:pt x="22384" y="16482"/>
                  <a:pt x="22265" y="16470"/>
                  <a:pt x="22146" y="16470"/>
                </a:cubicBezTo>
                <a:cubicBezTo>
                  <a:pt x="19748" y="16243"/>
                  <a:pt x="17339" y="16124"/>
                  <a:pt x="14920" y="16124"/>
                </a:cubicBezTo>
                <a:cubicBezTo>
                  <a:pt x="14804" y="16124"/>
                  <a:pt x="14689" y="16125"/>
                  <a:pt x="14573" y="16125"/>
                </a:cubicBezTo>
                <a:lnTo>
                  <a:pt x="14216" y="16125"/>
                </a:lnTo>
                <a:cubicBezTo>
                  <a:pt x="11692" y="16161"/>
                  <a:pt x="9144" y="16339"/>
                  <a:pt x="6644" y="16697"/>
                </a:cubicBezTo>
                <a:cubicBezTo>
                  <a:pt x="6525" y="16697"/>
                  <a:pt x="6406" y="16720"/>
                  <a:pt x="6287" y="16744"/>
                </a:cubicBezTo>
                <a:cubicBezTo>
                  <a:pt x="5882" y="16804"/>
                  <a:pt x="5501" y="16863"/>
                  <a:pt x="5096" y="16935"/>
                </a:cubicBezTo>
                <a:cubicBezTo>
                  <a:pt x="4465" y="17042"/>
                  <a:pt x="3858" y="17161"/>
                  <a:pt x="3250" y="17292"/>
                </a:cubicBezTo>
                <a:cubicBezTo>
                  <a:pt x="2905" y="17363"/>
                  <a:pt x="2548" y="17459"/>
                  <a:pt x="2203" y="17530"/>
                </a:cubicBezTo>
                <a:cubicBezTo>
                  <a:pt x="1476" y="17709"/>
                  <a:pt x="738" y="17899"/>
                  <a:pt x="0" y="18125"/>
                </a:cubicBezTo>
                <a:lnTo>
                  <a:pt x="0" y="57166"/>
                </a:lnTo>
                <a:lnTo>
                  <a:pt x="143447" y="57166"/>
                </a:lnTo>
                <a:cubicBezTo>
                  <a:pt x="143208" y="55856"/>
                  <a:pt x="142816" y="54570"/>
                  <a:pt x="142256" y="53368"/>
                </a:cubicBezTo>
                <a:lnTo>
                  <a:pt x="142077" y="53011"/>
                </a:lnTo>
                <a:cubicBezTo>
                  <a:pt x="141946" y="52725"/>
                  <a:pt x="141803" y="52463"/>
                  <a:pt x="141649" y="52189"/>
                </a:cubicBezTo>
                <a:cubicBezTo>
                  <a:pt x="141625" y="52177"/>
                  <a:pt x="141625" y="52141"/>
                  <a:pt x="141613" y="52130"/>
                </a:cubicBezTo>
                <a:cubicBezTo>
                  <a:pt x="141506" y="51963"/>
                  <a:pt x="141411" y="51784"/>
                  <a:pt x="141292" y="51618"/>
                </a:cubicBezTo>
                <a:cubicBezTo>
                  <a:pt x="139946" y="49498"/>
                  <a:pt x="138101" y="47772"/>
                  <a:pt x="136124" y="46164"/>
                </a:cubicBezTo>
                <a:cubicBezTo>
                  <a:pt x="135958" y="46045"/>
                  <a:pt x="135815" y="45926"/>
                  <a:pt x="135660" y="45807"/>
                </a:cubicBezTo>
                <a:cubicBezTo>
                  <a:pt x="135017" y="45283"/>
                  <a:pt x="134386" y="44795"/>
                  <a:pt x="133707" y="44295"/>
                </a:cubicBezTo>
                <a:cubicBezTo>
                  <a:pt x="133588" y="44224"/>
                  <a:pt x="133469" y="44129"/>
                  <a:pt x="133350" y="44033"/>
                </a:cubicBezTo>
                <a:cubicBezTo>
                  <a:pt x="132195" y="43164"/>
                  <a:pt x="131028" y="42307"/>
                  <a:pt x="129933" y="41402"/>
                </a:cubicBezTo>
                <a:cubicBezTo>
                  <a:pt x="129004" y="40640"/>
                  <a:pt x="128099" y="39818"/>
                  <a:pt x="127242" y="38961"/>
                </a:cubicBezTo>
                <a:cubicBezTo>
                  <a:pt x="127123" y="38842"/>
                  <a:pt x="127004" y="38723"/>
                  <a:pt x="126897" y="38604"/>
                </a:cubicBezTo>
                <a:cubicBezTo>
                  <a:pt x="126504" y="38199"/>
                  <a:pt x="126135" y="37806"/>
                  <a:pt x="125790" y="37390"/>
                </a:cubicBezTo>
                <a:cubicBezTo>
                  <a:pt x="125671" y="37259"/>
                  <a:pt x="125551" y="37128"/>
                  <a:pt x="125432" y="36985"/>
                </a:cubicBezTo>
                <a:cubicBezTo>
                  <a:pt x="124087" y="35366"/>
                  <a:pt x="122896" y="33615"/>
                  <a:pt x="122003" y="31734"/>
                </a:cubicBezTo>
                <a:lnTo>
                  <a:pt x="121825" y="31377"/>
                </a:lnTo>
                <a:cubicBezTo>
                  <a:pt x="120908" y="29436"/>
                  <a:pt x="120313" y="27365"/>
                  <a:pt x="120158" y="25186"/>
                </a:cubicBezTo>
                <a:cubicBezTo>
                  <a:pt x="120134" y="24971"/>
                  <a:pt x="120122" y="24745"/>
                  <a:pt x="120122" y="24519"/>
                </a:cubicBezTo>
                <a:lnTo>
                  <a:pt x="120122" y="24162"/>
                </a:lnTo>
                <a:cubicBezTo>
                  <a:pt x="120051" y="21888"/>
                  <a:pt x="120337" y="19554"/>
                  <a:pt x="120241" y="17304"/>
                </a:cubicBezTo>
                <a:cubicBezTo>
                  <a:pt x="120241" y="17185"/>
                  <a:pt x="120229" y="17066"/>
                  <a:pt x="120229" y="16947"/>
                </a:cubicBezTo>
                <a:cubicBezTo>
                  <a:pt x="120134" y="15601"/>
                  <a:pt x="119932" y="14315"/>
                  <a:pt x="119408" y="13077"/>
                </a:cubicBezTo>
                <a:cubicBezTo>
                  <a:pt x="119027" y="12148"/>
                  <a:pt x="118491" y="11303"/>
                  <a:pt x="117860" y="10529"/>
                </a:cubicBezTo>
                <a:cubicBezTo>
                  <a:pt x="117741" y="10386"/>
                  <a:pt x="117622" y="10232"/>
                  <a:pt x="117503" y="10101"/>
                </a:cubicBezTo>
                <a:lnTo>
                  <a:pt x="117491" y="10089"/>
                </a:lnTo>
                <a:cubicBezTo>
                  <a:pt x="117384" y="9970"/>
                  <a:pt x="117265" y="9851"/>
                  <a:pt x="117146" y="9731"/>
                </a:cubicBezTo>
                <a:cubicBezTo>
                  <a:pt x="116360" y="8898"/>
                  <a:pt x="115479" y="8148"/>
                  <a:pt x="114574" y="7457"/>
                </a:cubicBezTo>
                <a:cubicBezTo>
                  <a:pt x="113109" y="6338"/>
                  <a:pt x="111550" y="5338"/>
                  <a:pt x="109930" y="4457"/>
                </a:cubicBezTo>
                <a:cubicBezTo>
                  <a:pt x="109811" y="4397"/>
                  <a:pt x="109692" y="4326"/>
                  <a:pt x="109573" y="4266"/>
                </a:cubicBezTo>
                <a:cubicBezTo>
                  <a:pt x="108585" y="3743"/>
                  <a:pt x="107597" y="3290"/>
                  <a:pt x="106585" y="2873"/>
                </a:cubicBezTo>
                <a:cubicBezTo>
                  <a:pt x="106263" y="2754"/>
                  <a:pt x="105966" y="2635"/>
                  <a:pt x="105656" y="2516"/>
                </a:cubicBezTo>
                <a:cubicBezTo>
                  <a:pt x="104454" y="2052"/>
                  <a:pt x="103227" y="1647"/>
                  <a:pt x="101977" y="1326"/>
                </a:cubicBezTo>
                <a:cubicBezTo>
                  <a:pt x="101858" y="1278"/>
                  <a:pt x="101739" y="1242"/>
                  <a:pt x="101620" y="1219"/>
                </a:cubicBezTo>
                <a:cubicBezTo>
                  <a:pt x="99155" y="576"/>
                  <a:pt x="96607" y="195"/>
                  <a:pt x="94048" y="52"/>
                </a:cubicBezTo>
                <a:cubicBezTo>
                  <a:pt x="93928" y="40"/>
                  <a:pt x="93809" y="40"/>
                  <a:pt x="93690" y="40"/>
                </a:cubicBezTo>
                <a:cubicBezTo>
                  <a:pt x="93119" y="13"/>
                  <a:pt x="92549" y="0"/>
                  <a:pt x="91977" y="0"/>
                </a:cubicBezTo>
                <a:close/>
              </a:path>
            </a:pathLst>
          </a:custGeom>
          <a:solidFill>
            <a:schemeClr val="lt2"/>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8"/>
        <p:cNvGrpSpPr/>
        <p:nvPr/>
      </p:nvGrpSpPr>
      <p:grpSpPr>
        <a:xfrm>
          <a:off x="0" y="0"/>
          <a:ext cx="0" cy="0"/>
          <a:chOff x="0" y="0"/>
          <a:chExt cx="0" cy="0"/>
        </a:xfrm>
      </p:grpSpPr>
      <p:sp>
        <p:nvSpPr>
          <p:cNvPr id="49" name="Google Shape;49;p4"/>
          <p:cNvSpPr/>
          <p:nvPr/>
        </p:nvSpPr>
        <p:spPr>
          <a:xfrm>
            <a:off x="6150098" y="4846787"/>
            <a:ext cx="124043" cy="142089"/>
          </a:xfrm>
          <a:custGeom>
            <a:avLst/>
            <a:gdLst/>
            <a:ahLst/>
            <a:cxnLst/>
            <a:rect l="l" t="t" r="r" b="b"/>
            <a:pathLst>
              <a:path w="3870" h="4433" extrusionOk="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spcFirstLastPara="1" wrap="square" lIns="91419" tIns="91419" rIns="91419" bIns="91419" anchor="ctr" anchorCtr="0">
            <a:noAutofit/>
          </a:bodyPr>
          <a:lstStyle/>
          <a:p>
            <a:pPr marL="0" lvl="0" indent="0" algn="l" rtl="0">
              <a:spcBef>
                <a:spcPts val="0"/>
              </a:spcBef>
              <a:spcAft>
                <a:spcPts val="0"/>
              </a:spcAft>
              <a:buNone/>
            </a:pPr>
            <a:endParaRPr/>
          </a:p>
        </p:txBody>
      </p:sp>
      <p:sp>
        <p:nvSpPr>
          <p:cNvPr id="50" name="Google Shape;50;p4"/>
          <p:cNvSpPr txBox="1">
            <a:spLocks noGrp="1"/>
          </p:cNvSpPr>
          <p:nvPr>
            <p:ph type="title"/>
          </p:nvPr>
        </p:nvSpPr>
        <p:spPr>
          <a:xfrm>
            <a:off x="1972200" y="445025"/>
            <a:ext cx="5199600" cy="572700"/>
          </a:xfrm>
          <a:prstGeom prst="rect">
            <a:avLst/>
          </a:prstGeom>
        </p:spPr>
        <p:txBody>
          <a:bodyPr spcFirstLastPara="1" wrap="square" lIns="91419" tIns="91419" rIns="91419" bIns="91419"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1"/>
        <p:cNvGrpSpPr/>
        <p:nvPr/>
      </p:nvGrpSpPr>
      <p:grpSpPr>
        <a:xfrm>
          <a:off x="0" y="0"/>
          <a:ext cx="0" cy="0"/>
          <a:chOff x="0" y="0"/>
          <a:chExt cx="0" cy="0"/>
        </a:xfrm>
      </p:grpSpPr>
      <p:sp>
        <p:nvSpPr>
          <p:cNvPr id="52" name="Google Shape;52;p5"/>
          <p:cNvSpPr txBox="1">
            <a:spLocks noGrp="1"/>
          </p:cNvSpPr>
          <p:nvPr>
            <p:ph type="title"/>
          </p:nvPr>
        </p:nvSpPr>
        <p:spPr>
          <a:xfrm>
            <a:off x="720000" y="445025"/>
            <a:ext cx="7704000" cy="572700"/>
          </a:xfrm>
          <a:prstGeom prst="rect">
            <a:avLst/>
          </a:prstGeom>
        </p:spPr>
        <p:txBody>
          <a:bodyPr spcFirstLastPara="1" wrap="square" lIns="91419" tIns="91419" rIns="91419" bIns="91419"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3" name="Google Shape;53;p5"/>
          <p:cNvSpPr txBox="1">
            <a:spLocks noGrp="1"/>
          </p:cNvSpPr>
          <p:nvPr>
            <p:ph type="body" idx="1"/>
          </p:nvPr>
        </p:nvSpPr>
        <p:spPr>
          <a:xfrm>
            <a:off x="311700" y="1152475"/>
            <a:ext cx="3999900" cy="3416400"/>
          </a:xfrm>
          <a:prstGeom prst="rect">
            <a:avLst/>
          </a:prstGeom>
        </p:spPr>
        <p:txBody>
          <a:bodyPr spcFirstLastPara="1" wrap="square" lIns="91419" tIns="91419" rIns="91419" bIns="91419" anchor="t" anchorCtr="0">
            <a:noAutofit/>
          </a:bodyPr>
          <a:lstStyle>
            <a:lvl1pPr marL="457166" lvl="0" indent="-317476">
              <a:spcBef>
                <a:spcPts val="0"/>
              </a:spcBef>
              <a:spcAft>
                <a:spcPts val="0"/>
              </a:spcAft>
              <a:buSzPts val="1400"/>
              <a:buChar char="●"/>
              <a:defRPr sz="1400"/>
            </a:lvl1pPr>
            <a:lvl2pPr marL="914333" lvl="1" indent="-304778">
              <a:spcBef>
                <a:spcPts val="1600"/>
              </a:spcBef>
              <a:spcAft>
                <a:spcPts val="0"/>
              </a:spcAft>
              <a:buSzPts val="1200"/>
              <a:buChar char="○"/>
              <a:defRPr sz="1200"/>
            </a:lvl2pPr>
            <a:lvl3pPr marL="1371498" lvl="2" indent="-304778">
              <a:spcBef>
                <a:spcPts val="1600"/>
              </a:spcBef>
              <a:spcAft>
                <a:spcPts val="0"/>
              </a:spcAft>
              <a:buSzPts val="1200"/>
              <a:buChar char="■"/>
              <a:defRPr sz="1200"/>
            </a:lvl3pPr>
            <a:lvl4pPr marL="1828664" lvl="3" indent="-304778">
              <a:spcBef>
                <a:spcPts val="1600"/>
              </a:spcBef>
              <a:spcAft>
                <a:spcPts val="0"/>
              </a:spcAft>
              <a:buSzPts val="1200"/>
              <a:buChar char="●"/>
              <a:defRPr sz="1200"/>
            </a:lvl4pPr>
            <a:lvl5pPr marL="2285829" lvl="4" indent="-304778">
              <a:spcBef>
                <a:spcPts val="1600"/>
              </a:spcBef>
              <a:spcAft>
                <a:spcPts val="0"/>
              </a:spcAft>
              <a:buSzPts val="1200"/>
              <a:buChar char="○"/>
              <a:defRPr sz="1200"/>
            </a:lvl5pPr>
            <a:lvl6pPr marL="2742995" lvl="5" indent="-304778">
              <a:spcBef>
                <a:spcPts val="1600"/>
              </a:spcBef>
              <a:spcAft>
                <a:spcPts val="0"/>
              </a:spcAft>
              <a:buSzPts val="1200"/>
              <a:buChar char="■"/>
              <a:defRPr sz="1200"/>
            </a:lvl6pPr>
            <a:lvl7pPr marL="3200160" lvl="6" indent="-304778">
              <a:spcBef>
                <a:spcPts val="1600"/>
              </a:spcBef>
              <a:spcAft>
                <a:spcPts val="0"/>
              </a:spcAft>
              <a:buSzPts val="1200"/>
              <a:buChar char="●"/>
              <a:defRPr sz="1200"/>
            </a:lvl7pPr>
            <a:lvl8pPr marL="3657326" lvl="7" indent="-304778">
              <a:spcBef>
                <a:spcPts val="1600"/>
              </a:spcBef>
              <a:spcAft>
                <a:spcPts val="0"/>
              </a:spcAft>
              <a:buSzPts val="1200"/>
              <a:buChar char="○"/>
              <a:defRPr sz="1200"/>
            </a:lvl8pPr>
            <a:lvl9pPr marL="4114493" lvl="8" indent="-304778">
              <a:spcBef>
                <a:spcPts val="1600"/>
              </a:spcBef>
              <a:spcAft>
                <a:spcPts val="1600"/>
              </a:spcAft>
              <a:buSzPts val="1200"/>
              <a:buChar char="■"/>
              <a:defRPr sz="1200"/>
            </a:lvl9pPr>
          </a:lstStyle>
          <a:p>
            <a:endParaRPr/>
          </a:p>
        </p:txBody>
      </p:sp>
      <p:sp>
        <p:nvSpPr>
          <p:cNvPr id="54" name="Google Shape;54;p5"/>
          <p:cNvSpPr txBox="1">
            <a:spLocks noGrp="1"/>
          </p:cNvSpPr>
          <p:nvPr>
            <p:ph type="body" idx="2"/>
          </p:nvPr>
        </p:nvSpPr>
        <p:spPr>
          <a:xfrm>
            <a:off x="4832400" y="1152475"/>
            <a:ext cx="3999900" cy="3416400"/>
          </a:xfrm>
          <a:prstGeom prst="rect">
            <a:avLst/>
          </a:prstGeom>
        </p:spPr>
        <p:txBody>
          <a:bodyPr spcFirstLastPara="1" wrap="square" lIns="91419" tIns="91419" rIns="91419" bIns="91419" anchor="t" anchorCtr="0">
            <a:noAutofit/>
          </a:bodyPr>
          <a:lstStyle>
            <a:lvl1pPr marL="457166" lvl="0" indent="-317476">
              <a:spcBef>
                <a:spcPts val="0"/>
              </a:spcBef>
              <a:spcAft>
                <a:spcPts val="0"/>
              </a:spcAft>
              <a:buSzPts val="1400"/>
              <a:buChar char="●"/>
              <a:defRPr sz="1400"/>
            </a:lvl1pPr>
            <a:lvl2pPr marL="914333" lvl="1" indent="-304778">
              <a:spcBef>
                <a:spcPts val="1600"/>
              </a:spcBef>
              <a:spcAft>
                <a:spcPts val="0"/>
              </a:spcAft>
              <a:buSzPts val="1200"/>
              <a:buChar char="○"/>
              <a:defRPr sz="1200"/>
            </a:lvl2pPr>
            <a:lvl3pPr marL="1371498" lvl="2" indent="-304778">
              <a:spcBef>
                <a:spcPts val="1600"/>
              </a:spcBef>
              <a:spcAft>
                <a:spcPts val="0"/>
              </a:spcAft>
              <a:buSzPts val="1200"/>
              <a:buChar char="■"/>
              <a:defRPr sz="1200"/>
            </a:lvl3pPr>
            <a:lvl4pPr marL="1828664" lvl="3" indent="-304778">
              <a:spcBef>
                <a:spcPts val="1600"/>
              </a:spcBef>
              <a:spcAft>
                <a:spcPts val="0"/>
              </a:spcAft>
              <a:buSzPts val="1200"/>
              <a:buChar char="●"/>
              <a:defRPr sz="1200"/>
            </a:lvl4pPr>
            <a:lvl5pPr marL="2285829" lvl="4" indent="-304778">
              <a:spcBef>
                <a:spcPts val="1600"/>
              </a:spcBef>
              <a:spcAft>
                <a:spcPts val="0"/>
              </a:spcAft>
              <a:buSzPts val="1200"/>
              <a:buChar char="○"/>
              <a:defRPr sz="1200"/>
            </a:lvl5pPr>
            <a:lvl6pPr marL="2742995" lvl="5" indent="-304778">
              <a:spcBef>
                <a:spcPts val="1600"/>
              </a:spcBef>
              <a:spcAft>
                <a:spcPts val="0"/>
              </a:spcAft>
              <a:buSzPts val="1200"/>
              <a:buChar char="■"/>
              <a:defRPr sz="1200"/>
            </a:lvl6pPr>
            <a:lvl7pPr marL="3200160" lvl="6" indent="-304778">
              <a:spcBef>
                <a:spcPts val="1600"/>
              </a:spcBef>
              <a:spcAft>
                <a:spcPts val="0"/>
              </a:spcAft>
              <a:buSzPts val="1200"/>
              <a:buChar char="●"/>
              <a:defRPr sz="1200"/>
            </a:lvl7pPr>
            <a:lvl8pPr marL="3657326" lvl="7" indent="-304778">
              <a:spcBef>
                <a:spcPts val="1600"/>
              </a:spcBef>
              <a:spcAft>
                <a:spcPts val="0"/>
              </a:spcAft>
              <a:buSzPts val="1200"/>
              <a:buChar char="○"/>
              <a:defRPr sz="1200"/>
            </a:lvl8pPr>
            <a:lvl9pPr marL="4114493" lvl="8" indent="-304778">
              <a:spcBef>
                <a:spcPts val="1600"/>
              </a:spcBef>
              <a:spcAft>
                <a:spcPts val="1600"/>
              </a:spcAft>
              <a:buSzPts val="1200"/>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9"/>
        <p:cNvGrpSpPr/>
        <p:nvPr/>
      </p:nvGrpSpPr>
      <p:grpSpPr>
        <a:xfrm>
          <a:off x="0" y="0"/>
          <a:ext cx="0" cy="0"/>
          <a:chOff x="0" y="0"/>
          <a:chExt cx="0" cy="0"/>
        </a:xfrm>
      </p:grpSpPr>
      <p:sp>
        <p:nvSpPr>
          <p:cNvPr id="60" name="Google Shape;60;p7"/>
          <p:cNvSpPr txBox="1">
            <a:spLocks noGrp="1"/>
          </p:cNvSpPr>
          <p:nvPr>
            <p:ph type="subTitle" idx="1"/>
          </p:nvPr>
        </p:nvSpPr>
        <p:spPr>
          <a:xfrm>
            <a:off x="1611000" y="1563250"/>
            <a:ext cx="5922000" cy="2525400"/>
          </a:xfrm>
          <a:prstGeom prst="rect">
            <a:avLst/>
          </a:prstGeom>
        </p:spPr>
        <p:txBody>
          <a:bodyPr spcFirstLastPara="1" wrap="square" lIns="91419" tIns="91419" rIns="91419" bIns="91419"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b="1">
                <a:latin typeface="Quicksand"/>
                <a:ea typeface="Quicksand"/>
                <a:cs typeface="Quicksand"/>
                <a:sym typeface="Quicksand"/>
              </a:defRPr>
            </a:lvl2pPr>
            <a:lvl3pPr lvl="2" algn="ctr" rtl="0">
              <a:lnSpc>
                <a:spcPct val="100000"/>
              </a:lnSpc>
              <a:spcBef>
                <a:spcPts val="0"/>
              </a:spcBef>
              <a:spcAft>
                <a:spcPts val="0"/>
              </a:spcAft>
              <a:buNone/>
              <a:defRPr b="1">
                <a:latin typeface="Quicksand"/>
                <a:ea typeface="Quicksand"/>
                <a:cs typeface="Quicksand"/>
                <a:sym typeface="Quicksand"/>
              </a:defRPr>
            </a:lvl3pPr>
            <a:lvl4pPr lvl="3" algn="ctr" rtl="0">
              <a:lnSpc>
                <a:spcPct val="100000"/>
              </a:lnSpc>
              <a:spcBef>
                <a:spcPts val="0"/>
              </a:spcBef>
              <a:spcAft>
                <a:spcPts val="0"/>
              </a:spcAft>
              <a:buNone/>
              <a:defRPr b="1">
                <a:latin typeface="Quicksand"/>
                <a:ea typeface="Quicksand"/>
                <a:cs typeface="Quicksand"/>
                <a:sym typeface="Quicksand"/>
              </a:defRPr>
            </a:lvl4pPr>
            <a:lvl5pPr lvl="4" algn="ctr" rtl="0">
              <a:lnSpc>
                <a:spcPct val="100000"/>
              </a:lnSpc>
              <a:spcBef>
                <a:spcPts val="0"/>
              </a:spcBef>
              <a:spcAft>
                <a:spcPts val="0"/>
              </a:spcAft>
              <a:buNone/>
              <a:defRPr b="1">
                <a:latin typeface="Quicksand"/>
                <a:ea typeface="Quicksand"/>
                <a:cs typeface="Quicksand"/>
                <a:sym typeface="Quicksand"/>
              </a:defRPr>
            </a:lvl5pPr>
            <a:lvl6pPr lvl="5" algn="ctr" rtl="0">
              <a:lnSpc>
                <a:spcPct val="100000"/>
              </a:lnSpc>
              <a:spcBef>
                <a:spcPts val="0"/>
              </a:spcBef>
              <a:spcAft>
                <a:spcPts val="0"/>
              </a:spcAft>
              <a:buNone/>
              <a:defRPr b="1">
                <a:latin typeface="Quicksand"/>
                <a:ea typeface="Quicksand"/>
                <a:cs typeface="Quicksand"/>
                <a:sym typeface="Quicksand"/>
              </a:defRPr>
            </a:lvl6pPr>
            <a:lvl7pPr lvl="6" algn="ctr" rtl="0">
              <a:lnSpc>
                <a:spcPct val="100000"/>
              </a:lnSpc>
              <a:spcBef>
                <a:spcPts val="0"/>
              </a:spcBef>
              <a:spcAft>
                <a:spcPts val="0"/>
              </a:spcAft>
              <a:buNone/>
              <a:defRPr b="1">
                <a:latin typeface="Quicksand"/>
                <a:ea typeface="Quicksand"/>
                <a:cs typeface="Quicksand"/>
                <a:sym typeface="Quicksand"/>
              </a:defRPr>
            </a:lvl7pPr>
            <a:lvl8pPr lvl="7" algn="ctr" rtl="0">
              <a:lnSpc>
                <a:spcPct val="100000"/>
              </a:lnSpc>
              <a:spcBef>
                <a:spcPts val="0"/>
              </a:spcBef>
              <a:spcAft>
                <a:spcPts val="0"/>
              </a:spcAft>
              <a:buNone/>
              <a:defRPr b="1">
                <a:latin typeface="Quicksand"/>
                <a:ea typeface="Quicksand"/>
                <a:cs typeface="Quicksand"/>
                <a:sym typeface="Quicksand"/>
              </a:defRPr>
            </a:lvl8pPr>
            <a:lvl9pPr lvl="8" algn="ctr" rtl="0">
              <a:lnSpc>
                <a:spcPct val="100000"/>
              </a:lnSpc>
              <a:spcBef>
                <a:spcPts val="0"/>
              </a:spcBef>
              <a:spcAft>
                <a:spcPts val="0"/>
              </a:spcAft>
              <a:buNone/>
              <a:defRPr b="1">
                <a:latin typeface="Quicksand"/>
                <a:ea typeface="Quicksand"/>
                <a:cs typeface="Quicksand"/>
                <a:sym typeface="Quicksand"/>
              </a:defRPr>
            </a:lvl9pPr>
          </a:lstStyle>
          <a:p>
            <a:endParaRPr/>
          </a:p>
        </p:txBody>
      </p:sp>
      <p:sp>
        <p:nvSpPr>
          <p:cNvPr id="61" name="Google Shape;61;p7"/>
          <p:cNvSpPr txBox="1">
            <a:spLocks noGrp="1"/>
          </p:cNvSpPr>
          <p:nvPr>
            <p:ph type="title"/>
          </p:nvPr>
        </p:nvSpPr>
        <p:spPr>
          <a:xfrm>
            <a:off x="1972200" y="445025"/>
            <a:ext cx="5199600" cy="572700"/>
          </a:xfrm>
          <a:prstGeom prst="rect">
            <a:avLst/>
          </a:prstGeom>
        </p:spPr>
        <p:txBody>
          <a:bodyPr spcFirstLastPara="1" wrap="square" lIns="91419" tIns="91419" rIns="91419" bIns="91419"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2"/>
        <p:cNvGrpSpPr/>
        <p:nvPr/>
      </p:nvGrpSpPr>
      <p:grpSpPr>
        <a:xfrm>
          <a:off x="0" y="0"/>
          <a:ext cx="0" cy="0"/>
          <a:chOff x="0" y="0"/>
          <a:chExt cx="0" cy="0"/>
        </a:xfrm>
      </p:grpSpPr>
      <p:sp>
        <p:nvSpPr>
          <p:cNvPr id="63" name="Google Shape;63;p8"/>
          <p:cNvSpPr txBox="1">
            <a:spLocks noGrp="1"/>
          </p:cNvSpPr>
          <p:nvPr>
            <p:ph type="title"/>
          </p:nvPr>
        </p:nvSpPr>
        <p:spPr>
          <a:xfrm>
            <a:off x="490250" y="450150"/>
            <a:ext cx="6367800" cy="4090800"/>
          </a:xfrm>
          <a:prstGeom prst="rect">
            <a:avLst/>
          </a:prstGeom>
        </p:spPr>
        <p:txBody>
          <a:bodyPr spcFirstLastPara="1" wrap="square" lIns="91419" tIns="91419" rIns="91419" bIns="91419"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8"/>
        <p:cNvGrpSpPr/>
        <p:nvPr/>
      </p:nvGrpSpPr>
      <p:grpSpPr>
        <a:xfrm>
          <a:off x="0" y="0"/>
          <a:ext cx="0" cy="0"/>
          <a:chOff x="0" y="0"/>
          <a:chExt cx="0" cy="0"/>
        </a:xfrm>
      </p:grpSpPr>
      <p:sp>
        <p:nvSpPr>
          <p:cNvPr id="79" name="Google Shape;79;p10"/>
          <p:cNvSpPr txBox="1">
            <a:spLocks noGrp="1"/>
          </p:cNvSpPr>
          <p:nvPr>
            <p:ph type="body" idx="1"/>
          </p:nvPr>
        </p:nvSpPr>
        <p:spPr>
          <a:xfrm>
            <a:off x="311700" y="4230575"/>
            <a:ext cx="5998800" cy="605100"/>
          </a:xfrm>
          <a:prstGeom prst="rect">
            <a:avLst/>
          </a:prstGeom>
        </p:spPr>
        <p:txBody>
          <a:bodyPr spcFirstLastPara="1" wrap="square" lIns="91419" tIns="91419" rIns="91419" bIns="91419" anchor="ctr" anchorCtr="0">
            <a:noAutofit/>
          </a:bodyPr>
          <a:lstStyle>
            <a:lvl1pPr marL="457166" lvl="0" indent="-228582">
              <a:lnSpc>
                <a:spcPct val="100000"/>
              </a:lnSpc>
              <a:spcBef>
                <a:spcPts val="0"/>
              </a:spcBef>
              <a:spcAft>
                <a:spcPts val="0"/>
              </a:spcAft>
              <a:buSzPts val="1800"/>
              <a:buNone/>
              <a:defRPr/>
            </a:lvl1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0"/>
        <p:cNvGrpSpPr/>
        <p:nvPr/>
      </p:nvGrpSpPr>
      <p:grpSpPr>
        <a:xfrm>
          <a:off x="0" y="0"/>
          <a:ext cx="0" cy="0"/>
          <a:chOff x="0" y="0"/>
          <a:chExt cx="0" cy="0"/>
        </a:xfrm>
      </p:grpSpPr>
      <p:sp>
        <p:nvSpPr>
          <p:cNvPr id="81" name="Google Shape;81;p11"/>
          <p:cNvSpPr txBox="1">
            <a:spLocks noGrp="1"/>
          </p:cNvSpPr>
          <p:nvPr>
            <p:ph type="title" hasCustomPrompt="1"/>
          </p:nvPr>
        </p:nvSpPr>
        <p:spPr>
          <a:xfrm>
            <a:off x="311700" y="1106125"/>
            <a:ext cx="8520600" cy="1963500"/>
          </a:xfrm>
          <a:prstGeom prst="rect">
            <a:avLst/>
          </a:prstGeom>
        </p:spPr>
        <p:txBody>
          <a:bodyPr spcFirstLastPara="1" wrap="square" lIns="91419" tIns="91419" rIns="91419" bIns="91419"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2" name="Google Shape;82;p11"/>
          <p:cNvSpPr txBox="1">
            <a:spLocks noGrp="1"/>
          </p:cNvSpPr>
          <p:nvPr>
            <p:ph type="body" idx="1"/>
          </p:nvPr>
        </p:nvSpPr>
        <p:spPr>
          <a:xfrm>
            <a:off x="311700" y="3152225"/>
            <a:ext cx="8520600" cy="1300800"/>
          </a:xfrm>
          <a:prstGeom prst="rect">
            <a:avLst/>
          </a:prstGeom>
        </p:spPr>
        <p:txBody>
          <a:bodyPr spcFirstLastPara="1" wrap="square" lIns="91419" tIns="91419" rIns="91419" bIns="91419" anchor="t" anchorCtr="0">
            <a:noAutofit/>
          </a:bodyPr>
          <a:lstStyle>
            <a:lvl1pPr marL="457166" lvl="0" indent="-342875" algn="ctr">
              <a:spcBef>
                <a:spcPts val="0"/>
              </a:spcBef>
              <a:spcAft>
                <a:spcPts val="0"/>
              </a:spcAft>
              <a:buSzPts val="1800"/>
              <a:buChar char="●"/>
              <a:defRPr/>
            </a:lvl1pPr>
            <a:lvl2pPr marL="914333" lvl="1" indent="-317476" algn="ctr">
              <a:spcBef>
                <a:spcPts val="1600"/>
              </a:spcBef>
              <a:spcAft>
                <a:spcPts val="0"/>
              </a:spcAft>
              <a:buSzPts val="1400"/>
              <a:buChar char="○"/>
              <a:defRPr/>
            </a:lvl2pPr>
            <a:lvl3pPr marL="1371498" lvl="2" indent="-317476" algn="ctr">
              <a:spcBef>
                <a:spcPts val="1600"/>
              </a:spcBef>
              <a:spcAft>
                <a:spcPts val="0"/>
              </a:spcAft>
              <a:buSzPts val="1400"/>
              <a:buChar char="■"/>
              <a:defRPr/>
            </a:lvl3pPr>
            <a:lvl4pPr marL="1828664" lvl="3" indent="-317476" algn="ctr">
              <a:spcBef>
                <a:spcPts val="1600"/>
              </a:spcBef>
              <a:spcAft>
                <a:spcPts val="0"/>
              </a:spcAft>
              <a:buSzPts val="1400"/>
              <a:buChar char="●"/>
              <a:defRPr/>
            </a:lvl4pPr>
            <a:lvl5pPr marL="2285829" lvl="4" indent="-317476" algn="ctr">
              <a:spcBef>
                <a:spcPts val="1600"/>
              </a:spcBef>
              <a:spcAft>
                <a:spcPts val="0"/>
              </a:spcAft>
              <a:buSzPts val="1400"/>
              <a:buChar char="○"/>
              <a:defRPr/>
            </a:lvl5pPr>
            <a:lvl6pPr marL="2742995" lvl="5" indent="-317476" algn="ctr">
              <a:spcBef>
                <a:spcPts val="1600"/>
              </a:spcBef>
              <a:spcAft>
                <a:spcPts val="0"/>
              </a:spcAft>
              <a:buSzPts val="1400"/>
              <a:buChar char="■"/>
              <a:defRPr/>
            </a:lvl6pPr>
            <a:lvl7pPr marL="3200160" lvl="6" indent="-317476" algn="ctr">
              <a:spcBef>
                <a:spcPts val="1600"/>
              </a:spcBef>
              <a:spcAft>
                <a:spcPts val="0"/>
              </a:spcAft>
              <a:buSzPts val="1400"/>
              <a:buChar char="●"/>
              <a:defRPr/>
            </a:lvl7pPr>
            <a:lvl8pPr marL="3657326" lvl="7" indent="-317476" algn="ctr">
              <a:spcBef>
                <a:spcPts val="1600"/>
              </a:spcBef>
              <a:spcAft>
                <a:spcPts val="0"/>
              </a:spcAft>
              <a:buSzPts val="1400"/>
              <a:buChar char="○"/>
              <a:defRPr/>
            </a:lvl8pPr>
            <a:lvl9pPr marL="4114493" lvl="8" indent="-317476" algn="ctr">
              <a:spcBef>
                <a:spcPts val="1600"/>
              </a:spcBef>
              <a:spcAft>
                <a:spcPts val="160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chemeClr val="lt1"/>
        </a:solidFill>
        <a:effectLst/>
      </p:bgPr>
    </p:bg>
    <p:spTree>
      <p:nvGrpSpPr>
        <p:cNvPr id="1" name="Shape 89"/>
        <p:cNvGrpSpPr/>
        <p:nvPr/>
      </p:nvGrpSpPr>
      <p:grpSpPr>
        <a:xfrm>
          <a:off x="0" y="0"/>
          <a:ext cx="0" cy="0"/>
          <a:chOff x="0" y="0"/>
          <a:chExt cx="0" cy="0"/>
        </a:xfrm>
      </p:grpSpPr>
      <p:sp>
        <p:nvSpPr>
          <p:cNvPr id="90" name="Google Shape;90;p14">
            <a:hlinkClick r:id="" action="ppaction://noaction"/>
          </p:cNvPr>
          <p:cNvSpPr txBox="1">
            <a:spLocks noGrp="1"/>
          </p:cNvSpPr>
          <p:nvPr>
            <p:ph type="title" hasCustomPrompt="1"/>
          </p:nvPr>
        </p:nvSpPr>
        <p:spPr>
          <a:xfrm>
            <a:off x="849913" y="1790175"/>
            <a:ext cx="557400" cy="415500"/>
          </a:xfrm>
          <a:prstGeom prst="rect">
            <a:avLst/>
          </a:prstGeom>
        </p:spPr>
        <p:txBody>
          <a:bodyPr spcFirstLastPara="1" wrap="square" lIns="91419" tIns="91419" rIns="91419" bIns="91419" anchor="ctr" anchorCtr="0">
            <a:noAutofit/>
          </a:bodyPr>
          <a:lstStyle>
            <a:lvl1pPr lvl="0" algn="ctr" rtl="0">
              <a:spcBef>
                <a:spcPts val="0"/>
              </a:spcBef>
              <a:spcAft>
                <a:spcPts val="0"/>
              </a:spcAft>
              <a:buClr>
                <a:schemeClr val="accent5"/>
              </a:buClr>
              <a:buSzPts val="3600"/>
              <a:buNone/>
              <a:defRPr sz="3600">
                <a:solidFill>
                  <a:schemeClr val="lt1"/>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91" name="Google Shape;91;p14">
            <a:hlinkClick r:id="" action="ppaction://noaction"/>
          </p:cNvPr>
          <p:cNvSpPr txBox="1">
            <a:spLocks noGrp="1"/>
          </p:cNvSpPr>
          <p:nvPr>
            <p:ph type="title" idx="2" hasCustomPrompt="1"/>
          </p:nvPr>
        </p:nvSpPr>
        <p:spPr>
          <a:xfrm>
            <a:off x="3441713" y="1790175"/>
            <a:ext cx="557400" cy="415500"/>
          </a:xfrm>
          <a:prstGeom prst="rect">
            <a:avLst/>
          </a:prstGeom>
        </p:spPr>
        <p:txBody>
          <a:bodyPr spcFirstLastPara="1" wrap="square" lIns="91419" tIns="91419" rIns="91419" bIns="91419" anchor="ctr" anchorCtr="0">
            <a:noAutofit/>
          </a:bodyPr>
          <a:lstStyle>
            <a:lvl1pPr lvl="0" algn="ctr" rtl="0">
              <a:spcBef>
                <a:spcPts val="0"/>
              </a:spcBef>
              <a:spcAft>
                <a:spcPts val="0"/>
              </a:spcAft>
              <a:buClr>
                <a:schemeClr val="accent5"/>
              </a:buClr>
              <a:buSzPts val="3600"/>
              <a:buNone/>
              <a:defRPr sz="3600">
                <a:solidFill>
                  <a:schemeClr val="lt1"/>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92" name="Google Shape;92;p14"/>
          <p:cNvSpPr txBox="1">
            <a:spLocks noGrp="1"/>
          </p:cNvSpPr>
          <p:nvPr>
            <p:ph type="subTitle" idx="1"/>
          </p:nvPr>
        </p:nvSpPr>
        <p:spPr>
          <a:xfrm>
            <a:off x="1744188" y="1790175"/>
            <a:ext cx="1512000" cy="565500"/>
          </a:xfrm>
          <a:prstGeom prst="rect">
            <a:avLst/>
          </a:prstGeom>
        </p:spPr>
        <p:txBody>
          <a:bodyPr spcFirstLastPara="1" wrap="square" lIns="0" tIns="91419" rIns="0" bIns="91419" anchor="ctr" anchorCtr="0">
            <a:noAutofit/>
          </a:bodyPr>
          <a:lstStyle>
            <a:lvl1pPr lvl="0" rtl="0">
              <a:lnSpc>
                <a:spcPct val="100000"/>
              </a:lnSpc>
              <a:spcBef>
                <a:spcPts val="0"/>
              </a:spcBef>
              <a:spcAft>
                <a:spcPts val="0"/>
              </a:spcAft>
              <a:buNone/>
              <a:defRPr sz="1600" b="1">
                <a:latin typeface="Quicksand"/>
                <a:ea typeface="Quicksand"/>
                <a:cs typeface="Quicksand"/>
                <a:sym typeface="Quicksand"/>
              </a:defRPr>
            </a:lvl1pPr>
            <a:lvl2pPr lvl="1" rtl="0">
              <a:lnSpc>
                <a:spcPct val="100000"/>
              </a:lnSpc>
              <a:spcBef>
                <a:spcPts val="0"/>
              </a:spcBef>
              <a:spcAft>
                <a:spcPts val="0"/>
              </a:spcAft>
              <a:buNone/>
              <a:defRPr sz="1600" b="1">
                <a:latin typeface="Quicksand"/>
                <a:ea typeface="Quicksand"/>
                <a:cs typeface="Quicksand"/>
                <a:sym typeface="Quicksand"/>
              </a:defRPr>
            </a:lvl2pPr>
            <a:lvl3pPr lvl="2" rtl="0">
              <a:lnSpc>
                <a:spcPct val="100000"/>
              </a:lnSpc>
              <a:spcBef>
                <a:spcPts val="0"/>
              </a:spcBef>
              <a:spcAft>
                <a:spcPts val="0"/>
              </a:spcAft>
              <a:buNone/>
              <a:defRPr sz="1600" b="1">
                <a:latin typeface="Quicksand"/>
                <a:ea typeface="Quicksand"/>
                <a:cs typeface="Quicksand"/>
                <a:sym typeface="Quicksand"/>
              </a:defRPr>
            </a:lvl3pPr>
            <a:lvl4pPr lvl="3" rtl="0">
              <a:lnSpc>
                <a:spcPct val="100000"/>
              </a:lnSpc>
              <a:spcBef>
                <a:spcPts val="0"/>
              </a:spcBef>
              <a:spcAft>
                <a:spcPts val="0"/>
              </a:spcAft>
              <a:buNone/>
              <a:defRPr sz="1600" b="1">
                <a:latin typeface="Quicksand"/>
                <a:ea typeface="Quicksand"/>
                <a:cs typeface="Quicksand"/>
                <a:sym typeface="Quicksand"/>
              </a:defRPr>
            </a:lvl4pPr>
            <a:lvl5pPr lvl="4" rtl="0">
              <a:lnSpc>
                <a:spcPct val="100000"/>
              </a:lnSpc>
              <a:spcBef>
                <a:spcPts val="0"/>
              </a:spcBef>
              <a:spcAft>
                <a:spcPts val="0"/>
              </a:spcAft>
              <a:buNone/>
              <a:defRPr sz="1600" b="1">
                <a:latin typeface="Quicksand"/>
                <a:ea typeface="Quicksand"/>
                <a:cs typeface="Quicksand"/>
                <a:sym typeface="Quicksand"/>
              </a:defRPr>
            </a:lvl5pPr>
            <a:lvl6pPr lvl="5" rtl="0">
              <a:lnSpc>
                <a:spcPct val="100000"/>
              </a:lnSpc>
              <a:spcBef>
                <a:spcPts val="0"/>
              </a:spcBef>
              <a:spcAft>
                <a:spcPts val="0"/>
              </a:spcAft>
              <a:buNone/>
              <a:defRPr sz="1600" b="1">
                <a:latin typeface="Quicksand"/>
                <a:ea typeface="Quicksand"/>
                <a:cs typeface="Quicksand"/>
                <a:sym typeface="Quicksand"/>
              </a:defRPr>
            </a:lvl6pPr>
            <a:lvl7pPr lvl="6" rtl="0">
              <a:lnSpc>
                <a:spcPct val="100000"/>
              </a:lnSpc>
              <a:spcBef>
                <a:spcPts val="0"/>
              </a:spcBef>
              <a:spcAft>
                <a:spcPts val="0"/>
              </a:spcAft>
              <a:buNone/>
              <a:defRPr sz="1600" b="1">
                <a:latin typeface="Quicksand"/>
                <a:ea typeface="Quicksand"/>
                <a:cs typeface="Quicksand"/>
                <a:sym typeface="Quicksand"/>
              </a:defRPr>
            </a:lvl7pPr>
            <a:lvl8pPr lvl="7" rtl="0">
              <a:lnSpc>
                <a:spcPct val="100000"/>
              </a:lnSpc>
              <a:spcBef>
                <a:spcPts val="0"/>
              </a:spcBef>
              <a:spcAft>
                <a:spcPts val="0"/>
              </a:spcAft>
              <a:buNone/>
              <a:defRPr sz="1600" b="1">
                <a:latin typeface="Quicksand"/>
                <a:ea typeface="Quicksand"/>
                <a:cs typeface="Quicksand"/>
                <a:sym typeface="Quicksand"/>
              </a:defRPr>
            </a:lvl8pPr>
            <a:lvl9pPr lvl="8" rtl="0">
              <a:lnSpc>
                <a:spcPct val="100000"/>
              </a:lnSpc>
              <a:spcBef>
                <a:spcPts val="0"/>
              </a:spcBef>
              <a:spcAft>
                <a:spcPts val="0"/>
              </a:spcAft>
              <a:buNone/>
              <a:defRPr sz="1600" b="1">
                <a:latin typeface="Quicksand"/>
                <a:ea typeface="Quicksand"/>
                <a:cs typeface="Quicksand"/>
                <a:sym typeface="Quicksand"/>
              </a:defRPr>
            </a:lvl9pPr>
          </a:lstStyle>
          <a:p>
            <a:endParaRPr/>
          </a:p>
        </p:txBody>
      </p:sp>
      <p:sp>
        <p:nvSpPr>
          <p:cNvPr id="93" name="Google Shape;93;p14"/>
          <p:cNvSpPr txBox="1">
            <a:spLocks noGrp="1"/>
          </p:cNvSpPr>
          <p:nvPr>
            <p:ph type="subTitle" idx="3"/>
          </p:nvPr>
        </p:nvSpPr>
        <p:spPr>
          <a:xfrm>
            <a:off x="4336913" y="1797425"/>
            <a:ext cx="1512000" cy="565500"/>
          </a:xfrm>
          <a:prstGeom prst="rect">
            <a:avLst/>
          </a:prstGeom>
        </p:spPr>
        <p:txBody>
          <a:bodyPr spcFirstLastPara="1" wrap="square" lIns="0" tIns="91419" rIns="0" bIns="91419" anchor="ctr" anchorCtr="0">
            <a:noAutofit/>
          </a:bodyPr>
          <a:lstStyle>
            <a:lvl1pPr lvl="0" rtl="0">
              <a:lnSpc>
                <a:spcPct val="100000"/>
              </a:lnSpc>
              <a:spcBef>
                <a:spcPts val="0"/>
              </a:spcBef>
              <a:spcAft>
                <a:spcPts val="0"/>
              </a:spcAft>
              <a:buNone/>
              <a:defRPr sz="1600" b="1">
                <a:latin typeface="Quicksand"/>
                <a:ea typeface="Quicksand"/>
                <a:cs typeface="Quicksand"/>
                <a:sym typeface="Quicksand"/>
              </a:defRPr>
            </a:lvl1pPr>
            <a:lvl2pPr lvl="1" rtl="0">
              <a:lnSpc>
                <a:spcPct val="100000"/>
              </a:lnSpc>
              <a:spcBef>
                <a:spcPts val="0"/>
              </a:spcBef>
              <a:spcAft>
                <a:spcPts val="0"/>
              </a:spcAft>
              <a:buNone/>
              <a:defRPr sz="1600" b="1">
                <a:latin typeface="Quicksand"/>
                <a:ea typeface="Quicksand"/>
                <a:cs typeface="Quicksand"/>
                <a:sym typeface="Quicksand"/>
              </a:defRPr>
            </a:lvl2pPr>
            <a:lvl3pPr lvl="2" rtl="0">
              <a:lnSpc>
                <a:spcPct val="100000"/>
              </a:lnSpc>
              <a:spcBef>
                <a:spcPts val="0"/>
              </a:spcBef>
              <a:spcAft>
                <a:spcPts val="0"/>
              </a:spcAft>
              <a:buNone/>
              <a:defRPr sz="1600" b="1">
                <a:latin typeface="Quicksand"/>
                <a:ea typeface="Quicksand"/>
                <a:cs typeface="Quicksand"/>
                <a:sym typeface="Quicksand"/>
              </a:defRPr>
            </a:lvl3pPr>
            <a:lvl4pPr lvl="3" rtl="0">
              <a:lnSpc>
                <a:spcPct val="100000"/>
              </a:lnSpc>
              <a:spcBef>
                <a:spcPts val="0"/>
              </a:spcBef>
              <a:spcAft>
                <a:spcPts val="0"/>
              </a:spcAft>
              <a:buNone/>
              <a:defRPr sz="1600" b="1">
                <a:latin typeface="Quicksand"/>
                <a:ea typeface="Quicksand"/>
                <a:cs typeface="Quicksand"/>
                <a:sym typeface="Quicksand"/>
              </a:defRPr>
            </a:lvl4pPr>
            <a:lvl5pPr lvl="4" rtl="0">
              <a:lnSpc>
                <a:spcPct val="100000"/>
              </a:lnSpc>
              <a:spcBef>
                <a:spcPts val="0"/>
              </a:spcBef>
              <a:spcAft>
                <a:spcPts val="0"/>
              </a:spcAft>
              <a:buNone/>
              <a:defRPr sz="1600" b="1">
                <a:latin typeface="Quicksand"/>
                <a:ea typeface="Quicksand"/>
                <a:cs typeface="Quicksand"/>
                <a:sym typeface="Quicksand"/>
              </a:defRPr>
            </a:lvl5pPr>
            <a:lvl6pPr lvl="5" rtl="0">
              <a:lnSpc>
                <a:spcPct val="100000"/>
              </a:lnSpc>
              <a:spcBef>
                <a:spcPts val="0"/>
              </a:spcBef>
              <a:spcAft>
                <a:spcPts val="0"/>
              </a:spcAft>
              <a:buNone/>
              <a:defRPr sz="1600" b="1">
                <a:latin typeface="Quicksand"/>
                <a:ea typeface="Quicksand"/>
                <a:cs typeface="Quicksand"/>
                <a:sym typeface="Quicksand"/>
              </a:defRPr>
            </a:lvl6pPr>
            <a:lvl7pPr lvl="6" rtl="0">
              <a:lnSpc>
                <a:spcPct val="100000"/>
              </a:lnSpc>
              <a:spcBef>
                <a:spcPts val="0"/>
              </a:spcBef>
              <a:spcAft>
                <a:spcPts val="0"/>
              </a:spcAft>
              <a:buNone/>
              <a:defRPr sz="1600" b="1">
                <a:latin typeface="Quicksand"/>
                <a:ea typeface="Quicksand"/>
                <a:cs typeface="Quicksand"/>
                <a:sym typeface="Quicksand"/>
              </a:defRPr>
            </a:lvl7pPr>
            <a:lvl8pPr lvl="7" rtl="0">
              <a:lnSpc>
                <a:spcPct val="100000"/>
              </a:lnSpc>
              <a:spcBef>
                <a:spcPts val="0"/>
              </a:spcBef>
              <a:spcAft>
                <a:spcPts val="0"/>
              </a:spcAft>
              <a:buNone/>
              <a:defRPr sz="1600" b="1">
                <a:latin typeface="Quicksand"/>
                <a:ea typeface="Quicksand"/>
                <a:cs typeface="Quicksand"/>
                <a:sym typeface="Quicksand"/>
              </a:defRPr>
            </a:lvl8pPr>
            <a:lvl9pPr lvl="8" rtl="0">
              <a:lnSpc>
                <a:spcPct val="100000"/>
              </a:lnSpc>
              <a:spcBef>
                <a:spcPts val="0"/>
              </a:spcBef>
              <a:spcAft>
                <a:spcPts val="0"/>
              </a:spcAft>
              <a:buNone/>
              <a:defRPr sz="1600" b="1">
                <a:latin typeface="Quicksand"/>
                <a:ea typeface="Quicksand"/>
                <a:cs typeface="Quicksand"/>
                <a:sym typeface="Quicksand"/>
              </a:defRPr>
            </a:lvl9pPr>
          </a:lstStyle>
          <a:p>
            <a:endParaRPr/>
          </a:p>
        </p:txBody>
      </p:sp>
      <p:sp>
        <p:nvSpPr>
          <p:cNvPr id="94" name="Google Shape;94;p14"/>
          <p:cNvSpPr txBox="1">
            <a:spLocks noGrp="1"/>
          </p:cNvSpPr>
          <p:nvPr>
            <p:ph type="title" idx="4"/>
          </p:nvPr>
        </p:nvSpPr>
        <p:spPr>
          <a:xfrm>
            <a:off x="720000" y="445025"/>
            <a:ext cx="7704000" cy="572700"/>
          </a:xfrm>
          <a:prstGeom prst="rect">
            <a:avLst/>
          </a:prstGeom>
        </p:spPr>
        <p:txBody>
          <a:bodyPr spcFirstLastPara="1" wrap="square" lIns="91419" tIns="91419" rIns="91419" bIns="91419" anchor="t" anchorCtr="0">
            <a:noAutofit/>
          </a:bodyPr>
          <a:lstStyle>
            <a:lvl1pPr lvl="0"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1pPr>
            <a:lvl2pPr lvl="1"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2pPr>
            <a:lvl3pPr lvl="2"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3pPr>
            <a:lvl4pPr lvl="3"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4pPr>
            <a:lvl5pPr lvl="4"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5pPr>
            <a:lvl6pPr lvl="5"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6pPr>
            <a:lvl7pPr lvl="6"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7pPr>
            <a:lvl8pPr lvl="7"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8pPr>
            <a:lvl9pPr lvl="8" algn="ctr" rtl="0">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9pPr>
          </a:lstStyle>
          <a:p>
            <a:endParaRPr/>
          </a:p>
        </p:txBody>
      </p:sp>
      <p:sp>
        <p:nvSpPr>
          <p:cNvPr id="95" name="Google Shape;95;p14">
            <a:hlinkClick r:id="" action="ppaction://noaction"/>
          </p:cNvPr>
          <p:cNvSpPr txBox="1">
            <a:spLocks noGrp="1"/>
          </p:cNvSpPr>
          <p:nvPr>
            <p:ph type="title" idx="5" hasCustomPrompt="1"/>
          </p:nvPr>
        </p:nvSpPr>
        <p:spPr>
          <a:xfrm>
            <a:off x="849914" y="3440875"/>
            <a:ext cx="557400" cy="415500"/>
          </a:xfrm>
          <a:prstGeom prst="rect">
            <a:avLst/>
          </a:prstGeom>
        </p:spPr>
        <p:txBody>
          <a:bodyPr spcFirstLastPara="1" wrap="square" lIns="91419" tIns="91419" rIns="91419" bIns="91419" anchor="ctr" anchorCtr="0">
            <a:noAutofit/>
          </a:bodyPr>
          <a:lstStyle>
            <a:lvl1pPr lvl="0" algn="ctr" rtl="0">
              <a:spcBef>
                <a:spcPts val="0"/>
              </a:spcBef>
              <a:spcAft>
                <a:spcPts val="0"/>
              </a:spcAft>
              <a:buClr>
                <a:schemeClr val="accent5"/>
              </a:buClr>
              <a:buSzPts val="3600"/>
              <a:buNone/>
              <a:defRPr sz="3600">
                <a:solidFill>
                  <a:schemeClr val="lt1"/>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96" name="Google Shape;96;p14">
            <a:hlinkClick r:id="" action="ppaction://noaction"/>
          </p:cNvPr>
          <p:cNvSpPr txBox="1">
            <a:spLocks noGrp="1"/>
          </p:cNvSpPr>
          <p:nvPr>
            <p:ph type="title" idx="6" hasCustomPrompt="1"/>
          </p:nvPr>
        </p:nvSpPr>
        <p:spPr>
          <a:xfrm>
            <a:off x="3441813" y="3440875"/>
            <a:ext cx="557400" cy="415500"/>
          </a:xfrm>
          <a:prstGeom prst="rect">
            <a:avLst/>
          </a:prstGeom>
        </p:spPr>
        <p:txBody>
          <a:bodyPr spcFirstLastPara="1" wrap="square" lIns="91419" tIns="91419" rIns="91419" bIns="91419" anchor="ctr" anchorCtr="0">
            <a:noAutofit/>
          </a:bodyPr>
          <a:lstStyle>
            <a:lvl1pPr lvl="0" algn="ctr" rtl="0">
              <a:spcBef>
                <a:spcPts val="0"/>
              </a:spcBef>
              <a:spcAft>
                <a:spcPts val="0"/>
              </a:spcAft>
              <a:buClr>
                <a:schemeClr val="accent5"/>
              </a:buClr>
              <a:buSzPts val="3600"/>
              <a:buNone/>
              <a:defRPr sz="3600">
                <a:solidFill>
                  <a:schemeClr val="lt1"/>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97" name="Google Shape;97;p14"/>
          <p:cNvSpPr txBox="1">
            <a:spLocks noGrp="1"/>
          </p:cNvSpPr>
          <p:nvPr>
            <p:ph type="subTitle" idx="7"/>
          </p:nvPr>
        </p:nvSpPr>
        <p:spPr>
          <a:xfrm>
            <a:off x="1744188" y="3440875"/>
            <a:ext cx="1320300" cy="558300"/>
          </a:xfrm>
          <a:prstGeom prst="rect">
            <a:avLst/>
          </a:prstGeom>
        </p:spPr>
        <p:txBody>
          <a:bodyPr spcFirstLastPara="1" wrap="square" lIns="0" tIns="91419" rIns="0" bIns="91419" anchor="ctr" anchorCtr="0">
            <a:noAutofit/>
          </a:bodyPr>
          <a:lstStyle>
            <a:lvl1pPr lvl="0" rtl="0">
              <a:lnSpc>
                <a:spcPct val="100000"/>
              </a:lnSpc>
              <a:spcBef>
                <a:spcPts val="0"/>
              </a:spcBef>
              <a:spcAft>
                <a:spcPts val="0"/>
              </a:spcAft>
              <a:buNone/>
              <a:defRPr sz="1600" b="1">
                <a:latin typeface="Quicksand"/>
                <a:ea typeface="Quicksand"/>
                <a:cs typeface="Quicksand"/>
                <a:sym typeface="Quicksand"/>
              </a:defRPr>
            </a:lvl1pPr>
            <a:lvl2pPr lvl="1" rtl="0">
              <a:lnSpc>
                <a:spcPct val="100000"/>
              </a:lnSpc>
              <a:spcBef>
                <a:spcPts val="0"/>
              </a:spcBef>
              <a:spcAft>
                <a:spcPts val="0"/>
              </a:spcAft>
              <a:buNone/>
              <a:defRPr sz="1600" b="1">
                <a:latin typeface="Quicksand"/>
                <a:ea typeface="Quicksand"/>
                <a:cs typeface="Quicksand"/>
                <a:sym typeface="Quicksand"/>
              </a:defRPr>
            </a:lvl2pPr>
            <a:lvl3pPr lvl="2" rtl="0">
              <a:lnSpc>
                <a:spcPct val="100000"/>
              </a:lnSpc>
              <a:spcBef>
                <a:spcPts val="0"/>
              </a:spcBef>
              <a:spcAft>
                <a:spcPts val="0"/>
              </a:spcAft>
              <a:buNone/>
              <a:defRPr sz="1600" b="1">
                <a:latin typeface="Quicksand"/>
                <a:ea typeface="Quicksand"/>
                <a:cs typeface="Quicksand"/>
                <a:sym typeface="Quicksand"/>
              </a:defRPr>
            </a:lvl3pPr>
            <a:lvl4pPr lvl="3" rtl="0">
              <a:lnSpc>
                <a:spcPct val="100000"/>
              </a:lnSpc>
              <a:spcBef>
                <a:spcPts val="0"/>
              </a:spcBef>
              <a:spcAft>
                <a:spcPts val="0"/>
              </a:spcAft>
              <a:buNone/>
              <a:defRPr sz="1600" b="1">
                <a:latin typeface="Quicksand"/>
                <a:ea typeface="Quicksand"/>
                <a:cs typeface="Quicksand"/>
                <a:sym typeface="Quicksand"/>
              </a:defRPr>
            </a:lvl4pPr>
            <a:lvl5pPr lvl="4" rtl="0">
              <a:lnSpc>
                <a:spcPct val="100000"/>
              </a:lnSpc>
              <a:spcBef>
                <a:spcPts val="0"/>
              </a:spcBef>
              <a:spcAft>
                <a:spcPts val="0"/>
              </a:spcAft>
              <a:buNone/>
              <a:defRPr sz="1600" b="1">
                <a:latin typeface="Quicksand"/>
                <a:ea typeface="Quicksand"/>
                <a:cs typeface="Quicksand"/>
                <a:sym typeface="Quicksand"/>
              </a:defRPr>
            </a:lvl5pPr>
            <a:lvl6pPr lvl="5" rtl="0">
              <a:lnSpc>
                <a:spcPct val="100000"/>
              </a:lnSpc>
              <a:spcBef>
                <a:spcPts val="0"/>
              </a:spcBef>
              <a:spcAft>
                <a:spcPts val="0"/>
              </a:spcAft>
              <a:buNone/>
              <a:defRPr sz="1600" b="1">
                <a:latin typeface="Quicksand"/>
                <a:ea typeface="Quicksand"/>
                <a:cs typeface="Quicksand"/>
                <a:sym typeface="Quicksand"/>
              </a:defRPr>
            </a:lvl6pPr>
            <a:lvl7pPr lvl="6" rtl="0">
              <a:lnSpc>
                <a:spcPct val="100000"/>
              </a:lnSpc>
              <a:spcBef>
                <a:spcPts val="0"/>
              </a:spcBef>
              <a:spcAft>
                <a:spcPts val="0"/>
              </a:spcAft>
              <a:buNone/>
              <a:defRPr sz="1600" b="1">
                <a:latin typeface="Quicksand"/>
                <a:ea typeface="Quicksand"/>
                <a:cs typeface="Quicksand"/>
                <a:sym typeface="Quicksand"/>
              </a:defRPr>
            </a:lvl7pPr>
            <a:lvl8pPr lvl="7" rtl="0">
              <a:lnSpc>
                <a:spcPct val="100000"/>
              </a:lnSpc>
              <a:spcBef>
                <a:spcPts val="0"/>
              </a:spcBef>
              <a:spcAft>
                <a:spcPts val="0"/>
              </a:spcAft>
              <a:buNone/>
              <a:defRPr sz="1600" b="1">
                <a:latin typeface="Quicksand"/>
                <a:ea typeface="Quicksand"/>
                <a:cs typeface="Quicksand"/>
                <a:sym typeface="Quicksand"/>
              </a:defRPr>
            </a:lvl8pPr>
            <a:lvl9pPr lvl="8" rtl="0">
              <a:lnSpc>
                <a:spcPct val="100000"/>
              </a:lnSpc>
              <a:spcBef>
                <a:spcPts val="0"/>
              </a:spcBef>
              <a:spcAft>
                <a:spcPts val="0"/>
              </a:spcAft>
              <a:buNone/>
              <a:defRPr sz="1600" b="1">
                <a:latin typeface="Quicksand"/>
                <a:ea typeface="Quicksand"/>
                <a:cs typeface="Quicksand"/>
                <a:sym typeface="Quicksand"/>
              </a:defRPr>
            </a:lvl9pPr>
          </a:lstStyle>
          <a:p>
            <a:endParaRPr/>
          </a:p>
        </p:txBody>
      </p:sp>
      <p:sp>
        <p:nvSpPr>
          <p:cNvPr id="98" name="Google Shape;98;p14"/>
          <p:cNvSpPr txBox="1">
            <a:spLocks noGrp="1"/>
          </p:cNvSpPr>
          <p:nvPr>
            <p:ph type="subTitle" idx="8"/>
          </p:nvPr>
        </p:nvSpPr>
        <p:spPr>
          <a:xfrm>
            <a:off x="4336913" y="3448025"/>
            <a:ext cx="1512000" cy="558300"/>
          </a:xfrm>
          <a:prstGeom prst="rect">
            <a:avLst/>
          </a:prstGeom>
        </p:spPr>
        <p:txBody>
          <a:bodyPr spcFirstLastPara="1" wrap="square" lIns="0" tIns="91419" rIns="0" bIns="91419" anchor="ctr" anchorCtr="0">
            <a:noAutofit/>
          </a:bodyPr>
          <a:lstStyle>
            <a:lvl1pPr lvl="0" rtl="0">
              <a:lnSpc>
                <a:spcPct val="100000"/>
              </a:lnSpc>
              <a:spcBef>
                <a:spcPts val="0"/>
              </a:spcBef>
              <a:spcAft>
                <a:spcPts val="0"/>
              </a:spcAft>
              <a:buNone/>
              <a:defRPr sz="1600" b="1">
                <a:latin typeface="Quicksand"/>
                <a:ea typeface="Quicksand"/>
                <a:cs typeface="Quicksand"/>
                <a:sym typeface="Quicksand"/>
              </a:defRPr>
            </a:lvl1pPr>
            <a:lvl2pPr lvl="1" rtl="0">
              <a:lnSpc>
                <a:spcPct val="100000"/>
              </a:lnSpc>
              <a:spcBef>
                <a:spcPts val="0"/>
              </a:spcBef>
              <a:spcAft>
                <a:spcPts val="0"/>
              </a:spcAft>
              <a:buNone/>
              <a:defRPr sz="1600" b="1">
                <a:latin typeface="Quicksand"/>
                <a:ea typeface="Quicksand"/>
                <a:cs typeface="Quicksand"/>
                <a:sym typeface="Quicksand"/>
              </a:defRPr>
            </a:lvl2pPr>
            <a:lvl3pPr lvl="2" rtl="0">
              <a:lnSpc>
                <a:spcPct val="100000"/>
              </a:lnSpc>
              <a:spcBef>
                <a:spcPts val="0"/>
              </a:spcBef>
              <a:spcAft>
                <a:spcPts val="0"/>
              </a:spcAft>
              <a:buNone/>
              <a:defRPr sz="1600" b="1">
                <a:latin typeface="Quicksand"/>
                <a:ea typeface="Quicksand"/>
                <a:cs typeface="Quicksand"/>
                <a:sym typeface="Quicksand"/>
              </a:defRPr>
            </a:lvl3pPr>
            <a:lvl4pPr lvl="3" rtl="0">
              <a:lnSpc>
                <a:spcPct val="100000"/>
              </a:lnSpc>
              <a:spcBef>
                <a:spcPts val="0"/>
              </a:spcBef>
              <a:spcAft>
                <a:spcPts val="0"/>
              </a:spcAft>
              <a:buNone/>
              <a:defRPr sz="1600" b="1">
                <a:latin typeface="Quicksand"/>
                <a:ea typeface="Quicksand"/>
                <a:cs typeface="Quicksand"/>
                <a:sym typeface="Quicksand"/>
              </a:defRPr>
            </a:lvl4pPr>
            <a:lvl5pPr lvl="4" rtl="0">
              <a:lnSpc>
                <a:spcPct val="100000"/>
              </a:lnSpc>
              <a:spcBef>
                <a:spcPts val="0"/>
              </a:spcBef>
              <a:spcAft>
                <a:spcPts val="0"/>
              </a:spcAft>
              <a:buNone/>
              <a:defRPr sz="1600" b="1">
                <a:latin typeface="Quicksand"/>
                <a:ea typeface="Quicksand"/>
                <a:cs typeface="Quicksand"/>
                <a:sym typeface="Quicksand"/>
              </a:defRPr>
            </a:lvl5pPr>
            <a:lvl6pPr lvl="5" rtl="0">
              <a:lnSpc>
                <a:spcPct val="100000"/>
              </a:lnSpc>
              <a:spcBef>
                <a:spcPts val="0"/>
              </a:spcBef>
              <a:spcAft>
                <a:spcPts val="0"/>
              </a:spcAft>
              <a:buNone/>
              <a:defRPr sz="1600" b="1">
                <a:latin typeface="Quicksand"/>
                <a:ea typeface="Quicksand"/>
                <a:cs typeface="Quicksand"/>
                <a:sym typeface="Quicksand"/>
              </a:defRPr>
            </a:lvl6pPr>
            <a:lvl7pPr lvl="6" rtl="0">
              <a:lnSpc>
                <a:spcPct val="100000"/>
              </a:lnSpc>
              <a:spcBef>
                <a:spcPts val="0"/>
              </a:spcBef>
              <a:spcAft>
                <a:spcPts val="0"/>
              </a:spcAft>
              <a:buNone/>
              <a:defRPr sz="1600" b="1">
                <a:latin typeface="Quicksand"/>
                <a:ea typeface="Quicksand"/>
                <a:cs typeface="Quicksand"/>
                <a:sym typeface="Quicksand"/>
              </a:defRPr>
            </a:lvl7pPr>
            <a:lvl8pPr lvl="7" rtl="0">
              <a:lnSpc>
                <a:spcPct val="100000"/>
              </a:lnSpc>
              <a:spcBef>
                <a:spcPts val="0"/>
              </a:spcBef>
              <a:spcAft>
                <a:spcPts val="0"/>
              </a:spcAft>
              <a:buNone/>
              <a:defRPr sz="1600" b="1">
                <a:latin typeface="Quicksand"/>
                <a:ea typeface="Quicksand"/>
                <a:cs typeface="Quicksand"/>
                <a:sym typeface="Quicksand"/>
              </a:defRPr>
            </a:lvl8pPr>
            <a:lvl9pPr lvl="8" rtl="0">
              <a:lnSpc>
                <a:spcPct val="100000"/>
              </a:lnSpc>
              <a:spcBef>
                <a:spcPts val="0"/>
              </a:spcBef>
              <a:spcAft>
                <a:spcPts val="0"/>
              </a:spcAft>
              <a:buNone/>
              <a:defRPr sz="1600" b="1">
                <a:latin typeface="Quicksand"/>
                <a:ea typeface="Quicksand"/>
                <a:cs typeface="Quicksand"/>
                <a:sym typeface="Quicksand"/>
              </a:defRPr>
            </a:lvl9pPr>
          </a:lstStyle>
          <a:p>
            <a:endParaRPr/>
          </a:p>
        </p:txBody>
      </p:sp>
      <p:sp>
        <p:nvSpPr>
          <p:cNvPr id="99" name="Google Shape;99;p14">
            <a:hlinkClick r:id="" action="ppaction://noaction"/>
          </p:cNvPr>
          <p:cNvSpPr txBox="1">
            <a:spLocks noGrp="1"/>
          </p:cNvSpPr>
          <p:nvPr>
            <p:ph type="title" idx="9" hasCustomPrompt="1"/>
          </p:nvPr>
        </p:nvSpPr>
        <p:spPr>
          <a:xfrm>
            <a:off x="6040243" y="1790175"/>
            <a:ext cx="557400" cy="415500"/>
          </a:xfrm>
          <a:prstGeom prst="rect">
            <a:avLst/>
          </a:prstGeom>
        </p:spPr>
        <p:txBody>
          <a:bodyPr spcFirstLastPara="1" wrap="square" lIns="91419" tIns="91419" rIns="91419" bIns="91419" anchor="ctr" anchorCtr="0">
            <a:noAutofit/>
          </a:bodyPr>
          <a:lstStyle>
            <a:lvl1pPr lvl="0" algn="ctr" rtl="0">
              <a:spcBef>
                <a:spcPts val="0"/>
              </a:spcBef>
              <a:spcAft>
                <a:spcPts val="0"/>
              </a:spcAft>
              <a:buClr>
                <a:schemeClr val="accent5"/>
              </a:buClr>
              <a:buSzPts val="3600"/>
              <a:buNone/>
              <a:defRPr sz="3600">
                <a:solidFill>
                  <a:schemeClr val="lt1"/>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00" name="Google Shape;100;p14"/>
          <p:cNvSpPr txBox="1">
            <a:spLocks noGrp="1"/>
          </p:cNvSpPr>
          <p:nvPr>
            <p:ph type="subTitle" idx="13"/>
          </p:nvPr>
        </p:nvSpPr>
        <p:spPr>
          <a:xfrm>
            <a:off x="6935337" y="1797425"/>
            <a:ext cx="1512000" cy="565500"/>
          </a:xfrm>
          <a:prstGeom prst="rect">
            <a:avLst/>
          </a:prstGeom>
        </p:spPr>
        <p:txBody>
          <a:bodyPr spcFirstLastPara="1" wrap="square" lIns="0" tIns="91419" rIns="0" bIns="91419" anchor="ctr" anchorCtr="0">
            <a:noAutofit/>
          </a:bodyPr>
          <a:lstStyle>
            <a:lvl1pPr lvl="0" rtl="0">
              <a:lnSpc>
                <a:spcPct val="100000"/>
              </a:lnSpc>
              <a:spcBef>
                <a:spcPts val="0"/>
              </a:spcBef>
              <a:spcAft>
                <a:spcPts val="0"/>
              </a:spcAft>
              <a:buNone/>
              <a:defRPr sz="1600" b="1">
                <a:latin typeface="Quicksand"/>
                <a:ea typeface="Quicksand"/>
                <a:cs typeface="Quicksand"/>
                <a:sym typeface="Quicksand"/>
              </a:defRPr>
            </a:lvl1pPr>
            <a:lvl2pPr lvl="1" rtl="0">
              <a:lnSpc>
                <a:spcPct val="100000"/>
              </a:lnSpc>
              <a:spcBef>
                <a:spcPts val="0"/>
              </a:spcBef>
              <a:spcAft>
                <a:spcPts val="0"/>
              </a:spcAft>
              <a:buNone/>
              <a:defRPr sz="1600" b="1">
                <a:latin typeface="Quicksand"/>
                <a:ea typeface="Quicksand"/>
                <a:cs typeface="Quicksand"/>
                <a:sym typeface="Quicksand"/>
              </a:defRPr>
            </a:lvl2pPr>
            <a:lvl3pPr lvl="2" rtl="0">
              <a:lnSpc>
                <a:spcPct val="100000"/>
              </a:lnSpc>
              <a:spcBef>
                <a:spcPts val="0"/>
              </a:spcBef>
              <a:spcAft>
                <a:spcPts val="0"/>
              </a:spcAft>
              <a:buNone/>
              <a:defRPr sz="1600" b="1">
                <a:latin typeface="Quicksand"/>
                <a:ea typeface="Quicksand"/>
                <a:cs typeface="Quicksand"/>
                <a:sym typeface="Quicksand"/>
              </a:defRPr>
            </a:lvl3pPr>
            <a:lvl4pPr lvl="3" rtl="0">
              <a:lnSpc>
                <a:spcPct val="100000"/>
              </a:lnSpc>
              <a:spcBef>
                <a:spcPts val="0"/>
              </a:spcBef>
              <a:spcAft>
                <a:spcPts val="0"/>
              </a:spcAft>
              <a:buNone/>
              <a:defRPr sz="1600" b="1">
                <a:latin typeface="Quicksand"/>
                <a:ea typeface="Quicksand"/>
                <a:cs typeface="Quicksand"/>
                <a:sym typeface="Quicksand"/>
              </a:defRPr>
            </a:lvl4pPr>
            <a:lvl5pPr lvl="4" rtl="0">
              <a:lnSpc>
                <a:spcPct val="100000"/>
              </a:lnSpc>
              <a:spcBef>
                <a:spcPts val="0"/>
              </a:spcBef>
              <a:spcAft>
                <a:spcPts val="0"/>
              </a:spcAft>
              <a:buNone/>
              <a:defRPr sz="1600" b="1">
                <a:latin typeface="Quicksand"/>
                <a:ea typeface="Quicksand"/>
                <a:cs typeface="Quicksand"/>
                <a:sym typeface="Quicksand"/>
              </a:defRPr>
            </a:lvl5pPr>
            <a:lvl6pPr lvl="5" rtl="0">
              <a:lnSpc>
                <a:spcPct val="100000"/>
              </a:lnSpc>
              <a:spcBef>
                <a:spcPts val="0"/>
              </a:spcBef>
              <a:spcAft>
                <a:spcPts val="0"/>
              </a:spcAft>
              <a:buNone/>
              <a:defRPr sz="1600" b="1">
                <a:latin typeface="Quicksand"/>
                <a:ea typeface="Quicksand"/>
                <a:cs typeface="Quicksand"/>
                <a:sym typeface="Quicksand"/>
              </a:defRPr>
            </a:lvl6pPr>
            <a:lvl7pPr lvl="6" rtl="0">
              <a:lnSpc>
                <a:spcPct val="100000"/>
              </a:lnSpc>
              <a:spcBef>
                <a:spcPts val="0"/>
              </a:spcBef>
              <a:spcAft>
                <a:spcPts val="0"/>
              </a:spcAft>
              <a:buNone/>
              <a:defRPr sz="1600" b="1">
                <a:latin typeface="Quicksand"/>
                <a:ea typeface="Quicksand"/>
                <a:cs typeface="Quicksand"/>
                <a:sym typeface="Quicksand"/>
              </a:defRPr>
            </a:lvl7pPr>
            <a:lvl8pPr lvl="7" rtl="0">
              <a:lnSpc>
                <a:spcPct val="100000"/>
              </a:lnSpc>
              <a:spcBef>
                <a:spcPts val="0"/>
              </a:spcBef>
              <a:spcAft>
                <a:spcPts val="0"/>
              </a:spcAft>
              <a:buNone/>
              <a:defRPr sz="1600" b="1">
                <a:latin typeface="Quicksand"/>
                <a:ea typeface="Quicksand"/>
                <a:cs typeface="Quicksand"/>
                <a:sym typeface="Quicksand"/>
              </a:defRPr>
            </a:lvl8pPr>
            <a:lvl9pPr lvl="8" rtl="0">
              <a:lnSpc>
                <a:spcPct val="100000"/>
              </a:lnSpc>
              <a:spcBef>
                <a:spcPts val="0"/>
              </a:spcBef>
              <a:spcAft>
                <a:spcPts val="0"/>
              </a:spcAft>
              <a:buNone/>
              <a:defRPr sz="1600" b="1">
                <a:latin typeface="Quicksand"/>
                <a:ea typeface="Quicksand"/>
                <a:cs typeface="Quicksand"/>
                <a:sym typeface="Quicksand"/>
              </a:defRPr>
            </a:lvl9pPr>
          </a:lstStyle>
          <a:p>
            <a:endParaRPr/>
          </a:p>
        </p:txBody>
      </p:sp>
      <p:sp>
        <p:nvSpPr>
          <p:cNvPr id="101" name="Google Shape;101;p14">
            <a:hlinkClick r:id="" action="ppaction://noaction"/>
          </p:cNvPr>
          <p:cNvSpPr txBox="1">
            <a:spLocks noGrp="1"/>
          </p:cNvSpPr>
          <p:nvPr>
            <p:ph type="title" idx="14" hasCustomPrompt="1"/>
          </p:nvPr>
        </p:nvSpPr>
        <p:spPr>
          <a:xfrm>
            <a:off x="6040243" y="3440875"/>
            <a:ext cx="557400" cy="415500"/>
          </a:xfrm>
          <a:prstGeom prst="rect">
            <a:avLst/>
          </a:prstGeom>
        </p:spPr>
        <p:txBody>
          <a:bodyPr spcFirstLastPara="1" wrap="square" lIns="91419" tIns="91419" rIns="91419" bIns="91419" anchor="ctr" anchorCtr="0">
            <a:noAutofit/>
          </a:bodyPr>
          <a:lstStyle>
            <a:lvl1pPr lvl="0" algn="ctr" rtl="0">
              <a:spcBef>
                <a:spcPts val="0"/>
              </a:spcBef>
              <a:spcAft>
                <a:spcPts val="0"/>
              </a:spcAft>
              <a:buClr>
                <a:schemeClr val="accent5"/>
              </a:buClr>
              <a:buSzPts val="3600"/>
              <a:buNone/>
              <a:defRPr sz="3600">
                <a:solidFill>
                  <a:schemeClr val="lt1"/>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102" name="Google Shape;102;p14"/>
          <p:cNvSpPr txBox="1">
            <a:spLocks noGrp="1"/>
          </p:cNvSpPr>
          <p:nvPr>
            <p:ph type="subTitle" idx="15"/>
          </p:nvPr>
        </p:nvSpPr>
        <p:spPr>
          <a:xfrm>
            <a:off x="6935337" y="3448025"/>
            <a:ext cx="1512000" cy="558300"/>
          </a:xfrm>
          <a:prstGeom prst="rect">
            <a:avLst/>
          </a:prstGeom>
        </p:spPr>
        <p:txBody>
          <a:bodyPr spcFirstLastPara="1" wrap="square" lIns="0" tIns="91419" rIns="0" bIns="91419" anchor="ctr" anchorCtr="0">
            <a:noAutofit/>
          </a:bodyPr>
          <a:lstStyle>
            <a:lvl1pPr lvl="0" rtl="0">
              <a:lnSpc>
                <a:spcPct val="100000"/>
              </a:lnSpc>
              <a:spcBef>
                <a:spcPts val="0"/>
              </a:spcBef>
              <a:spcAft>
                <a:spcPts val="0"/>
              </a:spcAft>
              <a:buNone/>
              <a:defRPr sz="1600" b="1">
                <a:latin typeface="Quicksand"/>
                <a:ea typeface="Quicksand"/>
                <a:cs typeface="Quicksand"/>
                <a:sym typeface="Quicksand"/>
              </a:defRPr>
            </a:lvl1pPr>
            <a:lvl2pPr lvl="1" rtl="0">
              <a:lnSpc>
                <a:spcPct val="100000"/>
              </a:lnSpc>
              <a:spcBef>
                <a:spcPts val="0"/>
              </a:spcBef>
              <a:spcAft>
                <a:spcPts val="0"/>
              </a:spcAft>
              <a:buNone/>
              <a:defRPr sz="1600" b="1">
                <a:latin typeface="Quicksand"/>
                <a:ea typeface="Quicksand"/>
                <a:cs typeface="Quicksand"/>
                <a:sym typeface="Quicksand"/>
              </a:defRPr>
            </a:lvl2pPr>
            <a:lvl3pPr lvl="2" rtl="0">
              <a:lnSpc>
                <a:spcPct val="100000"/>
              </a:lnSpc>
              <a:spcBef>
                <a:spcPts val="0"/>
              </a:spcBef>
              <a:spcAft>
                <a:spcPts val="0"/>
              </a:spcAft>
              <a:buNone/>
              <a:defRPr sz="1600" b="1">
                <a:latin typeface="Quicksand"/>
                <a:ea typeface="Quicksand"/>
                <a:cs typeface="Quicksand"/>
                <a:sym typeface="Quicksand"/>
              </a:defRPr>
            </a:lvl3pPr>
            <a:lvl4pPr lvl="3" rtl="0">
              <a:lnSpc>
                <a:spcPct val="100000"/>
              </a:lnSpc>
              <a:spcBef>
                <a:spcPts val="0"/>
              </a:spcBef>
              <a:spcAft>
                <a:spcPts val="0"/>
              </a:spcAft>
              <a:buNone/>
              <a:defRPr sz="1600" b="1">
                <a:latin typeface="Quicksand"/>
                <a:ea typeface="Quicksand"/>
                <a:cs typeface="Quicksand"/>
                <a:sym typeface="Quicksand"/>
              </a:defRPr>
            </a:lvl4pPr>
            <a:lvl5pPr lvl="4" rtl="0">
              <a:lnSpc>
                <a:spcPct val="100000"/>
              </a:lnSpc>
              <a:spcBef>
                <a:spcPts val="0"/>
              </a:spcBef>
              <a:spcAft>
                <a:spcPts val="0"/>
              </a:spcAft>
              <a:buNone/>
              <a:defRPr sz="1600" b="1">
                <a:latin typeface="Quicksand"/>
                <a:ea typeface="Quicksand"/>
                <a:cs typeface="Quicksand"/>
                <a:sym typeface="Quicksand"/>
              </a:defRPr>
            </a:lvl5pPr>
            <a:lvl6pPr lvl="5" rtl="0">
              <a:lnSpc>
                <a:spcPct val="100000"/>
              </a:lnSpc>
              <a:spcBef>
                <a:spcPts val="0"/>
              </a:spcBef>
              <a:spcAft>
                <a:spcPts val="0"/>
              </a:spcAft>
              <a:buNone/>
              <a:defRPr sz="1600" b="1">
                <a:latin typeface="Quicksand"/>
                <a:ea typeface="Quicksand"/>
                <a:cs typeface="Quicksand"/>
                <a:sym typeface="Quicksand"/>
              </a:defRPr>
            </a:lvl6pPr>
            <a:lvl7pPr lvl="6" rtl="0">
              <a:lnSpc>
                <a:spcPct val="100000"/>
              </a:lnSpc>
              <a:spcBef>
                <a:spcPts val="0"/>
              </a:spcBef>
              <a:spcAft>
                <a:spcPts val="0"/>
              </a:spcAft>
              <a:buNone/>
              <a:defRPr sz="1600" b="1">
                <a:latin typeface="Quicksand"/>
                <a:ea typeface="Quicksand"/>
                <a:cs typeface="Quicksand"/>
                <a:sym typeface="Quicksand"/>
              </a:defRPr>
            </a:lvl7pPr>
            <a:lvl8pPr lvl="7" rtl="0">
              <a:lnSpc>
                <a:spcPct val="100000"/>
              </a:lnSpc>
              <a:spcBef>
                <a:spcPts val="0"/>
              </a:spcBef>
              <a:spcAft>
                <a:spcPts val="0"/>
              </a:spcAft>
              <a:buNone/>
              <a:defRPr sz="1600" b="1">
                <a:latin typeface="Quicksand"/>
                <a:ea typeface="Quicksand"/>
                <a:cs typeface="Quicksand"/>
                <a:sym typeface="Quicksand"/>
              </a:defRPr>
            </a:lvl8pPr>
            <a:lvl9pPr lvl="8" rtl="0">
              <a:lnSpc>
                <a:spcPct val="100000"/>
              </a:lnSpc>
              <a:spcBef>
                <a:spcPts val="0"/>
              </a:spcBef>
              <a:spcAft>
                <a:spcPts val="0"/>
              </a:spcAft>
              <a:buNone/>
              <a:defRPr sz="1600" b="1">
                <a:latin typeface="Quicksand"/>
                <a:ea typeface="Quicksand"/>
                <a:cs typeface="Quicksand"/>
                <a:sym typeface="Quicksa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19" tIns="91419" rIns="91419" bIns="91419" anchor="t" anchorCtr="0">
            <a:noAutofit/>
          </a:bodyPr>
          <a:lstStyle>
            <a:lvl1pPr lvl="0">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1pPr>
            <a:lvl2pPr lvl="1">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2pPr>
            <a:lvl3pPr lvl="2">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3pPr>
            <a:lvl4pPr lvl="3">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4pPr>
            <a:lvl5pPr lvl="4">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5pPr>
            <a:lvl6pPr lvl="5">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6pPr>
            <a:lvl7pPr lvl="6">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7pPr>
            <a:lvl8pPr lvl="7">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8pPr>
            <a:lvl9pPr lvl="8">
              <a:spcBef>
                <a:spcPts val="0"/>
              </a:spcBef>
              <a:spcAft>
                <a:spcPts val="0"/>
              </a:spcAft>
              <a:buClr>
                <a:schemeClr val="dk1"/>
              </a:buClr>
              <a:buSzPts val="3000"/>
              <a:buFont typeface="Bowlby One SC"/>
              <a:buNone/>
              <a:defRPr sz="3000">
                <a:solidFill>
                  <a:schemeClr val="dk1"/>
                </a:solidFill>
                <a:latin typeface="Bowlby One SC"/>
                <a:ea typeface="Bowlby One SC"/>
                <a:cs typeface="Bowlby One SC"/>
                <a:sym typeface="Bowlby One SC"/>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19" tIns="91419" rIns="91419" bIns="91419" anchor="t" anchorCtr="0">
            <a:noAutofit/>
          </a:bodyPr>
          <a:lstStyle>
            <a:lvl1pPr marL="457200" lvl="0" indent="-342900">
              <a:lnSpc>
                <a:spcPct val="115000"/>
              </a:lnSpc>
              <a:spcBef>
                <a:spcPts val="0"/>
              </a:spcBef>
              <a:spcAft>
                <a:spcPts val="0"/>
              </a:spcAft>
              <a:buClr>
                <a:schemeClr val="dk2"/>
              </a:buClr>
              <a:buSzPts val="1800"/>
              <a:buFont typeface="Quicksand Light"/>
              <a:buChar char="●"/>
              <a:defRPr sz="1800">
                <a:solidFill>
                  <a:schemeClr val="dk2"/>
                </a:solidFill>
                <a:latin typeface="Quicksand Light"/>
                <a:ea typeface="Quicksand Light"/>
                <a:cs typeface="Quicksand Light"/>
                <a:sym typeface="Quicksand Light"/>
              </a:defRPr>
            </a:lvl1pPr>
            <a:lvl2pPr marL="914400" lvl="1"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2pPr>
            <a:lvl3pPr marL="1371600" lvl="2"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3pPr>
            <a:lvl4pPr marL="1828800" lvl="3"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4pPr>
            <a:lvl5pPr marL="2286000" lvl="4"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5pPr>
            <a:lvl6pPr marL="2743200" lvl="5"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6pPr>
            <a:lvl7pPr marL="3200400" lvl="6"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7pPr>
            <a:lvl8pPr marL="3657600" lvl="7"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8pPr>
            <a:lvl9pPr marL="4114800" lvl="8" indent="-317500">
              <a:lnSpc>
                <a:spcPct val="115000"/>
              </a:lnSpc>
              <a:spcBef>
                <a:spcPts val="1600"/>
              </a:spcBef>
              <a:spcAft>
                <a:spcPts val="160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6" r:id="rId6"/>
    <p:sldLayoutId id="2147483657" r:id="rId7"/>
    <p:sldLayoutId id="2147483658" r:id="rId8"/>
    <p:sldLayoutId id="2147483660" r:id="rId9"/>
    <p:sldLayoutId id="2147483661" r:id="rId10"/>
    <p:sldLayoutId id="2147483677" r:id="rId11"/>
    <p:sldLayoutId id="2147483678" r:id="rId12"/>
    <p:sldLayoutId id="214748367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6"/>
          <p:cNvSpPr txBox="1">
            <a:spLocks noGrp="1"/>
          </p:cNvSpPr>
          <p:nvPr>
            <p:ph type="ctrTitle"/>
          </p:nvPr>
        </p:nvSpPr>
        <p:spPr>
          <a:xfrm>
            <a:off x="1818300" y="956071"/>
            <a:ext cx="5507400" cy="1019489"/>
          </a:xfrm>
          <a:prstGeom prst="rect">
            <a:avLst/>
          </a:prstGeom>
        </p:spPr>
        <p:txBody>
          <a:bodyPr spcFirstLastPara="1" wrap="square" lIns="91419" tIns="91419" rIns="91419" bIns="91419" anchor="t" anchorCtr="0">
            <a:noAutofit/>
          </a:bodyPr>
          <a:lstStyle/>
          <a:p>
            <a:r>
              <a:rPr lang="en-US" sz="4800" u="sng" dirty="0" err="1">
                <a:solidFill>
                  <a:srgbClr val="002060"/>
                </a:solidFill>
                <a:latin typeface="#9Slide03 AllRoundGothic" panose="020B0703020202020104" charset="0"/>
              </a:rPr>
              <a:t>Bài</a:t>
            </a:r>
            <a:r>
              <a:rPr lang="en-US" sz="4800" u="sng" dirty="0">
                <a:solidFill>
                  <a:srgbClr val="002060"/>
                </a:solidFill>
                <a:latin typeface="#9Slide03 AllRoundGothic" panose="020B0703020202020104" charset="0"/>
              </a:rPr>
              <a:t> 8:</a:t>
            </a:r>
            <a:endParaRPr sz="4800" u="sng" dirty="0">
              <a:solidFill>
                <a:srgbClr val="002060"/>
              </a:solidFill>
              <a:latin typeface="#9Slide03 AllRoundGothic" panose="020B0703020202020104" charset="0"/>
            </a:endParaRPr>
          </a:p>
        </p:txBody>
      </p:sp>
      <p:grpSp>
        <p:nvGrpSpPr>
          <p:cNvPr id="366" name="Google Shape;366;p36"/>
          <p:cNvGrpSpPr/>
          <p:nvPr/>
        </p:nvGrpSpPr>
        <p:grpSpPr>
          <a:xfrm>
            <a:off x="-196885" y="3674112"/>
            <a:ext cx="2037973" cy="1808257"/>
            <a:chOff x="16163" y="3293658"/>
            <a:chExt cx="2037973" cy="1808257"/>
          </a:xfrm>
        </p:grpSpPr>
        <p:grpSp>
          <p:nvGrpSpPr>
            <p:cNvPr id="367" name="Google Shape;367;p36"/>
            <p:cNvGrpSpPr/>
            <p:nvPr/>
          </p:nvGrpSpPr>
          <p:grpSpPr>
            <a:xfrm>
              <a:off x="80275" y="3293658"/>
              <a:ext cx="1131949" cy="1473660"/>
              <a:chOff x="192850" y="3436021"/>
              <a:chExt cx="1131949" cy="1473660"/>
            </a:xfrm>
          </p:grpSpPr>
          <p:sp>
            <p:nvSpPr>
              <p:cNvPr id="368" name="Google Shape;368;p36"/>
              <p:cNvSpPr/>
              <p:nvPr/>
            </p:nvSpPr>
            <p:spPr>
              <a:xfrm>
                <a:off x="679548" y="3523591"/>
                <a:ext cx="284242" cy="863014"/>
              </a:xfrm>
              <a:custGeom>
                <a:avLst/>
                <a:gdLst/>
                <a:ahLst/>
                <a:cxnLst/>
                <a:rect l="l" t="t" r="r" b="b"/>
                <a:pathLst>
                  <a:path w="8868" h="26925" extrusionOk="0">
                    <a:moveTo>
                      <a:pt x="2661" y="1"/>
                    </a:moveTo>
                    <a:cubicBezTo>
                      <a:pt x="2634" y="1"/>
                      <a:pt x="2607" y="3"/>
                      <a:pt x="2581" y="8"/>
                    </a:cubicBezTo>
                    <a:cubicBezTo>
                      <a:pt x="1545" y="235"/>
                      <a:pt x="378" y="4056"/>
                      <a:pt x="187" y="6473"/>
                    </a:cubicBezTo>
                    <a:cubicBezTo>
                      <a:pt x="1" y="8832"/>
                      <a:pt x="1680" y="26616"/>
                      <a:pt x="1689" y="26616"/>
                    </a:cubicBezTo>
                    <a:cubicBezTo>
                      <a:pt x="1689" y="26616"/>
                      <a:pt x="1689" y="26609"/>
                      <a:pt x="1688" y="26595"/>
                    </a:cubicBezTo>
                    <a:lnTo>
                      <a:pt x="1688" y="26595"/>
                    </a:lnTo>
                    <a:cubicBezTo>
                      <a:pt x="1688" y="26595"/>
                      <a:pt x="3765" y="26925"/>
                      <a:pt x="5599" y="26925"/>
                    </a:cubicBezTo>
                    <a:cubicBezTo>
                      <a:pt x="6901" y="26925"/>
                      <a:pt x="8080" y="26759"/>
                      <a:pt x="8308" y="26190"/>
                    </a:cubicBezTo>
                    <a:cubicBezTo>
                      <a:pt x="8867" y="24821"/>
                      <a:pt x="7284" y="7093"/>
                      <a:pt x="6617" y="5414"/>
                    </a:cubicBezTo>
                    <a:cubicBezTo>
                      <a:pt x="5967" y="3777"/>
                      <a:pt x="3743" y="1"/>
                      <a:pt x="26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9" name="Google Shape;369;p36"/>
              <p:cNvSpPr/>
              <p:nvPr/>
            </p:nvSpPr>
            <p:spPr>
              <a:xfrm>
                <a:off x="708652" y="3695525"/>
                <a:ext cx="115068" cy="621722"/>
              </a:xfrm>
              <a:custGeom>
                <a:avLst/>
                <a:gdLst/>
                <a:ahLst/>
                <a:cxnLst/>
                <a:rect l="l" t="t" r="r" b="b"/>
                <a:pathLst>
                  <a:path w="3590" h="19397" extrusionOk="0">
                    <a:moveTo>
                      <a:pt x="906" y="0"/>
                    </a:moveTo>
                    <a:cubicBezTo>
                      <a:pt x="438" y="0"/>
                      <a:pt x="1" y="194"/>
                      <a:pt x="41" y="681"/>
                    </a:cubicBezTo>
                    <a:cubicBezTo>
                      <a:pt x="41" y="681"/>
                      <a:pt x="1804" y="18921"/>
                      <a:pt x="2030" y="19266"/>
                    </a:cubicBezTo>
                    <a:cubicBezTo>
                      <a:pt x="2092" y="19362"/>
                      <a:pt x="2239" y="19396"/>
                      <a:pt x="2419" y="19396"/>
                    </a:cubicBezTo>
                    <a:cubicBezTo>
                      <a:pt x="2891" y="19396"/>
                      <a:pt x="3590" y="19159"/>
                      <a:pt x="3590" y="19159"/>
                    </a:cubicBezTo>
                    <a:cubicBezTo>
                      <a:pt x="3590" y="19159"/>
                      <a:pt x="2066" y="1145"/>
                      <a:pt x="1970" y="526"/>
                    </a:cubicBezTo>
                    <a:cubicBezTo>
                      <a:pt x="1928" y="215"/>
                      <a:pt x="1399" y="0"/>
                      <a:pt x="906" y="0"/>
                    </a:cubicBezTo>
                    <a:close/>
                  </a:path>
                </a:pathLst>
              </a:custGeom>
              <a:solidFill>
                <a:srgbClr val="C64D65"/>
              </a:solidFill>
              <a:ln>
                <a:noFill/>
              </a:ln>
            </p:spPr>
            <p:txBody>
              <a:bodyPr spcFirstLastPara="1" wrap="square" lIns="91425" tIns="91425" rIns="91425" bIns="91425" anchor="ctr" anchorCtr="0">
                <a:noAutofit/>
              </a:bodyPr>
              <a:lstStyle/>
              <a:p>
                <a:endParaRPr/>
              </a:p>
            </p:txBody>
          </p:sp>
          <p:sp>
            <p:nvSpPr>
              <p:cNvPr id="370" name="Google Shape;370;p36"/>
              <p:cNvSpPr/>
              <p:nvPr/>
            </p:nvSpPr>
            <p:spPr>
              <a:xfrm>
                <a:off x="812281" y="3684723"/>
                <a:ext cx="108370" cy="628037"/>
              </a:xfrm>
              <a:custGeom>
                <a:avLst/>
                <a:gdLst/>
                <a:ahLst/>
                <a:cxnLst/>
                <a:rect l="l" t="t" r="r" b="b"/>
                <a:pathLst>
                  <a:path w="3381" h="19594" extrusionOk="0">
                    <a:moveTo>
                      <a:pt x="902" y="1"/>
                    </a:moveTo>
                    <a:cubicBezTo>
                      <a:pt x="437" y="1"/>
                      <a:pt x="0" y="191"/>
                      <a:pt x="35" y="672"/>
                    </a:cubicBezTo>
                    <a:cubicBezTo>
                      <a:pt x="35" y="672"/>
                      <a:pt x="1690" y="19115"/>
                      <a:pt x="1904" y="19449"/>
                    </a:cubicBezTo>
                    <a:cubicBezTo>
                      <a:pt x="1975" y="19556"/>
                      <a:pt x="2145" y="19593"/>
                      <a:pt x="2346" y="19593"/>
                    </a:cubicBezTo>
                    <a:cubicBezTo>
                      <a:pt x="2789" y="19593"/>
                      <a:pt x="3381" y="19413"/>
                      <a:pt x="3381" y="19413"/>
                    </a:cubicBezTo>
                    <a:cubicBezTo>
                      <a:pt x="3381" y="19413"/>
                      <a:pt x="2047" y="1137"/>
                      <a:pt x="1952" y="518"/>
                    </a:cubicBezTo>
                    <a:cubicBezTo>
                      <a:pt x="1915" y="212"/>
                      <a:pt x="1393" y="1"/>
                      <a:pt x="902" y="1"/>
                    </a:cubicBezTo>
                    <a:close/>
                  </a:path>
                </a:pathLst>
              </a:custGeom>
              <a:solidFill>
                <a:srgbClr val="C64D65"/>
              </a:solidFill>
              <a:ln>
                <a:noFill/>
              </a:ln>
            </p:spPr>
            <p:txBody>
              <a:bodyPr spcFirstLastPara="1" wrap="square" lIns="91425" tIns="91425" rIns="91425" bIns="91425" anchor="ctr" anchorCtr="0">
                <a:noAutofit/>
              </a:bodyPr>
              <a:lstStyle/>
              <a:p>
                <a:endParaRPr/>
              </a:p>
            </p:txBody>
          </p:sp>
          <p:sp>
            <p:nvSpPr>
              <p:cNvPr id="371" name="Google Shape;371;p36"/>
              <p:cNvSpPr/>
              <p:nvPr/>
            </p:nvSpPr>
            <p:spPr>
              <a:xfrm>
                <a:off x="675990" y="3479902"/>
                <a:ext cx="228534" cy="290075"/>
              </a:xfrm>
              <a:custGeom>
                <a:avLst/>
                <a:gdLst/>
                <a:ahLst/>
                <a:cxnLst/>
                <a:rect l="l" t="t" r="r" b="b"/>
                <a:pathLst>
                  <a:path w="7130" h="9050" extrusionOk="0">
                    <a:moveTo>
                      <a:pt x="2950" y="1"/>
                    </a:moveTo>
                    <a:cubicBezTo>
                      <a:pt x="2939" y="1"/>
                      <a:pt x="2928" y="1"/>
                      <a:pt x="2918" y="2"/>
                    </a:cubicBezTo>
                    <a:cubicBezTo>
                      <a:pt x="1453" y="121"/>
                      <a:pt x="1" y="8241"/>
                      <a:pt x="227" y="8551"/>
                    </a:cubicBezTo>
                    <a:cubicBezTo>
                      <a:pt x="232" y="8560"/>
                      <a:pt x="240" y="8564"/>
                      <a:pt x="250" y="8564"/>
                    </a:cubicBezTo>
                    <a:cubicBezTo>
                      <a:pt x="375" y="8564"/>
                      <a:pt x="841" y="7913"/>
                      <a:pt x="1072" y="7384"/>
                    </a:cubicBezTo>
                    <a:cubicBezTo>
                      <a:pt x="1077" y="7371"/>
                      <a:pt x="1083" y="7365"/>
                      <a:pt x="1088" y="7365"/>
                    </a:cubicBezTo>
                    <a:cubicBezTo>
                      <a:pt x="1158" y="7365"/>
                      <a:pt x="1258" y="8402"/>
                      <a:pt x="1513" y="8956"/>
                    </a:cubicBezTo>
                    <a:cubicBezTo>
                      <a:pt x="1544" y="9021"/>
                      <a:pt x="1581" y="9049"/>
                      <a:pt x="1622" y="9049"/>
                    </a:cubicBezTo>
                    <a:cubicBezTo>
                      <a:pt x="1940" y="9049"/>
                      <a:pt x="2501" y="7301"/>
                      <a:pt x="2501" y="7301"/>
                    </a:cubicBezTo>
                    <a:cubicBezTo>
                      <a:pt x="2501" y="7301"/>
                      <a:pt x="2977" y="8801"/>
                      <a:pt x="3454" y="8837"/>
                    </a:cubicBezTo>
                    <a:cubicBezTo>
                      <a:pt x="3456" y="8837"/>
                      <a:pt x="3459" y="8837"/>
                      <a:pt x="3462" y="8837"/>
                    </a:cubicBezTo>
                    <a:cubicBezTo>
                      <a:pt x="3913" y="8837"/>
                      <a:pt x="3977" y="6954"/>
                      <a:pt x="4161" y="6954"/>
                    </a:cubicBezTo>
                    <a:cubicBezTo>
                      <a:pt x="4163" y="6954"/>
                      <a:pt x="4166" y="6955"/>
                      <a:pt x="4168" y="6955"/>
                    </a:cubicBezTo>
                    <a:cubicBezTo>
                      <a:pt x="4239" y="6979"/>
                      <a:pt x="4986" y="8528"/>
                      <a:pt x="5463" y="8528"/>
                    </a:cubicBezTo>
                    <a:cubicBezTo>
                      <a:pt x="5703" y="8528"/>
                      <a:pt x="5875" y="8137"/>
                      <a:pt x="5859" y="6967"/>
                    </a:cubicBezTo>
                    <a:cubicBezTo>
                      <a:pt x="5857" y="6895"/>
                      <a:pt x="5874" y="6863"/>
                      <a:pt x="5905" y="6863"/>
                    </a:cubicBezTo>
                    <a:cubicBezTo>
                      <a:pt x="6104" y="6863"/>
                      <a:pt x="6878" y="8151"/>
                      <a:pt x="7070" y="8151"/>
                    </a:cubicBezTo>
                    <a:cubicBezTo>
                      <a:pt x="7119" y="8151"/>
                      <a:pt x="7130" y="8068"/>
                      <a:pt x="7085" y="7860"/>
                    </a:cubicBezTo>
                    <a:cubicBezTo>
                      <a:pt x="7085" y="7860"/>
                      <a:pt x="4399" y="1"/>
                      <a:pt x="295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72" name="Google Shape;372;p36"/>
              <p:cNvSpPr/>
              <p:nvPr/>
            </p:nvSpPr>
            <p:spPr>
              <a:xfrm>
                <a:off x="713781" y="3436021"/>
                <a:ext cx="122537" cy="146993"/>
              </a:xfrm>
              <a:custGeom>
                <a:avLst/>
                <a:gdLst/>
                <a:ahLst/>
                <a:cxnLst/>
                <a:rect l="l" t="t" r="r" b="b"/>
                <a:pathLst>
                  <a:path w="3823" h="4586" extrusionOk="0">
                    <a:moveTo>
                      <a:pt x="1678" y="0"/>
                    </a:moveTo>
                    <a:cubicBezTo>
                      <a:pt x="1249" y="0"/>
                      <a:pt x="1" y="4586"/>
                      <a:pt x="1" y="4586"/>
                    </a:cubicBezTo>
                    <a:lnTo>
                      <a:pt x="3822" y="4086"/>
                    </a:lnTo>
                    <a:cubicBezTo>
                      <a:pt x="3822" y="4086"/>
                      <a:pt x="2096" y="97"/>
                      <a:pt x="1691" y="2"/>
                    </a:cubicBezTo>
                    <a:cubicBezTo>
                      <a:pt x="1687" y="1"/>
                      <a:pt x="1683" y="0"/>
                      <a:pt x="167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73" name="Google Shape;373;p36"/>
              <p:cNvSpPr/>
              <p:nvPr/>
            </p:nvSpPr>
            <p:spPr>
              <a:xfrm>
                <a:off x="727147" y="4300469"/>
                <a:ext cx="234720" cy="151672"/>
              </a:xfrm>
              <a:custGeom>
                <a:avLst/>
                <a:gdLst/>
                <a:ahLst/>
                <a:cxnLst/>
                <a:rect l="l" t="t" r="r" b="b"/>
                <a:pathLst>
                  <a:path w="7323" h="4732" extrusionOk="0">
                    <a:moveTo>
                      <a:pt x="6930" y="0"/>
                    </a:moveTo>
                    <a:cubicBezTo>
                      <a:pt x="6930" y="0"/>
                      <a:pt x="95" y="298"/>
                      <a:pt x="36" y="501"/>
                    </a:cubicBezTo>
                    <a:cubicBezTo>
                      <a:pt x="0" y="703"/>
                      <a:pt x="250" y="4680"/>
                      <a:pt x="453" y="4727"/>
                    </a:cubicBezTo>
                    <a:cubicBezTo>
                      <a:pt x="466" y="4730"/>
                      <a:pt x="506" y="4732"/>
                      <a:pt x="568" y="4732"/>
                    </a:cubicBezTo>
                    <a:cubicBezTo>
                      <a:pt x="1470" y="4732"/>
                      <a:pt x="7103" y="4419"/>
                      <a:pt x="7204" y="4096"/>
                    </a:cubicBezTo>
                    <a:cubicBezTo>
                      <a:pt x="7323" y="3775"/>
                      <a:pt x="6930" y="0"/>
                      <a:pt x="6930" y="0"/>
                    </a:cubicBezTo>
                    <a:close/>
                  </a:path>
                </a:pathLst>
              </a:custGeom>
              <a:solidFill>
                <a:srgbClr val="3E2F4C"/>
              </a:solidFill>
              <a:ln>
                <a:noFill/>
              </a:ln>
            </p:spPr>
            <p:txBody>
              <a:bodyPr spcFirstLastPara="1" wrap="square" lIns="91425" tIns="91425" rIns="91425" bIns="91425" anchor="ctr" anchorCtr="0">
                <a:noAutofit/>
              </a:bodyPr>
              <a:lstStyle/>
              <a:p>
                <a:endParaRPr/>
              </a:p>
            </p:txBody>
          </p:sp>
          <p:sp>
            <p:nvSpPr>
              <p:cNvPr id="374" name="Google Shape;374;p36"/>
              <p:cNvSpPr/>
              <p:nvPr/>
            </p:nvSpPr>
            <p:spPr>
              <a:xfrm>
                <a:off x="726763" y="4290917"/>
                <a:ext cx="226707" cy="54233"/>
              </a:xfrm>
              <a:custGeom>
                <a:avLst/>
                <a:gdLst/>
                <a:ahLst/>
                <a:cxnLst/>
                <a:rect l="l" t="t" r="r" b="b"/>
                <a:pathLst>
                  <a:path w="7073" h="1692" extrusionOk="0">
                    <a:moveTo>
                      <a:pt x="6930" y="1"/>
                    </a:moveTo>
                    <a:cubicBezTo>
                      <a:pt x="6930" y="1"/>
                      <a:pt x="107" y="501"/>
                      <a:pt x="48" y="560"/>
                    </a:cubicBezTo>
                    <a:cubicBezTo>
                      <a:pt x="0" y="620"/>
                      <a:pt x="12" y="1691"/>
                      <a:pt x="215" y="1691"/>
                    </a:cubicBezTo>
                    <a:cubicBezTo>
                      <a:pt x="417" y="1691"/>
                      <a:pt x="6846" y="1215"/>
                      <a:pt x="6965" y="1120"/>
                    </a:cubicBezTo>
                    <a:cubicBezTo>
                      <a:pt x="7073" y="1001"/>
                      <a:pt x="6930" y="1"/>
                      <a:pt x="6930" y="1"/>
                    </a:cubicBezTo>
                    <a:close/>
                  </a:path>
                </a:pathLst>
              </a:custGeom>
              <a:solidFill>
                <a:srgbClr val="F0D7C9"/>
              </a:solidFill>
              <a:ln>
                <a:noFill/>
              </a:ln>
            </p:spPr>
            <p:txBody>
              <a:bodyPr spcFirstLastPara="1" wrap="square" lIns="91425" tIns="91425" rIns="91425" bIns="91425" anchor="ctr" anchorCtr="0">
                <a:noAutofit/>
              </a:bodyPr>
              <a:lstStyle/>
              <a:p>
                <a:endParaRPr/>
              </a:p>
            </p:txBody>
          </p:sp>
          <p:sp>
            <p:nvSpPr>
              <p:cNvPr id="375" name="Google Shape;375;p36"/>
              <p:cNvSpPr/>
              <p:nvPr/>
            </p:nvSpPr>
            <p:spPr>
              <a:xfrm>
                <a:off x="815422" y="3741586"/>
                <a:ext cx="246804" cy="438414"/>
              </a:xfrm>
              <a:custGeom>
                <a:avLst/>
                <a:gdLst/>
                <a:ahLst/>
                <a:cxnLst/>
                <a:rect l="l" t="t" r="r" b="b"/>
                <a:pathLst>
                  <a:path w="7700" h="13678" extrusionOk="0">
                    <a:moveTo>
                      <a:pt x="5111" y="1"/>
                    </a:moveTo>
                    <a:cubicBezTo>
                      <a:pt x="5053" y="1"/>
                      <a:pt x="5010" y="10"/>
                      <a:pt x="4985" y="30"/>
                    </a:cubicBezTo>
                    <a:cubicBezTo>
                      <a:pt x="4711" y="232"/>
                      <a:pt x="1378" y="8864"/>
                      <a:pt x="830" y="10328"/>
                    </a:cubicBezTo>
                    <a:cubicBezTo>
                      <a:pt x="0" y="12513"/>
                      <a:pt x="698" y="13677"/>
                      <a:pt x="1624" y="13677"/>
                    </a:cubicBezTo>
                    <a:cubicBezTo>
                      <a:pt x="1895" y="13677"/>
                      <a:pt x="2184" y="13578"/>
                      <a:pt x="2461" y="13376"/>
                    </a:cubicBezTo>
                    <a:cubicBezTo>
                      <a:pt x="3997" y="12257"/>
                      <a:pt x="7700" y="863"/>
                      <a:pt x="7700" y="863"/>
                    </a:cubicBezTo>
                    <a:cubicBezTo>
                      <a:pt x="7700" y="863"/>
                      <a:pt x="5681" y="1"/>
                      <a:pt x="511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76" name="Google Shape;376;p36"/>
              <p:cNvSpPr/>
              <p:nvPr/>
            </p:nvSpPr>
            <p:spPr>
              <a:xfrm>
                <a:off x="914916" y="3731233"/>
                <a:ext cx="157634" cy="166737"/>
              </a:xfrm>
              <a:custGeom>
                <a:avLst/>
                <a:gdLst/>
                <a:ahLst/>
                <a:cxnLst/>
                <a:rect l="l" t="t" r="r" b="b"/>
                <a:pathLst>
                  <a:path w="4918" h="5202" extrusionOk="0">
                    <a:moveTo>
                      <a:pt x="2084" y="0"/>
                    </a:moveTo>
                    <a:cubicBezTo>
                      <a:pt x="2027" y="0"/>
                      <a:pt x="1986" y="10"/>
                      <a:pt x="1965" y="31"/>
                    </a:cubicBezTo>
                    <a:cubicBezTo>
                      <a:pt x="1762" y="234"/>
                      <a:pt x="0" y="3960"/>
                      <a:pt x="310" y="4032"/>
                    </a:cubicBezTo>
                    <a:cubicBezTo>
                      <a:pt x="310" y="4032"/>
                      <a:pt x="2901" y="5201"/>
                      <a:pt x="3328" y="5201"/>
                    </a:cubicBezTo>
                    <a:cubicBezTo>
                      <a:pt x="3355" y="5201"/>
                      <a:pt x="3373" y="5196"/>
                      <a:pt x="3381" y="5186"/>
                    </a:cubicBezTo>
                    <a:cubicBezTo>
                      <a:pt x="3536" y="5032"/>
                      <a:pt x="4917" y="1174"/>
                      <a:pt x="4679" y="984"/>
                    </a:cubicBezTo>
                    <a:cubicBezTo>
                      <a:pt x="4465" y="801"/>
                      <a:pt x="2607" y="0"/>
                      <a:pt x="2084"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77" name="Google Shape;377;p36"/>
              <p:cNvSpPr/>
              <p:nvPr/>
            </p:nvSpPr>
            <p:spPr>
              <a:xfrm>
                <a:off x="946969" y="3480094"/>
                <a:ext cx="214688" cy="301486"/>
              </a:xfrm>
              <a:custGeom>
                <a:avLst/>
                <a:gdLst/>
                <a:ahLst/>
                <a:cxnLst/>
                <a:rect l="l" t="t" r="r" b="b"/>
                <a:pathLst>
                  <a:path w="6698" h="9406" extrusionOk="0">
                    <a:moveTo>
                      <a:pt x="5030" y="0"/>
                    </a:moveTo>
                    <a:cubicBezTo>
                      <a:pt x="4970" y="0"/>
                      <a:pt x="4933" y="84"/>
                      <a:pt x="4929" y="270"/>
                    </a:cubicBezTo>
                    <a:cubicBezTo>
                      <a:pt x="4894" y="1627"/>
                      <a:pt x="1358" y="2354"/>
                      <a:pt x="596" y="5925"/>
                    </a:cubicBezTo>
                    <a:cubicBezTo>
                      <a:pt x="0" y="8711"/>
                      <a:pt x="1929" y="9045"/>
                      <a:pt x="1929" y="9045"/>
                    </a:cubicBezTo>
                    <a:cubicBezTo>
                      <a:pt x="2271" y="9294"/>
                      <a:pt x="2608" y="9405"/>
                      <a:pt x="2934" y="9405"/>
                    </a:cubicBezTo>
                    <a:cubicBezTo>
                      <a:pt x="4279" y="9405"/>
                      <a:pt x="5447" y="7509"/>
                      <a:pt x="6061" y="5497"/>
                    </a:cubicBezTo>
                    <a:cubicBezTo>
                      <a:pt x="6698" y="3339"/>
                      <a:pt x="5410" y="0"/>
                      <a:pt x="503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78" name="Google Shape;378;p36"/>
              <p:cNvSpPr/>
              <p:nvPr/>
            </p:nvSpPr>
            <p:spPr>
              <a:xfrm>
                <a:off x="1006492" y="3470639"/>
                <a:ext cx="148499" cy="201290"/>
              </a:xfrm>
              <a:custGeom>
                <a:avLst/>
                <a:gdLst/>
                <a:ahLst/>
                <a:cxnLst/>
                <a:rect l="l" t="t" r="r" b="b"/>
                <a:pathLst>
                  <a:path w="4633" h="6280" extrusionOk="0">
                    <a:moveTo>
                      <a:pt x="3262" y="0"/>
                    </a:moveTo>
                    <a:cubicBezTo>
                      <a:pt x="3044" y="0"/>
                      <a:pt x="2985" y="1135"/>
                      <a:pt x="2239" y="1625"/>
                    </a:cubicBezTo>
                    <a:cubicBezTo>
                      <a:pt x="1263" y="2244"/>
                      <a:pt x="191" y="3268"/>
                      <a:pt x="167" y="3506"/>
                    </a:cubicBezTo>
                    <a:cubicBezTo>
                      <a:pt x="167" y="3506"/>
                      <a:pt x="1" y="4030"/>
                      <a:pt x="215" y="4482"/>
                    </a:cubicBezTo>
                    <a:cubicBezTo>
                      <a:pt x="258" y="4573"/>
                      <a:pt x="310" y="4607"/>
                      <a:pt x="369" y="4607"/>
                    </a:cubicBezTo>
                    <a:cubicBezTo>
                      <a:pt x="550" y="4607"/>
                      <a:pt x="799" y="4287"/>
                      <a:pt x="1064" y="4287"/>
                    </a:cubicBezTo>
                    <a:cubicBezTo>
                      <a:pt x="1122" y="4287"/>
                      <a:pt x="1180" y="4302"/>
                      <a:pt x="1239" y="4339"/>
                    </a:cubicBezTo>
                    <a:cubicBezTo>
                      <a:pt x="1654" y="4612"/>
                      <a:pt x="1183" y="6280"/>
                      <a:pt x="2086" y="6280"/>
                    </a:cubicBezTo>
                    <a:cubicBezTo>
                      <a:pt x="2090" y="6280"/>
                      <a:pt x="2093" y="6280"/>
                      <a:pt x="2096" y="6280"/>
                    </a:cubicBezTo>
                    <a:cubicBezTo>
                      <a:pt x="2746" y="6270"/>
                      <a:pt x="3251" y="5063"/>
                      <a:pt x="3621" y="5063"/>
                    </a:cubicBezTo>
                    <a:cubicBezTo>
                      <a:pt x="3712" y="5063"/>
                      <a:pt x="3795" y="5135"/>
                      <a:pt x="3870" y="5316"/>
                    </a:cubicBezTo>
                    <a:cubicBezTo>
                      <a:pt x="4021" y="5650"/>
                      <a:pt x="4029" y="5963"/>
                      <a:pt x="4113" y="5963"/>
                    </a:cubicBezTo>
                    <a:cubicBezTo>
                      <a:pt x="4155" y="5963"/>
                      <a:pt x="4216" y="5886"/>
                      <a:pt x="4323" y="5697"/>
                    </a:cubicBezTo>
                    <a:cubicBezTo>
                      <a:pt x="4632" y="5137"/>
                      <a:pt x="4573" y="3018"/>
                      <a:pt x="4275" y="1922"/>
                    </a:cubicBezTo>
                    <a:cubicBezTo>
                      <a:pt x="3989" y="815"/>
                      <a:pt x="3561" y="196"/>
                      <a:pt x="3311" y="17"/>
                    </a:cubicBezTo>
                    <a:cubicBezTo>
                      <a:pt x="3293" y="6"/>
                      <a:pt x="3277" y="0"/>
                      <a:pt x="326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79" name="Google Shape;379;p36"/>
              <p:cNvSpPr/>
              <p:nvPr/>
            </p:nvSpPr>
            <p:spPr>
              <a:xfrm>
                <a:off x="422224" y="3564619"/>
                <a:ext cx="406842" cy="840705"/>
              </a:xfrm>
              <a:custGeom>
                <a:avLst/>
                <a:gdLst/>
                <a:ahLst/>
                <a:cxnLst/>
                <a:rect l="l" t="t" r="r" b="b"/>
                <a:pathLst>
                  <a:path w="12693" h="26229" extrusionOk="0">
                    <a:moveTo>
                      <a:pt x="1493" y="0"/>
                    </a:moveTo>
                    <a:cubicBezTo>
                      <a:pt x="1421" y="0"/>
                      <a:pt x="1356" y="13"/>
                      <a:pt x="1298" y="38"/>
                    </a:cubicBezTo>
                    <a:cubicBezTo>
                      <a:pt x="310" y="479"/>
                      <a:pt x="0" y="4467"/>
                      <a:pt x="310" y="6860"/>
                    </a:cubicBezTo>
                    <a:cubicBezTo>
                      <a:pt x="613" y="9207"/>
                      <a:pt x="6045" y="26228"/>
                      <a:pt x="6066" y="26228"/>
                    </a:cubicBezTo>
                    <a:cubicBezTo>
                      <a:pt x="6066" y="26228"/>
                      <a:pt x="6064" y="26222"/>
                      <a:pt x="6060" y="26208"/>
                    </a:cubicBezTo>
                    <a:cubicBezTo>
                      <a:pt x="6060" y="26208"/>
                      <a:pt x="12204" y="25863"/>
                      <a:pt x="12442" y="24410"/>
                    </a:cubicBezTo>
                    <a:cubicBezTo>
                      <a:pt x="12692" y="22946"/>
                      <a:pt x="7394" y="5955"/>
                      <a:pt x="6382" y="4467"/>
                    </a:cubicBezTo>
                    <a:cubicBezTo>
                      <a:pt x="5430" y="3045"/>
                      <a:pt x="2635" y="0"/>
                      <a:pt x="149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 name="Google Shape;380;p36"/>
              <p:cNvSpPr/>
              <p:nvPr/>
            </p:nvSpPr>
            <p:spPr>
              <a:xfrm>
                <a:off x="448091" y="3737419"/>
                <a:ext cx="242060" cy="599189"/>
              </a:xfrm>
              <a:custGeom>
                <a:avLst/>
                <a:gdLst/>
                <a:ahLst/>
                <a:cxnLst/>
                <a:rect l="l" t="t" r="r" b="b"/>
                <a:pathLst>
                  <a:path w="7552" h="18694" extrusionOk="0">
                    <a:moveTo>
                      <a:pt x="1249" y="1"/>
                    </a:moveTo>
                    <a:cubicBezTo>
                      <a:pt x="663" y="1"/>
                      <a:pt x="1" y="292"/>
                      <a:pt x="169" y="886"/>
                    </a:cubicBezTo>
                    <a:cubicBezTo>
                      <a:pt x="169" y="886"/>
                      <a:pt x="5753" y="18352"/>
                      <a:pt x="6051" y="18626"/>
                    </a:cubicBezTo>
                    <a:cubicBezTo>
                      <a:pt x="6099" y="18674"/>
                      <a:pt x="6172" y="18694"/>
                      <a:pt x="6261" y="18694"/>
                    </a:cubicBezTo>
                    <a:cubicBezTo>
                      <a:pt x="6708" y="18694"/>
                      <a:pt x="7551" y="18197"/>
                      <a:pt x="7551" y="18197"/>
                    </a:cubicBezTo>
                    <a:cubicBezTo>
                      <a:pt x="7551" y="18197"/>
                      <a:pt x="2241" y="898"/>
                      <a:pt x="2039" y="338"/>
                    </a:cubicBezTo>
                    <a:cubicBezTo>
                      <a:pt x="1952" y="114"/>
                      <a:pt x="1615" y="1"/>
                      <a:pt x="1249" y="1"/>
                    </a:cubicBezTo>
                    <a:close/>
                  </a:path>
                </a:pathLst>
              </a:custGeom>
              <a:solidFill>
                <a:srgbClr val="695D7F"/>
              </a:solidFill>
              <a:ln>
                <a:noFill/>
              </a:ln>
            </p:spPr>
            <p:txBody>
              <a:bodyPr spcFirstLastPara="1" wrap="square" lIns="91425" tIns="91425" rIns="91425" bIns="91425" anchor="ctr" anchorCtr="0">
                <a:noAutofit/>
              </a:bodyPr>
              <a:lstStyle/>
              <a:p>
                <a:endParaRPr/>
              </a:p>
            </p:txBody>
          </p:sp>
          <p:sp>
            <p:nvSpPr>
              <p:cNvPr id="381" name="Google Shape;381;p36"/>
              <p:cNvSpPr/>
              <p:nvPr/>
            </p:nvSpPr>
            <p:spPr>
              <a:xfrm>
                <a:off x="546687" y="3705077"/>
                <a:ext cx="237733" cy="606529"/>
              </a:xfrm>
              <a:custGeom>
                <a:avLst/>
                <a:gdLst/>
                <a:ahLst/>
                <a:cxnLst/>
                <a:rect l="l" t="t" r="r" b="b"/>
                <a:pathLst>
                  <a:path w="7417" h="18923" extrusionOk="0">
                    <a:moveTo>
                      <a:pt x="1256" y="1"/>
                    </a:moveTo>
                    <a:cubicBezTo>
                      <a:pt x="670" y="1"/>
                      <a:pt x="0" y="294"/>
                      <a:pt x="177" y="883"/>
                    </a:cubicBezTo>
                    <a:cubicBezTo>
                      <a:pt x="177" y="883"/>
                      <a:pt x="5702" y="18552"/>
                      <a:pt x="5987" y="18849"/>
                    </a:cubicBezTo>
                    <a:cubicBezTo>
                      <a:pt x="6037" y="18901"/>
                      <a:pt x="6116" y="18923"/>
                      <a:pt x="6212" y="18923"/>
                    </a:cubicBezTo>
                    <a:cubicBezTo>
                      <a:pt x="6643" y="18923"/>
                      <a:pt x="7416" y="18492"/>
                      <a:pt x="7416" y="18492"/>
                    </a:cubicBezTo>
                    <a:cubicBezTo>
                      <a:pt x="7416" y="18492"/>
                      <a:pt x="2249" y="919"/>
                      <a:pt x="2023" y="335"/>
                    </a:cubicBezTo>
                    <a:cubicBezTo>
                      <a:pt x="1945" y="112"/>
                      <a:pt x="1617" y="1"/>
                      <a:pt x="1256" y="1"/>
                    </a:cubicBezTo>
                    <a:close/>
                  </a:path>
                </a:pathLst>
              </a:custGeom>
              <a:solidFill>
                <a:srgbClr val="695D7F"/>
              </a:solidFill>
              <a:ln>
                <a:noFill/>
              </a:ln>
            </p:spPr>
            <p:txBody>
              <a:bodyPr spcFirstLastPara="1" wrap="square" lIns="91425" tIns="91425" rIns="91425" bIns="91425" anchor="ctr" anchorCtr="0">
                <a:noAutofit/>
              </a:bodyPr>
              <a:lstStyle/>
              <a:p>
                <a:endParaRPr/>
              </a:p>
            </p:txBody>
          </p:sp>
          <p:sp>
            <p:nvSpPr>
              <p:cNvPr id="382" name="Google Shape;382;p36"/>
              <p:cNvSpPr/>
              <p:nvPr/>
            </p:nvSpPr>
            <p:spPr>
              <a:xfrm>
                <a:off x="416486" y="3521347"/>
                <a:ext cx="232156" cy="292639"/>
              </a:xfrm>
              <a:custGeom>
                <a:avLst/>
                <a:gdLst/>
                <a:ahLst/>
                <a:cxnLst/>
                <a:rect l="l" t="t" r="r" b="b"/>
                <a:pathLst>
                  <a:path w="7243" h="9130" extrusionOk="0">
                    <a:moveTo>
                      <a:pt x="1522" y="0"/>
                    </a:moveTo>
                    <a:cubicBezTo>
                      <a:pt x="1477" y="0"/>
                      <a:pt x="1434" y="6"/>
                      <a:pt x="1394" y="19"/>
                    </a:cubicBezTo>
                    <a:cubicBezTo>
                      <a:pt x="1" y="459"/>
                      <a:pt x="286" y="8687"/>
                      <a:pt x="560" y="8948"/>
                    </a:cubicBezTo>
                    <a:cubicBezTo>
                      <a:pt x="566" y="8954"/>
                      <a:pt x="573" y="8956"/>
                      <a:pt x="580" y="8956"/>
                    </a:cubicBezTo>
                    <a:cubicBezTo>
                      <a:pt x="706" y="8956"/>
                      <a:pt x="1031" y="8223"/>
                      <a:pt x="1144" y="7627"/>
                    </a:cubicBezTo>
                    <a:cubicBezTo>
                      <a:pt x="1146" y="7612"/>
                      <a:pt x="1151" y="7605"/>
                      <a:pt x="1157" y="7605"/>
                    </a:cubicBezTo>
                    <a:cubicBezTo>
                      <a:pt x="1231" y="7605"/>
                      <a:pt x="1543" y="8583"/>
                      <a:pt x="1906" y="9056"/>
                    </a:cubicBezTo>
                    <a:cubicBezTo>
                      <a:pt x="1943" y="9106"/>
                      <a:pt x="1980" y="9129"/>
                      <a:pt x="2014" y="9129"/>
                    </a:cubicBezTo>
                    <a:cubicBezTo>
                      <a:pt x="2329" y="9129"/>
                      <a:pt x="2513" y="7246"/>
                      <a:pt x="2513" y="7246"/>
                    </a:cubicBezTo>
                    <a:cubicBezTo>
                      <a:pt x="2513" y="7246"/>
                      <a:pt x="3259" y="8546"/>
                      <a:pt x="3727" y="8546"/>
                    </a:cubicBezTo>
                    <a:cubicBezTo>
                      <a:pt x="3739" y="8546"/>
                      <a:pt x="3751" y="8545"/>
                      <a:pt x="3763" y="8544"/>
                    </a:cubicBezTo>
                    <a:cubicBezTo>
                      <a:pt x="4226" y="8461"/>
                      <a:pt x="3872" y="6555"/>
                      <a:pt x="4071" y="6555"/>
                    </a:cubicBezTo>
                    <a:lnTo>
                      <a:pt x="4071" y="6555"/>
                    </a:lnTo>
                    <a:cubicBezTo>
                      <a:pt x="4071" y="6555"/>
                      <a:pt x="4072" y="6555"/>
                      <a:pt x="4072" y="6555"/>
                    </a:cubicBezTo>
                    <a:cubicBezTo>
                      <a:pt x="4141" y="6555"/>
                      <a:pt x="5139" y="7824"/>
                      <a:pt x="5632" y="7824"/>
                    </a:cubicBezTo>
                    <a:cubicBezTo>
                      <a:pt x="5907" y="7824"/>
                      <a:pt x="6024" y="7431"/>
                      <a:pt x="5739" y="6210"/>
                    </a:cubicBezTo>
                    <a:cubicBezTo>
                      <a:pt x="5723" y="6126"/>
                      <a:pt x="5741" y="6091"/>
                      <a:pt x="5786" y="6091"/>
                    </a:cubicBezTo>
                    <a:cubicBezTo>
                      <a:pt x="6021" y="6091"/>
                      <a:pt x="6981" y="7088"/>
                      <a:pt x="7185" y="7088"/>
                    </a:cubicBezTo>
                    <a:cubicBezTo>
                      <a:pt x="7243" y="7088"/>
                      <a:pt x="7240" y="7009"/>
                      <a:pt x="7144" y="6805"/>
                    </a:cubicBezTo>
                    <a:cubicBezTo>
                      <a:pt x="7144" y="6805"/>
                      <a:pt x="3046" y="0"/>
                      <a:pt x="152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83" name="Google Shape;383;p36"/>
              <p:cNvSpPr/>
              <p:nvPr/>
            </p:nvSpPr>
            <p:spPr>
              <a:xfrm>
                <a:off x="428698" y="3479197"/>
                <a:ext cx="116415" cy="154974"/>
              </a:xfrm>
              <a:custGeom>
                <a:avLst/>
                <a:gdLst/>
                <a:ahLst/>
                <a:cxnLst/>
                <a:rect l="l" t="t" r="r" b="b"/>
                <a:pathLst>
                  <a:path w="3632" h="4835" extrusionOk="0">
                    <a:moveTo>
                      <a:pt x="690" y="0"/>
                    </a:moveTo>
                    <a:cubicBezTo>
                      <a:pt x="274" y="0"/>
                      <a:pt x="1" y="4834"/>
                      <a:pt x="1" y="4834"/>
                    </a:cubicBezTo>
                    <a:lnTo>
                      <a:pt x="3632" y="3525"/>
                    </a:lnTo>
                    <a:cubicBezTo>
                      <a:pt x="3632" y="3525"/>
                      <a:pt x="1108" y="12"/>
                      <a:pt x="691" y="0"/>
                    </a:cubicBezTo>
                    <a:cubicBezTo>
                      <a:pt x="691" y="0"/>
                      <a:pt x="690" y="0"/>
                      <a:pt x="69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4" name="Google Shape;384;p36"/>
              <p:cNvSpPr/>
              <p:nvPr/>
            </p:nvSpPr>
            <p:spPr>
              <a:xfrm>
                <a:off x="598517" y="4285211"/>
                <a:ext cx="249625" cy="191994"/>
              </a:xfrm>
              <a:custGeom>
                <a:avLst/>
                <a:gdLst/>
                <a:ahLst/>
                <a:cxnLst/>
                <a:rect l="l" t="t" r="r" b="b"/>
                <a:pathLst>
                  <a:path w="7788" h="5990" extrusionOk="0">
                    <a:moveTo>
                      <a:pt x="6633" y="0"/>
                    </a:moveTo>
                    <a:cubicBezTo>
                      <a:pt x="6633" y="0"/>
                      <a:pt x="1" y="1727"/>
                      <a:pt x="1" y="1941"/>
                    </a:cubicBezTo>
                    <a:cubicBezTo>
                      <a:pt x="1" y="2143"/>
                      <a:pt x="1096" y="5989"/>
                      <a:pt x="1299" y="5989"/>
                    </a:cubicBezTo>
                    <a:cubicBezTo>
                      <a:pt x="1513" y="5989"/>
                      <a:pt x="7728" y="4322"/>
                      <a:pt x="7764" y="3965"/>
                    </a:cubicBezTo>
                    <a:cubicBezTo>
                      <a:pt x="7788" y="3608"/>
                      <a:pt x="6633" y="0"/>
                      <a:pt x="6633" y="0"/>
                    </a:cubicBezTo>
                    <a:close/>
                  </a:path>
                </a:pathLst>
              </a:custGeom>
              <a:solidFill>
                <a:srgbClr val="3E2F4C"/>
              </a:solidFill>
              <a:ln>
                <a:noFill/>
              </a:ln>
            </p:spPr>
            <p:txBody>
              <a:bodyPr spcFirstLastPara="1" wrap="square" lIns="91425" tIns="91425" rIns="91425" bIns="91425" anchor="ctr" anchorCtr="0">
                <a:noAutofit/>
              </a:bodyPr>
              <a:lstStyle/>
              <a:p>
                <a:endParaRPr/>
              </a:p>
            </p:txBody>
          </p:sp>
          <p:sp>
            <p:nvSpPr>
              <p:cNvPr id="385" name="Google Shape;385;p36"/>
              <p:cNvSpPr/>
              <p:nvPr/>
            </p:nvSpPr>
            <p:spPr>
              <a:xfrm>
                <a:off x="595504" y="4275659"/>
                <a:ext cx="224400" cy="98529"/>
              </a:xfrm>
              <a:custGeom>
                <a:avLst/>
                <a:gdLst/>
                <a:ahLst/>
                <a:cxnLst/>
                <a:rect l="l" t="t" r="r" b="b"/>
                <a:pathLst>
                  <a:path w="7001" h="3074" extrusionOk="0">
                    <a:moveTo>
                      <a:pt x="6643" y="1"/>
                    </a:moveTo>
                    <a:cubicBezTo>
                      <a:pt x="6643" y="1"/>
                      <a:pt x="83" y="1929"/>
                      <a:pt x="35" y="2001"/>
                    </a:cubicBezTo>
                    <a:cubicBezTo>
                      <a:pt x="0" y="2071"/>
                      <a:pt x="227" y="3074"/>
                      <a:pt x="415" y="3074"/>
                    </a:cubicBezTo>
                    <a:cubicBezTo>
                      <a:pt x="420" y="3074"/>
                      <a:pt x="424" y="3073"/>
                      <a:pt x="428" y="3072"/>
                    </a:cubicBezTo>
                    <a:cubicBezTo>
                      <a:pt x="619" y="3025"/>
                      <a:pt x="6798" y="1215"/>
                      <a:pt x="6905" y="1096"/>
                    </a:cubicBezTo>
                    <a:cubicBezTo>
                      <a:pt x="7000" y="977"/>
                      <a:pt x="6643" y="1"/>
                      <a:pt x="6643" y="1"/>
                    </a:cubicBezTo>
                    <a:close/>
                  </a:path>
                </a:pathLst>
              </a:custGeom>
              <a:solidFill>
                <a:srgbClr val="F0D7C9"/>
              </a:solidFill>
              <a:ln>
                <a:noFill/>
              </a:ln>
            </p:spPr>
            <p:txBody>
              <a:bodyPr spcFirstLastPara="1" wrap="square" lIns="91425" tIns="91425" rIns="91425" bIns="91425" anchor="ctr" anchorCtr="0">
                <a:noAutofit/>
              </a:bodyPr>
              <a:lstStyle/>
              <a:p>
                <a:endParaRPr/>
              </a:p>
            </p:txBody>
          </p:sp>
          <p:sp>
            <p:nvSpPr>
              <p:cNvPr id="386" name="Google Shape;386;p36"/>
              <p:cNvSpPr/>
              <p:nvPr/>
            </p:nvSpPr>
            <p:spPr>
              <a:xfrm>
                <a:off x="416871" y="3955799"/>
                <a:ext cx="698007" cy="953882"/>
              </a:xfrm>
              <a:custGeom>
                <a:avLst/>
                <a:gdLst/>
                <a:ahLst/>
                <a:cxnLst/>
                <a:rect l="l" t="t" r="r" b="b"/>
                <a:pathLst>
                  <a:path w="21777" h="29760" extrusionOk="0">
                    <a:moveTo>
                      <a:pt x="16291" y="1"/>
                    </a:moveTo>
                    <a:cubicBezTo>
                      <a:pt x="10984" y="1"/>
                      <a:pt x="1251" y="800"/>
                      <a:pt x="1251" y="800"/>
                    </a:cubicBezTo>
                    <a:cubicBezTo>
                      <a:pt x="0" y="919"/>
                      <a:pt x="167" y="16040"/>
                      <a:pt x="4513" y="18088"/>
                    </a:cubicBezTo>
                    <a:cubicBezTo>
                      <a:pt x="8859" y="20112"/>
                      <a:pt x="9704" y="21255"/>
                      <a:pt x="9752" y="23350"/>
                    </a:cubicBezTo>
                    <a:cubicBezTo>
                      <a:pt x="9799" y="25446"/>
                      <a:pt x="5418" y="27946"/>
                      <a:pt x="6489" y="28875"/>
                    </a:cubicBezTo>
                    <a:cubicBezTo>
                      <a:pt x="7089" y="29394"/>
                      <a:pt x="9005" y="29760"/>
                      <a:pt x="11121" y="29760"/>
                    </a:cubicBezTo>
                    <a:cubicBezTo>
                      <a:pt x="12743" y="29760"/>
                      <a:pt x="14482" y="29545"/>
                      <a:pt x="15836" y="29018"/>
                    </a:cubicBezTo>
                    <a:cubicBezTo>
                      <a:pt x="18967" y="27815"/>
                      <a:pt x="13466" y="26553"/>
                      <a:pt x="13324" y="23600"/>
                    </a:cubicBezTo>
                    <a:cubicBezTo>
                      <a:pt x="13169" y="20659"/>
                      <a:pt x="13264" y="19397"/>
                      <a:pt x="17515" y="17111"/>
                    </a:cubicBezTo>
                    <a:cubicBezTo>
                      <a:pt x="21777" y="14837"/>
                      <a:pt x="20182" y="1419"/>
                      <a:pt x="19634" y="371"/>
                    </a:cubicBezTo>
                    <a:cubicBezTo>
                      <a:pt x="19491" y="101"/>
                      <a:pt x="18168" y="1"/>
                      <a:pt x="162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7" name="Google Shape;387;p36"/>
              <p:cNvSpPr/>
              <p:nvPr/>
            </p:nvSpPr>
            <p:spPr>
              <a:xfrm>
                <a:off x="192850" y="4086352"/>
                <a:ext cx="582779" cy="558996"/>
              </a:xfrm>
              <a:custGeom>
                <a:avLst/>
                <a:gdLst/>
                <a:ahLst/>
                <a:cxnLst/>
                <a:rect l="l" t="t" r="r" b="b"/>
                <a:pathLst>
                  <a:path w="18182" h="17440" extrusionOk="0">
                    <a:moveTo>
                      <a:pt x="9768" y="1"/>
                    </a:moveTo>
                    <a:cubicBezTo>
                      <a:pt x="7880" y="1"/>
                      <a:pt x="3744" y="367"/>
                      <a:pt x="2275" y="3442"/>
                    </a:cubicBezTo>
                    <a:cubicBezTo>
                      <a:pt x="0" y="8193"/>
                      <a:pt x="2525" y="11729"/>
                      <a:pt x="6454" y="13765"/>
                    </a:cubicBezTo>
                    <a:cubicBezTo>
                      <a:pt x="10383" y="15813"/>
                      <a:pt x="16455" y="14955"/>
                      <a:pt x="17229" y="16836"/>
                    </a:cubicBezTo>
                    <a:cubicBezTo>
                      <a:pt x="17406" y="17264"/>
                      <a:pt x="17578" y="17440"/>
                      <a:pt x="17713" y="17440"/>
                    </a:cubicBezTo>
                    <a:cubicBezTo>
                      <a:pt x="18165" y="17440"/>
                      <a:pt x="18181" y="15438"/>
                      <a:pt x="16455" y="14336"/>
                    </a:cubicBezTo>
                    <a:cubicBezTo>
                      <a:pt x="14228" y="12907"/>
                      <a:pt x="5275" y="12122"/>
                      <a:pt x="4668" y="7502"/>
                    </a:cubicBezTo>
                    <a:cubicBezTo>
                      <a:pt x="4227" y="4109"/>
                      <a:pt x="8371" y="3549"/>
                      <a:pt x="9740" y="3525"/>
                    </a:cubicBezTo>
                    <a:cubicBezTo>
                      <a:pt x="11097" y="3502"/>
                      <a:pt x="10728" y="37"/>
                      <a:pt x="10728" y="37"/>
                    </a:cubicBezTo>
                    <a:cubicBezTo>
                      <a:pt x="10728" y="37"/>
                      <a:pt x="10358" y="1"/>
                      <a:pt x="976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8" name="Google Shape;388;p36"/>
              <p:cNvSpPr/>
              <p:nvPr/>
            </p:nvSpPr>
            <p:spPr>
              <a:xfrm>
                <a:off x="751251" y="4077377"/>
                <a:ext cx="573547" cy="568227"/>
              </a:xfrm>
              <a:custGeom>
                <a:avLst/>
                <a:gdLst/>
                <a:ahLst/>
                <a:cxnLst/>
                <a:rect l="l" t="t" r="r" b="b"/>
                <a:pathLst>
                  <a:path w="17894" h="17728" extrusionOk="0">
                    <a:moveTo>
                      <a:pt x="8357" y="1"/>
                    </a:moveTo>
                    <a:cubicBezTo>
                      <a:pt x="7473" y="1"/>
                      <a:pt x="6880" y="79"/>
                      <a:pt x="6880" y="79"/>
                    </a:cubicBezTo>
                    <a:cubicBezTo>
                      <a:pt x="6880" y="79"/>
                      <a:pt x="6632" y="3532"/>
                      <a:pt x="7985" y="3532"/>
                    </a:cubicBezTo>
                    <a:cubicBezTo>
                      <a:pt x="7990" y="3532"/>
                      <a:pt x="7995" y="3532"/>
                      <a:pt x="7999" y="3531"/>
                    </a:cubicBezTo>
                    <a:cubicBezTo>
                      <a:pt x="8048" y="3530"/>
                      <a:pt x="8099" y="3529"/>
                      <a:pt x="8155" y="3529"/>
                    </a:cubicBezTo>
                    <a:cubicBezTo>
                      <a:pt x="9640" y="3529"/>
                      <a:pt x="13524" y="4035"/>
                      <a:pt x="13202" y="7318"/>
                    </a:cubicBezTo>
                    <a:cubicBezTo>
                      <a:pt x="12762" y="11949"/>
                      <a:pt x="3844" y="13068"/>
                      <a:pt x="1665" y="14569"/>
                    </a:cubicBezTo>
                    <a:cubicBezTo>
                      <a:pt x="0" y="15730"/>
                      <a:pt x="78" y="17728"/>
                      <a:pt x="522" y="17728"/>
                    </a:cubicBezTo>
                    <a:cubicBezTo>
                      <a:pt x="656" y="17728"/>
                      <a:pt x="824" y="17546"/>
                      <a:pt x="987" y="17105"/>
                    </a:cubicBezTo>
                    <a:cubicBezTo>
                      <a:pt x="1689" y="15200"/>
                      <a:pt x="7785" y="15819"/>
                      <a:pt x="11643" y="13652"/>
                    </a:cubicBezTo>
                    <a:cubicBezTo>
                      <a:pt x="15500" y="11497"/>
                      <a:pt x="17893" y="7853"/>
                      <a:pt x="15453" y="3186"/>
                    </a:cubicBezTo>
                    <a:cubicBezTo>
                      <a:pt x="14006" y="418"/>
                      <a:pt x="10401" y="1"/>
                      <a:pt x="835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9" name="Google Shape;389;p36"/>
              <p:cNvSpPr/>
              <p:nvPr/>
            </p:nvSpPr>
            <p:spPr>
              <a:xfrm>
                <a:off x="589735" y="4086480"/>
                <a:ext cx="326711" cy="333186"/>
              </a:xfrm>
              <a:custGeom>
                <a:avLst/>
                <a:gdLst/>
                <a:ahLst/>
                <a:cxnLst/>
                <a:rect l="l" t="t" r="r" b="b"/>
                <a:pathLst>
                  <a:path w="10193" h="10395" extrusionOk="0">
                    <a:moveTo>
                      <a:pt x="4200" y="1"/>
                    </a:moveTo>
                    <a:cubicBezTo>
                      <a:pt x="3546" y="1"/>
                      <a:pt x="3239" y="3843"/>
                      <a:pt x="3239" y="3843"/>
                    </a:cubicBezTo>
                    <a:cubicBezTo>
                      <a:pt x="3239" y="3843"/>
                      <a:pt x="1" y="4629"/>
                      <a:pt x="1" y="5248"/>
                    </a:cubicBezTo>
                    <a:cubicBezTo>
                      <a:pt x="13" y="5891"/>
                      <a:pt x="2144" y="7319"/>
                      <a:pt x="2144" y="7319"/>
                    </a:cubicBezTo>
                    <a:cubicBezTo>
                      <a:pt x="2144" y="7319"/>
                      <a:pt x="1561" y="10070"/>
                      <a:pt x="2096" y="10367"/>
                    </a:cubicBezTo>
                    <a:cubicBezTo>
                      <a:pt x="2130" y="10386"/>
                      <a:pt x="2172" y="10395"/>
                      <a:pt x="2221" y="10395"/>
                    </a:cubicBezTo>
                    <a:cubicBezTo>
                      <a:pt x="2957" y="10395"/>
                      <a:pt x="5323" y="8427"/>
                      <a:pt x="5323" y="8427"/>
                    </a:cubicBezTo>
                    <a:cubicBezTo>
                      <a:pt x="5323" y="8427"/>
                      <a:pt x="7560" y="9889"/>
                      <a:pt x="8520" y="9889"/>
                    </a:cubicBezTo>
                    <a:cubicBezTo>
                      <a:pt x="8676" y="9889"/>
                      <a:pt x="8798" y="9850"/>
                      <a:pt x="8871" y="9760"/>
                    </a:cubicBezTo>
                    <a:cubicBezTo>
                      <a:pt x="9371" y="9117"/>
                      <a:pt x="7990" y="6379"/>
                      <a:pt x="7990" y="6379"/>
                    </a:cubicBezTo>
                    <a:cubicBezTo>
                      <a:pt x="7990" y="6379"/>
                      <a:pt x="10193" y="4248"/>
                      <a:pt x="9967" y="3819"/>
                    </a:cubicBezTo>
                    <a:cubicBezTo>
                      <a:pt x="9740" y="3414"/>
                      <a:pt x="6490" y="3367"/>
                      <a:pt x="6490" y="3367"/>
                    </a:cubicBezTo>
                    <a:cubicBezTo>
                      <a:pt x="6490" y="3367"/>
                      <a:pt x="5073" y="545"/>
                      <a:pt x="4323" y="45"/>
                    </a:cubicBezTo>
                    <a:cubicBezTo>
                      <a:pt x="4281" y="15"/>
                      <a:pt x="4240" y="1"/>
                      <a:pt x="4200"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0" name="Google Shape;390;p36"/>
              <p:cNvSpPr/>
              <p:nvPr/>
            </p:nvSpPr>
            <p:spPr>
              <a:xfrm>
                <a:off x="964021" y="4005994"/>
                <a:ext cx="76766" cy="259593"/>
              </a:xfrm>
              <a:custGeom>
                <a:avLst/>
                <a:gdLst/>
                <a:ahLst/>
                <a:cxnLst/>
                <a:rect l="l" t="t" r="r" b="b"/>
                <a:pathLst>
                  <a:path w="2395" h="8099" extrusionOk="0">
                    <a:moveTo>
                      <a:pt x="687" y="0"/>
                    </a:moveTo>
                    <a:cubicBezTo>
                      <a:pt x="200" y="0"/>
                      <a:pt x="0" y="397"/>
                      <a:pt x="64" y="841"/>
                    </a:cubicBezTo>
                    <a:cubicBezTo>
                      <a:pt x="64" y="841"/>
                      <a:pt x="683" y="5139"/>
                      <a:pt x="802" y="7271"/>
                    </a:cubicBezTo>
                    <a:cubicBezTo>
                      <a:pt x="834" y="7842"/>
                      <a:pt x="975" y="8099"/>
                      <a:pt x="1153" y="8099"/>
                    </a:cubicBezTo>
                    <a:cubicBezTo>
                      <a:pt x="1639" y="8099"/>
                      <a:pt x="2395" y="6193"/>
                      <a:pt x="1933" y="3580"/>
                    </a:cubicBezTo>
                    <a:cubicBezTo>
                      <a:pt x="1314" y="8"/>
                      <a:pt x="1504" y="139"/>
                      <a:pt x="885" y="20"/>
                    </a:cubicBezTo>
                    <a:cubicBezTo>
                      <a:pt x="814" y="6"/>
                      <a:pt x="748" y="0"/>
                      <a:pt x="6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91" name="Google Shape;391;p36"/>
              <p:cNvSpPr/>
              <p:nvPr/>
            </p:nvSpPr>
            <p:spPr>
              <a:xfrm>
                <a:off x="952963" y="4289282"/>
                <a:ext cx="76830" cy="173821"/>
              </a:xfrm>
              <a:custGeom>
                <a:avLst/>
                <a:gdLst/>
                <a:ahLst/>
                <a:cxnLst/>
                <a:rect l="l" t="t" r="r" b="b"/>
                <a:pathLst>
                  <a:path w="2397" h="5423" extrusionOk="0">
                    <a:moveTo>
                      <a:pt x="1750" y="0"/>
                    </a:moveTo>
                    <a:cubicBezTo>
                      <a:pt x="1544" y="0"/>
                      <a:pt x="1359" y="173"/>
                      <a:pt x="1325" y="552"/>
                    </a:cubicBezTo>
                    <a:cubicBezTo>
                      <a:pt x="1269" y="1426"/>
                      <a:pt x="0" y="5422"/>
                      <a:pt x="735" y="5422"/>
                    </a:cubicBezTo>
                    <a:cubicBezTo>
                      <a:pt x="781" y="5422"/>
                      <a:pt x="834" y="5407"/>
                      <a:pt x="897" y="5374"/>
                    </a:cubicBezTo>
                    <a:cubicBezTo>
                      <a:pt x="1968" y="4802"/>
                      <a:pt x="2397" y="992"/>
                      <a:pt x="2397" y="992"/>
                    </a:cubicBezTo>
                    <a:cubicBezTo>
                      <a:pt x="2397" y="365"/>
                      <a:pt x="2050" y="0"/>
                      <a:pt x="1750"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392" name="Google Shape;392;p36"/>
            <p:cNvGrpSpPr/>
            <p:nvPr/>
          </p:nvGrpSpPr>
          <p:grpSpPr>
            <a:xfrm>
              <a:off x="16163" y="4745561"/>
              <a:ext cx="1260144" cy="336199"/>
              <a:chOff x="7827651" y="4820448"/>
              <a:chExt cx="1260144" cy="336199"/>
            </a:xfrm>
          </p:grpSpPr>
          <p:sp>
            <p:nvSpPr>
              <p:cNvPr id="393" name="Google Shape;393;p36"/>
              <p:cNvSpPr/>
              <p:nvPr/>
            </p:nvSpPr>
            <p:spPr>
              <a:xfrm>
                <a:off x="7827651" y="4821121"/>
                <a:ext cx="1260144" cy="335526"/>
              </a:xfrm>
              <a:custGeom>
                <a:avLst/>
                <a:gdLst/>
                <a:ahLst/>
                <a:cxnLst/>
                <a:rect l="l" t="t" r="r" b="b"/>
                <a:pathLst>
                  <a:path w="39315" h="10468" extrusionOk="0">
                    <a:moveTo>
                      <a:pt x="24492" y="1"/>
                    </a:moveTo>
                    <a:cubicBezTo>
                      <a:pt x="17768" y="1"/>
                      <a:pt x="10462" y="142"/>
                      <a:pt x="7418" y="615"/>
                    </a:cubicBezTo>
                    <a:cubicBezTo>
                      <a:pt x="1262" y="1568"/>
                      <a:pt x="0" y="9283"/>
                      <a:pt x="7370" y="10235"/>
                    </a:cubicBezTo>
                    <a:cubicBezTo>
                      <a:pt x="8701" y="10405"/>
                      <a:pt x="11366" y="10467"/>
                      <a:pt x="14587" y="10467"/>
                    </a:cubicBezTo>
                    <a:cubicBezTo>
                      <a:pt x="23841" y="10467"/>
                      <a:pt x="37684" y="9950"/>
                      <a:pt x="37684" y="9950"/>
                    </a:cubicBezTo>
                    <a:cubicBezTo>
                      <a:pt x="38696" y="9950"/>
                      <a:pt x="39315" y="413"/>
                      <a:pt x="38100" y="234"/>
                    </a:cubicBezTo>
                    <a:cubicBezTo>
                      <a:pt x="37490" y="144"/>
                      <a:pt x="31288" y="1"/>
                      <a:pt x="24492" y="1"/>
                    </a:cubicBezTo>
                    <a:close/>
                  </a:path>
                </a:pathLst>
              </a:custGeom>
              <a:solidFill>
                <a:srgbClr val="D37D94"/>
              </a:solidFill>
              <a:ln>
                <a:noFill/>
              </a:ln>
            </p:spPr>
            <p:txBody>
              <a:bodyPr spcFirstLastPara="1" wrap="square" lIns="91425" tIns="91425" rIns="91425" bIns="91425" anchor="ctr" anchorCtr="0">
                <a:noAutofit/>
              </a:bodyPr>
              <a:lstStyle/>
              <a:p>
                <a:endParaRPr/>
              </a:p>
            </p:txBody>
          </p:sp>
          <p:sp>
            <p:nvSpPr>
              <p:cNvPr id="394" name="Google Shape;394;p36"/>
              <p:cNvSpPr/>
              <p:nvPr/>
            </p:nvSpPr>
            <p:spPr>
              <a:xfrm>
                <a:off x="7932209" y="4881478"/>
                <a:ext cx="1154820" cy="201610"/>
              </a:xfrm>
              <a:custGeom>
                <a:avLst/>
                <a:gdLst/>
                <a:ahLst/>
                <a:cxnLst/>
                <a:rect l="l" t="t" r="r" b="b"/>
                <a:pathLst>
                  <a:path w="36029" h="6290" extrusionOk="0">
                    <a:moveTo>
                      <a:pt x="16198" y="0"/>
                    </a:moveTo>
                    <a:cubicBezTo>
                      <a:pt x="11963" y="0"/>
                      <a:pt x="8193" y="69"/>
                      <a:pt x="6406" y="268"/>
                    </a:cubicBezTo>
                    <a:cubicBezTo>
                      <a:pt x="1156" y="852"/>
                      <a:pt x="1" y="5424"/>
                      <a:pt x="6287" y="5995"/>
                    </a:cubicBezTo>
                    <a:cubicBezTo>
                      <a:pt x="8976" y="6241"/>
                      <a:pt x="18846" y="6289"/>
                      <a:pt x="26185" y="6289"/>
                    </a:cubicBezTo>
                    <a:cubicBezTo>
                      <a:pt x="30934" y="6289"/>
                      <a:pt x="34624" y="6269"/>
                      <a:pt x="34624" y="6269"/>
                    </a:cubicBezTo>
                    <a:cubicBezTo>
                      <a:pt x="35505" y="6269"/>
                      <a:pt x="36029" y="459"/>
                      <a:pt x="34981" y="328"/>
                    </a:cubicBezTo>
                    <a:cubicBezTo>
                      <a:pt x="34291" y="257"/>
                      <a:pt x="24378" y="0"/>
                      <a:pt x="16198" y="0"/>
                    </a:cubicBezTo>
                    <a:close/>
                  </a:path>
                </a:pathLst>
              </a:custGeom>
              <a:solidFill>
                <a:srgbClr val="FDFBEB"/>
              </a:solidFill>
              <a:ln>
                <a:noFill/>
              </a:ln>
            </p:spPr>
            <p:txBody>
              <a:bodyPr spcFirstLastPara="1" wrap="square" lIns="91425" tIns="91425" rIns="91425" bIns="91425" anchor="ctr" anchorCtr="0">
                <a:noAutofit/>
              </a:bodyPr>
              <a:lstStyle/>
              <a:p>
                <a:endParaRPr/>
              </a:p>
            </p:txBody>
          </p:sp>
          <p:sp>
            <p:nvSpPr>
              <p:cNvPr id="395" name="Google Shape;395;p36"/>
              <p:cNvSpPr/>
              <p:nvPr/>
            </p:nvSpPr>
            <p:spPr>
              <a:xfrm>
                <a:off x="8026093" y="4921737"/>
                <a:ext cx="1048726" cy="17597"/>
              </a:xfrm>
              <a:custGeom>
                <a:avLst/>
                <a:gdLst/>
                <a:ahLst/>
                <a:cxnLst/>
                <a:rect l="l" t="t" r="r" b="b"/>
                <a:pathLst>
                  <a:path w="32719" h="549" extrusionOk="0">
                    <a:moveTo>
                      <a:pt x="12" y="0"/>
                    </a:moveTo>
                    <a:lnTo>
                      <a:pt x="1" y="393"/>
                    </a:lnTo>
                    <a:cubicBezTo>
                      <a:pt x="72" y="393"/>
                      <a:pt x="6263" y="548"/>
                      <a:pt x="11216" y="548"/>
                    </a:cubicBezTo>
                    <a:cubicBezTo>
                      <a:pt x="12455" y="548"/>
                      <a:pt x="13633" y="536"/>
                      <a:pt x="14621" y="512"/>
                    </a:cubicBezTo>
                    <a:cubicBezTo>
                      <a:pt x="16237" y="473"/>
                      <a:pt x="18770" y="459"/>
                      <a:pt x="21435" y="459"/>
                    </a:cubicBezTo>
                    <a:cubicBezTo>
                      <a:pt x="26766" y="459"/>
                      <a:pt x="32624" y="512"/>
                      <a:pt x="32719" y="512"/>
                    </a:cubicBezTo>
                    <a:lnTo>
                      <a:pt x="32719" y="119"/>
                    </a:lnTo>
                    <a:cubicBezTo>
                      <a:pt x="32624" y="119"/>
                      <a:pt x="26761" y="67"/>
                      <a:pt x="21423" y="67"/>
                    </a:cubicBezTo>
                    <a:cubicBezTo>
                      <a:pt x="18754" y="67"/>
                      <a:pt x="16217" y="80"/>
                      <a:pt x="14598" y="119"/>
                    </a:cubicBezTo>
                    <a:cubicBezTo>
                      <a:pt x="13631" y="143"/>
                      <a:pt x="12472" y="153"/>
                      <a:pt x="11235" y="153"/>
                    </a:cubicBezTo>
                    <a:cubicBezTo>
                      <a:pt x="6288" y="153"/>
                      <a:pt x="98" y="0"/>
                      <a:pt x="12" y="0"/>
                    </a:cubicBezTo>
                    <a:close/>
                  </a:path>
                </a:pathLst>
              </a:custGeom>
              <a:solidFill>
                <a:srgbClr val="DED3CA"/>
              </a:solidFill>
              <a:ln>
                <a:noFill/>
              </a:ln>
            </p:spPr>
            <p:txBody>
              <a:bodyPr spcFirstLastPara="1" wrap="square" lIns="91425" tIns="91425" rIns="91425" bIns="91425" anchor="ctr" anchorCtr="0">
                <a:noAutofit/>
              </a:bodyPr>
              <a:lstStyle/>
              <a:p>
                <a:endParaRPr/>
              </a:p>
            </p:txBody>
          </p:sp>
          <p:sp>
            <p:nvSpPr>
              <p:cNvPr id="396" name="Google Shape;396;p36"/>
              <p:cNvSpPr/>
              <p:nvPr/>
            </p:nvSpPr>
            <p:spPr>
              <a:xfrm>
                <a:off x="7995578" y="4977830"/>
                <a:ext cx="1082317" cy="21026"/>
              </a:xfrm>
              <a:custGeom>
                <a:avLst/>
                <a:gdLst/>
                <a:ahLst/>
                <a:cxnLst/>
                <a:rect l="l" t="t" r="r" b="b"/>
                <a:pathLst>
                  <a:path w="33767" h="656" extrusionOk="0">
                    <a:moveTo>
                      <a:pt x="12" y="1"/>
                    </a:moveTo>
                    <a:lnTo>
                      <a:pt x="0" y="405"/>
                    </a:lnTo>
                    <a:cubicBezTo>
                      <a:pt x="72" y="405"/>
                      <a:pt x="6072" y="655"/>
                      <a:pt x="11573" y="655"/>
                    </a:cubicBezTo>
                    <a:cubicBezTo>
                      <a:pt x="12502" y="655"/>
                      <a:pt x="13407" y="644"/>
                      <a:pt x="14276" y="644"/>
                    </a:cubicBezTo>
                    <a:cubicBezTo>
                      <a:pt x="20265" y="524"/>
                      <a:pt x="33635" y="524"/>
                      <a:pt x="33766" y="524"/>
                    </a:cubicBezTo>
                    <a:lnTo>
                      <a:pt x="33766" y="120"/>
                    </a:lnTo>
                    <a:cubicBezTo>
                      <a:pt x="33635" y="120"/>
                      <a:pt x="20265" y="120"/>
                      <a:pt x="14252" y="239"/>
                    </a:cubicBezTo>
                    <a:cubicBezTo>
                      <a:pt x="13447" y="253"/>
                      <a:pt x="12604" y="259"/>
                      <a:pt x="11745" y="259"/>
                    </a:cubicBezTo>
                    <a:cubicBezTo>
                      <a:pt x="6215" y="259"/>
                      <a:pt x="84" y="1"/>
                      <a:pt x="12" y="1"/>
                    </a:cubicBezTo>
                    <a:close/>
                  </a:path>
                </a:pathLst>
              </a:custGeom>
              <a:solidFill>
                <a:srgbClr val="DED3CA"/>
              </a:solidFill>
              <a:ln>
                <a:noFill/>
              </a:ln>
            </p:spPr>
            <p:txBody>
              <a:bodyPr spcFirstLastPara="1" wrap="square" lIns="91425" tIns="91425" rIns="91425" bIns="91425" anchor="ctr" anchorCtr="0">
                <a:noAutofit/>
              </a:bodyPr>
              <a:lstStyle/>
              <a:p>
                <a:endParaRPr/>
              </a:p>
            </p:txBody>
          </p:sp>
          <p:sp>
            <p:nvSpPr>
              <p:cNvPr id="397" name="Google Shape;397;p36"/>
              <p:cNvSpPr/>
              <p:nvPr/>
            </p:nvSpPr>
            <p:spPr>
              <a:xfrm>
                <a:off x="8010836" y="5025910"/>
                <a:ext cx="1052155" cy="27886"/>
              </a:xfrm>
              <a:custGeom>
                <a:avLst/>
                <a:gdLst/>
                <a:ahLst/>
                <a:cxnLst/>
                <a:rect l="l" t="t" r="r" b="b"/>
                <a:pathLst>
                  <a:path w="32826" h="870" extrusionOk="0">
                    <a:moveTo>
                      <a:pt x="0" y="1"/>
                    </a:moveTo>
                    <a:lnTo>
                      <a:pt x="0" y="406"/>
                    </a:lnTo>
                    <a:cubicBezTo>
                      <a:pt x="131" y="417"/>
                      <a:pt x="13228" y="537"/>
                      <a:pt x="16919" y="763"/>
                    </a:cubicBezTo>
                    <a:cubicBezTo>
                      <a:pt x="18169" y="834"/>
                      <a:pt x="20348" y="870"/>
                      <a:pt x="22706" y="870"/>
                    </a:cubicBezTo>
                    <a:cubicBezTo>
                      <a:pt x="27385" y="870"/>
                      <a:pt x="32754" y="763"/>
                      <a:pt x="32826" y="763"/>
                    </a:cubicBezTo>
                    <a:lnTo>
                      <a:pt x="32814" y="358"/>
                    </a:lnTo>
                    <a:cubicBezTo>
                      <a:pt x="32735" y="358"/>
                      <a:pt x="27353" y="459"/>
                      <a:pt x="22680" y="459"/>
                    </a:cubicBezTo>
                    <a:cubicBezTo>
                      <a:pt x="20344" y="459"/>
                      <a:pt x="18185" y="433"/>
                      <a:pt x="16955" y="358"/>
                    </a:cubicBezTo>
                    <a:cubicBezTo>
                      <a:pt x="13240" y="120"/>
                      <a:pt x="131" y="1"/>
                      <a:pt x="0" y="1"/>
                    </a:cubicBezTo>
                    <a:close/>
                  </a:path>
                </a:pathLst>
              </a:custGeom>
              <a:solidFill>
                <a:srgbClr val="DED3CA"/>
              </a:solidFill>
              <a:ln>
                <a:noFill/>
              </a:ln>
            </p:spPr>
            <p:txBody>
              <a:bodyPr spcFirstLastPara="1" wrap="square" lIns="91425" tIns="91425" rIns="91425" bIns="91425" anchor="ctr" anchorCtr="0">
                <a:noAutofit/>
              </a:bodyPr>
              <a:lstStyle/>
              <a:p>
                <a:endParaRPr/>
              </a:p>
            </p:txBody>
          </p:sp>
          <p:sp>
            <p:nvSpPr>
              <p:cNvPr id="398" name="Google Shape;398;p36"/>
              <p:cNvSpPr/>
              <p:nvPr/>
            </p:nvSpPr>
            <p:spPr>
              <a:xfrm>
                <a:off x="7828035" y="4820448"/>
                <a:ext cx="1241457" cy="335974"/>
              </a:xfrm>
              <a:custGeom>
                <a:avLst/>
                <a:gdLst/>
                <a:ahLst/>
                <a:cxnLst/>
                <a:rect l="l" t="t" r="r" b="b"/>
                <a:pathLst>
                  <a:path w="38732" h="10482" extrusionOk="0">
                    <a:moveTo>
                      <a:pt x="24708" y="1"/>
                    </a:moveTo>
                    <a:cubicBezTo>
                      <a:pt x="17927" y="1"/>
                      <a:pt x="10500" y="146"/>
                      <a:pt x="7418" y="624"/>
                    </a:cubicBezTo>
                    <a:cubicBezTo>
                      <a:pt x="1286" y="1577"/>
                      <a:pt x="0" y="9292"/>
                      <a:pt x="7370" y="10245"/>
                    </a:cubicBezTo>
                    <a:cubicBezTo>
                      <a:pt x="8710" y="10417"/>
                      <a:pt x="11392" y="10481"/>
                      <a:pt x="14631" y="10481"/>
                    </a:cubicBezTo>
                    <a:cubicBezTo>
                      <a:pt x="23886" y="10481"/>
                      <a:pt x="37684" y="9959"/>
                      <a:pt x="37684" y="9959"/>
                    </a:cubicBezTo>
                    <a:cubicBezTo>
                      <a:pt x="37969" y="9959"/>
                      <a:pt x="38219" y="9233"/>
                      <a:pt x="38410" y="8173"/>
                    </a:cubicBezTo>
                    <a:lnTo>
                      <a:pt x="38410" y="8173"/>
                    </a:lnTo>
                    <a:cubicBezTo>
                      <a:pt x="36675" y="8181"/>
                      <a:pt x="33514" y="8192"/>
                      <a:pt x="29890" y="8192"/>
                    </a:cubicBezTo>
                    <a:cubicBezTo>
                      <a:pt x="22244" y="8192"/>
                      <a:pt x="12537" y="8141"/>
                      <a:pt x="9823" y="7899"/>
                    </a:cubicBezTo>
                    <a:cubicBezTo>
                      <a:pt x="3155" y="7328"/>
                      <a:pt x="4394" y="2756"/>
                      <a:pt x="9942" y="2172"/>
                    </a:cubicBezTo>
                    <a:cubicBezTo>
                      <a:pt x="11839" y="1976"/>
                      <a:pt x="15842" y="1908"/>
                      <a:pt x="20334" y="1908"/>
                    </a:cubicBezTo>
                    <a:cubicBezTo>
                      <a:pt x="27292" y="1908"/>
                      <a:pt x="35425" y="2071"/>
                      <a:pt x="38731" y="2172"/>
                    </a:cubicBezTo>
                    <a:cubicBezTo>
                      <a:pt x="38636" y="1077"/>
                      <a:pt x="38446" y="279"/>
                      <a:pt x="38100" y="243"/>
                    </a:cubicBezTo>
                    <a:cubicBezTo>
                      <a:pt x="37496" y="143"/>
                      <a:pt x="31419" y="1"/>
                      <a:pt x="2470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399" name="Google Shape;399;p36"/>
            <p:cNvSpPr/>
            <p:nvPr/>
          </p:nvSpPr>
          <p:spPr>
            <a:xfrm flipH="1">
              <a:off x="1083266" y="3749396"/>
              <a:ext cx="970870" cy="1352519"/>
            </a:xfrm>
            <a:custGeom>
              <a:avLst/>
              <a:gdLst/>
              <a:ahLst/>
              <a:cxnLst/>
              <a:rect l="l" t="t" r="r" b="b"/>
              <a:pathLst>
                <a:path w="30290" h="42197" extrusionOk="0">
                  <a:moveTo>
                    <a:pt x="29611" y="1"/>
                  </a:moveTo>
                  <a:cubicBezTo>
                    <a:pt x="29254" y="548"/>
                    <a:pt x="28944" y="1156"/>
                    <a:pt x="28647" y="1787"/>
                  </a:cubicBezTo>
                  <a:lnTo>
                    <a:pt x="29361" y="2108"/>
                  </a:lnTo>
                  <a:cubicBezTo>
                    <a:pt x="29647" y="1513"/>
                    <a:pt x="29957" y="953"/>
                    <a:pt x="30290" y="418"/>
                  </a:cubicBezTo>
                  <a:lnTo>
                    <a:pt x="29611" y="1"/>
                  </a:lnTo>
                  <a:close/>
                  <a:moveTo>
                    <a:pt x="27909" y="3656"/>
                  </a:moveTo>
                  <a:cubicBezTo>
                    <a:pt x="27682" y="4251"/>
                    <a:pt x="27492" y="4894"/>
                    <a:pt x="27313" y="5573"/>
                  </a:cubicBezTo>
                  <a:lnTo>
                    <a:pt x="28063" y="5787"/>
                  </a:lnTo>
                  <a:cubicBezTo>
                    <a:pt x="28242" y="5120"/>
                    <a:pt x="28444" y="4501"/>
                    <a:pt x="28647" y="3906"/>
                  </a:cubicBezTo>
                  <a:lnTo>
                    <a:pt x="27909" y="3656"/>
                  </a:lnTo>
                  <a:close/>
                  <a:moveTo>
                    <a:pt x="26837" y="7537"/>
                  </a:moveTo>
                  <a:cubicBezTo>
                    <a:pt x="26682" y="8180"/>
                    <a:pt x="26551" y="8835"/>
                    <a:pt x="26432" y="9490"/>
                  </a:cubicBezTo>
                  <a:lnTo>
                    <a:pt x="27206" y="9645"/>
                  </a:lnTo>
                  <a:cubicBezTo>
                    <a:pt x="27337" y="9002"/>
                    <a:pt x="27456" y="8347"/>
                    <a:pt x="27611" y="7704"/>
                  </a:cubicBezTo>
                  <a:lnTo>
                    <a:pt x="26837" y="7537"/>
                  </a:lnTo>
                  <a:close/>
                  <a:moveTo>
                    <a:pt x="26075" y="11455"/>
                  </a:moveTo>
                  <a:cubicBezTo>
                    <a:pt x="25944" y="12109"/>
                    <a:pt x="25825" y="12752"/>
                    <a:pt x="25682" y="13395"/>
                  </a:cubicBezTo>
                  <a:lnTo>
                    <a:pt x="26456" y="13550"/>
                  </a:lnTo>
                  <a:cubicBezTo>
                    <a:pt x="26599" y="12919"/>
                    <a:pt x="26718" y="12264"/>
                    <a:pt x="26849" y="11609"/>
                  </a:cubicBezTo>
                  <a:lnTo>
                    <a:pt x="26075" y="11455"/>
                  </a:lnTo>
                  <a:close/>
                  <a:moveTo>
                    <a:pt x="12687" y="15518"/>
                  </a:moveTo>
                  <a:cubicBezTo>
                    <a:pt x="12420" y="15518"/>
                    <a:pt x="12158" y="15553"/>
                    <a:pt x="11907" y="15622"/>
                  </a:cubicBezTo>
                  <a:lnTo>
                    <a:pt x="12133" y="16384"/>
                  </a:lnTo>
                  <a:cubicBezTo>
                    <a:pt x="12305" y="16339"/>
                    <a:pt x="12486" y="16316"/>
                    <a:pt x="12675" y="16316"/>
                  </a:cubicBezTo>
                  <a:cubicBezTo>
                    <a:pt x="13034" y="16316"/>
                    <a:pt x="13417" y="16398"/>
                    <a:pt x="13800" y="16562"/>
                  </a:cubicBezTo>
                  <a:lnTo>
                    <a:pt x="14109" y="15836"/>
                  </a:lnTo>
                  <a:cubicBezTo>
                    <a:pt x="13640" y="15624"/>
                    <a:pt x="13155" y="15518"/>
                    <a:pt x="12687" y="15518"/>
                  </a:cubicBezTo>
                  <a:close/>
                  <a:moveTo>
                    <a:pt x="25254" y="15300"/>
                  </a:moveTo>
                  <a:cubicBezTo>
                    <a:pt x="25075" y="15991"/>
                    <a:pt x="24884" y="16586"/>
                    <a:pt x="24682" y="17158"/>
                  </a:cubicBezTo>
                  <a:lnTo>
                    <a:pt x="25408" y="17420"/>
                  </a:lnTo>
                  <a:cubicBezTo>
                    <a:pt x="25611" y="16848"/>
                    <a:pt x="25825" y="16217"/>
                    <a:pt x="26016" y="15491"/>
                  </a:cubicBezTo>
                  <a:lnTo>
                    <a:pt x="25254" y="15300"/>
                  </a:lnTo>
                  <a:close/>
                  <a:moveTo>
                    <a:pt x="10204" y="17039"/>
                  </a:moveTo>
                  <a:cubicBezTo>
                    <a:pt x="9823" y="17622"/>
                    <a:pt x="9490" y="18277"/>
                    <a:pt x="9275" y="18896"/>
                  </a:cubicBezTo>
                  <a:lnTo>
                    <a:pt x="10014" y="19146"/>
                  </a:lnTo>
                  <a:cubicBezTo>
                    <a:pt x="10228" y="18586"/>
                    <a:pt x="10502" y="18003"/>
                    <a:pt x="10859" y="17467"/>
                  </a:cubicBezTo>
                  <a:lnTo>
                    <a:pt x="10204" y="17039"/>
                  </a:lnTo>
                  <a:close/>
                  <a:moveTo>
                    <a:pt x="15800" y="17122"/>
                  </a:moveTo>
                  <a:lnTo>
                    <a:pt x="15205" y="17646"/>
                  </a:lnTo>
                  <a:cubicBezTo>
                    <a:pt x="15598" y="18098"/>
                    <a:pt x="15943" y="18610"/>
                    <a:pt x="16205" y="19229"/>
                  </a:cubicBezTo>
                  <a:lnTo>
                    <a:pt x="16919" y="18896"/>
                  </a:lnTo>
                  <a:cubicBezTo>
                    <a:pt x="16610" y="18229"/>
                    <a:pt x="16241" y="17634"/>
                    <a:pt x="15800" y="17122"/>
                  </a:cubicBezTo>
                  <a:close/>
                  <a:moveTo>
                    <a:pt x="23861" y="18896"/>
                  </a:moveTo>
                  <a:cubicBezTo>
                    <a:pt x="23527" y="19491"/>
                    <a:pt x="23170" y="19979"/>
                    <a:pt x="22777" y="20432"/>
                  </a:cubicBezTo>
                  <a:lnTo>
                    <a:pt x="23349" y="20968"/>
                  </a:lnTo>
                  <a:cubicBezTo>
                    <a:pt x="23801" y="20480"/>
                    <a:pt x="24194" y="19920"/>
                    <a:pt x="24539" y="19289"/>
                  </a:cubicBezTo>
                  <a:lnTo>
                    <a:pt x="23861" y="18896"/>
                  </a:lnTo>
                  <a:close/>
                  <a:moveTo>
                    <a:pt x="9752" y="20932"/>
                  </a:moveTo>
                  <a:lnTo>
                    <a:pt x="8954" y="20991"/>
                  </a:lnTo>
                  <a:cubicBezTo>
                    <a:pt x="9025" y="21813"/>
                    <a:pt x="9335" y="22480"/>
                    <a:pt x="9894" y="23004"/>
                  </a:cubicBezTo>
                  <a:lnTo>
                    <a:pt x="10430" y="22420"/>
                  </a:lnTo>
                  <a:cubicBezTo>
                    <a:pt x="10025" y="22051"/>
                    <a:pt x="9799" y="21551"/>
                    <a:pt x="9752" y="20932"/>
                  </a:cubicBezTo>
                  <a:close/>
                  <a:moveTo>
                    <a:pt x="21336" y="21587"/>
                  </a:moveTo>
                  <a:cubicBezTo>
                    <a:pt x="20836" y="21908"/>
                    <a:pt x="20265" y="22158"/>
                    <a:pt x="19646" y="22337"/>
                  </a:cubicBezTo>
                  <a:lnTo>
                    <a:pt x="19872" y="23099"/>
                  </a:lnTo>
                  <a:cubicBezTo>
                    <a:pt x="20551" y="22885"/>
                    <a:pt x="21194" y="22623"/>
                    <a:pt x="21741" y="22265"/>
                  </a:cubicBezTo>
                  <a:lnTo>
                    <a:pt x="21336" y="21587"/>
                  </a:lnTo>
                  <a:close/>
                  <a:moveTo>
                    <a:pt x="17574" y="20861"/>
                  </a:moveTo>
                  <a:lnTo>
                    <a:pt x="16800" y="21027"/>
                  </a:lnTo>
                  <a:cubicBezTo>
                    <a:pt x="16919" y="21623"/>
                    <a:pt x="17014" y="22265"/>
                    <a:pt x="17038" y="22932"/>
                  </a:cubicBezTo>
                  <a:lnTo>
                    <a:pt x="17145" y="22932"/>
                  </a:lnTo>
                  <a:cubicBezTo>
                    <a:pt x="16681" y="23016"/>
                    <a:pt x="16252" y="23099"/>
                    <a:pt x="15836" y="23158"/>
                  </a:cubicBezTo>
                  <a:lnTo>
                    <a:pt x="15943" y="23932"/>
                  </a:lnTo>
                  <a:cubicBezTo>
                    <a:pt x="16550" y="23837"/>
                    <a:pt x="17217" y="23718"/>
                    <a:pt x="17931" y="23551"/>
                  </a:cubicBezTo>
                  <a:lnTo>
                    <a:pt x="17788" y="22885"/>
                  </a:lnTo>
                  <a:lnTo>
                    <a:pt x="17824" y="22885"/>
                  </a:lnTo>
                  <a:cubicBezTo>
                    <a:pt x="17800" y="22182"/>
                    <a:pt x="17705" y="21503"/>
                    <a:pt x="17574" y="20861"/>
                  </a:cubicBezTo>
                  <a:close/>
                  <a:moveTo>
                    <a:pt x="12026" y="23158"/>
                  </a:moveTo>
                  <a:lnTo>
                    <a:pt x="11859" y="23932"/>
                  </a:lnTo>
                  <a:cubicBezTo>
                    <a:pt x="12383" y="24051"/>
                    <a:pt x="13002" y="24111"/>
                    <a:pt x="13681" y="24111"/>
                  </a:cubicBezTo>
                  <a:cubicBezTo>
                    <a:pt x="13752" y="24111"/>
                    <a:pt x="13847" y="24111"/>
                    <a:pt x="13931" y="24087"/>
                  </a:cubicBezTo>
                  <a:lnTo>
                    <a:pt x="13919" y="23301"/>
                  </a:lnTo>
                  <a:lnTo>
                    <a:pt x="13693" y="23301"/>
                  </a:lnTo>
                  <a:cubicBezTo>
                    <a:pt x="13073" y="23301"/>
                    <a:pt x="12502" y="23254"/>
                    <a:pt x="12026" y="23158"/>
                  </a:cubicBezTo>
                  <a:close/>
                  <a:moveTo>
                    <a:pt x="16991" y="24861"/>
                  </a:moveTo>
                  <a:cubicBezTo>
                    <a:pt x="16955" y="25492"/>
                    <a:pt x="16872" y="26147"/>
                    <a:pt x="16752" y="26802"/>
                  </a:cubicBezTo>
                  <a:lnTo>
                    <a:pt x="17526" y="26933"/>
                  </a:lnTo>
                  <a:cubicBezTo>
                    <a:pt x="17645" y="26254"/>
                    <a:pt x="17741" y="25575"/>
                    <a:pt x="17788" y="24921"/>
                  </a:cubicBezTo>
                  <a:lnTo>
                    <a:pt x="16991" y="24861"/>
                  </a:lnTo>
                  <a:close/>
                  <a:moveTo>
                    <a:pt x="16348" y="28671"/>
                  </a:moveTo>
                  <a:cubicBezTo>
                    <a:pt x="16169" y="29266"/>
                    <a:pt x="15931" y="29862"/>
                    <a:pt x="15633" y="30445"/>
                  </a:cubicBezTo>
                  <a:lnTo>
                    <a:pt x="16324" y="30802"/>
                  </a:lnTo>
                  <a:cubicBezTo>
                    <a:pt x="16633" y="30195"/>
                    <a:pt x="16895" y="29552"/>
                    <a:pt x="17086" y="28897"/>
                  </a:cubicBezTo>
                  <a:lnTo>
                    <a:pt x="16348" y="28671"/>
                  </a:lnTo>
                  <a:close/>
                  <a:moveTo>
                    <a:pt x="14633" y="32100"/>
                  </a:moveTo>
                  <a:cubicBezTo>
                    <a:pt x="14276" y="32600"/>
                    <a:pt x="13859" y="33112"/>
                    <a:pt x="13407" y="33600"/>
                  </a:cubicBezTo>
                  <a:lnTo>
                    <a:pt x="13990" y="34136"/>
                  </a:lnTo>
                  <a:cubicBezTo>
                    <a:pt x="14455" y="33612"/>
                    <a:pt x="14883" y="33100"/>
                    <a:pt x="15276" y="32564"/>
                  </a:cubicBezTo>
                  <a:lnTo>
                    <a:pt x="14633" y="32100"/>
                  </a:lnTo>
                  <a:close/>
                  <a:moveTo>
                    <a:pt x="12026" y="34969"/>
                  </a:moveTo>
                  <a:cubicBezTo>
                    <a:pt x="11549" y="35374"/>
                    <a:pt x="11037" y="35791"/>
                    <a:pt x="10502" y="36196"/>
                  </a:cubicBezTo>
                  <a:lnTo>
                    <a:pt x="10966" y="36815"/>
                  </a:lnTo>
                  <a:cubicBezTo>
                    <a:pt x="11514" y="36398"/>
                    <a:pt x="12061" y="35981"/>
                    <a:pt x="12550" y="35565"/>
                  </a:cubicBezTo>
                  <a:lnTo>
                    <a:pt x="12026" y="34969"/>
                  </a:lnTo>
                  <a:close/>
                  <a:moveTo>
                    <a:pt x="8882" y="37315"/>
                  </a:moveTo>
                  <a:cubicBezTo>
                    <a:pt x="8347" y="37636"/>
                    <a:pt x="7787" y="37982"/>
                    <a:pt x="7204" y="38303"/>
                  </a:cubicBezTo>
                  <a:lnTo>
                    <a:pt x="7597" y="38994"/>
                  </a:lnTo>
                  <a:cubicBezTo>
                    <a:pt x="8192" y="38648"/>
                    <a:pt x="8763" y="38303"/>
                    <a:pt x="9299" y="37970"/>
                  </a:cubicBezTo>
                  <a:lnTo>
                    <a:pt x="8882" y="37315"/>
                  </a:lnTo>
                  <a:close/>
                  <a:moveTo>
                    <a:pt x="5465" y="39220"/>
                  </a:moveTo>
                  <a:cubicBezTo>
                    <a:pt x="4882" y="39494"/>
                    <a:pt x="4287" y="39768"/>
                    <a:pt x="3679" y="40030"/>
                  </a:cubicBezTo>
                  <a:lnTo>
                    <a:pt x="3989" y="40744"/>
                  </a:lnTo>
                  <a:cubicBezTo>
                    <a:pt x="4620" y="40482"/>
                    <a:pt x="5227" y="40196"/>
                    <a:pt x="5799" y="39910"/>
                  </a:cubicBezTo>
                  <a:lnTo>
                    <a:pt x="5465" y="39220"/>
                  </a:lnTo>
                  <a:close/>
                  <a:moveTo>
                    <a:pt x="1846" y="40780"/>
                  </a:moveTo>
                  <a:cubicBezTo>
                    <a:pt x="1239" y="41018"/>
                    <a:pt x="620" y="41244"/>
                    <a:pt x="0" y="41446"/>
                  </a:cubicBezTo>
                  <a:lnTo>
                    <a:pt x="250" y="42196"/>
                  </a:lnTo>
                  <a:cubicBezTo>
                    <a:pt x="893" y="41982"/>
                    <a:pt x="1512" y="41744"/>
                    <a:pt x="2132" y="41506"/>
                  </a:cubicBezTo>
                  <a:lnTo>
                    <a:pt x="1846" y="4078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106" name="Google Shape;299;p36">
            <a:extLst>
              <a:ext uri="{FF2B5EF4-FFF2-40B4-BE49-F238E27FC236}">
                <a16:creationId xmlns:a16="http://schemas.microsoft.com/office/drawing/2014/main" id="{29A1A10D-E3A0-4BE6-A6D5-777A3A51E08A}"/>
              </a:ext>
            </a:extLst>
          </p:cNvPr>
          <p:cNvSpPr txBox="1">
            <a:spLocks/>
          </p:cNvSpPr>
          <p:nvPr/>
        </p:nvSpPr>
        <p:spPr>
          <a:xfrm>
            <a:off x="55235" y="2099575"/>
            <a:ext cx="9033539"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4000" dirty="0">
                <a:solidFill>
                  <a:srgbClr val="002060"/>
                </a:solidFill>
                <a:latin typeface="#9Slide03 AllRoundGothic" panose="020B0703020202020104" charset="0"/>
              </a:rPr>
              <a:t>HỢP CHẤT HỮU CƠ VÀ HÓA HỌC HỮU CƠ</a:t>
            </a:r>
          </a:p>
        </p:txBody>
      </p:sp>
      <p:grpSp>
        <p:nvGrpSpPr>
          <p:cNvPr id="107" name="Google Shape;1294;p55">
            <a:extLst>
              <a:ext uri="{FF2B5EF4-FFF2-40B4-BE49-F238E27FC236}">
                <a16:creationId xmlns:a16="http://schemas.microsoft.com/office/drawing/2014/main" id="{CB020DD3-76FB-42D7-A65D-9CFB0D82C246}"/>
              </a:ext>
            </a:extLst>
          </p:cNvPr>
          <p:cNvGrpSpPr/>
          <p:nvPr/>
        </p:nvGrpSpPr>
        <p:grpSpPr>
          <a:xfrm>
            <a:off x="7598760" y="2571754"/>
            <a:ext cx="1342042" cy="2551303"/>
            <a:chOff x="7169780" y="2027169"/>
            <a:chExt cx="1650532" cy="3095884"/>
          </a:xfrm>
        </p:grpSpPr>
        <p:grpSp>
          <p:nvGrpSpPr>
            <p:cNvPr id="108" name="Google Shape;1295;p55">
              <a:extLst>
                <a:ext uri="{FF2B5EF4-FFF2-40B4-BE49-F238E27FC236}">
                  <a16:creationId xmlns:a16="http://schemas.microsoft.com/office/drawing/2014/main" id="{0B8A6A4A-C12A-4BDB-BA88-AE2BFB83C505}"/>
                </a:ext>
              </a:extLst>
            </p:cNvPr>
            <p:cNvGrpSpPr/>
            <p:nvPr/>
          </p:nvGrpSpPr>
          <p:grpSpPr>
            <a:xfrm>
              <a:off x="7414075" y="2589300"/>
              <a:ext cx="1406237" cy="2533753"/>
              <a:chOff x="7414075" y="2589300"/>
              <a:chExt cx="1406237" cy="2533753"/>
            </a:xfrm>
          </p:grpSpPr>
          <p:sp>
            <p:nvSpPr>
              <p:cNvPr id="115" name="Google Shape;1296;p55">
                <a:extLst>
                  <a:ext uri="{FF2B5EF4-FFF2-40B4-BE49-F238E27FC236}">
                    <a16:creationId xmlns:a16="http://schemas.microsoft.com/office/drawing/2014/main" id="{58CE7A9E-D309-4E63-81FB-C8881A87964B}"/>
                  </a:ext>
                </a:extLst>
              </p:cNvPr>
              <p:cNvSpPr/>
              <p:nvPr/>
            </p:nvSpPr>
            <p:spPr>
              <a:xfrm>
                <a:off x="7752446" y="4331112"/>
                <a:ext cx="391931" cy="555231"/>
              </a:xfrm>
              <a:custGeom>
                <a:avLst/>
                <a:gdLst/>
                <a:ahLst/>
                <a:cxnLst/>
                <a:rect l="l" t="t" r="r" b="b"/>
                <a:pathLst>
                  <a:path w="12646" h="17915" extrusionOk="0">
                    <a:moveTo>
                      <a:pt x="5412" y="0"/>
                    </a:moveTo>
                    <a:cubicBezTo>
                      <a:pt x="2090" y="0"/>
                      <a:pt x="1" y="15031"/>
                      <a:pt x="1" y="15031"/>
                    </a:cubicBezTo>
                    <a:cubicBezTo>
                      <a:pt x="1" y="15031"/>
                      <a:pt x="1739" y="17914"/>
                      <a:pt x="3021" y="17914"/>
                    </a:cubicBezTo>
                    <a:cubicBezTo>
                      <a:pt x="3247" y="17914"/>
                      <a:pt x="3459" y="17825"/>
                      <a:pt x="3644" y="17614"/>
                    </a:cubicBezTo>
                    <a:cubicBezTo>
                      <a:pt x="5501" y="15483"/>
                      <a:pt x="12645" y="3041"/>
                      <a:pt x="12348" y="2505"/>
                    </a:cubicBezTo>
                    <a:cubicBezTo>
                      <a:pt x="12050" y="1981"/>
                      <a:pt x="9371" y="1398"/>
                      <a:pt x="5823" y="76"/>
                    </a:cubicBezTo>
                    <a:cubicBezTo>
                      <a:pt x="5684" y="25"/>
                      <a:pt x="5547" y="0"/>
                      <a:pt x="5412" y="0"/>
                    </a:cubicBezTo>
                    <a:close/>
                  </a:path>
                </a:pathLst>
              </a:custGeom>
              <a:solidFill>
                <a:srgbClr val="DD9C86"/>
              </a:solidFill>
              <a:ln>
                <a:noFill/>
              </a:ln>
            </p:spPr>
            <p:txBody>
              <a:bodyPr spcFirstLastPara="1" wrap="square" lIns="91425" tIns="91425" rIns="91425" bIns="91425" anchor="ctr" anchorCtr="0">
                <a:noAutofit/>
              </a:bodyPr>
              <a:lstStyle/>
              <a:p>
                <a:endParaRPr/>
              </a:p>
            </p:txBody>
          </p:sp>
          <p:sp>
            <p:nvSpPr>
              <p:cNvPr id="116" name="Google Shape;1297;p55">
                <a:extLst>
                  <a:ext uri="{FF2B5EF4-FFF2-40B4-BE49-F238E27FC236}">
                    <a16:creationId xmlns:a16="http://schemas.microsoft.com/office/drawing/2014/main" id="{88136375-8D11-4018-9A90-30F858251B2C}"/>
                  </a:ext>
                </a:extLst>
              </p:cNvPr>
              <p:cNvSpPr/>
              <p:nvPr/>
            </p:nvSpPr>
            <p:spPr>
              <a:xfrm>
                <a:off x="7785669" y="4488954"/>
                <a:ext cx="305927" cy="132338"/>
              </a:xfrm>
              <a:custGeom>
                <a:avLst/>
                <a:gdLst/>
                <a:ahLst/>
                <a:cxnLst/>
                <a:rect l="l" t="t" r="r" b="b"/>
                <a:pathLst>
                  <a:path w="9871" h="4270" extrusionOk="0">
                    <a:moveTo>
                      <a:pt x="1361" y="1"/>
                    </a:moveTo>
                    <a:cubicBezTo>
                      <a:pt x="737" y="1"/>
                      <a:pt x="354" y="36"/>
                      <a:pt x="381" y="115"/>
                    </a:cubicBezTo>
                    <a:cubicBezTo>
                      <a:pt x="524" y="508"/>
                      <a:pt x="0" y="3830"/>
                      <a:pt x="0" y="3830"/>
                    </a:cubicBezTo>
                    <a:cubicBezTo>
                      <a:pt x="0" y="3830"/>
                      <a:pt x="4819" y="4269"/>
                      <a:pt x="6787" y="4269"/>
                    </a:cubicBezTo>
                    <a:cubicBezTo>
                      <a:pt x="7177" y="4269"/>
                      <a:pt x="7455" y="4252"/>
                      <a:pt x="7561" y="4211"/>
                    </a:cubicBezTo>
                    <a:cubicBezTo>
                      <a:pt x="8204" y="3961"/>
                      <a:pt x="9871" y="1651"/>
                      <a:pt x="9740" y="1008"/>
                    </a:cubicBezTo>
                    <a:cubicBezTo>
                      <a:pt x="9627" y="508"/>
                      <a:pt x="3739" y="1"/>
                      <a:pt x="1361" y="1"/>
                    </a:cubicBezTo>
                    <a:close/>
                  </a:path>
                </a:pathLst>
              </a:custGeom>
              <a:solidFill>
                <a:srgbClr val="CE666F"/>
              </a:solidFill>
              <a:ln>
                <a:noFill/>
              </a:ln>
            </p:spPr>
            <p:txBody>
              <a:bodyPr spcFirstLastPara="1" wrap="square" lIns="91425" tIns="91425" rIns="91425" bIns="91425" anchor="ctr" anchorCtr="0">
                <a:noAutofit/>
              </a:bodyPr>
              <a:lstStyle/>
              <a:p>
                <a:endParaRPr/>
              </a:p>
            </p:txBody>
          </p:sp>
          <p:sp>
            <p:nvSpPr>
              <p:cNvPr id="117" name="Google Shape;1298;p55">
                <a:extLst>
                  <a:ext uri="{FF2B5EF4-FFF2-40B4-BE49-F238E27FC236}">
                    <a16:creationId xmlns:a16="http://schemas.microsoft.com/office/drawing/2014/main" id="{C05136C3-704E-4918-867A-8CC11C44BA5C}"/>
                  </a:ext>
                </a:extLst>
              </p:cNvPr>
              <p:cNvSpPr/>
              <p:nvPr/>
            </p:nvSpPr>
            <p:spPr>
              <a:xfrm>
                <a:off x="8104484" y="4297609"/>
                <a:ext cx="360908" cy="680564"/>
              </a:xfrm>
              <a:custGeom>
                <a:avLst/>
                <a:gdLst/>
                <a:ahLst/>
                <a:cxnLst/>
                <a:rect l="l" t="t" r="r" b="b"/>
                <a:pathLst>
                  <a:path w="11645" h="21959" extrusionOk="0">
                    <a:moveTo>
                      <a:pt x="4004" y="0"/>
                    </a:moveTo>
                    <a:cubicBezTo>
                      <a:pt x="3932" y="0"/>
                      <a:pt x="3859" y="1"/>
                      <a:pt x="3787" y="2"/>
                    </a:cubicBezTo>
                    <a:cubicBezTo>
                      <a:pt x="0" y="86"/>
                      <a:pt x="3227" y="18886"/>
                      <a:pt x="3227" y="18886"/>
                    </a:cubicBezTo>
                    <a:cubicBezTo>
                      <a:pt x="3227" y="18886"/>
                      <a:pt x="5964" y="21959"/>
                      <a:pt x="7080" y="21959"/>
                    </a:cubicBezTo>
                    <a:cubicBezTo>
                      <a:pt x="7310" y="21959"/>
                      <a:pt x="7470" y="21829"/>
                      <a:pt x="7525" y="21517"/>
                    </a:cubicBezTo>
                    <a:cubicBezTo>
                      <a:pt x="8287" y="17040"/>
                      <a:pt x="11645" y="2836"/>
                      <a:pt x="11192" y="2455"/>
                    </a:cubicBezTo>
                    <a:cubicBezTo>
                      <a:pt x="10737" y="2058"/>
                      <a:pt x="7704" y="0"/>
                      <a:pt x="4004" y="0"/>
                    </a:cubicBezTo>
                    <a:close/>
                  </a:path>
                </a:pathLst>
              </a:custGeom>
              <a:solidFill>
                <a:srgbClr val="DD9C86"/>
              </a:solidFill>
              <a:ln>
                <a:noFill/>
              </a:ln>
            </p:spPr>
            <p:txBody>
              <a:bodyPr spcFirstLastPara="1" wrap="square" lIns="91425" tIns="91425" rIns="91425" bIns="91425" anchor="ctr" anchorCtr="0">
                <a:noAutofit/>
              </a:bodyPr>
              <a:lstStyle/>
              <a:p>
                <a:endParaRPr/>
              </a:p>
            </p:txBody>
          </p:sp>
          <p:sp>
            <p:nvSpPr>
              <p:cNvPr id="118" name="Google Shape;1299;p55">
                <a:extLst>
                  <a:ext uri="{FF2B5EF4-FFF2-40B4-BE49-F238E27FC236}">
                    <a16:creationId xmlns:a16="http://schemas.microsoft.com/office/drawing/2014/main" id="{9D1429B7-D0A5-4B56-89C6-F0D8B7E72AF9}"/>
                  </a:ext>
                </a:extLst>
              </p:cNvPr>
              <p:cNvSpPr/>
              <p:nvPr/>
            </p:nvSpPr>
            <p:spPr>
              <a:xfrm>
                <a:off x="7977540" y="4971592"/>
                <a:ext cx="378263" cy="151460"/>
              </a:xfrm>
              <a:custGeom>
                <a:avLst/>
                <a:gdLst/>
                <a:ahLst/>
                <a:cxnLst/>
                <a:rect l="l" t="t" r="r" b="b"/>
                <a:pathLst>
                  <a:path w="12205" h="4887" extrusionOk="0">
                    <a:moveTo>
                      <a:pt x="7525" y="0"/>
                    </a:moveTo>
                    <a:cubicBezTo>
                      <a:pt x="7196" y="0"/>
                      <a:pt x="6904" y="30"/>
                      <a:pt x="6680" y="103"/>
                    </a:cubicBezTo>
                    <a:cubicBezTo>
                      <a:pt x="5442" y="496"/>
                      <a:pt x="1" y="3032"/>
                      <a:pt x="1537" y="3854"/>
                    </a:cubicBezTo>
                    <a:cubicBezTo>
                      <a:pt x="2632" y="4458"/>
                      <a:pt x="5698" y="4887"/>
                      <a:pt x="7996" y="4887"/>
                    </a:cubicBezTo>
                    <a:cubicBezTo>
                      <a:pt x="8869" y="4887"/>
                      <a:pt x="9631" y="4825"/>
                      <a:pt x="10133" y="4687"/>
                    </a:cubicBezTo>
                    <a:cubicBezTo>
                      <a:pt x="11966" y="4175"/>
                      <a:pt x="12205" y="889"/>
                      <a:pt x="11252" y="615"/>
                    </a:cubicBezTo>
                    <a:cubicBezTo>
                      <a:pt x="11252" y="615"/>
                      <a:pt x="9015" y="0"/>
                      <a:pt x="7525" y="0"/>
                    </a:cubicBezTo>
                    <a:close/>
                  </a:path>
                </a:pathLst>
              </a:custGeom>
              <a:solidFill>
                <a:srgbClr val="E7BF61"/>
              </a:solidFill>
              <a:ln>
                <a:noFill/>
              </a:ln>
            </p:spPr>
            <p:txBody>
              <a:bodyPr spcFirstLastPara="1" wrap="square" lIns="91425" tIns="91425" rIns="91425" bIns="91425" anchor="ctr" anchorCtr="0">
                <a:noAutofit/>
              </a:bodyPr>
              <a:lstStyle/>
              <a:p>
                <a:endParaRPr/>
              </a:p>
            </p:txBody>
          </p:sp>
          <p:sp>
            <p:nvSpPr>
              <p:cNvPr id="119" name="Google Shape;1300;p55">
                <a:extLst>
                  <a:ext uri="{FF2B5EF4-FFF2-40B4-BE49-F238E27FC236}">
                    <a16:creationId xmlns:a16="http://schemas.microsoft.com/office/drawing/2014/main" id="{44F771BC-E491-4CA3-B9BB-C42C091B1E50}"/>
                  </a:ext>
                </a:extLst>
              </p:cNvPr>
              <p:cNvSpPr/>
              <p:nvPr/>
            </p:nvSpPr>
            <p:spPr>
              <a:xfrm>
                <a:off x="8161664" y="4979588"/>
                <a:ext cx="47264" cy="51695"/>
              </a:xfrm>
              <a:custGeom>
                <a:avLst/>
                <a:gdLst/>
                <a:ahLst/>
                <a:cxnLst/>
                <a:rect l="l" t="t" r="r" b="b"/>
                <a:pathLst>
                  <a:path w="1525" h="1668" extrusionOk="0">
                    <a:moveTo>
                      <a:pt x="120" y="0"/>
                    </a:moveTo>
                    <a:lnTo>
                      <a:pt x="1" y="357"/>
                    </a:lnTo>
                    <a:cubicBezTo>
                      <a:pt x="930" y="691"/>
                      <a:pt x="1144" y="1631"/>
                      <a:pt x="1156" y="1667"/>
                    </a:cubicBezTo>
                    <a:lnTo>
                      <a:pt x="1525" y="1596"/>
                    </a:lnTo>
                    <a:cubicBezTo>
                      <a:pt x="1513" y="1548"/>
                      <a:pt x="1263" y="393"/>
                      <a:pt x="120" y="0"/>
                    </a:cubicBezTo>
                    <a:close/>
                  </a:path>
                </a:pathLst>
              </a:custGeom>
              <a:solidFill>
                <a:srgbClr val="3E2F4D"/>
              </a:solidFill>
              <a:ln>
                <a:noFill/>
              </a:ln>
            </p:spPr>
            <p:txBody>
              <a:bodyPr spcFirstLastPara="1" wrap="square" lIns="91425" tIns="91425" rIns="91425" bIns="91425" anchor="ctr" anchorCtr="0">
                <a:noAutofit/>
              </a:bodyPr>
              <a:lstStyle/>
              <a:p>
                <a:endParaRPr/>
              </a:p>
            </p:txBody>
          </p:sp>
          <p:sp>
            <p:nvSpPr>
              <p:cNvPr id="120" name="Google Shape;1301;p55">
                <a:extLst>
                  <a:ext uri="{FF2B5EF4-FFF2-40B4-BE49-F238E27FC236}">
                    <a16:creationId xmlns:a16="http://schemas.microsoft.com/office/drawing/2014/main" id="{9EBE6C91-CEA9-4186-9003-03F5714DC1E1}"/>
                  </a:ext>
                </a:extLst>
              </p:cNvPr>
              <p:cNvSpPr/>
              <p:nvPr/>
            </p:nvSpPr>
            <p:spPr>
              <a:xfrm>
                <a:off x="8121467" y="4993968"/>
                <a:ext cx="43916" cy="46148"/>
              </a:xfrm>
              <a:custGeom>
                <a:avLst/>
                <a:gdLst/>
                <a:ahLst/>
                <a:cxnLst/>
                <a:rect l="l" t="t" r="r" b="b"/>
                <a:pathLst>
                  <a:path w="1417" h="1489" extrusionOk="0">
                    <a:moveTo>
                      <a:pt x="0" y="1"/>
                    </a:moveTo>
                    <a:lnTo>
                      <a:pt x="1417" y="1489"/>
                    </a:lnTo>
                    <a:cubicBezTo>
                      <a:pt x="1417" y="1489"/>
                      <a:pt x="500" y="274"/>
                      <a:pt x="0" y="1"/>
                    </a:cubicBezTo>
                    <a:close/>
                  </a:path>
                </a:pathLst>
              </a:custGeom>
              <a:solidFill>
                <a:srgbClr val="CA4F24"/>
              </a:solidFill>
              <a:ln>
                <a:noFill/>
              </a:ln>
            </p:spPr>
            <p:txBody>
              <a:bodyPr spcFirstLastPara="1" wrap="square" lIns="91425" tIns="91425" rIns="91425" bIns="91425" anchor="ctr" anchorCtr="0">
                <a:noAutofit/>
              </a:bodyPr>
              <a:lstStyle/>
              <a:p>
                <a:endParaRPr/>
              </a:p>
            </p:txBody>
          </p:sp>
          <p:sp>
            <p:nvSpPr>
              <p:cNvPr id="121" name="Google Shape;1302;p55">
                <a:extLst>
                  <a:ext uri="{FF2B5EF4-FFF2-40B4-BE49-F238E27FC236}">
                    <a16:creationId xmlns:a16="http://schemas.microsoft.com/office/drawing/2014/main" id="{02692AD5-E14E-4C4F-BBD1-F6229112B27E}"/>
                  </a:ext>
                </a:extLst>
              </p:cNvPr>
              <p:cNvSpPr/>
              <p:nvPr/>
            </p:nvSpPr>
            <p:spPr>
              <a:xfrm>
                <a:off x="8118492" y="4988793"/>
                <a:ext cx="51695" cy="55012"/>
              </a:xfrm>
              <a:custGeom>
                <a:avLst/>
                <a:gdLst/>
                <a:ahLst/>
                <a:cxnLst/>
                <a:rect l="l" t="t" r="r" b="b"/>
                <a:pathLst>
                  <a:path w="1668" h="1775" extrusionOk="0">
                    <a:moveTo>
                      <a:pt x="179" y="1"/>
                    </a:moveTo>
                    <a:lnTo>
                      <a:pt x="1" y="346"/>
                    </a:lnTo>
                    <a:cubicBezTo>
                      <a:pt x="394" y="537"/>
                      <a:pt x="1108" y="1453"/>
                      <a:pt x="1358" y="1775"/>
                    </a:cubicBezTo>
                    <a:lnTo>
                      <a:pt x="1668" y="1549"/>
                    </a:lnTo>
                    <a:cubicBezTo>
                      <a:pt x="1572" y="1418"/>
                      <a:pt x="715" y="287"/>
                      <a:pt x="179" y="1"/>
                    </a:cubicBezTo>
                    <a:close/>
                  </a:path>
                </a:pathLst>
              </a:custGeom>
              <a:solidFill>
                <a:srgbClr val="3E2F4D"/>
              </a:solidFill>
              <a:ln>
                <a:noFill/>
              </a:ln>
            </p:spPr>
            <p:txBody>
              <a:bodyPr spcFirstLastPara="1" wrap="square" lIns="91425" tIns="91425" rIns="91425" bIns="91425" anchor="ctr" anchorCtr="0">
                <a:noAutofit/>
              </a:bodyPr>
              <a:lstStyle/>
              <a:p>
                <a:endParaRPr/>
              </a:p>
            </p:txBody>
          </p:sp>
          <p:sp>
            <p:nvSpPr>
              <p:cNvPr id="122" name="Google Shape;1303;p55">
                <a:extLst>
                  <a:ext uri="{FF2B5EF4-FFF2-40B4-BE49-F238E27FC236}">
                    <a16:creationId xmlns:a16="http://schemas.microsoft.com/office/drawing/2014/main" id="{68DD4117-CC24-4FA8-BFD5-A2516D470182}"/>
                  </a:ext>
                </a:extLst>
              </p:cNvPr>
              <p:cNvSpPr/>
              <p:nvPr/>
            </p:nvSpPr>
            <p:spPr>
              <a:xfrm>
                <a:off x="8084184" y="5017212"/>
                <a:ext cx="43575" cy="46148"/>
              </a:xfrm>
              <a:custGeom>
                <a:avLst/>
                <a:gdLst/>
                <a:ahLst/>
                <a:cxnLst/>
                <a:rect l="l" t="t" r="r" b="b"/>
                <a:pathLst>
                  <a:path w="1406" h="1489" extrusionOk="0">
                    <a:moveTo>
                      <a:pt x="1" y="1"/>
                    </a:moveTo>
                    <a:lnTo>
                      <a:pt x="1405" y="1489"/>
                    </a:lnTo>
                    <a:cubicBezTo>
                      <a:pt x="1405" y="1489"/>
                      <a:pt x="501" y="263"/>
                      <a:pt x="1" y="1"/>
                    </a:cubicBezTo>
                    <a:close/>
                  </a:path>
                </a:pathLst>
              </a:custGeom>
              <a:solidFill>
                <a:srgbClr val="CA4F24"/>
              </a:solidFill>
              <a:ln>
                <a:noFill/>
              </a:ln>
            </p:spPr>
            <p:txBody>
              <a:bodyPr spcFirstLastPara="1" wrap="square" lIns="91425" tIns="91425" rIns="91425" bIns="91425" anchor="ctr" anchorCtr="0">
                <a:noAutofit/>
              </a:bodyPr>
              <a:lstStyle/>
              <a:p>
                <a:endParaRPr/>
              </a:p>
            </p:txBody>
          </p:sp>
          <p:sp>
            <p:nvSpPr>
              <p:cNvPr id="123" name="Google Shape;1304;p55">
                <a:extLst>
                  <a:ext uri="{FF2B5EF4-FFF2-40B4-BE49-F238E27FC236}">
                    <a16:creationId xmlns:a16="http://schemas.microsoft.com/office/drawing/2014/main" id="{A85F55D6-E98D-417F-AC50-7A5FB9950C51}"/>
                  </a:ext>
                </a:extLst>
              </p:cNvPr>
              <p:cNvSpPr/>
              <p:nvPr/>
            </p:nvSpPr>
            <p:spPr>
              <a:xfrm>
                <a:off x="8080868" y="5012037"/>
                <a:ext cx="51695" cy="55012"/>
              </a:xfrm>
              <a:custGeom>
                <a:avLst/>
                <a:gdLst/>
                <a:ahLst/>
                <a:cxnLst/>
                <a:rect l="l" t="t" r="r" b="b"/>
                <a:pathLst>
                  <a:path w="1668" h="1775" extrusionOk="0">
                    <a:moveTo>
                      <a:pt x="179" y="1"/>
                    </a:moveTo>
                    <a:lnTo>
                      <a:pt x="0" y="346"/>
                    </a:lnTo>
                    <a:cubicBezTo>
                      <a:pt x="381" y="537"/>
                      <a:pt x="1108" y="1442"/>
                      <a:pt x="1358" y="1775"/>
                    </a:cubicBezTo>
                    <a:lnTo>
                      <a:pt x="1667" y="1549"/>
                    </a:lnTo>
                    <a:cubicBezTo>
                      <a:pt x="1560" y="1418"/>
                      <a:pt x="715" y="287"/>
                      <a:pt x="179" y="1"/>
                    </a:cubicBezTo>
                    <a:close/>
                  </a:path>
                </a:pathLst>
              </a:custGeom>
              <a:solidFill>
                <a:srgbClr val="3E2F4D"/>
              </a:solidFill>
              <a:ln>
                <a:noFill/>
              </a:ln>
            </p:spPr>
            <p:txBody>
              <a:bodyPr spcFirstLastPara="1" wrap="square" lIns="91425" tIns="91425" rIns="91425" bIns="91425" anchor="ctr" anchorCtr="0">
                <a:noAutofit/>
              </a:bodyPr>
              <a:lstStyle/>
              <a:p>
                <a:endParaRPr/>
              </a:p>
            </p:txBody>
          </p:sp>
          <p:sp>
            <p:nvSpPr>
              <p:cNvPr id="124" name="Google Shape;1305;p55">
                <a:extLst>
                  <a:ext uri="{FF2B5EF4-FFF2-40B4-BE49-F238E27FC236}">
                    <a16:creationId xmlns:a16="http://schemas.microsoft.com/office/drawing/2014/main" id="{43338B76-A57D-444F-9179-830B68A478DB}"/>
                  </a:ext>
                </a:extLst>
              </p:cNvPr>
              <p:cNvSpPr/>
              <p:nvPr/>
            </p:nvSpPr>
            <p:spPr>
              <a:xfrm>
                <a:off x="8186395" y="4878709"/>
                <a:ext cx="173837" cy="119817"/>
              </a:xfrm>
              <a:custGeom>
                <a:avLst/>
                <a:gdLst/>
                <a:ahLst/>
                <a:cxnLst/>
                <a:rect l="l" t="t" r="r" b="b"/>
                <a:pathLst>
                  <a:path w="5609" h="3866" extrusionOk="0">
                    <a:moveTo>
                      <a:pt x="1261" y="0"/>
                    </a:moveTo>
                    <a:cubicBezTo>
                      <a:pt x="929" y="0"/>
                      <a:pt x="681" y="39"/>
                      <a:pt x="584" y="136"/>
                    </a:cubicBezTo>
                    <a:cubicBezTo>
                      <a:pt x="155" y="564"/>
                      <a:pt x="1" y="2636"/>
                      <a:pt x="382" y="2815"/>
                    </a:cubicBezTo>
                    <a:cubicBezTo>
                      <a:pt x="707" y="2993"/>
                      <a:pt x="3726" y="3866"/>
                      <a:pt x="4591" y="3866"/>
                    </a:cubicBezTo>
                    <a:cubicBezTo>
                      <a:pt x="4707" y="3866"/>
                      <a:pt x="4784" y="3850"/>
                      <a:pt x="4811" y="3815"/>
                    </a:cubicBezTo>
                    <a:cubicBezTo>
                      <a:pt x="4811" y="3815"/>
                      <a:pt x="5608" y="683"/>
                      <a:pt x="5001" y="552"/>
                    </a:cubicBezTo>
                    <a:cubicBezTo>
                      <a:pt x="4531" y="451"/>
                      <a:pt x="2400" y="0"/>
                      <a:pt x="1261" y="0"/>
                    </a:cubicBezTo>
                    <a:close/>
                  </a:path>
                </a:pathLst>
              </a:custGeom>
              <a:solidFill>
                <a:srgbClr val="F2D9C9"/>
              </a:solidFill>
              <a:ln>
                <a:noFill/>
              </a:ln>
            </p:spPr>
            <p:txBody>
              <a:bodyPr spcFirstLastPara="1" wrap="square" lIns="91425" tIns="91425" rIns="91425" bIns="91425" anchor="ctr" anchorCtr="0">
                <a:noAutofit/>
              </a:bodyPr>
              <a:lstStyle/>
              <a:p>
                <a:endParaRPr/>
              </a:p>
            </p:txBody>
          </p:sp>
          <p:sp>
            <p:nvSpPr>
              <p:cNvPr id="125" name="Google Shape;1306;p55">
                <a:extLst>
                  <a:ext uri="{FF2B5EF4-FFF2-40B4-BE49-F238E27FC236}">
                    <a16:creationId xmlns:a16="http://schemas.microsoft.com/office/drawing/2014/main" id="{1612DF97-16D5-4A97-8960-A3483CBE7245}"/>
                  </a:ext>
                </a:extLst>
              </p:cNvPr>
              <p:cNvSpPr/>
              <p:nvPr/>
            </p:nvSpPr>
            <p:spPr>
              <a:xfrm>
                <a:off x="8162005" y="4516506"/>
                <a:ext cx="258725" cy="142070"/>
              </a:xfrm>
              <a:custGeom>
                <a:avLst/>
                <a:gdLst/>
                <a:ahLst/>
                <a:cxnLst/>
                <a:rect l="l" t="t" r="r" b="b"/>
                <a:pathLst>
                  <a:path w="8348" h="4584" extrusionOk="0">
                    <a:moveTo>
                      <a:pt x="1380" y="0"/>
                    </a:moveTo>
                    <a:cubicBezTo>
                      <a:pt x="549" y="0"/>
                      <a:pt x="0" y="61"/>
                      <a:pt x="37" y="226"/>
                    </a:cubicBezTo>
                    <a:cubicBezTo>
                      <a:pt x="168" y="869"/>
                      <a:pt x="418" y="4584"/>
                      <a:pt x="418" y="4584"/>
                    </a:cubicBezTo>
                    <a:cubicBezTo>
                      <a:pt x="418" y="4584"/>
                      <a:pt x="7074" y="4584"/>
                      <a:pt x="7455" y="4453"/>
                    </a:cubicBezTo>
                    <a:cubicBezTo>
                      <a:pt x="7848" y="4322"/>
                      <a:pt x="8348" y="488"/>
                      <a:pt x="8348" y="488"/>
                    </a:cubicBezTo>
                    <a:cubicBezTo>
                      <a:pt x="8348" y="488"/>
                      <a:pt x="3732" y="0"/>
                      <a:pt x="1380" y="0"/>
                    </a:cubicBezTo>
                    <a:close/>
                  </a:path>
                </a:pathLst>
              </a:custGeom>
              <a:solidFill>
                <a:srgbClr val="CE666F"/>
              </a:solidFill>
              <a:ln>
                <a:noFill/>
              </a:ln>
            </p:spPr>
            <p:txBody>
              <a:bodyPr spcFirstLastPara="1" wrap="square" lIns="91425" tIns="91425" rIns="91425" bIns="91425" anchor="ctr" anchorCtr="0">
                <a:noAutofit/>
              </a:bodyPr>
              <a:lstStyle/>
              <a:p>
                <a:endParaRPr/>
              </a:p>
            </p:txBody>
          </p:sp>
          <p:sp>
            <p:nvSpPr>
              <p:cNvPr id="126" name="Google Shape;1307;p55">
                <a:extLst>
                  <a:ext uri="{FF2B5EF4-FFF2-40B4-BE49-F238E27FC236}">
                    <a16:creationId xmlns:a16="http://schemas.microsoft.com/office/drawing/2014/main" id="{EDBC6C25-EE4D-48F2-A657-D597DEE94F78}"/>
                  </a:ext>
                </a:extLst>
              </p:cNvPr>
              <p:cNvSpPr/>
              <p:nvPr/>
            </p:nvSpPr>
            <p:spPr>
              <a:xfrm>
                <a:off x="7840804" y="3463522"/>
                <a:ext cx="844887" cy="769017"/>
              </a:xfrm>
              <a:custGeom>
                <a:avLst/>
                <a:gdLst/>
                <a:ahLst/>
                <a:cxnLst/>
                <a:rect l="l" t="t" r="r" b="b"/>
                <a:pathLst>
                  <a:path w="27261" h="24813" extrusionOk="0">
                    <a:moveTo>
                      <a:pt x="15717" y="1"/>
                    </a:moveTo>
                    <a:cubicBezTo>
                      <a:pt x="9043" y="1"/>
                      <a:pt x="1" y="1655"/>
                      <a:pt x="507" y="5377"/>
                    </a:cubicBezTo>
                    <a:cubicBezTo>
                      <a:pt x="674" y="6639"/>
                      <a:pt x="5413" y="23058"/>
                      <a:pt x="7758" y="23998"/>
                    </a:cubicBezTo>
                    <a:cubicBezTo>
                      <a:pt x="8818" y="24421"/>
                      <a:pt x="12290" y="24813"/>
                      <a:pt x="15920" y="24813"/>
                    </a:cubicBezTo>
                    <a:cubicBezTo>
                      <a:pt x="20364" y="24813"/>
                      <a:pt x="25046" y="24226"/>
                      <a:pt x="25832" y="22391"/>
                    </a:cubicBezTo>
                    <a:cubicBezTo>
                      <a:pt x="27261" y="19057"/>
                      <a:pt x="24796" y="3317"/>
                      <a:pt x="22379" y="1103"/>
                    </a:cubicBezTo>
                    <a:cubicBezTo>
                      <a:pt x="21590" y="384"/>
                      <a:pt x="18928" y="1"/>
                      <a:pt x="15717" y="1"/>
                    </a:cubicBezTo>
                    <a:close/>
                  </a:path>
                </a:pathLst>
              </a:custGeom>
              <a:solidFill>
                <a:srgbClr val="E7BF61"/>
              </a:solidFill>
              <a:ln>
                <a:noFill/>
              </a:ln>
            </p:spPr>
            <p:txBody>
              <a:bodyPr spcFirstLastPara="1" wrap="square" lIns="91425" tIns="91425" rIns="91425" bIns="91425" anchor="ctr" anchorCtr="0">
                <a:noAutofit/>
              </a:bodyPr>
              <a:lstStyle/>
              <a:p>
                <a:endParaRPr/>
              </a:p>
            </p:txBody>
          </p:sp>
          <p:sp>
            <p:nvSpPr>
              <p:cNvPr id="127" name="Google Shape;1308;p55">
                <a:extLst>
                  <a:ext uri="{FF2B5EF4-FFF2-40B4-BE49-F238E27FC236}">
                    <a16:creationId xmlns:a16="http://schemas.microsoft.com/office/drawing/2014/main" id="{0B419547-7F6D-4618-B5CE-B96F498BE35A}"/>
                  </a:ext>
                </a:extLst>
              </p:cNvPr>
              <p:cNvSpPr/>
              <p:nvPr/>
            </p:nvSpPr>
            <p:spPr>
              <a:xfrm>
                <a:off x="7551710" y="3597159"/>
                <a:ext cx="606368" cy="413316"/>
              </a:xfrm>
              <a:custGeom>
                <a:avLst/>
                <a:gdLst/>
                <a:ahLst/>
                <a:cxnLst/>
                <a:rect l="l" t="t" r="r" b="b"/>
                <a:pathLst>
                  <a:path w="19565" h="13336" extrusionOk="0">
                    <a:moveTo>
                      <a:pt x="13007" y="0"/>
                    </a:moveTo>
                    <a:cubicBezTo>
                      <a:pt x="12924" y="0"/>
                      <a:pt x="12839" y="2"/>
                      <a:pt x="12752" y="5"/>
                    </a:cubicBezTo>
                    <a:cubicBezTo>
                      <a:pt x="3632" y="363"/>
                      <a:pt x="1" y="10281"/>
                      <a:pt x="537" y="12578"/>
                    </a:cubicBezTo>
                    <a:cubicBezTo>
                      <a:pt x="664" y="13126"/>
                      <a:pt x="1159" y="13335"/>
                      <a:pt x="1841" y="13335"/>
                    </a:cubicBezTo>
                    <a:cubicBezTo>
                      <a:pt x="4034" y="13335"/>
                      <a:pt x="8157" y="11174"/>
                      <a:pt x="8157" y="11174"/>
                    </a:cubicBezTo>
                    <a:cubicBezTo>
                      <a:pt x="12084" y="11079"/>
                      <a:pt x="19565" y="0"/>
                      <a:pt x="13007" y="0"/>
                    </a:cubicBezTo>
                    <a:close/>
                  </a:path>
                </a:pathLst>
              </a:custGeom>
              <a:solidFill>
                <a:srgbClr val="D18888"/>
              </a:solidFill>
              <a:ln>
                <a:noFill/>
              </a:ln>
            </p:spPr>
            <p:txBody>
              <a:bodyPr spcFirstLastPara="1" wrap="square" lIns="91425" tIns="91425" rIns="91425" bIns="91425" anchor="ctr" anchorCtr="0">
                <a:noAutofit/>
              </a:bodyPr>
              <a:lstStyle/>
              <a:p>
                <a:endParaRPr/>
              </a:p>
            </p:txBody>
          </p:sp>
          <p:sp>
            <p:nvSpPr>
              <p:cNvPr id="128" name="Google Shape;1309;p55">
                <a:extLst>
                  <a:ext uri="{FF2B5EF4-FFF2-40B4-BE49-F238E27FC236}">
                    <a16:creationId xmlns:a16="http://schemas.microsoft.com/office/drawing/2014/main" id="{3D368504-4FED-4528-A82C-71C12E06242E}"/>
                  </a:ext>
                </a:extLst>
              </p:cNvPr>
              <p:cNvSpPr/>
              <p:nvPr/>
            </p:nvSpPr>
            <p:spPr>
              <a:xfrm>
                <a:off x="7477702" y="4875052"/>
                <a:ext cx="372127" cy="172380"/>
              </a:xfrm>
              <a:custGeom>
                <a:avLst/>
                <a:gdLst/>
                <a:ahLst/>
                <a:cxnLst/>
                <a:rect l="l" t="t" r="r" b="b"/>
                <a:pathLst>
                  <a:path w="12007" h="5562" extrusionOk="0">
                    <a:moveTo>
                      <a:pt x="6632" y="1"/>
                    </a:moveTo>
                    <a:cubicBezTo>
                      <a:pt x="4715" y="1"/>
                      <a:pt x="1" y="402"/>
                      <a:pt x="996" y="1611"/>
                    </a:cubicBezTo>
                    <a:cubicBezTo>
                      <a:pt x="2091" y="2945"/>
                      <a:pt x="6794" y="5338"/>
                      <a:pt x="8687" y="5552"/>
                    </a:cubicBezTo>
                    <a:cubicBezTo>
                      <a:pt x="8749" y="5559"/>
                      <a:pt x="8810" y="5562"/>
                      <a:pt x="8871" y="5562"/>
                    </a:cubicBezTo>
                    <a:cubicBezTo>
                      <a:pt x="10673" y="5562"/>
                      <a:pt x="12007" y="2747"/>
                      <a:pt x="11235" y="2171"/>
                    </a:cubicBezTo>
                    <a:cubicBezTo>
                      <a:pt x="11235" y="2171"/>
                      <a:pt x="8473" y="87"/>
                      <a:pt x="7163" y="16"/>
                    </a:cubicBezTo>
                    <a:cubicBezTo>
                      <a:pt x="7030" y="6"/>
                      <a:pt x="6849" y="1"/>
                      <a:pt x="6632" y="1"/>
                    </a:cubicBezTo>
                    <a:close/>
                  </a:path>
                </a:pathLst>
              </a:custGeom>
              <a:solidFill>
                <a:srgbClr val="E7BF61"/>
              </a:solidFill>
              <a:ln>
                <a:noFill/>
              </a:ln>
            </p:spPr>
            <p:txBody>
              <a:bodyPr spcFirstLastPara="1" wrap="square" lIns="91425" tIns="91425" rIns="91425" bIns="91425" anchor="ctr" anchorCtr="0">
                <a:noAutofit/>
              </a:bodyPr>
              <a:lstStyle/>
              <a:p>
                <a:endParaRPr/>
              </a:p>
            </p:txBody>
          </p:sp>
          <p:sp>
            <p:nvSpPr>
              <p:cNvPr id="129" name="Google Shape;1310;p55">
                <a:extLst>
                  <a:ext uri="{FF2B5EF4-FFF2-40B4-BE49-F238E27FC236}">
                    <a16:creationId xmlns:a16="http://schemas.microsoft.com/office/drawing/2014/main" id="{EF381210-934B-42EE-8276-D3F45BF9E09A}"/>
                  </a:ext>
                </a:extLst>
              </p:cNvPr>
              <p:cNvSpPr/>
              <p:nvPr/>
            </p:nvSpPr>
            <p:spPr>
              <a:xfrm>
                <a:off x="7673478" y="4873317"/>
                <a:ext cx="36199" cy="61644"/>
              </a:xfrm>
              <a:custGeom>
                <a:avLst/>
                <a:gdLst/>
                <a:ahLst/>
                <a:cxnLst/>
                <a:rect l="l" t="t" r="r" b="b"/>
                <a:pathLst>
                  <a:path w="1168" h="1989" extrusionOk="0">
                    <a:moveTo>
                      <a:pt x="251" y="0"/>
                    </a:moveTo>
                    <a:lnTo>
                      <a:pt x="1" y="298"/>
                    </a:lnTo>
                    <a:cubicBezTo>
                      <a:pt x="763" y="929"/>
                      <a:pt x="596" y="1881"/>
                      <a:pt x="596" y="1929"/>
                    </a:cubicBezTo>
                    <a:lnTo>
                      <a:pt x="965" y="1989"/>
                    </a:lnTo>
                    <a:cubicBezTo>
                      <a:pt x="965" y="1941"/>
                      <a:pt x="1168" y="786"/>
                      <a:pt x="251" y="0"/>
                    </a:cubicBezTo>
                    <a:close/>
                  </a:path>
                </a:pathLst>
              </a:custGeom>
              <a:solidFill>
                <a:srgbClr val="3E2F4D"/>
              </a:solidFill>
              <a:ln>
                <a:noFill/>
              </a:ln>
            </p:spPr>
            <p:txBody>
              <a:bodyPr spcFirstLastPara="1" wrap="square" lIns="91425" tIns="91425" rIns="91425" bIns="91425" anchor="ctr" anchorCtr="0">
                <a:noAutofit/>
              </a:bodyPr>
              <a:lstStyle/>
              <a:p>
                <a:endParaRPr/>
              </a:p>
            </p:txBody>
          </p:sp>
          <p:sp>
            <p:nvSpPr>
              <p:cNvPr id="130" name="Google Shape;1311;p55">
                <a:extLst>
                  <a:ext uri="{FF2B5EF4-FFF2-40B4-BE49-F238E27FC236}">
                    <a16:creationId xmlns:a16="http://schemas.microsoft.com/office/drawing/2014/main" id="{0C462D4F-9F0A-4273-AFF4-B05EED23A566}"/>
                  </a:ext>
                </a:extLst>
              </p:cNvPr>
              <p:cNvSpPr/>
              <p:nvPr/>
            </p:nvSpPr>
            <p:spPr>
              <a:xfrm>
                <a:off x="7634366" y="4870000"/>
                <a:ext cx="24019" cy="59072"/>
              </a:xfrm>
              <a:custGeom>
                <a:avLst/>
                <a:gdLst/>
                <a:ahLst/>
                <a:cxnLst/>
                <a:rect l="l" t="t" r="r" b="b"/>
                <a:pathLst>
                  <a:path w="775" h="1906" extrusionOk="0">
                    <a:moveTo>
                      <a:pt x="1" y="0"/>
                    </a:moveTo>
                    <a:lnTo>
                      <a:pt x="775" y="1905"/>
                    </a:lnTo>
                    <a:cubicBezTo>
                      <a:pt x="775" y="1905"/>
                      <a:pt x="370" y="429"/>
                      <a:pt x="1" y="0"/>
                    </a:cubicBezTo>
                    <a:close/>
                  </a:path>
                </a:pathLst>
              </a:custGeom>
              <a:solidFill>
                <a:srgbClr val="CA4F24"/>
              </a:solidFill>
              <a:ln>
                <a:noFill/>
              </a:ln>
            </p:spPr>
            <p:txBody>
              <a:bodyPr spcFirstLastPara="1" wrap="square" lIns="91425" tIns="91425" rIns="91425" bIns="91425" anchor="ctr" anchorCtr="0">
                <a:noAutofit/>
              </a:bodyPr>
              <a:lstStyle/>
              <a:p>
                <a:endParaRPr/>
              </a:p>
            </p:txBody>
          </p:sp>
          <p:sp>
            <p:nvSpPr>
              <p:cNvPr id="131" name="Google Shape;1312;p55">
                <a:extLst>
                  <a:ext uri="{FF2B5EF4-FFF2-40B4-BE49-F238E27FC236}">
                    <a16:creationId xmlns:a16="http://schemas.microsoft.com/office/drawing/2014/main" id="{E1E9AA30-68A0-4897-A3E7-1BFF46EE2CBE}"/>
                  </a:ext>
                </a:extLst>
              </p:cNvPr>
              <p:cNvSpPr/>
              <p:nvPr/>
            </p:nvSpPr>
            <p:spPr>
              <a:xfrm>
                <a:off x="7630306" y="4866281"/>
                <a:ext cx="33999" cy="64619"/>
              </a:xfrm>
              <a:custGeom>
                <a:avLst/>
                <a:gdLst/>
                <a:ahLst/>
                <a:cxnLst/>
                <a:rect l="l" t="t" r="r" b="b"/>
                <a:pathLst>
                  <a:path w="1097" h="2085" extrusionOk="0">
                    <a:moveTo>
                      <a:pt x="298" y="1"/>
                    </a:moveTo>
                    <a:lnTo>
                      <a:pt x="1" y="251"/>
                    </a:lnTo>
                    <a:cubicBezTo>
                      <a:pt x="275" y="584"/>
                      <a:pt x="620" y="1680"/>
                      <a:pt x="727" y="2085"/>
                    </a:cubicBezTo>
                    <a:lnTo>
                      <a:pt x="1096" y="1977"/>
                    </a:lnTo>
                    <a:cubicBezTo>
                      <a:pt x="1072" y="1835"/>
                      <a:pt x="679" y="465"/>
                      <a:pt x="298" y="1"/>
                    </a:cubicBezTo>
                    <a:close/>
                  </a:path>
                </a:pathLst>
              </a:custGeom>
              <a:solidFill>
                <a:srgbClr val="3E2F4D"/>
              </a:solidFill>
              <a:ln>
                <a:noFill/>
              </a:ln>
            </p:spPr>
            <p:txBody>
              <a:bodyPr spcFirstLastPara="1" wrap="square" lIns="91425" tIns="91425" rIns="91425" bIns="91425" anchor="ctr" anchorCtr="0">
                <a:noAutofit/>
              </a:bodyPr>
              <a:lstStyle/>
              <a:p>
                <a:endParaRPr/>
              </a:p>
            </p:txBody>
          </p:sp>
          <p:sp>
            <p:nvSpPr>
              <p:cNvPr id="132" name="Google Shape;1313;p55">
                <a:extLst>
                  <a:ext uri="{FF2B5EF4-FFF2-40B4-BE49-F238E27FC236}">
                    <a16:creationId xmlns:a16="http://schemas.microsoft.com/office/drawing/2014/main" id="{D48E5A9D-8758-4247-B220-4DAECDA7BCEF}"/>
                  </a:ext>
                </a:extLst>
              </p:cNvPr>
              <p:cNvSpPr/>
              <p:nvPr/>
            </p:nvSpPr>
            <p:spPr>
              <a:xfrm>
                <a:off x="7591194" y="4877377"/>
                <a:ext cx="23647" cy="59072"/>
              </a:xfrm>
              <a:custGeom>
                <a:avLst/>
                <a:gdLst/>
                <a:ahLst/>
                <a:cxnLst/>
                <a:rect l="l" t="t" r="r" b="b"/>
                <a:pathLst>
                  <a:path w="763" h="1906" extrusionOk="0">
                    <a:moveTo>
                      <a:pt x="1" y="0"/>
                    </a:moveTo>
                    <a:lnTo>
                      <a:pt x="763" y="1905"/>
                    </a:lnTo>
                    <a:cubicBezTo>
                      <a:pt x="763" y="1905"/>
                      <a:pt x="370" y="429"/>
                      <a:pt x="1" y="0"/>
                    </a:cubicBezTo>
                    <a:close/>
                  </a:path>
                </a:pathLst>
              </a:custGeom>
              <a:solidFill>
                <a:srgbClr val="CA4F24"/>
              </a:solidFill>
              <a:ln>
                <a:noFill/>
              </a:ln>
            </p:spPr>
            <p:txBody>
              <a:bodyPr spcFirstLastPara="1" wrap="square" lIns="91425" tIns="91425" rIns="91425" bIns="91425" anchor="ctr" anchorCtr="0">
                <a:noAutofit/>
              </a:bodyPr>
              <a:lstStyle/>
              <a:p>
                <a:endParaRPr/>
              </a:p>
            </p:txBody>
          </p:sp>
          <p:sp>
            <p:nvSpPr>
              <p:cNvPr id="133" name="Google Shape;1314;p55">
                <a:extLst>
                  <a:ext uri="{FF2B5EF4-FFF2-40B4-BE49-F238E27FC236}">
                    <a16:creationId xmlns:a16="http://schemas.microsoft.com/office/drawing/2014/main" id="{FC9FE6DC-F978-403C-BFE3-8559AB87B745}"/>
                  </a:ext>
                </a:extLst>
              </p:cNvPr>
              <p:cNvSpPr/>
              <p:nvPr/>
            </p:nvSpPr>
            <p:spPr>
              <a:xfrm>
                <a:off x="7586762" y="4873688"/>
                <a:ext cx="34371" cy="64588"/>
              </a:xfrm>
              <a:custGeom>
                <a:avLst/>
                <a:gdLst/>
                <a:ahLst/>
                <a:cxnLst/>
                <a:rect l="l" t="t" r="r" b="b"/>
                <a:pathLst>
                  <a:path w="1109" h="2084" extrusionOk="0">
                    <a:moveTo>
                      <a:pt x="299" y="0"/>
                    </a:moveTo>
                    <a:lnTo>
                      <a:pt x="1" y="250"/>
                    </a:lnTo>
                    <a:cubicBezTo>
                      <a:pt x="287" y="584"/>
                      <a:pt x="632" y="1679"/>
                      <a:pt x="727" y="2084"/>
                    </a:cubicBezTo>
                    <a:lnTo>
                      <a:pt x="1108" y="1977"/>
                    </a:lnTo>
                    <a:cubicBezTo>
                      <a:pt x="1072" y="1834"/>
                      <a:pt x="691" y="464"/>
                      <a:pt x="299" y="0"/>
                    </a:cubicBezTo>
                    <a:close/>
                  </a:path>
                </a:pathLst>
              </a:custGeom>
              <a:solidFill>
                <a:srgbClr val="3E2F4D"/>
              </a:solidFill>
              <a:ln>
                <a:noFill/>
              </a:ln>
            </p:spPr>
            <p:txBody>
              <a:bodyPr spcFirstLastPara="1" wrap="square" lIns="91425" tIns="91425" rIns="91425" bIns="91425" anchor="ctr" anchorCtr="0">
                <a:noAutofit/>
              </a:bodyPr>
              <a:lstStyle/>
              <a:p>
                <a:endParaRPr/>
              </a:p>
            </p:txBody>
          </p:sp>
          <p:sp>
            <p:nvSpPr>
              <p:cNvPr id="134" name="Google Shape;1315;p55">
                <a:extLst>
                  <a:ext uri="{FF2B5EF4-FFF2-40B4-BE49-F238E27FC236}">
                    <a16:creationId xmlns:a16="http://schemas.microsoft.com/office/drawing/2014/main" id="{9154CA48-C11D-4A68-B6B2-14CB78AAC677}"/>
                  </a:ext>
                </a:extLst>
              </p:cNvPr>
              <p:cNvSpPr/>
              <p:nvPr/>
            </p:nvSpPr>
            <p:spPr>
              <a:xfrm>
                <a:off x="7708902" y="4796301"/>
                <a:ext cx="182329" cy="155303"/>
              </a:xfrm>
              <a:custGeom>
                <a:avLst/>
                <a:gdLst/>
                <a:ahLst/>
                <a:cxnLst/>
                <a:rect l="l" t="t" r="r" b="b"/>
                <a:pathLst>
                  <a:path w="5883" h="5011" extrusionOk="0">
                    <a:moveTo>
                      <a:pt x="1515" y="0"/>
                    </a:moveTo>
                    <a:cubicBezTo>
                      <a:pt x="1467" y="0"/>
                      <a:pt x="1427" y="7"/>
                      <a:pt x="1394" y="21"/>
                    </a:cubicBezTo>
                    <a:cubicBezTo>
                      <a:pt x="822" y="259"/>
                      <a:pt x="1" y="2366"/>
                      <a:pt x="287" y="2676"/>
                    </a:cubicBezTo>
                    <a:cubicBezTo>
                      <a:pt x="560" y="2972"/>
                      <a:pt x="3404" y="5010"/>
                      <a:pt x="3922" y="5010"/>
                    </a:cubicBezTo>
                    <a:cubicBezTo>
                      <a:pt x="3945" y="5010"/>
                      <a:pt x="3964" y="5006"/>
                      <a:pt x="3978" y="4997"/>
                    </a:cubicBezTo>
                    <a:cubicBezTo>
                      <a:pt x="3978" y="4997"/>
                      <a:pt x="5883" y="2390"/>
                      <a:pt x="5347" y="2045"/>
                    </a:cubicBezTo>
                    <a:cubicBezTo>
                      <a:pt x="4854" y="1708"/>
                      <a:pt x="2281" y="0"/>
                      <a:pt x="1515" y="0"/>
                    </a:cubicBezTo>
                    <a:close/>
                  </a:path>
                </a:pathLst>
              </a:custGeom>
              <a:solidFill>
                <a:srgbClr val="F2D9C9"/>
              </a:solidFill>
              <a:ln>
                <a:noFill/>
              </a:ln>
            </p:spPr>
            <p:txBody>
              <a:bodyPr spcFirstLastPara="1" wrap="square" lIns="91425" tIns="91425" rIns="91425" bIns="91425" anchor="ctr" anchorCtr="0">
                <a:noAutofit/>
              </a:bodyPr>
              <a:lstStyle/>
              <a:p>
                <a:endParaRPr/>
              </a:p>
            </p:txBody>
          </p:sp>
          <p:sp>
            <p:nvSpPr>
              <p:cNvPr id="135" name="Google Shape;1316;p55">
                <a:extLst>
                  <a:ext uri="{FF2B5EF4-FFF2-40B4-BE49-F238E27FC236}">
                    <a16:creationId xmlns:a16="http://schemas.microsoft.com/office/drawing/2014/main" id="{29FD045E-D190-4241-8026-66AE5C2B0A40}"/>
                  </a:ext>
                </a:extLst>
              </p:cNvPr>
              <p:cNvSpPr/>
              <p:nvPr/>
            </p:nvSpPr>
            <p:spPr>
              <a:xfrm>
                <a:off x="7624790" y="4024229"/>
                <a:ext cx="1116598" cy="540261"/>
              </a:xfrm>
              <a:custGeom>
                <a:avLst/>
                <a:gdLst/>
                <a:ahLst/>
                <a:cxnLst/>
                <a:rect l="l" t="t" r="r" b="b"/>
                <a:pathLst>
                  <a:path w="36028" h="17432" extrusionOk="0">
                    <a:moveTo>
                      <a:pt x="10508" y="0"/>
                    </a:moveTo>
                    <a:cubicBezTo>
                      <a:pt x="8030" y="0"/>
                      <a:pt x="6392" y="471"/>
                      <a:pt x="6549" y="1811"/>
                    </a:cubicBezTo>
                    <a:cubicBezTo>
                      <a:pt x="6549" y="1811"/>
                      <a:pt x="0" y="14015"/>
                      <a:pt x="3715" y="15158"/>
                    </a:cubicBezTo>
                    <a:cubicBezTo>
                      <a:pt x="5936" y="15840"/>
                      <a:pt x="19141" y="17431"/>
                      <a:pt x="27831" y="17431"/>
                    </a:cubicBezTo>
                    <a:cubicBezTo>
                      <a:pt x="32182" y="17431"/>
                      <a:pt x="35401" y="17032"/>
                      <a:pt x="35540" y="15920"/>
                    </a:cubicBezTo>
                    <a:cubicBezTo>
                      <a:pt x="36027" y="11921"/>
                      <a:pt x="32644" y="2563"/>
                      <a:pt x="30103" y="2563"/>
                    </a:cubicBezTo>
                    <a:cubicBezTo>
                      <a:pt x="30034" y="2563"/>
                      <a:pt x="29965" y="2570"/>
                      <a:pt x="29897" y="2585"/>
                    </a:cubicBezTo>
                    <a:cubicBezTo>
                      <a:pt x="29797" y="2605"/>
                      <a:pt x="29665" y="2615"/>
                      <a:pt x="29504" y="2615"/>
                    </a:cubicBezTo>
                    <a:cubicBezTo>
                      <a:pt x="26852" y="2615"/>
                      <a:pt x="16348" y="0"/>
                      <a:pt x="10508" y="0"/>
                    </a:cubicBezTo>
                    <a:close/>
                  </a:path>
                </a:pathLst>
              </a:custGeom>
              <a:solidFill>
                <a:srgbClr val="786892"/>
              </a:solidFill>
              <a:ln>
                <a:noFill/>
              </a:ln>
            </p:spPr>
            <p:txBody>
              <a:bodyPr spcFirstLastPara="1" wrap="square" lIns="91425" tIns="91425" rIns="91425" bIns="91425" anchor="ctr" anchorCtr="0">
                <a:noAutofit/>
              </a:bodyPr>
              <a:lstStyle/>
              <a:p>
                <a:endParaRPr/>
              </a:p>
            </p:txBody>
          </p:sp>
          <p:sp>
            <p:nvSpPr>
              <p:cNvPr id="136" name="Google Shape;1317;p55">
                <a:extLst>
                  <a:ext uri="{FF2B5EF4-FFF2-40B4-BE49-F238E27FC236}">
                    <a16:creationId xmlns:a16="http://schemas.microsoft.com/office/drawing/2014/main" id="{03838ADD-DEFC-4B82-B95D-B8570A8079D4}"/>
                  </a:ext>
                </a:extLst>
              </p:cNvPr>
              <p:cNvSpPr/>
              <p:nvPr/>
            </p:nvSpPr>
            <p:spPr>
              <a:xfrm>
                <a:off x="7616236" y="3558667"/>
                <a:ext cx="1058766" cy="745246"/>
              </a:xfrm>
              <a:custGeom>
                <a:avLst/>
                <a:gdLst/>
                <a:ahLst/>
                <a:cxnLst/>
                <a:rect l="l" t="t" r="r" b="b"/>
                <a:pathLst>
                  <a:path w="34162" h="24046" extrusionOk="0">
                    <a:moveTo>
                      <a:pt x="23438" y="0"/>
                    </a:moveTo>
                    <a:cubicBezTo>
                      <a:pt x="18116" y="0"/>
                      <a:pt x="10095" y="1442"/>
                      <a:pt x="7789" y="2902"/>
                    </a:cubicBezTo>
                    <a:cubicBezTo>
                      <a:pt x="4574" y="4938"/>
                      <a:pt x="6182" y="13082"/>
                      <a:pt x="6182" y="13082"/>
                    </a:cubicBezTo>
                    <a:cubicBezTo>
                      <a:pt x="1" y="21476"/>
                      <a:pt x="10322" y="24046"/>
                      <a:pt x="20052" y="24046"/>
                    </a:cubicBezTo>
                    <a:cubicBezTo>
                      <a:pt x="27022" y="24046"/>
                      <a:pt x="33689" y="22727"/>
                      <a:pt x="33769" y="21286"/>
                    </a:cubicBezTo>
                    <a:cubicBezTo>
                      <a:pt x="34161" y="14344"/>
                      <a:pt x="30601" y="2652"/>
                      <a:pt x="27958" y="759"/>
                    </a:cubicBezTo>
                    <a:cubicBezTo>
                      <a:pt x="27214" y="224"/>
                      <a:pt x="25536" y="0"/>
                      <a:pt x="23438" y="0"/>
                    </a:cubicBezTo>
                    <a:close/>
                  </a:path>
                </a:pathLst>
              </a:custGeom>
              <a:solidFill>
                <a:srgbClr val="D18888"/>
              </a:solidFill>
              <a:ln>
                <a:noFill/>
              </a:ln>
            </p:spPr>
            <p:txBody>
              <a:bodyPr spcFirstLastPara="1" wrap="square" lIns="91425" tIns="91425" rIns="91425" bIns="91425" anchor="ctr" anchorCtr="0">
                <a:noAutofit/>
              </a:bodyPr>
              <a:lstStyle/>
              <a:p>
                <a:endParaRPr/>
              </a:p>
            </p:txBody>
          </p:sp>
          <p:sp>
            <p:nvSpPr>
              <p:cNvPr id="137" name="Google Shape;1318;p55">
                <a:extLst>
                  <a:ext uri="{FF2B5EF4-FFF2-40B4-BE49-F238E27FC236}">
                    <a16:creationId xmlns:a16="http://schemas.microsoft.com/office/drawing/2014/main" id="{F3E2CE3A-F3D0-43B4-9A04-6EBC168A62C9}"/>
                  </a:ext>
                </a:extLst>
              </p:cNvPr>
              <p:cNvSpPr/>
              <p:nvPr/>
            </p:nvSpPr>
            <p:spPr>
              <a:xfrm>
                <a:off x="8279495" y="2589300"/>
                <a:ext cx="498514" cy="788542"/>
              </a:xfrm>
              <a:custGeom>
                <a:avLst/>
                <a:gdLst/>
                <a:ahLst/>
                <a:cxnLst/>
                <a:rect l="l" t="t" r="r" b="b"/>
                <a:pathLst>
                  <a:path w="16085" h="25443" extrusionOk="0">
                    <a:moveTo>
                      <a:pt x="4963" y="0"/>
                    </a:moveTo>
                    <a:cubicBezTo>
                      <a:pt x="0" y="0"/>
                      <a:pt x="92" y="6284"/>
                      <a:pt x="92" y="6284"/>
                    </a:cubicBezTo>
                    <a:cubicBezTo>
                      <a:pt x="266" y="6223"/>
                      <a:pt x="439" y="6193"/>
                      <a:pt x="610" y="6193"/>
                    </a:cubicBezTo>
                    <a:cubicBezTo>
                      <a:pt x="3477" y="6193"/>
                      <a:pt x="5857" y="14562"/>
                      <a:pt x="6688" y="21012"/>
                    </a:cubicBezTo>
                    <a:cubicBezTo>
                      <a:pt x="7143" y="24530"/>
                      <a:pt x="8980" y="25442"/>
                      <a:pt x="10570" y="25442"/>
                    </a:cubicBezTo>
                    <a:cubicBezTo>
                      <a:pt x="12064" y="25442"/>
                      <a:pt x="13340" y="24637"/>
                      <a:pt x="13046" y="24429"/>
                    </a:cubicBezTo>
                    <a:cubicBezTo>
                      <a:pt x="12693" y="24180"/>
                      <a:pt x="12045" y="23055"/>
                      <a:pt x="11565" y="22158"/>
                    </a:cubicBezTo>
                    <a:lnTo>
                      <a:pt x="11565" y="22158"/>
                    </a:lnTo>
                    <a:cubicBezTo>
                      <a:pt x="12369" y="23223"/>
                      <a:pt x="13617" y="23728"/>
                      <a:pt x="14525" y="23728"/>
                    </a:cubicBezTo>
                    <a:cubicBezTo>
                      <a:pt x="15501" y="23728"/>
                      <a:pt x="16085" y="23146"/>
                      <a:pt x="15308" y="22048"/>
                    </a:cubicBezTo>
                    <a:cubicBezTo>
                      <a:pt x="13582" y="19607"/>
                      <a:pt x="12522" y="1284"/>
                      <a:pt x="6260" y="129"/>
                    </a:cubicBezTo>
                    <a:cubicBezTo>
                      <a:pt x="5793" y="41"/>
                      <a:pt x="5362" y="0"/>
                      <a:pt x="4963" y="0"/>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38" name="Google Shape;1319;p55">
                <a:extLst>
                  <a:ext uri="{FF2B5EF4-FFF2-40B4-BE49-F238E27FC236}">
                    <a16:creationId xmlns:a16="http://schemas.microsoft.com/office/drawing/2014/main" id="{C547F907-2FDF-470E-80B6-158803AB3169}"/>
                  </a:ext>
                </a:extLst>
              </p:cNvPr>
              <p:cNvSpPr/>
              <p:nvPr/>
            </p:nvSpPr>
            <p:spPr>
              <a:xfrm>
                <a:off x="7610378" y="2753651"/>
                <a:ext cx="951718" cy="633828"/>
              </a:xfrm>
              <a:custGeom>
                <a:avLst/>
                <a:gdLst/>
                <a:ahLst/>
                <a:cxnLst/>
                <a:rect l="l" t="t" r="r" b="b"/>
                <a:pathLst>
                  <a:path w="30708" h="20451" extrusionOk="0">
                    <a:moveTo>
                      <a:pt x="16287" y="1"/>
                    </a:moveTo>
                    <a:cubicBezTo>
                      <a:pt x="13263" y="1"/>
                      <a:pt x="10117" y="798"/>
                      <a:pt x="7395" y="2529"/>
                    </a:cubicBezTo>
                    <a:cubicBezTo>
                      <a:pt x="1" y="7232"/>
                      <a:pt x="4418" y="15638"/>
                      <a:pt x="4644" y="15971"/>
                    </a:cubicBezTo>
                    <a:cubicBezTo>
                      <a:pt x="4644" y="15971"/>
                      <a:pt x="15476" y="20450"/>
                      <a:pt x="21936" y="20450"/>
                    </a:cubicBezTo>
                    <a:cubicBezTo>
                      <a:pt x="22611" y="20450"/>
                      <a:pt x="23239" y="20401"/>
                      <a:pt x="23801" y="20293"/>
                    </a:cubicBezTo>
                    <a:cubicBezTo>
                      <a:pt x="29731" y="19162"/>
                      <a:pt x="30707" y="12673"/>
                      <a:pt x="28004" y="6351"/>
                    </a:cubicBezTo>
                    <a:cubicBezTo>
                      <a:pt x="26304" y="2349"/>
                      <a:pt x="21476" y="1"/>
                      <a:pt x="16287" y="1"/>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39" name="Google Shape;1320;p55">
                <a:extLst>
                  <a:ext uri="{FF2B5EF4-FFF2-40B4-BE49-F238E27FC236}">
                    <a16:creationId xmlns:a16="http://schemas.microsoft.com/office/drawing/2014/main" id="{6B34A7C3-090A-468D-A606-52709145967C}"/>
                  </a:ext>
                </a:extLst>
              </p:cNvPr>
              <p:cNvSpPr/>
              <p:nvPr/>
            </p:nvSpPr>
            <p:spPr>
              <a:xfrm>
                <a:off x="8232511" y="3066391"/>
                <a:ext cx="254510" cy="230429"/>
              </a:xfrm>
              <a:custGeom>
                <a:avLst/>
                <a:gdLst/>
                <a:ahLst/>
                <a:cxnLst/>
                <a:rect l="l" t="t" r="r" b="b"/>
                <a:pathLst>
                  <a:path w="8212" h="7435" extrusionOk="0">
                    <a:moveTo>
                      <a:pt x="3939" y="0"/>
                    </a:moveTo>
                    <a:cubicBezTo>
                      <a:pt x="3797" y="0"/>
                      <a:pt x="3651" y="11"/>
                      <a:pt x="3501" y="34"/>
                    </a:cubicBezTo>
                    <a:cubicBezTo>
                      <a:pt x="1" y="570"/>
                      <a:pt x="1596" y="4904"/>
                      <a:pt x="1596" y="4904"/>
                    </a:cubicBezTo>
                    <a:cubicBezTo>
                      <a:pt x="1596" y="4904"/>
                      <a:pt x="2618" y="7435"/>
                      <a:pt x="4441" y="7435"/>
                    </a:cubicBezTo>
                    <a:cubicBezTo>
                      <a:pt x="4827" y="7435"/>
                      <a:pt x="5249" y="7321"/>
                      <a:pt x="5704" y="7047"/>
                    </a:cubicBezTo>
                    <a:cubicBezTo>
                      <a:pt x="8211" y="5520"/>
                      <a:pt x="7108" y="0"/>
                      <a:pt x="3939" y="0"/>
                    </a:cubicBezTo>
                    <a:close/>
                  </a:path>
                </a:pathLst>
              </a:custGeom>
              <a:solidFill>
                <a:srgbClr val="DD9C86"/>
              </a:solidFill>
              <a:ln>
                <a:noFill/>
              </a:ln>
            </p:spPr>
            <p:txBody>
              <a:bodyPr spcFirstLastPara="1" wrap="square" lIns="91425" tIns="91425" rIns="91425" bIns="91425" anchor="ctr" anchorCtr="0">
                <a:noAutofit/>
              </a:bodyPr>
              <a:lstStyle/>
              <a:p>
                <a:endParaRPr/>
              </a:p>
            </p:txBody>
          </p:sp>
          <p:sp>
            <p:nvSpPr>
              <p:cNvPr id="140" name="Google Shape;1321;p55">
                <a:extLst>
                  <a:ext uri="{FF2B5EF4-FFF2-40B4-BE49-F238E27FC236}">
                    <a16:creationId xmlns:a16="http://schemas.microsoft.com/office/drawing/2014/main" id="{22F00420-1DCE-41E5-B80F-4A1C733F53ED}"/>
                  </a:ext>
                </a:extLst>
              </p:cNvPr>
              <p:cNvSpPr/>
              <p:nvPr/>
            </p:nvSpPr>
            <p:spPr>
              <a:xfrm>
                <a:off x="7702641" y="2904922"/>
                <a:ext cx="707776" cy="796383"/>
              </a:xfrm>
              <a:custGeom>
                <a:avLst/>
                <a:gdLst/>
                <a:ahLst/>
                <a:cxnLst/>
                <a:rect l="l" t="t" r="r" b="b"/>
                <a:pathLst>
                  <a:path w="22837" h="25696" extrusionOk="0">
                    <a:moveTo>
                      <a:pt x="15915" y="1"/>
                    </a:moveTo>
                    <a:cubicBezTo>
                      <a:pt x="15807" y="1"/>
                      <a:pt x="15697" y="6"/>
                      <a:pt x="15586" y="17"/>
                    </a:cubicBezTo>
                    <a:cubicBezTo>
                      <a:pt x="15586" y="17"/>
                      <a:pt x="4751" y="505"/>
                      <a:pt x="2382" y="4708"/>
                    </a:cubicBezTo>
                    <a:cubicBezTo>
                      <a:pt x="0" y="8911"/>
                      <a:pt x="2560" y="17627"/>
                      <a:pt x="4775" y="18746"/>
                    </a:cubicBezTo>
                    <a:cubicBezTo>
                      <a:pt x="5886" y="19306"/>
                      <a:pt x="6787" y="19444"/>
                      <a:pt x="7514" y="19444"/>
                    </a:cubicBezTo>
                    <a:cubicBezTo>
                      <a:pt x="8220" y="19444"/>
                      <a:pt x="8761" y="19313"/>
                      <a:pt x="9172" y="19313"/>
                    </a:cubicBezTo>
                    <a:cubicBezTo>
                      <a:pt x="9551" y="19313"/>
                      <a:pt x="9819" y="19425"/>
                      <a:pt x="10002" y="19853"/>
                    </a:cubicBezTo>
                    <a:cubicBezTo>
                      <a:pt x="11573" y="23568"/>
                      <a:pt x="7013" y="24711"/>
                      <a:pt x="11252" y="25556"/>
                    </a:cubicBezTo>
                    <a:cubicBezTo>
                      <a:pt x="11721" y="25651"/>
                      <a:pt x="12173" y="25696"/>
                      <a:pt x="12603" y="25696"/>
                    </a:cubicBezTo>
                    <a:cubicBezTo>
                      <a:pt x="15833" y="25696"/>
                      <a:pt x="17889" y="23194"/>
                      <a:pt x="17479" y="20841"/>
                    </a:cubicBezTo>
                    <a:cubicBezTo>
                      <a:pt x="17003" y="18174"/>
                      <a:pt x="16705" y="18579"/>
                      <a:pt x="18050" y="18115"/>
                    </a:cubicBezTo>
                    <a:cubicBezTo>
                      <a:pt x="19408" y="17662"/>
                      <a:pt x="22837" y="16710"/>
                      <a:pt x="21658" y="10423"/>
                    </a:cubicBezTo>
                    <a:cubicBezTo>
                      <a:pt x="20519" y="4351"/>
                      <a:pt x="18970" y="1"/>
                      <a:pt x="15915" y="1"/>
                    </a:cubicBezTo>
                    <a:close/>
                  </a:path>
                </a:pathLst>
              </a:custGeom>
              <a:solidFill>
                <a:srgbClr val="DD9C86"/>
              </a:solidFill>
              <a:ln>
                <a:noFill/>
              </a:ln>
            </p:spPr>
            <p:txBody>
              <a:bodyPr spcFirstLastPara="1" wrap="square" lIns="91425" tIns="91425" rIns="91425" bIns="91425" anchor="ctr" anchorCtr="0">
                <a:noAutofit/>
              </a:bodyPr>
              <a:lstStyle/>
              <a:p>
                <a:endParaRPr/>
              </a:p>
            </p:txBody>
          </p:sp>
          <p:sp>
            <p:nvSpPr>
              <p:cNvPr id="141" name="Google Shape;1322;p55">
                <a:extLst>
                  <a:ext uri="{FF2B5EF4-FFF2-40B4-BE49-F238E27FC236}">
                    <a16:creationId xmlns:a16="http://schemas.microsoft.com/office/drawing/2014/main" id="{84A5D146-1CA5-42A2-8998-786CB367602B}"/>
                  </a:ext>
                </a:extLst>
              </p:cNvPr>
              <p:cNvSpPr/>
              <p:nvPr/>
            </p:nvSpPr>
            <p:spPr>
              <a:xfrm>
                <a:off x="8044328" y="3132776"/>
                <a:ext cx="108877" cy="97038"/>
              </a:xfrm>
              <a:custGeom>
                <a:avLst/>
                <a:gdLst/>
                <a:ahLst/>
                <a:cxnLst/>
                <a:rect l="l" t="t" r="r" b="b"/>
                <a:pathLst>
                  <a:path w="3513" h="3131" extrusionOk="0">
                    <a:moveTo>
                      <a:pt x="1757" y="0"/>
                    </a:moveTo>
                    <a:cubicBezTo>
                      <a:pt x="1589" y="0"/>
                      <a:pt x="1418" y="27"/>
                      <a:pt x="1251" y="83"/>
                    </a:cubicBezTo>
                    <a:cubicBezTo>
                      <a:pt x="441" y="369"/>
                      <a:pt x="1" y="1250"/>
                      <a:pt x="286" y="2071"/>
                    </a:cubicBezTo>
                    <a:cubicBezTo>
                      <a:pt x="504" y="2725"/>
                      <a:pt x="1114" y="3130"/>
                      <a:pt x="1763" y="3130"/>
                    </a:cubicBezTo>
                    <a:cubicBezTo>
                      <a:pt x="1929" y="3130"/>
                      <a:pt x="2098" y="3103"/>
                      <a:pt x="2263" y="3048"/>
                    </a:cubicBezTo>
                    <a:cubicBezTo>
                      <a:pt x="3084" y="2762"/>
                      <a:pt x="3513" y="1881"/>
                      <a:pt x="3239" y="1059"/>
                    </a:cubicBezTo>
                    <a:cubicBezTo>
                      <a:pt x="3021" y="405"/>
                      <a:pt x="2411" y="0"/>
                      <a:pt x="1757" y="0"/>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42" name="Google Shape;1323;p55">
                <a:extLst>
                  <a:ext uri="{FF2B5EF4-FFF2-40B4-BE49-F238E27FC236}">
                    <a16:creationId xmlns:a16="http://schemas.microsoft.com/office/drawing/2014/main" id="{252A38BD-75FF-4E2A-970B-7A95DBF7905E}"/>
                  </a:ext>
                </a:extLst>
              </p:cNvPr>
              <p:cNvSpPr/>
              <p:nvPr/>
            </p:nvSpPr>
            <p:spPr>
              <a:xfrm>
                <a:off x="7835101" y="3182983"/>
                <a:ext cx="108908" cy="97007"/>
              </a:xfrm>
              <a:custGeom>
                <a:avLst/>
                <a:gdLst/>
                <a:ahLst/>
                <a:cxnLst/>
                <a:rect l="l" t="t" r="r" b="b"/>
                <a:pathLst>
                  <a:path w="3514" h="3130" extrusionOk="0">
                    <a:moveTo>
                      <a:pt x="1745" y="1"/>
                    </a:moveTo>
                    <a:cubicBezTo>
                      <a:pt x="1581" y="1"/>
                      <a:pt x="1414" y="27"/>
                      <a:pt x="1251" y="82"/>
                    </a:cubicBezTo>
                    <a:cubicBezTo>
                      <a:pt x="429" y="368"/>
                      <a:pt x="1" y="1261"/>
                      <a:pt x="275" y="2070"/>
                    </a:cubicBezTo>
                    <a:cubicBezTo>
                      <a:pt x="502" y="2724"/>
                      <a:pt x="1107" y="3129"/>
                      <a:pt x="1758" y="3129"/>
                    </a:cubicBezTo>
                    <a:cubicBezTo>
                      <a:pt x="1925" y="3129"/>
                      <a:pt x="2095" y="3103"/>
                      <a:pt x="2263" y="3047"/>
                    </a:cubicBezTo>
                    <a:cubicBezTo>
                      <a:pt x="3073" y="2761"/>
                      <a:pt x="3513" y="1880"/>
                      <a:pt x="3227" y="1058"/>
                    </a:cubicBezTo>
                    <a:cubicBezTo>
                      <a:pt x="3009" y="412"/>
                      <a:pt x="2395" y="1"/>
                      <a:pt x="1745" y="1"/>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43" name="Google Shape;1324;p55">
                <a:extLst>
                  <a:ext uri="{FF2B5EF4-FFF2-40B4-BE49-F238E27FC236}">
                    <a16:creationId xmlns:a16="http://schemas.microsoft.com/office/drawing/2014/main" id="{69FA90B0-CD2A-4043-A64F-BCC12D7D9873}"/>
                  </a:ext>
                </a:extLst>
              </p:cNvPr>
              <p:cNvSpPr/>
              <p:nvPr/>
            </p:nvSpPr>
            <p:spPr>
              <a:xfrm>
                <a:off x="8156891" y="3211588"/>
                <a:ext cx="140241" cy="127348"/>
              </a:xfrm>
              <a:custGeom>
                <a:avLst/>
                <a:gdLst/>
                <a:ahLst/>
                <a:cxnLst/>
                <a:rect l="l" t="t" r="r" b="b"/>
                <a:pathLst>
                  <a:path w="4525" h="4109" extrusionOk="0">
                    <a:moveTo>
                      <a:pt x="2260" y="0"/>
                    </a:moveTo>
                    <a:cubicBezTo>
                      <a:pt x="2107" y="0"/>
                      <a:pt x="1953" y="17"/>
                      <a:pt x="1798" y="52"/>
                    </a:cubicBezTo>
                    <a:cubicBezTo>
                      <a:pt x="691" y="314"/>
                      <a:pt x="0" y="1421"/>
                      <a:pt x="262" y="2529"/>
                    </a:cubicBezTo>
                    <a:cubicBezTo>
                      <a:pt x="486" y="3467"/>
                      <a:pt x="1331" y="4108"/>
                      <a:pt x="2257" y="4108"/>
                    </a:cubicBezTo>
                    <a:cubicBezTo>
                      <a:pt x="2412" y="4108"/>
                      <a:pt x="2569" y="4090"/>
                      <a:pt x="2727" y="4053"/>
                    </a:cubicBezTo>
                    <a:cubicBezTo>
                      <a:pt x="3834" y="3803"/>
                      <a:pt x="4524" y="2695"/>
                      <a:pt x="4262" y="1588"/>
                    </a:cubicBezTo>
                    <a:cubicBezTo>
                      <a:pt x="4037" y="636"/>
                      <a:pt x="3195" y="0"/>
                      <a:pt x="2260" y="0"/>
                    </a:cubicBezTo>
                    <a:close/>
                  </a:path>
                </a:pathLst>
              </a:custGeom>
              <a:solidFill>
                <a:srgbClr val="CE666F"/>
              </a:solidFill>
              <a:ln>
                <a:noFill/>
              </a:ln>
            </p:spPr>
            <p:txBody>
              <a:bodyPr spcFirstLastPara="1" wrap="square" lIns="91425" tIns="91425" rIns="91425" bIns="91425" anchor="ctr" anchorCtr="0">
                <a:noAutofit/>
              </a:bodyPr>
              <a:lstStyle/>
              <a:p>
                <a:endParaRPr/>
              </a:p>
            </p:txBody>
          </p:sp>
          <p:sp>
            <p:nvSpPr>
              <p:cNvPr id="144" name="Google Shape;1325;p55">
                <a:extLst>
                  <a:ext uri="{FF2B5EF4-FFF2-40B4-BE49-F238E27FC236}">
                    <a16:creationId xmlns:a16="http://schemas.microsoft.com/office/drawing/2014/main" id="{882AFAF7-4CDB-4093-A262-CAE87A15CA35}"/>
                  </a:ext>
                </a:extLst>
              </p:cNvPr>
              <p:cNvSpPr/>
              <p:nvPr/>
            </p:nvSpPr>
            <p:spPr>
              <a:xfrm>
                <a:off x="7801537" y="3288572"/>
                <a:ext cx="139869" cy="127472"/>
              </a:xfrm>
              <a:custGeom>
                <a:avLst/>
                <a:gdLst/>
                <a:ahLst/>
                <a:cxnLst/>
                <a:rect l="l" t="t" r="r" b="b"/>
                <a:pathLst>
                  <a:path w="4513" h="4113" extrusionOk="0">
                    <a:moveTo>
                      <a:pt x="2260" y="1"/>
                    </a:moveTo>
                    <a:cubicBezTo>
                      <a:pt x="2104" y="1"/>
                      <a:pt x="1945" y="19"/>
                      <a:pt x="1786" y="56"/>
                    </a:cubicBezTo>
                    <a:cubicBezTo>
                      <a:pt x="679" y="318"/>
                      <a:pt x="0" y="1426"/>
                      <a:pt x="250" y="2521"/>
                    </a:cubicBezTo>
                    <a:cubicBezTo>
                      <a:pt x="475" y="3470"/>
                      <a:pt x="1320" y="4112"/>
                      <a:pt x="2253" y="4112"/>
                    </a:cubicBezTo>
                    <a:cubicBezTo>
                      <a:pt x="2410" y="4112"/>
                      <a:pt x="2568" y="4095"/>
                      <a:pt x="2727" y="4057"/>
                    </a:cubicBezTo>
                    <a:cubicBezTo>
                      <a:pt x="3822" y="3795"/>
                      <a:pt x="4513" y="2700"/>
                      <a:pt x="4251" y="1592"/>
                    </a:cubicBezTo>
                    <a:cubicBezTo>
                      <a:pt x="4037" y="644"/>
                      <a:pt x="3193" y="1"/>
                      <a:pt x="2260" y="1"/>
                    </a:cubicBezTo>
                    <a:close/>
                  </a:path>
                </a:pathLst>
              </a:custGeom>
              <a:solidFill>
                <a:srgbClr val="CE666F"/>
              </a:solidFill>
              <a:ln>
                <a:noFill/>
              </a:ln>
            </p:spPr>
            <p:txBody>
              <a:bodyPr spcFirstLastPara="1" wrap="square" lIns="91425" tIns="91425" rIns="91425" bIns="91425" anchor="ctr" anchorCtr="0">
                <a:noAutofit/>
              </a:bodyPr>
              <a:lstStyle/>
              <a:p>
                <a:endParaRPr/>
              </a:p>
            </p:txBody>
          </p:sp>
          <p:sp>
            <p:nvSpPr>
              <p:cNvPr id="145" name="Google Shape;1326;p55">
                <a:extLst>
                  <a:ext uri="{FF2B5EF4-FFF2-40B4-BE49-F238E27FC236}">
                    <a16:creationId xmlns:a16="http://schemas.microsoft.com/office/drawing/2014/main" id="{CFF9943E-8DB2-4AEE-A3CF-222058AE0362}"/>
                  </a:ext>
                </a:extLst>
              </p:cNvPr>
              <p:cNvSpPr/>
              <p:nvPr/>
            </p:nvSpPr>
            <p:spPr>
              <a:xfrm>
                <a:off x="7993036" y="3483915"/>
                <a:ext cx="200336" cy="118608"/>
              </a:xfrm>
              <a:custGeom>
                <a:avLst/>
                <a:gdLst/>
                <a:ahLst/>
                <a:cxnLst/>
                <a:rect l="l" t="t" r="r" b="b"/>
                <a:pathLst>
                  <a:path w="6464" h="3827" extrusionOk="0">
                    <a:moveTo>
                      <a:pt x="5607" y="1"/>
                    </a:moveTo>
                    <a:cubicBezTo>
                      <a:pt x="5592" y="1"/>
                      <a:pt x="5577" y="2"/>
                      <a:pt x="5561" y="4"/>
                    </a:cubicBezTo>
                    <a:cubicBezTo>
                      <a:pt x="2942" y="373"/>
                      <a:pt x="1" y="778"/>
                      <a:pt x="1" y="778"/>
                    </a:cubicBezTo>
                    <a:cubicBezTo>
                      <a:pt x="632" y="1457"/>
                      <a:pt x="739" y="3826"/>
                      <a:pt x="739" y="3826"/>
                    </a:cubicBezTo>
                    <a:cubicBezTo>
                      <a:pt x="6464" y="3008"/>
                      <a:pt x="6399" y="1"/>
                      <a:pt x="5607" y="1"/>
                    </a:cubicBezTo>
                    <a:close/>
                  </a:path>
                </a:pathLst>
              </a:custGeom>
              <a:solidFill>
                <a:srgbClr val="CE666F"/>
              </a:solidFill>
              <a:ln>
                <a:noFill/>
              </a:ln>
            </p:spPr>
            <p:txBody>
              <a:bodyPr spcFirstLastPara="1" wrap="square" lIns="91425" tIns="91425" rIns="91425" bIns="91425" anchor="ctr" anchorCtr="0">
                <a:noAutofit/>
              </a:bodyPr>
              <a:lstStyle/>
              <a:p>
                <a:endParaRPr/>
              </a:p>
            </p:txBody>
          </p:sp>
          <p:sp>
            <p:nvSpPr>
              <p:cNvPr id="146" name="Google Shape;1327;p55">
                <a:extLst>
                  <a:ext uri="{FF2B5EF4-FFF2-40B4-BE49-F238E27FC236}">
                    <a16:creationId xmlns:a16="http://schemas.microsoft.com/office/drawing/2014/main" id="{5DC9E476-6842-4CD8-9BE8-819BE63B51EE}"/>
                  </a:ext>
                </a:extLst>
              </p:cNvPr>
              <p:cNvSpPr/>
              <p:nvPr/>
            </p:nvSpPr>
            <p:spPr>
              <a:xfrm>
                <a:off x="7948036" y="3165224"/>
                <a:ext cx="83029" cy="147989"/>
              </a:xfrm>
              <a:custGeom>
                <a:avLst/>
                <a:gdLst/>
                <a:ahLst/>
                <a:cxnLst/>
                <a:rect l="l" t="t" r="r" b="b"/>
                <a:pathLst>
                  <a:path w="2679" h="4775" extrusionOk="0">
                    <a:moveTo>
                      <a:pt x="881" y="0"/>
                    </a:moveTo>
                    <a:lnTo>
                      <a:pt x="500" y="107"/>
                    </a:lnTo>
                    <a:lnTo>
                      <a:pt x="1298" y="2810"/>
                    </a:lnTo>
                    <a:cubicBezTo>
                      <a:pt x="857" y="2882"/>
                      <a:pt x="191" y="3048"/>
                      <a:pt x="48" y="3346"/>
                    </a:cubicBezTo>
                    <a:cubicBezTo>
                      <a:pt x="0" y="3453"/>
                      <a:pt x="0" y="3572"/>
                      <a:pt x="60" y="3679"/>
                    </a:cubicBezTo>
                    <a:cubicBezTo>
                      <a:pt x="107" y="3763"/>
                      <a:pt x="595" y="4584"/>
                      <a:pt x="1393" y="4751"/>
                    </a:cubicBezTo>
                    <a:cubicBezTo>
                      <a:pt x="1488" y="4763"/>
                      <a:pt x="1584" y="4775"/>
                      <a:pt x="1667" y="4775"/>
                    </a:cubicBezTo>
                    <a:cubicBezTo>
                      <a:pt x="2012" y="4775"/>
                      <a:pt x="2334" y="4656"/>
                      <a:pt x="2679" y="4370"/>
                    </a:cubicBezTo>
                    <a:lnTo>
                      <a:pt x="2441" y="4072"/>
                    </a:lnTo>
                    <a:cubicBezTo>
                      <a:pt x="2175" y="4281"/>
                      <a:pt x="1917" y="4376"/>
                      <a:pt x="1667" y="4376"/>
                    </a:cubicBezTo>
                    <a:cubicBezTo>
                      <a:pt x="1603" y="4376"/>
                      <a:pt x="1539" y="4370"/>
                      <a:pt x="1476" y="4358"/>
                    </a:cubicBezTo>
                    <a:cubicBezTo>
                      <a:pt x="965" y="4251"/>
                      <a:pt x="560" y="3775"/>
                      <a:pt x="405" y="3501"/>
                    </a:cubicBezTo>
                    <a:cubicBezTo>
                      <a:pt x="500" y="3394"/>
                      <a:pt x="1036" y="3227"/>
                      <a:pt x="1560" y="3155"/>
                    </a:cubicBezTo>
                    <a:lnTo>
                      <a:pt x="1786" y="3120"/>
                    </a:lnTo>
                    <a:lnTo>
                      <a:pt x="881" y="0"/>
                    </a:ln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47" name="Google Shape;1328;p55">
                <a:extLst>
                  <a:ext uri="{FF2B5EF4-FFF2-40B4-BE49-F238E27FC236}">
                    <a16:creationId xmlns:a16="http://schemas.microsoft.com/office/drawing/2014/main" id="{914C91EF-75EE-4AD0-80F6-9123DF05EFF1}"/>
                  </a:ext>
                </a:extLst>
              </p:cNvPr>
              <p:cNvSpPr/>
              <p:nvPr/>
            </p:nvSpPr>
            <p:spPr>
              <a:xfrm>
                <a:off x="7974596" y="3307291"/>
                <a:ext cx="103701" cy="81944"/>
              </a:xfrm>
              <a:custGeom>
                <a:avLst/>
                <a:gdLst/>
                <a:ahLst/>
                <a:cxnLst/>
                <a:rect l="l" t="t" r="r" b="b"/>
                <a:pathLst>
                  <a:path w="3346" h="2644" extrusionOk="0">
                    <a:moveTo>
                      <a:pt x="2953" y="0"/>
                    </a:moveTo>
                    <a:cubicBezTo>
                      <a:pt x="2941" y="548"/>
                      <a:pt x="2751" y="2036"/>
                      <a:pt x="2084" y="2250"/>
                    </a:cubicBezTo>
                    <a:cubicBezTo>
                      <a:pt x="2034" y="2266"/>
                      <a:pt x="1981" y="2274"/>
                      <a:pt x="1925" y="2274"/>
                    </a:cubicBezTo>
                    <a:cubicBezTo>
                      <a:pt x="1517" y="2274"/>
                      <a:pt x="958" y="1853"/>
                      <a:pt x="298" y="1036"/>
                    </a:cubicBezTo>
                    <a:lnTo>
                      <a:pt x="0" y="1274"/>
                    </a:lnTo>
                    <a:cubicBezTo>
                      <a:pt x="750" y="2203"/>
                      <a:pt x="1393" y="2643"/>
                      <a:pt x="1929" y="2643"/>
                    </a:cubicBezTo>
                    <a:cubicBezTo>
                      <a:pt x="2024" y="2643"/>
                      <a:pt x="2120" y="2631"/>
                      <a:pt x="2215" y="2620"/>
                    </a:cubicBezTo>
                    <a:cubicBezTo>
                      <a:pt x="3215" y="2274"/>
                      <a:pt x="3322" y="250"/>
                      <a:pt x="3346" y="12"/>
                    </a:cubicBezTo>
                    <a:lnTo>
                      <a:pt x="2953" y="0"/>
                    </a:ln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48" name="Google Shape;1329;p55">
                <a:extLst>
                  <a:ext uri="{FF2B5EF4-FFF2-40B4-BE49-F238E27FC236}">
                    <a16:creationId xmlns:a16="http://schemas.microsoft.com/office/drawing/2014/main" id="{42515ADA-B251-4FE9-8115-6EA36C9AD068}"/>
                  </a:ext>
                </a:extLst>
              </p:cNvPr>
              <p:cNvSpPr/>
              <p:nvPr/>
            </p:nvSpPr>
            <p:spPr>
              <a:xfrm>
                <a:off x="8079380" y="3045037"/>
                <a:ext cx="73824" cy="30559"/>
              </a:xfrm>
              <a:custGeom>
                <a:avLst/>
                <a:gdLst/>
                <a:ahLst/>
                <a:cxnLst/>
                <a:rect l="l" t="t" r="r" b="b"/>
                <a:pathLst>
                  <a:path w="2382" h="986" extrusionOk="0">
                    <a:moveTo>
                      <a:pt x="1035" y="0"/>
                    </a:moveTo>
                    <a:cubicBezTo>
                      <a:pt x="679" y="0"/>
                      <a:pt x="326" y="154"/>
                      <a:pt x="1" y="437"/>
                    </a:cubicBezTo>
                    <a:lnTo>
                      <a:pt x="251" y="723"/>
                    </a:lnTo>
                    <a:cubicBezTo>
                      <a:pt x="519" y="476"/>
                      <a:pt x="788" y="374"/>
                      <a:pt x="1048" y="374"/>
                    </a:cubicBezTo>
                    <a:cubicBezTo>
                      <a:pt x="1076" y="374"/>
                      <a:pt x="1104" y="376"/>
                      <a:pt x="1132" y="378"/>
                    </a:cubicBezTo>
                    <a:cubicBezTo>
                      <a:pt x="1680" y="437"/>
                      <a:pt x="2072" y="985"/>
                      <a:pt x="2072" y="985"/>
                    </a:cubicBezTo>
                    <a:lnTo>
                      <a:pt x="2382" y="783"/>
                    </a:lnTo>
                    <a:cubicBezTo>
                      <a:pt x="2358" y="747"/>
                      <a:pt x="1894" y="92"/>
                      <a:pt x="1179" y="9"/>
                    </a:cubicBezTo>
                    <a:cubicBezTo>
                      <a:pt x="1131" y="3"/>
                      <a:pt x="1083" y="0"/>
                      <a:pt x="1035" y="0"/>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49" name="Google Shape;1330;p55">
                <a:extLst>
                  <a:ext uri="{FF2B5EF4-FFF2-40B4-BE49-F238E27FC236}">
                    <a16:creationId xmlns:a16="http://schemas.microsoft.com/office/drawing/2014/main" id="{B2AFA82D-F004-404E-83D6-62142CA24D2A}"/>
                  </a:ext>
                </a:extLst>
              </p:cNvPr>
              <p:cNvSpPr/>
              <p:nvPr/>
            </p:nvSpPr>
            <p:spPr>
              <a:xfrm>
                <a:off x="7831785" y="3089759"/>
                <a:ext cx="69764" cy="36757"/>
              </a:xfrm>
              <a:custGeom>
                <a:avLst/>
                <a:gdLst/>
                <a:ahLst/>
                <a:cxnLst/>
                <a:rect l="l" t="t" r="r" b="b"/>
                <a:pathLst>
                  <a:path w="2251" h="1186" extrusionOk="0">
                    <a:moveTo>
                      <a:pt x="1394" y="1"/>
                    </a:moveTo>
                    <a:cubicBezTo>
                      <a:pt x="1210" y="1"/>
                      <a:pt x="1013" y="30"/>
                      <a:pt x="822" y="114"/>
                    </a:cubicBezTo>
                    <a:cubicBezTo>
                      <a:pt x="429" y="268"/>
                      <a:pt x="167" y="590"/>
                      <a:pt x="1" y="1066"/>
                    </a:cubicBezTo>
                    <a:lnTo>
                      <a:pt x="370" y="1185"/>
                    </a:lnTo>
                    <a:cubicBezTo>
                      <a:pt x="513" y="816"/>
                      <a:pt x="703" y="578"/>
                      <a:pt x="977" y="471"/>
                    </a:cubicBezTo>
                    <a:cubicBezTo>
                      <a:pt x="1119" y="407"/>
                      <a:pt x="1269" y="384"/>
                      <a:pt x="1412" y="384"/>
                    </a:cubicBezTo>
                    <a:cubicBezTo>
                      <a:pt x="1773" y="384"/>
                      <a:pt x="2084" y="530"/>
                      <a:pt x="2084" y="530"/>
                    </a:cubicBezTo>
                    <a:lnTo>
                      <a:pt x="2251" y="185"/>
                    </a:lnTo>
                    <a:cubicBezTo>
                      <a:pt x="2217" y="177"/>
                      <a:pt x="1842" y="1"/>
                      <a:pt x="1394" y="1"/>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50" name="Google Shape;1331;p55">
                <a:extLst>
                  <a:ext uri="{FF2B5EF4-FFF2-40B4-BE49-F238E27FC236}">
                    <a16:creationId xmlns:a16="http://schemas.microsoft.com/office/drawing/2014/main" id="{6162BBC4-5F36-4DB2-83CF-566B3BC28233}"/>
                  </a:ext>
                </a:extLst>
              </p:cNvPr>
              <p:cNvSpPr/>
              <p:nvPr/>
            </p:nvSpPr>
            <p:spPr>
              <a:xfrm>
                <a:off x="7922220" y="2841017"/>
                <a:ext cx="443193" cy="307260"/>
              </a:xfrm>
              <a:custGeom>
                <a:avLst/>
                <a:gdLst/>
                <a:ahLst/>
                <a:cxnLst/>
                <a:rect l="l" t="t" r="r" b="b"/>
                <a:pathLst>
                  <a:path w="14300" h="9914" extrusionOk="0">
                    <a:moveTo>
                      <a:pt x="8653" y="1"/>
                    </a:moveTo>
                    <a:cubicBezTo>
                      <a:pt x="5212" y="1"/>
                      <a:pt x="0" y="2952"/>
                      <a:pt x="2023" y="2952"/>
                    </a:cubicBezTo>
                    <a:cubicBezTo>
                      <a:pt x="2282" y="2952"/>
                      <a:pt x="2661" y="2903"/>
                      <a:pt x="3179" y="2794"/>
                    </a:cubicBezTo>
                    <a:cubicBezTo>
                      <a:pt x="3262" y="2782"/>
                      <a:pt x="3322" y="2782"/>
                      <a:pt x="3381" y="2770"/>
                    </a:cubicBezTo>
                    <a:cubicBezTo>
                      <a:pt x="3580" y="2738"/>
                      <a:pt x="3771" y="2722"/>
                      <a:pt x="3956" y="2722"/>
                    </a:cubicBezTo>
                    <a:cubicBezTo>
                      <a:pt x="7936" y="2722"/>
                      <a:pt x="8818" y="9868"/>
                      <a:pt x="11299" y="9914"/>
                    </a:cubicBezTo>
                    <a:cubicBezTo>
                      <a:pt x="11311" y="9914"/>
                      <a:pt x="11323" y="9914"/>
                      <a:pt x="11335" y="9914"/>
                    </a:cubicBezTo>
                    <a:cubicBezTo>
                      <a:pt x="13922" y="9914"/>
                      <a:pt x="14299" y="6104"/>
                      <a:pt x="14299" y="6104"/>
                    </a:cubicBezTo>
                    <a:cubicBezTo>
                      <a:pt x="14299" y="6104"/>
                      <a:pt x="12787" y="222"/>
                      <a:pt x="8929" y="8"/>
                    </a:cubicBezTo>
                    <a:cubicBezTo>
                      <a:pt x="8839" y="3"/>
                      <a:pt x="8746" y="1"/>
                      <a:pt x="8653" y="1"/>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51" name="Google Shape;1332;p55">
                <a:extLst>
                  <a:ext uri="{FF2B5EF4-FFF2-40B4-BE49-F238E27FC236}">
                    <a16:creationId xmlns:a16="http://schemas.microsoft.com/office/drawing/2014/main" id="{13CA1536-E8C4-47E9-81BD-D4A34ABFD228}"/>
                  </a:ext>
                </a:extLst>
              </p:cNvPr>
              <p:cNvSpPr/>
              <p:nvPr/>
            </p:nvSpPr>
            <p:spPr>
              <a:xfrm>
                <a:off x="8340642" y="3115203"/>
                <a:ext cx="49836" cy="125706"/>
              </a:xfrm>
              <a:custGeom>
                <a:avLst/>
                <a:gdLst/>
                <a:ahLst/>
                <a:cxnLst/>
                <a:rect l="l" t="t" r="r" b="b"/>
                <a:pathLst>
                  <a:path w="1608" h="4056" extrusionOk="0">
                    <a:moveTo>
                      <a:pt x="1508" y="1"/>
                    </a:moveTo>
                    <a:cubicBezTo>
                      <a:pt x="1136" y="1"/>
                      <a:pt x="500" y="244"/>
                      <a:pt x="250" y="1102"/>
                    </a:cubicBezTo>
                    <a:cubicBezTo>
                      <a:pt x="0" y="1983"/>
                      <a:pt x="143" y="3448"/>
                      <a:pt x="679" y="3900"/>
                    </a:cubicBezTo>
                    <a:cubicBezTo>
                      <a:pt x="798" y="4007"/>
                      <a:pt x="929" y="4055"/>
                      <a:pt x="1072" y="4055"/>
                    </a:cubicBezTo>
                    <a:cubicBezTo>
                      <a:pt x="1155" y="4055"/>
                      <a:pt x="1251" y="4031"/>
                      <a:pt x="1346" y="3996"/>
                    </a:cubicBezTo>
                    <a:lnTo>
                      <a:pt x="1191" y="3650"/>
                    </a:lnTo>
                    <a:cubicBezTo>
                      <a:pt x="1148" y="3672"/>
                      <a:pt x="1108" y="3683"/>
                      <a:pt x="1069" y="3683"/>
                    </a:cubicBezTo>
                    <a:cubicBezTo>
                      <a:pt x="1021" y="3683"/>
                      <a:pt x="975" y="3666"/>
                      <a:pt x="929" y="3626"/>
                    </a:cubicBezTo>
                    <a:cubicBezTo>
                      <a:pt x="560" y="3317"/>
                      <a:pt x="393" y="2031"/>
                      <a:pt x="619" y="1233"/>
                    </a:cubicBezTo>
                    <a:cubicBezTo>
                      <a:pt x="856" y="438"/>
                      <a:pt x="1422" y="399"/>
                      <a:pt x="1548" y="399"/>
                    </a:cubicBezTo>
                    <a:cubicBezTo>
                      <a:pt x="1561" y="399"/>
                      <a:pt x="1570" y="400"/>
                      <a:pt x="1572" y="400"/>
                    </a:cubicBezTo>
                    <a:lnTo>
                      <a:pt x="1608" y="7"/>
                    </a:lnTo>
                    <a:cubicBezTo>
                      <a:pt x="1577" y="3"/>
                      <a:pt x="1544" y="1"/>
                      <a:pt x="1508" y="1"/>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52" name="Google Shape;1333;p55">
                <a:extLst>
                  <a:ext uri="{FF2B5EF4-FFF2-40B4-BE49-F238E27FC236}">
                    <a16:creationId xmlns:a16="http://schemas.microsoft.com/office/drawing/2014/main" id="{C99D6FB1-EA15-4405-BD93-705E3833F7E1}"/>
                  </a:ext>
                </a:extLst>
              </p:cNvPr>
              <p:cNvSpPr/>
              <p:nvPr/>
            </p:nvSpPr>
            <p:spPr>
              <a:xfrm>
                <a:off x="8223958" y="2668454"/>
                <a:ext cx="252496" cy="227640"/>
              </a:xfrm>
              <a:custGeom>
                <a:avLst/>
                <a:gdLst/>
                <a:ahLst/>
                <a:cxnLst/>
                <a:rect l="l" t="t" r="r" b="b"/>
                <a:pathLst>
                  <a:path w="8147" h="7345" extrusionOk="0">
                    <a:moveTo>
                      <a:pt x="2007" y="0"/>
                    </a:moveTo>
                    <a:cubicBezTo>
                      <a:pt x="1229" y="0"/>
                      <a:pt x="74" y="3599"/>
                      <a:pt x="74" y="3599"/>
                    </a:cubicBezTo>
                    <a:cubicBezTo>
                      <a:pt x="0" y="4301"/>
                      <a:pt x="1060" y="4435"/>
                      <a:pt x="1875" y="4435"/>
                    </a:cubicBezTo>
                    <a:cubicBezTo>
                      <a:pt x="2372" y="4435"/>
                      <a:pt x="2777" y="4385"/>
                      <a:pt x="2777" y="4385"/>
                    </a:cubicBezTo>
                    <a:cubicBezTo>
                      <a:pt x="2777" y="4385"/>
                      <a:pt x="4855" y="7344"/>
                      <a:pt x="5569" y="7344"/>
                    </a:cubicBezTo>
                    <a:cubicBezTo>
                      <a:pt x="5588" y="7344"/>
                      <a:pt x="5606" y="7342"/>
                      <a:pt x="5623" y="7338"/>
                    </a:cubicBezTo>
                    <a:cubicBezTo>
                      <a:pt x="6266" y="7159"/>
                      <a:pt x="8147" y="3290"/>
                      <a:pt x="7540" y="2861"/>
                    </a:cubicBezTo>
                    <a:cubicBezTo>
                      <a:pt x="7436" y="2786"/>
                      <a:pt x="7263" y="2755"/>
                      <a:pt x="7046" y="2755"/>
                    </a:cubicBezTo>
                    <a:cubicBezTo>
                      <a:pt x="5993" y="2755"/>
                      <a:pt x="3920" y="3492"/>
                      <a:pt x="3920" y="3492"/>
                    </a:cubicBezTo>
                    <a:cubicBezTo>
                      <a:pt x="3920" y="3492"/>
                      <a:pt x="3015" y="1147"/>
                      <a:pt x="2253" y="146"/>
                    </a:cubicBezTo>
                    <a:cubicBezTo>
                      <a:pt x="2178" y="45"/>
                      <a:pt x="2095" y="0"/>
                      <a:pt x="2007" y="0"/>
                    </a:cubicBezTo>
                    <a:close/>
                  </a:path>
                </a:pathLst>
              </a:custGeom>
              <a:solidFill>
                <a:srgbClr val="CE666F"/>
              </a:solidFill>
              <a:ln>
                <a:noFill/>
              </a:ln>
            </p:spPr>
            <p:txBody>
              <a:bodyPr spcFirstLastPara="1" wrap="square" lIns="91425" tIns="91425" rIns="91425" bIns="91425" anchor="ctr" anchorCtr="0">
                <a:noAutofit/>
              </a:bodyPr>
              <a:lstStyle/>
              <a:p>
                <a:endParaRPr/>
              </a:p>
            </p:txBody>
          </p:sp>
          <p:sp>
            <p:nvSpPr>
              <p:cNvPr id="153" name="Google Shape;1334;p55">
                <a:extLst>
                  <a:ext uri="{FF2B5EF4-FFF2-40B4-BE49-F238E27FC236}">
                    <a16:creationId xmlns:a16="http://schemas.microsoft.com/office/drawing/2014/main" id="{89F3A54F-66CD-4A7F-976D-2122B95C416D}"/>
                  </a:ext>
                </a:extLst>
              </p:cNvPr>
              <p:cNvSpPr/>
              <p:nvPr/>
            </p:nvSpPr>
            <p:spPr>
              <a:xfrm>
                <a:off x="7567578" y="2876224"/>
                <a:ext cx="374947" cy="489991"/>
              </a:xfrm>
              <a:custGeom>
                <a:avLst/>
                <a:gdLst/>
                <a:ahLst/>
                <a:cxnLst/>
                <a:rect l="l" t="t" r="r" b="b"/>
                <a:pathLst>
                  <a:path w="12098" h="15810" extrusionOk="0">
                    <a:moveTo>
                      <a:pt x="9543" y="0"/>
                    </a:moveTo>
                    <a:cubicBezTo>
                      <a:pt x="7557" y="0"/>
                      <a:pt x="3874" y="598"/>
                      <a:pt x="2263" y="4753"/>
                    </a:cubicBezTo>
                    <a:cubicBezTo>
                      <a:pt x="1" y="10587"/>
                      <a:pt x="4144" y="12659"/>
                      <a:pt x="4763" y="14790"/>
                    </a:cubicBezTo>
                    <a:cubicBezTo>
                      <a:pt x="4970" y="15509"/>
                      <a:pt x="5393" y="15810"/>
                      <a:pt x="5852" y="15810"/>
                    </a:cubicBezTo>
                    <a:cubicBezTo>
                      <a:pt x="6738" y="15810"/>
                      <a:pt x="7762" y="14690"/>
                      <a:pt x="7645" y="13302"/>
                    </a:cubicBezTo>
                    <a:cubicBezTo>
                      <a:pt x="7454" y="11183"/>
                      <a:pt x="7216" y="9278"/>
                      <a:pt x="7347" y="7015"/>
                    </a:cubicBezTo>
                    <a:cubicBezTo>
                      <a:pt x="7514" y="4301"/>
                      <a:pt x="12098" y="931"/>
                      <a:pt x="10871" y="98"/>
                    </a:cubicBezTo>
                    <a:cubicBezTo>
                      <a:pt x="10871" y="98"/>
                      <a:pt x="10346" y="0"/>
                      <a:pt x="9543" y="0"/>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54" name="Google Shape;1335;p55">
                <a:extLst>
                  <a:ext uri="{FF2B5EF4-FFF2-40B4-BE49-F238E27FC236}">
                    <a16:creationId xmlns:a16="http://schemas.microsoft.com/office/drawing/2014/main" id="{B202C205-AA90-454B-ACBE-90F21ED5B7FC}"/>
                  </a:ext>
                </a:extLst>
              </p:cNvPr>
              <p:cNvSpPr/>
              <p:nvPr/>
            </p:nvSpPr>
            <p:spPr>
              <a:xfrm>
                <a:off x="8189804" y="3561364"/>
                <a:ext cx="606585" cy="413254"/>
              </a:xfrm>
              <a:custGeom>
                <a:avLst/>
                <a:gdLst/>
                <a:ahLst/>
                <a:cxnLst/>
                <a:rect l="l" t="t" r="r" b="b"/>
                <a:pathLst>
                  <a:path w="19572" h="13334" extrusionOk="0">
                    <a:moveTo>
                      <a:pt x="6564" y="1"/>
                    </a:moveTo>
                    <a:cubicBezTo>
                      <a:pt x="0" y="1"/>
                      <a:pt x="7475" y="11079"/>
                      <a:pt x="11416" y="11162"/>
                    </a:cubicBezTo>
                    <a:cubicBezTo>
                      <a:pt x="11416" y="11162"/>
                      <a:pt x="15544" y="13334"/>
                      <a:pt x="17736" y="13334"/>
                    </a:cubicBezTo>
                    <a:cubicBezTo>
                      <a:pt x="18416" y="13334"/>
                      <a:pt x="18909" y="13125"/>
                      <a:pt x="19036" y="12579"/>
                    </a:cubicBezTo>
                    <a:cubicBezTo>
                      <a:pt x="19572" y="10269"/>
                      <a:pt x="15940" y="363"/>
                      <a:pt x="6808" y="6"/>
                    </a:cubicBezTo>
                    <a:cubicBezTo>
                      <a:pt x="6725" y="2"/>
                      <a:pt x="6643" y="1"/>
                      <a:pt x="6564" y="1"/>
                    </a:cubicBezTo>
                    <a:close/>
                  </a:path>
                </a:pathLst>
              </a:custGeom>
              <a:solidFill>
                <a:srgbClr val="D18888"/>
              </a:solidFill>
              <a:ln>
                <a:noFill/>
              </a:ln>
            </p:spPr>
            <p:txBody>
              <a:bodyPr spcFirstLastPara="1" wrap="square" lIns="91425" tIns="91425" rIns="91425" bIns="91425" anchor="ctr" anchorCtr="0">
                <a:noAutofit/>
              </a:bodyPr>
              <a:lstStyle/>
              <a:p>
                <a:endParaRPr/>
              </a:p>
            </p:txBody>
          </p:sp>
          <p:sp>
            <p:nvSpPr>
              <p:cNvPr id="155" name="Google Shape;1336;p55">
                <a:extLst>
                  <a:ext uri="{FF2B5EF4-FFF2-40B4-BE49-F238E27FC236}">
                    <a16:creationId xmlns:a16="http://schemas.microsoft.com/office/drawing/2014/main" id="{593A51B9-997B-4DF4-A5EF-BCB4820BDA19}"/>
                  </a:ext>
                </a:extLst>
              </p:cNvPr>
              <p:cNvSpPr/>
              <p:nvPr/>
            </p:nvSpPr>
            <p:spPr>
              <a:xfrm>
                <a:off x="8238369" y="3542676"/>
                <a:ext cx="462067" cy="668353"/>
              </a:xfrm>
              <a:custGeom>
                <a:avLst/>
                <a:gdLst/>
                <a:ahLst/>
                <a:cxnLst/>
                <a:rect l="l" t="t" r="r" b="b"/>
                <a:pathLst>
                  <a:path w="14909" h="21565" extrusionOk="0">
                    <a:moveTo>
                      <a:pt x="4827" y="0"/>
                    </a:moveTo>
                    <a:cubicBezTo>
                      <a:pt x="3870" y="0"/>
                      <a:pt x="1551" y="644"/>
                      <a:pt x="1562" y="644"/>
                    </a:cubicBezTo>
                    <a:cubicBezTo>
                      <a:pt x="1" y="12901"/>
                      <a:pt x="10151" y="21565"/>
                      <a:pt x="12811" y="21565"/>
                    </a:cubicBezTo>
                    <a:cubicBezTo>
                      <a:pt x="12991" y="21565"/>
                      <a:pt x="13137" y="21525"/>
                      <a:pt x="13242" y="21444"/>
                    </a:cubicBezTo>
                    <a:cubicBezTo>
                      <a:pt x="14909" y="20159"/>
                      <a:pt x="13111" y="18111"/>
                      <a:pt x="13111" y="18111"/>
                    </a:cubicBezTo>
                    <a:cubicBezTo>
                      <a:pt x="6694" y="16444"/>
                      <a:pt x="5027" y="13"/>
                      <a:pt x="5027" y="13"/>
                    </a:cubicBezTo>
                    <a:cubicBezTo>
                      <a:pt x="4970" y="5"/>
                      <a:pt x="4903" y="0"/>
                      <a:pt x="4827" y="0"/>
                    </a:cubicBezTo>
                    <a:close/>
                  </a:path>
                </a:pathLst>
              </a:custGeom>
              <a:solidFill>
                <a:srgbClr val="E7BF61"/>
              </a:solidFill>
              <a:ln>
                <a:noFill/>
              </a:ln>
            </p:spPr>
            <p:txBody>
              <a:bodyPr spcFirstLastPara="1" wrap="square" lIns="91425" tIns="91425" rIns="91425" bIns="91425" anchor="ctr" anchorCtr="0">
                <a:noAutofit/>
              </a:bodyPr>
              <a:lstStyle/>
              <a:p>
                <a:endParaRPr/>
              </a:p>
            </p:txBody>
          </p:sp>
          <p:sp>
            <p:nvSpPr>
              <p:cNvPr id="156" name="Google Shape;1337;p55">
                <a:extLst>
                  <a:ext uri="{FF2B5EF4-FFF2-40B4-BE49-F238E27FC236}">
                    <a16:creationId xmlns:a16="http://schemas.microsoft.com/office/drawing/2014/main" id="{B0612C43-A81C-4F09-BE56-ADE1BAE78F2F}"/>
                  </a:ext>
                </a:extLst>
              </p:cNvPr>
              <p:cNvSpPr/>
              <p:nvPr/>
            </p:nvSpPr>
            <p:spPr>
              <a:xfrm>
                <a:off x="7564634" y="3578099"/>
                <a:ext cx="407768" cy="664727"/>
              </a:xfrm>
              <a:custGeom>
                <a:avLst/>
                <a:gdLst/>
                <a:ahLst/>
                <a:cxnLst/>
                <a:rect l="l" t="t" r="r" b="b"/>
                <a:pathLst>
                  <a:path w="13157" h="21448" extrusionOk="0">
                    <a:moveTo>
                      <a:pt x="12685" y="1"/>
                    </a:moveTo>
                    <a:cubicBezTo>
                      <a:pt x="11722" y="1"/>
                      <a:pt x="9821" y="920"/>
                      <a:pt x="9811" y="930"/>
                    </a:cubicBezTo>
                    <a:cubicBezTo>
                      <a:pt x="1" y="9776"/>
                      <a:pt x="4989" y="21325"/>
                      <a:pt x="7085" y="21444"/>
                    </a:cubicBezTo>
                    <a:cubicBezTo>
                      <a:pt x="7126" y="21447"/>
                      <a:pt x="7166" y="21448"/>
                      <a:pt x="7205" y="21448"/>
                    </a:cubicBezTo>
                    <a:cubicBezTo>
                      <a:pt x="9203" y="21448"/>
                      <a:pt x="9168" y="18825"/>
                      <a:pt x="9168" y="18825"/>
                    </a:cubicBezTo>
                    <a:cubicBezTo>
                      <a:pt x="5394" y="13372"/>
                      <a:pt x="13157" y="156"/>
                      <a:pt x="13157" y="156"/>
                    </a:cubicBezTo>
                    <a:cubicBezTo>
                      <a:pt x="13066" y="46"/>
                      <a:pt x="12899" y="1"/>
                      <a:pt x="12685" y="1"/>
                    </a:cubicBezTo>
                    <a:close/>
                  </a:path>
                </a:pathLst>
              </a:custGeom>
              <a:solidFill>
                <a:srgbClr val="E7BF61"/>
              </a:solidFill>
              <a:ln>
                <a:noFill/>
              </a:ln>
            </p:spPr>
            <p:txBody>
              <a:bodyPr spcFirstLastPara="1" wrap="square" lIns="91425" tIns="91425" rIns="91425" bIns="91425" anchor="ctr" anchorCtr="0">
                <a:noAutofit/>
              </a:bodyPr>
              <a:lstStyle/>
              <a:p>
                <a:endParaRPr/>
              </a:p>
            </p:txBody>
          </p:sp>
          <p:sp>
            <p:nvSpPr>
              <p:cNvPr id="157" name="Google Shape;1338;p55">
                <a:extLst>
                  <a:ext uri="{FF2B5EF4-FFF2-40B4-BE49-F238E27FC236}">
                    <a16:creationId xmlns:a16="http://schemas.microsoft.com/office/drawing/2014/main" id="{28912867-9E00-4E03-8267-88FA432A1BDD}"/>
                  </a:ext>
                </a:extLst>
              </p:cNvPr>
              <p:cNvSpPr/>
              <p:nvPr/>
            </p:nvSpPr>
            <p:spPr>
              <a:xfrm>
                <a:off x="7581866" y="3576364"/>
                <a:ext cx="839618" cy="304594"/>
              </a:xfrm>
              <a:custGeom>
                <a:avLst/>
                <a:gdLst/>
                <a:ahLst/>
                <a:cxnLst/>
                <a:rect l="l" t="t" r="r" b="b"/>
                <a:pathLst>
                  <a:path w="27091" h="9828" extrusionOk="0">
                    <a:moveTo>
                      <a:pt x="2677" y="1"/>
                    </a:moveTo>
                    <a:cubicBezTo>
                      <a:pt x="1" y="1"/>
                      <a:pt x="623" y="2701"/>
                      <a:pt x="623" y="2701"/>
                    </a:cubicBezTo>
                    <a:cubicBezTo>
                      <a:pt x="623" y="2701"/>
                      <a:pt x="9005" y="9058"/>
                      <a:pt x="11422" y="9761"/>
                    </a:cubicBezTo>
                    <a:cubicBezTo>
                      <a:pt x="11581" y="9806"/>
                      <a:pt x="11783" y="9827"/>
                      <a:pt x="12022" y="9827"/>
                    </a:cubicBezTo>
                    <a:cubicBezTo>
                      <a:pt x="15445" y="9827"/>
                      <a:pt x="26480" y="5483"/>
                      <a:pt x="26769" y="4748"/>
                    </a:cubicBezTo>
                    <a:cubicBezTo>
                      <a:pt x="27091" y="3951"/>
                      <a:pt x="27091" y="1772"/>
                      <a:pt x="24579" y="831"/>
                    </a:cubicBezTo>
                    <a:cubicBezTo>
                      <a:pt x="24433" y="776"/>
                      <a:pt x="24258" y="749"/>
                      <a:pt x="24060" y="749"/>
                    </a:cubicBezTo>
                    <a:cubicBezTo>
                      <a:pt x="20854" y="749"/>
                      <a:pt x="11279" y="7558"/>
                      <a:pt x="11279" y="7558"/>
                    </a:cubicBezTo>
                    <a:cubicBezTo>
                      <a:pt x="11279" y="7558"/>
                      <a:pt x="6505" y="426"/>
                      <a:pt x="3219" y="34"/>
                    </a:cubicBezTo>
                    <a:cubicBezTo>
                      <a:pt x="3025" y="11"/>
                      <a:pt x="2845" y="1"/>
                      <a:pt x="2677" y="1"/>
                    </a:cubicBezTo>
                    <a:close/>
                  </a:path>
                </a:pathLst>
              </a:custGeom>
              <a:solidFill>
                <a:srgbClr val="F2D9C9"/>
              </a:solidFill>
              <a:ln>
                <a:noFill/>
              </a:ln>
            </p:spPr>
            <p:txBody>
              <a:bodyPr spcFirstLastPara="1" wrap="square" lIns="91425" tIns="91425" rIns="91425" bIns="91425" anchor="ctr" anchorCtr="0">
                <a:noAutofit/>
              </a:bodyPr>
              <a:lstStyle/>
              <a:p>
                <a:endParaRPr/>
              </a:p>
            </p:txBody>
          </p:sp>
          <p:sp>
            <p:nvSpPr>
              <p:cNvPr id="158" name="Google Shape;1339;p55">
                <a:extLst>
                  <a:ext uri="{FF2B5EF4-FFF2-40B4-BE49-F238E27FC236}">
                    <a16:creationId xmlns:a16="http://schemas.microsoft.com/office/drawing/2014/main" id="{D1DEA06E-3E2F-41CD-B0CD-B94E5E4BAB97}"/>
                  </a:ext>
                </a:extLst>
              </p:cNvPr>
              <p:cNvSpPr/>
              <p:nvPr/>
            </p:nvSpPr>
            <p:spPr>
              <a:xfrm>
                <a:off x="7452102" y="3632366"/>
                <a:ext cx="1068280" cy="706102"/>
              </a:xfrm>
              <a:custGeom>
                <a:avLst/>
                <a:gdLst/>
                <a:ahLst/>
                <a:cxnLst/>
                <a:rect l="l" t="t" r="r" b="b"/>
                <a:pathLst>
                  <a:path w="34469" h="22783" extrusionOk="0">
                    <a:moveTo>
                      <a:pt x="4160" y="0"/>
                    </a:moveTo>
                    <a:cubicBezTo>
                      <a:pt x="4047" y="0"/>
                      <a:pt x="3946" y="12"/>
                      <a:pt x="3858" y="36"/>
                    </a:cubicBezTo>
                    <a:cubicBezTo>
                      <a:pt x="1727" y="608"/>
                      <a:pt x="0" y="16014"/>
                      <a:pt x="0" y="16014"/>
                    </a:cubicBezTo>
                    <a:cubicBezTo>
                      <a:pt x="274" y="19836"/>
                      <a:pt x="15216" y="22372"/>
                      <a:pt x="17133" y="22753"/>
                    </a:cubicBezTo>
                    <a:cubicBezTo>
                      <a:pt x="17230" y="22773"/>
                      <a:pt x="17356" y="22783"/>
                      <a:pt x="17509" y="22783"/>
                    </a:cubicBezTo>
                    <a:cubicBezTo>
                      <a:pt x="20379" y="22783"/>
                      <a:pt x="32550" y="19430"/>
                      <a:pt x="32730" y="18515"/>
                    </a:cubicBezTo>
                    <a:cubicBezTo>
                      <a:pt x="32921" y="17550"/>
                      <a:pt x="34469" y="5418"/>
                      <a:pt x="32921" y="1953"/>
                    </a:cubicBezTo>
                    <a:cubicBezTo>
                      <a:pt x="32623" y="1279"/>
                      <a:pt x="31831" y="1005"/>
                      <a:pt x="30740" y="1005"/>
                    </a:cubicBezTo>
                    <a:cubicBezTo>
                      <a:pt x="25995" y="1005"/>
                      <a:pt x="15597" y="6192"/>
                      <a:pt x="15597" y="6192"/>
                    </a:cubicBezTo>
                    <a:cubicBezTo>
                      <a:pt x="15597" y="6192"/>
                      <a:pt x="6770" y="0"/>
                      <a:pt x="4160" y="0"/>
                    </a:cubicBezTo>
                    <a:close/>
                  </a:path>
                </a:pathLst>
              </a:custGeom>
              <a:solidFill>
                <a:srgbClr val="6E9296"/>
              </a:solidFill>
              <a:ln>
                <a:noFill/>
              </a:ln>
            </p:spPr>
            <p:txBody>
              <a:bodyPr spcFirstLastPara="1" wrap="square" lIns="91425" tIns="91425" rIns="91425" bIns="91425" anchor="ctr" anchorCtr="0">
                <a:noAutofit/>
              </a:bodyPr>
              <a:lstStyle/>
              <a:p>
                <a:endParaRPr/>
              </a:p>
            </p:txBody>
          </p:sp>
          <p:sp>
            <p:nvSpPr>
              <p:cNvPr id="159" name="Google Shape;1340;p55">
                <a:extLst>
                  <a:ext uri="{FF2B5EF4-FFF2-40B4-BE49-F238E27FC236}">
                    <a16:creationId xmlns:a16="http://schemas.microsoft.com/office/drawing/2014/main" id="{13E72477-23EC-45F8-8669-B53478723B3D}"/>
                  </a:ext>
                </a:extLst>
              </p:cNvPr>
              <p:cNvSpPr/>
              <p:nvPr/>
            </p:nvSpPr>
            <p:spPr>
              <a:xfrm>
                <a:off x="7414075" y="3777254"/>
                <a:ext cx="196709" cy="207154"/>
              </a:xfrm>
              <a:custGeom>
                <a:avLst/>
                <a:gdLst/>
                <a:ahLst/>
                <a:cxnLst/>
                <a:rect l="l" t="t" r="r" b="b"/>
                <a:pathLst>
                  <a:path w="6347" h="6684" extrusionOk="0">
                    <a:moveTo>
                      <a:pt x="5215" y="0"/>
                    </a:moveTo>
                    <a:cubicBezTo>
                      <a:pt x="4058" y="0"/>
                      <a:pt x="2120" y="755"/>
                      <a:pt x="2120" y="755"/>
                    </a:cubicBezTo>
                    <a:cubicBezTo>
                      <a:pt x="156" y="1148"/>
                      <a:pt x="1" y="4053"/>
                      <a:pt x="1644" y="5994"/>
                    </a:cubicBezTo>
                    <a:cubicBezTo>
                      <a:pt x="2065" y="6491"/>
                      <a:pt x="2537" y="6684"/>
                      <a:pt x="3007" y="6684"/>
                    </a:cubicBezTo>
                    <a:cubicBezTo>
                      <a:pt x="4383" y="6684"/>
                      <a:pt x="5746" y="5029"/>
                      <a:pt x="5799" y="4505"/>
                    </a:cubicBezTo>
                    <a:cubicBezTo>
                      <a:pt x="5837" y="4141"/>
                      <a:pt x="4987" y="4055"/>
                      <a:pt x="4176" y="4055"/>
                    </a:cubicBezTo>
                    <a:cubicBezTo>
                      <a:pt x="3448" y="4055"/>
                      <a:pt x="2751" y="4124"/>
                      <a:pt x="2751" y="4124"/>
                    </a:cubicBezTo>
                    <a:cubicBezTo>
                      <a:pt x="2751" y="4124"/>
                      <a:pt x="6275" y="3017"/>
                      <a:pt x="6037" y="2565"/>
                    </a:cubicBezTo>
                    <a:cubicBezTo>
                      <a:pt x="5947" y="2389"/>
                      <a:pt x="5464" y="2334"/>
                      <a:pt x="4899" y="2334"/>
                    </a:cubicBezTo>
                    <a:cubicBezTo>
                      <a:pt x="3972" y="2334"/>
                      <a:pt x="2823" y="2481"/>
                      <a:pt x="2823" y="2481"/>
                    </a:cubicBezTo>
                    <a:cubicBezTo>
                      <a:pt x="2823" y="2481"/>
                      <a:pt x="6347" y="1386"/>
                      <a:pt x="6037" y="374"/>
                    </a:cubicBezTo>
                    <a:cubicBezTo>
                      <a:pt x="5955" y="100"/>
                      <a:pt x="5637" y="0"/>
                      <a:pt x="5215" y="0"/>
                    </a:cubicBezTo>
                    <a:close/>
                  </a:path>
                </a:pathLst>
              </a:custGeom>
              <a:solidFill>
                <a:srgbClr val="DD9C86"/>
              </a:solidFill>
              <a:ln>
                <a:noFill/>
              </a:ln>
            </p:spPr>
            <p:txBody>
              <a:bodyPr spcFirstLastPara="1" wrap="square" lIns="91425" tIns="91425" rIns="91425" bIns="91425" anchor="ctr" anchorCtr="0">
                <a:noAutofit/>
              </a:bodyPr>
              <a:lstStyle/>
              <a:p>
                <a:endParaRPr/>
              </a:p>
            </p:txBody>
          </p:sp>
          <p:sp>
            <p:nvSpPr>
              <p:cNvPr id="160" name="Google Shape;1341;p55">
                <a:extLst>
                  <a:ext uri="{FF2B5EF4-FFF2-40B4-BE49-F238E27FC236}">
                    <a16:creationId xmlns:a16="http://schemas.microsoft.com/office/drawing/2014/main" id="{3F641DBD-E5FC-493C-A25F-1E4F858EB863}"/>
                  </a:ext>
                </a:extLst>
              </p:cNvPr>
              <p:cNvSpPr/>
              <p:nvPr/>
            </p:nvSpPr>
            <p:spPr>
              <a:xfrm>
                <a:off x="7857973" y="3786706"/>
                <a:ext cx="165717" cy="553216"/>
              </a:xfrm>
              <a:custGeom>
                <a:avLst/>
                <a:gdLst/>
                <a:ahLst/>
                <a:cxnLst/>
                <a:rect l="l" t="t" r="r" b="b"/>
                <a:pathLst>
                  <a:path w="5347" h="17850" extrusionOk="0">
                    <a:moveTo>
                      <a:pt x="3251" y="0"/>
                    </a:moveTo>
                    <a:cubicBezTo>
                      <a:pt x="2136" y="0"/>
                      <a:pt x="644" y="212"/>
                      <a:pt x="644" y="212"/>
                    </a:cubicBezTo>
                    <a:cubicBezTo>
                      <a:pt x="644" y="212"/>
                      <a:pt x="1" y="16809"/>
                      <a:pt x="715" y="17440"/>
                    </a:cubicBezTo>
                    <a:cubicBezTo>
                      <a:pt x="1075" y="17752"/>
                      <a:pt x="1970" y="17849"/>
                      <a:pt x="2840" y="17849"/>
                    </a:cubicBezTo>
                    <a:cubicBezTo>
                      <a:pt x="3696" y="17849"/>
                      <a:pt x="4527" y="17755"/>
                      <a:pt x="4799" y="17678"/>
                    </a:cubicBezTo>
                    <a:cubicBezTo>
                      <a:pt x="5347" y="17523"/>
                      <a:pt x="4799" y="688"/>
                      <a:pt x="4406" y="212"/>
                    </a:cubicBezTo>
                    <a:cubicBezTo>
                      <a:pt x="4271" y="53"/>
                      <a:pt x="3808" y="0"/>
                      <a:pt x="3251" y="0"/>
                    </a:cubicBezTo>
                    <a:close/>
                  </a:path>
                </a:pathLst>
              </a:custGeom>
              <a:solidFill>
                <a:srgbClr val="6C818D"/>
              </a:solidFill>
              <a:ln>
                <a:noFill/>
              </a:ln>
            </p:spPr>
            <p:txBody>
              <a:bodyPr spcFirstLastPara="1" wrap="square" lIns="91425" tIns="91425" rIns="91425" bIns="91425" anchor="ctr" anchorCtr="0">
                <a:noAutofit/>
              </a:bodyPr>
              <a:lstStyle/>
              <a:p>
                <a:endParaRPr/>
              </a:p>
            </p:txBody>
          </p:sp>
          <p:sp>
            <p:nvSpPr>
              <p:cNvPr id="161" name="Google Shape;1342;p55">
                <a:extLst>
                  <a:ext uri="{FF2B5EF4-FFF2-40B4-BE49-F238E27FC236}">
                    <a16:creationId xmlns:a16="http://schemas.microsoft.com/office/drawing/2014/main" id="{263A2AAA-50DC-401A-9D0C-3926D97D8CD1}"/>
                  </a:ext>
                </a:extLst>
              </p:cNvPr>
              <p:cNvSpPr/>
              <p:nvPr/>
            </p:nvSpPr>
            <p:spPr>
              <a:xfrm>
                <a:off x="8356882" y="3816025"/>
                <a:ext cx="241339" cy="183259"/>
              </a:xfrm>
              <a:custGeom>
                <a:avLst/>
                <a:gdLst/>
                <a:ahLst/>
                <a:cxnLst/>
                <a:rect l="l" t="t" r="r" b="b"/>
                <a:pathLst>
                  <a:path w="7787" h="5913" extrusionOk="0">
                    <a:moveTo>
                      <a:pt x="2829" y="1"/>
                    </a:moveTo>
                    <a:cubicBezTo>
                      <a:pt x="2246" y="1"/>
                      <a:pt x="1681" y="69"/>
                      <a:pt x="1453" y="302"/>
                    </a:cubicBezTo>
                    <a:cubicBezTo>
                      <a:pt x="905" y="849"/>
                      <a:pt x="4036" y="2028"/>
                      <a:pt x="4036" y="2028"/>
                    </a:cubicBezTo>
                    <a:cubicBezTo>
                      <a:pt x="4036" y="2028"/>
                      <a:pt x="2364" y="1441"/>
                      <a:pt x="1320" y="1441"/>
                    </a:cubicBezTo>
                    <a:cubicBezTo>
                      <a:pt x="798" y="1441"/>
                      <a:pt x="433" y="1587"/>
                      <a:pt x="512" y="2028"/>
                    </a:cubicBezTo>
                    <a:cubicBezTo>
                      <a:pt x="747" y="3334"/>
                      <a:pt x="3354" y="3977"/>
                      <a:pt x="3416" y="3992"/>
                    </a:cubicBezTo>
                    <a:lnTo>
                      <a:pt x="3416" y="3992"/>
                    </a:lnTo>
                    <a:cubicBezTo>
                      <a:pt x="3364" y="3980"/>
                      <a:pt x="1558" y="3543"/>
                      <a:pt x="667" y="3543"/>
                    </a:cubicBezTo>
                    <a:cubicBezTo>
                      <a:pt x="216" y="3543"/>
                      <a:pt x="0" y="3655"/>
                      <a:pt x="369" y="3992"/>
                    </a:cubicBezTo>
                    <a:cubicBezTo>
                      <a:pt x="1342" y="4891"/>
                      <a:pt x="2503" y="5912"/>
                      <a:pt x="3902" y="5912"/>
                    </a:cubicBezTo>
                    <a:cubicBezTo>
                      <a:pt x="4078" y="5912"/>
                      <a:pt x="4258" y="5896"/>
                      <a:pt x="4441" y="5862"/>
                    </a:cubicBezTo>
                    <a:cubicBezTo>
                      <a:pt x="6084" y="5540"/>
                      <a:pt x="7787" y="1075"/>
                      <a:pt x="4501" y="135"/>
                    </a:cubicBezTo>
                    <a:cubicBezTo>
                      <a:pt x="4501" y="135"/>
                      <a:pt x="3648" y="1"/>
                      <a:pt x="2829" y="1"/>
                    </a:cubicBezTo>
                    <a:close/>
                  </a:path>
                </a:pathLst>
              </a:custGeom>
              <a:solidFill>
                <a:srgbClr val="DD9C86"/>
              </a:solidFill>
              <a:ln>
                <a:noFill/>
              </a:ln>
            </p:spPr>
            <p:txBody>
              <a:bodyPr spcFirstLastPara="1" wrap="square" lIns="91425" tIns="91425" rIns="91425" bIns="91425" anchor="ctr" anchorCtr="0">
                <a:noAutofit/>
              </a:bodyPr>
              <a:lstStyle/>
              <a:p>
                <a:endParaRPr/>
              </a:p>
            </p:txBody>
          </p:sp>
          <p:sp>
            <p:nvSpPr>
              <p:cNvPr id="162" name="Google Shape;1343;p55">
                <a:extLst>
                  <a:ext uri="{FF2B5EF4-FFF2-40B4-BE49-F238E27FC236}">
                    <a16:creationId xmlns:a16="http://schemas.microsoft.com/office/drawing/2014/main" id="{E145650D-8529-4E1D-AB9F-8C716BC134E7}"/>
                  </a:ext>
                </a:extLst>
              </p:cNvPr>
              <p:cNvSpPr/>
              <p:nvPr/>
            </p:nvSpPr>
            <p:spPr>
              <a:xfrm>
                <a:off x="8433618" y="3869579"/>
                <a:ext cx="386693" cy="304842"/>
              </a:xfrm>
              <a:custGeom>
                <a:avLst/>
                <a:gdLst/>
                <a:ahLst/>
                <a:cxnLst/>
                <a:rect l="l" t="t" r="r" b="b"/>
                <a:pathLst>
                  <a:path w="12477" h="9836" extrusionOk="0">
                    <a:moveTo>
                      <a:pt x="4299" y="0"/>
                    </a:moveTo>
                    <a:cubicBezTo>
                      <a:pt x="3278" y="0"/>
                      <a:pt x="2572" y="74"/>
                      <a:pt x="2572" y="74"/>
                    </a:cubicBezTo>
                    <a:cubicBezTo>
                      <a:pt x="2572" y="74"/>
                      <a:pt x="1" y="3527"/>
                      <a:pt x="1418" y="4324"/>
                    </a:cubicBezTo>
                    <a:cubicBezTo>
                      <a:pt x="2846" y="5122"/>
                      <a:pt x="4882" y="7063"/>
                      <a:pt x="7716" y="8932"/>
                    </a:cubicBezTo>
                    <a:cubicBezTo>
                      <a:pt x="8491" y="9438"/>
                      <a:pt x="9093" y="9835"/>
                      <a:pt x="9598" y="9835"/>
                    </a:cubicBezTo>
                    <a:cubicBezTo>
                      <a:pt x="10459" y="9835"/>
                      <a:pt x="11037" y="8681"/>
                      <a:pt x="11705" y="4943"/>
                    </a:cubicBezTo>
                    <a:cubicBezTo>
                      <a:pt x="12476" y="575"/>
                      <a:pt x="7155" y="0"/>
                      <a:pt x="4299" y="0"/>
                    </a:cubicBezTo>
                    <a:close/>
                  </a:path>
                </a:pathLst>
              </a:custGeom>
              <a:solidFill>
                <a:srgbClr val="DD9C86"/>
              </a:solidFill>
              <a:ln>
                <a:noFill/>
              </a:ln>
            </p:spPr>
            <p:txBody>
              <a:bodyPr spcFirstLastPara="1" wrap="square" lIns="91425" tIns="91425" rIns="91425" bIns="91425" anchor="ctr" anchorCtr="0">
                <a:noAutofit/>
              </a:bodyPr>
              <a:lstStyle/>
              <a:p>
                <a:endParaRPr/>
              </a:p>
            </p:txBody>
          </p:sp>
          <p:sp>
            <p:nvSpPr>
              <p:cNvPr id="163" name="Google Shape;1344;p55">
                <a:extLst>
                  <a:ext uri="{FF2B5EF4-FFF2-40B4-BE49-F238E27FC236}">
                    <a16:creationId xmlns:a16="http://schemas.microsoft.com/office/drawing/2014/main" id="{0650043C-ABD2-4384-86AA-8701CD93F6BD}"/>
                  </a:ext>
                </a:extLst>
              </p:cNvPr>
              <p:cNvSpPr/>
              <p:nvPr/>
            </p:nvSpPr>
            <p:spPr>
              <a:xfrm>
                <a:off x="8269795" y="2725727"/>
                <a:ext cx="57212" cy="65735"/>
              </a:xfrm>
              <a:custGeom>
                <a:avLst/>
                <a:gdLst/>
                <a:ahLst/>
                <a:cxnLst/>
                <a:rect l="l" t="t" r="r" b="b"/>
                <a:pathLst>
                  <a:path w="1846" h="2121" extrusionOk="0">
                    <a:moveTo>
                      <a:pt x="262" y="1"/>
                    </a:moveTo>
                    <a:lnTo>
                      <a:pt x="0" y="275"/>
                    </a:lnTo>
                    <a:cubicBezTo>
                      <a:pt x="24" y="299"/>
                      <a:pt x="1262" y="1406"/>
                      <a:pt x="1489" y="2120"/>
                    </a:cubicBezTo>
                    <a:lnTo>
                      <a:pt x="1846" y="2001"/>
                    </a:lnTo>
                    <a:cubicBezTo>
                      <a:pt x="1584" y="1192"/>
                      <a:pt x="322" y="37"/>
                      <a:pt x="262" y="1"/>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64" name="Google Shape;1345;p55">
                <a:extLst>
                  <a:ext uri="{FF2B5EF4-FFF2-40B4-BE49-F238E27FC236}">
                    <a16:creationId xmlns:a16="http://schemas.microsoft.com/office/drawing/2014/main" id="{4C0FCECD-EA3F-4C0E-BF47-2A350541FCD1}"/>
                  </a:ext>
                </a:extLst>
              </p:cNvPr>
              <p:cNvSpPr/>
              <p:nvPr/>
            </p:nvSpPr>
            <p:spPr>
              <a:xfrm>
                <a:off x="8341014" y="2800015"/>
                <a:ext cx="69764" cy="15434"/>
              </a:xfrm>
              <a:custGeom>
                <a:avLst/>
                <a:gdLst/>
                <a:ahLst/>
                <a:cxnLst/>
                <a:rect l="l" t="t" r="r" b="b"/>
                <a:pathLst>
                  <a:path w="2251" h="498" extrusionOk="0">
                    <a:moveTo>
                      <a:pt x="1407" y="0"/>
                    </a:moveTo>
                    <a:cubicBezTo>
                      <a:pt x="1083" y="0"/>
                      <a:pt x="632" y="32"/>
                      <a:pt x="0" y="116"/>
                    </a:cubicBezTo>
                    <a:lnTo>
                      <a:pt x="48" y="497"/>
                    </a:lnTo>
                    <a:cubicBezTo>
                      <a:pt x="688" y="416"/>
                      <a:pt x="1116" y="390"/>
                      <a:pt x="1401" y="390"/>
                    </a:cubicBezTo>
                    <a:cubicBezTo>
                      <a:pt x="1825" y="390"/>
                      <a:pt x="1932" y="447"/>
                      <a:pt x="1953" y="461"/>
                    </a:cubicBezTo>
                    <a:cubicBezTo>
                      <a:pt x="1953" y="461"/>
                      <a:pt x="1917" y="438"/>
                      <a:pt x="1905" y="402"/>
                    </a:cubicBezTo>
                    <a:lnTo>
                      <a:pt x="2251" y="223"/>
                    </a:lnTo>
                    <a:cubicBezTo>
                      <a:pt x="2218" y="157"/>
                      <a:pt x="2133" y="0"/>
                      <a:pt x="1407" y="0"/>
                    </a:cubicBezTo>
                    <a:close/>
                  </a:path>
                </a:pathLst>
              </a:custGeom>
              <a:solidFill>
                <a:srgbClr val="261E35"/>
              </a:solidFill>
              <a:ln>
                <a:noFill/>
              </a:ln>
            </p:spPr>
            <p:txBody>
              <a:bodyPr spcFirstLastPara="1" wrap="square" lIns="91425" tIns="91425" rIns="91425" bIns="91425" anchor="ctr" anchorCtr="0">
                <a:noAutofit/>
              </a:bodyPr>
              <a:lstStyle/>
              <a:p>
                <a:endParaRPr/>
              </a:p>
            </p:txBody>
          </p:sp>
          <p:sp>
            <p:nvSpPr>
              <p:cNvPr id="165" name="Google Shape;1346;p55">
                <a:extLst>
                  <a:ext uri="{FF2B5EF4-FFF2-40B4-BE49-F238E27FC236}">
                    <a16:creationId xmlns:a16="http://schemas.microsoft.com/office/drawing/2014/main" id="{65382C88-E5E9-48FD-829E-D6CAEEDF72C6}"/>
                  </a:ext>
                </a:extLst>
              </p:cNvPr>
              <p:cNvSpPr/>
              <p:nvPr/>
            </p:nvSpPr>
            <p:spPr>
              <a:xfrm>
                <a:off x="7762053" y="3131257"/>
                <a:ext cx="196709" cy="196368"/>
              </a:xfrm>
              <a:custGeom>
                <a:avLst/>
                <a:gdLst/>
                <a:ahLst/>
                <a:cxnLst/>
                <a:rect l="l" t="t" r="r" b="b"/>
                <a:pathLst>
                  <a:path w="6347" h="6336" extrusionOk="0">
                    <a:moveTo>
                      <a:pt x="3167" y="370"/>
                    </a:moveTo>
                    <a:cubicBezTo>
                      <a:pt x="4715" y="370"/>
                      <a:pt x="5965" y="1620"/>
                      <a:pt x="5965" y="3168"/>
                    </a:cubicBezTo>
                    <a:cubicBezTo>
                      <a:pt x="5965" y="4716"/>
                      <a:pt x="4703" y="5966"/>
                      <a:pt x="3167" y="5966"/>
                    </a:cubicBezTo>
                    <a:cubicBezTo>
                      <a:pt x="1620" y="5966"/>
                      <a:pt x="369" y="4716"/>
                      <a:pt x="369" y="3168"/>
                    </a:cubicBezTo>
                    <a:cubicBezTo>
                      <a:pt x="369" y="1620"/>
                      <a:pt x="1643" y="370"/>
                      <a:pt x="3167" y="370"/>
                    </a:cubicBezTo>
                    <a:close/>
                    <a:moveTo>
                      <a:pt x="3167" y="1"/>
                    </a:moveTo>
                    <a:cubicBezTo>
                      <a:pt x="1429" y="1"/>
                      <a:pt x="0" y="1430"/>
                      <a:pt x="0" y="3168"/>
                    </a:cubicBezTo>
                    <a:cubicBezTo>
                      <a:pt x="0" y="4906"/>
                      <a:pt x="1417" y="6335"/>
                      <a:pt x="3167" y="6335"/>
                    </a:cubicBezTo>
                    <a:cubicBezTo>
                      <a:pt x="4930" y="6335"/>
                      <a:pt x="6346" y="4906"/>
                      <a:pt x="6346" y="3168"/>
                    </a:cubicBezTo>
                    <a:cubicBezTo>
                      <a:pt x="6346" y="1430"/>
                      <a:pt x="4918" y="1"/>
                      <a:pt x="316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6" name="Google Shape;1347;p55">
                <a:extLst>
                  <a:ext uri="{FF2B5EF4-FFF2-40B4-BE49-F238E27FC236}">
                    <a16:creationId xmlns:a16="http://schemas.microsoft.com/office/drawing/2014/main" id="{83C93CDA-F68B-4AE3-BBCB-67EA0A011A4E}"/>
                  </a:ext>
                </a:extLst>
              </p:cNvPr>
              <p:cNvSpPr/>
              <p:nvPr/>
            </p:nvSpPr>
            <p:spPr>
              <a:xfrm>
                <a:off x="7991921" y="3074820"/>
                <a:ext cx="196368" cy="196337"/>
              </a:xfrm>
              <a:custGeom>
                <a:avLst/>
                <a:gdLst/>
                <a:ahLst/>
                <a:cxnLst/>
                <a:rect l="l" t="t" r="r" b="b"/>
                <a:pathLst>
                  <a:path w="6336" h="6335" extrusionOk="0">
                    <a:moveTo>
                      <a:pt x="3168" y="357"/>
                    </a:moveTo>
                    <a:cubicBezTo>
                      <a:pt x="4716" y="357"/>
                      <a:pt x="5966" y="1620"/>
                      <a:pt x="5966" y="3155"/>
                    </a:cubicBezTo>
                    <a:cubicBezTo>
                      <a:pt x="5966" y="4703"/>
                      <a:pt x="4716" y="5953"/>
                      <a:pt x="3168" y="5953"/>
                    </a:cubicBezTo>
                    <a:cubicBezTo>
                      <a:pt x="1620" y="5953"/>
                      <a:pt x="370" y="4691"/>
                      <a:pt x="370" y="3155"/>
                    </a:cubicBezTo>
                    <a:cubicBezTo>
                      <a:pt x="370" y="1608"/>
                      <a:pt x="1632" y="357"/>
                      <a:pt x="3168" y="357"/>
                    </a:cubicBezTo>
                    <a:close/>
                    <a:moveTo>
                      <a:pt x="3168" y="0"/>
                    </a:moveTo>
                    <a:cubicBezTo>
                      <a:pt x="1430" y="0"/>
                      <a:pt x="1" y="1429"/>
                      <a:pt x="1" y="3167"/>
                    </a:cubicBezTo>
                    <a:cubicBezTo>
                      <a:pt x="1" y="4906"/>
                      <a:pt x="1406" y="6334"/>
                      <a:pt x="3168" y="6334"/>
                    </a:cubicBezTo>
                    <a:cubicBezTo>
                      <a:pt x="4918" y="6334"/>
                      <a:pt x="6335" y="4906"/>
                      <a:pt x="6335" y="3167"/>
                    </a:cubicBezTo>
                    <a:cubicBezTo>
                      <a:pt x="6335" y="1429"/>
                      <a:pt x="4906" y="0"/>
                      <a:pt x="316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7" name="Google Shape;1348;p55">
                <a:extLst>
                  <a:ext uri="{FF2B5EF4-FFF2-40B4-BE49-F238E27FC236}">
                    <a16:creationId xmlns:a16="http://schemas.microsoft.com/office/drawing/2014/main" id="{FE6918D2-9DBD-4D3D-AEB2-17D83CC15621}"/>
                  </a:ext>
                </a:extLst>
              </p:cNvPr>
              <p:cNvSpPr/>
              <p:nvPr/>
            </p:nvSpPr>
            <p:spPr>
              <a:xfrm>
                <a:off x="7950608" y="3185896"/>
                <a:ext cx="56127" cy="23647"/>
              </a:xfrm>
              <a:custGeom>
                <a:avLst/>
                <a:gdLst/>
                <a:ahLst/>
                <a:cxnLst/>
                <a:rect l="l" t="t" r="r" b="b"/>
                <a:pathLst>
                  <a:path w="1811" h="763" extrusionOk="0">
                    <a:moveTo>
                      <a:pt x="1727" y="0"/>
                    </a:moveTo>
                    <a:lnTo>
                      <a:pt x="0" y="393"/>
                    </a:lnTo>
                    <a:lnTo>
                      <a:pt x="84" y="762"/>
                    </a:lnTo>
                    <a:lnTo>
                      <a:pt x="1810" y="381"/>
                    </a:lnTo>
                    <a:lnTo>
                      <a:pt x="1727"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68" name="Google Shape;1349;p55">
                <a:extLst>
                  <a:ext uri="{FF2B5EF4-FFF2-40B4-BE49-F238E27FC236}">
                    <a16:creationId xmlns:a16="http://schemas.microsoft.com/office/drawing/2014/main" id="{42D9F355-F7DC-4BE3-B0C0-A13789EE3361}"/>
                  </a:ext>
                </a:extLst>
              </p:cNvPr>
              <p:cNvSpPr/>
              <p:nvPr/>
            </p:nvSpPr>
            <p:spPr>
              <a:xfrm>
                <a:off x="8180135" y="3067072"/>
                <a:ext cx="161657" cy="82688"/>
              </a:xfrm>
              <a:custGeom>
                <a:avLst/>
                <a:gdLst/>
                <a:ahLst/>
                <a:cxnLst/>
                <a:rect l="l" t="t" r="r" b="b"/>
                <a:pathLst>
                  <a:path w="5216" h="2668" extrusionOk="0">
                    <a:moveTo>
                      <a:pt x="5048" y="0"/>
                    </a:moveTo>
                    <a:lnTo>
                      <a:pt x="0" y="2310"/>
                    </a:lnTo>
                    <a:lnTo>
                      <a:pt x="167" y="2667"/>
                    </a:lnTo>
                    <a:lnTo>
                      <a:pt x="5215" y="357"/>
                    </a:lnTo>
                    <a:lnTo>
                      <a:pt x="5048" y="0"/>
                    </a:ln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14" name="Google Shape;1353;p55">
              <a:extLst>
                <a:ext uri="{FF2B5EF4-FFF2-40B4-BE49-F238E27FC236}">
                  <a16:creationId xmlns:a16="http://schemas.microsoft.com/office/drawing/2014/main" id="{BBA42ED3-1DC2-46EE-8605-3628F0346A67}"/>
                </a:ext>
              </a:extLst>
            </p:cNvPr>
            <p:cNvSpPr/>
            <p:nvPr/>
          </p:nvSpPr>
          <p:spPr>
            <a:xfrm rot="85591" flipH="1">
              <a:off x="7169780" y="2027169"/>
              <a:ext cx="31301" cy="26261"/>
            </a:xfrm>
            <a:custGeom>
              <a:avLst/>
              <a:gdLst/>
              <a:ahLst/>
              <a:cxnLst/>
              <a:rect l="l" t="t" r="r" b="b"/>
              <a:pathLst>
                <a:path w="739" h="620" extrusionOk="0">
                  <a:moveTo>
                    <a:pt x="679" y="0"/>
                  </a:moveTo>
                  <a:cubicBezTo>
                    <a:pt x="465" y="24"/>
                    <a:pt x="227" y="48"/>
                    <a:pt x="1" y="60"/>
                  </a:cubicBezTo>
                  <a:lnTo>
                    <a:pt x="24" y="619"/>
                  </a:lnTo>
                  <a:cubicBezTo>
                    <a:pt x="263" y="607"/>
                    <a:pt x="501" y="595"/>
                    <a:pt x="739" y="560"/>
                  </a:cubicBezTo>
                  <a:lnTo>
                    <a:pt x="679" y="0"/>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Google Shape;1927;p30">
            <a:extLst>
              <a:ext uri="{FF2B5EF4-FFF2-40B4-BE49-F238E27FC236}">
                <a16:creationId xmlns:a16="http://schemas.microsoft.com/office/drawing/2014/main" id="{E89D66CD-9ADD-40FF-8A8A-18D4082FD308}"/>
              </a:ext>
            </a:extLst>
          </p:cNvPr>
          <p:cNvSpPr/>
          <p:nvPr/>
        </p:nvSpPr>
        <p:spPr>
          <a:xfrm>
            <a:off x="1767520" y="589440"/>
            <a:ext cx="6685337" cy="404581"/>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a:solidFill>
                  <a:srgbClr val="002060"/>
                </a:solidFill>
                <a:latin typeface="#9Slide03 AllRoundGothic" panose="020B0703020202020104" pitchFamily="34" charset="0"/>
              </a:rPr>
              <a:t>2. </a:t>
            </a:r>
            <a:r>
              <a:rPr lang="en-US" sz="2400" dirty="0" err="1">
                <a:solidFill>
                  <a:srgbClr val="002060"/>
                </a:solidFill>
                <a:latin typeface="#9Slide03 AllRoundGothic" panose="020B0703020202020104" pitchFamily="34" charset="0"/>
              </a:rPr>
              <a:t>Đặc</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điểm</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chung</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của</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hợp</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chất</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hữu</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cơ</a:t>
            </a:r>
            <a:endParaRPr sz="2400" dirty="0">
              <a:solidFill>
                <a:srgbClr val="002060"/>
              </a:solidFill>
              <a:latin typeface="#9Slide03 AllRoundGothic" panose="020B0703020202020104" pitchFamily="34" charset="0"/>
            </a:endParaRPr>
          </a:p>
        </p:txBody>
      </p:sp>
      <p:graphicFrame>
        <p:nvGraphicFramePr>
          <p:cNvPr id="7" name="Group 38"/>
          <p:cNvGraphicFramePr>
            <a:graphicFrameLocks noGrp="1"/>
          </p:cNvGraphicFramePr>
          <p:nvPr>
            <p:extLst>
              <p:ext uri="{D42A27DB-BD31-4B8C-83A1-F6EECF244321}">
                <p14:modId xmlns:p14="http://schemas.microsoft.com/office/powerpoint/2010/main" val="4214855969"/>
              </p:ext>
            </p:extLst>
          </p:nvPr>
        </p:nvGraphicFramePr>
        <p:xfrm>
          <a:off x="1" y="1350947"/>
          <a:ext cx="9143999" cy="3553101"/>
        </p:xfrm>
        <a:graphic>
          <a:graphicData uri="http://schemas.openxmlformats.org/drawingml/2006/table">
            <a:tbl>
              <a:tblPr/>
              <a:tblGrid>
                <a:gridCol w="2707573">
                  <a:extLst>
                    <a:ext uri="{9D8B030D-6E8A-4147-A177-3AD203B41FA5}">
                      <a16:colId xmlns:a16="http://schemas.microsoft.com/office/drawing/2014/main" val="20000"/>
                    </a:ext>
                  </a:extLst>
                </a:gridCol>
                <a:gridCol w="6436426">
                  <a:extLst>
                    <a:ext uri="{9D8B030D-6E8A-4147-A177-3AD203B41FA5}">
                      <a16:colId xmlns:a16="http://schemas.microsoft.com/office/drawing/2014/main" val="20001"/>
                    </a:ext>
                  </a:extLst>
                </a:gridCol>
              </a:tblGrid>
              <a:tr h="80184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180504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94620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bl>
          </a:graphicData>
        </a:graphic>
      </p:graphicFrame>
      <p:sp>
        <p:nvSpPr>
          <p:cNvPr id="8" name="TextBox 12"/>
          <p:cNvSpPr txBox="1">
            <a:spLocks noChangeArrowheads="1"/>
          </p:cNvSpPr>
          <p:nvPr/>
        </p:nvSpPr>
        <p:spPr bwMode="auto">
          <a:xfrm>
            <a:off x="2971800" y="2819401"/>
            <a:ext cx="1790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Tx/>
              <a:buFontTx/>
              <a:buNone/>
            </a:pPr>
            <a:endParaRPr lang="en-US" sz="1800">
              <a:solidFill>
                <a:srgbClr val="0000FF"/>
              </a:solidFill>
            </a:endParaRPr>
          </a:p>
        </p:txBody>
      </p:sp>
      <p:sp>
        <p:nvSpPr>
          <p:cNvPr id="11" name="TextBox 15"/>
          <p:cNvSpPr txBox="1">
            <a:spLocks noChangeArrowheads="1"/>
          </p:cNvSpPr>
          <p:nvPr/>
        </p:nvSpPr>
        <p:spPr bwMode="auto">
          <a:xfrm>
            <a:off x="0" y="2701473"/>
            <a:ext cx="3557010" cy="52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Tx/>
              <a:buFontTx/>
              <a:buNone/>
            </a:pPr>
            <a:r>
              <a:rPr lang="en-US" sz="2800" dirty="0" err="1">
                <a:solidFill>
                  <a:schemeClr val="accent6">
                    <a:lumMod val="25000"/>
                  </a:schemeClr>
                </a:solidFill>
                <a:latin typeface="Times New Roman" pitchFamily="18" charset="0"/>
                <a:cs typeface="Times New Roman" pitchFamily="18" charset="0"/>
              </a:rPr>
              <a:t>Tính</a:t>
            </a:r>
            <a:r>
              <a:rPr lang="en-US" sz="2800" dirty="0">
                <a:solidFill>
                  <a:schemeClr val="accent6">
                    <a:lumMod val="25000"/>
                  </a:schemeClr>
                </a:solidFill>
                <a:latin typeface="Times New Roman" pitchFamily="18" charset="0"/>
                <a:cs typeface="Times New Roman" pitchFamily="18" charset="0"/>
              </a:rPr>
              <a:t> </a:t>
            </a:r>
            <a:r>
              <a:rPr lang="en-US" sz="2800" dirty="0" err="1">
                <a:solidFill>
                  <a:schemeClr val="accent6">
                    <a:lumMod val="25000"/>
                  </a:schemeClr>
                </a:solidFill>
                <a:latin typeface="Times New Roman" pitchFamily="18" charset="0"/>
                <a:cs typeface="Times New Roman" pitchFamily="18" charset="0"/>
              </a:rPr>
              <a:t>chất</a:t>
            </a:r>
            <a:r>
              <a:rPr lang="en-US" sz="2800" dirty="0">
                <a:solidFill>
                  <a:schemeClr val="accent6">
                    <a:lumMod val="25000"/>
                  </a:schemeClr>
                </a:solidFill>
                <a:latin typeface="Times New Roman" pitchFamily="18" charset="0"/>
                <a:cs typeface="Times New Roman" pitchFamily="18" charset="0"/>
              </a:rPr>
              <a:t> </a:t>
            </a:r>
            <a:r>
              <a:rPr lang="en-US" sz="2800" dirty="0" err="1">
                <a:solidFill>
                  <a:schemeClr val="accent6">
                    <a:lumMod val="25000"/>
                  </a:schemeClr>
                </a:solidFill>
                <a:latin typeface="Times New Roman" pitchFamily="18" charset="0"/>
                <a:cs typeface="Times New Roman" pitchFamily="18" charset="0"/>
              </a:rPr>
              <a:t>vật</a:t>
            </a:r>
            <a:r>
              <a:rPr lang="en-US" sz="2800" dirty="0">
                <a:solidFill>
                  <a:schemeClr val="accent6">
                    <a:lumMod val="25000"/>
                  </a:schemeClr>
                </a:solidFill>
                <a:latin typeface="Times New Roman" pitchFamily="18" charset="0"/>
                <a:cs typeface="Times New Roman" pitchFamily="18" charset="0"/>
              </a:rPr>
              <a:t> </a:t>
            </a:r>
            <a:r>
              <a:rPr lang="en-US" sz="2800" dirty="0" err="1">
                <a:solidFill>
                  <a:schemeClr val="accent6">
                    <a:lumMod val="25000"/>
                  </a:schemeClr>
                </a:solidFill>
                <a:latin typeface="Times New Roman" pitchFamily="18" charset="0"/>
                <a:cs typeface="Times New Roman" pitchFamily="18" charset="0"/>
              </a:rPr>
              <a:t>lí</a:t>
            </a:r>
            <a:endParaRPr lang="en-US" sz="2800" dirty="0">
              <a:solidFill>
                <a:schemeClr val="accent6">
                  <a:lumMod val="25000"/>
                </a:schemeClr>
              </a:solidFill>
              <a:latin typeface="Times New Roman" pitchFamily="18" charset="0"/>
              <a:cs typeface="Times New Roman" pitchFamily="18" charset="0"/>
            </a:endParaRPr>
          </a:p>
        </p:txBody>
      </p:sp>
      <p:sp>
        <p:nvSpPr>
          <p:cNvPr id="13" name="TextBox 15"/>
          <p:cNvSpPr txBox="1">
            <a:spLocks noChangeArrowheads="1"/>
          </p:cNvSpPr>
          <p:nvPr/>
        </p:nvSpPr>
        <p:spPr bwMode="auto">
          <a:xfrm>
            <a:off x="-10985" y="3881327"/>
            <a:ext cx="3557010" cy="52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Tx/>
              <a:buFontTx/>
              <a:buNone/>
            </a:pPr>
            <a:r>
              <a:rPr lang="en-US" sz="2800" dirty="0" err="1">
                <a:solidFill>
                  <a:schemeClr val="accent6">
                    <a:lumMod val="25000"/>
                  </a:schemeClr>
                </a:solidFill>
                <a:latin typeface="Times New Roman" pitchFamily="18" charset="0"/>
                <a:cs typeface="Times New Roman" pitchFamily="18" charset="0"/>
              </a:rPr>
              <a:t>Tính</a:t>
            </a:r>
            <a:r>
              <a:rPr lang="en-US" sz="2800" dirty="0">
                <a:solidFill>
                  <a:schemeClr val="accent6">
                    <a:lumMod val="25000"/>
                  </a:schemeClr>
                </a:solidFill>
                <a:latin typeface="Times New Roman" pitchFamily="18" charset="0"/>
                <a:cs typeface="Times New Roman" pitchFamily="18" charset="0"/>
              </a:rPr>
              <a:t> </a:t>
            </a:r>
            <a:r>
              <a:rPr lang="en-US" sz="2800" dirty="0" err="1">
                <a:solidFill>
                  <a:schemeClr val="accent6">
                    <a:lumMod val="25000"/>
                  </a:schemeClr>
                </a:solidFill>
                <a:latin typeface="Times New Roman" pitchFamily="18" charset="0"/>
                <a:cs typeface="Times New Roman" pitchFamily="18" charset="0"/>
              </a:rPr>
              <a:t>chất</a:t>
            </a:r>
            <a:r>
              <a:rPr lang="en-US" sz="2800" dirty="0">
                <a:solidFill>
                  <a:schemeClr val="accent6">
                    <a:lumMod val="25000"/>
                  </a:schemeClr>
                </a:solidFill>
                <a:latin typeface="Times New Roman" pitchFamily="18" charset="0"/>
                <a:cs typeface="Times New Roman" pitchFamily="18" charset="0"/>
              </a:rPr>
              <a:t> </a:t>
            </a:r>
            <a:r>
              <a:rPr lang="en-US" sz="2800" dirty="0" err="1">
                <a:solidFill>
                  <a:schemeClr val="accent6">
                    <a:lumMod val="25000"/>
                  </a:schemeClr>
                </a:solidFill>
                <a:latin typeface="Times New Roman" pitchFamily="18" charset="0"/>
                <a:cs typeface="Times New Roman" pitchFamily="18" charset="0"/>
              </a:rPr>
              <a:t>hóa</a:t>
            </a:r>
            <a:r>
              <a:rPr lang="en-US" sz="2800" dirty="0">
                <a:solidFill>
                  <a:schemeClr val="accent6">
                    <a:lumMod val="25000"/>
                  </a:schemeClr>
                </a:solidFill>
                <a:latin typeface="Times New Roman" pitchFamily="18" charset="0"/>
                <a:cs typeface="Times New Roman" pitchFamily="18" charset="0"/>
              </a:rPr>
              <a:t> </a:t>
            </a:r>
            <a:r>
              <a:rPr lang="en-US" sz="2800" dirty="0" err="1">
                <a:solidFill>
                  <a:schemeClr val="accent6">
                    <a:lumMod val="25000"/>
                  </a:schemeClr>
                </a:solidFill>
                <a:latin typeface="Times New Roman" pitchFamily="18" charset="0"/>
                <a:cs typeface="Times New Roman" pitchFamily="18" charset="0"/>
              </a:rPr>
              <a:t>học</a:t>
            </a:r>
            <a:endParaRPr lang="en-US" sz="2800" dirty="0">
              <a:solidFill>
                <a:schemeClr val="accent6">
                  <a:lumMod val="25000"/>
                </a:schemeClr>
              </a:solidFill>
              <a:latin typeface="Times New Roman" pitchFamily="18" charset="0"/>
              <a:cs typeface="Times New Roman" pitchFamily="18" charset="0"/>
            </a:endParaRPr>
          </a:p>
        </p:txBody>
      </p:sp>
      <p:sp>
        <p:nvSpPr>
          <p:cNvPr id="15" name="TextBox 10"/>
          <p:cNvSpPr txBox="1">
            <a:spLocks noChangeArrowheads="1"/>
          </p:cNvSpPr>
          <p:nvPr/>
        </p:nvSpPr>
        <p:spPr bwMode="auto">
          <a:xfrm>
            <a:off x="2696002" y="2107432"/>
            <a:ext cx="6317672" cy="181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dirty="0" err="1">
                <a:solidFill>
                  <a:schemeClr val="accent6">
                    <a:lumMod val="25000"/>
                  </a:schemeClr>
                </a:solidFill>
                <a:latin typeface="Times New Roman" pitchFamily="18" charset="0"/>
                <a:cs typeface="Times New Roman" pitchFamily="18" charset="0"/>
              </a:rPr>
              <a:t>Thường</a:t>
            </a:r>
            <a:r>
              <a:rPr lang="en-US" sz="2800" dirty="0">
                <a:solidFill>
                  <a:schemeClr val="accent6">
                    <a:lumMod val="25000"/>
                  </a:schemeClr>
                </a:solidFill>
                <a:latin typeface="Times New Roman" pitchFamily="18" charset="0"/>
                <a:cs typeface="Times New Roman" pitchFamily="18" charset="0"/>
              </a:rPr>
              <a:t> </a:t>
            </a:r>
            <a:r>
              <a:rPr lang="en-US" sz="2800" dirty="0" err="1">
                <a:solidFill>
                  <a:schemeClr val="accent6">
                    <a:lumMod val="25000"/>
                  </a:schemeClr>
                </a:solidFill>
                <a:latin typeface="Times New Roman" pitchFamily="18" charset="0"/>
                <a:cs typeface="Times New Roman" pitchFamily="18" charset="0"/>
              </a:rPr>
              <a:t>có</a:t>
            </a:r>
            <a:r>
              <a:rPr lang="en-US" sz="2800" dirty="0">
                <a:solidFill>
                  <a:schemeClr val="accent6">
                    <a:lumMod val="25000"/>
                  </a:schemeClr>
                </a:solidFill>
                <a:latin typeface="Times New Roman" pitchFamily="18" charset="0"/>
                <a:cs typeface="Times New Roman" pitchFamily="18" charset="0"/>
              </a:rPr>
              <a:t> </a:t>
            </a:r>
            <a:r>
              <a:rPr lang="en-US" sz="2800" dirty="0" err="1">
                <a:solidFill>
                  <a:schemeClr val="accent6">
                    <a:lumMod val="25000"/>
                  </a:schemeClr>
                </a:solidFill>
                <a:latin typeface="Times New Roman" pitchFamily="18" charset="0"/>
                <a:cs typeface="Times New Roman" pitchFamily="18" charset="0"/>
              </a:rPr>
              <a:t>nhiệt</a:t>
            </a:r>
            <a:r>
              <a:rPr lang="en-US" sz="2800" dirty="0">
                <a:solidFill>
                  <a:schemeClr val="accent6">
                    <a:lumMod val="25000"/>
                  </a:schemeClr>
                </a:solidFill>
                <a:latin typeface="Times New Roman" pitchFamily="18" charset="0"/>
                <a:cs typeface="Times New Roman" pitchFamily="18" charset="0"/>
              </a:rPr>
              <a:t> </a:t>
            </a:r>
            <a:r>
              <a:rPr lang="en-US" sz="2800" dirty="0" err="1">
                <a:solidFill>
                  <a:schemeClr val="accent6">
                    <a:lumMod val="25000"/>
                  </a:schemeClr>
                </a:solidFill>
                <a:latin typeface="Times New Roman" pitchFamily="18" charset="0"/>
                <a:cs typeface="Times New Roman" pitchFamily="18" charset="0"/>
              </a:rPr>
              <a:t>độ</a:t>
            </a:r>
            <a:r>
              <a:rPr lang="en-US" sz="2800" dirty="0">
                <a:solidFill>
                  <a:schemeClr val="accent6">
                    <a:lumMod val="25000"/>
                  </a:schemeClr>
                </a:solidFill>
                <a:latin typeface="Times New Roman" pitchFamily="18" charset="0"/>
                <a:cs typeface="Times New Roman" pitchFamily="18" charset="0"/>
              </a:rPr>
              <a:t> </a:t>
            </a:r>
            <a:r>
              <a:rPr lang="en-US" sz="2800" dirty="0" err="1">
                <a:solidFill>
                  <a:schemeClr val="accent6">
                    <a:lumMod val="25000"/>
                  </a:schemeClr>
                </a:solidFill>
                <a:latin typeface="Times New Roman" pitchFamily="18" charset="0"/>
                <a:cs typeface="Times New Roman" pitchFamily="18" charset="0"/>
              </a:rPr>
              <a:t>nóng</a:t>
            </a:r>
            <a:r>
              <a:rPr lang="en-US" sz="2800" dirty="0">
                <a:solidFill>
                  <a:schemeClr val="accent6">
                    <a:lumMod val="25000"/>
                  </a:schemeClr>
                </a:solidFill>
                <a:latin typeface="Times New Roman" pitchFamily="18" charset="0"/>
                <a:cs typeface="Times New Roman" pitchFamily="18" charset="0"/>
              </a:rPr>
              <a:t> </a:t>
            </a:r>
            <a:r>
              <a:rPr lang="en-US" sz="2800" dirty="0" err="1">
                <a:solidFill>
                  <a:schemeClr val="accent6">
                    <a:lumMod val="25000"/>
                  </a:schemeClr>
                </a:solidFill>
                <a:latin typeface="Times New Roman" pitchFamily="18" charset="0"/>
                <a:cs typeface="Times New Roman" pitchFamily="18" charset="0"/>
              </a:rPr>
              <a:t>chảy</a:t>
            </a:r>
            <a:r>
              <a:rPr lang="en-US" sz="2800" dirty="0">
                <a:solidFill>
                  <a:schemeClr val="accent6">
                    <a:lumMod val="25000"/>
                  </a:schemeClr>
                </a:solidFill>
                <a:latin typeface="Times New Roman" pitchFamily="18" charset="0"/>
                <a:cs typeface="Times New Roman" pitchFamily="18" charset="0"/>
              </a:rPr>
              <a:t>, </a:t>
            </a:r>
            <a:r>
              <a:rPr lang="en-US" sz="2800" dirty="0" err="1">
                <a:solidFill>
                  <a:schemeClr val="accent6">
                    <a:lumMod val="25000"/>
                  </a:schemeClr>
                </a:solidFill>
                <a:latin typeface="Times New Roman" pitchFamily="18" charset="0"/>
                <a:cs typeface="Times New Roman" pitchFamily="18" charset="0"/>
              </a:rPr>
              <a:t>nhiệt</a:t>
            </a:r>
            <a:r>
              <a:rPr lang="en-US" sz="2800" dirty="0">
                <a:solidFill>
                  <a:schemeClr val="accent6">
                    <a:lumMod val="25000"/>
                  </a:schemeClr>
                </a:solidFill>
                <a:latin typeface="Times New Roman" pitchFamily="18" charset="0"/>
                <a:cs typeface="Times New Roman" pitchFamily="18" charset="0"/>
              </a:rPr>
              <a:t> </a:t>
            </a:r>
            <a:r>
              <a:rPr lang="en-US" sz="2800" dirty="0" err="1">
                <a:solidFill>
                  <a:schemeClr val="accent6">
                    <a:lumMod val="25000"/>
                  </a:schemeClr>
                </a:solidFill>
                <a:latin typeface="Times New Roman" pitchFamily="18" charset="0"/>
                <a:cs typeface="Times New Roman" pitchFamily="18" charset="0"/>
              </a:rPr>
              <a:t>độ</a:t>
            </a:r>
            <a:r>
              <a:rPr lang="en-US" sz="2800" dirty="0">
                <a:solidFill>
                  <a:schemeClr val="accent6">
                    <a:lumMod val="25000"/>
                  </a:schemeClr>
                </a:solidFill>
                <a:latin typeface="Times New Roman" pitchFamily="18" charset="0"/>
                <a:cs typeface="Times New Roman" pitchFamily="18" charset="0"/>
              </a:rPr>
              <a:t> </a:t>
            </a:r>
            <a:r>
              <a:rPr lang="en-US" sz="2800" dirty="0" err="1">
                <a:solidFill>
                  <a:schemeClr val="accent6">
                    <a:lumMod val="25000"/>
                  </a:schemeClr>
                </a:solidFill>
                <a:latin typeface="Times New Roman" pitchFamily="18" charset="0"/>
                <a:cs typeface="Times New Roman" pitchFamily="18" charset="0"/>
              </a:rPr>
              <a:t>sôi</a:t>
            </a:r>
            <a:r>
              <a:rPr lang="en-US" sz="2800" dirty="0">
                <a:solidFill>
                  <a:schemeClr val="accent6">
                    <a:lumMod val="25000"/>
                  </a:schemeClr>
                </a:solidFill>
                <a:latin typeface="Times New Roman" pitchFamily="18" charset="0"/>
                <a:cs typeface="Times New Roman" pitchFamily="18" charset="0"/>
              </a:rPr>
              <a:t> </a:t>
            </a:r>
            <a:r>
              <a:rPr lang="en-US" sz="2800" dirty="0" err="1">
                <a:solidFill>
                  <a:schemeClr val="accent6">
                    <a:lumMod val="25000"/>
                  </a:schemeClr>
                </a:solidFill>
                <a:latin typeface="Times New Roman" pitchFamily="18" charset="0"/>
                <a:cs typeface="Times New Roman" pitchFamily="18" charset="0"/>
              </a:rPr>
              <a:t>thấp</a:t>
            </a:r>
            <a:r>
              <a:rPr lang="en-US" sz="2800" dirty="0">
                <a:solidFill>
                  <a:schemeClr val="accent6">
                    <a:lumMod val="25000"/>
                  </a:schemeClr>
                </a:solidFill>
                <a:latin typeface="Times New Roman" pitchFamily="18" charset="0"/>
                <a:cs typeface="Times New Roman" pitchFamily="18" charset="0"/>
              </a:rPr>
              <a:t> (</a:t>
            </a:r>
            <a:r>
              <a:rPr lang="en-US" sz="2800" dirty="0" err="1">
                <a:solidFill>
                  <a:schemeClr val="accent6">
                    <a:lumMod val="25000"/>
                  </a:schemeClr>
                </a:solidFill>
                <a:latin typeface="Times New Roman" pitchFamily="18" charset="0"/>
                <a:cs typeface="Times New Roman" pitchFamily="18" charset="0"/>
              </a:rPr>
              <a:t>dễ</a:t>
            </a:r>
            <a:r>
              <a:rPr lang="en-US" sz="2800" dirty="0">
                <a:solidFill>
                  <a:schemeClr val="accent6">
                    <a:lumMod val="25000"/>
                  </a:schemeClr>
                </a:solidFill>
                <a:latin typeface="Times New Roman" pitchFamily="18" charset="0"/>
                <a:cs typeface="Times New Roman" pitchFamily="18" charset="0"/>
              </a:rPr>
              <a:t> bay </a:t>
            </a:r>
            <a:r>
              <a:rPr lang="en-US" sz="2800" dirty="0" err="1">
                <a:solidFill>
                  <a:schemeClr val="accent6">
                    <a:lumMod val="25000"/>
                  </a:schemeClr>
                </a:solidFill>
                <a:latin typeface="Times New Roman" pitchFamily="18" charset="0"/>
                <a:cs typeface="Times New Roman" pitchFamily="18" charset="0"/>
              </a:rPr>
              <a:t>hơi</a:t>
            </a:r>
            <a:r>
              <a:rPr lang="en-US" sz="2800" dirty="0">
                <a:solidFill>
                  <a:schemeClr val="accent6">
                    <a:lumMod val="25000"/>
                  </a:schemeClr>
                </a:solidFill>
                <a:latin typeface="Times New Roman" pitchFamily="18" charset="0"/>
                <a:cs typeface="Times New Roman" pitchFamily="18" charset="0"/>
              </a:rPr>
              <a:t>), </a:t>
            </a:r>
            <a:r>
              <a:rPr lang="vi-VN" sz="2800" dirty="0">
                <a:solidFill>
                  <a:schemeClr val="accent6">
                    <a:lumMod val="25000"/>
                  </a:schemeClr>
                </a:solidFill>
                <a:latin typeface="Times New Roman" pitchFamily="18" charset="0"/>
                <a:cs typeface="Times New Roman" pitchFamily="18" charset="0"/>
              </a:rPr>
              <a:t>không tan hoặc ít tan trong nước</a:t>
            </a:r>
            <a:r>
              <a:rPr lang="en-US" sz="2800" dirty="0">
                <a:solidFill>
                  <a:schemeClr val="accent6">
                    <a:lumMod val="25000"/>
                  </a:schemeClr>
                </a:solidFill>
                <a:latin typeface="Times New Roman" pitchFamily="18" charset="0"/>
                <a:cs typeface="Times New Roman" pitchFamily="18" charset="0"/>
              </a:rPr>
              <a:t>, tan </a:t>
            </a:r>
            <a:r>
              <a:rPr lang="en-US" sz="2800" dirty="0" err="1">
                <a:solidFill>
                  <a:schemeClr val="accent6">
                    <a:lumMod val="25000"/>
                  </a:schemeClr>
                </a:solidFill>
                <a:latin typeface="Times New Roman" pitchFamily="18" charset="0"/>
                <a:cs typeface="Times New Roman" pitchFamily="18" charset="0"/>
              </a:rPr>
              <a:t>nhiều</a:t>
            </a:r>
            <a:r>
              <a:rPr lang="en-US" sz="2800" dirty="0">
                <a:solidFill>
                  <a:schemeClr val="accent6">
                    <a:lumMod val="25000"/>
                  </a:schemeClr>
                </a:solidFill>
                <a:latin typeface="Times New Roman" pitchFamily="18" charset="0"/>
                <a:cs typeface="Times New Roman" pitchFamily="18" charset="0"/>
              </a:rPr>
              <a:t> </a:t>
            </a:r>
            <a:r>
              <a:rPr lang="en-US" sz="2800" dirty="0" err="1">
                <a:solidFill>
                  <a:schemeClr val="accent6">
                    <a:lumMod val="25000"/>
                  </a:schemeClr>
                </a:solidFill>
                <a:latin typeface="Times New Roman" pitchFamily="18" charset="0"/>
                <a:cs typeface="Times New Roman" pitchFamily="18" charset="0"/>
              </a:rPr>
              <a:t>trong</a:t>
            </a:r>
            <a:r>
              <a:rPr lang="en-US" sz="2800" dirty="0">
                <a:solidFill>
                  <a:schemeClr val="accent6">
                    <a:lumMod val="25000"/>
                  </a:schemeClr>
                </a:solidFill>
                <a:latin typeface="Times New Roman" pitchFamily="18" charset="0"/>
                <a:cs typeface="Times New Roman" pitchFamily="18" charset="0"/>
              </a:rPr>
              <a:t> dung </a:t>
            </a:r>
            <a:r>
              <a:rPr lang="en-US" sz="2800" dirty="0" err="1">
                <a:solidFill>
                  <a:schemeClr val="accent6">
                    <a:lumMod val="25000"/>
                  </a:schemeClr>
                </a:solidFill>
                <a:latin typeface="Times New Roman" pitchFamily="18" charset="0"/>
                <a:cs typeface="Times New Roman" pitchFamily="18" charset="0"/>
              </a:rPr>
              <a:t>môi</a:t>
            </a:r>
            <a:r>
              <a:rPr lang="en-US" sz="2800" dirty="0">
                <a:solidFill>
                  <a:schemeClr val="accent6">
                    <a:lumMod val="25000"/>
                  </a:schemeClr>
                </a:solidFill>
                <a:latin typeface="Times New Roman" pitchFamily="18" charset="0"/>
                <a:cs typeface="Times New Roman" pitchFamily="18" charset="0"/>
              </a:rPr>
              <a:t> </a:t>
            </a:r>
            <a:r>
              <a:rPr lang="en-US" sz="2800" dirty="0" err="1">
                <a:solidFill>
                  <a:schemeClr val="accent6">
                    <a:lumMod val="25000"/>
                  </a:schemeClr>
                </a:solidFill>
                <a:latin typeface="Times New Roman" pitchFamily="18" charset="0"/>
                <a:cs typeface="Times New Roman" pitchFamily="18" charset="0"/>
              </a:rPr>
              <a:t>hữu</a:t>
            </a:r>
            <a:r>
              <a:rPr lang="en-US" sz="2800" dirty="0">
                <a:solidFill>
                  <a:schemeClr val="accent6">
                    <a:lumMod val="25000"/>
                  </a:schemeClr>
                </a:solidFill>
                <a:latin typeface="Times New Roman" pitchFamily="18" charset="0"/>
                <a:cs typeface="Times New Roman" pitchFamily="18" charset="0"/>
              </a:rPr>
              <a:t> </a:t>
            </a:r>
            <a:r>
              <a:rPr lang="en-US" sz="2800" dirty="0" err="1">
                <a:solidFill>
                  <a:schemeClr val="accent6">
                    <a:lumMod val="25000"/>
                  </a:schemeClr>
                </a:solidFill>
                <a:latin typeface="Times New Roman" pitchFamily="18" charset="0"/>
                <a:cs typeface="Times New Roman" pitchFamily="18" charset="0"/>
              </a:rPr>
              <a:t>cơ</a:t>
            </a:r>
            <a:endParaRPr lang="en-US" sz="2800" dirty="0">
              <a:solidFill>
                <a:schemeClr val="accent6">
                  <a:lumMod val="25000"/>
                </a:schemeClr>
              </a:solidFill>
              <a:latin typeface="Times New Roman" pitchFamily="18" charset="0"/>
              <a:cs typeface="Times New Roman" pitchFamily="18" charset="0"/>
            </a:endParaRPr>
          </a:p>
        </p:txBody>
      </p:sp>
      <p:sp>
        <p:nvSpPr>
          <p:cNvPr id="17" name="Google Shape;299;p36">
            <a:extLst>
              <a:ext uri="{FF2B5EF4-FFF2-40B4-BE49-F238E27FC236}">
                <a16:creationId xmlns:a16="http://schemas.microsoft.com/office/drawing/2014/main" id="{B0527057-811F-4329-8181-230F74204142}"/>
              </a:ext>
            </a:extLst>
          </p:cNvPr>
          <p:cNvSpPr txBox="1">
            <a:spLocks/>
          </p:cNvSpPr>
          <p:nvPr/>
        </p:nvSpPr>
        <p:spPr>
          <a:xfrm>
            <a:off x="301731" y="-126753"/>
            <a:ext cx="8910394"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3600" dirty="0">
                <a:solidFill>
                  <a:srgbClr val="002060"/>
                </a:solidFill>
                <a:latin typeface="#9Slide03 AllRoundGothic" panose="020B0703020202020104" charset="0"/>
              </a:rPr>
              <a:t>I. </a:t>
            </a:r>
            <a:r>
              <a:rPr lang="en-US" sz="3200" dirty="0">
                <a:solidFill>
                  <a:srgbClr val="002060"/>
                </a:solidFill>
                <a:latin typeface="#9Slide03 AllRoundGothic" panose="020B0703020202020104" charset="0"/>
              </a:rPr>
              <a:t>HỢP CHẤT HỮU CƠ VÀ HÓA HỌC HỮU CƠ</a:t>
            </a:r>
          </a:p>
        </p:txBody>
      </p:sp>
      <p:sp>
        <p:nvSpPr>
          <p:cNvPr id="16" name="TextBox 13"/>
          <p:cNvSpPr txBox="1">
            <a:spLocks noChangeArrowheads="1"/>
          </p:cNvSpPr>
          <p:nvPr/>
        </p:nvSpPr>
        <p:spPr bwMode="auto">
          <a:xfrm>
            <a:off x="-125145" y="1318422"/>
            <a:ext cx="3186488" cy="83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333" eaLnBrk="1" hangingPunct="1">
              <a:buClrTx/>
            </a:pPr>
            <a:r>
              <a:rPr lang="en-US" sz="4800" b="1" dirty="0">
                <a:solidFill>
                  <a:schemeClr val="accent6">
                    <a:lumMod val="25000"/>
                  </a:schemeClr>
                </a:solidFill>
                <a:latin typeface="Times New Roman" pitchFamily="18" charset="0"/>
                <a:cs typeface="Times New Roman" pitchFamily="18" charset="0"/>
              </a:rPr>
              <a:t> </a:t>
            </a:r>
            <a:r>
              <a:rPr lang="vi-VN" sz="2800" dirty="0">
                <a:solidFill>
                  <a:schemeClr val="accent6">
                    <a:lumMod val="25000"/>
                  </a:schemeClr>
                </a:solidFill>
                <a:latin typeface="Times New Roman" panose="02020603050405020304" pitchFamily="18" charset="0"/>
                <a:cs typeface="Times New Roman" panose="02020603050405020304" pitchFamily="18" charset="0"/>
              </a:rPr>
              <a:t>Đặc điểm liên kết</a:t>
            </a:r>
            <a:endParaRPr lang="en-US" sz="4800" dirty="0">
              <a:solidFill>
                <a:schemeClr val="accent6">
                  <a:lumMod val="25000"/>
                </a:schemeClr>
              </a:solidFill>
              <a:latin typeface="Times New Roman" panose="02020603050405020304" pitchFamily="18" charset="0"/>
              <a:cs typeface="Times New Roman" panose="02020603050405020304" pitchFamily="18" charset="0"/>
            </a:endParaRPr>
          </a:p>
        </p:txBody>
      </p:sp>
      <p:sp>
        <p:nvSpPr>
          <p:cNvPr id="18" name="TextBox 16"/>
          <p:cNvSpPr txBox="1">
            <a:spLocks noChangeArrowheads="1"/>
          </p:cNvSpPr>
          <p:nvPr/>
        </p:nvSpPr>
        <p:spPr bwMode="auto">
          <a:xfrm>
            <a:off x="2696002" y="1499375"/>
            <a:ext cx="5630596" cy="52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r>
              <a:rPr lang="en-US" sz="2800" dirty="0">
                <a:solidFill>
                  <a:schemeClr val="accent6">
                    <a:lumMod val="25000"/>
                  </a:schemeClr>
                </a:solidFill>
                <a:latin typeface="Times New Roman" panose="02020603050405020304" pitchFamily="18" charset="0"/>
                <a:cs typeface="Times New Roman" panose="02020603050405020304" pitchFamily="18" charset="0"/>
              </a:rPr>
              <a:t>T</a:t>
            </a:r>
            <a:r>
              <a:rPr lang="vi-VN" sz="2800" dirty="0">
                <a:solidFill>
                  <a:schemeClr val="accent6">
                    <a:lumMod val="25000"/>
                  </a:schemeClr>
                </a:solidFill>
                <a:latin typeface="Times New Roman" panose="02020603050405020304" pitchFamily="18" charset="0"/>
                <a:cs typeface="Times New Roman" panose="02020603050405020304" pitchFamily="18" charset="0"/>
              </a:rPr>
              <a:t>hường là liên kết cộng hoá trị.</a:t>
            </a:r>
            <a:endParaRPr lang="en-US" sz="2800" dirty="0">
              <a:solidFill>
                <a:schemeClr val="accent6">
                  <a:lumMod val="25000"/>
                </a:schemeClr>
              </a:solidFill>
              <a:latin typeface="Times New Roman" panose="02020603050405020304" pitchFamily="18" charset="0"/>
              <a:cs typeface="Times New Roman" panose="02020603050405020304" pitchFamily="18" charset="0"/>
            </a:endParaRPr>
          </a:p>
        </p:txBody>
      </p:sp>
      <p:pic>
        <p:nvPicPr>
          <p:cNvPr id="19" name="Hình ảnh 66" descr="Ảnh có chứa văn bản, bộ đồ ăn, đĩa lót, đĩa&#10;&#10;Mô tả được tạo tự động">
            <a:extLst>
              <a:ext uri="{FF2B5EF4-FFF2-40B4-BE49-F238E27FC236}">
                <a16:creationId xmlns:a16="http://schemas.microsoft.com/office/drawing/2014/main" id="{3A543C93-718B-6C66-5F05-96CF95412C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695" y="397252"/>
            <a:ext cx="425478" cy="844871"/>
          </a:xfrm>
          <a:prstGeom prst="rect">
            <a:avLst/>
          </a:prstGeom>
        </p:spPr>
      </p:pic>
    </p:spTree>
    <p:extLst>
      <p:ext uri="{BB962C8B-B14F-4D97-AF65-F5344CB8AC3E}">
        <p14:creationId xmlns:p14="http://schemas.microsoft.com/office/powerpoint/2010/main" val="164980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9403" y="2006928"/>
            <a:ext cx="7443454" cy="3055735"/>
          </a:xfrm>
          <a:prstGeom prst="rect">
            <a:avLst/>
          </a:prstGeom>
        </p:spPr>
      </p:pic>
      <p:sp>
        <p:nvSpPr>
          <p:cNvPr id="13" name="Google Shape;1927;p30">
            <a:extLst>
              <a:ext uri="{FF2B5EF4-FFF2-40B4-BE49-F238E27FC236}">
                <a16:creationId xmlns:a16="http://schemas.microsoft.com/office/drawing/2014/main" id="{E89D66CD-9ADD-40FF-8A8A-18D4082FD308}"/>
              </a:ext>
            </a:extLst>
          </p:cNvPr>
          <p:cNvSpPr/>
          <p:nvPr/>
        </p:nvSpPr>
        <p:spPr>
          <a:xfrm>
            <a:off x="1767520" y="498000"/>
            <a:ext cx="6685337" cy="404581"/>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a:solidFill>
                  <a:srgbClr val="002060"/>
                </a:solidFill>
                <a:latin typeface="#9Slide03 AllRoundGothic" panose="020B0703020202020104" pitchFamily="34" charset="0"/>
              </a:rPr>
              <a:t>2. </a:t>
            </a:r>
            <a:r>
              <a:rPr lang="en-US" sz="2400" dirty="0" err="1">
                <a:solidFill>
                  <a:srgbClr val="002060"/>
                </a:solidFill>
                <a:latin typeface="#9Slide03 AllRoundGothic" panose="020B0703020202020104" pitchFamily="34" charset="0"/>
              </a:rPr>
              <a:t>Đặc</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điểm</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chung</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của</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hợp</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chất</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hữu</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cơ</a:t>
            </a:r>
            <a:endParaRPr sz="2400" dirty="0">
              <a:solidFill>
                <a:srgbClr val="002060"/>
              </a:solidFill>
              <a:latin typeface="#9Slide03 AllRoundGothic" panose="020B0703020202020104" pitchFamily="34" charset="0"/>
            </a:endParaRPr>
          </a:p>
        </p:txBody>
      </p:sp>
      <p:sp>
        <p:nvSpPr>
          <p:cNvPr id="14" name="Google Shape;299;p36">
            <a:extLst>
              <a:ext uri="{FF2B5EF4-FFF2-40B4-BE49-F238E27FC236}">
                <a16:creationId xmlns:a16="http://schemas.microsoft.com/office/drawing/2014/main" id="{B0527057-811F-4329-8181-230F74204142}"/>
              </a:ext>
            </a:extLst>
          </p:cNvPr>
          <p:cNvSpPr txBox="1">
            <a:spLocks/>
          </p:cNvSpPr>
          <p:nvPr/>
        </p:nvSpPr>
        <p:spPr>
          <a:xfrm>
            <a:off x="301731" y="-126753"/>
            <a:ext cx="8910394"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3600" dirty="0">
                <a:solidFill>
                  <a:srgbClr val="002060"/>
                </a:solidFill>
                <a:latin typeface="#9Slide03 AllRoundGothic" panose="020B0703020202020104" charset="0"/>
              </a:rPr>
              <a:t>I. </a:t>
            </a:r>
            <a:r>
              <a:rPr lang="en-US" sz="3200" dirty="0">
                <a:solidFill>
                  <a:srgbClr val="002060"/>
                </a:solidFill>
                <a:latin typeface="#9Slide03 AllRoundGothic" panose="020B0703020202020104" charset="0"/>
              </a:rPr>
              <a:t>HỢP CHẤT HỮU CƠ VÀ HÓA HỌC HỮU CƠ</a:t>
            </a:r>
          </a:p>
        </p:txBody>
      </p:sp>
      <p:sp>
        <p:nvSpPr>
          <p:cNvPr id="15" name="Rectangle: Rounded Corners 11">
            <a:extLst>
              <a:ext uri="{FF2B5EF4-FFF2-40B4-BE49-F238E27FC236}">
                <a16:creationId xmlns:a16="http://schemas.microsoft.com/office/drawing/2014/main" id="{70FB6E4F-1979-42AE-AA0B-AA1C72057486}"/>
              </a:ext>
            </a:extLst>
          </p:cNvPr>
          <p:cNvSpPr/>
          <p:nvPr/>
        </p:nvSpPr>
        <p:spPr>
          <a:xfrm>
            <a:off x="-1" y="984692"/>
            <a:ext cx="9144000" cy="97372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just"/>
            <a:r>
              <a:rPr lang="vi-VN" sz="2800" dirty="0">
                <a:solidFill>
                  <a:schemeClr val="accent6">
                    <a:lumMod val="25000"/>
                  </a:schemeClr>
                </a:solidFill>
                <a:latin typeface="+mj-lt"/>
              </a:rPr>
              <a:t>4. Nhận xét đặc điểm cấu tạo của hai sản phẩm tạo thành trong phản ứng tách nước của butan-2-ol.</a:t>
            </a:r>
            <a:endParaRPr lang="en-US" sz="2800" dirty="0">
              <a:solidFill>
                <a:schemeClr val="accent6">
                  <a:lumMod val="25000"/>
                </a:schemeClr>
              </a:solidFill>
              <a:latin typeface="+mj-lt"/>
            </a:endParaRPr>
          </a:p>
        </p:txBody>
      </p:sp>
      <p:sp>
        <p:nvSpPr>
          <p:cNvPr id="16" name="Rectangle: Rounded Corners 11">
            <a:extLst>
              <a:ext uri="{FF2B5EF4-FFF2-40B4-BE49-F238E27FC236}">
                <a16:creationId xmlns:a16="http://schemas.microsoft.com/office/drawing/2014/main" id="{70FB6E4F-1979-42AE-AA0B-AA1C72057486}"/>
              </a:ext>
            </a:extLst>
          </p:cNvPr>
          <p:cNvSpPr/>
          <p:nvPr/>
        </p:nvSpPr>
        <p:spPr>
          <a:xfrm>
            <a:off x="1390273" y="2050369"/>
            <a:ext cx="6733310" cy="259030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just"/>
            <a:r>
              <a:rPr lang="vi-VN" sz="2800" dirty="0">
                <a:solidFill>
                  <a:schemeClr val="accent6">
                    <a:lumMod val="25000"/>
                  </a:schemeClr>
                </a:solidFill>
                <a:latin typeface="+mj-lt"/>
              </a:rPr>
              <a:t>Giống nhau: Hai sản phẩm có công thức phân tử là C</a:t>
            </a:r>
            <a:r>
              <a:rPr lang="vi-VN" sz="2800" baseline="-25000" dirty="0">
                <a:solidFill>
                  <a:schemeClr val="accent6">
                    <a:lumMod val="25000"/>
                  </a:schemeClr>
                </a:solidFill>
                <a:latin typeface="+mj-lt"/>
              </a:rPr>
              <a:t>4</a:t>
            </a:r>
            <a:r>
              <a:rPr lang="vi-VN" sz="2800" dirty="0">
                <a:solidFill>
                  <a:schemeClr val="accent6">
                    <a:lumMod val="25000"/>
                  </a:schemeClr>
                </a:solidFill>
                <a:latin typeface="+mj-lt"/>
              </a:rPr>
              <a:t>H</a:t>
            </a:r>
            <a:r>
              <a:rPr lang="vi-VN" sz="2800" baseline="-25000" dirty="0">
                <a:solidFill>
                  <a:schemeClr val="accent6">
                    <a:lumMod val="25000"/>
                  </a:schemeClr>
                </a:solidFill>
                <a:latin typeface="+mj-lt"/>
              </a:rPr>
              <a:t>8</a:t>
            </a:r>
            <a:r>
              <a:rPr lang="vi-VN" sz="2800" dirty="0">
                <a:solidFill>
                  <a:schemeClr val="accent6">
                    <a:lumMod val="25000"/>
                  </a:schemeClr>
                </a:solidFill>
                <a:latin typeface="+mj-lt"/>
              </a:rPr>
              <a:t>, mạch hở, thẳng.</a:t>
            </a:r>
            <a:endParaRPr lang="en-US" sz="2800" dirty="0">
              <a:solidFill>
                <a:schemeClr val="accent6">
                  <a:lumMod val="25000"/>
                </a:schemeClr>
              </a:solidFill>
              <a:latin typeface="+mj-lt"/>
            </a:endParaRPr>
          </a:p>
          <a:p>
            <a:pPr algn="just"/>
            <a:r>
              <a:rPr lang="vi-VN" sz="2800" dirty="0">
                <a:solidFill>
                  <a:schemeClr val="accent6">
                    <a:lumMod val="25000"/>
                  </a:schemeClr>
                </a:solidFill>
                <a:latin typeface="+mj-lt"/>
              </a:rPr>
              <a:t>Khác nhau: Hai sản phẩm có vị trí liên kết C=C khác nhau trên mạch carbon.</a:t>
            </a:r>
            <a:endParaRPr lang="en-US" sz="16600" dirty="0">
              <a:solidFill>
                <a:schemeClr val="accent6">
                  <a:lumMod val="25000"/>
                </a:schemeClr>
              </a:solidFill>
              <a:latin typeface="+mj-lt"/>
              <a:ea typeface="Times New Roman" panose="02020603050405020304" pitchFamily="18" charset="0"/>
            </a:endParaRPr>
          </a:p>
        </p:txBody>
      </p:sp>
    </p:spTree>
    <p:extLst>
      <p:ext uri="{BB962C8B-B14F-4D97-AF65-F5344CB8AC3E}">
        <p14:creationId xmlns:p14="http://schemas.microsoft.com/office/powerpoint/2010/main" val="40698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 presetClass="entr" presetSubtype="4" fill="hold" nodeType="withEffect">
                                  <p:stCondLst>
                                    <p:cond delay="3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nodeType="clickEffect">
                                  <p:stCondLst>
                                    <p:cond delay="0"/>
                                  </p:stCondLst>
                                  <p:childTnLst>
                                    <p:animEffect transition="out" filter="wipe(down)">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par>
                                <p:cTn id="17" presetID="53" presetClass="exit" presetSubtype="32" fill="hold" grpId="1" nodeType="withEffect">
                                  <p:stCondLst>
                                    <p:cond delay="0"/>
                                  </p:stCondLst>
                                  <p:childTnLst>
                                    <p:anim calcmode="lin" valueType="num">
                                      <p:cBhvr>
                                        <p:cTn id="18" dur="500"/>
                                        <p:tgtEl>
                                          <p:spTgt spid="15"/>
                                        </p:tgtEl>
                                        <p:attrNameLst>
                                          <p:attrName>ppt_w</p:attrName>
                                        </p:attrNameLst>
                                      </p:cBhvr>
                                      <p:tavLst>
                                        <p:tav tm="0">
                                          <p:val>
                                            <p:strVal val="ppt_w"/>
                                          </p:val>
                                        </p:tav>
                                        <p:tav tm="100000">
                                          <p:val>
                                            <p:fltVal val="0"/>
                                          </p:val>
                                        </p:tav>
                                      </p:tavLst>
                                    </p:anim>
                                    <p:anim calcmode="lin" valueType="num">
                                      <p:cBhvr>
                                        <p:cTn id="19" dur="500"/>
                                        <p:tgtEl>
                                          <p:spTgt spid="15"/>
                                        </p:tgtEl>
                                        <p:attrNameLst>
                                          <p:attrName>ppt_h</p:attrName>
                                        </p:attrNameLst>
                                      </p:cBhvr>
                                      <p:tavLst>
                                        <p:tav tm="0">
                                          <p:val>
                                            <p:strVal val="ppt_h"/>
                                          </p:val>
                                        </p:tav>
                                        <p:tav tm="100000">
                                          <p:val>
                                            <p:fltVal val="0"/>
                                          </p:val>
                                        </p:tav>
                                      </p:tavLst>
                                    </p:anim>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par>
                                <p:cTn id="22" presetID="47"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Google Shape;1927;p30">
            <a:extLst>
              <a:ext uri="{FF2B5EF4-FFF2-40B4-BE49-F238E27FC236}">
                <a16:creationId xmlns:a16="http://schemas.microsoft.com/office/drawing/2014/main" id="{E89D66CD-9ADD-40FF-8A8A-18D4082FD308}"/>
              </a:ext>
            </a:extLst>
          </p:cNvPr>
          <p:cNvSpPr/>
          <p:nvPr/>
        </p:nvSpPr>
        <p:spPr>
          <a:xfrm>
            <a:off x="1767520" y="589440"/>
            <a:ext cx="6685337" cy="404581"/>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a:solidFill>
                  <a:srgbClr val="002060"/>
                </a:solidFill>
                <a:latin typeface="#9Slide03 AllRoundGothic" panose="020B0703020202020104" pitchFamily="34" charset="0"/>
              </a:rPr>
              <a:t>2. </a:t>
            </a:r>
            <a:r>
              <a:rPr lang="en-US" sz="2400" dirty="0" err="1">
                <a:solidFill>
                  <a:srgbClr val="002060"/>
                </a:solidFill>
                <a:latin typeface="#9Slide03 AllRoundGothic" panose="020B0703020202020104" pitchFamily="34" charset="0"/>
              </a:rPr>
              <a:t>Đặc</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điểm</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chung</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của</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hợp</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chất</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hữu</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cơ</a:t>
            </a:r>
            <a:endParaRPr sz="2400" dirty="0">
              <a:solidFill>
                <a:srgbClr val="002060"/>
              </a:solidFill>
              <a:latin typeface="#9Slide03 AllRoundGothic" panose="020B0703020202020104" pitchFamily="34" charset="0"/>
            </a:endParaRPr>
          </a:p>
        </p:txBody>
      </p:sp>
      <p:graphicFrame>
        <p:nvGraphicFramePr>
          <p:cNvPr id="7" name="Group 38"/>
          <p:cNvGraphicFramePr>
            <a:graphicFrameLocks noGrp="1"/>
          </p:cNvGraphicFramePr>
          <p:nvPr>
            <p:extLst>
              <p:ext uri="{D42A27DB-BD31-4B8C-83A1-F6EECF244321}">
                <p14:modId xmlns:p14="http://schemas.microsoft.com/office/powerpoint/2010/main" val="2218892086"/>
              </p:ext>
            </p:extLst>
          </p:nvPr>
        </p:nvGraphicFramePr>
        <p:xfrm>
          <a:off x="10986" y="1196260"/>
          <a:ext cx="9143999" cy="3886379"/>
        </p:xfrm>
        <a:graphic>
          <a:graphicData uri="http://schemas.openxmlformats.org/drawingml/2006/table">
            <a:tbl>
              <a:tblPr/>
              <a:tblGrid>
                <a:gridCol w="2707573">
                  <a:extLst>
                    <a:ext uri="{9D8B030D-6E8A-4147-A177-3AD203B41FA5}">
                      <a16:colId xmlns:a16="http://schemas.microsoft.com/office/drawing/2014/main" val="20000"/>
                    </a:ext>
                  </a:extLst>
                </a:gridCol>
                <a:gridCol w="6436426">
                  <a:extLst>
                    <a:ext uri="{9D8B030D-6E8A-4147-A177-3AD203B41FA5}">
                      <a16:colId xmlns:a16="http://schemas.microsoft.com/office/drawing/2014/main" val="20001"/>
                    </a:ext>
                  </a:extLst>
                </a:gridCol>
              </a:tblGrid>
              <a:tr h="76616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130328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181692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0000FF"/>
                        </a:solidFill>
                        <a:effectLst/>
                        <a:latin typeface="Calibri" pitchFamily="34" charset="0"/>
                        <a:cs typeface="Arial" charset="0"/>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bl>
          </a:graphicData>
        </a:graphic>
      </p:graphicFrame>
      <p:sp>
        <p:nvSpPr>
          <p:cNvPr id="8" name="TextBox 12"/>
          <p:cNvSpPr txBox="1">
            <a:spLocks noChangeArrowheads="1"/>
          </p:cNvSpPr>
          <p:nvPr/>
        </p:nvSpPr>
        <p:spPr bwMode="auto">
          <a:xfrm>
            <a:off x="2982785" y="2492582"/>
            <a:ext cx="1790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Tx/>
              <a:buFontTx/>
              <a:buNone/>
            </a:pPr>
            <a:endParaRPr lang="en-US" sz="1800">
              <a:solidFill>
                <a:srgbClr val="0000FF"/>
              </a:solidFill>
            </a:endParaRPr>
          </a:p>
        </p:txBody>
      </p:sp>
      <p:sp>
        <p:nvSpPr>
          <p:cNvPr id="11" name="TextBox 15"/>
          <p:cNvSpPr txBox="1">
            <a:spLocks noChangeArrowheads="1"/>
          </p:cNvSpPr>
          <p:nvPr/>
        </p:nvSpPr>
        <p:spPr bwMode="auto">
          <a:xfrm>
            <a:off x="193695" y="2367417"/>
            <a:ext cx="3557010"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Tx/>
              <a:buFontTx/>
              <a:buNone/>
            </a:pPr>
            <a:r>
              <a:rPr lang="en-US" sz="2400" dirty="0" err="1">
                <a:solidFill>
                  <a:schemeClr val="accent6">
                    <a:lumMod val="25000"/>
                  </a:schemeClr>
                </a:solidFill>
                <a:latin typeface="Times New Roman" pitchFamily="18" charset="0"/>
                <a:cs typeface="Times New Roman" pitchFamily="18" charset="0"/>
              </a:rPr>
              <a:t>Tính</a:t>
            </a:r>
            <a:r>
              <a:rPr lang="en-US" sz="2400" dirty="0">
                <a:solidFill>
                  <a:schemeClr val="accent6">
                    <a:lumMod val="25000"/>
                  </a:schemeClr>
                </a:solidFill>
                <a:latin typeface="Times New Roman" pitchFamily="18" charset="0"/>
                <a:cs typeface="Times New Roman" pitchFamily="18" charset="0"/>
              </a:rPr>
              <a:t> </a:t>
            </a:r>
            <a:r>
              <a:rPr lang="en-US" sz="2400" dirty="0" err="1">
                <a:solidFill>
                  <a:schemeClr val="accent6">
                    <a:lumMod val="25000"/>
                  </a:schemeClr>
                </a:solidFill>
                <a:latin typeface="Times New Roman" pitchFamily="18" charset="0"/>
                <a:cs typeface="Times New Roman" pitchFamily="18" charset="0"/>
              </a:rPr>
              <a:t>chất</a:t>
            </a:r>
            <a:r>
              <a:rPr lang="en-US" sz="2400" dirty="0">
                <a:solidFill>
                  <a:schemeClr val="accent6">
                    <a:lumMod val="25000"/>
                  </a:schemeClr>
                </a:solidFill>
                <a:latin typeface="Times New Roman" pitchFamily="18" charset="0"/>
                <a:cs typeface="Times New Roman" pitchFamily="18" charset="0"/>
              </a:rPr>
              <a:t> </a:t>
            </a:r>
            <a:r>
              <a:rPr lang="en-US" sz="2400" dirty="0" err="1">
                <a:solidFill>
                  <a:schemeClr val="accent6">
                    <a:lumMod val="25000"/>
                  </a:schemeClr>
                </a:solidFill>
                <a:latin typeface="Times New Roman" pitchFamily="18" charset="0"/>
                <a:cs typeface="Times New Roman" pitchFamily="18" charset="0"/>
              </a:rPr>
              <a:t>vật</a:t>
            </a:r>
            <a:r>
              <a:rPr lang="en-US" sz="2400" dirty="0">
                <a:solidFill>
                  <a:schemeClr val="accent6">
                    <a:lumMod val="25000"/>
                  </a:schemeClr>
                </a:solidFill>
                <a:latin typeface="Times New Roman" pitchFamily="18" charset="0"/>
                <a:cs typeface="Times New Roman" pitchFamily="18" charset="0"/>
              </a:rPr>
              <a:t> </a:t>
            </a:r>
            <a:r>
              <a:rPr lang="en-US" sz="2400" dirty="0" err="1">
                <a:solidFill>
                  <a:schemeClr val="accent6">
                    <a:lumMod val="25000"/>
                  </a:schemeClr>
                </a:solidFill>
                <a:latin typeface="Times New Roman" pitchFamily="18" charset="0"/>
                <a:cs typeface="Times New Roman" pitchFamily="18" charset="0"/>
              </a:rPr>
              <a:t>lí</a:t>
            </a:r>
            <a:endParaRPr lang="en-US" sz="2400" dirty="0">
              <a:solidFill>
                <a:schemeClr val="accent6">
                  <a:lumMod val="25000"/>
                </a:schemeClr>
              </a:solidFill>
              <a:latin typeface="Times New Roman" pitchFamily="18" charset="0"/>
              <a:cs typeface="Times New Roman" pitchFamily="18" charset="0"/>
            </a:endParaRPr>
          </a:p>
        </p:txBody>
      </p:sp>
      <p:sp>
        <p:nvSpPr>
          <p:cNvPr id="13" name="TextBox 15"/>
          <p:cNvSpPr txBox="1">
            <a:spLocks noChangeArrowheads="1"/>
          </p:cNvSpPr>
          <p:nvPr/>
        </p:nvSpPr>
        <p:spPr bwMode="auto">
          <a:xfrm>
            <a:off x="193695" y="3511171"/>
            <a:ext cx="3557010"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Tx/>
              <a:buFontTx/>
              <a:buNone/>
            </a:pPr>
            <a:r>
              <a:rPr lang="en-US" sz="2400" dirty="0" err="1">
                <a:solidFill>
                  <a:schemeClr val="accent6">
                    <a:lumMod val="25000"/>
                  </a:schemeClr>
                </a:solidFill>
                <a:latin typeface="Times New Roman" pitchFamily="18" charset="0"/>
                <a:cs typeface="Times New Roman" pitchFamily="18" charset="0"/>
              </a:rPr>
              <a:t>Tính</a:t>
            </a:r>
            <a:r>
              <a:rPr lang="en-US" sz="2400" dirty="0">
                <a:solidFill>
                  <a:schemeClr val="accent6">
                    <a:lumMod val="25000"/>
                  </a:schemeClr>
                </a:solidFill>
                <a:latin typeface="Times New Roman" pitchFamily="18" charset="0"/>
                <a:cs typeface="Times New Roman" pitchFamily="18" charset="0"/>
              </a:rPr>
              <a:t> </a:t>
            </a:r>
            <a:r>
              <a:rPr lang="en-US" sz="2400" dirty="0" err="1">
                <a:solidFill>
                  <a:schemeClr val="accent6">
                    <a:lumMod val="25000"/>
                  </a:schemeClr>
                </a:solidFill>
                <a:latin typeface="Times New Roman" pitchFamily="18" charset="0"/>
                <a:cs typeface="Times New Roman" pitchFamily="18" charset="0"/>
              </a:rPr>
              <a:t>chất</a:t>
            </a:r>
            <a:r>
              <a:rPr lang="en-US" sz="2400" dirty="0">
                <a:solidFill>
                  <a:schemeClr val="accent6">
                    <a:lumMod val="25000"/>
                  </a:schemeClr>
                </a:solidFill>
                <a:latin typeface="Times New Roman" pitchFamily="18" charset="0"/>
                <a:cs typeface="Times New Roman" pitchFamily="18" charset="0"/>
              </a:rPr>
              <a:t> </a:t>
            </a:r>
            <a:r>
              <a:rPr lang="en-US" sz="2400" dirty="0" err="1">
                <a:solidFill>
                  <a:schemeClr val="accent6">
                    <a:lumMod val="25000"/>
                  </a:schemeClr>
                </a:solidFill>
                <a:latin typeface="Times New Roman" pitchFamily="18" charset="0"/>
                <a:cs typeface="Times New Roman" pitchFamily="18" charset="0"/>
              </a:rPr>
              <a:t>hóa</a:t>
            </a:r>
            <a:r>
              <a:rPr lang="en-US" sz="2400" dirty="0">
                <a:solidFill>
                  <a:schemeClr val="accent6">
                    <a:lumMod val="25000"/>
                  </a:schemeClr>
                </a:solidFill>
                <a:latin typeface="Times New Roman" pitchFamily="18" charset="0"/>
                <a:cs typeface="Times New Roman" pitchFamily="18" charset="0"/>
              </a:rPr>
              <a:t> </a:t>
            </a:r>
            <a:r>
              <a:rPr lang="en-US" sz="2400" dirty="0" err="1">
                <a:solidFill>
                  <a:schemeClr val="accent6">
                    <a:lumMod val="25000"/>
                  </a:schemeClr>
                </a:solidFill>
                <a:latin typeface="Times New Roman" pitchFamily="18" charset="0"/>
                <a:cs typeface="Times New Roman" pitchFamily="18" charset="0"/>
              </a:rPr>
              <a:t>học</a:t>
            </a:r>
            <a:endParaRPr lang="en-US" sz="2400" dirty="0">
              <a:solidFill>
                <a:schemeClr val="accent6">
                  <a:lumMod val="25000"/>
                </a:schemeClr>
              </a:solidFill>
              <a:latin typeface="Times New Roman" pitchFamily="18" charset="0"/>
              <a:cs typeface="Times New Roman" pitchFamily="18" charset="0"/>
            </a:endParaRPr>
          </a:p>
        </p:txBody>
      </p:sp>
      <p:sp>
        <p:nvSpPr>
          <p:cNvPr id="15" name="TextBox 10"/>
          <p:cNvSpPr txBox="1">
            <a:spLocks noChangeArrowheads="1"/>
          </p:cNvSpPr>
          <p:nvPr/>
        </p:nvSpPr>
        <p:spPr bwMode="auto">
          <a:xfrm>
            <a:off x="2806212" y="2007324"/>
            <a:ext cx="6207159" cy="120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dirty="0" err="1">
                <a:solidFill>
                  <a:schemeClr val="accent6">
                    <a:lumMod val="25000"/>
                  </a:schemeClr>
                </a:solidFill>
                <a:latin typeface="Times New Roman" pitchFamily="18" charset="0"/>
                <a:cs typeface="Times New Roman" pitchFamily="18" charset="0"/>
              </a:rPr>
              <a:t>Thường</a:t>
            </a:r>
            <a:r>
              <a:rPr lang="en-US" sz="2400" dirty="0">
                <a:solidFill>
                  <a:schemeClr val="accent6">
                    <a:lumMod val="25000"/>
                  </a:schemeClr>
                </a:solidFill>
                <a:latin typeface="Times New Roman" pitchFamily="18" charset="0"/>
                <a:cs typeface="Times New Roman" pitchFamily="18" charset="0"/>
              </a:rPr>
              <a:t> </a:t>
            </a:r>
            <a:r>
              <a:rPr lang="en-US" sz="2400" dirty="0" err="1">
                <a:solidFill>
                  <a:schemeClr val="accent6">
                    <a:lumMod val="25000"/>
                  </a:schemeClr>
                </a:solidFill>
                <a:latin typeface="Times New Roman" pitchFamily="18" charset="0"/>
                <a:cs typeface="Times New Roman" pitchFamily="18" charset="0"/>
              </a:rPr>
              <a:t>có</a:t>
            </a:r>
            <a:r>
              <a:rPr lang="en-US" sz="2400" dirty="0">
                <a:solidFill>
                  <a:schemeClr val="accent6">
                    <a:lumMod val="25000"/>
                  </a:schemeClr>
                </a:solidFill>
                <a:latin typeface="Times New Roman" pitchFamily="18" charset="0"/>
                <a:cs typeface="Times New Roman" pitchFamily="18" charset="0"/>
              </a:rPr>
              <a:t> </a:t>
            </a:r>
            <a:r>
              <a:rPr lang="en-US" sz="2400" dirty="0" err="1">
                <a:solidFill>
                  <a:schemeClr val="accent6">
                    <a:lumMod val="25000"/>
                  </a:schemeClr>
                </a:solidFill>
                <a:latin typeface="Times New Roman" pitchFamily="18" charset="0"/>
                <a:cs typeface="Times New Roman" pitchFamily="18" charset="0"/>
              </a:rPr>
              <a:t>nhiệt</a:t>
            </a:r>
            <a:r>
              <a:rPr lang="en-US" sz="2400" dirty="0">
                <a:solidFill>
                  <a:schemeClr val="accent6">
                    <a:lumMod val="25000"/>
                  </a:schemeClr>
                </a:solidFill>
                <a:latin typeface="Times New Roman" pitchFamily="18" charset="0"/>
                <a:cs typeface="Times New Roman" pitchFamily="18" charset="0"/>
              </a:rPr>
              <a:t> </a:t>
            </a:r>
            <a:r>
              <a:rPr lang="en-US" sz="2400" dirty="0" err="1">
                <a:solidFill>
                  <a:schemeClr val="accent6">
                    <a:lumMod val="25000"/>
                  </a:schemeClr>
                </a:solidFill>
                <a:latin typeface="Times New Roman" pitchFamily="18" charset="0"/>
                <a:cs typeface="Times New Roman" pitchFamily="18" charset="0"/>
              </a:rPr>
              <a:t>độ</a:t>
            </a:r>
            <a:r>
              <a:rPr lang="en-US" sz="2400" dirty="0">
                <a:solidFill>
                  <a:schemeClr val="accent6">
                    <a:lumMod val="25000"/>
                  </a:schemeClr>
                </a:solidFill>
                <a:latin typeface="Times New Roman" pitchFamily="18" charset="0"/>
                <a:cs typeface="Times New Roman" pitchFamily="18" charset="0"/>
              </a:rPr>
              <a:t> </a:t>
            </a:r>
            <a:r>
              <a:rPr lang="en-US" sz="2400" dirty="0" err="1">
                <a:solidFill>
                  <a:schemeClr val="accent6">
                    <a:lumMod val="25000"/>
                  </a:schemeClr>
                </a:solidFill>
                <a:latin typeface="Times New Roman" pitchFamily="18" charset="0"/>
                <a:cs typeface="Times New Roman" pitchFamily="18" charset="0"/>
              </a:rPr>
              <a:t>nóng</a:t>
            </a:r>
            <a:r>
              <a:rPr lang="en-US" sz="2400" dirty="0">
                <a:solidFill>
                  <a:schemeClr val="accent6">
                    <a:lumMod val="25000"/>
                  </a:schemeClr>
                </a:solidFill>
                <a:latin typeface="Times New Roman" pitchFamily="18" charset="0"/>
                <a:cs typeface="Times New Roman" pitchFamily="18" charset="0"/>
              </a:rPr>
              <a:t> </a:t>
            </a:r>
            <a:r>
              <a:rPr lang="en-US" sz="2400" dirty="0" err="1">
                <a:solidFill>
                  <a:schemeClr val="accent6">
                    <a:lumMod val="25000"/>
                  </a:schemeClr>
                </a:solidFill>
                <a:latin typeface="Times New Roman" pitchFamily="18" charset="0"/>
                <a:cs typeface="Times New Roman" pitchFamily="18" charset="0"/>
              </a:rPr>
              <a:t>chảy</a:t>
            </a:r>
            <a:r>
              <a:rPr lang="en-US" sz="2400" dirty="0">
                <a:solidFill>
                  <a:schemeClr val="accent6">
                    <a:lumMod val="25000"/>
                  </a:schemeClr>
                </a:solidFill>
                <a:latin typeface="Times New Roman" pitchFamily="18" charset="0"/>
                <a:cs typeface="Times New Roman" pitchFamily="18" charset="0"/>
              </a:rPr>
              <a:t>, </a:t>
            </a:r>
            <a:r>
              <a:rPr lang="en-US" sz="2400" dirty="0" err="1">
                <a:solidFill>
                  <a:schemeClr val="accent6">
                    <a:lumMod val="25000"/>
                  </a:schemeClr>
                </a:solidFill>
                <a:latin typeface="Times New Roman" pitchFamily="18" charset="0"/>
                <a:cs typeface="Times New Roman" pitchFamily="18" charset="0"/>
              </a:rPr>
              <a:t>nhiệt</a:t>
            </a:r>
            <a:r>
              <a:rPr lang="en-US" sz="2400" dirty="0">
                <a:solidFill>
                  <a:schemeClr val="accent6">
                    <a:lumMod val="25000"/>
                  </a:schemeClr>
                </a:solidFill>
                <a:latin typeface="Times New Roman" pitchFamily="18" charset="0"/>
                <a:cs typeface="Times New Roman" pitchFamily="18" charset="0"/>
              </a:rPr>
              <a:t> </a:t>
            </a:r>
            <a:r>
              <a:rPr lang="en-US" sz="2400" dirty="0" err="1">
                <a:solidFill>
                  <a:schemeClr val="accent6">
                    <a:lumMod val="25000"/>
                  </a:schemeClr>
                </a:solidFill>
                <a:latin typeface="Times New Roman" pitchFamily="18" charset="0"/>
                <a:cs typeface="Times New Roman" pitchFamily="18" charset="0"/>
              </a:rPr>
              <a:t>độ</a:t>
            </a:r>
            <a:r>
              <a:rPr lang="en-US" sz="2400" dirty="0">
                <a:solidFill>
                  <a:schemeClr val="accent6">
                    <a:lumMod val="25000"/>
                  </a:schemeClr>
                </a:solidFill>
                <a:latin typeface="Times New Roman" pitchFamily="18" charset="0"/>
                <a:cs typeface="Times New Roman" pitchFamily="18" charset="0"/>
              </a:rPr>
              <a:t> </a:t>
            </a:r>
            <a:r>
              <a:rPr lang="en-US" sz="2400" dirty="0" err="1">
                <a:solidFill>
                  <a:schemeClr val="accent6">
                    <a:lumMod val="25000"/>
                  </a:schemeClr>
                </a:solidFill>
                <a:latin typeface="Times New Roman" pitchFamily="18" charset="0"/>
                <a:cs typeface="Times New Roman" pitchFamily="18" charset="0"/>
              </a:rPr>
              <a:t>sôi</a:t>
            </a:r>
            <a:r>
              <a:rPr lang="en-US" sz="2400" dirty="0">
                <a:solidFill>
                  <a:schemeClr val="accent6">
                    <a:lumMod val="25000"/>
                  </a:schemeClr>
                </a:solidFill>
                <a:latin typeface="Times New Roman" pitchFamily="18" charset="0"/>
                <a:cs typeface="Times New Roman" pitchFamily="18" charset="0"/>
              </a:rPr>
              <a:t> </a:t>
            </a:r>
            <a:r>
              <a:rPr lang="en-US" sz="2400" dirty="0" err="1">
                <a:solidFill>
                  <a:schemeClr val="accent6">
                    <a:lumMod val="25000"/>
                  </a:schemeClr>
                </a:solidFill>
                <a:latin typeface="Times New Roman" pitchFamily="18" charset="0"/>
                <a:cs typeface="Times New Roman" pitchFamily="18" charset="0"/>
              </a:rPr>
              <a:t>thấp</a:t>
            </a:r>
            <a:r>
              <a:rPr lang="en-US" sz="2400" dirty="0">
                <a:solidFill>
                  <a:schemeClr val="accent6">
                    <a:lumMod val="25000"/>
                  </a:schemeClr>
                </a:solidFill>
                <a:latin typeface="Times New Roman" pitchFamily="18" charset="0"/>
                <a:cs typeface="Times New Roman" pitchFamily="18" charset="0"/>
              </a:rPr>
              <a:t> (</a:t>
            </a:r>
            <a:r>
              <a:rPr lang="en-US" sz="2400" dirty="0" err="1">
                <a:solidFill>
                  <a:schemeClr val="accent6">
                    <a:lumMod val="25000"/>
                  </a:schemeClr>
                </a:solidFill>
                <a:latin typeface="Times New Roman" pitchFamily="18" charset="0"/>
                <a:cs typeface="Times New Roman" pitchFamily="18" charset="0"/>
              </a:rPr>
              <a:t>dễ</a:t>
            </a:r>
            <a:r>
              <a:rPr lang="en-US" sz="2400" dirty="0">
                <a:solidFill>
                  <a:schemeClr val="accent6">
                    <a:lumMod val="25000"/>
                  </a:schemeClr>
                </a:solidFill>
                <a:latin typeface="Times New Roman" pitchFamily="18" charset="0"/>
                <a:cs typeface="Times New Roman" pitchFamily="18" charset="0"/>
              </a:rPr>
              <a:t> bay </a:t>
            </a:r>
            <a:r>
              <a:rPr lang="en-US" sz="2400" dirty="0" err="1">
                <a:solidFill>
                  <a:schemeClr val="accent6">
                    <a:lumMod val="25000"/>
                  </a:schemeClr>
                </a:solidFill>
                <a:latin typeface="Times New Roman" pitchFamily="18" charset="0"/>
                <a:cs typeface="Times New Roman" pitchFamily="18" charset="0"/>
              </a:rPr>
              <a:t>hơi</a:t>
            </a:r>
            <a:r>
              <a:rPr lang="en-US" sz="2400" dirty="0">
                <a:solidFill>
                  <a:schemeClr val="accent6">
                    <a:lumMod val="25000"/>
                  </a:schemeClr>
                </a:solidFill>
                <a:latin typeface="Times New Roman" pitchFamily="18" charset="0"/>
                <a:cs typeface="Times New Roman" pitchFamily="18" charset="0"/>
              </a:rPr>
              <a:t>), </a:t>
            </a:r>
            <a:r>
              <a:rPr lang="vi-VN" sz="2400" dirty="0">
                <a:solidFill>
                  <a:schemeClr val="accent6">
                    <a:lumMod val="25000"/>
                  </a:schemeClr>
                </a:solidFill>
                <a:latin typeface="Times New Roman" pitchFamily="18" charset="0"/>
                <a:cs typeface="Times New Roman" pitchFamily="18" charset="0"/>
              </a:rPr>
              <a:t>không tan hoặc ít tan trong nước</a:t>
            </a:r>
            <a:r>
              <a:rPr lang="en-US" sz="2400" dirty="0">
                <a:solidFill>
                  <a:schemeClr val="accent6">
                    <a:lumMod val="25000"/>
                  </a:schemeClr>
                </a:solidFill>
                <a:latin typeface="Times New Roman" pitchFamily="18" charset="0"/>
                <a:cs typeface="Times New Roman" pitchFamily="18" charset="0"/>
              </a:rPr>
              <a:t>, tan </a:t>
            </a:r>
            <a:r>
              <a:rPr lang="en-US" sz="2400" dirty="0" err="1">
                <a:solidFill>
                  <a:schemeClr val="accent6">
                    <a:lumMod val="25000"/>
                  </a:schemeClr>
                </a:solidFill>
                <a:latin typeface="Times New Roman" pitchFamily="18" charset="0"/>
                <a:cs typeface="Times New Roman" pitchFamily="18" charset="0"/>
              </a:rPr>
              <a:t>nhiều</a:t>
            </a:r>
            <a:r>
              <a:rPr lang="en-US" sz="2400" dirty="0">
                <a:solidFill>
                  <a:schemeClr val="accent6">
                    <a:lumMod val="25000"/>
                  </a:schemeClr>
                </a:solidFill>
                <a:latin typeface="Times New Roman" pitchFamily="18" charset="0"/>
                <a:cs typeface="Times New Roman" pitchFamily="18" charset="0"/>
              </a:rPr>
              <a:t> </a:t>
            </a:r>
            <a:r>
              <a:rPr lang="en-US" sz="2400" dirty="0" err="1">
                <a:solidFill>
                  <a:schemeClr val="accent6">
                    <a:lumMod val="25000"/>
                  </a:schemeClr>
                </a:solidFill>
                <a:latin typeface="Times New Roman" pitchFamily="18" charset="0"/>
                <a:cs typeface="Times New Roman" pitchFamily="18" charset="0"/>
              </a:rPr>
              <a:t>trong</a:t>
            </a:r>
            <a:r>
              <a:rPr lang="en-US" sz="2400" dirty="0">
                <a:solidFill>
                  <a:schemeClr val="accent6">
                    <a:lumMod val="25000"/>
                  </a:schemeClr>
                </a:solidFill>
                <a:latin typeface="Times New Roman" pitchFamily="18" charset="0"/>
                <a:cs typeface="Times New Roman" pitchFamily="18" charset="0"/>
              </a:rPr>
              <a:t> dung </a:t>
            </a:r>
            <a:r>
              <a:rPr lang="en-US" sz="2400" dirty="0" err="1">
                <a:solidFill>
                  <a:schemeClr val="accent6">
                    <a:lumMod val="25000"/>
                  </a:schemeClr>
                </a:solidFill>
                <a:latin typeface="Times New Roman" pitchFamily="18" charset="0"/>
                <a:cs typeface="Times New Roman" pitchFamily="18" charset="0"/>
              </a:rPr>
              <a:t>môi</a:t>
            </a:r>
            <a:r>
              <a:rPr lang="en-US" sz="2400" dirty="0">
                <a:solidFill>
                  <a:schemeClr val="accent6">
                    <a:lumMod val="25000"/>
                  </a:schemeClr>
                </a:solidFill>
                <a:latin typeface="Times New Roman" pitchFamily="18" charset="0"/>
                <a:cs typeface="Times New Roman" pitchFamily="18" charset="0"/>
              </a:rPr>
              <a:t> </a:t>
            </a:r>
            <a:r>
              <a:rPr lang="en-US" sz="2400" dirty="0" err="1">
                <a:solidFill>
                  <a:schemeClr val="accent6">
                    <a:lumMod val="25000"/>
                  </a:schemeClr>
                </a:solidFill>
                <a:latin typeface="Times New Roman" pitchFamily="18" charset="0"/>
                <a:cs typeface="Times New Roman" pitchFamily="18" charset="0"/>
              </a:rPr>
              <a:t>hữu</a:t>
            </a:r>
            <a:r>
              <a:rPr lang="en-US" sz="2400" dirty="0">
                <a:solidFill>
                  <a:schemeClr val="accent6">
                    <a:lumMod val="25000"/>
                  </a:schemeClr>
                </a:solidFill>
                <a:latin typeface="Times New Roman" pitchFamily="18" charset="0"/>
                <a:cs typeface="Times New Roman" pitchFamily="18" charset="0"/>
              </a:rPr>
              <a:t> </a:t>
            </a:r>
            <a:r>
              <a:rPr lang="en-US" sz="2400" dirty="0" err="1">
                <a:solidFill>
                  <a:schemeClr val="accent6">
                    <a:lumMod val="25000"/>
                  </a:schemeClr>
                </a:solidFill>
                <a:latin typeface="Times New Roman" pitchFamily="18" charset="0"/>
                <a:cs typeface="Times New Roman" pitchFamily="18" charset="0"/>
              </a:rPr>
              <a:t>cơ</a:t>
            </a:r>
            <a:endParaRPr lang="en-US" sz="2400" dirty="0">
              <a:solidFill>
                <a:schemeClr val="accent6">
                  <a:lumMod val="25000"/>
                </a:schemeClr>
              </a:solidFill>
              <a:latin typeface="Times New Roman" pitchFamily="18" charset="0"/>
              <a:cs typeface="Times New Roman" pitchFamily="18" charset="0"/>
            </a:endParaRPr>
          </a:p>
        </p:txBody>
      </p:sp>
      <p:sp>
        <p:nvSpPr>
          <p:cNvPr id="17" name="Google Shape;299;p36">
            <a:extLst>
              <a:ext uri="{FF2B5EF4-FFF2-40B4-BE49-F238E27FC236}">
                <a16:creationId xmlns:a16="http://schemas.microsoft.com/office/drawing/2014/main" id="{B0527057-811F-4329-8181-230F74204142}"/>
              </a:ext>
            </a:extLst>
          </p:cNvPr>
          <p:cNvSpPr txBox="1">
            <a:spLocks/>
          </p:cNvSpPr>
          <p:nvPr/>
        </p:nvSpPr>
        <p:spPr>
          <a:xfrm>
            <a:off x="301731" y="-126753"/>
            <a:ext cx="8910394"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3600" dirty="0">
                <a:solidFill>
                  <a:srgbClr val="002060"/>
                </a:solidFill>
                <a:latin typeface="#9Slide03 AllRoundGothic" panose="020B0703020202020104" charset="0"/>
              </a:rPr>
              <a:t>I. </a:t>
            </a:r>
            <a:r>
              <a:rPr lang="en-US" sz="3200" dirty="0">
                <a:solidFill>
                  <a:srgbClr val="002060"/>
                </a:solidFill>
                <a:latin typeface="#9Slide03 AllRoundGothic" panose="020B0703020202020104" charset="0"/>
              </a:rPr>
              <a:t>HỢP CHẤT HỮU CƠ VÀ HÓA HỌC HỮU CƠ</a:t>
            </a:r>
          </a:p>
        </p:txBody>
      </p:sp>
      <p:sp>
        <p:nvSpPr>
          <p:cNvPr id="16" name="TextBox 13"/>
          <p:cNvSpPr txBox="1">
            <a:spLocks noChangeArrowheads="1"/>
          </p:cNvSpPr>
          <p:nvPr/>
        </p:nvSpPr>
        <p:spPr bwMode="auto">
          <a:xfrm>
            <a:off x="10985" y="1159858"/>
            <a:ext cx="3228196" cy="76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333" eaLnBrk="1" hangingPunct="1">
              <a:buClrTx/>
            </a:pPr>
            <a:r>
              <a:rPr lang="en-US" sz="4400" b="1" dirty="0">
                <a:solidFill>
                  <a:schemeClr val="accent6">
                    <a:lumMod val="25000"/>
                  </a:schemeClr>
                </a:solidFill>
                <a:latin typeface="Times New Roman" pitchFamily="18" charset="0"/>
                <a:cs typeface="Times New Roman" pitchFamily="18" charset="0"/>
              </a:rPr>
              <a:t> </a:t>
            </a:r>
            <a:r>
              <a:rPr lang="vi-VN" sz="2400" dirty="0">
                <a:solidFill>
                  <a:schemeClr val="accent6">
                    <a:lumMod val="25000"/>
                  </a:schemeClr>
                </a:solidFill>
                <a:latin typeface="Times New Roman" panose="02020603050405020304" pitchFamily="18" charset="0"/>
                <a:cs typeface="Times New Roman" panose="02020603050405020304" pitchFamily="18" charset="0"/>
              </a:rPr>
              <a:t>Đặc điểm liên kết</a:t>
            </a:r>
            <a:endParaRPr lang="en-US" sz="4400" dirty="0">
              <a:solidFill>
                <a:schemeClr val="accent6">
                  <a:lumMod val="25000"/>
                </a:schemeClr>
              </a:solidFill>
              <a:latin typeface="Times New Roman" panose="02020603050405020304" pitchFamily="18" charset="0"/>
              <a:cs typeface="Times New Roman" panose="02020603050405020304" pitchFamily="18" charset="0"/>
            </a:endParaRPr>
          </a:p>
        </p:txBody>
      </p:sp>
      <p:sp>
        <p:nvSpPr>
          <p:cNvPr id="18" name="TextBox 16"/>
          <p:cNvSpPr txBox="1">
            <a:spLocks noChangeArrowheads="1"/>
          </p:cNvSpPr>
          <p:nvPr/>
        </p:nvSpPr>
        <p:spPr bwMode="auto">
          <a:xfrm>
            <a:off x="2706987" y="1378099"/>
            <a:ext cx="5630596"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r>
              <a:rPr lang="en-US" sz="2400" dirty="0">
                <a:solidFill>
                  <a:schemeClr val="accent6">
                    <a:lumMod val="25000"/>
                  </a:schemeClr>
                </a:solidFill>
                <a:latin typeface="Times New Roman" panose="02020603050405020304" pitchFamily="18" charset="0"/>
                <a:cs typeface="Times New Roman" panose="02020603050405020304" pitchFamily="18" charset="0"/>
              </a:rPr>
              <a:t>T</a:t>
            </a:r>
            <a:r>
              <a:rPr lang="vi-VN" sz="2400" dirty="0">
                <a:solidFill>
                  <a:schemeClr val="accent6">
                    <a:lumMod val="25000"/>
                  </a:schemeClr>
                </a:solidFill>
                <a:latin typeface="Times New Roman" panose="02020603050405020304" pitchFamily="18" charset="0"/>
                <a:cs typeface="Times New Roman" panose="02020603050405020304" pitchFamily="18" charset="0"/>
              </a:rPr>
              <a:t>hường là liên kết cộng hoá trị.</a:t>
            </a:r>
            <a:endParaRPr lang="en-US" sz="2400" dirty="0">
              <a:solidFill>
                <a:schemeClr val="accent6">
                  <a:lumMod val="25000"/>
                </a:schemeClr>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706987" y="3375213"/>
            <a:ext cx="6437013" cy="1738938"/>
          </a:xfrm>
          <a:prstGeom prst="rect">
            <a:avLst/>
          </a:prstGeom>
          <a:noFill/>
        </p:spPr>
        <p:txBody>
          <a:bodyPr wrap="square" rtlCol="0">
            <a:spAutoFit/>
          </a:bodyPr>
          <a:lstStyle/>
          <a:p>
            <a:pPr lvl="0" algn="just" fontAlgn="base">
              <a:spcBef>
                <a:spcPct val="0"/>
              </a:spcBef>
              <a:spcAft>
                <a:spcPct val="0"/>
              </a:spcAft>
              <a:buClrTx/>
              <a:defRPr/>
            </a:pPr>
            <a:r>
              <a:rPr lang="en-US" sz="2400" dirty="0">
                <a:solidFill>
                  <a:schemeClr val="accent6">
                    <a:lumMod val="25000"/>
                  </a:schemeClr>
                </a:solidFill>
                <a:latin typeface="Times New Roman" pitchFamily="18" charset="0"/>
                <a:cs typeface="Times New Roman" pitchFamily="18" charset="0"/>
              </a:rPr>
              <a:t>- </a:t>
            </a:r>
            <a:r>
              <a:rPr lang="en-US" sz="2400" dirty="0" err="1">
                <a:solidFill>
                  <a:schemeClr val="accent6">
                    <a:lumMod val="25000"/>
                  </a:schemeClr>
                </a:solidFill>
                <a:latin typeface="Times New Roman" pitchFamily="18" charset="0"/>
                <a:cs typeface="Times New Roman" pitchFamily="18" charset="0"/>
              </a:rPr>
              <a:t>Dễ</a:t>
            </a:r>
            <a:r>
              <a:rPr lang="en-US" sz="2400" dirty="0">
                <a:solidFill>
                  <a:schemeClr val="accent6">
                    <a:lumMod val="25000"/>
                  </a:schemeClr>
                </a:solidFill>
                <a:latin typeface="Times New Roman" pitchFamily="18" charset="0"/>
                <a:cs typeface="Times New Roman" pitchFamily="18" charset="0"/>
              </a:rPr>
              <a:t> </a:t>
            </a:r>
            <a:r>
              <a:rPr lang="en-US" sz="2400" dirty="0" err="1">
                <a:solidFill>
                  <a:schemeClr val="accent6">
                    <a:lumMod val="25000"/>
                  </a:schemeClr>
                </a:solidFill>
                <a:latin typeface="Times New Roman" pitchFamily="18" charset="0"/>
                <a:cs typeface="Times New Roman" pitchFamily="18" charset="0"/>
              </a:rPr>
              <a:t>cháy</a:t>
            </a:r>
            <a:r>
              <a:rPr lang="en-US" sz="2400" dirty="0">
                <a:solidFill>
                  <a:schemeClr val="accent6">
                    <a:lumMod val="25000"/>
                  </a:schemeClr>
                </a:solidFill>
                <a:latin typeface="Times New Roman" pitchFamily="18" charset="0"/>
                <a:cs typeface="Times New Roman" pitchFamily="18" charset="0"/>
              </a:rPr>
              <a:t>, </a:t>
            </a:r>
            <a:r>
              <a:rPr lang="en-US" sz="2400" dirty="0" err="1">
                <a:solidFill>
                  <a:schemeClr val="accent6">
                    <a:lumMod val="25000"/>
                  </a:schemeClr>
                </a:solidFill>
                <a:latin typeface="Times New Roman" pitchFamily="18" charset="0"/>
                <a:cs typeface="Times New Roman" pitchFamily="18" charset="0"/>
              </a:rPr>
              <a:t>dễ</a:t>
            </a:r>
            <a:r>
              <a:rPr lang="en-US" sz="2400" dirty="0">
                <a:solidFill>
                  <a:schemeClr val="accent6">
                    <a:lumMod val="25000"/>
                  </a:schemeClr>
                </a:solidFill>
                <a:latin typeface="Times New Roman" pitchFamily="18" charset="0"/>
                <a:cs typeface="Times New Roman" pitchFamily="18" charset="0"/>
              </a:rPr>
              <a:t> </a:t>
            </a:r>
            <a:r>
              <a:rPr lang="en-US" sz="2400" dirty="0" err="1">
                <a:solidFill>
                  <a:schemeClr val="accent6">
                    <a:lumMod val="25000"/>
                  </a:schemeClr>
                </a:solidFill>
                <a:latin typeface="Times New Roman" pitchFamily="18" charset="0"/>
                <a:cs typeface="Times New Roman" pitchFamily="18" charset="0"/>
              </a:rPr>
              <a:t>bị</a:t>
            </a:r>
            <a:r>
              <a:rPr lang="en-US" sz="2400" dirty="0">
                <a:solidFill>
                  <a:schemeClr val="accent6">
                    <a:lumMod val="25000"/>
                  </a:schemeClr>
                </a:solidFill>
                <a:latin typeface="Times New Roman" pitchFamily="18" charset="0"/>
                <a:cs typeface="Times New Roman" pitchFamily="18" charset="0"/>
              </a:rPr>
              <a:t> </a:t>
            </a:r>
            <a:r>
              <a:rPr lang="en-US" sz="2400" dirty="0" err="1">
                <a:solidFill>
                  <a:schemeClr val="accent6">
                    <a:lumMod val="25000"/>
                  </a:schemeClr>
                </a:solidFill>
                <a:latin typeface="Times New Roman" pitchFamily="18" charset="0"/>
                <a:cs typeface="Times New Roman" pitchFamily="18" charset="0"/>
              </a:rPr>
              <a:t>nhiệt</a:t>
            </a:r>
            <a:r>
              <a:rPr lang="en-US" sz="2400" dirty="0">
                <a:solidFill>
                  <a:schemeClr val="accent6">
                    <a:lumMod val="25000"/>
                  </a:schemeClr>
                </a:solidFill>
                <a:latin typeface="Times New Roman" pitchFamily="18" charset="0"/>
                <a:cs typeface="Times New Roman" pitchFamily="18" charset="0"/>
              </a:rPr>
              <a:t> </a:t>
            </a:r>
            <a:r>
              <a:rPr lang="en-US" sz="2400" dirty="0" err="1">
                <a:solidFill>
                  <a:schemeClr val="accent6">
                    <a:lumMod val="25000"/>
                  </a:schemeClr>
                </a:solidFill>
                <a:latin typeface="Times New Roman" pitchFamily="18" charset="0"/>
                <a:cs typeface="Times New Roman" pitchFamily="18" charset="0"/>
              </a:rPr>
              <a:t>phân</a:t>
            </a:r>
            <a:r>
              <a:rPr lang="en-US" sz="2400" dirty="0">
                <a:solidFill>
                  <a:schemeClr val="accent6">
                    <a:lumMod val="25000"/>
                  </a:schemeClr>
                </a:solidFill>
                <a:latin typeface="Times New Roman" pitchFamily="18" charset="0"/>
                <a:cs typeface="Times New Roman" pitchFamily="18" charset="0"/>
              </a:rPr>
              <a:t> </a:t>
            </a:r>
            <a:r>
              <a:rPr lang="en-US" sz="2400" dirty="0" err="1">
                <a:solidFill>
                  <a:schemeClr val="accent6">
                    <a:lumMod val="25000"/>
                  </a:schemeClr>
                </a:solidFill>
                <a:latin typeface="Times New Roman" pitchFamily="18" charset="0"/>
                <a:cs typeface="Times New Roman" pitchFamily="18" charset="0"/>
              </a:rPr>
              <a:t>hủy</a:t>
            </a:r>
            <a:endParaRPr lang="en-US" sz="2400" dirty="0">
              <a:solidFill>
                <a:schemeClr val="accent6">
                  <a:lumMod val="25000"/>
                </a:schemeClr>
              </a:solidFill>
              <a:latin typeface="Times New Roman" pitchFamily="18" charset="0"/>
              <a:cs typeface="Times New Roman" pitchFamily="18" charset="0"/>
            </a:endParaRPr>
          </a:p>
          <a:p>
            <a:pPr lvl="0" algn="just" fontAlgn="base">
              <a:spcBef>
                <a:spcPct val="0"/>
              </a:spcBef>
              <a:spcAft>
                <a:spcPct val="0"/>
              </a:spcAft>
              <a:buClrTx/>
              <a:defRPr/>
            </a:pPr>
            <a:r>
              <a:rPr lang="en-US" sz="2400" dirty="0">
                <a:solidFill>
                  <a:schemeClr val="accent6">
                    <a:lumMod val="25000"/>
                  </a:schemeClr>
                </a:solidFill>
                <a:latin typeface="Times New Roman" pitchFamily="18" charset="0"/>
                <a:ea typeface="+mn-ea"/>
                <a:cs typeface="Times New Roman" pitchFamily="18" charset="0"/>
              </a:rPr>
              <a:t>- </a:t>
            </a:r>
            <a:r>
              <a:rPr lang="en-US" sz="2400" kern="1200" dirty="0" err="1">
                <a:solidFill>
                  <a:schemeClr val="accent6">
                    <a:lumMod val="25000"/>
                  </a:schemeClr>
                </a:solidFill>
                <a:latin typeface="Times New Roman" pitchFamily="18" charset="0"/>
                <a:ea typeface="+mn-ea"/>
                <a:cs typeface="Times New Roman" pitchFamily="18" charset="0"/>
              </a:rPr>
              <a:t>Thường</a:t>
            </a:r>
            <a:r>
              <a:rPr lang="en-US" sz="2400" kern="1200" dirty="0">
                <a:solidFill>
                  <a:schemeClr val="accent6">
                    <a:lumMod val="25000"/>
                  </a:schemeClr>
                </a:solidFill>
                <a:latin typeface="Times New Roman" pitchFamily="18" charset="0"/>
                <a:ea typeface="+mn-ea"/>
                <a:cs typeface="Times New Roman" pitchFamily="18" charset="0"/>
              </a:rPr>
              <a:t> </a:t>
            </a:r>
            <a:r>
              <a:rPr lang="en-US" sz="2400" kern="1200" dirty="0" err="1">
                <a:solidFill>
                  <a:schemeClr val="accent6">
                    <a:lumMod val="25000"/>
                  </a:schemeClr>
                </a:solidFill>
                <a:latin typeface="Times New Roman" pitchFamily="18" charset="0"/>
                <a:ea typeface="+mn-ea"/>
                <a:cs typeface="Times New Roman" pitchFamily="18" charset="0"/>
              </a:rPr>
              <a:t>xảy</a:t>
            </a:r>
            <a:r>
              <a:rPr lang="en-US" sz="2400" kern="1200" dirty="0">
                <a:solidFill>
                  <a:schemeClr val="accent6">
                    <a:lumMod val="25000"/>
                  </a:schemeClr>
                </a:solidFill>
                <a:latin typeface="Times New Roman" pitchFamily="18" charset="0"/>
                <a:ea typeface="+mn-ea"/>
                <a:cs typeface="Times New Roman" pitchFamily="18" charset="0"/>
              </a:rPr>
              <a:t> </a:t>
            </a:r>
            <a:r>
              <a:rPr lang="en-US" sz="2400" kern="1200" dirty="0" err="1">
                <a:solidFill>
                  <a:schemeClr val="accent6">
                    <a:lumMod val="25000"/>
                  </a:schemeClr>
                </a:solidFill>
                <a:latin typeface="Times New Roman" pitchFamily="18" charset="0"/>
                <a:ea typeface="+mn-ea"/>
                <a:cs typeface="Times New Roman" pitchFamily="18" charset="0"/>
              </a:rPr>
              <a:t>ra</a:t>
            </a:r>
            <a:r>
              <a:rPr lang="en-US" sz="2400" kern="1200" dirty="0">
                <a:solidFill>
                  <a:schemeClr val="accent6">
                    <a:lumMod val="25000"/>
                  </a:schemeClr>
                </a:solidFill>
                <a:latin typeface="Times New Roman" pitchFamily="18" charset="0"/>
                <a:ea typeface="+mn-ea"/>
                <a:cs typeface="Times New Roman" pitchFamily="18" charset="0"/>
              </a:rPr>
              <a:t> </a:t>
            </a:r>
            <a:r>
              <a:rPr lang="en-US" sz="2400" kern="1200" dirty="0" err="1">
                <a:solidFill>
                  <a:schemeClr val="accent6">
                    <a:lumMod val="25000"/>
                  </a:schemeClr>
                </a:solidFill>
                <a:latin typeface="Times New Roman" pitchFamily="18" charset="0"/>
                <a:ea typeface="+mn-ea"/>
                <a:cs typeface="Times New Roman" pitchFamily="18" charset="0"/>
              </a:rPr>
              <a:t>chậm</a:t>
            </a:r>
            <a:r>
              <a:rPr lang="en-US" sz="2400" kern="1200" dirty="0">
                <a:solidFill>
                  <a:schemeClr val="accent6">
                    <a:lumMod val="25000"/>
                  </a:schemeClr>
                </a:solidFill>
                <a:latin typeface="Times New Roman" pitchFamily="18" charset="0"/>
                <a:ea typeface="+mn-ea"/>
                <a:cs typeface="Times New Roman" pitchFamily="18" charset="0"/>
              </a:rPr>
              <a:t>, </a:t>
            </a:r>
            <a:r>
              <a:rPr lang="en-US" sz="2400" kern="1200" dirty="0" err="1">
                <a:solidFill>
                  <a:schemeClr val="accent6">
                    <a:lumMod val="25000"/>
                  </a:schemeClr>
                </a:solidFill>
                <a:latin typeface="Times New Roman" pitchFamily="18" charset="0"/>
                <a:ea typeface="+mn-ea"/>
                <a:cs typeface="Times New Roman" pitchFamily="18" charset="0"/>
              </a:rPr>
              <a:t>theo</a:t>
            </a:r>
            <a:r>
              <a:rPr lang="en-US" sz="2400" kern="1200" dirty="0">
                <a:solidFill>
                  <a:schemeClr val="accent6">
                    <a:lumMod val="25000"/>
                  </a:schemeClr>
                </a:solidFill>
                <a:latin typeface="Times New Roman" pitchFamily="18" charset="0"/>
                <a:ea typeface="+mn-ea"/>
                <a:cs typeface="Times New Roman" pitchFamily="18" charset="0"/>
              </a:rPr>
              <a:t> </a:t>
            </a:r>
            <a:r>
              <a:rPr lang="en-US" sz="2400" kern="1200" dirty="0" err="1">
                <a:solidFill>
                  <a:schemeClr val="accent6">
                    <a:lumMod val="25000"/>
                  </a:schemeClr>
                </a:solidFill>
                <a:latin typeface="Times New Roman" pitchFamily="18" charset="0"/>
                <a:ea typeface="+mn-ea"/>
                <a:cs typeface="Times New Roman" pitchFamily="18" charset="0"/>
              </a:rPr>
              <a:t>nhiều</a:t>
            </a:r>
            <a:r>
              <a:rPr lang="en-US" sz="2400" kern="1200" dirty="0">
                <a:solidFill>
                  <a:schemeClr val="accent6">
                    <a:lumMod val="25000"/>
                  </a:schemeClr>
                </a:solidFill>
                <a:latin typeface="Times New Roman" pitchFamily="18" charset="0"/>
                <a:ea typeface="+mn-ea"/>
                <a:cs typeface="Times New Roman" pitchFamily="18" charset="0"/>
              </a:rPr>
              <a:t> </a:t>
            </a:r>
            <a:r>
              <a:rPr lang="en-US" sz="2400" kern="1200" dirty="0" err="1">
                <a:solidFill>
                  <a:schemeClr val="accent6">
                    <a:lumMod val="25000"/>
                  </a:schemeClr>
                </a:solidFill>
                <a:latin typeface="Times New Roman" pitchFamily="18" charset="0"/>
                <a:ea typeface="+mn-ea"/>
                <a:cs typeface="Times New Roman" pitchFamily="18" charset="0"/>
              </a:rPr>
              <a:t>hướng</a:t>
            </a:r>
            <a:r>
              <a:rPr lang="en-US" sz="2400" kern="1200" dirty="0">
                <a:solidFill>
                  <a:schemeClr val="accent6">
                    <a:lumMod val="25000"/>
                  </a:schemeClr>
                </a:solidFill>
                <a:latin typeface="Times New Roman" pitchFamily="18" charset="0"/>
                <a:ea typeface="+mn-ea"/>
                <a:cs typeface="Times New Roman" pitchFamily="18" charset="0"/>
              </a:rPr>
              <a:t> </a:t>
            </a:r>
            <a:r>
              <a:rPr lang="en-US" sz="2400" kern="1200" dirty="0" err="1">
                <a:solidFill>
                  <a:schemeClr val="accent6">
                    <a:lumMod val="25000"/>
                  </a:schemeClr>
                </a:solidFill>
                <a:latin typeface="Times New Roman" pitchFamily="18" charset="0"/>
                <a:ea typeface="+mn-ea"/>
                <a:cs typeface="Times New Roman" pitchFamily="18" charset="0"/>
              </a:rPr>
              <a:t>khác</a:t>
            </a:r>
            <a:r>
              <a:rPr lang="en-US" sz="2400" kern="1200" dirty="0">
                <a:solidFill>
                  <a:schemeClr val="accent6">
                    <a:lumMod val="25000"/>
                  </a:schemeClr>
                </a:solidFill>
                <a:latin typeface="Times New Roman" pitchFamily="18" charset="0"/>
                <a:ea typeface="+mn-ea"/>
                <a:cs typeface="Times New Roman" pitchFamily="18" charset="0"/>
              </a:rPr>
              <a:t> </a:t>
            </a:r>
            <a:r>
              <a:rPr lang="en-US" sz="2400" kern="1200" dirty="0" err="1">
                <a:solidFill>
                  <a:schemeClr val="accent6">
                    <a:lumMod val="25000"/>
                  </a:schemeClr>
                </a:solidFill>
                <a:latin typeface="Times New Roman" pitchFamily="18" charset="0"/>
                <a:ea typeface="+mn-ea"/>
                <a:cs typeface="Times New Roman" pitchFamily="18" charset="0"/>
              </a:rPr>
              <a:t>nhau</a:t>
            </a:r>
            <a:r>
              <a:rPr lang="en-US" sz="2400" kern="1200" dirty="0">
                <a:solidFill>
                  <a:schemeClr val="accent6">
                    <a:lumMod val="25000"/>
                  </a:schemeClr>
                </a:solidFill>
                <a:latin typeface="Times New Roman" pitchFamily="18" charset="0"/>
                <a:ea typeface="+mn-ea"/>
                <a:cs typeface="Times New Roman" pitchFamily="18" charset="0"/>
              </a:rPr>
              <a:t> </a:t>
            </a:r>
            <a:r>
              <a:rPr lang="en-US" sz="2400" kern="1200" dirty="0" err="1">
                <a:solidFill>
                  <a:schemeClr val="accent6">
                    <a:lumMod val="25000"/>
                  </a:schemeClr>
                </a:solidFill>
                <a:latin typeface="Times New Roman" pitchFamily="18" charset="0"/>
                <a:ea typeface="+mn-ea"/>
                <a:cs typeface="Times New Roman" pitchFamily="18" charset="0"/>
              </a:rPr>
              <a:t>trong</a:t>
            </a:r>
            <a:r>
              <a:rPr lang="en-US" sz="2400" kern="1200" dirty="0">
                <a:solidFill>
                  <a:schemeClr val="accent6">
                    <a:lumMod val="25000"/>
                  </a:schemeClr>
                </a:solidFill>
                <a:latin typeface="Times New Roman" pitchFamily="18" charset="0"/>
                <a:ea typeface="+mn-ea"/>
                <a:cs typeface="Times New Roman" pitchFamily="18" charset="0"/>
              </a:rPr>
              <a:t> </a:t>
            </a:r>
            <a:r>
              <a:rPr lang="en-US" sz="2400" kern="1200" dirty="0" err="1">
                <a:solidFill>
                  <a:schemeClr val="accent6">
                    <a:lumMod val="25000"/>
                  </a:schemeClr>
                </a:solidFill>
                <a:latin typeface="Times New Roman" pitchFamily="18" charset="0"/>
                <a:ea typeface="+mn-ea"/>
                <a:cs typeface="Times New Roman" pitchFamily="18" charset="0"/>
              </a:rPr>
              <a:t>cùng</a:t>
            </a:r>
            <a:r>
              <a:rPr lang="en-US" sz="2400" kern="1200" dirty="0">
                <a:solidFill>
                  <a:schemeClr val="accent6">
                    <a:lumMod val="25000"/>
                  </a:schemeClr>
                </a:solidFill>
                <a:latin typeface="Times New Roman" pitchFamily="18" charset="0"/>
                <a:ea typeface="+mn-ea"/>
                <a:cs typeface="Times New Roman" pitchFamily="18" charset="0"/>
              </a:rPr>
              <a:t> </a:t>
            </a:r>
            <a:r>
              <a:rPr lang="en-US" sz="2400" kern="1200" dirty="0" err="1">
                <a:solidFill>
                  <a:schemeClr val="accent6">
                    <a:lumMod val="25000"/>
                  </a:schemeClr>
                </a:solidFill>
                <a:latin typeface="Times New Roman" pitchFamily="18" charset="0"/>
                <a:ea typeface="+mn-ea"/>
                <a:cs typeface="Times New Roman" pitchFamily="18" charset="0"/>
              </a:rPr>
              <a:t>điều</a:t>
            </a:r>
            <a:r>
              <a:rPr lang="en-US" sz="2400" kern="1200" dirty="0">
                <a:solidFill>
                  <a:schemeClr val="accent6">
                    <a:lumMod val="25000"/>
                  </a:schemeClr>
                </a:solidFill>
                <a:latin typeface="Times New Roman" pitchFamily="18" charset="0"/>
                <a:ea typeface="+mn-ea"/>
                <a:cs typeface="Times New Roman" pitchFamily="18" charset="0"/>
              </a:rPr>
              <a:t> </a:t>
            </a:r>
            <a:r>
              <a:rPr lang="en-US" sz="2400" kern="1200" dirty="0" err="1">
                <a:solidFill>
                  <a:schemeClr val="accent6">
                    <a:lumMod val="25000"/>
                  </a:schemeClr>
                </a:solidFill>
                <a:latin typeface="Times New Roman" pitchFamily="18" charset="0"/>
                <a:ea typeface="+mn-ea"/>
                <a:cs typeface="Times New Roman" pitchFamily="18" charset="0"/>
              </a:rPr>
              <a:t>kiện</a:t>
            </a:r>
            <a:r>
              <a:rPr lang="en-US" sz="2400" kern="1200" dirty="0">
                <a:solidFill>
                  <a:schemeClr val="accent6">
                    <a:lumMod val="25000"/>
                  </a:schemeClr>
                </a:solidFill>
                <a:latin typeface="Times New Roman" pitchFamily="18" charset="0"/>
                <a:ea typeface="+mn-ea"/>
                <a:cs typeface="Times New Roman" pitchFamily="18" charset="0"/>
              </a:rPr>
              <a:t>, </a:t>
            </a:r>
            <a:r>
              <a:rPr lang="en-US" sz="2400" kern="1200" dirty="0" err="1">
                <a:solidFill>
                  <a:schemeClr val="accent6">
                    <a:lumMod val="25000"/>
                  </a:schemeClr>
                </a:solidFill>
                <a:latin typeface="Times New Roman" pitchFamily="18" charset="0"/>
                <a:ea typeface="+mn-ea"/>
                <a:cs typeface="Times New Roman" pitchFamily="18" charset="0"/>
              </a:rPr>
              <a:t>tạo</a:t>
            </a:r>
            <a:r>
              <a:rPr lang="en-US" sz="2400" kern="1200" dirty="0">
                <a:solidFill>
                  <a:schemeClr val="accent6">
                    <a:lumMod val="25000"/>
                  </a:schemeClr>
                </a:solidFill>
                <a:latin typeface="Times New Roman" pitchFamily="18" charset="0"/>
                <a:ea typeface="+mn-ea"/>
                <a:cs typeface="Times New Roman" pitchFamily="18" charset="0"/>
              </a:rPr>
              <a:t> </a:t>
            </a:r>
            <a:r>
              <a:rPr lang="en-US" sz="2400" kern="1200" dirty="0" err="1">
                <a:solidFill>
                  <a:schemeClr val="accent6">
                    <a:lumMod val="25000"/>
                  </a:schemeClr>
                </a:solidFill>
                <a:latin typeface="Times New Roman" pitchFamily="18" charset="0"/>
                <a:ea typeface="+mn-ea"/>
                <a:cs typeface="Times New Roman" pitchFamily="18" charset="0"/>
              </a:rPr>
              <a:t>ra</a:t>
            </a:r>
            <a:r>
              <a:rPr lang="en-US" sz="2400" kern="1200" dirty="0">
                <a:solidFill>
                  <a:schemeClr val="accent6">
                    <a:lumMod val="25000"/>
                  </a:schemeClr>
                </a:solidFill>
                <a:latin typeface="Times New Roman" pitchFamily="18" charset="0"/>
                <a:ea typeface="+mn-ea"/>
                <a:cs typeface="Times New Roman" pitchFamily="18" charset="0"/>
              </a:rPr>
              <a:t> </a:t>
            </a:r>
            <a:r>
              <a:rPr lang="en-US" sz="2400" kern="1200" dirty="0" err="1">
                <a:solidFill>
                  <a:schemeClr val="accent6">
                    <a:lumMod val="25000"/>
                  </a:schemeClr>
                </a:solidFill>
                <a:latin typeface="Times New Roman" pitchFamily="18" charset="0"/>
                <a:ea typeface="+mn-ea"/>
                <a:cs typeface="Times New Roman" pitchFamily="18" charset="0"/>
              </a:rPr>
              <a:t>hỗn</a:t>
            </a:r>
            <a:r>
              <a:rPr lang="en-US" sz="2400" kern="1200" dirty="0">
                <a:solidFill>
                  <a:schemeClr val="accent6">
                    <a:lumMod val="25000"/>
                  </a:schemeClr>
                </a:solidFill>
                <a:latin typeface="Times New Roman" pitchFamily="18" charset="0"/>
                <a:ea typeface="+mn-ea"/>
                <a:cs typeface="Times New Roman" pitchFamily="18" charset="0"/>
              </a:rPr>
              <a:t> </a:t>
            </a:r>
            <a:r>
              <a:rPr lang="en-US" sz="2400" kern="1200" dirty="0" err="1">
                <a:solidFill>
                  <a:schemeClr val="accent6">
                    <a:lumMod val="25000"/>
                  </a:schemeClr>
                </a:solidFill>
                <a:latin typeface="Times New Roman" pitchFamily="18" charset="0"/>
                <a:ea typeface="+mn-ea"/>
                <a:cs typeface="Times New Roman" pitchFamily="18" charset="0"/>
              </a:rPr>
              <a:t>hợp</a:t>
            </a:r>
            <a:r>
              <a:rPr lang="en-US" sz="2400" kern="1200" dirty="0">
                <a:solidFill>
                  <a:schemeClr val="accent6">
                    <a:lumMod val="25000"/>
                  </a:schemeClr>
                </a:solidFill>
                <a:latin typeface="Times New Roman" pitchFamily="18" charset="0"/>
                <a:ea typeface="+mn-ea"/>
                <a:cs typeface="Times New Roman" pitchFamily="18" charset="0"/>
              </a:rPr>
              <a:t> </a:t>
            </a:r>
            <a:r>
              <a:rPr lang="en-US" sz="2400" kern="1200" dirty="0" err="1">
                <a:solidFill>
                  <a:schemeClr val="accent6">
                    <a:lumMod val="25000"/>
                  </a:schemeClr>
                </a:solidFill>
                <a:latin typeface="Times New Roman" pitchFamily="18" charset="0"/>
                <a:ea typeface="+mn-ea"/>
                <a:cs typeface="Times New Roman" pitchFamily="18" charset="0"/>
              </a:rPr>
              <a:t>sản</a:t>
            </a:r>
            <a:r>
              <a:rPr lang="en-US" sz="2400" kern="1200" dirty="0">
                <a:solidFill>
                  <a:schemeClr val="accent6">
                    <a:lumMod val="25000"/>
                  </a:schemeClr>
                </a:solidFill>
                <a:latin typeface="Times New Roman" pitchFamily="18" charset="0"/>
                <a:ea typeface="+mn-ea"/>
                <a:cs typeface="Times New Roman" pitchFamily="18" charset="0"/>
              </a:rPr>
              <a:t> </a:t>
            </a:r>
            <a:r>
              <a:rPr lang="en-US" sz="2400" kern="1200" dirty="0" err="1">
                <a:solidFill>
                  <a:schemeClr val="accent6">
                    <a:lumMod val="25000"/>
                  </a:schemeClr>
                </a:solidFill>
                <a:latin typeface="Times New Roman" pitchFamily="18" charset="0"/>
                <a:ea typeface="+mn-ea"/>
                <a:cs typeface="Times New Roman" pitchFamily="18" charset="0"/>
              </a:rPr>
              <a:t>phẩm</a:t>
            </a:r>
            <a:r>
              <a:rPr lang="en-US" sz="2400" kern="1200" dirty="0">
                <a:solidFill>
                  <a:schemeClr val="accent6">
                    <a:lumMod val="25000"/>
                  </a:schemeClr>
                </a:solidFill>
                <a:latin typeface="Times New Roman" pitchFamily="18" charset="0"/>
                <a:ea typeface="+mn-ea"/>
                <a:cs typeface="Times New Roman" pitchFamily="18" charset="0"/>
              </a:rPr>
              <a:t> </a:t>
            </a:r>
          </a:p>
          <a:p>
            <a:pPr algn="just"/>
            <a:endParaRPr lang="en-US" sz="1100" dirty="0">
              <a:solidFill>
                <a:schemeClr val="accent6">
                  <a:lumMod val="25000"/>
                </a:schemeClr>
              </a:solidFill>
            </a:endParaRPr>
          </a:p>
        </p:txBody>
      </p:sp>
      <p:pic>
        <p:nvPicPr>
          <p:cNvPr id="14" name="Hình ảnh 66" descr="Ảnh có chứa văn bản, bộ đồ ăn, đĩa lót, đĩa&#10;&#10;Mô tả được tạo tự động">
            <a:extLst>
              <a:ext uri="{FF2B5EF4-FFF2-40B4-BE49-F238E27FC236}">
                <a16:creationId xmlns:a16="http://schemas.microsoft.com/office/drawing/2014/main" id="{3A543C93-718B-6C66-5F05-96CF95412C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695" y="397252"/>
            <a:ext cx="425478" cy="844871"/>
          </a:xfrm>
          <a:prstGeom prst="rect">
            <a:avLst/>
          </a:prstGeom>
        </p:spPr>
      </p:pic>
    </p:spTree>
    <p:extLst>
      <p:ext uri="{BB962C8B-B14F-4D97-AF65-F5344CB8AC3E}">
        <p14:creationId xmlns:p14="http://schemas.microsoft.com/office/powerpoint/2010/main" val="109783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hận xét thành phần nguyên tố của hydrocarbon và dẫn xuất của hydrocarbon trong Hình 8.5 và 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3257"/>
            <a:ext cx="7089569" cy="340061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1">
            <a:extLst>
              <a:ext uri="{FF2B5EF4-FFF2-40B4-BE49-F238E27FC236}">
                <a16:creationId xmlns:a16="http://schemas.microsoft.com/office/drawing/2014/main" id="{70FB6E4F-1979-42AE-AA0B-AA1C72057486}"/>
              </a:ext>
            </a:extLst>
          </p:cNvPr>
          <p:cNvSpPr/>
          <p:nvPr/>
        </p:nvSpPr>
        <p:spPr>
          <a:xfrm>
            <a:off x="6497753" y="1398667"/>
            <a:ext cx="2646248" cy="2876450"/>
          </a:xfrm>
          <a:prstGeom prst="roundRect">
            <a:avLst/>
          </a:prstGeom>
          <a:solidFill>
            <a:schemeClr val="accent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just"/>
            <a:r>
              <a:rPr lang="en-US" sz="2400" dirty="0" err="1">
                <a:solidFill>
                  <a:schemeClr val="accent6">
                    <a:lumMod val="25000"/>
                  </a:schemeClr>
                </a:solidFill>
                <a:latin typeface="Times New Roman" panose="02020603050405020304" pitchFamily="18" charset="0"/>
                <a:cs typeface="Times New Roman" panose="02020603050405020304" pitchFamily="18" charset="0"/>
              </a:rPr>
              <a:t>Nhận</a:t>
            </a:r>
            <a:r>
              <a:rPr lang="en-US" sz="2400" dirty="0">
                <a:solidFill>
                  <a:schemeClr val="accent6">
                    <a:lumMod val="2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25000"/>
                  </a:schemeClr>
                </a:solidFill>
                <a:latin typeface="Times New Roman" panose="02020603050405020304" pitchFamily="18" charset="0"/>
                <a:cs typeface="Times New Roman" panose="02020603050405020304" pitchFamily="18" charset="0"/>
              </a:rPr>
              <a:t>xét</a:t>
            </a:r>
            <a:r>
              <a:rPr lang="en-US" sz="2400" dirty="0">
                <a:solidFill>
                  <a:schemeClr val="accent6">
                    <a:lumMod val="2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25000"/>
                  </a:schemeClr>
                </a:solidFill>
                <a:latin typeface="Times New Roman" panose="02020603050405020304" pitchFamily="18" charset="0"/>
                <a:cs typeface="Times New Roman" panose="02020603050405020304" pitchFamily="18" charset="0"/>
              </a:rPr>
              <a:t>thành</a:t>
            </a:r>
            <a:r>
              <a:rPr lang="en-US" sz="2400" dirty="0">
                <a:solidFill>
                  <a:schemeClr val="accent6">
                    <a:lumMod val="2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25000"/>
                  </a:schemeClr>
                </a:solidFill>
                <a:latin typeface="Times New Roman" panose="02020603050405020304" pitchFamily="18" charset="0"/>
                <a:cs typeface="Times New Roman" panose="02020603050405020304" pitchFamily="18" charset="0"/>
              </a:rPr>
              <a:t>phần</a:t>
            </a:r>
            <a:r>
              <a:rPr lang="en-US" sz="2400" dirty="0">
                <a:solidFill>
                  <a:schemeClr val="accent6">
                    <a:lumMod val="2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25000"/>
                  </a:schemeClr>
                </a:solidFill>
                <a:latin typeface="Times New Roman" panose="02020603050405020304" pitchFamily="18" charset="0"/>
                <a:cs typeface="Times New Roman" panose="02020603050405020304" pitchFamily="18" charset="0"/>
              </a:rPr>
              <a:t>nguyên</a:t>
            </a:r>
            <a:r>
              <a:rPr lang="en-US" sz="2400" dirty="0">
                <a:solidFill>
                  <a:schemeClr val="accent6">
                    <a:lumMod val="2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25000"/>
                  </a:schemeClr>
                </a:solidFill>
                <a:latin typeface="Times New Roman" panose="02020603050405020304" pitchFamily="18" charset="0"/>
                <a:cs typeface="Times New Roman" panose="02020603050405020304" pitchFamily="18" charset="0"/>
              </a:rPr>
              <a:t>tố</a:t>
            </a:r>
            <a:r>
              <a:rPr lang="en-US" sz="2400" dirty="0">
                <a:solidFill>
                  <a:schemeClr val="accent6">
                    <a:lumMod val="2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25000"/>
                  </a:schemeClr>
                </a:solidFill>
                <a:latin typeface="Times New Roman" panose="02020603050405020304" pitchFamily="18" charset="0"/>
                <a:cs typeface="Times New Roman" panose="02020603050405020304" pitchFamily="18" charset="0"/>
              </a:rPr>
              <a:t>của</a:t>
            </a:r>
            <a:r>
              <a:rPr lang="en-US" sz="2400" dirty="0">
                <a:solidFill>
                  <a:schemeClr val="accent6">
                    <a:lumMod val="25000"/>
                  </a:schemeClr>
                </a:solidFill>
                <a:latin typeface="Times New Roman" panose="02020603050405020304" pitchFamily="18" charset="0"/>
                <a:cs typeface="Times New Roman" panose="02020603050405020304" pitchFamily="18" charset="0"/>
              </a:rPr>
              <a:t> hydrocarbon </a:t>
            </a:r>
            <a:r>
              <a:rPr lang="en-US" sz="2400" dirty="0" err="1">
                <a:solidFill>
                  <a:schemeClr val="accent6">
                    <a:lumMod val="25000"/>
                  </a:schemeClr>
                </a:solidFill>
                <a:latin typeface="Times New Roman" panose="02020603050405020304" pitchFamily="18" charset="0"/>
                <a:cs typeface="Times New Roman" panose="02020603050405020304" pitchFamily="18" charset="0"/>
              </a:rPr>
              <a:t>và</a:t>
            </a:r>
            <a:r>
              <a:rPr lang="en-US" sz="2400" dirty="0">
                <a:solidFill>
                  <a:schemeClr val="accent6">
                    <a:lumMod val="2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25000"/>
                  </a:schemeClr>
                </a:solidFill>
                <a:latin typeface="Times New Roman" panose="02020603050405020304" pitchFamily="18" charset="0"/>
                <a:cs typeface="Times New Roman" panose="02020603050405020304" pitchFamily="18" charset="0"/>
              </a:rPr>
              <a:t>dẫn</a:t>
            </a:r>
            <a:r>
              <a:rPr lang="en-US" sz="2400" dirty="0">
                <a:solidFill>
                  <a:schemeClr val="accent6">
                    <a:lumMod val="2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25000"/>
                  </a:schemeClr>
                </a:solidFill>
                <a:latin typeface="Times New Roman" panose="02020603050405020304" pitchFamily="18" charset="0"/>
                <a:cs typeface="Times New Roman" panose="02020603050405020304" pitchFamily="18" charset="0"/>
              </a:rPr>
              <a:t>xuất</a:t>
            </a:r>
            <a:r>
              <a:rPr lang="en-US" sz="2400" dirty="0">
                <a:solidFill>
                  <a:schemeClr val="accent6">
                    <a:lumMod val="2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25000"/>
                  </a:schemeClr>
                </a:solidFill>
                <a:latin typeface="Times New Roman" panose="02020603050405020304" pitchFamily="18" charset="0"/>
                <a:cs typeface="Times New Roman" panose="02020603050405020304" pitchFamily="18" charset="0"/>
              </a:rPr>
              <a:t>của</a:t>
            </a:r>
            <a:r>
              <a:rPr lang="en-US" sz="2400" dirty="0">
                <a:solidFill>
                  <a:schemeClr val="accent6">
                    <a:lumMod val="25000"/>
                  </a:schemeClr>
                </a:solidFill>
                <a:latin typeface="Times New Roman" panose="02020603050405020304" pitchFamily="18" charset="0"/>
                <a:cs typeface="Times New Roman" panose="02020603050405020304" pitchFamily="18" charset="0"/>
              </a:rPr>
              <a:t> hydrocarbon </a:t>
            </a:r>
            <a:r>
              <a:rPr lang="en-US" sz="2400" dirty="0" err="1">
                <a:solidFill>
                  <a:schemeClr val="accent6">
                    <a:lumMod val="25000"/>
                  </a:schemeClr>
                </a:solidFill>
                <a:latin typeface="Times New Roman" panose="02020603050405020304" pitchFamily="18" charset="0"/>
                <a:cs typeface="Times New Roman" panose="02020603050405020304" pitchFamily="18" charset="0"/>
              </a:rPr>
              <a:t>trong</a:t>
            </a:r>
            <a:r>
              <a:rPr lang="en-US" sz="2400" dirty="0">
                <a:solidFill>
                  <a:schemeClr val="accent6">
                    <a:lumMod val="25000"/>
                  </a:schemeClr>
                </a:solidFill>
                <a:latin typeface="Times New Roman" panose="02020603050405020304" pitchFamily="18" charset="0"/>
                <a:cs typeface="Times New Roman" panose="02020603050405020304" pitchFamily="18" charset="0"/>
              </a:rPr>
              <a:t> </a:t>
            </a:r>
            <a:r>
              <a:rPr lang="en-US" sz="2400" dirty="0" err="1">
                <a:solidFill>
                  <a:schemeClr val="accent6">
                    <a:lumMod val="25000"/>
                  </a:schemeClr>
                </a:solidFill>
                <a:latin typeface="Times New Roman" panose="02020603050405020304" pitchFamily="18" charset="0"/>
                <a:cs typeface="Times New Roman" panose="02020603050405020304" pitchFamily="18" charset="0"/>
              </a:rPr>
              <a:t>Hình</a:t>
            </a:r>
            <a:r>
              <a:rPr lang="en-US" sz="2400" dirty="0">
                <a:solidFill>
                  <a:schemeClr val="accent6">
                    <a:lumMod val="25000"/>
                  </a:schemeClr>
                </a:solidFill>
                <a:latin typeface="Times New Roman" panose="02020603050405020304" pitchFamily="18" charset="0"/>
                <a:cs typeface="Times New Roman" panose="02020603050405020304" pitchFamily="18" charset="0"/>
              </a:rPr>
              <a:t> 8.5 </a:t>
            </a:r>
            <a:r>
              <a:rPr lang="en-US" sz="2400" dirty="0" err="1">
                <a:solidFill>
                  <a:schemeClr val="accent6">
                    <a:lumMod val="25000"/>
                  </a:schemeClr>
                </a:solidFill>
                <a:latin typeface="Times New Roman" panose="02020603050405020304" pitchFamily="18" charset="0"/>
                <a:cs typeface="Times New Roman" panose="02020603050405020304" pitchFamily="18" charset="0"/>
              </a:rPr>
              <a:t>và</a:t>
            </a:r>
            <a:r>
              <a:rPr lang="en-US" sz="2400" dirty="0">
                <a:solidFill>
                  <a:schemeClr val="accent6">
                    <a:lumMod val="25000"/>
                  </a:schemeClr>
                </a:solidFill>
                <a:latin typeface="Times New Roman" panose="02020603050405020304" pitchFamily="18" charset="0"/>
                <a:cs typeface="Times New Roman" panose="02020603050405020304" pitchFamily="18" charset="0"/>
              </a:rPr>
              <a:t> 8.6.</a:t>
            </a:r>
          </a:p>
        </p:txBody>
      </p:sp>
      <p:sp>
        <p:nvSpPr>
          <p:cNvPr id="3" name="Rectangle 3"/>
          <p:cNvSpPr>
            <a:spLocks noChangeArrowheads="1"/>
          </p:cNvSpPr>
          <p:nvPr/>
        </p:nvSpPr>
        <p:spPr bwMode="auto">
          <a:xfrm>
            <a:off x="-112454" y="1854006"/>
            <a:ext cx="160817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Google Shape;1927;p30">
            <a:extLst>
              <a:ext uri="{FF2B5EF4-FFF2-40B4-BE49-F238E27FC236}">
                <a16:creationId xmlns:a16="http://schemas.microsoft.com/office/drawing/2014/main" id="{E89D66CD-9ADD-40FF-8A8A-18D4082FD308}"/>
              </a:ext>
            </a:extLst>
          </p:cNvPr>
          <p:cNvSpPr/>
          <p:nvPr/>
        </p:nvSpPr>
        <p:spPr>
          <a:xfrm>
            <a:off x="1243077" y="484486"/>
            <a:ext cx="6685337" cy="404581"/>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a:solidFill>
                  <a:srgbClr val="002060"/>
                </a:solidFill>
                <a:latin typeface="#9Slide03 AllRoundGothic" panose="020B0703020202020104" pitchFamily="34" charset="0"/>
              </a:rPr>
              <a:t>3. </a:t>
            </a:r>
            <a:r>
              <a:rPr lang="en-US" sz="2400" dirty="0" err="1">
                <a:solidFill>
                  <a:srgbClr val="002060"/>
                </a:solidFill>
                <a:latin typeface="#9Slide03 AllRoundGothic" panose="020B0703020202020104" pitchFamily="34" charset="0"/>
              </a:rPr>
              <a:t>Phân</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loại</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các</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hợp</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chất</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hữu</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cơ</a:t>
            </a:r>
            <a:endParaRPr sz="2400" dirty="0">
              <a:solidFill>
                <a:srgbClr val="002060"/>
              </a:solidFill>
              <a:latin typeface="#9Slide03 AllRoundGothic" panose="020B0703020202020104" pitchFamily="34" charset="0"/>
            </a:endParaRPr>
          </a:p>
        </p:txBody>
      </p:sp>
      <p:sp>
        <p:nvSpPr>
          <p:cNvPr id="9" name="Google Shape;299;p36">
            <a:extLst>
              <a:ext uri="{FF2B5EF4-FFF2-40B4-BE49-F238E27FC236}">
                <a16:creationId xmlns:a16="http://schemas.microsoft.com/office/drawing/2014/main" id="{B0527057-811F-4329-8181-230F74204142}"/>
              </a:ext>
            </a:extLst>
          </p:cNvPr>
          <p:cNvSpPr txBox="1">
            <a:spLocks/>
          </p:cNvSpPr>
          <p:nvPr/>
        </p:nvSpPr>
        <p:spPr>
          <a:xfrm>
            <a:off x="116803" y="-143699"/>
            <a:ext cx="8910394" cy="628185"/>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3600" dirty="0">
                <a:solidFill>
                  <a:srgbClr val="002060"/>
                </a:solidFill>
                <a:latin typeface="#9Slide03 AllRoundGothic" panose="020B0703020202020104" charset="0"/>
              </a:rPr>
              <a:t>I. </a:t>
            </a:r>
            <a:r>
              <a:rPr lang="en-US" sz="3200" dirty="0">
                <a:solidFill>
                  <a:srgbClr val="002060"/>
                </a:solidFill>
                <a:latin typeface="#9Slide03 AllRoundGothic" panose="020B0703020202020104" charset="0"/>
              </a:rPr>
              <a:t>HỢP CHẤT HỮU CƠ VÀ HÓA HỌC HỮU CƠ</a:t>
            </a:r>
          </a:p>
        </p:txBody>
      </p:sp>
    </p:spTree>
    <p:extLst>
      <p:ext uri="{BB962C8B-B14F-4D97-AF65-F5344CB8AC3E}">
        <p14:creationId xmlns:p14="http://schemas.microsoft.com/office/powerpoint/2010/main" val="162407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29" name="Google Shape;429;p38"/>
          <p:cNvSpPr/>
          <p:nvPr/>
        </p:nvSpPr>
        <p:spPr>
          <a:xfrm rot="10800000" flipH="1">
            <a:off x="5" y="0"/>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sp>
        <p:nvSpPr>
          <p:cNvPr id="430" name="Google Shape;430;p38"/>
          <p:cNvSpPr/>
          <p:nvPr/>
        </p:nvSpPr>
        <p:spPr>
          <a:xfrm rot="10800000">
            <a:off x="7807893" y="-18275"/>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grpSp>
        <p:nvGrpSpPr>
          <p:cNvPr id="431" name="Google Shape;431;p38"/>
          <p:cNvGrpSpPr/>
          <p:nvPr/>
        </p:nvGrpSpPr>
        <p:grpSpPr>
          <a:xfrm rot="18258155">
            <a:off x="-894911" y="560921"/>
            <a:ext cx="2138840" cy="747427"/>
            <a:chOff x="8739175" y="-86375"/>
            <a:chExt cx="1704100" cy="531825"/>
          </a:xfrm>
        </p:grpSpPr>
        <p:sp>
          <p:nvSpPr>
            <p:cNvPr id="432" name="Google Shape;432;p38"/>
            <p:cNvSpPr/>
            <p:nvPr/>
          </p:nvSpPr>
          <p:spPr>
            <a:xfrm>
              <a:off x="8739175" y="-86375"/>
              <a:ext cx="1564500" cy="335375"/>
            </a:xfrm>
            <a:custGeom>
              <a:avLst/>
              <a:gdLst/>
              <a:ahLst/>
              <a:cxnLst/>
              <a:rect l="l" t="t" r="r" b="b"/>
              <a:pathLst>
                <a:path w="62580" h="13415" extrusionOk="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spcFirstLastPara="1" wrap="square" lIns="91425" tIns="91425" rIns="91425" bIns="91425" anchor="ctr" anchorCtr="0">
              <a:noAutofit/>
            </a:bodyPr>
            <a:lstStyle/>
            <a:p>
              <a:endParaRPr/>
            </a:p>
          </p:txBody>
        </p:sp>
        <p:sp>
          <p:nvSpPr>
            <p:cNvPr id="433" name="Google Shape;433;p38"/>
            <p:cNvSpPr/>
            <p:nvPr/>
          </p:nvSpPr>
          <p:spPr>
            <a:xfrm>
              <a:off x="10186675" y="106200"/>
              <a:ext cx="256600" cy="339250"/>
            </a:xfrm>
            <a:custGeom>
              <a:avLst/>
              <a:gdLst/>
              <a:ahLst/>
              <a:cxnLst/>
              <a:rect l="l" t="t" r="r" b="b"/>
              <a:pathLst>
                <a:path w="10264" h="13570" extrusionOk="0">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spcFirstLastPara="1" wrap="square" lIns="91425" tIns="91425" rIns="91425" bIns="91425" anchor="ctr" anchorCtr="0">
              <a:noAutofit/>
            </a:bodyPr>
            <a:lstStyle/>
            <a:p>
              <a:endParaRPr/>
            </a:p>
          </p:txBody>
        </p:sp>
        <p:sp>
          <p:nvSpPr>
            <p:cNvPr id="434" name="Google Shape;434;p38"/>
            <p:cNvSpPr/>
            <p:nvPr/>
          </p:nvSpPr>
          <p:spPr>
            <a:xfrm>
              <a:off x="10211375" y="157275"/>
              <a:ext cx="226575" cy="241225"/>
            </a:xfrm>
            <a:custGeom>
              <a:avLst/>
              <a:gdLst/>
              <a:ahLst/>
              <a:cxnLst/>
              <a:rect l="l" t="t" r="r" b="b"/>
              <a:pathLst>
                <a:path w="9063" h="9649" extrusionOk="0">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spcFirstLastPara="1" wrap="square" lIns="91425" tIns="91425" rIns="91425" bIns="91425" anchor="ctr" anchorCtr="0">
              <a:noAutofit/>
            </a:bodyPr>
            <a:lstStyle/>
            <a:p>
              <a:endParaRPr/>
            </a:p>
          </p:txBody>
        </p:sp>
        <p:sp>
          <p:nvSpPr>
            <p:cNvPr id="435" name="Google Shape;435;p38"/>
            <p:cNvSpPr/>
            <p:nvPr/>
          </p:nvSpPr>
          <p:spPr>
            <a:xfrm>
              <a:off x="10217925" y="178075"/>
              <a:ext cx="123550" cy="26875"/>
            </a:xfrm>
            <a:custGeom>
              <a:avLst/>
              <a:gdLst/>
              <a:ahLst/>
              <a:cxnLst/>
              <a:rect l="l" t="t" r="r" b="b"/>
              <a:pathLst>
                <a:path w="4942" h="1075" extrusionOk="0">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spcFirstLastPara="1" wrap="square" lIns="91425" tIns="91425" rIns="91425" bIns="91425" anchor="ctr" anchorCtr="0">
              <a:noAutofit/>
            </a:bodyPr>
            <a:lstStyle/>
            <a:p>
              <a:endParaRPr/>
            </a:p>
          </p:txBody>
        </p:sp>
      </p:grpSp>
      <p:sp>
        <p:nvSpPr>
          <p:cNvPr id="436" name="Google Shape;436;p38"/>
          <p:cNvSpPr/>
          <p:nvPr/>
        </p:nvSpPr>
        <p:spPr>
          <a:xfrm rot="-2345280" flipH="1">
            <a:off x="7445370" y="4687767"/>
            <a:ext cx="2443186" cy="648718"/>
          </a:xfrm>
          <a:custGeom>
            <a:avLst/>
            <a:gdLst/>
            <a:ahLst/>
            <a:cxnLst/>
            <a:rect l="l" t="t" r="r" b="b"/>
            <a:pathLst>
              <a:path w="64414" h="17104" extrusionOk="0">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spcFirstLastPara="1" wrap="square" lIns="91419" tIns="91419" rIns="91419" bIns="91419" anchor="ctr" anchorCtr="0">
            <a:noAutofit/>
          </a:bodyPr>
          <a:lstStyle/>
          <a:p>
            <a:endParaRPr/>
          </a:p>
        </p:txBody>
      </p:sp>
      <p:sp>
        <p:nvSpPr>
          <p:cNvPr id="2" name="Rectangle: Rounded Corners 1">
            <a:extLst>
              <a:ext uri="{FF2B5EF4-FFF2-40B4-BE49-F238E27FC236}">
                <a16:creationId xmlns:a16="http://schemas.microsoft.com/office/drawing/2014/main" id="{EE8F00AB-52F4-44D0-B2F5-EE4323997156}"/>
              </a:ext>
            </a:extLst>
          </p:cNvPr>
          <p:cNvSpPr/>
          <p:nvPr/>
        </p:nvSpPr>
        <p:spPr>
          <a:xfrm>
            <a:off x="3016232" y="1230253"/>
            <a:ext cx="2783541" cy="510989"/>
          </a:xfrm>
          <a:prstGeom prst="roundRect">
            <a:avLst/>
          </a:prstGeom>
          <a:solidFill>
            <a:schemeClr val="accent1">
              <a:lumMod val="40000"/>
              <a:lumOff val="6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r>
              <a:rPr lang="en-US" sz="2200" dirty="0">
                <a:solidFill>
                  <a:srgbClr val="002060"/>
                </a:solidFill>
                <a:latin typeface="#9Slide03 AllRoundGothic" panose="020B0703020202020104" pitchFamily="34" charset="0"/>
              </a:rPr>
              <a:t>HỢP CHẤT HỮU CƠ</a:t>
            </a:r>
          </a:p>
        </p:txBody>
      </p:sp>
      <p:sp>
        <p:nvSpPr>
          <p:cNvPr id="14" name="Rectangle: Rounded Corners 13">
            <a:extLst>
              <a:ext uri="{FF2B5EF4-FFF2-40B4-BE49-F238E27FC236}">
                <a16:creationId xmlns:a16="http://schemas.microsoft.com/office/drawing/2014/main" id="{42988411-45EE-4D8D-90B4-5F54C71EBEA9}"/>
              </a:ext>
            </a:extLst>
          </p:cNvPr>
          <p:cNvSpPr/>
          <p:nvPr/>
        </p:nvSpPr>
        <p:spPr>
          <a:xfrm>
            <a:off x="1124678" y="2336274"/>
            <a:ext cx="2516841" cy="510989"/>
          </a:xfrm>
          <a:prstGeom prst="roundRect">
            <a:avLst/>
          </a:prstGeom>
          <a:solidFill>
            <a:srgbClr val="FFFF00"/>
          </a:solidFill>
          <a:ln>
            <a:solidFill>
              <a:srgbClr val="FFC000"/>
            </a:solidFill>
          </a:ln>
        </p:spPr>
        <p:style>
          <a:lnRef idx="2">
            <a:schemeClr val="accent1"/>
          </a:lnRef>
          <a:fillRef idx="1">
            <a:schemeClr val="lt1"/>
          </a:fillRef>
          <a:effectRef idx="0">
            <a:schemeClr val="accent1"/>
          </a:effectRef>
          <a:fontRef idx="minor">
            <a:schemeClr val="dk1"/>
          </a:fontRef>
        </p:style>
        <p:txBody>
          <a:bodyPr lIns="91434" tIns="45717" rIns="91434" bIns="45717" rtlCol="0" anchor="ctr"/>
          <a:lstStyle/>
          <a:p>
            <a:pPr algn="ctr"/>
            <a:r>
              <a:rPr lang="en-US" sz="2000" dirty="0">
                <a:solidFill>
                  <a:srgbClr val="002060"/>
                </a:solidFill>
                <a:latin typeface="#9Slide03 AllRoundGothic" panose="020B0703020202020104" pitchFamily="34" charset="0"/>
              </a:rPr>
              <a:t>HIĐROCACBON</a:t>
            </a:r>
          </a:p>
        </p:txBody>
      </p:sp>
      <p:sp>
        <p:nvSpPr>
          <p:cNvPr id="15" name="Rectangle: Rounded Corners 14">
            <a:extLst>
              <a:ext uri="{FF2B5EF4-FFF2-40B4-BE49-F238E27FC236}">
                <a16:creationId xmlns:a16="http://schemas.microsoft.com/office/drawing/2014/main" id="{990A8099-D21D-4393-A82A-34098DEBCF31}"/>
              </a:ext>
            </a:extLst>
          </p:cNvPr>
          <p:cNvSpPr/>
          <p:nvPr/>
        </p:nvSpPr>
        <p:spPr>
          <a:xfrm>
            <a:off x="4750458" y="2302771"/>
            <a:ext cx="4389119" cy="528103"/>
          </a:xfrm>
          <a:prstGeom prst="roundRect">
            <a:avLst/>
          </a:prstGeom>
          <a:solidFill>
            <a:srgbClr val="92D050"/>
          </a:solidFill>
          <a:ln>
            <a:solidFill>
              <a:srgbClr val="00B050"/>
            </a:solidFill>
          </a:ln>
        </p:spPr>
        <p:style>
          <a:lnRef idx="2">
            <a:schemeClr val="accent1"/>
          </a:lnRef>
          <a:fillRef idx="1">
            <a:schemeClr val="lt1"/>
          </a:fillRef>
          <a:effectRef idx="0">
            <a:schemeClr val="accent1"/>
          </a:effectRef>
          <a:fontRef idx="minor">
            <a:schemeClr val="dk1"/>
          </a:fontRef>
        </p:style>
        <p:txBody>
          <a:bodyPr lIns="91434" tIns="45717" rIns="91434" bIns="45717" rtlCol="0" anchor="ctr"/>
          <a:lstStyle/>
          <a:p>
            <a:pPr algn="ctr"/>
            <a:r>
              <a:rPr lang="en-US" sz="2000" dirty="0">
                <a:solidFill>
                  <a:srgbClr val="002060"/>
                </a:solidFill>
                <a:latin typeface="#9Slide03 AllRoundGothic" panose="020B0703020202020104" pitchFamily="34" charset="0"/>
              </a:rPr>
              <a:t>DẪN XUẤT CỦA HIĐROCACBON</a:t>
            </a:r>
          </a:p>
        </p:txBody>
      </p:sp>
      <p:cxnSp>
        <p:nvCxnSpPr>
          <p:cNvPr id="4" name="Connector: Elbow 3">
            <a:extLst>
              <a:ext uri="{FF2B5EF4-FFF2-40B4-BE49-F238E27FC236}">
                <a16:creationId xmlns:a16="http://schemas.microsoft.com/office/drawing/2014/main" id="{26ACE636-0C60-43BF-ACBB-A332F2CA4B75}"/>
              </a:ext>
            </a:extLst>
          </p:cNvPr>
          <p:cNvCxnSpPr>
            <a:cxnSpLocks/>
            <a:stCxn id="2" idx="2"/>
            <a:endCxn id="14" idx="0"/>
          </p:cNvCxnSpPr>
          <p:nvPr/>
        </p:nvCxnSpPr>
        <p:spPr>
          <a:xfrm rot="5400000">
            <a:off x="3098033" y="1026307"/>
            <a:ext cx="595032" cy="2024903"/>
          </a:xfrm>
          <a:prstGeom prst="bentConnector3">
            <a:avLst/>
          </a:prstGeom>
          <a:ln w="28575">
            <a:tailEnd type="triangle"/>
          </a:ln>
        </p:spPr>
        <p:style>
          <a:lnRef idx="1">
            <a:schemeClr val="dk1"/>
          </a:lnRef>
          <a:fillRef idx="0">
            <a:schemeClr val="dk1"/>
          </a:fillRef>
          <a:effectRef idx="0">
            <a:schemeClr val="dk1"/>
          </a:effectRef>
          <a:fontRef idx="minor">
            <a:schemeClr val="tx1"/>
          </a:fontRef>
        </p:style>
      </p:cxnSp>
      <p:cxnSp>
        <p:nvCxnSpPr>
          <p:cNvPr id="6" name="Connector: Elbow 5">
            <a:extLst>
              <a:ext uri="{FF2B5EF4-FFF2-40B4-BE49-F238E27FC236}">
                <a16:creationId xmlns:a16="http://schemas.microsoft.com/office/drawing/2014/main" id="{C05FA69A-6598-4B11-9B1D-F97C1C14E333}"/>
              </a:ext>
            </a:extLst>
          </p:cNvPr>
          <p:cNvCxnSpPr>
            <a:cxnSpLocks/>
          </p:cNvCxnSpPr>
          <p:nvPr/>
        </p:nvCxnSpPr>
        <p:spPr>
          <a:xfrm rot="16200000" flipH="1">
            <a:off x="5395746" y="770248"/>
            <a:ext cx="561529" cy="2537013"/>
          </a:xfrm>
          <a:prstGeom prst="bentConnector3">
            <a:avLst/>
          </a:prstGeom>
          <a:ln w="28575">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77EDA659-8AD3-40C0-84BE-F12811977050}"/>
              </a:ext>
            </a:extLst>
          </p:cNvPr>
          <p:cNvSpPr txBox="1"/>
          <p:nvPr/>
        </p:nvSpPr>
        <p:spPr>
          <a:xfrm>
            <a:off x="178090" y="3108461"/>
            <a:ext cx="4410019" cy="919401"/>
          </a:xfrm>
          <a:prstGeom prst="roundRect">
            <a:avLst/>
          </a:prstGeom>
          <a:solidFill>
            <a:srgbClr val="FFFF53"/>
          </a:solidFill>
          <a:ln>
            <a:noFill/>
          </a:ln>
        </p:spPr>
        <p:style>
          <a:lnRef idx="2">
            <a:schemeClr val="dk1"/>
          </a:lnRef>
          <a:fillRef idx="1">
            <a:schemeClr val="lt1"/>
          </a:fillRef>
          <a:effectRef idx="0">
            <a:schemeClr val="dk1"/>
          </a:effectRef>
          <a:fontRef idx="minor">
            <a:schemeClr val="dk1"/>
          </a:fontRef>
        </p:style>
        <p:txBody>
          <a:bodyPr wrap="square" lIns="91434" tIns="45717" rIns="91434" bIns="45717" rtlCol="0">
            <a:spAutoFit/>
          </a:bodyPr>
          <a:lstStyle/>
          <a:p>
            <a:pPr algn="ctr"/>
            <a:r>
              <a:rPr lang="en-US" sz="2400" err="1">
                <a:solidFill>
                  <a:srgbClr val="002060"/>
                </a:solidFill>
                <a:latin typeface="#9Slide03 Arima Madurai Medium" panose="00000600000000000000" pitchFamily="2" charset="0"/>
                <a:cs typeface="#9Slide03 Arima Madurai Medium" panose="00000600000000000000" pitchFamily="2" charset="0"/>
              </a:rPr>
              <a:t>Trong</a:t>
            </a:r>
            <a:r>
              <a:rPr lang="en-US" sz="2400">
                <a:solidFill>
                  <a:srgbClr val="002060"/>
                </a:solidFill>
                <a:latin typeface="#9Slide03 Arima Madurai Medium" panose="00000600000000000000" pitchFamily="2" charset="0"/>
                <a:cs typeface="#9Slide03 Arima Madurai Medium" panose="00000600000000000000" pitchFamily="2" charset="0"/>
              </a:rPr>
              <a:t> thành </a:t>
            </a:r>
            <a:r>
              <a:rPr lang="en-US" sz="2400" dirty="0" err="1">
                <a:solidFill>
                  <a:srgbClr val="002060"/>
                </a:solidFill>
                <a:latin typeface="#9Slide03 Arima Madurai Medium" panose="00000600000000000000" pitchFamily="2" charset="0"/>
                <a:cs typeface="#9Slide03 Arima Madurai Medium" panose="00000600000000000000" pitchFamily="2" charset="0"/>
              </a:rPr>
              <a:t>phần</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phân</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tử</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chỉ</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có</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hai</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nguyên</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tố</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là</a:t>
            </a:r>
            <a:r>
              <a:rPr lang="en-US" sz="2400" dirty="0">
                <a:solidFill>
                  <a:srgbClr val="002060"/>
                </a:solidFill>
                <a:latin typeface="#9Slide03 Arima Madurai Medium" panose="00000600000000000000" pitchFamily="2" charset="0"/>
                <a:cs typeface="#9Slide03 Arima Madurai Medium" panose="00000600000000000000" pitchFamily="2" charset="0"/>
              </a:rPr>
              <a:t> C </a:t>
            </a:r>
            <a:r>
              <a:rPr lang="en-US" sz="2400" dirty="0" err="1">
                <a:solidFill>
                  <a:srgbClr val="002060"/>
                </a:solidFill>
                <a:latin typeface="#9Slide03 Arima Madurai Medium" panose="00000600000000000000" pitchFamily="2" charset="0"/>
                <a:cs typeface="#9Slide03 Arima Madurai Medium" panose="00000600000000000000" pitchFamily="2" charset="0"/>
              </a:rPr>
              <a:t>và</a:t>
            </a:r>
            <a:r>
              <a:rPr lang="en-US" sz="2400" dirty="0">
                <a:solidFill>
                  <a:srgbClr val="002060"/>
                </a:solidFill>
                <a:latin typeface="#9Slide03 Arima Madurai Medium" panose="00000600000000000000" pitchFamily="2" charset="0"/>
                <a:cs typeface="#9Slide03 Arima Madurai Medium" panose="00000600000000000000" pitchFamily="2" charset="0"/>
              </a:rPr>
              <a:t> H</a:t>
            </a:r>
          </a:p>
        </p:txBody>
      </p:sp>
      <p:sp>
        <p:nvSpPr>
          <p:cNvPr id="23" name="TextBox 22">
            <a:extLst>
              <a:ext uri="{FF2B5EF4-FFF2-40B4-BE49-F238E27FC236}">
                <a16:creationId xmlns:a16="http://schemas.microsoft.com/office/drawing/2014/main" id="{CDA26263-7965-4035-A2D0-4AFA7ACBA644}"/>
              </a:ext>
            </a:extLst>
          </p:cNvPr>
          <p:cNvSpPr txBox="1"/>
          <p:nvPr/>
        </p:nvSpPr>
        <p:spPr>
          <a:xfrm>
            <a:off x="4739695" y="2899885"/>
            <a:ext cx="4389120" cy="1328023"/>
          </a:xfrm>
          <a:prstGeom prst="roundRect">
            <a:avLst/>
          </a:prstGeom>
          <a:solidFill>
            <a:srgbClr val="91F084"/>
          </a:solidFill>
          <a:ln>
            <a:noFill/>
          </a:ln>
        </p:spPr>
        <p:style>
          <a:lnRef idx="2">
            <a:schemeClr val="dk1"/>
          </a:lnRef>
          <a:fillRef idx="1">
            <a:schemeClr val="lt1"/>
          </a:fillRef>
          <a:effectRef idx="0">
            <a:schemeClr val="dk1"/>
          </a:effectRef>
          <a:fontRef idx="minor">
            <a:schemeClr val="dk1"/>
          </a:fontRef>
        </p:style>
        <p:txBody>
          <a:bodyPr wrap="square" lIns="91434" tIns="45717" rIns="91434" bIns="45717" rtlCol="0">
            <a:spAutoFit/>
          </a:bodyPr>
          <a:lstStyle/>
          <a:p>
            <a:pPr algn="just"/>
            <a:r>
              <a:rPr lang="en-US" sz="2400" dirty="0" err="1">
                <a:solidFill>
                  <a:srgbClr val="002060"/>
                </a:solidFill>
                <a:latin typeface="#9Slide03 Arima Madurai Medium" panose="00000600000000000000" pitchFamily="2" charset="0"/>
                <a:cs typeface="#9Slide03 Arima Madurai Medium" panose="00000600000000000000" pitchFamily="2" charset="0"/>
              </a:rPr>
              <a:t>Trong</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thành</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phân</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tử</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ngoài</a:t>
            </a:r>
            <a:r>
              <a:rPr lang="en-US" sz="2400" dirty="0">
                <a:solidFill>
                  <a:srgbClr val="002060"/>
                </a:solidFill>
                <a:latin typeface="#9Slide03 Arima Madurai Medium" panose="00000600000000000000" pitchFamily="2" charset="0"/>
                <a:cs typeface="#9Slide03 Arima Madurai Medium" panose="00000600000000000000" pitchFamily="2" charset="0"/>
              </a:rPr>
              <a:t> C </a:t>
            </a:r>
            <a:r>
              <a:rPr lang="en-US" sz="2400" dirty="0" err="1">
                <a:solidFill>
                  <a:srgbClr val="002060"/>
                </a:solidFill>
                <a:latin typeface="#9Slide03 Arima Madurai Medium" panose="00000600000000000000" pitchFamily="2" charset="0"/>
                <a:cs typeface="#9Slide03 Arima Madurai Medium" panose="00000600000000000000" pitchFamily="2" charset="0"/>
              </a:rPr>
              <a:t>và</a:t>
            </a:r>
            <a:r>
              <a:rPr lang="en-US" sz="2400" dirty="0">
                <a:solidFill>
                  <a:srgbClr val="002060"/>
                </a:solidFill>
                <a:latin typeface="#9Slide03 Arima Madurai Medium" panose="00000600000000000000" pitchFamily="2" charset="0"/>
                <a:cs typeface="#9Slide03 Arima Madurai Medium" panose="00000600000000000000" pitchFamily="2" charset="0"/>
              </a:rPr>
              <a:t> H </a:t>
            </a:r>
            <a:r>
              <a:rPr lang="en-US" sz="2400" dirty="0" err="1">
                <a:solidFill>
                  <a:srgbClr val="002060"/>
                </a:solidFill>
                <a:latin typeface="#9Slide03 Arima Madurai Medium" panose="00000600000000000000" pitchFamily="2" charset="0"/>
                <a:cs typeface="#9Slide03 Arima Madurai Medium" panose="00000600000000000000" pitchFamily="2" charset="0"/>
              </a:rPr>
              <a:t>còn</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có</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các</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nguyên</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tố</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khác</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nh</a:t>
            </a:r>
            <a:r>
              <a:rPr lang="vi-VN" sz="2400" dirty="0">
                <a:solidFill>
                  <a:srgbClr val="002060"/>
                </a:solidFill>
                <a:latin typeface="#9Slide03 Arima Madurai Medium" panose="00000600000000000000" pitchFamily="2" charset="0"/>
                <a:cs typeface="#9Slide03 Arima Madurai Medium" panose="00000600000000000000" pitchFamily="2" charset="0"/>
              </a:rPr>
              <a:t>ư</a:t>
            </a:r>
            <a:r>
              <a:rPr lang="en-US" sz="2400" dirty="0">
                <a:solidFill>
                  <a:srgbClr val="002060"/>
                </a:solidFill>
                <a:latin typeface="#9Slide03 Arima Madurai Medium" panose="00000600000000000000" pitchFamily="2" charset="0"/>
                <a:cs typeface="#9Slide03 Arima Madurai Medium" panose="00000600000000000000" pitchFamily="2" charset="0"/>
              </a:rPr>
              <a:t> O, N, Cl, . . .</a:t>
            </a:r>
          </a:p>
        </p:txBody>
      </p:sp>
      <p:sp>
        <p:nvSpPr>
          <p:cNvPr id="29" name="TextBox 28">
            <a:extLst>
              <a:ext uri="{FF2B5EF4-FFF2-40B4-BE49-F238E27FC236}">
                <a16:creationId xmlns:a16="http://schemas.microsoft.com/office/drawing/2014/main" id="{151D16D5-558D-40EF-85E7-BEE02DBFB219}"/>
              </a:ext>
            </a:extLst>
          </p:cNvPr>
          <p:cNvSpPr txBox="1"/>
          <p:nvPr/>
        </p:nvSpPr>
        <p:spPr>
          <a:xfrm>
            <a:off x="178091" y="4477239"/>
            <a:ext cx="4410019" cy="510778"/>
          </a:xfrm>
          <a:prstGeom prst="roundRect">
            <a:avLst/>
          </a:prstGeom>
          <a:solidFill>
            <a:srgbClr val="FFFF53"/>
          </a:solidFill>
          <a:ln>
            <a:noFill/>
          </a:ln>
        </p:spPr>
        <p:style>
          <a:lnRef idx="2">
            <a:schemeClr val="dk1"/>
          </a:lnRef>
          <a:fillRef idx="1">
            <a:schemeClr val="lt1"/>
          </a:fillRef>
          <a:effectRef idx="0">
            <a:schemeClr val="dk1"/>
          </a:effectRef>
          <a:fontRef idx="minor">
            <a:schemeClr val="dk1"/>
          </a:fontRef>
        </p:style>
        <p:txBody>
          <a:bodyPr wrap="square" lIns="91434" tIns="45717" rIns="91434" bIns="45717" rtlCol="0">
            <a:spAutoFit/>
          </a:bodyPr>
          <a:lstStyle/>
          <a:p>
            <a:pPr algn="ctr"/>
            <a:r>
              <a:rPr lang="en-US" sz="2400" dirty="0" err="1">
                <a:solidFill>
                  <a:srgbClr val="002060"/>
                </a:solidFill>
                <a:latin typeface="#9Slide03 Arima Madurai Medium" panose="00000600000000000000" pitchFamily="2" charset="0"/>
                <a:cs typeface="#9Slide03 Arima Madurai Medium" panose="00000600000000000000" pitchFamily="2" charset="0"/>
              </a:rPr>
              <a:t>Ví</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dụ</a:t>
            </a:r>
            <a:r>
              <a:rPr lang="en-US" sz="2400" dirty="0">
                <a:solidFill>
                  <a:srgbClr val="002060"/>
                </a:solidFill>
                <a:latin typeface="#9Slide03 Arima Madurai Medium" panose="00000600000000000000" pitchFamily="2" charset="0"/>
                <a:cs typeface="#9Slide03 Arima Madurai Medium" panose="00000600000000000000" pitchFamily="2" charset="0"/>
              </a:rPr>
              <a:t>: CH</a:t>
            </a:r>
            <a:r>
              <a:rPr lang="en-US" sz="2400" baseline="-25000" dirty="0">
                <a:solidFill>
                  <a:srgbClr val="002060"/>
                </a:solidFill>
                <a:latin typeface="#9Slide03 Arima Madurai Medium" panose="00000600000000000000" pitchFamily="2" charset="0"/>
                <a:cs typeface="#9Slide03 Arima Madurai Medium" panose="00000600000000000000" pitchFamily="2" charset="0"/>
              </a:rPr>
              <a:t>4</a:t>
            </a:r>
            <a:r>
              <a:rPr lang="en-US" sz="2400" dirty="0">
                <a:solidFill>
                  <a:srgbClr val="002060"/>
                </a:solidFill>
                <a:latin typeface="#9Slide03 Arima Madurai Medium" panose="00000600000000000000" pitchFamily="2" charset="0"/>
                <a:cs typeface="#9Slide03 Arima Madurai Medium" panose="00000600000000000000" pitchFamily="2" charset="0"/>
              </a:rPr>
              <a:t>;  C</a:t>
            </a:r>
            <a:r>
              <a:rPr lang="en-US" sz="2400" baseline="-25000" dirty="0">
                <a:solidFill>
                  <a:srgbClr val="002060"/>
                </a:solidFill>
                <a:latin typeface="#9Slide03 Arima Madurai Medium" panose="00000600000000000000" pitchFamily="2" charset="0"/>
                <a:cs typeface="#9Slide03 Arima Madurai Medium" panose="00000600000000000000" pitchFamily="2" charset="0"/>
              </a:rPr>
              <a:t>2</a:t>
            </a:r>
            <a:r>
              <a:rPr lang="en-US" sz="2400" dirty="0">
                <a:solidFill>
                  <a:srgbClr val="002060"/>
                </a:solidFill>
                <a:latin typeface="#9Slide03 Arima Madurai Medium" panose="00000600000000000000" pitchFamily="2" charset="0"/>
                <a:cs typeface="#9Slide03 Arima Madurai Medium" panose="00000600000000000000" pitchFamily="2" charset="0"/>
              </a:rPr>
              <a:t>H</a:t>
            </a:r>
            <a:r>
              <a:rPr lang="en-US" sz="2400" baseline="-25000" dirty="0">
                <a:solidFill>
                  <a:srgbClr val="002060"/>
                </a:solidFill>
                <a:latin typeface="#9Slide03 Arima Madurai Medium" panose="00000600000000000000" pitchFamily="2" charset="0"/>
                <a:cs typeface="#9Slide03 Arima Madurai Medium" panose="00000600000000000000" pitchFamily="2" charset="0"/>
              </a:rPr>
              <a:t>4</a:t>
            </a:r>
            <a:r>
              <a:rPr lang="en-US" sz="2400" dirty="0">
                <a:solidFill>
                  <a:srgbClr val="002060"/>
                </a:solidFill>
                <a:latin typeface="#9Slide03 Arima Madurai Medium" panose="00000600000000000000" pitchFamily="2" charset="0"/>
                <a:cs typeface="#9Slide03 Arima Madurai Medium" panose="00000600000000000000" pitchFamily="2" charset="0"/>
              </a:rPr>
              <a:t>; C</a:t>
            </a:r>
            <a:r>
              <a:rPr lang="en-US" sz="2400" baseline="-25000" dirty="0">
                <a:solidFill>
                  <a:srgbClr val="002060"/>
                </a:solidFill>
                <a:latin typeface="#9Slide03 Arima Madurai Medium" panose="00000600000000000000" pitchFamily="2" charset="0"/>
                <a:cs typeface="#9Slide03 Arima Madurai Medium" panose="00000600000000000000" pitchFamily="2" charset="0"/>
              </a:rPr>
              <a:t>6</a:t>
            </a:r>
            <a:r>
              <a:rPr lang="en-US" sz="2400" dirty="0">
                <a:solidFill>
                  <a:srgbClr val="002060"/>
                </a:solidFill>
                <a:latin typeface="#9Slide03 Arima Madurai Medium" panose="00000600000000000000" pitchFamily="2" charset="0"/>
                <a:cs typeface="#9Slide03 Arima Madurai Medium" panose="00000600000000000000" pitchFamily="2" charset="0"/>
              </a:rPr>
              <a:t>H</a:t>
            </a:r>
            <a:r>
              <a:rPr lang="en-US" sz="2400" baseline="-25000" dirty="0">
                <a:solidFill>
                  <a:srgbClr val="002060"/>
                </a:solidFill>
                <a:latin typeface="#9Slide03 Arima Madurai Medium" panose="00000600000000000000" pitchFamily="2" charset="0"/>
                <a:cs typeface="#9Slide03 Arima Madurai Medium" panose="00000600000000000000" pitchFamily="2" charset="0"/>
              </a:rPr>
              <a:t>6</a:t>
            </a:r>
            <a:r>
              <a:rPr lang="en-US" sz="2400" dirty="0">
                <a:solidFill>
                  <a:srgbClr val="002060"/>
                </a:solidFill>
                <a:latin typeface="#9Slide03 Arima Madurai Medium" panose="00000600000000000000" pitchFamily="2" charset="0"/>
                <a:cs typeface="#9Slide03 Arima Madurai Medium" panose="00000600000000000000" pitchFamily="2" charset="0"/>
              </a:rPr>
              <a:t>, . . .</a:t>
            </a:r>
          </a:p>
        </p:txBody>
      </p:sp>
      <p:sp>
        <p:nvSpPr>
          <p:cNvPr id="30" name="TextBox 29">
            <a:extLst>
              <a:ext uri="{FF2B5EF4-FFF2-40B4-BE49-F238E27FC236}">
                <a16:creationId xmlns:a16="http://schemas.microsoft.com/office/drawing/2014/main" id="{5A9D19D1-25E2-4ED3-9A67-DC8603CE043D}"/>
              </a:ext>
            </a:extLst>
          </p:cNvPr>
          <p:cNvSpPr txBox="1"/>
          <p:nvPr/>
        </p:nvSpPr>
        <p:spPr>
          <a:xfrm>
            <a:off x="4750453" y="4306937"/>
            <a:ext cx="4389120" cy="919401"/>
          </a:xfrm>
          <a:prstGeom prst="roundRect">
            <a:avLst/>
          </a:prstGeom>
          <a:solidFill>
            <a:srgbClr val="91F084"/>
          </a:solidFill>
          <a:ln>
            <a:solidFill>
              <a:srgbClr val="91F084"/>
            </a:solidFill>
          </a:ln>
        </p:spPr>
        <p:style>
          <a:lnRef idx="2">
            <a:schemeClr val="dk1"/>
          </a:lnRef>
          <a:fillRef idx="1">
            <a:schemeClr val="lt1"/>
          </a:fillRef>
          <a:effectRef idx="0">
            <a:schemeClr val="dk1"/>
          </a:effectRef>
          <a:fontRef idx="minor">
            <a:schemeClr val="dk1"/>
          </a:fontRef>
        </p:style>
        <p:txBody>
          <a:bodyPr wrap="square" lIns="91434" tIns="45717" rIns="91434" bIns="45717" rtlCol="0">
            <a:spAutoFit/>
          </a:bodyPr>
          <a:lstStyle/>
          <a:p>
            <a:pPr algn="ctr"/>
            <a:r>
              <a:rPr lang="en-US" sz="2400" dirty="0" err="1">
                <a:solidFill>
                  <a:srgbClr val="002060"/>
                </a:solidFill>
                <a:latin typeface="#9Slide03 Arima Madurai Medium" panose="00000600000000000000" pitchFamily="2" charset="0"/>
                <a:cs typeface="#9Slide03 Arima Madurai Medium" panose="00000600000000000000" pitchFamily="2" charset="0"/>
              </a:rPr>
              <a:t>Ví</a:t>
            </a:r>
            <a:r>
              <a:rPr lang="en-US" sz="2400" dirty="0">
                <a:solidFill>
                  <a:srgbClr val="002060"/>
                </a:solidFill>
                <a:latin typeface="#9Slide03 Arima Madurai Medium" panose="00000600000000000000" pitchFamily="2" charset="0"/>
                <a:cs typeface="#9Slide03 Arima Madurai Medium" panose="00000600000000000000" pitchFamily="2" charset="0"/>
              </a:rPr>
              <a:t> </a:t>
            </a:r>
            <a:r>
              <a:rPr lang="en-US" sz="2400" dirty="0" err="1">
                <a:solidFill>
                  <a:srgbClr val="002060"/>
                </a:solidFill>
                <a:latin typeface="#9Slide03 Arima Madurai Medium" panose="00000600000000000000" pitchFamily="2" charset="0"/>
                <a:cs typeface="#9Slide03 Arima Madurai Medium" panose="00000600000000000000" pitchFamily="2" charset="0"/>
              </a:rPr>
              <a:t>dụ</a:t>
            </a:r>
            <a:r>
              <a:rPr lang="en-US" sz="2400" dirty="0">
                <a:solidFill>
                  <a:srgbClr val="002060"/>
                </a:solidFill>
                <a:latin typeface="#9Slide03 Arima Madurai Medium" panose="00000600000000000000" pitchFamily="2" charset="0"/>
                <a:cs typeface="#9Slide03 Arima Madurai Medium" panose="00000600000000000000" pitchFamily="2" charset="0"/>
              </a:rPr>
              <a:t>: C</a:t>
            </a:r>
            <a:r>
              <a:rPr lang="en-US" sz="2400" baseline="-25000" dirty="0">
                <a:solidFill>
                  <a:srgbClr val="002060"/>
                </a:solidFill>
                <a:latin typeface="#9Slide03 Arima Madurai Medium" panose="00000600000000000000" pitchFamily="2" charset="0"/>
                <a:cs typeface="#9Slide03 Arima Madurai Medium" panose="00000600000000000000" pitchFamily="2" charset="0"/>
              </a:rPr>
              <a:t>2</a:t>
            </a:r>
            <a:r>
              <a:rPr lang="en-US" sz="2400" dirty="0">
                <a:solidFill>
                  <a:srgbClr val="002060"/>
                </a:solidFill>
                <a:latin typeface="#9Slide03 Arima Madurai Medium" panose="00000600000000000000" pitchFamily="2" charset="0"/>
                <a:cs typeface="#9Slide03 Arima Madurai Medium" panose="00000600000000000000" pitchFamily="2" charset="0"/>
              </a:rPr>
              <a:t>H</a:t>
            </a:r>
            <a:r>
              <a:rPr lang="en-US" sz="2400" baseline="-25000" dirty="0">
                <a:solidFill>
                  <a:srgbClr val="002060"/>
                </a:solidFill>
                <a:latin typeface="#9Slide03 Arima Madurai Medium" panose="00000600000000000000" pitchFamily="2" charset="0"/>
                <a:cs typeface="#9Slide03 Arima Madurai Medium" panose="00000600000000000000" pitchFamily="2" charset="0"/>
              </a:rPr>
              <a:t>6</a:t>
            </a:r>
            <a:r>
              <a:rPr lang="en-US" sz="2400" dirty="0">
                <a:solidFill>
                  <a:srgbClr val="002060"/>
                </a:solidFill>
                <a:latin typeface="#9Slide03 Arima Madurai Medium" panose="00000600000000000000" pitchFamily="2" charset="0"/>
                <a:cs typeface="#9Slide03 Arima Madurai Medium" panose="00000600000000000000" pitchFamily="2" charset="0"/>
              </a:rPr>
              <a:t>O; CH</a:t>
            </a:r>
            <a:r>
              <a:rPr lang="en-US" sz="2400" baseline="-25000" dirty="0">
                <a:solidFill>
                  <a:srgbClr val="002060"/>
                </a:solidFill>
                <a:latin typeface="#9Slide03 Arima Madurai Medium" panose="00000600000000000000" pitchFamily="2" charset="0"/>
                <a:cs typeface="#9Slide03 Arima Madurai Medium" panose="00000600000000000000" pitchFamily="2" charset="0"/>
              </a:rPr>
              <a:t>3</a:t>
            </a:r>
            <a:r>
              <a:rPr lang="en-US" sz="2400" dirty="0">
                <a:solidFill>
                  <a:srgbClr val="002060"/>
                </a:solidFill>
                <a:latin typeface="#9Slide03 Arima Madurai Medium" panose="00000600000000000000" pitchFamily="2" charset="0"/>
                <a:cs typeface="#9Slide03 Arima Madurai Medium" panose="00000600000000000000" pitchFamily="2" charset="0"/>
              </a:rPr>
              <a:t>Cl; C</a:t>
            </a:r>
            <a:r>
              <a:rPr lang="en-US" sz="2400" baseline="-25000" dirty="0">
                <a:solidFill>
                  <a:srgbClr val="002060"/>
                </a:solidFill>
                <a:latin typeface="#9Slide03 Arima Madurai Medium" panose="00000600000000000000" pitchFamily="2" charset="0"/>
                <a:cs typeface="#9Slide03 Arima Madurai Medium" panose="00000600000000000000" pitchFamily="2" charset="0"/>
              </a:rPr>
              <a:t>2</a:t>
            </a:r>
            <a:r>
              <a:rPr lang="en-US" sz="2400" dirty="0">
                <a:solidFill>
                  <a:srgbClr val="002060"/>
                </a:solidFill>
                <a:latin typeface="#9Slide03 Arima Madurai Medium" panose="00000600000000000000" pitchFamily="2" charset="0"/>
                <a:cs typeface="#9Slide03 Arima Madurai Medium" panose="00000600000000000000" pitchFamily="2" charset="0"/>
              </a:rPr>
              <a:t>H</a:t>
            </a:r>
            <a:r>
              <a:rPr lang="en-US" sz="2400" baseline="-25000" dirty="0">
                <a:solidFill>
                  <a:srgbClr val="002060"/>
                </a:solidFill>
                <a:latin typeface="#9Slide03 Arima Madurai Medium" panose="00000600000000000000" pitchFamily="2" charset="0"/>
                <a:cs typeface="#9Slide03 Arima Madurai Medium" panose="00000600000000000000" pitchFamily="2" charset="0"/>
              </a:rPr>
              <a:t>5</a:t>
            </a:r>
            <a:r>
              <a:rPr lang="en-US" sz="2400" dirty="0">
                <a:solidFill>
                  <a:srgbClr val="002060"/>
                </a:solidFill>
                <a:latin typeface="#9Slide03 Arima Madurai Medium" panose="00000600000000000000" pitchFamily="2" charset="0"/>
                <a:cs typeface="#9Slide03 Arima Madurai Medium" panose="00000600000000000000" pitchFamily="2" charset="0"/>
              </a:rPr>
              <a:t>O</a:t>
            </a:r>
            <a:r>
              <a:rPr lang="en-US" sz="2400" baseline="-25000" dirty="0">
                <a:solidFill>
                  <a:srgbClr val="002060"/>
                </a:solidFill>
                <a:latin typeface="#9Slide03 Arima Madurai Medium" panose="00000600000000000000" pitchFamily="2" charset="0"/>
                <a:cs typeface="#9Slide03 Arima Madurai Medium" panose="00000600000000000000" pitchFamily="2" charset="0"/>
              </a:rPr>
              <a:t>2</a:t>
            </a:r>
            <a:r>
              <a:rPr lang="en-US" sz="2400" dirty="0">
                <a:solidFill>
                  <a:srgbClr val="002060"/>
                </a:solidFill>
                <a:latin typeface="#9Slide03 Arima Madurai Medium" panose="00000600000000000000" pitchFamily="2" charset="0"/>
                <a:cs typeface="#9Slide03 Arima Madurai Medium" panose="00000600000000000000" pitchFamily="2" charset="0"/>
              </a:rPr>
              <a:t>N; ...</a:t>
            </a:r>
          </a:p>
        </p:txBody>
      </p:sp>
      <p:sp>
        <p:nvSpPr>
          <p:cNvPr id="20" name="Google Shape;1927;p30">
            <a:extLst>
              <a:ext uri="{FF2B5EF4-FFF2-40B4-BE49-F238E27FC236}">
                <a16:creationId xmlns:a16="http://schemas.microsoft.com/office/drawing/2014/main" id="{E89D66CD-9ADD-40FF-8A8A-18D4082FD308}"/>
              </a:ext>
            </a:extLst>
          </p:cNvPr>
          <p:cNvSpPr/>
          <p:nvPr/>
        </p:nvSpPr>
        <p:spPr>
          <a:xfrm>
            <a:off x="1245440" y="614998"/>
            <a:ext cx="6685337" cy="404581"/>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a:solidFill>
                  <a:srgbClr val="002060"/>
                </a:solidFill>
                <a:latin typeface="#9Slide03 AllRoundGothic" panose="020B0703020202020104" pitchFamily="34" charset="0"/>
              </a:rPr>
              <a:t>3. </a:t>
            </a:r>
            <a:r>
              <a:rPr lang="en-US" sz="2400" dirty="0" err="1">
                <a:solidFill>
                  <a:srgbClr val="002060"/>
                </a:solidFill>
                <a:latin typeface="#9Slide03 AllRoundGothic" panose="020B0703020202020104" pitchFamily="34" charset="0"/>
              </a:rPr>
              <a:t>Phân</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loại</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các</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hợp</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chất</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hữu</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cơ</a:t>
            </a:r>
            <a:endParaRPr sz="2400" dirty="0">
              <a:solidFill>
                <a:srgbClr val="002060"/>
              </a:solidFill>
              <a:latin typeface="#9Slide03 AllRoundGothic" panose="020B0703020202020104" pitchFamily="34" charset="0"/>
            </a:endParaRPr>
          </a:p>
        </p:txBody>
      </p:sp>
      <p:sp>
        <p:nvSpPr>
          <p:cNvPr id="24" name="Google Shape;299;p36">
            <a:extLst>
              <a:ext uri="{FF2B5EF4-FFF2-40B4-BE49-F238E27FC236}">
                <a16:creationId xmlns:a16="http://schemas.microsoft.com/office/drawing/2014/main" id="{B0527057-811F-4329-8181-230F74204142}"/>
              </a:ext>
            </a:extLst>
          </p:cNvPr>
          <p:cNvSpPr txBox="1">
            <a:spLocks/>
          </p:cNvSpPr>
          <p:nvPr/>
        </p:nvSpPr>
        <p:spPr>
          <a:xfrm>
            <a:off x="119166" y="-13187"/>
            <a:ext cx="8910394" cy="628185"/>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3600" dirty="0">
                <a:solidFill>
                  <a:srgbClr val="002060"/>
                </a:solidFill>
                <a:latin typeface="#9Slide03 AllRoundGothic" panose="020B0703020202020104" charset="0"/>
              </a:rPr>
              <a:t>I. </a:t>
            </a:r>
            <a:r>
              <a:rPr lang="en-US" sz="3200" dirty="0">
                <a:solidFill>
                  <a:srgbClr val="002060"/>
                </a:solidFill>
                <a:latin typeface="#9Slide03 AllRoundGothic" panose="020B0703020202020104" charset="0"/>
              </a:rPr>
              <a:t>HỢP CHẤT HỮU CƠ VÀ HÓA HỌC HỮU CƠ</a:t>
            </a:r>
          </a:p>
        </p:txBody>
      </p:sp>
    </p:spTree>
    <p:extLst>
      <p:ext uri="{BB962C8B-B14F-4D97-AF65-F5344CB8AC3E}">
        <p14:creationId xmlns:p14="http://schemas.microsoft.com/office/powerpoint/2010/main" val="207533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22" grpId="0" animBg="1"/>
      <p:bldP spid="23"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06677A9-F05B-B47B-9265-0D3B9BA1252D}"/>
              </a:ext>
            </a:extLst>
          </p:cNvPr>
          <p:cNvPicPr>
            <a:picLocks noChangeAspect="1"/>
          </p:cNvPicPr>
          <p:nvPr/>
        </p:nvPicPr>
        <p:blipFill>
          <a:blip r:embed="rId2"/>
          <a:stretch>
            <a:fillRect/>
          </a:stretch>
        </p:blipFill>
        <p:spPr>
          <a:xfrm>
            <a:off x="781593" y="2539008"/>
            <a:ext cx="8341307" cy="2519880"/>
          </a:xfrm>
          <a:prstGeom prst="rect">
            <a:avLst/>
          </a:prstGeom>
        </p:spPr>
      </p:pic>
      <p:sp>
        <p:nvSpPr>
          <p:cNvPr id="15" name="Rectangle: Rounded Corners 11">
            <a:extLst>
              <a:ext uri="{FF2B5EF4-FFF2-40B4-BE49-F238E27FC236}">
                <a16:creationId xmlns:a16="http://schemas.microsoft.com/office/drawing/2014/main" id="{70FB6E4F-1979-42AE-AA0B-AA1C72057486}"/>
              </a:ext>
            </a:extLst>
          </p:cNvPr>
          <p:cNvSpPr/>
          <p:nvPr/>
        </p:nvSpPr>
        <p:spPr>
          <a:xfrm>
            <a:off x="0" y="1018386"/>
            <a:ext cx="9144000" cy="150643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just"/>
            <a:r>
              <a:rPr lang="en-US" sz="2800" dirty="0">
                <a:solidFill>
                  <a:schemeClr val="accent6">
                    <a:lumMod val="25000"/>
                  </a:schemeClr>
                </a:solidFill>
                <a:latin typeface="Times New Roman" panose="02020603050405020304" pitchFamily="18" charset="0"/>
                <a:cs typeface="Times New Roman" panose="02020603050405020304" pitchFamily="18" charset="0"/>
              </a:rPr>
              <a:t>So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sánh</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thành</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phần</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nguyên</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tố</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và</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cấu</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tạo</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phân</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tử</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của</a:t>
            </a:r>
            <a:r>
              <a:rPr lang="en-US" sz="2800" dirty="0">
                <a:solidFill>
                  <a:schemeClr val="accent6">
                    <a:lumMod val="25000"/>
                  </a:schemeClr>
                </a:solidFill>
                <a:latin typeface="Times New Roman" panose="02020603050405020304" pitchFamily="18" charset="0"/>
                <a:cs typeface="Times New Roman" panose="02020603050405020304" pitchFamily="18" charset="0"/>
              </a:rPr>
              <a:t> ethanol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và</a:t>
            </a:r>
            <a:r>
              <a:rPr lang="en-US" sz="2800" dirty="0">
                <a:solidFill>
                  <a:schemeClr val="accent6">
                    <a:lumMod val="25000"/>
                  </a:schemeClr>
                </a:solidFill>
                <a:latin typeface="Times New Roman" panose="02020603050405020304" pitchFamily="18" charset="0"/>
                <a:cs typeface="Times New Roman" panose="02020603050405020304" pitchFamily="18" charset="0"/>
              </a:rPr>
              <a:t> dimethyl ether.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Nhận</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xét</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khả</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năng</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phản</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ứng</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của</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hai</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chất</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này</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với</a:t>
            </a:r>
            <a:r>
              <a:rPr lang="en-US" sz="2800" dirty="0">
                <a:solidFill>
                  <a:schemeClr val="accent6">
                    <a:lumMod val="25000"/>
                  </a:schemeClr>
                </a:solidFill>
                <a:latin typeface="Times New Roman" panose="02020603050405020304" pitchFamily="18" charset="0"/>
                <a:cs typeface="Times New Roman" panose="02020603050405020304" pitchFamily="18" charset="0"/>
              </a:rPr>
              <a:t> sodium.</a:t>
            </a:r>
            <a:endParaRPr lang="en-US" sz="4800" dirty="0">
              <a:solidFill>
                <a:schemeClr val="accent6">
                  <a:lumMod val="25000"/>
                </a:schemeClr>
              </a:solidFill>
              <a:latin typeface="Times New Roman" panose="02020603050405020304" pitchFamily="18" charset="0"/>
              <a:cs typeface="Times New Roman" panose="02020603050405020304" pitchFamily="18" charset="0"/>
            </a:endParaRPr>
          </a:p>
        </p:txBody>
      </p:sp>
      <p:sp>
        <p:nvSpPr>
          <p:cNvPr id="16" name="Rectangle: Rounded Corners 11">
            <a:extLst>
              <a:ext uri="{FF2B5EF4-FFF2-40B4-BE49-F238E27FC236}">
                <a16:creationId xmlns:a16="http://schemas.microsoft.com/office/drawing/2014/main" id="{70FB6E4F-1979-42AE-AA0B-AA1C72057486}"/>
              </a:ext>
            </a:extLst>
          </p:cNvPr>
          <p:cNvSpPr/>
          <p:nvPr/>
        </p:nvSpPr>
        <p:spPr>
          <a:xfrm>
            <a:off x="427512" y="1035208"/>
            <a:ext cx="8288976" cy="276374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just"/>
            <a:r>
              <a:rPr lang="en-US" sz="2800" dirty="0">
                <a:solidFill>
                  <a:schemeClr val="accent6">
                    <a:lumMod val="25000"/>
                  </a:schemeClr>
                </a:solidFill>
                <a:latin typeface="Times New Roman" panose="02020603050405020304" pitchFamily="18" charset="0"/>
                <a:cs typeface="Times New Roman" panose="02020603050405020304" pitchFamily="18" charset="0"/>
              </a:rPr>
              <a:t> - Hai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chất</a:t>
            </a:r>
            <a:r>
              <a:rPr lang="en-US" sz="2800" dirty="0">
                <a:solidFill>
                  <a:schemeClr val="accent6">
                    <a:lumMod val="25000"/>
                  </a:schemeClr>
                </a:solidFill>
                <a:latin typeface="Times New Roman" panose="02020603050405020304" pitchFamily="18" charset="0"/>
                <a:cs typeface="Times New Roman" panose="02020603050405020304" pitchFamily="18" charset="0"/>
              </a:rPr>
              <a:t> ethanol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và</a:t>
            </a:r>
            <a:r>
              <a:rPr lang="en-US" sz="2800" dirty="0">
                <a:solidFill>
                  <a:schemeClr val="accent6">
                    <a:lumMod val="25000"/>
                  </a:schemeClr>
                </a:solidFill>
                <a:latin typeface="Times New Roman" panose="02020603050405020304" pitchFamily="18" charset="0"/>
                <a:cs typeface="Times New Roman" panose="02020603050405020304" pitchFamily="18" charset="0"/>
              </a:rPr>
              <a:t> dimethyl ether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đều</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có</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cùng</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thành</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phần</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nguyên</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tố</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nhưng</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khác</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nhau</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về</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cấu</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tạo</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phân</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tử</a:t>
            </a:r>
            <a:r>
              <a:rPr lang="en-US" sz="2800" dirty="0">
                <a:solidFill>
                  <a:schemeClr val="accent6">
                    <a:lumMod val="25000"/>
                  </a:schemeClr>
                </a:solidFill>
                <a:latin typeface="Times New Roman" panose="02020603050405020304" pitchFamily="18" charset="0"/>
                <a:cs typeface="Times New Roman" panose="02020603050405020304" pitchFamily="18" charset="0"/>
              </a:rPr>
              <a:t>.</a:t>
            </a:r>
          </a:p>
          <a:p>
            <a:pPr algn="just"/>
            <a:r>
              <a:rPr lang="en-US" sz="2800" dirty="0">
                <a:solidFill>
                  <a:schemeClr val="accent6">
                    <a:lumMod val="25000"/>
                  </a:schemeClr>
                </a:solidFill>
                <a:latin typeface="Times New Roman" panose="02020603050405020304" pitchFamily="18" charset="0"/>
                <a:cs typeface="Times New Roman" panose="02020603050405020304" pitchFamily="18" charset="0"/>
              </a:rPr>
              <a:t>- Ethanol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có</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khả</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năng</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phản</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ứng</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với</a:t>
            </a:r>
            <a:r>
              <a:rPr lang="en-US" sz="2800" dirty="0">
                <a:solidFill>
                  <a:schemeClr val="accent6">
                    <a:lumMod val="25000"/>
                  </a:schemeClr>
                </a:solidFill>
                <a:latin typeface="Times New Roman" panose="02020603050405020304" pitchFamily="18" charset="0"/>
                <a:cs typeface="Times New Roman" panose="02020603050405020304" pitchFamily="18" charset="0"/>
              </a:rPr>
              <a:t> sodium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giải</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phóng</a:t>
            </a:r>
            <a:r>
              <a:rPr lang="en-US" sz="2800" dirty="0">
                <a:solidFill>
                  <a:schemeClr val="accent6">
                    <a:lumMod val="25000"/>
                  </a:schemeClr>
                </a:solidFill>
                <a:latin typeface="Times New Roman" panose="02020603050405020304" pitchFamily="18" charset="0"/>
                <a:cs typeface="Times New Roman" panose="02020603050405020304" pitchFamily="18" charset="0"/>
              </a:rPr>
              <a:t> hydrogen,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trong</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khi</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đó</a:t>
            </a:r>
            <a:r>
              <a:rPr lang="en-US" sz="2800" dirty="0">
                <a:solidFill>
                  <a:schemeClr val="accent6">
                    <a:lumMod val="25000"/>
                  </a:schemeClr>
                </a:solidFill>
                <a:latin typeface="Times New Roman" panose="02020603050405020304" pitchFamily="18" charset="0"/>
                <a:cs typeface="Times New Roman" panose="02020603050405020304" pitchFamily="18" charset="0"/>
              </a:rPr>
              <a:t> dimethyl ether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không</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có</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tính</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chất</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này</a:t>
            </a:r>
            <a:r>
              <a:rPr lang="en-US" sz="2800" dirty="0">
                <a:solidFill>
                  <a:schemeClr val="accent6">
                    <a:lumMod val="25000"/>
                  </a:schemeClr>
                </a:solidFill>
                <a:latin typeface="Times New Roman" panose="02020603050405020304" pitchFamily="18" charset="0"/>
                <a:cs typeface="Times New Roman" panose="02020603050405020304" pitchFamily="18" charset="0"/>
              </a:rPr>
              <a:t>.</a:t>
            </a:r>
          </a:p>
        </p:txBody>
      </p:sp>
      <p:sp>
        <p:nvSpPr>
          <p:cNvPr id="7" name="Google Shape;430;p38"/>
          <p:cNvSpPr/>
          <p:nvPr/>
        </p:nvSpPr>
        <p:spPr>
          <a:xfrm rot="10800000">
            <a:off x="7701015" y="0"/>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sp>
        <p:nvSpPr>
          <p:cNvPr id="8" name="Google Shape;299;p36">
            <a:extLst>
              <a:ext uri="{FF2B5EF4-FFF2-40B4-BE49-F238E27FC236}">
                <a16:creationId xmlns:a16="http://schemas.microsoft.com/office/drawing/2014/main" id="{B0527057-811F-4329-8181-230F74204142}"/>
              </a:ext>
            </a:extLst>
          </p:cNvPr>
          <p:cNvSpPr txBox="1">
            <a:spLocks/>
          </p:cNvSpPr>
          <p:nvPr/>
        </p:nvSpPr>
        <p:spPr>
          <a:xfrm>
            <a:off x="-619470" y="48534"/>
            <a:ext cx="10169183" cy="622800"/>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pPr lvl="1"/>
            <a:r>
              <a:rPr lang="en-US" sz="2800" dirty="0">
                <a:solidFill>
                  <a:schemeClr val="accent6">
                    <a:lumMod val="25000"/>
                  </a:schemeClr>
                </a:solidFill>
                <a:latin typeface="#9Slide03 AmpleSoft Bold" panose="02000000000000000000" pitchFamily="2" charset="0"/>
              </a:rPr>
              <a:t>II. </a:t>
            </a:r>
            <a:r>
              <a:rPr lang="vi-VN" sz="2800" dirty="0">
                <a:solidFill>
                  <a:schemeClr val="accent6">
                    <a:lumMod val="25000"/>
                  </a:schemeClr>
                </a:solidFill>
                <a:latin typeface="#9Slide03 AmpleSoft Bold" panose="02000000000000000000" pitchFamily="2" charset="0"/>
              </a:rPr>
              <a:t>NHÓM CHỨC </a:t>
            </a:r>
            <a:r>
              <a:rPr lang="vi-VN" sz="2800" b="1" dirty="0">
                <a:solidFill>
                  <a:schemeClr val="accent6">
                    <a:lumMod val="25000"/>
                  </a:schemeClr>
                </a:solidFill>
                <a:latin typeface="#9Slide03 AmpleSoft Bold" panose="02000000000000000000" pitchFamily="2" charset="0"/>
              </a:rPr>
              <a:t>VÀ PHỔ HỒNG NGOẠI (IR)</a:t>
            </a:r>
            <a:endParaRPr lang="en-US" sz="2800" b="1" dirty="0">
              <a:solidFill>
                <a:schemeClr val="accent6">
                  <a:lumMod val="25000"/>
                </a:schemeClr>
              </a:solidFill>
              <a:latin typeface="#9Slide03 AmpleSoft Bold" panose="02000000000000000000" pitchFamily="2" charset="0"/>
            </a:endParaRPr>
          </a:p>
        </p:txBody>
      </p:sp>
      <p:sp>
        <p:nvSpPr>
          <p:cNvPr id="9" name="Google Shape;1927;p30">
            <a:extLst>
              <a:ext uri="{FF2B5EF4-FFF2-40B4-BE49-F238E27FC236}">
                <a16:creationId xmlns:a16="http://schemas.microsoft.com/office/drawing/2014/main" id="{E89D66CD-9ADD-40FF-8A8A-18D4082FD308}"/>
              </a:ext>
            </a:extLst>
          </p:cNvPr>
          <p:cNvSpPr/>
          <p:nvPr/>
        </p:nvSpPr>
        <p:spPr>
          <a:xfrm>
            <a:off x="1122452" y="560531"/>
            <a:ext cx="6685337" cy="404581"/>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a:solidFill>
                  <a:srgbClr val="002060"/>
                </a:solidFill>
                <a:latin typeface="#9Slide03 AllRoundGothic" panose="020B0703020202020104" pitchFamily="34" charset="0"/>
              </a:rPr>
              <a:t>1. </a:t>
            </a:r>
            <a:r>
              <a:rPr lang="en-US" sz="2400" dirty="0" err="1">
                <a:solidFill>
                  <a:srgbClr val="002060"/>
                </a:solidFill>
                <a:latin typeface="#9Slide03 AllRoundGothic" panose="020B0703020202020104" pitchFamily="34" charset="0"/>
              </a:rPr>
              <a:t>Khái</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niệm</a:t>
            </a:r>
            <a:endParaRPr sz="2400" dirty="0">
              <a:solidFill>
                <a:srgbClr val="002060"/>
              </a:solidFill>
              <a:latin typeface="#9Slide03 AllRoundGothic" panose="020B0703020202020104" pitchFamily="34" charset="0"/>
            </a:endParaRPr>
          </a:p>
        </p:txBody>
      </p:sp>
      <p:sp>
        <p:nvSpPr>
          <p:cNvPr id="11" name="TextBox 10"/>
          <p:cNvSpPr txBox="1"/>
          <p:nvPr/>
        </p:nvSpPr>
        <p:spPr>
          <a:xfrm>
            <a:off x="194275" y="3798948"/>
            <a:ext cx="9032852" cy="954101"/>
          </a:xfrm>
          <a:prstGeom prst="rect">
            <a:avLst/>
          </a:prstGeom>
          <a:noFill/>
        </p:spPr>
        <p:txBody>
          <a:bodyPr wrap="square" lIns="91434" tIns="45717" rIns="91434" bIns="45717" rtlCol="0">
            <a:spAutoFit/>
          </a:bodyPr>
          <a:lstStyle/>
          <a:p>
            <a:pPr algn="just"/>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Nhóm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chức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nguyên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tử</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hoặc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nhóm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nguyên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tử</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gây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ra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những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tính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hóa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học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đặc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trưng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hợp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hữu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cơ</a:t>
            </a:r>
            <a:endParaRPr lang="en-US" sz="2800" dirty="0">
              <a:solidFill>
                <a:prstClr val="black"/>
              </a:solidFill>
              <a:latin typeface="Times New Roman" pitchFamily="18" charset="0"/>
              <a:cs typeface="Times New Roman" pitchFamily="18" charset="0"/>
            </a:endParaRPr>
          </a:p>
        </p:txBody>
      </p:sp>
      <p:pic>
        <p:nvPicPr>
          <p:cNvPr id="12" name="Hình ảnh 66" descr="Ảnh có chứa văn bản, bộ đồ ăn, đĩa lót, đĩa&#10;&#10;Mô tả được tạo tự động">
            <a:extLst>
              <a:ext uri="{FF2B5EF4-FFF2-40B4-BE49-F238E27FC236}">
                <a16:creationId xmlns:a16="http://schemas.microsoft.com/office/drawing/2014/main" id="{3A543C93-718B-6C66-5F05-96CF95412C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774" y="3623395"/>
            <a:ext cx="425478" cy="844871"/>
          </a:xfrm>
          <a:prstGeom prst="rect">
            <a:avLst/>
          </a:prstGeom>
        </p:spPr>
      </p:pic>
    </p:spTree>
    <p:extLst>
      <p:ext uri="{BB962C8B-B14F-4D97-AF65-F5344CB8AC3E}">
        <p14:creationId xmlns:p14="http://schemas.microsoft.com/office/powerpoint/2010/main" val="30417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xit" presetSubtype="32" fill="hold" grpId="1" nodeType="clickEffect">
                                  <p:stCondLst>
                                    <p:cond delay="0"/>
                                  </p:stCondLst>
                                  <p:childTnLst>
                                    <p:anim calcmode="lin" valueType="num">
                                      <p:cBhvr>
                                        <p:cTn id="15" dur="500"/>
                                        <p:tgtEl>
                                          <p:spTgt spid="15"/>
                                        </p:tgtEl>
                                        <p:attrNameLst>
                                          <p:attrName>ppt_w</p:attrName>
                                        </p:attrNameLst>
                                      </p:cBhvr>
                                      <p:tavLst>
                                        <p:tav tm="0">
                                          <p:val>
                                            <p:strVal val="ppt_w"/>
                                          </p:val>
                                        </p:tav>
                                        <p:tav tm="100000">
                                          <p:val>
                                            <p:fltVal val="0"/>
                                          </p:val>
                                        </p:tav>
                                      </p:tavLst>
                                    </p:anim>
                                    <p:anim calcmode="lin" valueType="num">
                                      <p:cBhvr>
                                        <p:cTn id="16" dur="500"/>
                                        <p:tgtEl>
                                          <p:spTgt spid="15"/>
                                        </p:tgtEl>
                                        <p:attrNameLst>
                                          <p:attrName>ppt_h</p:attrName>
                                        </p:attrNameLst>
                                      </p:cBhvr>
                                      <p:tavLst>
                                        <p:tav tm="0">
                                          <p:val>
                                            <p:strVal val="ppt_h"/>
                                          </p:val>
                                        </p:tav>
                                        <p:tav tm="100000">
                                          <p:val>
                                            <p:fltVal val="0"/>
                                          </p:val>
                                        </p:tav>
                                      </p:tavLst>
                                    </p:anim>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47"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2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1">
            <a:extLst>
              <a:ext uri="{FF2B5EF4-FFF2-40B4-BE49-F238E27FC236}">
                <a16:creationId xmlns:a16="http://schemas.microsoft.com/office/drawing/2014/main" id="{70FB6E4F-1979-42AE-AA0B-AA1C72057486}"/>
              </a:ext>
            </a:extLst>
          </p:cNvPr>
          <p:cNvSpPr/>
          <p:nvPr/>
        </p:nvSpPr>
        <p:spPr>
          <a:xfrm>
            <a:off x="-1" y="1226765"/>
            <a:ext cx="9144000" cy="893938"/>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just"/>
            <a:r>
              <a:rPr lang="vi-VN" sz="2400" dirty="0">
                <a:solidFill>
                  <a:schemeClr val="accent6">
                    <a:lumMod val="25000"/>
                  </a:schemeClr>
                </a:solidFill>
                <a:latin typeface="+mj-lt"/>
              </a:rPr>
              <a:t>Từ dữ liệu Bảng 8.4 và quan sát Hình 8.7, hãy chỉ rõ peak đặc trưng với số sóng tương ứng của nhóm OH trên phổ IR của benzyl</a:t>
            </a:r>
            <a:r>
              <a:rPr lang="en-US" sz="2400" dirty="0">
                <a:solidFill>
                  <a:schemeClr val="accent6">
                    <a:lumMod val="25000"/>
                  </a:schemeClr>
                </a:solidFill>
                <a:latin typeface="+mj-lt"/>
              </a:rPr>
              <a:t> </a:t>
            </a:r>
            <a:r>
              <a:rPr lang="vi-VN" sz="2400" dirty="0">
                <a:solidFill>
                  <a:schemeClr val="accent6">
                    <a:lumMod val="25000"/>
                  </a:schemeClr>
                </a:solidFill>
                <a:latin typeface="+mj-lt"/>
              </a:rPr>
              <a:t>alcohol.</a:t>
            </a:r>
            <a:endParaRPr lang="en-US" sz="4400" dirty="0">
              <a:solidFill>
                <a:schemeClr val="accent6">
                  <a:lumMod val="25000"/>
                </a:schemeClr>
              </a:solidFill>
              <a:latin typeface="+mj-lt"/>
              <a:cs typeface="Times New Roman" panose="02020603050405020304" pitchFamily="18" charset="0"/>
            </a:endParaRPr>
          </a:p>
        </p:txBody>
      </p:sp>
      <p:sp>
        <p:nvSpPr>
          <p:cNvPr id="6" name="Google Shape;299;p36">
            <a:extLst>
              <a:ext uri="{FF2B5EF4-FFF2-40B4-BE49-F238E27FC236}">
                <a16:creationId xmlns:a16="http://schemas.microsoft.com/office/drawing/2014/main" id="{B0527057-811F-4329-8181-230F74204142}"/>
              </a:ext>
            </a:extLst>
          </p:cNvPr>
          <p:cNvSpPr txBox="1">
            <a:spLocks/>
          </p:cNvSpPr>
          <p:nvPr/>
        </p:nvSpPr>
        <p:spPr>
          <a:xfrm>
            <a:off x="-512592" y="30259"/>
            <a:ext cx="10169183" cy="622800"/>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pPr lvl="1"/>
            <a:r>
              <a:rPr lang="en-US" sz="2800" dirty="0">
                <a:solidFill>
                  <a:schemeClr val="tx2">
                    <a:lumMod val="25000"/>
                  </a:schemeClr>
                </a:solidFill>
                <a:latin typeface="#9Slide03 AmpleSoft Bold" panose="02000000000000000000" pitchFamily="2" charset="0"/>
              </a:rPr>
              <a:t>III. </a:t>
            </a:r>
            <a:r>
              <a:rPr lang="vi-VN" sz="2800" dirty="0">
                <a:solidFill>
                  <a:schemeClr val="tx2">
                    <a:lumMod val="25000"/>
                  </a:schemeClr>
                </a:solidFill>
                <a:latin typeface="#9Slide03 AmpleSoft Bold" panose="02000000000000000000" pitchFamily="2" charset="0"/>
              </a:rPr>
              <a:t>NHÓM CHỨC </a:t>
            </a:r>
            <a:r>
              <a:rPr lang="vi-VN" sz="2800" b="1" dirty="0">
                <a:solidFill>
                  <a:schemeClr val="tx2">
                    <a:lumMod val="25000"/>
                  </a:schemeClr>
                </a:solidFill>
                <a:latin typeface="#9Slide03 AmpleSoft Bold" panose="02000000000000000000" pitchFamily="2" charset="0"/>
              </a:rPr>
              <a:t>VÀ PHỔ HỒNG NGOẠI (IR)</a:t>
            </a:r>
            <a:endParaRPr lang="en-US" sz="2800" b="1" dirty="0">
              <a:solidFill>
                <a:schemeClr val="tx2">
                  <a:lumMod val="25000"/>
                </a:schemeClr>
              </a:solidFill>
              <a:latin typeface="#9Slide03 AmpleSoft Bold" panose="02000000000000000000" pitchFamily="2" charset="0"/>
            </a:endParaRPr>
          </a:p>
        </p:txBody>
      </p:sp>
      <p:sp>
        <p:nvSpPr>
          <p:cNvPr id="8" name="Google Shape;1927;p30">
            <a:extLst>
              <a:ext uri="{FF2B5EF4-FFF2-40B4-BE49-F238E27FC236}">
                <a16:creationId xmlns:a16="http://schemas.microsoft.com/office/drawing/2014/main" id="{E89D66CD-9ADD-40FF-8A8A-18D4082FD308}"/>
              </a:ext>
            </a:extLst>
          </p:cNvPr>
          <p:cNvSpPr/>
          <p:nvPr/>
        </p:nvSpPr>
        <p:spPr>
          <a:xfrm>
            <a:off x="0" y="537093"/>
            <a:ext cx="9143999" cy="719285"/>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a:solidFill>
                  <a:srgbClr val="002060"/>
                </a:solidFill>
                <a:latin typeface="#9Slide03 AllRoundGothic" panose="020B0703020202020104" pitchFamily="34" charset="0"/>
              </a:rPr>
              <a:t>2. </a:t>
            </a:r>
            <a:r>
              <a:rPr lang="en-US" sz="2400" dirty="0" err="1">
                <a:solidFill>
                  <a:srgbClr val="002060"/>
                </a:solidFill>
                <a:latin typeface="#9Slide03 AllRoundGothic" panose="020B0703020202020104" pitchFamily="34" charset="0"/>
              </a:rPr>
              <a:t>Xác</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định</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Một</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số</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nhóm</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chức</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cơ</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bản</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dựa</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vào</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bảng</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tín</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hiệu</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phổ</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hồng</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ngoại</a:t>
            </a:r>
            <a:r>
              <a:rPr lang="en-US" sz="2400" dirty="0">
                <a:solidFill>
                  <a:srgbClr val="002060"/>
                </a:solidFill>
                <a:latin typeface="#9Slide03 AllRoundGothic" panose="020B0703020202020104" pitchFamily="34" charset="0"/>
              </a:rPr>
              <a:t> (IR).</a:t>
            </a:r>
            <a:endParaRPr sz="2400" dirty="0">
              <a:solidFill>
                <a:srgbClr val="002060"/>
              </a:solidFill>
              <a:latin typeface="#9Slide03 AllRoundGothic" panose="020B0703020202020104" pitchFamily="34" charset="0"/>
            </a:endParaRPr>
          </a:p>
        </p:txBody>
      </p:sp>
      <p:pic>
        <p:nvPicPr>
          <p:cNvPr id="2" name="Picture 1"/>
          <p:cNvPicPr>
            <a:picLocks noChangeAspect="1"/>
          </p:cNvPicPr>
          <p:nvPr/>
        </p:nvPicPr>
        <p:blipFill>
          <a:blip r:embed="rId2"/>
          <a:stretch>
            <a:fillRect/>
          </a:stretch>
        </p:blipFill>
        <p:spPr>
          <a:xfrm>
            <a:off x="-1" y="2161017"/>
            <a:ext cx="4880759" cy="3174561"/>
          </a:xfrm>
          <a:prstGeom prst="rect">
            <a:avLst/>
          </a:prstGeom>
        </p:spPr>
      </p:pic>
      <p:pic>
        <p:nvPicPr>
          <p:cNvPr id="4" name="Picture 3"/>
          <p:cNvPicPr>
            <a:picLocks noChangeAspect="1"/>
          </p:cNvPicPr>
          <p:nvPr/>
        </p:nvPicPr>
        <p:blipFill>
          <a:blip r:embed="rId3"/>
          <a:stretch>
            <a:fillRect/>
          </a:stretch>
        </p:blipFill>
        <p:spPr>
          <a:xfrm>
            <a:off x="4880758" y="2200884"/>
            <a:ext cx="4263242" cy="2022072"/>
          </a:xfrm>
          <a:prstGeom prst="rect">
            <a:avLst/>
          </a:prstGeom>
        </p:spPr>
      </p:pic>
      <p:sp>
        <p:nvSpPr>
          <p:cNvPr id="10" name="Google Shape;1927;p30">
            <a:extLst>
              <a:ext uri="{FF2B5EF4-FFF2-40B4-BE49-F238E27FC236}">
                <a16:creationId xmlns:a16="http://schemas.microsoft.com/office/drawing/2014/main" id="{E89D66CD-9ADD-40FF-8A8A-18D4082FD308}"/>
              </a:ext>
            </a:extLst>
          </p:cNvPr>
          <p:cNvSpPr/>
          <p:nvPr/>
        </p:nvSpPr>
        <p:spPr>
          <a:xfrm>
            <a:off x="5212184" y="4256247"/>
            <a:ext cx="3600389" cy="717557"/>
          </a:xfrm>
          <a:prstGeom prst="roundRect">
            <a:avLst>
              <a:gd name="adj" fmla="val 50000"/>
            </a:avLst>
          </a:prstGeom>
          <a:solidFill>
            <a:schemeClr val="accent6"/>
          </a:solidFill>
          <a:ln>
            <a:noFill/>
          </a:ln>
        </p:spPr>
        <p:txBody>
          <a:bodyPr spcFirstLastPara="1" wrap="square" lIns="91419" tIns="91419" rIns="91419" bIns="91419" anchor="ctr" anchorCtr="0">
            <a:noAutofit/>
          </a:bodyPr>
          <a:lstStyle/>
          <a:p>
            <a:pPr algn="ctr"/>
            <a:r>
              <a:rPr lang="vi-VN" sz="2000" dirty="0">
                <a:latin typeface="Times New Roman" panose="02020603050405020304" pitchFamily="18" charset="0"/>
                <a:cs typeface="Times New Roman" panose="02020603050405020304" pitchFamily="18" charset="0"/>
              </a:rPr>
              <a:t>Peak có cường độ mạnh, rộng (trên 3000, dưới 3500 cm</a:t>
            </a:r>
            <a:r>
              <a:rPr lang="vi-VN" sz="2000" baseline="30000" dirty="0">
                <a:latin typeface="Times New Roman" panose="02020603050405020304" pitchFamily="18" charset="0"/>
                <a:cs typeface="Times New Roman" panose="02020603050405020304" pitchFamily="18" charset="0"/>
              </a:rPr>
              <a:t>-1</a:t>
            </a:r>
            <a:r>
              <a:rPr lang="vi-VN" sz="2000" dirty="0">
                <a:latin typeface="Times New Roman" panose="02020603050405020304" pitchFamily="18" charset="0"/>
                <a:cs typeface="Times New Roman" panose="02020603050405020304" pitchFamily="18" charset="0"/>
              </a:rPr>
              <a:t>)</a:t>
            </a:r>
            <a:endParaRPr sz="3600" dirty="0">
              <a:solidFill>
                <a:srgbClr val="002060"/>
              </a:solidFill>
              <a:latin typeface="Times New Roman" panose="02020603050405020304" pitchFamily="18" charset="0"/>
              <a:cs typeface="Times New Roman" panose="02020603050405020304" pitchFamily="18" charset="0"/>
            </a:endParaRPr>
          </a:p>
        </p:txBody>
      </p:sp>
      <p:sp>
        <p:nvSpPr>
          <p:cNvPr id="11" name="Rectangle: Rounded Corners 11">
            <a:extLst>
              <a:ext uri="{FF2B5EF4-FFF2-40B4-BE49-F238E27FC236}">
                <a16:creationId xmlns:a16="http://schemas.microsoft.com/office/drawing/2014/main" id="{70FB6E4F-1979-42AE-AA0B-AA1C72057486}"/>
              </a:ext>
            </a:extLst>
          </p:cNvPr>
          <p:cNvSpPr/>
          <p:nvPr/>
        </p:nvSpPr>
        <p:spPr>
          <a:xfrm>
            <a:off x="1257793" y="1336559"/>
            <a:ext cx="6628411" cy="154687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just"/>
            <a:r>
              <a:rPr lang="en-US" sz="2800" dirty="0">
                <a:solidFill>
                  <a:schemeClr val="accent6">
                    <a:lumMod val="25000"/>
                  </a:schemeClr>
                </a:solidFill>
                <a:latin typeface="+mj-lt"/>
              </a:rPr>
              <a:t>     </a:t>
            </a:r>
            <a:r>
              <a:rPr lang="vi-VN" sz="2800" dirty="0">
                <a:solidFill>
                  <a:schemeClr val="accent6">
                    <a:lumMod val="25000"/>
                  </a:schemeClr>
                </a:solidFill>
                <a:latin typeface="+mj-lt"/>
              </a:rPr>
              <a:t>Dựa vào phổ hồng ngoại, có thể xác định sự có mặt của một số nhóm chức cơ bản trong phân tử hợp chất hữu cơ.</a:t>
            </a:r>
            <a:endParaRPr lang="en-US" sz="2800" dirty="0">
              <a:solidFill>
                <a:schemeClr val="accent6">
                  <a:lumMod val="25000"/>
                </a:schemeClr>
              </a:solidFill>
              <a:latin typeface="+mj-lt"/>
            </a:endParaRPr>
          </a:p>
        </p:txBody>
      </p:sp>
      <p:pic>
        <p:nvPicPr>
          <p:cNvPr id="12" name="Hình ảnh 66" descr="Ảnh có chứa văn bản, bộ đồ ăn, đĩa lót, đĩa&#10;&#10;Mô tả được tạo tự động">
            <a:extLst>
              <a:ext uri="{FF2B5EF4-FFF2-40B4-BE49-F238E27FC236}">
                <a16:creationId xmlns:a16="http://schemas.microsoft.com/office/drawing/2014/main" id="{3A543C93-718B-6C66-5F05-96CF95412C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8293" y="1286262"/>
            <a:ext cx="425478" cy="844871"/>
          </a:xfrm>
          <a:prstGeom prst="rect">
            <a:avLst/>
          </a:prstGeom>
        </p:spPr>
      </p:pic>
    </p:spTree>
    <p:extLst>
      <p:ext uri="{BB962C8B-B14F-4D97-AF65-F5344CB8AC3E}">
        <p14:creationId xmlns:p14="http://schemas.microsoft.com/office/powerpoint/2010/main" val="209825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22" presetClass="entr" presetSubtype="4" fill="hold" grpId="0" nodeType="withEffect">
                                  <p:stCondLst>
                                    <p:cond delay="60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53" presetClass="exit" presetSubtype="32" fill="hold" grpId="1" nodeType="withEffect">
                                  <p:stCondLst>
                                    <p:cond delay="0"/>
                                  </p:stCondLst>
                                  <p:childTnLst>
                                    <p:anim calcmode="lin" valueType="num">
                                      <p:cBhvr>
                                        <p:cTn id="27" dur="500"/>
                                        <p:tgtEl>
                                          <p:spTgt spid="15"/>
                                        </p:tgtEl>
                                        <p:attrNameLst>
                                          <p:attrName>ppt_w</p:attrName>
                                        </p:attrNameLst>
                                      </p:cBhvr>
                                      <p:tavLst>
                                        <p:tav tm="0">
                                          <p:val>
                                            <p:strVal val="ppt_w"/>
                                          </p:val>
                                        </p:tav>
                                        <p:tav tm="100000">
                                          <p:val>
                                            <p:fltVal val="0"/>
                                          </p:val>
                                        </p:tav>
                                      </p:tavLst>
                                    </p:anim>
                                    <p:anim calcmode="lin" valueType="num">
                                      <p:cBhvr>
                                        <p:cTn id="28" dur="500"/>
                                        <p:tgtEl>
                                          <p:spTgt spid="15"/>
                                        </p:tgtEl>
                                        <p:attrNameLst>
                                          <p:attrName>ppt_h</p:attrName>
                                        </p:attrNameLst>
                                      </p:cBhvr>
                                      <p:tavLst>
                                        <p:tav tm="0">
                                          <p:val>
                                            <p:strVal val="ppt_h"/>
                                          </p:val>
                                        </p:tav>
                                        <p:tav tm="100000">
                                          <p:val>
                                            <p:fltVal val="0"/>
                                          </p:val>
                                        </p:tav>
                                      </p:tavLst>
                                    </p:anim>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par>
                                <p:cTn id="31" presetID="53" presetClass="exit" presetSubtype="32" fill="hold" nodeType="withEffect">
                                  <p:stCondLst>
                                    <p:cond delay="0"/>
                                  </p:stCondLst>
                                  <p:childTnLst>
                                    <p:anim calcmode="lin" valueType="num">
                                      <p:cBhvr>
                                        <p:cTn id="32" dur="500"/>
                                        <p:tgtEl>
                                          <p:spTgt spid="2"/>
                                        </p:tgtEl>
                                        <p:attrNameLst>
                                          <p:attrName>ppt_w</p:attrName>
                                        </p:attrNameLst>
                                      </p:cBhvr>
                                      <p:tavLst>
                                        <p:tav tm="0">
                                          <p:val>
                                            <p:strVal val="ppt_w"/>
                                          </p:val>
                                        </p:tav>
                                        <p:tav tm="100000">
                                          <p:val>
                                            <p:fltVal val="0"/>
                                          </p:val>
                                        </p:tav>
                                      </p:tavLst>
                                    </p:anim>
                                    <p:anim calcmode="lin" valueType="num">
                                      <p:cBhvr>
                                        <p:cTn id="33" dur="500"/>
                                        <p:tgtEl>
                                          <p:spTgt spid="2"/>
                                        </p:tgtEl>
                                        <p:attrNameLst>
                                          <p:attrName>ppt_h</p:attrName>
                                        </p:attrNameLst>
                                      </p:cBhvr>
                                      <p:tavLst>
                                        <p:tav tm="0">
                                          <p:val>
                                            <p:strVal val="ppt_h"/>
                                          </p:val>
                                        </p:tav>
                                        <p:tav tm="100000">
                                          <p:val>
                                            <p:fltVal val="0"/>
                                          </p:val>
                                        </p:tav>
                                      </p:tavLst>
                                    </p:anim>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par>
                                <p:cTn id="36" presetID="53" presetClass="exit" presetSubtype="32" fill="hold" nodeType="withEffect">
                                  <p:stCondLst>
                                    <p:cond delay="0"/>
                                  </p:stCondLst>
                                  <p:childTnLst>
                                    <p:anim calcmode="lin" valueType="num">
                                      <p:cBhvr>
                                        <p:cTn id="37" dur="500"/>
                                        <p:tgtEl>
                                          <p:spTgt spid="4"/>
                                        </p:tgtEl>
                                        <p:attrNameLst>
                                          <p:attrName>ppt_w</p:attrName>
                                        </p:attrNameLst>
                                      </p:cBhvr>
                                      <p:tavLst>
                                        <p:tav tm="0">
                                          <p:val>
                                            <p:strVal val="ppt_w"/>
                                          </p:val>
                                        </p:tav>
                                        <p:tav tm="100000">
                                          <p:val>
                                            <p:fltVal val="0"/>
                                          </p:val>
                                        </p:tav>
                                      </p:tavLst>
                                    </p:anim>
                                    <p:anim calcmode="lin" valueType="num">
                                      <p:cBhvr>
                                        <p:cTn id="38" dur="500"/>
                                        <p:tgtEl>
                                          <p:spTgt spid="4"/>
                                        </p:tgtEl>
                                        <p:attrNameLst>
                                          <p:attrName>ppt_h</p:attrName>
                                        </p:attrNameLst>
                                      </p:cBhvr>
                                      <p:tavLst>
                                        <p:tav tm="0">
                                          <p:val>
                                            <p:strVal val="ppt_h"/>
                                          </p:val>
                                        </p:tav>
                                        <p:tav tm="100000">
                                          <p:val>
                                            <p:fltVal val="0"/>
                                          </p:val>
                                        </p:tav>
                                      </p:tavLst>
                                    </p:anim>
                                    <p:animEffect transition="out" filter="fade">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par>
                                <p:cTn id="41" presetID="53" presetClass="exit" presetSubtype="32" fill="hold" grpId="1" nodeType="withEffect">
                                  <p:stCondLst>
                                    <p:cond delay="0"/>
                                  </p:stCondLst>
                                  <p:childTnLst>
                                    <p:anim calcmode="lin" valueType="num">
                                      <p:cBhvr>
                                        <p:cTn id="42" dur="500"/>
                                        <p:tgtEl>
                                          <p:spTgt spid="10"/>
                                        </p:tgtEl>
                                        <p:attrNameLst>
                                          <p:attrName>ppt_w</p:attrName>
                                        </p:attrNameLst>
                                      </p:cBhvr>
                                      <p:tavLst>
                                        <p:tav tm="0">
                                          <p:val>
                                            <p:strVal val="ppt_w"/>
                                          </p:val>
                                        </p:tav>
                                        <p:tav tm="100000">
                                          <p:val>
                                            <p:fltVal val="0"/>
                                          </p:val>
                                        </p:tav>
                                      </p:tavLst>
                                    </p:anim>
                                    <p:anim calcmode="lin" valueType="num">
                                      <p:cBhvr>
                                        <p:cTn id="43" dur="500"/>
                                        <p:tgtEl>
                                          <p:spTgt spid="10"/>
                                        </p:tgtEl>
                                        <p:attrNameLst>
                                          <p:attrName>ppt_h</p:attrName>
                                        </p:attrNameLst>
                                      </p:cBhvr>
                                      <p:tavLst>
                                        <p:tav tm="0">
                                          <p:val>
                                            <p:strVal val="ppt_h"/>
                                          </p:val>
                                        </p:tav>
                                        <p:tav tm="100000">
                                          <p:val>
                                            <p:fltVal val="0"/>
                                          </p:val>
                                        </p:tav>
                                      </p:tavLst>
                                    </p:anim>
                                    <p:animEffect transition="out" filter="fade">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0" grpId="0" animBg="1"/>
      <p:bldP spid="10" grpId="1"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1">
            <a:extLst>
              <a:ext uri="{FF2B5EF4-FFF2-40B4-BE49-F238E27FC236}">
                <a16:creationId xmlns:a16="http://schemas.microsoft.com/office/drawing/2014/main" id="{70FB6E4F-1979-42AE-AA0B-AA1C72057486}"/>
              </a:ext>
            </a:extLst>
          </p:cNvPr>
          <p:cNvSpPr/>
          <p:nvPr/>
        </p:nvSpPr>
        <p:spPr>
          <a:xfrm>
            <a:off x="-12493" y="865729"/>
            <a:ext cx="9144000" cy="1289568"/>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lvl="1"/>
            <a:r>
              <a:rPr lang="pt-BR" sz="2800" b="1" dirty="0">
                <a:solidFill>
                  <a:schemeClr val="tx2">
                    <a:lumMod val="25000"/>
                  </a:schemeClr>
                </a:solidFill>
                <a:latin typeface="Times New Roman"/>
                <a:ea typeface="Times New Roman"/>
                <a:cs typeface="Times New Roman"/>
              </a:rPr>
              <a:t>Câu </a:t>
            </a:r>
            <a:r>
              <a:rPr lang="en-US" sz="2800" b="1" dirty="0">
                <a:solidFill>
                  <a:schemeClr val="tx2">
                    <a:lumMod val="25000"/>
                  </a:schemeClr>
                </a:solidFill>
                <a:latin typeface="Times New Roman" panose="02020603050405020304" pitchFamily="18" charset="0"/>
                <a:cs typeface="Times New Roman" panose="02020603050405020304" pitchFamily="18" charset="0"/>
              </a:rPr>
              <a:t>1. </a:t>
            </a:r>
            <a:r>
              <a:rPr lang="vi-VN" sz="2400" dirty="0">
                <a:solidFill>
                  <a:schemeClr val="tx2">
                    <a:lumMod val="25000"/>
                  </a:schemeClr>
                </a:solidFill>
                <a:latin typeface="Times New Roman" panose="02020603050405020304" pitchFamily="18" charset="0"/>
                <a:cs typeface="Times New Roman" panose="02020603050405020304" pitchFamily="18" charset="0"/>
              </a:rPr>
              <a:t>Cho các hợp chất sau: (1) CaCl</a:t>
            </a:r>
            <a:r>
              <a:rPr lang="vi-VN" sz="1200" dirty="0">
                <a:solidFill>
                  <a:schemeClr val="tx2">
                    <a:lumMod val="25000"/>
                  </a:schemeClr>
                </a:solidFill>
                <a:latin typeface="Times New Roman" panose="02020603050405020304" pitchFamily="18" charset="0"/>
                <a:cs typeface="Times New Roman" panose="02020603050405020304" pitchFamily="18" charset="0"/>
              </a:rPr>
              <a:t>2</a:t>
            </a:r>
            <a:r>
              <a:rPr lang="vi-VN" sz="2400" dirty="0">
                <a:solidFill>
                  <a:schemeClr val="tx2">
                    <a:lumMod val="25000"/>
                  </a:schemeClr>
                </a:solidFill>
                <a:latin typeface="Times New Roman" panose="02020603050405020304" pitchFamily="18" charset="0"/>
                <a:cs typeface="Times New Roman" panose="02020603050405020304" pitchFamily="18" charset="0"/>
              </a:rPr>
              <a:t>; (2) CH</a:t>
            </a:r>
            <a:r>
              <a:rPr lang="vi-VN" sz="1200" dirty="0">
                <a:solidFill>
                  <a:schemeClr val="tx2">
                    <a:lumMod val="25000"/>
                  </a:schemeClr>
                </a:solidFill>
                <a:latin typeface="Times New Roman" panose="02020603050405020304" pitchFamily="18" charset="0"/>
                <a:cs typeface="Times New Roman" panose="02020603050405020304" pitchFamily="18" charset="0"/>
              </a:rPr>
              <a:t>2</a:t>
            </a:r>
            <a:r>
              <a:rPr lang="vi-VN" sz="2400" dirty="0">
                <a:solidFill>
                  <a:schemeClr val="tx2">
                    <a:lumMod val="25000"/>
                  </a:schemeClr>
                </a:solidFill>
                <a:latin typeface="Times New Roman" panose="02020603050405020304" pitchFamily="18" charset="0"/>
                <a:cs typeface="Times New Roman" panose="02020603050405020304" pitchFamily="18" charset="0"/>
              </a:rPr>
              <a:t>=CH–Cl; (3) C</a:t>
            </a:r>
            <a:r>
              <a:rPr lang="vi-VN" sz="1200" dirty="0">
                <a:solidFill>
                  <a:schemeClr val="tx2">
                    <a:lumMod val="25000"/>
                  </a:schemeClr>
                </a:solidFill>
                <a:latin typeface="Times New Roman" panose="02020603050405020304" pitchFamily="18" charset="0"/>
                <a:cs typeface="Times New Roman" panose="02020603050405020304" pitchFamily="18" charset="0"/>
              </a:rPr>
              <a:t>6</a:t>
            </a:r>
            <a:r>
              <a:rPr lang="vi-VN" sz="2400" dirty="0">
                <a:solidFill>
                  <a:schemeClr val="tx2">
                    <a:lumMod val="25000"/>
                  </a:schemeClr>
                </a:solidFill>
                <a:latin typeface="Times New Roman" panose="02020603050405020304" pitchFamily="18" charset="0"/>
                <a:cs typeface="Times New Roman" panose="02020603050405020304" pitchFamily="18" charset="0"/>
              </a:rPr>
              <a:t>H</a:t>
            </a:r>
            <a:r>
              <a:rPr lang="vi-VN" sz="1200" dirty="0">
                <a:solidFill>
                  <a:schemeClr val="tx2">
                    <a:lumMod val="25000"/>
                  </a:schemeClr>
                </a:solidFill>
                <a:latin typeface="Times New Roman" panose="02020603050405020304" pitchFamily="18" charset="0"/>
                <a:cs typeface="Times New Roman" panose="02020603050405020304" pitchFamily="18" charset="0"/>
              </a:rPr>
              <a:t>5</a:t>
            </a:r>
            <a:r>
              <a:rPr lang="vi-VN" sz="2400" dirty="0">
                <a:solidFill>
                  <a:schemeClr val="tx2">
                    <a:lumMod val="25000"/>
                  </a:schemeClr>
                </a:solidFill>
                <a:latin typeface="Times New Roman" panose="02020603050405020304" pitchFamily="18" charset="0"/>
                <a:cs typeface="Times New Roman" panose="02020603050405020304" pitchFamily="18" charset="0"/>
              </a:rPr>
              <a:t>–CHO; (4) CaC</a:t>
            </a:r>
            <a:r>
              <a:rPr lang="vi-VN" sz="1200" dirty="0">
                <a:solidFill>
                  <a:schemeClr val="tx2">
                    <a:lumMod val="25000"/>
                  </a:schemeClr>
                </a:solidFill>
                <a:latin typeface="Times New Roman" panose="02020603050405020304" pitchFamily="18" charset="0"/>
                <a:cs typeface="Times New Roman" panose="02020603050405020304" pitchFamily="18" charset="0"/>
              </a:rPr>
              <a:t>2</a:t>
            </a:r>
            <a:r>
              <a:rPr lang="vi-VN" sz="2400" dirty="0">
                <a:solidFill>
                  <a:schemeClr val="tx2">
                    <a:lumMod val="25000"/>
                  </a:schemeClr>
                </a:solidFill>
                <a:latin typeface="Times New Roman" panose="02020603050405020304" pitchFamily="18" charset="0"/>
                <a:cs typeface="Times New Roman" panose="02020603050405020304" pitchFamily="18" charset="0"/>
              </a:rPr>
              <a:t>; (5) Al(OH)</a:t>
            </a:r>
            <a:r>
              <a:rPr lang="vi-VN" sz="1200" dirty="0">
                <a:solidFill>
                  <a:schemeClr val="tx2">
                    <a:lumMod val="25000"/>
                  </a:schemeClr>
                </a:solidFill>
                <a:latin typeface="Times New Roman" panose="02020603050405020304" pitchFamily="18" charset="0"/>
                <a:cs typeface="Times New Roman" panose="02020603050405020304" pitchFamily="18" charset="0"/>
              </a:rPr>
              <a:t>3</a:t>
            </a:r>
            <a:r>
              <a:rPr lang="vi-VN" sz="2400" dirty="0">
                <a:solidFill>
                  <a:schemeClr val="tx2">
                    <a:lumMod val="25000"/>
                  </a:schemeClr>
                </a:solidFill>
                <a:latin typeface="Times New Roman" panose="02020603050405020304" pitchFamily="18" charset="0"/>
                <a:cs typeface="Times New Roman" panose="02020603050405020304" pitchFamily="18" charset="0"/>
              </a:rPr>
              <a:t>;</a:t>
            </a:r>
            <a:r>
              <a:rPr lang="en-US" sz="2400" dirty="0">
                <a:solidFill>
                  <a:schemeClr val="tx2">
                    <a:lumMod val="25000"/>
                  </a:schemeClr>
                </a:solidFill>
                <a:latin typeface="Times New Roman" panose="02020603050405020304" pitchFamily="18" charset="0"/>
                <a:cs typeface="Times New Roman" panose="02020603050405020304" pitchFamily="18" charset="0"/>
              </a:rPr>
              <a:t> </a:t>
            </a:r>
            <a:r>
              <a:rPr lang="vi-VN" sz="2400" dirty="0">
                <a:solidFill>
                  <a:schemeClr val="tx2">
                    <a:lumMod val="25000"/>
                  </a:schemeClr>
                </a:solidFill>
                <a:latin typeface="Times New Roman" panose="02020603050405020304" pitchFamily="18" charset="0"/>
                <a:cs typeface="Times New Roman" panose="02020603050405020304" pitchFamily="18" charset="0"/>
              </a:rPr>
              <a:t>(6) CuSO</a:t>
            </a:r>
            <a:r>
              <a:rPr lang="vi-VN" sz="1200" dirty="0">
                <a:solidFill>
                  <a:schemeClr val="tx2">
                    <a:lumMod val="25000"/>
                  </a:schemeClr>
                </a:solidFill>
                <a:latin typeface="Times New Roman" panose="02020603050405020304" pitchFamily="18" charset="0"/>
                <a:cs typeface="Times New Roman" panose="02020603050405020304" pitchFamily="18" charset="0"/>
              </a:rPr>
              <a:t>4</a:t>
            </a:r>
            <a:r>
              <a:rPr lang="vi-VN" sz="2400" dirty="0">
                <a:solidFill>
                  <a:schemeClr val="tx2">
                    <a:lumMod val="25000"/>
                  </a:schemeClr>
                </a:solidFill>
                <a:latin typeface="Times New Roman" panose="02020603050405020304" pitchFamily="18" charset="0"/>
                <a:cs typeface="Times New Roman" panose="02020603050405020304" pitchFamily="18" charset="0"/>
              </a:rPr>
              <a:t>; (7) Ba(NO</a:t>
            </a:r>
            <a:r>
              <a:rPr lang="vi-VN" sz="1200" dirty="0">
                <a:solidFill>
                  <a:schemeClr val="tx2">
                    <a:lumMod val="25000"/>
                  </a:schemeClr>
                </a:solidFill>
                <a:latin typeface="Times New Roman" panose="02020603050405020304" pitchFamily="18" charset="0"/>
                <a:cs typeface="Times New Roman" panose="02020603050405020304" pitchFamily="18" charset="0"/>
              </a:rPr>
              <a:t>3</a:t>
            </a:r>
            <a:r>
              <a:rPr lang="vi-VN" sz="2400" dirty="0">
                <a:solidFill>
                  <a:schemeClr val="tx2">
                    <a:lumMod val="25000"/>
                  </a:schemeClr>
                </a:solidFill>
                <a:latin typeface="Times New Roman" panose="02020603050405020304" pitchFamily="18" charset="0"/>
                <a:cs typeface="Times New Roman" panose="02020603050405020304" pitchFamily="18" charset="0"/>
              </a:rPr>
              <a:t>)</a:t>
            </a:r>
            <a:r>
              <a:rPr lang="vi-VN" sz="1200" dirty="0">
                <a:solidFill>
                  <a:schemeClr val="tx2">
                    <a:lumMod val="25000"/>
                  </a:schemeClr>
                </a:solidFill>
                <a:latin typeface="Times New Roman" panose="02020603050405020304" pitchFamily="18" charset="0"/>
                <a:cs typeface="Times New Roman" panose="02020603050405020304" pitchFamily="18" charset="0"/>
              </a:rPr>
              <a:t>2</a:t>
            </a:r>
            <a:r>
              <a:rPr lang="vi-VN" sz="2400" dirty="0">
                <a:solidFill>
                  <a:schemeClr val="tx2">
                    <a:lumMod val="25000"/>
                  </a:schemeClr>
                </a:solidFill>
                <a:latin typeface="Times New Roman" panose="02020603050405020304" pitchFamily="18" charset="0"/>
                <a:cs typeface="Times New Roman" panose="02020603050405020304" pitchFamily="18" charset="0"/>
              </a:rPr>
              <a:t>. Hợp chất nào là chất hữu cơ, hợp chất nào là chất vô cơ?</a:t>
            </a:r>
            <a:endParaRPr lang="en-US" sz="2400" dirty="0">
              <a:solidFill>
                <a:schemeClr val="tx2">
                  <a:lumMod val="25000"/>
                </a:schemeClr>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112454" y="1854006"/>
            <a:ext cx="160817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2"/>
          <p:cNvSpPr>
            <a:spLocks noChangeArrowheads="1"/>
          </p:cNvSpPr>
          <p:nvPr/>
        </p:nvSpPr>
        <p:spPr bwMode="auto">
          <a:xfrm>
            <a:off x="1270660" y="2169813"/>
            <a:ext cx="31566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Hướng</a:t>
            </a:r>
            <a:r>
              <a:rPr kumimoji="0" lang="en-US" altLang="en-US" sz="2800" b="1" i="0" u="none" strike="noStrike" cap="none" normalizeH="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dẫn</a:t>
            </a:r>
            <a:r>
              <a:rPr kumimoji="0" lang="en-US" altLang="en-US" sz="2800" b="1" i="0" u="none" strike="noStrike" cap="none" normalizeH="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giải</a:t>
            </a:r>
            <a:r>
              <a:rPr kumimoji="0" lang="en-US" altLang="en-US" sz="2800" b="1" i="0" u="none" strike="noStrike" cap="none" normalizeH="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vi-VN" altLang="en-US" sz="28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F02BDBE1-8F9F-0949-961C-E92AAA79E2FA}"/>
              </a:ext>
            </a:extLst>
          </p:cNvPr>
          <p:cNvSpPr>
            <a:spLocks noGrp="1"/>
          </p:cNvSpPr>
          <p:nvPr>
            <p:ph type="title"/>
          </p:nvPr>
        </p:nvSpPr>
        <p:spPr>
          <a:xfrm>
            <a:off x="1270660" y="0"/>
            <a:ext cx="6668284" cy="736270"/>
          </a:xfrm>
        </p:spPr>
        <p:txBody>
          <a:bodyPr>
            <a:normAutofit/>
          </a:bodyPr>
          <a:lstStyle/>
          <a:p>
            <a:pPr algn="ctr"/>
            <a:r>
              <a:rPr lang="x-none" sz="3600" b="1" dirty="0">
                <a:solidFill>
                  <a:schemeClr val="bg2">
                    <a:lumMod val="75000"/>
                    <a:lumOff val="25000"/>
                  </a:schemeClr>
                </a:solidFill>
                <a:latin typeface="#9Slide07 SVNBrandon Printed Sh" panose="02000000000000000000" pitchFamily="2" charset="0"/>
              </a:rPr>
              <a:t>LUYỆN TẬP</a:t>
            </a:r>
          </a:p>
        </p:txBody>
      </p:sp>
      <p:cxnSp>
        <p:nvCxnSpPr>
          <p:cNvPr id="7" name="Straight Connector 6">
            <a:extLst>
              <a:ext uri="{FF2B5EF4-FFF2-40B4-BE49-F238E27FC236}">
                <a16:creationId xmlns:a16="http://schemas.microsoft.com/office/drawing/2014/main" id="{84CB7BA0-7984-4399-A7E6-401DD74DED42}"/>
              </a:ext>
            </a:extLst>
          </p:cNvPr>
          <p:cNvCxnSpPr>
            <a:cxnSpLocks/>
          </p:cNvCxnSpPr>
          <p:nvPr/>
        </p:nvCxnSpPr>
        <p:spPr>
          <a:xfrm>
            <a:off x="4631921" y="2644055"/>
            <a:ext cx="0" cy="2474441"/>
          </a:xfrm>
          <a:prstGeom prst="line">
            <a:avLst/>
          </a:prstGeom>
          <a:ln w="19050">
            <a:solidFill>
              <a:schemeClr val="tx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04C888F-3453-4065-B238-8EB580A6C731}"/>
              </a:ext>
            </a:extLst>
          </p:cNvPr>
          <p:cNvCxnSpPr>
            <a:cxnSpLocks/>
          </p:cNvCxnSpPr>
          <p:nvPr/>
        </p:nvCxnSpPr>
        <p:spPr>
          <a:xfrm flipH="1">
            <a:off x="1937401" y="3157266"/>
            <a:ext cx="5375656" cy="0"/>
          </a:xfrm>
          <a:prstGeom prst="line">
            <a:avLst/>
          </a:prstGeom>
          <a:ln w="19050">
            <a:solidFill>
              <a:schemeClr val="tx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BB0E7B6-9D15-4247-960F-A3AFC8910B79}"/>
              </a:ext>
            </a:extLst>
          </p:cNvPr>
          <p:cNvSpPr txBox="1"/>
          <p:nvPr/>
        </p:nvSpPr>
        <p:spPr>
          <a:xfrm>
            <a:off x="2467792" y="2689780"/>
            <a:ext cx="2019300" cy="461659"/>
          </a:xfrm>
          <a:prstGeom prst="rect">
            <a:avLst/>
          </a:prstGeom>
          <a:noFill/>
        </p:spPr>
        <p:txBody>
          <a:bodyPr wrap="square" lIns="91434" tIns="45717" rIns="91434" bIns="45717" rtlCol="0">
            <a:spAutoFit/>
          </a:bodyPr>
          <a:lstStyle/>
          <a:p>
            <a:pPr algn="ctr"/>
            <a:r>
              <a:rPr lang="vi-VN" sz="2400" dirty="0">
                <a:solidFill>
                  <a:schemeClr val="accent6">
                    <a:lumMod val="25000"/>
                  </a:schemeClr>
                </a:solidFill>
                <a:latin typeface="Times New Roman" panose="02020603050405020304" pitchFamily="18" charset="0"/>
                <a:cs typeface="Times New Roman" panose="02020603050405020304" pitchFamily="18" charset="0"/>
              </a:rPr>
              <a:t>Chất hữu cơ</a:t>
            </a:r>
            <a:endParaRPr lang="en-US" sz="3600" dirty="0">
              <a:solidFill>
                <a:schemeClr val="accent6">
                  <a:lumMod val="2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BB8DF4F-4558-4A35-8516-32EA15F0CF51}"/>
              </a:ext>
            </a:extLst>
          </p:cNvPr>
          <p:cNvSpPr txBox="1"/>
          <p:nvPr/>
        </p:nvSpPr>
        <p:spPr>
          <a:xfrm>
            <a:off x="4625227" y="2688903"/>
            <a:ext cx="2019300" cy="461659"/>
          </a:xfrm>
          <a:prstGeom prst="rect">
            <a:avLst/>
          </a:prstGeom>
          <a:noFill/>
        </p:spPr>
        <p:txBody>
          <a:bodyPr wrap="square" lIns="91434" tIns="45717" rIns="91434" bIns="45717" rtlCol="0">
            <a:spAutoFit/>
          </a:bodyPr>
          <a:lstStyle/>
          <a:p>
            <a:pPr algn="ctr"/>
            <a:r>
              <a:rPr lang="vi-VN" sz="2400" dirty="0">
                <a:solidFill>
                  <a:schemeClr val="accent6">
                    <a:lumMod val="25000"/>
                  </a:schemeClr>
                </a:solidFill>
                <a:latin typeface="Times New Roman" panose="02020603050405020304" pitchFamily="18" charset="0"/>
                <a:cs typeface="Times New Roman" panose="02020603050405020304" pitchFamily="18" charset="0"/>
              </a:rPr>
              <a:t>Chất vô cơ</a:t>
            </a:r>
            <a:endParaRPr lang="en-US" sz="3600" dirty="0">
              <a:solidFill>
                <a:schemeClr val="accent6">
                  <a:lumMod val="25000"/>
                </a:schemeClr>
              </a:solidFill>
              <a:latin typeface="Times New Roman" panose="02020603050405020304" pitchFamily="18" charset="0"/>
              <a:cs typeface="Times New Roman" panose="02020603050405020304" pitchFamily="18" charset="0"/>
            </a:endParaRPr>
          </a:p>
        </p:txBody>
      </p:sp>
      <p:pic>
        <p:nvPicPr>
          <p:cNvPr id="13" name="Picture 2" descr="Hình ảnh Phim Hoạt Hình Vẽ Tay Bắt đầu đi Học Đi Học, Trường Clipart, Những  Con Người Nhỏ Bé, đáng Yêu Vector và PNG với nền trong suốt để tải xuống">
            <a:extLst>
              <a:ext uri="{FF2B5EF4-FFF2-40B4-BE49-F238E27FC236}">
                <a16:creationId xmlns:a16="http://schemas.microsoft.com/office/drawing/2014/main" id="{3BABBA10-55CD-4574-8B00-A91BB847764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0750" b="82000" l="8000" r="49500">
                        <a14:foregroundMark x1="10500" y1="33667" x2="13417" y2="39917"/>
                        <a14:foregroundMark x1="8083" y1="36750" x2="9500" y2="37667"/>
                        <a14:foregroundMark x1="21583" y1="23167" x2="32583" y2="19750"/>
                        <a14:foregroundMark x1="32583" y1="19750" x2="44083" y2="21833"/>
                        <a14:foregroundMark x1="44083" y1="21833" x2="49250" y2="31917"/>
                        <a14:foregroundMark x1="49250" y1="31917" x2="48917" y2="38917"/>
                        <a14:foregroundMark x1="27167" y1="21667" x2="42750" y2="20750"/>
                        <a14:foregroundMark x1="47583" y1="54667" x2="49583" y2="63167"/>
                        <a14:foregroundMark x1="40750" y1="71917" x2="41250" y2="75583"/>
                        <a14:foregroundMark x1="41250" y1="74833" x2="41333" y2="77917"/>
                        <a14:foregroundMark x1="39833" y1="73333" x2="42417" y2="82000"/>
                        <a14:foregroundMark x1="40000" y1="77417" x2="42583" y2="81083"/>
                        <a14:foregroundMark x1="28917" y1="72083" x2="28917" y2="79667"/>
                        <a14:foregroundMark x1="28917" y1="79667" x2="28917" y2="79667"/>
                        <a14:foregroundMark x1="27667" y1="74083" x2="27500" y2="80667"/>
                        <a14:foregroundMark x1="27083" y1="73417" x2="25000" y2="81917"/>
                      </a14:backgroundRemoval>
                    </a14:imgEffect>
                  </a14:imgLayer>
                </a14:imgProps>
              </a:ext>
              <a:ext uri="{28A0092B-C50C-407E-A947-70E740481C1C}">
                <a14:useLocalDpi xmlns:a14="http://schemas.microsoft.com/office/drawing/2010/main" val="0"/>
              </a:ext>
            </a:extLst>
          </a:blip>
          <a:srcRect l="7114" t="15845" r="46767" b="12692"/>
          <a:stretch/>
        </p:blipFill>
        <p:spPr bwMode="auto">
          <a:xfrm>
            <a:off x="0" y="3504676"/>
            <a:ext cx="1078992" cy="16719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98481" y="3260665"/>
            <a:ext cx="2361026" cy="830997"/>
          </a:xfrm>
          <a:prstGeom prst="rect">
            <a:avLst/>
          </a:prstGeom>
        </p:spPr>
        <p:txBody>
          <a:bodyPr wrap="square">
            <a:spAutoFit/>
          </a:bodyPr>
          <a:lstStyle/>
          <a:p>
            <a:r>
              <a:rPr lang="vi-VN" sz="2400" dirty="0">
                <a:solidFill>
                  <a:schemeClr val="accent6">
                    <a:lumMod val="25000"/>
                  </a:schemeClr>
                </a:solidFill>
                <a:latin typeface="Times New Roman" panose="02020603050405020304" pitchFamily="18" charset="0"/>
                <a:cs typeface="Times New Roman" panose="02020603050405020304" pitchFamily="18" charset="0"/>
              </a:rPr>
              <a:t>(2) CH</a:t>
            </a:r>
            <a:r>
              <a:rPr lang="vi-VN" sz="1200" dirty="0">
                <a:solidFill>
                  <a:schemeClr val="accent6">
                    <a:lumMod val="25000"/>
                  </a:schemeClr>
                </a:solidFill>
                <a:latin typeface="Times New Roman" panose="02020603050405020304" pitchFamily="18" charset="0"/>
                <a:cs typeface="Times New Roman" panose="02020603050405020304" pitchFamily="18" charset="0"/>
              </a:rPr>
              <a:t>2</a:t>
            </a:r>
            <a:r>
              <a:rPr lang="vi-VN" sz="2400" dirty="0">
                <a:solidFill>
                  <a:schemeClr val="accent6">
                    <a:lumMod val="25000"/>
                  </a:schemeClr>
                </a:solidFill>
                <a:latin typeface="Times New Roman" panose="02020603050405020304" pitchFamily="18" charset="0"/>
                <a:cs typeface="Times New Roman" panose="02020603050405020304" pitchFamily="18" charset="0"/>
              </a:rPr>
              <a:t>=CH–Cl; (3) C</a:t>
            </a:r>
            <a:r>
              <a:rPr lang="vi-VN" sz="1200" dirty="0">
                <a:solidFill>
                  <a:schemeClr val="accent6">
                    <a:lumMod val="25000"/>
                  </a:schemeClr>
                </a:solidFill>
                <a:latin typeface="Times New Roman" panose="02020603050405020304" pitchFamily="18" charset="0"/>
                <a:cs typeface="Times New Roman" panose="02020603050405020304" pitchFamily="18" charset="0"/>
              </a:rPr>
              <a:t>6</a:t>
            </a:r>
            <a:r>
              <a:rPr lang="vi-VN" sz="2400" dirty="0">
                <a:solidFill>
                  <a:schemeClr val="accent6">
                    <a:lumMod val="25000"/>
                  </a:schemeClr>
                </a:solidFill>
                <a:latin typeface="Times New Roman" panose="02020603050405020304" pitchFamily="18" charset="0"/>
                <a:cs typeface="Times New Roman" panose="02020603050405020304" pitchFamily="18" charset="0"/>
              </a:rPr>
              <a:t>H</a:t>
            </a:r>
            <a:r>
              <a:rPr lang="vi-VN" sz="1200" dirty="0">
                <a:solidFill>
                  <a:schemeClr val="accent6">
                    <a:lumMod val="25000"/>
                  </a:schemeClr>
                </a:solidFill>
                <a:latin typeface="Times New Roman" panose="02020603050405020304" pitchFamily="18" charset="0"/>
                <a:cs typeface="Times New Roman" panose="02020603050405020304" pitchFamily="18" charset="0"/>
              </a:rPr>
              <a:t>5</a:t>
            </a:r>
            <a:r>
              <a:rPr lang="vi-VN" sz="2400" dirty="0">
                <a:solidFill>
                  <a:schemeClr val="accent6">
                    <a:lumMod val="25000"/>
                  </a:schemeClr>
                </a:solidFill>
                <a:latin typeface="Times New Roman" panose="02020603050405020304" pitchFamily="18" charset="0"/>
                <a:cs typeface="Times New Roman" panose="02020603050405020304" pitchFamily="18" charset="0"/>
              </a:rPr>
              <a:t>–CHO;</a:t>
            </a:r>
            <a:endParaRPr lang="en-US" sz="2400" dirty="0"/>
          </a:p>
        </p:txBody>
      </p:sp>
      <p:sp>
        <p:nvSpPr>
          <p:cNvPr id="4" name="Rectangle 3"/>
          <p:cNvSpPr/>
          <p:nvPr/>
        </p:nvSpPr>
        <p:spPr>
          <a:xfrm>
            <a:off x="4836550" y="3163094"/>
            <a:ext cx="1947274" cy="1938992"/>
          </a:xfrm>
          <a:prstGeom prst="rect">
            <a:avLst/>
          </a:prstGeom>
        </p:spPr>
        <p:txBody>
          <a:bodyPr wrap="square">
            <a:spAutoFit/>
          </a:bodyPr>
          <a:lstStyle/>
          <a:p>
            <a:pPr marL="457200" indent="-457200">
              <a:buAutoNum type="arabicParenBoth"/>
            </a:pPr>
            <a:r>
              <a:rPr lang="vi-VN" sz="2400" dirty="0">
                <a:solidFill>
                  <a:schemeClr val="accent6">
                    <a:lumMod val="25000"/>
                  </a:schemeClr>
                </a:solidFill>
                <a:latin typeface="Times New Roman" panose="02020603050405020304" pitchFamily="18" charset="0"/>
                <a:cs typeface="Times New Roman" panose="02020603050405020304" pitchFamily="18" charset="0"/>
              </a:rPr>
              <a:t>CaCl</a:t>
            </a:r>
            <a:r>
              <a:rPr lang="vi-VN" sz="1200" dirty="0">
                <a:solidFill>
                  <a:schemeClr val="accent6">
                    <a:lumMod val="25000"/>
                  </a:schemeClr>
                </a:solidFill>
                <a:latin typeface="Times New Roman" panose="02020603050405020304" pitchFamily="18" charset="0"/>
                <a:cs typeface="Times New Roman" panose="02020603050405020304" pitchFamily="18" charset="0"/>
              </a:rPr>
              <a:t>2</a:t>
            </a:r>
            <a:r>
              <a:rPr lang="vi-VN" sz="2400" dirty="0">
                <a:solidFill>
                  <a:schemeClr val="accent6">
                    <a:lumMod val="25000"/>
                  </a:schemeClr>
                </a:solidFill>
                <a:latin typeface="Times New Roman" panose="02020603050405020304" pitchFamily="18" charset="0"/>
                <a:cs typeface="Times New Roman" panose="02020603050405020304" pitchFamily="18" charset="0"/>
              </a:rPr>
              <a:t>;</a:t>
            </a:r>
            <a:r>
              <a:rPr lang="en-US" sz="2400" dirty="0">
                <a:solidFill>
                  <a:schemeClr val="accent6">
                    <a:lumMod val="25000"/>
                  </a:schemeClr>
                </a:solidFill>
                <a:latin typeface="Times New Roman" panose="02020603050405020304" pitchFamily="18" charset="0"/>
                <a:cs typeface="Times New Roman" panose="02020603050405020304" pitchFamily="18" charset="0"/>
              </a:rPr>
              <a:t> </a:t>
            </a:r>
          </a:p>
          <a:p>
            <a:r>
              <a:rPr lang="vi-VN" sz="2400" dirty="0">
                <a:solidFill>
                  <a:schemeClr val="accent6">
                    <a:lumMod val="25000"/>
                  </a:schemeClr>
                </a:solidFill>
                <a:latin typeface="Times New Roman" panose="02020603050405020304" pitchFamily="18" charset="0"/>
                <a:cs typeface="Times New Roman" panose="02020603050405020304" pitchFamily="18" charset="0"/>
              </a:rPr>
              <a:t>(4) CaC</a:t>
            </a:r>
            <a:r>
              <a:rPr lang="vi-VN" sz="1200" dirty="0">
                <a:solidFill>
                  <a:schemeClr val="accent6">
                    <a:lumMod val="25000"/>
                  </a:schemeClr>
                </a:solidFill>
                <a:latin typeface="Times New Roman" panose="02020603050405020304" pitchFamily="18" charset="0"/>
                <a:cs typeface="Times New Roman" panose="02020603050405020304" pitchFamily="18" charset="0"/>
              </a:rPr>
              <a:t>2</a:t>
            </a:r>
            <a:r>
              <a:rPr lang="vi-VN" sz="2400" dirty="0">
                <a:solidFill>
                  <a:schemeClr val="accent6">
                    <a:lumMod val="25000"/>
                  </a:schemeClr>
                </a:solidFill>
                <a:latin typeface="Times New Roman" panose="02020603050405020304" pitchFamily="18" charset="0"/>
                <a:cs typeface="Times New Roman" panose="02020603050405020304" pitchFamily="18" charset="0"/>
              </a:rPr>
              <a:t>;</a:t>
            </a:r>
            <a:endParaRPr lang="en-US" sz="2400" dirty="0">
              <a:solidFill>
                <a:schemeClr val="accent6">
                  <a:lumMod val="25000"/>
                </a:schemeClr>
              </a:solidFill>
              <a:latin typeface="Times New Roman" panose="02020603050405020304" pitchFamily="18" charset="0"/>
              <a:cs typeface="Times New Roman" panose="02020603050405020304" pitchFamily="18" charset="0"/>
            </a:endParaRPr>
          </a:p>
          <a:p>
            <a:r>
              <a:rPr lang="vi-VN" sz="2400" dirty="0">
                <a:solidFill>
                  <a:schemeClr val="accent6">
                    <a:lumMod val="25000"/>
                  </a:schemeClr>
                </a:solidFill>
                <a:latin typeface="Times New Roman" panose="02020603050405020304" pitchFamily="18" charset="0"/>
                <a:cs typeface="Times New Roman" panose="02020603050405020304" pitchFamily="18" charset="0"/>
              </a:rPr>
              <a:t>(5) Al(OH)</a:t>
            </a:r>
            <a:r>
              <a:rPr lang="vi-VN" sz="1200" dirty="0">
                <a:solidFill>
                  <a:schemeClr val="accent6">
                    <a:lumMod val="25000"/>
                  </a:schemeClr>
                </a:solidFill>
                <a:latin typeface="Times New Roman" panose="02020603050405020304" pitchFamily="18" charset="0"/>
                <a:cs typeface="Times New Roman" panose="02020603050405020304" pitchFamily="18" charset="0"/>
              </a:rPr>
              <a:t>3</a:t>
            </a:r>
            <a:r>
              <a:rPr lang="vi-VN" sz="2400" dirty="0">
                <a:solidFill>
                  <a:schemeClr val="accent6">
                    <a:lumMod val="25000"/>
                  </a:schemeClr>
                </a:solidFill>
                <a:latin typeface="Times New Roman" panose="02020603050405020304" pitchFamily="18" charset="0"/>
                <a:cs typeface="Times New Roman" panose="02020603050405020304" pitchFamily="18" charset="0"/>
              </a:rPr>
              <a:t>;</a:t>
            </a:r>
            <a:r>
              <a:rPr lang="en-US" sz="2400" dirty="0">
                <a:solidFill>
                  <a:schemeClr val="accent6">
                    <a:lumMod val="25000"/>
                  </a:schemeClr>
                </a:solidFill>
                <a:latin typeface="Times New Roman" panose="02020603050405020304" pitchFamily="18" charset="0"/>
                <a:cs typeface="Times New Roman" panose="02020603050405020304" pitchFamily="18" charset="0"/>
              </a:rPr>
              <a:t> </a:t>
            </a:r>
            <a:r>
              <a:rPr lang="vi-VN" sz="2400" dirty="0">
                <a:solidFill>
                  <a:schemeClr val="accent6">
                    <a:lumMod val="25000"/>
                  </a:schemeClr>
                </a:solidFill>
                <a:latin typeface="Times New Roman" panose="02020603050405020304" pitchFamily="18" charset="0"/>
                <a:cs typeface="Times New Roman" panose="02020603050405020304" pitchFamily="18" charset="0"/>
              </a:rPr>
              <a:t>(6) CuSO</a:t>
            </a:r>
            <a:r>
              <a:rPr lang="vi-VN" sz="1200" dirty="0">
                <a:solidFill>
                  <a:schemeClr val="accent6">
                    <a:lumMod val="25000"/>
                  </a:schemeClr>
                </a:solidFill>
                <a:latin typeface="Times New Roman" panose="02020603050405020304" pitchFamily="18" charset="0"/>
                <a:cs typeface="Times New Roman" panose="02020603050405020304" pitchFamily="18" charset="0"/>
              </a:rPr>
              <a:t>4</a:t>
            </a:r>
            <a:r>
              <a:rPr lang="vi-VN" sz="2400" dirty="0">
                <a:solidFill>
                  <a:schemeClr val="accent6">
                    <a:lumMod val="25000"/>
                  </a:schemeClr>
                </a:solidFill>
                <a:latin typeface="Times New Roman" panose="02020603050405020304" pitchFamily="18" charset="0"/>
                <a:cs typeface="Times New Roman" panose="02020603050405020304" pitchFamily="18" charset="0"/>
              </a:rPr>
              <a:t>; (7) Ba(NO</a:t>
            </a:r>
            <a:r>
              <a:rPr lang="vi-VN" sz="1200" dirty="0">
                <a:solidFill>
                  <a:schemeClr val="accent6">
                    <a:lumMod val="25000"/>
                  </a:schemeClr>
                </a:solidFill>
                <a:latin typeface="Times New Roman" panose="02020603050405020304" pitchFamily="18" charset="0"/>
                <a:cs typeface="Times New Roman" panose="02020603050405020304" pitchFamily="18" charset="0"/>
              </a:rPr>
              <a:t>3</a:t>
            </a:r>
            <a:r>
              <a:rPr lang="vi-VN" sz="2400" dirty="0">
                <a:solidFill>
                  <a:schemeClr val="accent6">
                    <a:lumMod val="25000"/>
                  </a:schemeClr>
                </a:solidFill>
                <a:latin typeface="Times New Roman" panose="02020603050405020304" pitchFamily="18" charset="0"/>
                <a:cs typeface="Times New Roman" panose="02020603050405020304" pitchFamily="18" charset="0"/>
              </a:rPr>
              <a:t>)</a:t>
            </a:r>
            <a:r>
              <a:rPr lang="vi-VN" sz="1200" dirty="0">
                <a:solidFill>
                  <a:schemeClr val="accent6">
                    <a:lumMod val="25000"/>
                  </a:schemeClr>
                </a:solidFill>
                <a:latin typeface="Times New Roman" panose="02020603050405020304" pitchFamily="18" charset="0"/>
                <a:cs typeface="Times New Roman" panose="02020603050405020304" pitchFamily="18" charset="0"/>
              </a:rPr>
              <a:t>2</a:t>
            </a:r>
            <a:r>
              <a:rPr lang="vi-VN" sz="2400" dirty="0">
                <a:solidFill>
                  <a:schemeClr val="accent6">
                    <a:lumMod val="25000"/>
                  </a:schemeClr>
                </a:solidFill>
                <a:latin typeface="Times New Roman" panose="02020603050405020304" pitchFamily="18" charset="0"/>
                <a:cs typeface="Times New Roman" panose="02020603050405020304" pitchFamily="18" charset="0"/>
              </a:rPr>
              <a:t> </a:t>
            </a:r>
            <a:endParaRPr lang="en-US" sz="2400" dirty="0"/>
          </a:p>
        </p:txBody>
      </p:sp>
    </p:spTree>
    <p:extLst>
      <p:ext uri="{BB962C8B-B14F-4D97-AF65-F5344CB8AC3E}">
        <p14:creationId xmlns:p14="http://schemas.microsoft.com/office/powerpoint/2010/main" val="340992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29" name="Google Shape;429;p38"/>
          <p:cNvSpPr/>
          <p:nvPr/>
        </p:nvSpPr>
        <p:spPr>
          <a:xfrm rot="10800000" flipH="1">
            <a:off x="5" y="0"/>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sp>
        <p:nvSpPr>
          <p:cNvPr id="430" name="Google Shape;430;p38"/>
          <p:cNvSpPr/>
          <p:nvPr/>
        </p:nvSpPr>
        <p:spPr>
          <a:xfrm rot="10800000">
            <a:off x="7807893" y="-18275"/>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grpSp>
        <p:nvGrpSpPr>
          <p:cNvPr id="431" name="Google Shape;431;p38"/>
          <p:cNvGrpSpPr/>
          <p:nvPr/>
        </p:nvGrpSpPr>
        <p:grpSpPr>
          <a:xfrm rot="18258155">
            <a:off x="-894911" y="560921"/>
            <a:ext cx="2138840" cy="747427"/>
            <a:chOff x="8739175" y="-86375"/>
            <a:chExt cx="1704100" cy="531825"/>
          </a:xfrm>
        </p:grpSpPr>
        <p:sp>
          <p:nvSpPr>
            <p:cNvPr id="432" name="Google Shape;432;p38"/>
            <p:cNvSpPr/>
            <p:nvPr/>
          </p:nvSpPr>
          <p:spPr>
            <a:xfrm>
              <a:off x="8739175" y="-86375"/>
              <a:ext cx="1564500" cy="335375"/>
            </a:xfrm>
            <a:custGeom>
              <a:avLst/>
              <a:gdLst/>
              <a:ahLst/>
              <a:cxnLst/>
              <a:rect l="l" t="t" r="r" b="b"/>
              <a:pathLst>
                <a:path w="62580" h="13415" extrusionOk="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spcFirstLastPara="1" wrap="square" lIns="91425" tIns="91425" rIns="91425" bIns="91425" anchor="ctr" anchorCtr="0">
              <a:noAutofit/>
            </a:bodyPr>
            <a:lstStyle/>
            <a:p>
              <a:endParaRPr/>
            </a:p>
          </p:txBody>
        </p:sp>
        <p:sp>
          <p:nvSpPr>
            <p:cNvPr id="433" name="Google Shape;433;p38"/>
            <p:cNvSpPr/>
            <p:nvPr/>
          </p:nvSpPr>
          <p:spPr>
            <a:xfrm>
              <a:off x="10186675" y="106200"/>
              <a:ext cx="256600" cy="339250"/>
            </a:xfrm>
            <a:custGeom>
              <a:avLst/>
              <a:gdLst/>
              <a:ahLst/>
              <a:cxnLst/>
              <a:rect l="l" t="t" r="r" b="b"/>
              <a:pathLst>
                <a:path w="10264" h="13570" extrusionOk="0">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spcFirstLastPara="1" wrap="square" lIns="91425" tIns="91425" rIns="91425" bIns="91425" anchor="ctr" anchorCtr="0">
              <a:noAutofit/>
            </a:bodyPr>
            <a:lstStyle/>
            <a:p>
              <a:endParaRPr/>
            </a:p>
          </p:txBody>
        </p:sp>
        <p:sp>
          <p:nvSpPr>
            <p:cNvPr id="434" name="Google Shape;434;p38"/>
            <p:cNvSpPr/>
            <p:nvPr/>
          </p:nvSpPr>
          <p:spPr>
            <a:xfrm>
              <a:off x="10211375" y="157275"/>
              <a:ext cx="226575" cy="241225"/>
            </a:xfrm>
            <a:custGeom>
              <a:avLst/>
              <a:gdLst/>
              <a:ahLst/>
              <a:cxnLst/>
              <a:rect l="l" t="t" r="r" b="b"/>
              <a:pathLst>
                <a:path w="9063" h="9649" extrusionOk="0">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spcFirstLastPara="1" wrap="square" lIns="91425" tIns="91425" rIns="91425" bIns="91425" anchor="ctr" anchorCtr="0">
              <a:noAutofit/>
            </a:bodyPr>
            <a:lstStyle/>
            <a:p>
              <a:endParaRPr/>
            </a:p>
          </p:txBody>
        </p:sp>
        <p:sp>
          <p:nvSpPr>
            <p:cNvPr id="435" name="Google Shape;435;p38"/>
            <p:cNvSpPr/>
            <p:nvPr/>
          </p:nvSpPr>
          <p:spPr>
            <a:xfrm>
              <a:off x="10217925" y="178075"/>
              <a:ext cx="123550" cy="26875"/>
            </a:xfrm>
            <a:custGeom>
              <a:avLst/>
              <a:gdLst/>
              <a:ahLst/>
              <a:cxnLst/>
              <a:rect l="l" t="t" r="r" b="b"/>
              <a:pathLst>
                <a:path w="4942" h="1075" extrusionOk="0">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spcFirstLastPara="1" wrap="square" lIns="91425" tIns="91425" rIns="91425" bIns="91425" anchor="ctr" anchorCtr="0">
              <a:noAutofit/>
            </a:bodyPr>
            <a:lstStyle/>
            <a:p>
              <a:endParaRPr/>
            </a:p>
          </p:txBody>
        </p:sp>
      </p:grpSp>
      <p:sp>
        <p:nvSpPr>
          <p:cNvPr id="436" name="Google Shape;436;p38"/>
          <p:cNvSpPr/>
          <p:nvPr/>
        </p:nvSpPr>
        <p:spPr>
          <a:xfrm rot="-2345280" flipH="1">
            <a:off x="7445370" y="4687767"/>
            <a:ext cx="2443186" cy="648718"/>
          </a:xfrm>
          <a:custGeom>
            <a:avLst/>
            <a:gdLst/>
            <a:ahLst/>
            <a:cxnLst/>
            <a:rect l="l" t="t" r="r" b="b"/>
            <a:pathLst>
              <a:path w="64414" h="17104" extrusionOk="0">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spcFirstLastPara="1" wrap="square" lIns="91419" tIns="91419" rIns="91419" bIns="91419" anchor="ctr" anchorCtr="0">
            <a:noAutofit/>
          </a:bodyPr>
          <a:lstStyle/>
          <a:p>
            <a:endParaRPr/>
          </a:p>
        </p:txBody>
      </p:sp>
      <p:pic>
        <p:nvPicPr>
          <p:cNvPr id="5124" name="Picture 4" descr="Trẻ Em, Học Tập, Học Bài, Giáo Dục, Tải hình PNG 91 - Free.Vector6.com">
            <a:extLst>
              <a:ext uri="{FF2B5EF4-FFF2-40B4-BE49-F238E27FC236}">
                <a16:creationId xmlns:a16="http://schemas.microsoft.com/office/drawing/2014/main" id="{4CFC856E-97FF-4696-8995-F0B637BCD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1490" y="3318143"/>
            <a:ext cx="2178269" cy="18188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D7249B7-FAAA-4A1A-906F-10CCDE071132}"/>
              </a:ext>
            </a:extLst>
          </p:cNvPr>
          <p:cNvSpPr txBox="1"/>
          <p:nvPr/>
        </p:nvSpPr>
        <p:spPr>
          <a:xfrm>
            <a:off x="4" y="735293"/>
            <a:ext cx="9143996" cy="1532328"/>
          </a:xfrm>
          <a:prstGeom prst="roundRect">
            <a:avLst/>
          </a:prstGeom>
        </p:spPr>
        <p:style>
          <a:lnRef idx="2">
            <a:schemeClr val="dk1"/>
          </a:lnRef>
          <a:fillRef idx="1">
            <a:schemeClr val="lt1"/>
          </a:fillRef>
          <a:effectRef idx="0">
            <a:schemeClr val="dk1"/>
          </a:effectRef>
          <a:fontRef idx="minor">
            <a:schemeClr val="dk1"/>
          </a:fontRef>
        </p:style>
        <p:txBody>
          <a:bodyPr wrap="square" lIns="91434" tIns="45717" rIns="91434" bIns="45717" rtlCol="0">
            <a:spAutoFit/>
          </a:bodyPr>
          <a:lstStyle/>
          <a:p>
            <a:pPr algn="just"/>
            <a:r>
              <a:rPr lang="pt-BR" sz="2800" b="1" dirty="0">
                <a:solidFill>
                  <a:schemeClr val="tx2">
                    <a:lumMod val="25000"/>
                  </a:schemeClr>
                </a:solidFill>
                <a:latin typeface="Times New Roman"/>
                <a:ea typeface="Times New Roman"/>
                <a:cs typeface="Times New Roman"/>
              </a:rPr>
              <a:t>Câu </a:t>
            </a:r>
            <a:r>
              <a:rPr lang="en-US" sz="2800" b="1" dirty="0">
                <a:solidFill>
                  <a:schemeClr val="tx2">
                    <a:lumMod val="25000"/>
                  </a:schemeClr>
                </a:solidFill>
                <a:latin typeface="+mj-lt"/>
              </a:rPr>
              <a:t>2. </a:t>
            </a:r>
            <a:r>
              <a:rPr lang="vi-VN" sz="2800" dirty="0">
                <a:solidFill>
                  <a:schemeClr val="tx2">
                    <a:lumMod val="25000"/>
                  </a:schemeClr>
                </a:solidFill>
                <a:latin typeface="+mj-lt"/>
              </a:rPr>
              <a:t>Cho các hợp chất hữu cơ sau: CH</a:t>
            </a:r>
            <a:r>
              <a:rPr lang="vi-VN" sz="2800" baseline="-25000" dirty="0">
                <a:solidFill>
                  <a:schemeClr val="tx2">
                    <a:lumMod val="25000"/>
                  </a:schemeClr>
                </a:solidFill>
                <a:latin typeface="+mj-lt"/>
              </a:rPr>
              <a:t>3</a:t>
            </a:r>
            <a:r>
              <a:rPr lang="vi-VN" sz="2800" dirty="0">
                <a:solidFill>
                  <a:schemeClr val="tx2">
                    <a:lumMod val="25000"/>
                  </a:schemeClr>
                </a:solidFill>
                <a:latin typeface="+mj-lt"/>
              </a:rPr>
              <a:t>COONa, C</a:t>
            </a:r>
            <a:r>
              <a:rPr lang="vi-VN" sz="2800" baseline="-25000" dirty="0">
                <a:solidFill>
                  <a:schemeClr val="tx2">
                    <a:lumMod val="25000"/>
                  </a:schemeClr>
                </a:solidFill>
                <a:latin typeface="+mj-lt"/>
              </a:rPr>
              <a:t>2</a:t>
            </a:r>
            <a:r>
              <a:rPr lang="vi-VN" sz="2800" dirty="0">
                <a:solidFill>
                  <a:schemeClr val="tx2">
                    <a:lumMod val="25000"/>
                  </a:schemeClr>
                </a:solidFill>
                <a:latin typeface="+mj-lt"/>
              </a:rPr>
              <a:t>H</a:t>
            </a:r>
            <a:r>
              <a:rPr lang="vi-VN" sz="2800" baseline="-25000" dirty="0">
                <a:solidFill>
                  <a:schemeClr val="tx2">
                    <a:lumMod val="25000"/>
                  </a:schemeClr>
                </a:solidFill>
                <a:latin typeface="+mj-lt"/>
              </a:rPr>
              <a:t>5</a:t>
            </a:r>
            <a:r>
              <a:rPr lang="vi-VN" sz="2800" dirty="0">
                <a:solidFill>
                  <a:schemeClr val="tx2">
                    <a:lumMod val="25000"/>
                  </a:schemeClr>
                </a:solidFill>
                <a:latin typeface="+mj-lt"/>
              </a:rPr>
              <a:t>Br, C</a:t>
            </a:r>
            <a:r>
              <a:rPr lang="vi-VN" sz="2800" i="0" baseline="-25000" dirty="0">
                <a:solidFill>
                  <a:schemeClr val="tx2">
                    <a:lumMod val="25000"/>
                  </a:schemeClr>
                </a:solidFill>
                <a:latin typeface="+mj-lt"/>
              </a:rPr>
              <a:t>2</a:t>
            </a:r>
            <a:r>
              <a:rPr lang="vi-VN" sz="2800" dirty="0">
                <a:solidFill>
                  <a:schemeClr val="tx2">
                    <a:lumMod val="25000"/>
                  </a:schemeClr>
                </a:solidFill>
                <a:latin typeface="+mj-lt"/>
              </a:rPr>
              <a:t>H</a:t>
            </a:r>
            <a:r>
              <a:rPr lang="vi-VN" sz="2800" baseline="-25000" dirty="0">
                <a:solidFill>
                  <a:schemeClr val="tx2">
                    <a:lumMod val="25000"/>
                  </a:schemeClr>
                </a:solidFill>
                <a:latin typeface="+mj-lt"/>
              </a:rPr>
              <a:t>6</a:t>
            </a:r>
            <a:r>
              <a:rPr lang="vi-VN" sz="2800" dirty="0">
                <a:solidFill>
                  <a:schemeClr val="tx2">
                    <a:lumMod val="25000"/>
                  </a:schemeClr>
                </a:solidFill>
                <a:latin typeface="+mj-lt"/>
              </a:rPr>
              <a:t>, CHCl</a:t>
            </a:r>
            <a:r>
              <a:rPr lang="vi-VN" sz="2800" baseline="-25000" dirty="0">
                <a:solidFill>
                  <a:schemeClr val="tx2">
                    <a:lumMod val="25000"/>
                  </a:schemeClr>
                </a:solidFill>
                <a:latin typeface="+mj-lt"/>
              </a:rPr>
              <a:t>3</a:t>
            </a:r>
            <a:r>
              <a:rPr lang="vi-VN" sz="2800" dirty="0">
                <a:solidFill>
                  <a:schemeClr val="tx2">
                    <a:lumMod val="25000"/>
                  </a:schemeClr>
                </a:solidFill>
                <a:latin typeface="+mj-lt"/>
              </a:rPr>
              <a:t>, HCOOH, C</a:t>
            </a:r>
            <a:r>
              <a:rPr lang="vi-VN" sz="2800" baseline="-25000" dirty="0">
                <a:solidFill>
                  <a:schemeClr val="tx2">
                    <a:lumMod val="25000"/>
                  </a:schemeClr>
                </a:solidFill>
                <a:latin typeface="+mj-lt"/>
              </a:rPr>
              <a:t>6</a:t>
            </a:r>
            <a:r>
              <a:rPr lang="vi-VN" sz="2800" dirty="0">
                <a:solidFill>
                  <a:schemeClr val="tx2">
                    <a:lumMod val="25000"/>
                  </a:schemeClr>
                </a:solidFill>
                <a:latin typeface="+mj-lt"/>
              </a:rPr>
              <a:t>H</a:t>
            </a:r>
            <a:r>
              <a:rPr lang="vi-VN" sz="2800" baseline="-25000" dirty="0">
                <a:solidFill>
                  <a:schemeClr val="tx2">
                    <a:lumMod val="25000"/>
                  </a:schemeClr>
                </a:solidFill>
                <a:latin typeface="+mj-lt"/>
              </a:rPr>
              <a:t>6</a:t>
            </a:r>
            <a:r>
              <a:rPr lang="vi-VN" sz="2800" dirty="0">
                <a:solidFill>
                  <a:schemeClr val="tx2">
                    <a:lumMod val="25000"/>
                  </a:schemeClr>
                </a:solidFill>
                <a:latin typeface="+mj-lt"/>
              </a:rPr>
              <a:t>. Cho biết</a:t>
            </a:r>
            <a:r>
              <a:rPr lang="en-US" sz="2800" dirty="0">
                <a:solidFill>
                  <a:schemeClr val="tx2">
                    <a:lumMod val="25000"/>
                  </a:schemeClr>
                </a:solidFill>
                <a:latin typeface="+mj-lt"/>
              </a:rPr>
              <a:t> </a:t>
            </a:r>
            <a:r>
              <a:rPr lang="vi-VN" sz="2800" dirty="0">
                <a:solidFill>
                  <a:schemeClr val="tx2">
                    <a:lumMod val="25000"/>
                  </a:schemeClr>
                </a:solidFill>
                <a:latin typeface="+mj-lt"/>
              </a:rPr>
              <a:t>chất nào là hydrocarbon, chất nào</a:t>
            </a:r>
            <a:r>
              <a:rPr lang="en-US" sz="2800" dirty="0">
                <a:solidFill>
                  <a:schemeClr val="tx2">
                    <a:lumMod val="25000"/>
                  </a:schemeClr>
                </a:solidFill>
                <a:latin typeface="+mj-lt"/>
              </a:rPr>
              <a:t> </a:t>
            </a:r>
            <a:r>
              <a:rPr lang="vi-VN" sz="2800" dirty="0">
                <a:solidFill>
                  <a:schemeClr val="tx2">
                    <a:lumMod val="25000"/>
                  </a:schemeClr>
                </a:solidFill>
                <a:latin typeface="+mj-lt"/>
              </a:rPr>
              <a:t>là dẫn xuất của hydrocarbon</a:t>
            </a:r>
            <a:r>
              <a:rPr lang="en-US" sz="2800" dirty="0">
                <a:solidFill>
                  <a:schemeClr val="tx2">
                    <a:lumMod val="25000"/>
                  </a:schemeClr>
                </a:solidFill>
                <a:latin typeface="+mj-lt"/>
              </a:rPr>
              <a:t>.</a:t>
            </a:r>
            <a:endParaRPr lang="en-US" sz="4400" dirty="0">
              <a:solidFill>
                <a:schemeClr val="tx2">
                  <a:lumMod val="25000"/>
                </a:schemeClr>
              </a:solidFill>
              <a:latin typeface="+mj-lt"/>
              <a:cs typeface="#9Slide03 Arima Madurai Medium" panose="00000600000000000000" pitchFamily="2" charset="0"/>
            </a:endParaRPr>
          </a:p>
        </p:txBody>
      </p:sp>
      <p:cxnSp>
        <p:nvCxnSpPr>
          <p:cNvPr id="7" name="Straight Connector 6">
            <a:extLst>
              <a:ext uri="{FF2B5EF4-FFF2-40B4-BE49-F238E27FC236}">
                <a16:creationId xmlns:a16="http://schemas.microsoft.com/office/drawing/2014/main" id="{308AE240-15BE-4A3C-8EB3-D8BFB12BAEDD}"/>
              </a:ext>
            </a:extLst>
          </p:cNvPr>
          <p:cNvCxnSpPr>
            <a:cxnSpLocks/>
          </p:cNvCxnSpPr>
          <p:nvPr/>
        </p:nvCxnSpPr>
        <p:spPr>
          <a:xfrm>
            <a:off x="2502423" y="2967278"/>
            <a:ext cx="0" cy="1714500"/>
          </a:xfrm>
          <a:prstGeom prst="line">
            <a:avLst/>
          </a:prstGeom>
          <a:ln w="19050">
            <a:solidFill>
              <a:schemeClr val="tx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08315E-D2B1-49BD-ACC3-8C62D25C9EE8}"/>
              </a:ext>
            </a:extLst>
          </p:cNvPr>
          <p:cNvCxnSpPr>
            <a:cxnSpLocks/>
          </p:cNvCxnSpPr>
          <p:nvPr/>
        </p:nvCxnSpPr>
        <p:spPr>
          <a:xfrm flipH="1">
            <a:off x="616103" y="3277530"/>
            <a:ext cx="4695823" cy="0"/>
          </a:xfrm>
          <a:prstGeom prst="line">
            <a:avLst/>
          </a:prstGeom>
          <a:ln w="19050">
            <a:solidFill>
              <a:schemeClr val="tx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3CCDEDC-598D-476C-BEB6-0D5DC222FE87}"/>
              </a:ext>
            </a:extLst>
          </p:cNvPr>
          <p:cNvSpPr txBox="1"/>
          <p:nvPr/>
        </p:nvSpPr>
        <p:spPr>
          <a:xfrm>
            <a:off x="367642" y="2866721"/>
            <a:ext cx="2019300" cy="461665"/>
          </a:xfrm>
          <a:prstGeom prst="rect">
            <a:avLst/>
          </a:prstGeom>
          <a:noFill/>
        </p:spPr>
        <p:txBody>
          <a:bodyPr wrap="square" lIns="91434" tIns="45717" rIns="91434" bIns="45717" rtlCol="0">
            <a:spAutoFit/>
          </a:bodyPr>
          <a:lstStyle/>
          <a:p>
            <a:pPr algn="ctr"/>
            <a:r>
              <a:rPr lang="en-US" sz="2400" dirty="0" err="1">
                <a:solidFill>
                  <a:srgbClr val="002060"/>
                </a:solidFill>
                <a:latin typeface="#9Slide03 Arima Madurai Black" panose="00000A00000000000000" pitchFamily="2" charset="0"/>
                <a:cs typeface="#9Slide03 Arima Madurai Black" panose="00000A00000000000000" pitchFamily="2" charset="0"/>
              </a:rPr>
              <a:t>Hidrocacbon</a:t>
            </a:r>
            <a:endParaRPr lang="en-US" sz="24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32" name="TextBox 31">
            <a:extLst>
              <a:ext uri="{FF2B5EF4-FFF2-40B4-BE49-F238E27FC236}">
                <a16:creationId xmlns:a16="http://schemas.microsoft.com/office/drawing/2014/main" id="{AD76FB0B-72A4-4CED-BCEC-B2577B24E694}"/>
              </a:ext>
            </a:extLst>
          </p:cNvPr>
          <p:cNvSpPr txBox="1"/>
          <p:nvPr/>
        </p:nvSpPr>
        <p:spPr>
          <a:xfrm>
            <a:off x="2587507" y="2918668"/>
            <a:ext cx="3835861" cy="461665"/>
          </a:xfrm>
          <a:prstGeom prst="rect">
            <a:avLst/>
          </a:prstGeom>
          <a:noFill/>
        </p:spPr>
        <p:txBody>
          <a:bodyPr wrap="square" lIns="91434" tIns="45717" rIns="91434" bIns="45717" rtlCol="0">
            <a:spAutoFit/>
          </a:bodyPr>
          <a:lstStyle/>
          <a:p>
            <a:pPr algn="ctr"/>
            <a:r>
              <a:rPr lang="en-US" sz="2400">
                <a:solidFill>
                  <a:srgbClr val="002060"/>
                </a:solidFill>
                <a:latin typeface="#9Slide03 Arima Madurai Black" panose="00000A00000000000000" pitchFamily="2" charset="0"/>
                <a:cs typeface="#9Slide03 Arima Madurai Black" panose="00000A00000000000000" pitchFamily="2" charset="0"/>
              </a:rPr>
              <a:t>Dẫn xuất của hidrocacbon</a:t>
            </a:r>
            <a:endParaRPr lang="en-US" sz="24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27" name="TextBox 26">
            <a:extLst>
              <a:ext uri="{FF2B5EF4-FFF2-40B4-BE49-F238E27FC236}">
                <a16:creationId xmlns:a16="http://schemas.microsoft.com/office/drawing/2014/main" id="{D0E73C63-37FA-48A7-8974-7A110B38A116}"/>
              </a:ext>
            </a:extLst>
          </p:cNvPr>
          <p:cNvSpPr txBox="1"/>
          <p:nvPr/>
        </p:nvSpPr>
        <p:spPr>
          <a:xfrm>
            <a:off x="714283" y="3513283"/>
            <a:ext cx="942624" cy="461659"/>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lIns="91434" tIns="45717" rIns="91434" bIns="45717" rtlCol="0">
            <a:spAutoFit/>
          </a:bodyPr>
          <a:lstStyle/>
          <a:p>
            <a:pPr algn="ctr"/>
            <a:r>
              <a:rPr lang="en-US" sz="2400" dirty="0">
                <a:solidFill>
                  <a:srgbClr val="002060"/>
                </a:solidFill>
              </a:rPr>
              <a:t>C</a:t>
            </a:r>
            <a:r>
              <a:rPr lang="en-US" sz="2400" baseline="-25000" dirty="0">
                <a:solidFill>
                  <a:srgbClr val="002060"/>
                </a:solidFill>
              </a:rPr>
              <a:t>2</a:t>
            </a:r>
            <a:r>
              <a:rPr lang="en-US" sz="2400" dirty="0">
                <a:solidFill>
                  <a:srgbClr val="002060"/>
                </a:solidFill>
              </a:rPr>
              <a:t>H</a:t>
            </a:r>
            <a:r>
              <a:rPr lang="en-US" sz="2400" baseline="-25000" dirty="0">
                <a:solidFill>
                  <a:srgbClr val="002060"/>
                </a:solidFill>
              </a:rPr>
              <a:t>6</a:t>
            </a:r>
            <a:endParaRPr lang="en-US" sz="2400" dirty="0">
              <a:solidFill>
                <a:srgbClr val="002060"/>
              </a:solidFill>
            </a:endParaRPr>
          </a:p>
        </p:txBody>
      </p:sp>
      <p:sp>
        <p:nvSpPr>
          <p:cNvPr id="28" name="TextBox 27">
            <a:extLst>
              <a:ext uri="{FF2B5EF4-FFF2-40B4-BE49-F238E27FC236}">
                <a16:creationId xmlns:a16="http://schemas.microsoft.com/office/drawing/2014/main" id="{DFA8B7BE-AD9D-46CC-9FB8-8149742E1A64}"/>
              </a:ext>
            </a:extLst>
          </p:cNvPr>
          <p:cNvSpPr txBox="1"/>
          <p:nvPr/>
        </p:nvSpPr>
        <p:spPr>
          <a:xfrm>
            <a:off x="2702989" y="3374571"/>
            <a:ext cx="1987883" cy="461659"/>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lIns="91434" tIns="45717" rIns="91434" bIns="45717" rtlCol="0">
            <a:spAutoFit/>
          </a:bodyPr>
          <a:lstStyle/>
          <a:p>
            <a:pPr algn="ctr"/>
            <a:r>
              <a:rPr lang="vi-VN" sz="2400" dirty="0">
                <a:solidFill>
                  <a:schemeClr val="tx2">
                    <a:lumMod val="25000"/>
                  </a:schemeClr>
                </a:solidFill>
              </a:rPr>
              <a:t>CH</a:t>
            </a:r>
            <a:r>
              <a:rPr lang="vi-VN" sz="2400" baseline="-25000" dirty="0">
                <a:solidFill>
                  <a:schemeClr val="tx2">
                    <a:lumMod val="25000"/>
                  </a:schemeClr>
                </a:solidFill>
              </a:rPr>
              <a:t>3</a:t>
            </a:r>
            <a:r>
              <a:rPr lang="vi-VN" sz="2400" dirty="0">
                <a:solidFill>
                  <a:schemeClr val="tx2">
                    <a:lumMod val="25000"/>
                  </a:schemeClr>
                </a:solidFill>
              </a:rPr>
              <a:t>COONa</a:t>
            </a:r>
            <a:endParaRPr lang="en-US" sz="2400" dirty="0">
              <a:solidFill>
                <a:srgbClr val="002060"/>
              </a:solidFill>
            </a:endParaRPr>
          </a:p>
        </p:txBody>
      </p:sp>
      <p:sp>
        <p:nvSpPr>
          <p:cNvPr id="29" name="TextBox 28">
            <a:extLst>
              <a:ext uri="{FF2B5EF4-FFF2-40B4-BE49-F238E27FC236}">
                <a16:creationId xmlns:a16="http://schemas.microsoft.com/office/drawing/2014/main" id="{64F16277-CAC0-44D2-B5BB-3B24C532A57D}"/>
              </a:ext>
            </a:extLst>
          </p:cNvPr>
          <p:cNvSpPr txBox="1"/>
          <p:nvPr/>
        </p:nvSpPr>
        <p:spPr>
          <a:xfrm>
            <a:off x="714283" y="4292326"/>
            <a:ext cx="942624" cy="461665"/>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lIns="91434" tIns="45717" rIns="91434" bIns="45717" rtlCol="0">
            <a:spAutoFit/>
          </a:bodyPr>
          <a:lstStyle/>
          <a:p>
            <a:pPr algn="ctr"/>
            <a:r>
              <a:rPr lang="en-US" sz="2400" dirty="0">
                <a:solidFill>
                  <a:srgbClr val="002060"/>
                </a:solidFill>
              </a:rPr>
              <a:t>C</a:t>
            </a:r>
            <a:r>
              <a:rPr lang="en-US" sz="2400" baseline="-25000" dirty="0">
                <a:solidFill>
                  <a:srgbClr val="002060"/>
                </a:solidFill>
              </a:rPr>
              <a:t>6</a:t>
            </a:r>
            <a:r>
              <a:rPr lang="en-US" sz="2400" dirty="0">
                <a:solidFill>
                  <a:srgbClr val="002060"/>
                </a:solidFill>
              </a:rPr>
              <a:t>H</a:t>
            </a:r>
            <a:r>
              <a:rPr lang="en-US" sz="2400" baseline="-25000" dirty="0">
                <a:solidFill>
                  <a:srgbClr val="002060"/>
                </a:solidFill>
              </a:rPr>
              <a:t>6</a:t>
            </a:r>
            <a:endParaRPr lang="en-US" sz="2400" dirty="0">
              <a:solidFill>
                <a:srgbClr val="002060"/>
              </a:solidFill>
            </a:endParaRPr>
          </a:p>
        </p:txBody>
      </p:sp>
      <p:sp>
        <p:nvSpPr>
          <p:cNvPr id="30" name="TextBox 29">
            <a:extLst>
              <a:ext uri="{FF2B5EF4-FFF2-40B4-BE49-F238E27FC236}">
                <a16:creationId xmlns:a16="http://schemas.microsoft.com/office/drawing/2014/main" id="{869F682B-5A75-47CE-BB8D-4B61A27EA854}"/>
              </a:ext>
            </a:extLst>
          </p:cNvPr>
          <p:cNvSpPr txBox="1"/>
          <p:nvPr/>
        </p:nvSpPr>
        <p:spPr>
          <a:xfrm>
            <a:off x="2952924" y="4159409"/>
            <a:ext cx="1304306" cy="461665"/>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lIns="91434" tIns="45717" rIns="91434" bIns="45717" rtlCol="0">
            <a:spAutoFit/>
          </a:bodyPr>
          <a:lstStyle/>
          <a:p>
            <a:pPr algn="ctr"/>
            <a:r>
              <a:rPr lang="en-US" sz="2400" dirty="0">
                <a:solidFill>
                  <a:srgbClr val="002060"/>
                </a:solidFill>
              </a:rPr>
              <a:t>CHCl</a:t>
            </a:r>
            <a:r>
              <a:rPr lang="en-US" sz="2400" baseline="-25000" dirty="0">
                <a:solidFill>
                  <a:srgbClr val="002060"/>
                </a:solidFill>
              </a:rPr>
              <a:t>3</a:t>
            </a:r>
            <a:endParaRPr lang="en-US" sz="2400" dirty="0">
              <a:solidFill>
                <a:srgbClr val="002060"/>
              </a:solidFill>
            </a:endParaRPr>
          </a:p>
        </p:txBody>
      </p:sp>
      <p:sp>
        <p:nvSpPr>
          <p:cNvPr id="31" name="TextBox 30">
            <a:extLst>
              <a:ext uri="{FF2B5EF4-FFF2-40B4-BE49-F238E27FC236}">
                <a16:creationId xmlns:a16="http://schemas.microsoft.com/office/drawing/2014/main" id="{1030942C-479D-48DE-9FE9-FB73B2CF5F62}"/>
              </a:ext>
            </a:extLst>
          </p:cNvPr>
          <p:cNvSpPr txBox="1"/>
          <p:nvPr/>
        </p:nvSpPr>
        <p:spPr>
          <a:xfrm>
            <a:off x="4885431" y="3371175"/>
            <a:ext cx="1453406" cy="461659"/>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lIns="91434" tIns="45717" rIns="91434" bIns="45717" rtlCol="0">
            <a:spAutoFit/>
          </a:bodyPr>
          <a:lstStyle/>
          <a:p>
            <a:pPr algn="ctr"/>
            <a:r>
              <a:rPr lang="vi-VN" sz="2400" dirty="0">
                <a:solidFill>
                  <a:schemeClr val="tx2">
                    <a:lumMod val="25000"/>
                  </a:schemeClr>
                </a:solidFill>
              </a:rPr>
              <a:t>C</a:t>
            </a:r>
            <a:r>
              <a:rPr lang="vi-VN" sz="2400" baseline="-25000" dirty="0">
                <a:solidFill>
                  <a:schemeClr val="tx2">
                    <a:lumMod val="25000"/>
                  </a:schemeClr>
                </a:solidFill>
              </a:rPr>
              <a:t>2</a:t>
            </a:r>
            <a:r>
              <a:rPr lang="vi-VN" sz="2400" dirty="0">
                <a:solidFill>
                  <a:schemeClr val="tx2">
                    <a:lumMod val="25000"/>
                  </a:schemeClr>
                </a:solidFill>
              </a:rPr>
              <a:t>H</a:t>
            </a:r>
            <a:r>
              <a:rPr lang="vi-VN" sz="2400" baseline="-25000" dirty="0">
                <a:solidFill>
                  <a:schemeClr val="tx2">
                    <a:lumMod val="25000"/>
                  </a:schemeClr>
                </a:solidFill>
              </a:rPr>
              <a:t>5</a:t>
            </a:r>
            <a:r>
              <a:rPr lang="vi-VN" sz="2400" dirty="0">
                <a:solidFill>
                  <a:schemeClr val="tx2">
                    <a:lumMod val="25000"/>
                  </a:schemeClr>
                </a:solidFill>
              </a:rPr>
              <a:t>Br</a:t>
            </a:r>
            <a:endParaRPr lang="en-US" sz="2400" dirty="0">
              <a:solidFill>
                <a:srgbClr val="002060"/>
              </a:solidFill>
            </a:endParaRPr>
          </a:p>
        </p:txBody>
      </p:sp>
      <p:sp>
        <p:nvSpPr>
          <p:cNvPr id="33" name="Title 1">
            <a:extLst>
              <a:ext uri="{FF2B5EF4-FFF2-40B4-BE49-F238E27FC236}">
                <a16:creationId xmlns:a16="http://schemas.microsoft.com/office/drawing/2014/main" id="{F02BDBE1-8F9F-0949-961C-E92AAA79E2FA}"/>
              </a:ext>
            </a:extLst>
          </p:cNvPr>
          <p:cNvSpPr>
            <a:spLocks noGrp="1"/>
          </p:cNvSpPr>
          <p:nvPr>
            <p:ph type="title"/>
          </p:nvPr>
        </p:nvSpPr>
        <p:spPr>
          <a:xfrm>
            <a:off x="1270660" y="0"/>
            <a:ext cx="6668284" cy="736270"/>
          </a:xfrm>
        </p:spPr>
        <p:txBody>
          <a:bodyPr>
            <a:normAutofit/>
          </a:bodyPr>
          <a:lstStyle/>
          <a:p>
            <a:pPr algn="ctr"/>
            <a:r>
              <a:rPr lang="x-none" b="1" dirty="0">
                <a:solidFill>
                  <a:schemeClr val="bg2">
                    <a:lumMod val="75000"/>
                    <a:lumOff val="25000"/>
                  </a:schemeClr>
                </a:solidFill>
                <a:latin typeface="#9Slide07 SVNBrandon Printed Sh" panose="02000000000000000000" pitchFamily="2" charset="0"/>
              </a:rPr>
              <a:t>LUYỆN TẬP</a:t>
            </a:r>
          </a:p>
        </p:txBody>
      </p:sp>
      <p:sp>
        <p:nvSpPr>
          <p:cNvPr id="34" name="TextBox 33">
            <a:extLst>
              <a:ext uri="{FF2B5EF4-FFF2-40B4-BE49-F238E27FC236}">
                <a16:creationId xmlns:a16="http://schemas.microsoft.com/office/drawing/2014/main" id="{DFA8B7BE-AD9D-46CC-9FB8-8149742E1A64}"/>
              </a:ext>
            </a:extLst>
          </p:cNvPr>
          <p:cNvSpPr txBox="1"/>
          <p:nvPr/>
        </p:nvSpPr>
        <p:spPr>
          <a:xfrm>
            <a:off x="4707730" y="4159409"/>
            <a:ext cx="1852155" cy="461659"/>
          </a:xfrm>
          <a:prstGeom prst="rect">
            <a:avLst/>
          </a:prstGeom>
          <a:ln w="19050">
            <a:prstDash val="dash"/>
          </a:ln>
        </p:spPr>
        <p:style>
          <a:lnRef idx="2">
            <a:schemeClr val="accent4"/>
          </a:lnRef>
          <a:fillRef idx="1">
            <a:schemeClr val="lt1"/>
          </a:fillRef>
          <a:effectRef idx="0">
            <a:schemeClr val="accent4"/>
          </a:effectRef>
          <a:fontRef idx="minor">
            <a:schemeClr val="dk1"/>
          </a:fontRef>
        </p:style>
        <p:txBody>
          <a:bodyPr wrap="square" lIns="91434" tIns="45717" rIns="91434" bIns="45717" rtlCol="0">
            <a:spAutoFit/>
          </a:bodyPr>
          <a:lstStyle/>
          <a:p>
            <a:pPr algn="ctr"/>
            <a:r>
              <a:rPr lang="vi-VN" sz="2400" dirty="0">
                <a:solidFill>
                  <a:schemeClr val="tx2">
                    <a:lumMod val="25000"/>
                  </a:schemeClr>
                </a:solidFill>
              </a:rPr>
              <a:t>HCOOH</a:t>
            </a:r>
            <a:endParaRPr lang="en-US" sz="2400" dirty="0">
              <a:solidFill>
                <a:srgbClr val="002060"/>
              </a:solidFill>
            </a:endParaRPr>
          </a:p>
        </p:txBody>
      </p:sp>
      <p:sp>
        <p:nvSpPr>
          <p:cNvPr id="35" name="Rectangle 2"/>
          <p:cNvSpPr>
            <a:spLocks noChangeArrowheads="1"/>
          </p:cNvSpPr>
          <p:nvPr/>
        </p:nvSpPr>
        <p:spPr bwMode="auto">
          <a:xfrm>
            <a:off x="807476" y="2261301"/>
            <a:ext cx="31566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Hướng</a:t>
            </a:r>
            <a:r>
              <a:rPr kumimoji="0" lang="en-US" altLang="en-US" sz="2800" b="1" i="0" u="none" strike="noStrike" cap="none" normalizeH="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dẫn</a:t>
            </a:r>
            <a:r>
              <a:rPr kumimoji="0" lang="en-US" altLang="en-US" sz="2800" b="1" i="0" u="none" strike="noStrike" cap="none" normalizeH="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giải</a:t>
            </a:r>
            <a:r>
              <a:rPr kumimoji="0" lang="en-US" altLang="en-US" sz="2800" b="1" i="0" u="none" strike="noStrike" cap="none" normalizeH="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vi-VN" altLang="en-US" sz="28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839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32" grpId="0"/>
      <p:bldP spid="27" grpId="0" animBg="1"/>
      <p:bldP spid="28" grpId="0" animBg="1"/>
      <p:bldP spid="29" grpId="0" animBg="1"/>
      <p:bldP spid="30" grpId="0" animBg="1"/>
      <p:bldP spid="31" grpId="0" animBg="1"/>
      <p:bldP spid="34" grpId="0" animBg="1"/>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12454" y="1854006"/>
            <a:ext cx="160817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itle 1">
            <a:extLst>
              <a:ext uri="{FF2B5EF4-FFF2-40B4-BE49-F238E27FC236}">
                <a16:creationId xmlns:a16="http://schemas.microsoft.com/office/drawing/2014/main" id="{F02BDBE1-8F9F-0949-961C-E92AAA79E2FA}"/>
              </a:ext>
            </a:extLst>
          </p:cNvPr>
          <p:cNvSpPr>
            <a:spLocks noGrp="1"/>
          </p:cNvSpPr>
          <p:nvPr>
            <p:ph type="title"/>
          </p:nvPr>
        </p:nvSpPr>
        <p:spPr>
          <a:xfrm>
            <a:off x="1270660" y="0"/>
            <a:ext cx="6668284" cy="736270"/>
          </a:xfrm>
        </p:spPr>
        <p:txBody>
          <a:bodyPr>
            <a:normAutofit/>
          </a:bodyPr>
          <a:lstStyle/>
          <a:p>
            <a:pPr algn="ctr"/>
            <a:r>
              <a:rPr lang="x-none" sz="3000" b="1" dirty="0">
                <a:solidFill>
                  <a:schemeClr val="bg2">
                    <a:lumMod val="75000"/>
                    <a:lumOff val="25000"/>
                  </a:schemeClr>
                </a:solidFill>
                <a:latin typeface="#9Slide07 SVNBrandon Printed Sh" panose="02000000000000000000" pitchFamily="2" charset="0"/>
              </a:rPr>
              <a:t>LUYỆN TẬP</a:t>
            </a:r>
          </a:p>
        </p:txBody>
      </p:sp>
      <p:sp>
        <p:nvSpPr>
          <p:cNvPr id="10" name="Content Placeholder 2">
            <a:extLst>
              <a:ext uri="{FF2B5EF4-FFF2-40B4-BE49-F238E27FC236}">
                <a16:creationId xmlns:a16="http://schemas.microsoft.com/office/drawing/2014/main" id="{96346EA5-3154-3C48-A0D2-5D6030027C68}"/>
              </a:ext>
            </a:extLst>
          </p:cNvPr>
          <p:cNvSpPr txBox="1">
            <a:spLocks/>
          </p:cNvSpPr>
          <p:nvPr/>
        </p:nvSpPr>
        <p:spPr>
          <a:xfrm>
            <a:off x="135568" y="390750"/>
            <a:ext cx="9008435" cy="4433777"/>
          </a:xfrm>
          <a:prstGeom prst="rect">
            <a:avLst/>
          </a:prstGeom>
          <a:noFill/>
          <a:ln>
            <a:noFill/>
          </a:ln>
        </p:spPr>
        <p:txBody>
          <a:bodyPr spcFirstLastPara="1" wrap="square" lIns="91419" tIns="91419" rIns="91419" bIns="91419"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Quicksand Light"/>
              <a:buNone/>
              <a:defRPr sz="1800" b="0" i="0" u="none" strike="noStrike" cap="none">
                <a:solidFill>
                  <a:schemeClr val="dk2"/>
                </a:solidFill>
                <a:latin typeface="Quicksand Light"/>
                <a:ea typeface="Quicksand Light"/>
                <a:cs typeface="Quicksand Light"/>
                <a:sym typeface="Quicksand Light"/>
              </a:defRPr>
            </a:lvl1pPr>
            <a:lvl2pPr marL="914400" marR="0" lvl="1" indent="-317500" algn="ctr" rtl="0">
              <a:lnSpc>
                <a:spcPct val="100000"/>
              </a:lnSpc>
              <a:spcBef>
                <a:spcPts val="0"/>
              </a:spcBef>
              <a:spcAft>
                <a:spcPts val="0"/>
              </a:spcAft>
              <a:buClr>
                <a:schemeClr val="dk2"/>
              </a:buClr>
              <a:buSzPts val="1400"/>
              <a:buFont typeface="Quicksand Light"/>
              <a:buNone/>
              <a:defRPr sz="1400" b="1" i="0" u="none" strike="noStrike" cap="none">
                <a:solidFill>
                  <a:schemeClr val="dk2"/>
                </a:solidFill>
                <a:latin typeface="Quicksand"/>
                <a:ea typeface="Quicksand"/>
                <a:cs typeface="Quicksand"/>
                <a:sym typeface="Quicksand"/>
              </a:defRPr>
            </a:lvl2pPr>
            <a:lvl3pPr marL="1371600" marR="0" lvl="2" indent="-317500" algn="ctr" rtl="0">
              <a:lnSpc>
                <a:spcPct val="100000"/>
              </a:lnSpc>
              <a:spcBef>
                <a:spcPts val="0"/>
              </a:spcBef>
              <a:spcAft>
                <a:spcPts val="0"/>
              </a:spcAft>
              <a:buClr>
                <a:schemeClr val="dk2"/>
              </a:buClr>
              <a:buSzPts val="1400"/>
              <a:buFont typeface="Quicksand Light"/>
              <a:buNone/>
              <a:defRPr sz="1400" b="1" i="0" u="none" strike="noStrike" cap="none">
                <a:solidFill>
                  <a:schemeClr val="dk2"/>
                </a:solidFill>
                <a:latin typeface="Quicksand"/>
                <a:ea typeface="Quicksand"/>
                <a:cs typeface="Quicksand"/>
                <a:sym typeface="Quicksand"/>
              </a:defRPr>
            </a:lvl3pPr>
            <a:lvl4pPr marL="1828800" marR="0" lvl="3" indent="-317500" algn="ctr" rtl="0">
              <a:lnSpc>
                <a:spcPct val="100000"/>
              </a:lnSpc>
              <a:spcBef>
                <a:spcPts val="0"/>
              </a:spcBef>
              <a:spcAft>
                <a:spcPts val="0"/>
              </a:spcAft>
              <a:buClr>
                <a:schemeClr val="dk2"/>
              </a:buClr>
              <a:buSzPts val="1400"/>
              <a:buFont typeface="Quicksand Light"/>
              <a:buNone/>
              <a:defRPr sz="1400" b="1" i="0" u="none" strike="noStrike" cap="none">
                <a:solidFill>
                  <a:schemeClr val="dk2"/>
                </a:solidFill>
                <a:latin typeface="Quicksand"/>
                <a:ea typeface="Quicksand"/>
                <a:cs typeface="Quicksand"/>
                <a:sym typeface="Quicksand"/>
              </a:defRPr>
            </a:lvl4pPr>
            <a:lvl5pPr marL="2286000" marR="0" lvl="4" indent="-317500" algn="ctr" rtl="0">
              <a:lnSpc>
                <a:spcPct val="100000"/>
              </a:lnSpc>
              <a:spcBef>
                <a:spcPts val="0"/>
              </a:spcBef>
              <a:spcAft>
                <a:spcPts val="0"/>
              </a:spcAft>
              <a:buClr>
                <a:schemeClr val="dk2"/>
              </a:buClr>
              <a:buSzPts val="1400"/>
              <a:buFont typeface="Quicksand Light"/>
              <a:buNone/>
              <a:defRPr sz="1400" b="1" i="0" u="none" strike="noStrike" cap="none">
                <a:solidFill>
                  <a:schemeClr val="dk2"/>
                </a:solidFill>
                <a:latin typeface="Quicksand"/>
                <a:ea typeface="Quicksand"/>
                <a:cs typeface="Quicksand"/>
                <a:sym typeface="Quicksand"/>
              </a:defRPr>
            </a:lvl5pPr>
            <a:lvl6pPr marL="2743200" marR="0" lvl="5" indent="-317500" algn="ctr" rtl="0">
              <a:lnSpc>
                <a:spcPct val="100000"/>
              </a:lnSpc>
              <a:spcBef>
                <a:spcPts val="0"/>
              </a:spcBef>
              <a:spcAft>
                <a:spcPts val="0"/>
              </a:spcAft>
              <a:buClr>
                <a:schemeClr val="dk2"/>
              </a:buClr>
              <a:buSzPts val="1400"/>
              <a:buFont typeface="Quicksand Light"/>
              <a:buNone/>
              <a:defRPr sz="1400" b="1" i="0" u="none" strike="noStrike" cap="none">
                <a:solidFill>
                  <a:schemeClr val="dk2"/>
                </a:solidFill>
                <a:latin typeface="Quicksand"/>
                <a:ea typeface="Quicksand"/>
                <a:cs typeface="Quicksand"/>
                <a:sym typeface="Quicksand"/>
              </a:defRPr>
            </a:lvl6pPr>
            <a:lvl7pPr marL="3200400" marR="0" lvl="6" indent="-317500" algn="ctr" rtl="0">
              <a:lnSpc>
                <a:spcPct val="100000"/>
              </a:lnSpc>
              <a:spcBef>
                <a:spcPts val="0"/>
              </a:spcBef>
              <a:spcAft>
                <a:spcPts val="0"/>
              </a:spcAft>
              <a:buClr>
                <a:schemeClr val="dk2"/>
              </a:buClr>
              <a:buSzPts val="1400"/>
              <a:buFont typeface="Quicksand Light"/>
              <a:buNone/>
              <a:defRPr sz="1400" b="1" i="0" u="none" strike="noStrike" cap="none">
                <a:solidFill>
                  <a:schemeClr val="dk2"/>
                </a:solidFill>
                <a:latin typeface="Quicksand"/>
                <a:ea typeface="Quicksand"/>
                <a:cs typeface="Quicksand"/>
                <a:sym typeface="Quicksand"/>
              </a:defRPr>
            </a:lvl7pPr>
            <a:lvl8pPr marL="3657600" marR="0" lvl="7" indent="-317500" algn="ctr" rtl="0">
              <a:lnSpc>
                <a:spcPct val="100000"/>
              </a:lnSpc>
              <a:spcBef>
                <a:spcPts val="0"/>
              </a:spcBef>
              <a:spcAft>
                <a:spcPts val="0"/>
              </a:spcAft>
              <a:buClr>
                <a:schemeClr val="dk2"/>
              </a:buClr>
              <a:buSzPts val="1400"/>
              <a:buFont typeface="Quicksand Light"/>
              <a:buNone/>
              <a:defRPr sz="1400" b="1" i="0" u="none" strike="noStrike" cap="none">
                <a:solidFill>
                  <a:schemeClr val="dk2"/>
                </a:solidFill>
                <a:latin typeface="Quicksand"/>
                <a:ea typeface="Quicksand"/>
                <a:cs typeface="Quicksand"/>
                <a:sym typeface="Quicksand"/>
              </a:defRPr>
            </a:lvl8pPr>
            <a:lvl9pPr marL="4114800" marR="0" lvl="8" indent="-317500" algn="ctr" rtl="0">
              <a:lnSpc>
                <a:spcPct val="100000"/>
              </a:lnSpc>
              <a:spcBef>
                <a:spcPts val="0"/>
              </a:spcBef>
              <a:spcAft>
                <a:spcPts val="0"/>
              </a:spcAft>
              <a:buClr>
                <a:schemeClr val="dk2"/>
              </a:buClr>
              <a:buSzPts val="1400"/>
              <a:buFont typeface="Quicksand Light"/>
              <a:buNone/>
              <a:defRPr sz="1400" b="1" i="0" u="none" strike="noStrike" cap="none">
                <a:solidFill>
                  <a:schemeClr val="dk2"/>
                </a:solidFill>
                <a:latin typeface="Quicksand"/>
                <a:ea typeface="Quicksand"/>
                <a:cs typeface="Quicksand"/>
                <a:sym typeface="Quicksand"/>
              </a:defRPr>
            </a:lvl9pPr>
          </a:lstStyle>
          <a:p>
            <a:pPr marL="0" indent="0">
              <a:lnSpc>
                <a:spcPct val="115000"/>
              </a:lnSpc>
            </a:pPr>
            <a:r>
              <a:rPr lang="pt-BR" sz="2400" b="1" dirty="0">
                <a:latin typeface="Times New Roman"/>
                <a:ea typeface="Times New Roman"/>
                <a:cs typeface="Times New Roman"/>
              </a:rPr>
              <a:t>Câu </a:t>
            </a:r>
            <a:r>
              <a:rPr lang="nl-NL" sz="2400" b="1" dirty="0">
                <a:latin typeface="Times New Roman"/>
                <a:ea typeface="Times New Roman"/>
                <a:cs typeface="Times New Roman"/>
              </a:rPr>
              <a:t>3. </a:t>
            </a:r>
            <a:r>
              <a:rPr lang="nl-NL" sz="2400" dirty="0">
                <a:latin typeface="Times New Roman"/>
                <a:ea typeface="Times New Roman"/>
                <a:cs typeface="Times New Roman"/>
              </a:rPr>
              <a:t>Đặc điểm chung của các phân tử hợp chất hữu cơ là</a:t>
            </a:r>
            <a:endParaRPr lang="en-US" sz="2100" dirty="0">
              <a:latin typeface="Calibri"/>
              <a:ea typeface="Calibri"/>
              <a:cs typeface="Times New Roman"/>
            </a:endParaRPr>
          </a:p>
          <a:p>
            <a:pPr indent="0" algn="just">
              <a:lnSpc>
                <a:spcPct val="115000"/>
              </a:lnSpc>
            </a:pPr>
            <a:r>
              <a:rPr lang="nl-NL" sz="2400" dirty="0">
                <a:latin typeface="Times New Roman" panose="02020603050405020304" pitchFamily="18" charset="0"/>
                <a:ea typeface="Times New Roman"/>
                <a:cs typeface="Times New Roman" panose="02020603050405020304" pitchFamily="18" charset="0"/>
              </a:rPr>
              <a:t>1. thành phần nguyên tố chủ yếu là C.				</a:t>
            </a:r>
            <a:endParaRPr lang="en-US" sz="2400" dirty="0">
              <a:latin typeface="Times New Roman" panose="02020603050405020304" pitchFamily="18" charset="0"/>
              <a:ea typeface="Calibri"/>
              <a:cs typeface="Times New Roman" panose="02020603050405020304" pitchFamily="18" charset="0"/>
            </a:endParaRPr>
          </a:p>
          <a:p>
            <a:pPr indent="0" algn="just">
              <a:lnSpc>
                <a:spcPct val="115000"/>
              </a:lnSpc>
            </a:pPr>
            <a:r>
              <a:rPr lang="nl-NL" sz="2400" dirty="0">
                <a:latin typeface="Times New Roman" panose="02020603050405020304" pitchFamily="18" charset="0"/>
                <a:ea typeface="Times New Roman"/>
                <a:cs typeface="Times New Roman" panose="02020603050405020304" pitchFamily="18" charset="0"/>
              </a:rPr>
              <a:t>2. có thể chứa nguyên tố khác như Cl, N, P, O.</a:t>
            </a:r>
            <a:endParaRPr lang="en-US" sz="2400" dirty="0">
              <a:latin typeface="Times New Roman" panose="02020603050405020304" pitchFamily="18" charset="0"/>
              <a:ea typeface="Calibri"/>
              <a:cs typeface="Times New Roman" panose="02020603050405020304" pitchFamily="18" charset="0"/>
            </a:endParaRPr>
          </a:p>
          <a:p>
            <a:pPr indent="0" algn="just">
              <a:lnSpc>
                <a:spcPct val="115000"/>
              </a:lnSpc>
            </a:pPr>
            <a:r>
              <a:rPr lang="nl-NL" sz="2400" dirty="0">
                <a:latin typeface="Times New Roman" panose="02020603050405020304" pitchFamily="18" charset="0"/>
                <a:ea typeface="Times New Roman"/>
                <a:cs typeface="Times New Roman" panose="02020603050405020304" pitchFamily="18" charset="0"/>
              </a:rPr>
              <a:t>3. liên kết hóa học chủ yếu là liên kết cộng hoá trị.	</a:t>
            </a:r>
            <a:endParaRPr lang="en-US" sz="2400" dirty="0">
              <a:latin typeface="Times New Roman" panose="02020603050405020304" pitchFamily="18" charset="0"/>
              <a:ea typeface="Calibri"/>
              <a:cs typeface="Times New Roman" panose="02020603050405020304" pitchFamily="18" charset="0"/>
            </a:endParaRPr>
          </a:p>
          <a:p>
            <a:pPr indent="0" algn="just">
              <a:lnSpc>
                <a:spcPct val="115000"/>
              </a:lnSpc>
            </a:pPr>
            <a:r>
              <a:rPr lang="nl-NL" sz="2400" dirty="0">
                <a:latin typeface="Times New Roman" panose="02020603050405020304" pitchFamily="18" charset="0"/>
                <a:ea typeface="Times New Roman"/>
                <a:cs typeface="Times New Roman" panose="02020603050405020304" pitchFamily="18" charset="0"/>
              </a:rPr>
              <a:t>4. liên kết hoá học chủ yếu là liên kết ion.</a:t>
            </a:r>
            <a:endParaRPr lang="en-US" sz="2400" dirty="0">
              <a:latin typeface="Times New Roman" panose="02020603050405020304" pitchFamily="18" charset="0"/>
              <a:ea typeface="Calibri"/>
              <a:cs typeface="Times New Roman" panose="02020603050405020304" pitchFamily="18" charset="0"/>
            </a:endParaRPr>
          </a:p>
          <a:p>
            <a:pPr indent="0" algn="just">
              <a:lnSpc>
                <a:spcPct val="115000"/>
              </a:lnSpc>
            </a:pPr>
            <a:r>
              <a:rPr lang="nl-NL" sz="2400" dirty="0">
                <a:latin typeface="Times New Roman" panose="02020603050405020304" pitchFamily="18" charset="0"/>
                <a:ea typeface="Times New Roman"/>
                <a:cs typeface="Times New Roman" panose="02020603050405020304" pitchFamily="18" charset="0"/>
              </a:rPr>
              <a:t>5. dễ bay hơi, khó cháy.					</a:t>
            </a:r>
            <a:endParaRPr lang="en-US" sz="2400" dirty="0">
              <a:latin typeface="Times New Roman" panose="02020603050405020304" pitchFamily="18" charset="0"/>
              <a:ea typeface="Calibri"/>
              <a:cs typeface="Times New Roman" panose="02020603050405020304" pitchFamily="18" charset="0"/>
            </a:endParaRPr>
          </a:p>
          <a:p>
            <a:pPr indent="0" algn="just">
              <a:lnSpc>
                <a:spcPct val="115000"/>
              </a:lnSpc>
            </a:pPr>
            <a:r>
              <a:rPr lang="nl-NL" sz="2400" dirty="0">
                <a:latin typeface="Times New Roman" panose="02020603050405020304" pitchFamily="18" charset="0"/>
                <a:ea typeface="Times New Roman"/>
                <a:cs typeface="Times New Roman" panose="02020603050405020304" pitchFamily="18" charset="0"/>
              </a:rPr>
              <a:t>6. phản ứng hoá học xảy ra nhanh.</a:t>
            </a:r>
            <a:endParaRPr lang="en-US" sz="2400" dirty="0">
              <a:latin typeface="Times New Roman" panose="02020603050405020304" pitchFamily="18" charset="0"/>
              <a:ea typeface="Calibri"/>
              <a:cs typeface="Times New Roman" panose="02020603050405020304" pitchFamily="18" charset="0"/>
            </a:endParaRPr>
          </a:p>
          <a:p>
            <a:pPr indent="0" algn="just">
              <a:lnSpc>
                <a:spcPct val="115000"/>
              </a:lnSpc>
            </a:pPr>
            <a:r>
              <a:rPr lang="nl-NL" sz="2400" dirty="0">
                <a:latin typeface="Times New Roman"/>
                <a:ea typeface="Times New Roman"/>
                <a:cs typeface="Times New Roman"/>
              </a:rPr>
              <a:t>Nhóm các ý đúng là</a:t>
            </a:r>
            <a:endParaRPr lang="en-US" sz="2100" dirty="0">
              <a:latin typeface="Calibri"/>
              <a:ea typeface="Calibri"/>
              <a:cs typeface="Times New Roman"/>
            </a:endParaRPr>
          </a:p>
          <a:p>
            <a:pPr marL="0" indent="0" algn="just">
              <a:lnSpc>
                <a:spcPct val="115000"/>
              </a:lnSpc>
              <a:tabLst>
                <a:tab pos="134770" algn="l"/>
                <a:tab pos="877663" algn="l"/>
                <a:tab pos="1755326" algn="l"/>
                <a:tab pos="2835380" algn="l"/>
              </a:tabLst>
            </a:pPr>
            <a:r>
              <a:rPr lang="nl-NL" sz="2400" b="1" dirty="0">
                <a:latin typeface="Times New Roman"/>
                <a:ea typeface="Times New Roman"/>
                <a:cs typeface="Times New Roman"/>
              </a:rPr>
              <a:t>	A. </a:t>
            </a:r>
            <a:r>
              <a:rPr lang="nl-NL" sz="2400" dirty="0">
                <a:latin typeface="Times New Roman"/>
                <a:ea typeface="Times New Roman"/>
                <a:cs typeface="Times New Roman"/>
              </a:rPr>
              <a:t>4, 5, 6.</a:t>
            </a:r>
            <a:r>
              <a:rPr lang="nl-NL" sz="2400" b="1" dirty="0">
                <a:latin typeface="Times New Roman"/>
                <a:ea typeface="Times New Roman"/>
                <a:cs typeface="Times New Roman"/>
              </a:rPr>
              <a:t>	       B. </a:t>
            </a:r>
            <a:r>
              <a:rPr lang="nl-NL" sz="2400" dirty="0">
                <a:latin typeface="Times New Roman"/>
                <a:ea typeface="Times New Roman"/>
                <a:cs typeface="Times New Roman"/>
              </a:rPr>
              <a:t>1, 2, 3.</a:t>
            </a:r>
            <a:r>
              <a:rPr lang="nl-NL" sz="2400" b="1" dirty="0">
                <a:latin typeface="Times New Roman"/>
                <a:ea typeface="Times New Roman"/>
                <a:cs typeface="Times New Roman"/>
              </a:rPr>
              <a:t>                C. </a:t>
            </a:r>
            <a:r>
              <a:rPr lang="nl-NL" sz="2400" dirty="0">
                <a:latin typeface="Times New Roman"/>
                <a:ea typeface="Times New Roman"/>
                <a:cs typeface="Times New Roman"/>
              </a:rPr>
              <a:t>1, 3, 5.   </a:t>
            </a:r>
            <a:r>
              <a:rPr lang="nl-NL" sz="2400" b="1" dirty="0">
                <a:latin typeface="Times New Roman"/>
                <a:ea typeface="Times New Roman"/>
                <a:cs typeface="Times New Roman"/>
              </a:rPr>
              <a:t>             D. </a:t>
            </a:r>
            <a:r>
              <a:rPr lang="nl-NL" sz="2400" dirty="0">
                <a:latin typeface="Times New Roman"/>
                <a:ea typeface="Times New Roman"/>
                <a:cs typeface="Times New Roman"/>
              </a:rPr>
              <a:t>2, 4, 6.</a:t>
            </a:r>
            <a:endParaRPr lang="en-US" sz="2100" dirty="0">
              <a:latin typeface="Calibri"/>
              <a:ea typeface="Calibri"/>
              <a:cs typeface="Times New Roman"/>
            </a:endParaRPr>
          </a:p>
          <a:p>
            <a:pPr marL="0" indent="0"/>
            <a:endParaRPr lang="x-none" sz="2400" dirty="0">
              <a:latin typeface="+mj-lt"/>
            </a:endParaRPr>
          </a:p>
        </p:txBody>
      </p:sp>
      <p:sp>
        <p:nvSpPr>
          <p:cNvPr id="11" name="Oval 10"/>
          <p:cNvSpPr/>
          <p:nvPr/>
        </p:nvSpPr>
        <p:spPr bwMode="auto">
          <a:xfrm>
            <a:off x="2254164" y="3889525"/>
            <a:ext cx="566527" cy="488746"/>
          </a:xfrm>
          <a:prstGeom prst="ellipse">
            <a:avLst/>
          </a:prstGeom>
          <a:solidFill>
            <a:srgbClr val="FF0000"/>
          </a:solidFill>
          <a:ln w="38100" cap="flat" cmpd="sng" algn="ctr">
            <a:solidFill>
              <a:schemeClr val="accent3">
                <a:lumMod val="75000"/>
              </a:schemeClr>
            </a:solidFill>
            <a:prstDash val="solid"/>
          </a:ln>
          <a:effectLst>
            <a:outerShdw blurRad="40000" dist="20000" dir="5400000" rotWithShape="0">
              <a:srgbClr val="000000">
                <a:alpha val="38000"/>
              </a:srgbClr>
            </a:outerShdw>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tx2">
                    <a:lumMod val="25000"/>
                  </a:schemeClr>
                </a:solidFill>
                <a:effectLst/>
                <a:uLnTx/>
                <a:uFillTx/>
                <a:latin typeface="Calibri"/>
                <a:ea typeface="+mn-ea"/>
                <a:cs typeface="+mn-cs"/>
              </a:rPr>
              <a:t>B</a:t>
            </a:r>
          </a:p>
        </p:txBody>
      </p:sp>
    </p:spTree>
    <p:extLst>
      <p:ext uri="{BB962C8B-B14F-4D97-AF65-F5344CB8AC3E}">
        <p14:creationId xmlns:p14="http://schemas.microsoft.com/office/powerpoint/2010/main" val="287073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down)">
                                      <p:cBhvr>
                                        <p:cTn id="10" dur="500"/>
                                        <p:tgtEl>
                                          <p:spTgt spid="10">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wipe(down)">
                                      <p:cBhvr>
                                        <p:cTn id="13" dur="500"/>
                                        <p:tgtEl>
                                          <p:spTgt spid="10">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wipe(down)">
                                      <p:cBhvr>
                                        <p:cTn id="16" dur="500"/>
                                        <p:tgtEl>
                                          <p:spTgt spid="10">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wipe(down)">
                                      <p:cBhvr>
                                        <p:cTn id="19" dur="500"/>
                                        <p:tgtEl>
                                          <p:spTgt spid="10">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wipe(down)">
                                      <p:cBhvr>
                                        <p:cTn id="22" dur="500"/>
                                        <p:tgtEl>
                                          <p:spTgt spid="10">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animEffect transition="in" filter="wipe(down)">
                                      <p:cBhvr>
                                        <p:cTn id="25" dur="500"/>
                                        <p:tgtEl>
                                          <p:spTgt spid="10">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0">
                                            <p:txEl>
                                              <p:pRg st="7" end="7"/>
                                            </p:txEl>
                                          </p:spTgt>
                                        </p:tgtEl>
                                        <p:attrNameLst>
                                          <p:attrName>style.visibility</p:attrName>
                                        </p:attrNameLst>
                                      </p:cBhvr>
                                      <p:to>
                                        <p:strVal val="visible"/>
                                      </p:to>
                                    </p:set>
                                    <p:animEffect transition="in" filter="wipe(down)">
                                      <p:cBhvr>
                                        <p:cTn id="28" dur="500"/>
                                        <p:tgtEl>
                                          <p:spTgt spid="10">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animEffect transition="in" filter="wipe(down)">
                                      <p:cBhvr>
                                        <p:cTn id="31" dur="500"/>
                                        <p:tgtEl>
                                          <p:spTgt spid="10">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29" name="Google Shape;429;p38"/>
          <p:cNvSpPr/>
          <p:nvPr/>
        </p:nvSpPr>
        <p:spPr>
          <a:xfrm rot="10800000" flipH="1">
            <a:off x="5" y="0"/>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sp>
        <p:nvSpPr>
          <p:cNvPr id="430" name="Google Shape;430;p38"/>
          <p:cNvSpPr/>
          <p:nvPr/>
        </p:nvSpPr>
        <p:spPr>
          <a:xfrm rot="10800000">
            <a:off x="7807893" y="-18275"/>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grpSp>
        <p:nvGrpSpPr>
          <p:cNvPr id="431" name="Google Shape;431;p38"/>
          <p:cNvGrpSpPr/>
          <p:nvPr/>
        </p:nvGrpSpPr>
        <p:grpSpPr>
          <a:xfrm rot="18258155">
            <a:off x="-894911" y="560921"/>
            <a:ext cx="2138840" cy="747427"/>
            <a:chOff x="8739175" y="-86375"/>
            <a:chExt cx="1704100" cy="531825"/>
          </a:xfrm>
        </p:grpSpPr>
        <p:sp>
          <p:nvSpPr>
            <p:cNvPr id="432" name="Google Shape;432;p38"/>
            <p:cNvSpPr/>
            <p:nvPr/>
          </p:nvSpPr>
          <p:spPr>
            <a:xfrm>
              <a:off x="8739175" y="-86375"/>
              <a:ext cx="1564500" cy="335375"/>
            </a:xfrm>
            <a:custGeom>
              <a:avLst/>
              <a:gdLst/>
              <a:ahLst/>
              <a:cxnLst/>
              <a:rect l="l" t="t" r="r" b="b"/>
              <a:pathLst>
                <a:path w="62580" h="13415" extrusionOk="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spcFirstLastPara="1" wrap="square" lIns="91425" tIns="91425" rIns="91425" bIns="91425" anchor="ctr" anchorCtr="0">
              <a:noAutofit/>
            </a:bodyPr>
            <a:lstStyle/>
            <a:p>
              <a:endParaRPr/>
            </a:p>
          </p:txBody>
        </p:sp>
        <p:sp>
          <p:nvSpPr>
            <p:cNvPr id="433" name="Google Shape;433;p38"/>
            <p:cNvSpPr/>
            <p:nvPr/>
          </p:nvSpPr>
          <p:spPr>
            <a:xfrm>
              <a:off x="10186675" y="106200"/>
              <a:ext cx="256600" cy="339250"/>
            </a:xfrm>
            <a:custGeom>
              <a:avLst/>
              <a:gdLst/>
              <a:ahLst/>
              <a:cxnLst/>
              <a:rect l="l" t="t" r="r" b="b"/>
              <a:pathLst>
                <a:path w="10264" h="13570" extrusionOk="0">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spcFirstLastPara="1" wrap="square" lIns="91425" tIns="91425" rIns="91425" bIns="91425" anchor="ctr" anchorCtr="0">
              <a:noAutofit/>
            </a:bodyPr>
            <a:lstStyle/>
            <a:p>
              <a:endParaRPr/>
            </a:p>
          </p:txBody>
        </p:sp>
        <p:sp>
          <p:nvSpPr>
            <p:cNvPr id="434" name="Google Shape;434;p38"/>
            <p:cNvSpPr/>
            <p:nvPr/>
          </p:nvSpPr>
          <p:spPr>
            <a:xfrm>
              <a:off x="10211375" y="157275"/>
              <a:ext cx="226575" cy="241225"/>
            </a:xfrm>
            <a:custGeom>
              <a:avLst/>
              <a:gdLst/>
              <a:ahLst/>
              <a:cxnLst/>
              <a:rect l="l" t="t" r="r" b="b"/>
              <a:pathLst>
                <a:path w="9063" h="9649" extrusionOk="0">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spcFirstLastPara="1" wrap="square" lIns="91425" tIns="91425" rIns="91425" bIns="91425" anchor="ctr" anchorCtr="0">
              <a:noAutofit/>
            </a:bodyPr>
            <a:lstStyle/>
            <a:p>
              <a:endParaRPr/>
            </a:p>
          </p:txBody>
        </p:sp>
        <p:sp>
          <p:nvSpPr>
            <p:cNvPr id="435" name="Google Shape;435;p38"/>
            <p:cNvSpPr/>
            <p:nvPr/>
          </p:nvSpPr>
          <p:spPr>
            <a:xfrm>
              <a:off x="10217925" y="178075"/>
              <a:ext cx="123550" cy="26875"/>
            </a:xfrm>
            <a:custGeom>
              <a:avLst/>
              <a:gdLst/>
              <a:ahLst/>
              <a:cxnLst/>
              <a:rect l="l" t="t" r="r" b="b"/>
              <a:pathLst>
                <a:path w="4942" h="1075" extrusionOk="0">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spcFirstLastPara="1" wrap="square" lIns="91425" tIns="91425" rIns="91425" bIns="91425" anchor="ctr" anchorCtr="0">
              <a:noAutofit/>
            </a:bodyPr>
            <a:lstStyle/>
            <a:p>
              <a:endParaRPr/>
            </a:p>
          </p:txBody>
        </p:sp>
      </p:grpSp>
      <p:sp>
        <p:nvSpPr>
          <p:cNvPr id="436" name="Google Shape;436;p38"/>
          <p:cNvSpPr/>
          <p:nvPr/>
        </p:nvSpPr>
        <p:spPr>
          <a:xfrm rot="-2345280" flipH="1">
            <a:off x="7445370" y="4687767"/>
            <a:ext cx="2443186" cy="648718"/>
          </a:xfrm>
          <a:custGeom>
            <a:avLst/>
            <a:gdLst/>
            <a:ahLst/>
            <a:cxnLst/>
            <a:rect l="l" t="t" r="r" b="b"/>
            <a:pathLst>
              <a:path w="64414" h="17104" extrusionOk="0">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spcFirstLastPara="1" wrap="square" lIns="91419" tIns="91419" rIns="91419" bIns="91419" anchor="ctr" anchorCtr="0">
            <a:noAutofit/>
          </a:bodyPr>
          <a:lstStyle/>
          <a:p>
            <a:endParaRPr/>
          </a:p>
        </p:txBody>
      </p:sp>
      <p:sp>
        <p:nvSpPr>
          <p:cNvPr id="12" name="Rectangle: Rounded Corners 11">
            <a:extLst>
              <a:ext uri="{FF2B5EF4-FFF2-40B4-BE49-F238E27FC236}">
                <a16:creationId xmlns:a16="http://schemas.microsoft.com/office/drawing/2014/main" id="{70FB6E4F-1979-42AE-AA0B-AA1C72057486}"/>
              </a:ext>
            </a:extLst>
          </p:cNvPr>
          <p:cNvSpPr/>
          <p:nvPr/>
        </p:nvSpPr>
        <p:spPr>
          <a:xfrm>
            <a:off x="2286305" y="540000"/>
            <a:ext cx="6656654" cy="402037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just"/>
            <a:r>
              <a:rPr lang="en-US" sz="2800" dirty="0" err="1">
                <a:solidFill>
                  <a:schemeClr val="accent6">
                    <a:lumMod val="25000"/>
                  </a:schemeClr>
                </a:solidFill>
                <a:latin typeface="Times New Roman" panose="02020603050405020304" pitchFamily="18" charset="0"/>
                <a:cs typeface="Times New Roman" panose="02020603050405020304" pitchFamily="18" charset="0"/>
              </a:rPr>
              <a:t>Tầm</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quan</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trọng</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của</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các</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hợp</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chất</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hữu</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cơ</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không</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chỉ</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bởi</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số</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lượng</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mà</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còn</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vì</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vai</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trò</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rất</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lớn</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của</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chúng</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trong</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đời</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sống</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và</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sản</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xuất</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của</a:t>
            </a:r>
            <a:r>
              <a:rPr lang="en-US" sz="2800" dirty="0">
                <a:solidFill>
                  <a:schemeClr val="accent6">
                    <a:lumMod val="25000"/>
                  </a:schemeClr>
                </a:solidFill>
                <a:latin typeface="Times New Roman" panose="02020603050405020304" pitchFamily="18" charset="0"/>
                <a:cs typeface="Times New Roman" panose="02020603050405020304" pitchFamily="18" charset="0"/>
              </a:rPr>
              <a:t> con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người</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Những</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thành</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tựu</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của</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hoá</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học</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hữu</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cơ</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còn</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là</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sơ</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sở</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để</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nghiên</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cứu</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hoá</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học</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của</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sự</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sống</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Chất</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hữu</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cơ</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là</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gì</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Chúng</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được</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phân</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loại</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như</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thế</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nào</a:t>
            </a:r>
            <a:r>
              <a:rPr lang="en-US" sz="2800" dirty="0">
                <a:solidFill>
                  <a:schemeClr val="accent6">
                    <a:lumMod val="25000"/>
                  </a:schemeClr>
                </a:solidFill>
                <a:latin typeface="Times New Roman" panose="02020603050405020304" pitchFamily="18" charset="0"/>
                <a:cs typeface="Times New Roman" panose="02020603050405020304" pitchFamily="18" charset="0"/>
              </a:rPr>
              <a:t>?</a:t>
            </a:r>
          </a:p>
        </p:txBody>
      </p:sp>
      <p:pic>
        <p:nvPicPr>
          <p:cNvPr id="4098" name="Picture 2" descr="Đọc Cuốn Sách Trẻ Em Vẽ - con png tải về - Miễn phí trong suốt Nét Mặt png  Tải về.">
            <a:extLst>
              <a:ext uri="{FF2B5EF4-FFF2-40B4-BE49-F238E27FC236}">
                <a16:creationId xmlns:a16="http://schemas.microsoft.com/office/drawing/2014/main" id="{F80F2EBA-9A5A-43C0-8556-7FB4240A743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33" b="93667" l="10000" r="90000">
                        <a14:foregroundMark x1="27111" y1="9667" x2="27111" y2="9667"/>
                        <a14:foregroundMark x1="27111" y1="9667" x2="40889" y2="6667"/>
                        <a14:foregroundMark x1="40889" y1="6667" x2="56111" y2="6667"/>
                        <a14:foregroundMark x1="56111" y1="6667" x2="40556" y2="4444"/>
                        <a14:foregroundMark x1="40556" y1="4444" x2="54667" y2="5778"/>
                        <a14:foregroundMark x1="54667" y1="5778" x2="40556" y2="2444"/>
                        <a14:foregroundMark x1="40556" y1="2444" x2="33111" y2="4444"/>
                        <a14:foregroundMark x1="26778" y1="87889" x2="55778" y2="91111"/>
                        <a14:foregroundMark x1="55778" y1="91111" x2="40556" y2="93667"/>
                        <a14:foregroundMark x1="40556" y1="93667" x2="34000" y2="88667"/>
                        <a14:foregroundMark x1="19333" y1="49778" x2="46889" y2="59111"/>
                        <a14:foregroundMark x1="46889" y1="59111" x2="35778" y2="48667"/>
                        <a14:foregroundMark x1="35778" y1="48667" x2="49111" y2="56778"/>
                        <a14:foregroundMark x1="49111" y1="56778" x2="64333" y2="57778"/>
                        <a14:foregroundMark x1="64333" y1="57778" x2="77333" y2="50778"/>
                        <a14:foregroundMark x1="77333" y1="50778" x2="53556" y2="68000"/>
                        <a14:foregroundMark x1="53556" y1="68000" x2="68667" y2="42556"/>
                        <a14:foregroundMark x1="68667" y1="42556" x2="62000" y2="55667"/>
                        <a14:foregroundMark x1="62000" y1="55667" x2="75111" y2="49667"/>
                        <a14:foregroundMark x1="75111" y1="49667" x2="66889" y2="54444"/>
                        <a14:foregroundMark x1="76556" y1="46444" x2="80667" y2="50556"/>
                      </a14:backgroundRemoval>
                    </a14:imgEffect>
                  </a14:imgLayer>
                </a14:imgProps>
              </a:ext>
              <a:ext uri="{28A0092B-C50C-407E-A947-70E740481C1C}">
                <a14:useLocalDpi xmlns:a14="http://schemas.microsoft.com/office/drawing/2010/main" val="0"/>
              </a:ext>
            </a:extLst>
          </a:blip>
          <a:srcRect/>
          <a:stretch>
            <a:fillRect/>
          </a:stretch>
        </p:blipFill>
        <p:spPr bwMode="auto">
          <a:xfrm>
            <a:off x="0" y="2656154"/>
            <a:ext cx="2487346" cy="2487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66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arn(inVertical)">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12454" y="1854006"/>
            <a:ext cx="160817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itle 1">
            <a:extLst>
              <a:ext uri="{FF2B5EF4-FFF2-40B4-BE49-F238E27FC236}">
                <a16:creationId xmlns:a16="http://schemas.microsoft.com/office/drawing/2014/main" id="{F02BDBE1-8F9F-0949-961C-E92AAA79E2FA}"/>
              </a:ext>
            </a:extLst>
          </p:cNvPr>
          <p:cNvSpPr>
            <a:spLocks noGrp="1"/>
          </p:cNvSpPr>
          <p:nvPr>
            <p:ph type="title"/>
          </p:nvPr>
        </p:nvSpPr>
        <p:spPr>
          <a:xfrm>
            <a:off x="1270660" y="0"/>
            <a:ext cx="6668284" cy="736270"/>
          </a:xfrm>
        </p:spPr>
        <p:txBody>
          <a:bodyPr>
            <a:normAutofit/>
          </a:bodyPr>
          <a:lstStyle/>
          <a:p>
            <a:pPr algn="ctr"/>
            <a:r>
              <a:rPr lang="x-none" sz="3000" b="1" dirty="0">
                <a:solidFill>
                  <a:schemeClr val="bg2">
                    <a:lumMod val="75000"/>
                    <a:lumOff val="25000"/>
                  </a:schemeClr>
                </a:solidFill>
                <a:latin typeface="#9Slide07 SVNBrandon Printed Sh" panose="02000000000000000000" pitchFamily="2" charset="0"/>
              </a:rPr>
              <a:t>LUYỆN TẬP</a:t>
            </a:r>
          </a:p>
        </p:txBody>
      </p:sp>
      <p:sp>
        <p:nvSpPr>
          <p:cNvPr id="11" name="Oval 10"/>
          <p:cNvSpPr/>
          <p:nvPr/>
        </p:nvSpPr>
        <p:spPr bwMode="auto">
          <a:xfrm>
            <a:off x="378870" y="1763921"/>
            <a:ext cx="566527" cy="488746"/>
          </a:xfrm>
          <a:prstGeom prst="ellipse">
            <a:avLst/>
          </a:prstGeom>
          <a:solidFill>
            <a:srgbClr val="FF0000"/>
          </a:solidFill>
          <a:ln w="38100" cap="flat" cmpd="sng" algn="ctr">
            <a:solidFill>
              <a:schemeClr val="accent3">
                <a:lumMod val="75000"/>
              </a:schemeClr>
            </a:solidFill>
            <a:prstDash val="solid"/>
          </a:ln>
          <a:effectLst>
            <a:outerShdw blurRad="40000" dist="20000" dir="5400000" rotWithShape="0">
              <a:srgbClr val="000000">
                <a:alpha val="38000"/>
              </a:srgbClr>
            </a:outerShdw>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tx2">
                    <a:lumMod val="25000"/>
                  </a:schemeClr>
                </a:solidFill>
                <a:effectLst/>
                <a:uLnTx/>
                <a:uFillTx/>
                <a:latin typeface="Calibri"/>
                <a:ea typeface="+mn-ea"/>
                <a:cs typeface="+mn-cs"/>
              </a:rPr>
              <a:t>B</a:t>
            </a:r>
          </a:p>
        </p:txBody>
      </p:sp>
      <p:sp>
        <p:nvSpPr>
          <p:cNvPr id="6" name="Content Placeholder 2">
            <a:extLst>
              <a:ext uri="{FF2B5EF4-FFF2-40B4-BE49-F238E27FC236}">
                <a16:creationId xmlns:a16="http://schemas.microsoft.com/office/drawing/2014/main" id="{2FAB1263-A4F1-464F-9366-E3E7F9DCB233}"/>
              </a:ext>
            </a:extLst>
          </p:cNvPr>
          <p:cNvSpPr txBox="1">
            <a:spLocks/>
          </p:cNvSpPr>
          <p:nvPr/>
        </p:nvSpPr>
        <p:spPr>
          <a:xfrm>
            <a:off x="0" y="905031"/>
            <a:ext cx="8796131" cy="3478104"/>
          </a:xfrm>
          <a:prstGeom prst="rect">
            <a:avLst/>
          </a:prstGeom>
          <a:noFill/>
          <a:ln>
            <a:noFill/>
          </a:ln>
        </p:spPr>
        <p:txBody>
          <a:bodyPr spcFirstLastPara="1" wrap="square" lIns="91419" tIns="91419" rIns="91419" bIns="91419"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800"/>
              <a:buFont typeface="Quicksand Light"/>
              <a:buNone/>
              <a:defRPr sz="1800" b="0" i="0" u="none" strike="noStrike" cap="none">
                <a:solidFill>
                  <a:schemeClr val="dk2"/>
                </a:solidFill>
                <a:latin typeface="Quicksand Light"/>
                <a:ea typeface="Quicksand Light"/>
                <a:cs typeface="Quicksand Light"/>
                <a:sym typeface="Quicksand Light"/>
              </a:defRPr>
            </a:lvl1pPr>
            <a:lvl2pPr marL="914400" marR="0" lvl="1" indent="-317500" algn="ctr" rtl="0">
              <a:lnSpc>
                <a:spcPct val="100000"/>
              </a:lnSpc>
              <a:spcBef>
                <a:spcPts val="0"/>
              </a:spcBef>
              <a:spcAft>
                <a:spcPts val="0"/>
              </a:spcAft>
              <a:buClr>
                <a:schemeClr val="dk2"/>
              </a:buClr>
              <a:buSzPts val="1400"/>
              <a:buFont typeface="Quicksand Light"/>
              <a:buNone/>
              <a:defRPr sz="1400" b="1" i="0" u="none" strike="noStrike" cap="none">
                <a:solidFill>
                  <a:schemeClr val="dk2"/>
                </a:solidFill>
                <a:latin typeface="Quicksand"/>
                <a:ea typeface="Quicksand"/>
                <a:cs typeface="Quicksand"/>
                <a:sym typeface="Quicksand"/>
              </a:defRPr>
            </a:lvl2pPr>
            <a:lvl3pPr marL="1371600" marR="0" lvl="2" indent="-317500" algn="ctr" rtl="0">
              <a:lnSpc>
                <a:spcPct val="100000"/>
              </a:lnSpc>
              <a:spcBef>
                <a:spcPts val="0"/>
              </a:spcBef>
              <a:spcAft>
                <a:spcPts val="0"/>
              </a:spcAft>
              <a:buClr>
                <a:schemeClr val="dk2"/>
              </a:buClr>
              <a:buSzPts val="1400"/>
              <a:buFont typeface="Quicksand Light"/>
              <a:buNone/>
              <a:defRPr sz="1400" b="1" i="0" u="none" strike="noStrike" cap="none">
                <a:solidFill>
                  <a:schemeClr val="dk2"/>
                </a:solidFill>
                <a:latin typeface="Quicksand"/>
                <a:ea typeface="Quicksand"/>
                <a:cs typeface="Quicksand"/>
                <a:sym typeface="Quicksand"/>
              </a:defRPr>
            </a:lvl3pPr>
            <a:lvl4pPr marL="1828800" marR="0" lvl="3" indent="-317500" algn="ctr" rtl="0">
              <a:lnSpc>
                <a:spcPct val="100000"/>
              </a:lnSpc>
              <a:spcBef>
                <a:spcPts val="0"/>
              </a:spcBef>
              <a:spcAft>
                <a:spcPts val="0"/>
              </a:spcAft>
              <a:buClr>
                <a:schemeClr val="dk2"/>
              </a:buClr>
              <a:buSzPts val="1400"/>
              <a:buFont typeface="Quicksand Light"/>
              <a:buNone/>
              <a:defRPr sz="1400" b="1" i="0" u="none" strike="noStrike" cap="none">
                <a:solidFill>
                  <a:schemeClr val="dk2"/>
                </a:solidFill>
                <a:latin typeface="Quicksand"/>
                <a:ea typeface="Quicksand"/>
                <a:cs typeface="Quicksand"/>
                <a:sym typeface="Quicksand"/>
              </a:defRPr>
            </a:lvl4pPr>
            <a:lvl5pPr marL="2286000" marR="0" lvl="4" indent="-317500" algn="ctr" rtl="0">
              <a:lnSpc>
                <a:spcPct val="100000"/>
              </a:lnSpc>
              <a:spcBef>
                <a:spcPts val="0"/>
              </a:spcBef>
              <a:spcAft>
                <a:spcPts val="0"/>
              </a:spcAft>
              <a:buClr>
                <a:schemeClr val="dk2"/>
              </a:buClr>
              <a:buSzPts val="1400"/>
              <a:buFont typeface="Quicksand Light"/>
              <a:buNone/>
              <a:defRPr sz="1400" b="1" i="0" u="none" strike="noStrike" cap="none">
                <a:solidFill>
                  <a:schemeClr val="dk2"/>
                </a:solidFill>
                <a:latin typeface="Quicksand"/>
                <a:ea typeface="Quicksand"/>
                <a:cs typeface="Quicksand"/>
                <a:sym typeface="Quicksand"/>
              </a:defRPr>
            </a:lvl5pPr>
            <a:lvl6pPr marL="2743200" marR="0" lvl="5" indent="-317500" algn="ctr" rtl="0">
              <a:lnSpc>
                <a:spcPct val="100000"/>
              </a:lnSpc>
              <a:spcBef>
                <a:spcPts val="0"/>
              </a:spcBef>
              <a:spcAft>
                <a:spcPts val="0"/>
              </a:spcAft>
              <a:buClr>
                <a:schemeClr val="dk2"/>
              </a:buClr>
              <a:buSzPts val="1400"/>
              <a:buFont typeface="Quicksand Light"/>
              <a:buNone/>
              <a:defRPr sz="1400" b="1" i="0" u="none" strike="noStrike" cap="none">
                <a:solidFill>
                  <a:schemeClr val="dk2"/>
                </a:solidFill>
                <a:latin typeface="Quicksand"/>
                <a:ea typeface="Quicksand"/>
                <a:cs typeface="Quicksand"/>
                <a:sym typeface="Quicksand"/>
              </a:defRPr>
            </a:lvl6pPr>
            <a:lvl7pPr marL="3200400" marR="0" lvl="6" indent="-317500" algn="ctr" rtl="0">
              <a:lnSpc>
                <a:spcPct val="100000"/>
              </a:lnSpc>
              <a:spcBef>
                <a:spcPts val="0"/>
              </a:spcBef>
              <a:spcAft>
                <a:spcPts val="0"/>
              </a:spcAft>
              <a:buClr>
                <a:schemeClr val="dk2"/>
              </a:buClr>
              <a:buSzPts val="1400"/>
              <a:buFont typeface="Quicksand Light"/>
              <a:buNone/>
              <a:defRPr sz="1400" b="1" i="0" u="none" strike="noStrike" cap="none">
                <a:solidFill>
                  <a:schemeClr val="dk2"/>
                </a:solidFill>
                <a:latin typeface="Quicksand"/>
                <a:ea typeface="Quicksand"/>
                <a:cs typeface="Quicksand"/>
                <a:sym typeface="Quicksand"/>
              </a:defRPr>
            </a:lvl7pPr>
            <a:lvl8pPr marL="3657600" marR="0" lvl="7" indent="-317500" algn="ctr" rtl="0">
              <a:lnSpc>
                <a:spcPct val="100000"/>
              </a:lnSpc>
              <a:spcBef>
                <a:spcPts val="0"/>
              </a:spcBef>
              <a:spcAft>
                <a:spcPts val="0"/>
              </a:spcAft>
              <a:buClr>
                <a:schemeClr val="dk2"/>
              </a:buClr>
              <a:buSzPts val="1400"/>
              <a:buFont typeface="Quicksand Light"/>
              <a:buNone/>
              <a:defRPr sz="1400" b="1" i="0" u="none" strike="noStrike" cap="none">
                <a:solidFill>
                  <a:schemeClr val="dk2"/>
                </a:solidFill>
                <a:latin typeface="Quicksand"/>
                <a:ea typeface="Quicksand"/>
                <a:cs typeface="Quicksand"/>
                <a:sym typeface="Quicksand"/>
              </a:defRPr>
            </a:lvl8pPr>
            <a:lvl9pPr marL="4114800" marR="0" lvl="8" indent="-317500" algn="ctr" rtl="0">
              <a:lnSpc>
                <a:spcPct val="100000"/>
              </a:lnSpc>
              <a:spcBef>
                <a:spcPts val="0"/>
              </a:spcBef>
              <a:spcAft>
                <a:spcPts val="0"/>
              </a:spcAft>
              <a:buClr>
                <a:schemeClr val="dk2"/>
              </a:buClr>
              <a:buSzPts val="1400"/>
              <a:buFont typeface="Quicksand Light"/>
              <a:buNone/>
              <a:defRPr sz="1400" b="1" i="0" u="none" strike="noStrike" cap="none">
                <a:solidFill>
                  <a:schemeClr val="dk2"/>
                </a:solidFill>
                <a:latin typeface="Quicksand"/>
                <a:ea typeface="Quicksand"/>
                <a:cs typeface="Quicksand"/>
                <a:sym typeface="Quicksand"/>
              </a:defRPr>
            </a:lvl9pPr>
          </a:lstStyle>
          <a:p>
            <a:pPr marL="0" indent="0" algn="just">
              <a:lnSpc>
                <a:spcPct val="115000"/>
              </a:lnSpc>
            </a:pPr>
            <a:r>
              <a:rPr lang="pt-BR" sz="2400" b="1" dirty="0">
                <a:latin typeface="Times New Roman"/>
                <a:ea typeface="Times New Roman"/>
                <a:cs typeface="Times New Roman"/>
              </a:rPr>
              <a:t>      Câu 4. </a:t>
            </a:r>
            <a:r>
              <a:rPr lang="en-US" sz="2400" dirty="0" err="1">
                <a:latin typeface="Times New Roman"/>
                <a:ea typeface="Times New Roman"/>
                <a:cs typeface="Times New Roman"/>
              </a:rPr>
              <a:t>Phản</a:t>
            </a:r>
            <a:r>
              <a:rPr lang="en-US" sz="2400" dirty="0">
                <a:latin typeface="Times New Roman"/>
                <a:ea typeface="Times New Roman"/>
                <a:cs typeface="Times New Roman"/>
              </a:rPr>
              <a:t> </a:t>
            </a:r>
            <a:r>
              <a:rPr lang="en-US" sz="2400" dirty="0" err="1">
                <a:latin typeface="Times New Roman"/>
                <a:ea typeface="Times New Roman"/>
                <a:cs typeface="Times New Roman"/>
              </a:rPr>
              <a:t>ứng</a:t>
            </a:r>
            <a:r>
              <a:rPr lang="en-US" sz="2400" dirty="0">
                <a:latin typeface="Times New Roman"/>
                <a:ea typeface="Times New Roman"/>
                <a:cs typeface="Times New Roman"/>
              </a:rPr>
              <a:t> </a:t>
            </a:r>
            <a:r>
              <a:rPr lang="en-US" sz="2400" dirty="0" err="1">
                <a:latin typeface="Times New Roman"/>
                <a:ea typeface="Times New Roman"/>
                <a:cs typeface="Times New Roman"/>
              </a:rPr>
              <a:t>hóa</a:t>
            </a:r>
            <a:r>
              <a:rPr lang="en-US" sz="2400" dirty="0">
                <a:latin typeface="Times New Roman"/>
                <a:ea typeface="Times New Roman"/>
                <a:cs typeface="Times New Roman"/>
              </a:rPr>
              <a:t> </a:t>
            </a:r>
            <a:r>
              <a:rPr lang="en-US" sz="2400" dirty="0" err="1">
                <a:latin typeface="Times New Roman"/>
                <a:ea typeface="Times New Roman"/>
                <a:cs typeface="Times New Roman"/>
              </a:rPr>
              <a:t>học</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các</a:t>
            </a:r>
            <a:r>
              <a:rPr lang="en-US" sz="2400" dirty="0">
                <a:latin typeface="Times New Roman"/>
                <a:ea typeface="Times New Roman"/>
                <a:cs typeface="Times New Roman"/>
              </a:rPr>
              <a:t> </a:t>
            </a:r>
            <a:r>
              <a:rPr lang="en-US" sz="2400" dirty="0" err="1">
                <a:latin typeface="Times New Roman"/>
                <a:ea typeface="Times New Roman"/>
                <a:cs typeface="Times New Roman"/>
              </a:rPr>
              <a:t>hợp</a:t>
            </a:r>
            <a:r>
              <a:rPr lang="en-US" sz="2400" dirty="0">
                <a:latin typeface="Times New Roman"/>
                <a:ea typeface="Times New Roman"/>
                <a:cs typeface="Times New Roman"/>
              </a:rPr>
              <a:t> </a:t>
            </a:r>
            <a:r>
              <a:rPr lang="en-US" sz="2400" dirty="0" err="1">
                <a:latin typeface="Times New Roman"/>
                <a:ea typeface="Times New Roman"/>
                <a:cs typeface="Times New Roman"/>
              </a:rPr>
              <a:t>chất</a:t>
            </a:r>
            <a:r>
              <a:rPr lang="en-US" sz="2400" dirty="0">
                <a:latin typeface="Times New Roman"/>
                <a:ea typeface="Times New Roman"/>
                <a:cs typeface="Times New Roman"/>
              </a:rPr>
              <a:t> </a:t>
            </a:r>
            <a:r>
              <a:rPr lang="en-US" sz="2400" dirty="0" err="1">
                <a:latin typeface="Times New Roman"/>
                <a:ea typeface="Times New Roman"/>
                <a:cs typeface="Times New Roman"/>
              </a:rPr>
              <a:t>hữu</a:t>
            </a:r>
            <a:r>
              <a:rPr lang="en-US" sz="2400" dirty="0">
                <a:latin typeface="Times New Roman"/>
                <a:ea typeface="Times New Roman"/>
                <a:cs typeface="Times New Roman"/>
              </a:rPr>
              <a:t> </a:t>
            </a:r>
            <a:r>
              <a:rPr lang="en-US" sz="2400" dirty="0" err="1">
                <a:latin typeface="Times New Roman"/>
                <a:ea typeface="Times New Roman"/>
                <a:cs typeface="Times New Roman"/>
              </a:rPr>
              <a:t>cơ</a:t>
            </a:r>
            <a:r>
              <a:rPr lang="en-US" sz="2400" dirty="0">
                <a:latin typeface="Times New Roman"/>
                <a:ea typeface="Times New Roman"/>
                <a:cs typeface="Times New Roman"/>
              </a:rPr>
              <a:t> </a:t>
            </a:r>
            <a:r>
              <a:rPr lang="en-US" sz="2400" dirty="0" err="1">
                <a:latin typeface="Times New Roman"/>
                <a:ea typeface="Times New Roman"/>
                <a:cs typeface="Times New Roman"/>
              </a:rPr>
              <a:t>có</a:t>
            </a:r>
            <a:r>
              <a:rPr lang="en-US" sz="2400" dirty="0">
                <a:latin typeface="Times New Roman"/>
                <a:ea typeface="Times New Roman"/>
                <a:cs typeface="Times New Roman"/>
              </a:rPr>
              <a:t> </a:t>
            </a:r>
            <a:r>
              <a:rPr lang="en-US" sz="2400" dirty="0" err="1">
                <a:latin typeface="Times New Roman"/>
                <a:ea typeface="Times New Roman"/>
                <a:cs typeface="Times New Roman"/>
              </a:rPr>
              <a:t>đặc</a:t>
            </a:r>
            <a:r>
              <a:rPr lang="en-US" sz="2400" dirty="0">
                <a:latin typeface="Times New Roman"/>
                <a:ea typeface="Times New Roman"/>
                <a:cs typeface="Times New Roman"/>
              </a:rPr>
              <a:t> </a:t>
            </a:r>
            <a:r>
              <a:rPr lang="en-US" sz="2400" dirty="0" err="1">
                <a:latin typeface="Times New Roman"/>
                <a:ea typeface="Times New Roman"/>
                <a:cs typeface="Times New Roman"/>
              </a:rPr>
              <a:t>điểm</a:t>
            </a:r>
            <a:r>
              <a:rPr lang="en-US" sz="2400" dirty="0">
                <a:latin typeface="Times New Roman"/>
                <a:ea typeface="Times New Roman"/>
                <a:cs typeface="Times New Roman"/>
              </a:rPr>
              <a:t> </a:t>
            </a:r>
            <a:r>
              <a:rPr lang="en-US" sz="2400" dirty="0" err="1">
                <a:latin typeface="Times New Roman"/>
                <a:ea typeface="Times New Roman"/>
                <a:cs typeface="Times New Roman"/>
              </a:rPr>
              <a:t>là</a:t>
            </a:r>
            <a:endParaRPr lang="en-US" sz="2000" dirty="0">
              <a:latin typeface="Calibri"/>
              <a:ea typeface="Calibri"/>
              <a:cs typeface="Times New Roman"/>
            </a:endParaRPr>
          </a:p>
          <a:p>
            <a:pPr indent="0" algn="just">
              <a:lnSpc>
                <a:spcPct val="115000"/>
              </a:lnSpc>
            </a:pPr>
            <a:r>
              <a:rPr lang="en-US" sz="2400" b="1" dirty="0">
                <a:latin typeface="Times New Roman"/>
                <a:ea typeface="Times New Roman"/>
                <a:cs typeface="Times New Roman"/>
              </a:rPr>
              <a:t>A. </a:t>
            </a:r>
            <a:r>
              <a:rPr lang="en-US" sz="2400" dirty="0" err="1">
                <a:latin typeface="Times New Roman"/>
                <a:ea typeface="Times New Roman"/>
                <a:cs typeface="Times New Roman"/>
              </a:rPr>
              <a:t>thường</a:t>
            </a:r>
            <a:r>
              <a:rPr lang="en-US" sz="2400" dirty="0">
                <a:latin typeface="Times New Roman"/>
                <a:ea typeface="Times New Roman"/>
                <a:cs typeface="Times New Roman"/>
              </a:rPr>
              <a:t> </a:t>
            </a:r>
            <a:r>
              <a:rPr lang="en-US" sz="2400" dirty="0" err="1">
                <a:latin typeface="Times New Roman"/>
                <a:ea typeface="Times New Roman"/>
                <a:cs typeface="Times New Roman"/>
              </a:rPr>
              <a:t>xảy</a:t>
            </a:r>
            <a:r>
              <a:rPr lang="en-US" sz="2400" dirty="0">
                <a:latin typeface="Times New Roman"/>
                <a:ea typeface="Times New Roman"/>
                <a:cs typeface="Times New Roman"/>
              </a:rPr>
              <a:t> </a:t>
            </a:r>
            <a:r>
              <a:rPr lang="en-US" sz="2400" dirty="0" err="1">
                <a:latin typeface="Times New Roman"/>
                <a:ea typeface="Times New Roman"/>
                <a:cs typeface="Times New Roman"/>
              </a:rPr>
              <a:t>ra</a:t>
            </a:r>
            <a:r>
              <a:rPr lang="en-US" sz="2400" dirty="0">
                <a:latin typeface="Times New Roman"/>
                <a:ea typeface="Times New Roman"/>
                <a:cs typeface="Times New Roman"/>
              </a:rPr>
              <a:t> </a:t>
            </a:r>
            <a:r>
              <a:rPr lang="en-US" sz="2400" dirty="0" err="1">
                <a:latin typeface="Times New Roman"/>
                <a:ea typeface="Times New Roman"/>
                <a:cs typeface="Times New Roman"/>
              </a:rPr>
              <a:t>rất</a:t>
            </a:r>
            <a:r>
              <a:rPr lang="en-US" sz="2400" dirty="0">
                <a:latin typeface="Times New Roman"/>
                <a:ea typeface="Times New Roman"/>
                <a:cs typeface="Times New Roman"/>
              </a:rPr>
              <a:t> </a:t>
            </a:r>
            <a:r>
              <a:rPr lang="en-US" sz="2400" dirty="0" err="1">
                <a:latin typeface="Times New Roman"/>
                <a:ea typeface="Times New Roman"/>
                <a:cs typeface="Times New Roman"/>
              </a:rPr>
              <a:t>nhanh</a:t>
            </a:r>
            <a:r>
              <a:rPr lang="en-US" sz="2400" dirty="0">
                <a:latin typeface="Times New Roman"/>
                <a:ea typeface="Times New Roman"/>
                <a:cs typeface="Times New Roman"/>
              </a:rPr>
              <a:t> </a:t>
            </a:r>
            <a:r>
              <a:rPr lang="en-US" sz="2400" dirty="0" err="1">
                <a:latin typeface="Times New Roman"/>
                <a:ea typeface="Times New Roman"/>
                <a:cs typeface="Times New Roman"/>
              </a:rPr>
              <a:t>và</a:t>
            </a:r>
            <a:r>
              <a:rPr lang="en-US" sz="2400" dirty="0">
                <a:latin typeface="Times New Roman"/>
                <a:ea typeface="Times New Roman"/>
                <a:cs typeface="Times New Roman"/>
              </a:rPr>
              <a:t> </a:t>
            </a:r>
            <a:r>
              <a:rPr lang="en-US" sz="2400" dirty="0" err="1">
                <a:latin typeface="Times New Roman"/>
                <a:ea typeface="Times New Roman"/>
                <a:cs typeface="Times New Roman"/>
              </a:rPr>
              <a:t>cho</a:t>
            </a:r>
            <a:r>
              <a:rPr lang="en-US" sz="2400" dirty="0">
                <a:latin typeface="Times New Roman"/>
                <a:ea typeface="Times New Roman"/>
                <a:cs typeface="Times New Roman"/>
              </a:rPr>
              <a:t> </a:t>
            </a:r>
            <a:r>
              <a:rPr lang="en-US" sz="2400" dirty="0" err="1">
                <a:latin typeface="Times New Roman"/>
                <a:ea typeface="Times New Roman"/>
                <a:cs typeface="Times New Roman"/>
              </a:rPr>
              <a:t>một</a:t>
            </a:r>
            <a:r>
              <a:rPr lang="en-US" sz="2400" dirty="0">
                <a:latin typeface="Times New Roman"/>
                <a:ea typeface="Times New Roman"/>
                <a:cs typeface="Times New Roman"/>
              </a:rPr>
              <a:t> </a:t>
            </a:r>
            <a:r>
              <a:rPr lang="en-US" sz="2400" dirty="0" err="1">
                <a:latin typeface="Times New Roman"/>
                <a:ea typeface="Times New Roman"/>
                <a:cs typeface="Times New Roman"/>
              </a:rPr>
              <a:t>sản</a:t>
            </a:r>
            <a:r>
              <a:rPr lang="en-US" sz="2400" dirty="0">
                <a:latin typeface="Times New Roman"/>
                <a:ea typeface="Times New Roman"/>
                <a:cs typeface="Times New Roman"/>
              </a:rPr>
              <a:t> </a:t>
            </a:r>
            <a:r>
              <a:rPr lang="en-US" sz="2400" dirty="0" err="1">
                <a:latin typeface="Times New Roman"/>
                <a:ea typeface="Times New Roman"/>
                <a:cs typeface="Times New Roman"/>
              </a:rPr>
              <a:t>phẩm</a:t>
            </a:r>
            <a:r>
              <a:rPr lang="en-US" sz="2400" dirty="0">
                <a:latin typeface="Times New Roman"/>
                <a:ea typeface="Times New Roman"/>
                <a:cs typeface="Times New Roman"/>
              </a:rPr>
              <a:t> </a:t>
            </a:r>
            <a:r>
              <a:rPr lang="en-US" sz="2400" dirty="0" err="1">
                <a:latin typeface="Times New Roman"/>
                <a:ea typeface="Times New Roman"/>
                <a:cs typeface="Times New Roman"/>
              </a:rPr>
              <a:t>duy</a:t>
            </a:r>
            <a:r>
              <a:rPr lang="en-US" sz="2400" dirty="0">
                <a:latin typeface="Times New Roman"/>
                <a:ea typeface="Times New Roman"/>
                <a:cs typeface="Times New Roman"/>
              </a:rPr>
              <a:t> </a:t>
            </a:r>
            <a:r>
              <a:rPr lang="en-US" sz="2400" dirty="0" err="1">
                <a:latin typeface="Times New Roman"/>
                <a:ea typeface="Times New Roman"/>
                <a:cs typeface="Times New Roman"/>
              </a:rPr>
              <a:t>nhất</a:t>
            </a:r>
            <a:r>
              <a:rPr lang="en-US" sz="2400" dirty="0">
                <a:latin typeface="Times New Roman"/>
                <a:ea typeface="Times New Roman"/>
                <a:cs typeface="Times New Roman"/>
              </a:rPr>
              <a:t>.</a:t>
            </a:r>
            <a:endParaRPr lang="en-US" sz="2000" dirty="0">
              <a:latin typeface="Calibri"/>
              <a:ea typeface="Calibri"/>
              <a:cs typeface="Times New Roman"/>
            </a:endParaRPr>
          </a:p>
          <a:p>
            <a:pPr indent="0" algn="just">
              <a:lnSpc>
                <a:spcPct val="115000"/>
              </a:lnSpc>
            </a:pPr>
            <a:r>
              <a:rPr lang="en-US" sz="2400" b="1" dirty="0">
                <a:latin typeface="Times New Roman"/>
                <a:ea typeface="Times New Roman"/>
                <a:cs typeface="Times New Roman"/>
              </a:rPr>
              <a:t>B. </a:t>
            </a:r>
            <a:r>
              <a:rPr lang="en-US" sz="2400" dirty="0" err="1">
                <a:latin typeface="Times New Roman"/>
                <a:ea typeface="Times New Roman"/>
                <a:cs typeface="Times New Roman"/>
              </a:rPr>
              <a:t>thường</a:t>
            </a:r>
            <a:r>
              <a:rPr lang="en-US" sz="2400" dirty="0">
                <a:latin typeface="Times New Roman"/>
                <a:ea typeface="Times New Roman"/>
                <a:cs typeface="Times New Roman"/>
              </a:rPr>
              <a:t> </a:t>
            </a:r>
            <a:r>
              <a:rPr lang="en-US" sz="2400" dirty="0" err="1">
                <a:latin typeface="Times New Roman"/>
                <a:ea typeface="Times New Roman"/>
                <a:cs typeface="Times New Roman"/>
              </a:rPr>
              <a:t>xảy</a:t>
            </a:r>
            <a:r>
              <a:rPr lang="en-US" sz="2400" dirty="0">
                <a:latin typeface="Times New Roman"/>
                <a:ea typeface="Times New Roman"/>
                <a:cs typeface="Times New Roman"/>
              </a:rPr>
              <a:t> </a:t>
            </a:r>
            <a:r>
              <a:rPr lang="en-US" sz="2400" dirty="0" err="1">
                <a:latin typeface="Times New Roman"/>
                <a:ea typeface="Times New Roman"/>
                <a:cs typeface="Times New Roman"/>
              </a:rPr>
              <a:t>ra</a:t>
            </a:r>
            <a:r>
              <a:rPr lang="en-US" sz="2400" dirty="0">
                <a:latin typeface="Times New Roman"/>
                <a:ea typeface="Times New Roman"/>
                <a:cs typeface="Times New Roman"/>
              </a:rPr>
              <a:t> </a:t>
            </a:r>
            <a:r>
              <a:rPr lang="en-US" sz="2400" dirty="0" err="1">
                <a:latin typeface="Times New Roman"/>
                <a:ea typeface="Times New Roman"/>
                <a:cs typeface="Times New Roman"/>
              </a:rPr>
              <a:t>chậm</a:t>
            </a:r>
            <a:r>
              <a:rPr lang="en-US" sz="2400" dirty="0">
                <a:latin typeface="Times New Roman"/>
                <a:ea typeface="Times New Roman"/>
                <a:cs typeface="Times New Roman"/>
              </a:rPr>
              <a:t>, </a:t>
            </a:r>
            <a:r>
              <a:rPr lang="en-US" sz="2400" dirty="0" err="1">
                <a:latin typeface="Times New Roman"/>
                <a:ea typeface="Times New Roman"/>
                <a:cs typeface="Times New Roman"/>
              </a:rPr>
              <a:t>không</a:t>
            </a:r>
            <a:r>
              <a:rPr lang="en-US" sz="2400" dirty="0">
                <a:latin typeface="Times New Roman"/>
                <a:ea typeface="Times New Roman"/>
                <a:cs typeface="Times New Roman"/>
              </a:rPr>
              <a:t> </a:t>
            </a:r>
            <a:r>
              <a:rPr lang="en-US" sz="2400" dirty="0" err="1">
                <a:latin typeface="Times New Roman"/>
                <a:ea typeface="Times New Roman"/>
                <a:cs typeface="Times New Roman"/>
              </a:rPr>
              <a:t>hoàn</a:t>
            </a:r>
            <a:r>
              <a:rPr lang="en-US" sz="2400" dirty="0">
                <a:latin typeface="Times New Roman"/>
                <a:ea typeface="Times New Roman"/>
                <a:cs typeface="Times New Roman"/>
              </a:rPr>
              <a:t> </a:t>
            </a:r>
            <a:r>
              <a:rPr lang="en-US" sz="2400" dirty="0" err="1">
                <a:latin typeface="Times New Roman"/>
                <a:ea typeface="Times New Roman"/>
                <a:cs typeface="Times New Roman"/>
              </a:rPr>
              <a:t>toàn</a:t>
            </a:r>
            <a:r>
              <a:rPr lang="en-US" sz="2400" dirty="0">
                <a:latin typeface="Times New Roman"/>
                <a:ea typeface="Times New Roman"/>
                <a:cs typeface="Times New Roman"/>
              </a:rPr>
              <a:t>, </a:t>
            </a:r>
            <a:r>
              <a:rPr lang="en-US" sz="2400" dirty="0" err="1">
                <a:latin typeface="Times New Roman"/>
                <a:ea typeface="Times New Roman"/>
                <a:cs typeface="Times New Roman"/>
              </a:rPr>
              <a:t>không</a:t>
            </a:r>
            <a:r>
              <a:rPr lang="en-US" sz="2400" dirty="0">
                <a:latin typeface="Times New Roman"/>
                <a:ea typeface="Times New Roman"/>
                <a:cs typeface="Times New Roman"/>
              </a:rPr>
              <a:t> </a:t>
            </a:r>
            <a:r>
              <a:rPr lang="en-US" sz="2400" dirty="0" err="1">
                <a:latin typeface="Times New Roman"/>
                <a:ea typeface="Times New Roman"/>
                <a:cs typeface="Times New Roman"/>
              </a:rPr>
              <a:t>theo</a:t>
            </a:r>
            <a:r>
              <a:rPr lang="en-US" sz="2400" dirty="0">
                <a:latin typeface="Times New Roman"/>
                <a:ea typeface="Times New Roman"/>
                <a:cs typeface="Times New Roman"/>
              </a:rPr>
              <a:t> </a:t>
            </a:r>
            <a:r>
              <a:rPr lang="en-US" sz="2400" dirty="0" err="1">
                <a:latin typeface="Times New Roman"/>
                <a:ea typeface="Times New Roman"/>
                <a:cs typeface="Times New Roman"/>
              </a:rPr>
              <a:t>một</a:t>
            </a:r>
            <a:r>
              <a:rPr lang="en-US" sz="2400" dirty="0">
                <a:latin typeface="Times New Roman"/>
                <a:ea typeface="Times New Roman"/>
                <a:cs typeface="Times New Roman"/>
              </a:rPr>
              <a:t> </a:t>
            </a:r>
            <a:r>
              <a:rPr lang="en-US" sz="2400" dirty="0" err="1">
                <a:latin typeface="Times New Roman"/>
                <a:ea typeface="Times New Roman"/>
                <a:cs typeface="Times New Roman"/>
              </a:rPr>
              <a:t>hướng</a:t>
            </a:r>
            <a:r>
              <a:rPr lang="en-US" sz="2400" dirty="0">
                <a:latin typeface="Times New Roman"/>
                <a:ea typeface="Times New Roman"/>
                <a:cs typeface="Times New Roman"/>
              </a:rPr>
              <a:t> </a:t>
            </a:r>
            <a:r>
              <a:rPr lang="en-US" sz="2400" dirty="0" err="1">
                <a:latin typeface="Times New Roman"/>
                <a:ea typeface="Times New Roman"/>
                <a:cs typeface="Times New Roman"/>
              </a:rPr>
              <a:t>nhất</a:t>
            </a:r>
            <a:r>
              <a:rPr lang="en-US" sz="2400" dirty="0">
                <a:latin typeface="Times New Roman"/>
                <a:ea typeface="Times New Roman"/>
                <a:cs typeface="Times New Roman"/>
              </a:rPr>
              <a:t> </a:t>
            </a:r>
            <a:r>
              <a:rPr lang="en-US" sz="2400" dirty="0" err="1">
                <a:latin typeface="Times New Roman"/>
                <a:ea typeface="Times New Roman"/>
                <a:cs typeface="Times New Roman"/>
              </a:rPr>
              <a:t>định</a:t>
            </a:r>
            <a:r>
              <a:rPr lang="en-US" sz="2400" dirty="0">
                <a:latin typeface="Times New Roman"/>
                <a:ea typeface="Times New Roman"/>
                <a:cs typeface="Times New Roman"/>
              </a:rPr>
              <a:t>.</a:t>
            </a:r>
            <a:endParaRPr lang="en-US" sz="2000" dirty="0">
              <a:latin typeface="Calibri"/>
              <a:ea typeface="Calibri"/>
              <a:cs typeface="Times New Roman"/>
            </a:endParaRPr>
          </a:p>
          <a:p>
            <a:pPr indent="0" algn="just">
              <a:lnSpc>
                <a:spcPct val="115000"/>
              </a:lnSpc>
            </a:pPr>
            <a:r>
              <a:rPr lang="en-US" sz="2400" b="1" dirty="0">
                <a:latin typeface="Times New Roman"/>
                <a:ea typeface="Times New Roman"/>
                <a:cs typeface="Times New Roman"/>
              </a:rPr>
              <a:t>C. </a:t>
            </a:r>
            <a:r>
              <a:rPr lang="en-US" sz="2400" dirty="0" err="1">
                <a:latin typeface="Times New Roman"/>
                <a:ea typeface="Times New Roman"/>
                <a:cs typeface="Times New Roman"/>
              </a:rPr>
              <a:t>thường</a:t>
            </a:r>
            <a:r>
              <a:rPr lang="en-US" sz="2400" dirty="0">
                <a:latin typeface="Times New Roman"/>
                <a:ea typeface="Times New Roman"/>
                <a:cs typeface="Times New Roman"/>
              </a:rPr>
              <a:t> </a:t>
            </a:r>
            <a:r>
              <a:rPr lang="en-US" sz="2400" dirty="0" err="1">
                <a:latin typeface="Times New Roman"/>
                <a:ea typeface="Times New Roman"/>
                <a:cs typeface="Times New Roman"/>
              </a:rPr>
              <a:t>xảy</a:t>
            </a:r>
            <a:r>
              <a:rPr lang="en-US" sz="2400" dirty="0">
                <a:latin typeface="Times New Roman"/>
                <a:ea typeface="Times New Roman"/>
                <a:cs typeface="Times New Roman"/>
              </a:rPr>
              <a:t> </a:t>
            </a:r>
            <a:r>
              <a:rPr lang="en-US" sz="2400" dirty="0" err="1">
                <a:latin typeface="Times New Roman"/>
                <a:ea typeface="Times New Roman"/>
                <a:cs typeface="Times New Roman"/>
              </a:rPr>
              <a:t>ra</a:t>
            </a:r>
            <a:r>
              <a:rPr lang="en-US" sz="2400" dirty="0">
                <a:latin typeface="Times New Roman"/>
                <a:ea typeface="Times New Roman"/>
                <a:cs typeface="Times New Roman"/>
              </a:rPr>
              <a:t> </a:t>
            </a:r>
            <a:r>
              <a:rPr lang="en-US" sz="2400" dirty="0" err="1">
                <a:latin typeface="Times New Roman"/>
                <a:ea typeface="Times New Roman"/>
                <a:cs typeface="Times New Roman"/>
              </a:rPr>
              <a:t>rất</a:t>
            </a:r>
            <a:r>
              <a:rPr lang="en-US" sz="2400" dirty="0">
                <a:latin typeface="Times New Roman"/>
                <a:ea typeface="Times New Roman"/>
                <a:cs typeface="Times New Roman"/>
              </a:rPr>
              <a:t> </a:t>
            </a:r>
            <a:r>
              <a:rPr lang="en-US" sz="2400" dirty="0" err="1">
                <a:latin typeface="Times New Roman"/>
                <a:ea typeface="Times New Roman"/>
                <a:cs typeface="Times New Roman"/>
              </a:rPr>
              <a:t>nhanh</a:t>
            </a:r>
            <a:r>
              <a:rPr lang="en-US" sz="2400" dirty="0">
                <a:latin typeface="Times New Roman"/>
                <a:ea typeface="Times New Roman"/>
                <a:cs typeface="Times New Roman"/>
              </a:rPr>
              <a:t>, </a:t>
            </a:r>
            <a:r>
              <a:rPr lang="en-US" sz="2400" dirty="0" err="1">
                <a:latin typeface="Times New Roman"/>
                <a:ea typeface="Times New Roman"/>
                <a:cs typeface="Times New Roman"/>
              </a:rPr>
              <a:t>không</a:t>
            </a:r>
            <a:r>
              <a:rPr lang="en-US" sz="2400" dirty="0">
                <a:latin typeface="Times New Roman"/>
                <a:ea typeface="Times New Roman"/>
                <a:cs typeface="Times New Roman"/>
              </a:rPr>
              <a:t> </a:t>
            </a:r>
            <a:r>
              <a:rPr lang="en-US" sz="2400" dirty="0" err="1">
                <a:latin typeface="Times New Roman"/>
                <a:ea typeface="Times New Roman"/>
                <a:cs typeface="Times New Roman"/>
              </a:rPr>
              <a:t>hoàn</a:t>
            </a:r>
            <a:r>
              <a:rPr lang="en-US" sz="2400" dirty="0">
                <a:latin typeface="Times New Roman"/>
                <a:ea typeface="Times New Roman"/>
                <a:cs typeface="Times New Roman"/>
              </a:rPr>
              <a:t> </a:t>
            </a:r>
            <a:r>
              <a:rPr lang="en-US" sz="2400" dirty="0" err="1">
                <a:latin typeface="Times New Roman"/>
                <a:ea typeface="Times New Roman"/>
                <a:cs typeface="Times New Roman"/>
              </a:rPr>
              <a:t>toàn</a:t>
            </a:r>
            <a:r>
              <a:rPr lang="en-US" sz="2400" dirty="0">
                <a:latin typeface="Times New Roman"/>
                <a:ea typeface="Times New Roman"/>
                <a:cs typeface="Times New Roman"/>
              </a:rPr>
              <a:t>, </a:t>
            </a:r>
            <a:r>
              <a:rPr lang="en-US" sz="2400" dirty="0" err="1">
                <a:latin typeface="Times New Roman"/>
                <a:ea typeface="Times New Roman"/>
                <a:cs typeface="Times New Roman"/>
              </a:rPr>
              <a:t>không</a:t>
            </a:r>
            <a:r>
              <a:rPr lang="en-US" sz="2400" dirty="0">
                <a:latin typeface="Times New Roman"/>
                <a:ea typeface="Times New Roman"/>
                <a:cs typeface="Times New Roman"/>
              </a:rPr>
              <a:t> </a:t>
            </a:r>
            <a:r>
              <a:rPr lang="en-US" sz="2400" dirty="0" err="1">
                <a:latin typeface="Times New Roman"/>
                <a:ea typeface="Times New Roman"/>
                <a:cs typeface="Times New Roman"/>
              </a:rPr>
              <a:t>theo</a:t>
            </a:r>
            <a:r>
              <a:rPr lang="en-US" sz="2400" dirty="0">
                <a:latin typeface="Times New Roman"/>
                <a:ea typeface="Times New Roman"/>
                <a:cs typeface="Times New Roman"/>
              </a:rPr>
              <a:t> </a:t>
            </a:r>
            <a:r>
              <a:rPr lang="en-US" sz="2400" dirty="0" err="1">
                <a:latin typeface="Times New Roman"/>
                <a:ea typeface="Times New Roman"/>
                <a:cs typeface="Times New Roman"/>
              </a:rPr>
              <a:t>một</a:t>
            </a:r>
            <a:r>
              <a:rPr lang="en-US" sz="2400" dirty="0">
                <a:latin typeface="Times New Roman"/>
                <a:ea typeface="Times New Roman"/>
                <a:cs typeface="Times New Roman"/>
              </a:rPr>
              <a:t> </a:t>
            </a:r>
            <a:r>
              <a:rPr lang="en-US" sz="2400" dirty="0" err="1">
                <a:latin typeface="Times New Roman"/>
                <a:ea typeface="Times New Roman"/>
                <a:cs typeface="Times New Roman"/>
              </a:rPr>
              <a:t>hướng</a:t>
            </a:r>
            <a:r>
              <a:rPr lang="en-US" sz="2400" dirty="0">
                <a:latin typeface="Times New Roman"/>
                <a:ea typeface="Times New Roman"/>
                <a:cs typeface="Times New Roman"/>
              </a:rPr>
              <a:t> </a:t>
            </a:r>
            <a:r>
              <a:rPr lang="en-US" sz="2400" dirty="0" err="1">
                <a:latin typeface="Times New Roman"/>
                <a:ea typeface="Times New Roman"/>
                <a:cs typeface="Times New Roman"/>
              </a:rPr>
              <a:t>nhất</a:t>
            </a:r>
            <a:r>
              <a:rPr lang="en-US" sz="2400" dirty="0">
                <a:latin typeface="Times New Roman"/>
                <a:ea typeface="Times New Roman"/>
                <a:cs typeface="Times New Roman"/>
              </a:rPr>
              <a:t> </a:t>
            </a:r>
            <a:r>
              <a:rPr lang="en-US" sz="2400" dirty="0" err="1">
                <a:latin typeface="Times New Roman"/>
                <a:ea typeface="Times New Roman"/>
                <a:cs typeface="Times New Roman"/>
              </a:rPr>
              <a:t>định</a:t>
            </a:r>
            <a:r>
              <a:rPr lang="en-US" sz="2400" dirty="0">
                <a:latin typeface="Times New Roman"/>
                <a:ea typeface="Times New Roman"/>
                <a:cs typeface="Times New Roman"/>
              </a:rPr>
              <a:t>.</a:t>
            </a:r>
            <a:endParaRPr lang="en-US" sz="2000" dirty="0">
              <a:latin typeface="Calibri"/>
              <a:ea typeface="Calibri"/>
              <a:cs typeface="Times New Roman"/>
            </a:endParaRPr>
          </a:p>
          <a:p>
            <a:pPr indent="0" algn="just">
              <a:lnSpc>
                <a:spcPct val="115000"/>
              </a:lnSpc>
            </a:pPr>
            <a:r>
              <a:rPr lang="en-US" sz="2400" b="1" dirty="0">
                <a:latin typeface="Times New Roman"/>
                <a:ea typeface="Times New Roman"/>
                <a:cs typeface="Times New Roman"/>
              </a:rPr>
              <a:t>D. </a:t>
            </a:r>
            <a:r>
              <a:rPr lang="en-US" sz="2400" dirty="0" err="1">
                <a:latin typeface="Times New Roman"/>
                <a:ea typeface="Times New Roman"/>
                <a:cs typeface="Times New Roman"/>
              </a:rPr>
              <a:t>thường</a:t>
            </a:r>
            <a:r>
              <a:rPr lang="en-US" sz="2400" dirty="0">
                <a:latin typeface="Times New Roman"/>
                <a:ea typeface="Times New Roman"/>
                <a:cs typeface="Times New Roman"/>
              </a:rPr>
              <a:t> </a:t>
            </a:r>
            <a:r>
              <a:rPr lang="en-US" sz="2400" dirty="0" err="1">
                <a:latin typeface="Times New Roman"/>
                <a:ea typeface="Times New Roman"/>
                <a:cs typeface="Times New Roman"/>
              </a:rPr>
              <a:t>xảy</a:t>
            </a:r>
            <a:r>
              <a:rPr lang="en-US" sz="2400" dirty="0">
                <a:latin typeface="Times New Roman"/>
                <a:ea typeface="Times New Roman"/>
                <a:cs typeface="Times New Roman"/>
              </a:rPr>
              <a:t> </a:t>
            </a:r>
            <a:r>
              <a:rPr lang="en-US" sz="2400" dirty="0" err="1">
                <a:latin typeface="Times New Roman"/>
                <a:ea typeface="Times New Roman"/>
                <a:cs typeface="Times New Roman"/>
              </a:rPr>
              <a:t>ra</a:t>
            </a:r>
            <a:r>
              <a:rPr lang="en-US" sz="2400" dirty="0">
                <a:latin typeface="Times New Roman"/>
                <a:ea typeface="Times New Roman"/>
                <a:cs typeface="Times New Roman"/>
              </a:rPr>
              <a:t> </a:t>
            </a:r>
            <a:r>
              <a:rPr lang="en-US" sz="2400" dirty="0" err="1">
                <a:latin typeface="Times New Roman"/>
                <a:ea typeface="Times New Roman"/>
                <a:cs typeface="Times New Roman"/>
              </a:rPr>
              <a:t>rất</a:t>
            </a:r>
            <a:r>
              <a:rPr lang="en-US" sz="2400" dirty="0">
                <a:latin typeface="Times New Roman"/>
                <a:ea typeface="Times New Roman"/>
                <a:cs typeface="Times New Roman"/>
              </a:rPr>
              <a:t> </a:t>
            </a:r>
            <a:r>
              <a:rPr lang="en-US" sz="2400" dirty="0" err="1">
                <a:latin typeface="Times New Roman"/>
                <a:ea typeface="Times New Roman"/>
                <a:cs typeface="Times New Roman"/>
              </a:rPr>
              <a:t>chậm</a:t>
            </a:r>
            <a:r>
              <a:rPr lang="en-US" sz="2400" dirty="0">
                <a:latin typeface="Times New Roman"/>
                <a:ea typeface="Times New Roman"/>
                <a:cs typeface="Times New Roman"/>
              </a:rPr>
              <a:t>, </a:t>
            </a:r>
            <a:r>
              <a:rPr lang="en-US" sz="2400" dirty="0" err="1">
                <a:latin typeface="Times New Roman"/>
                <a:ea typeface="Times New Roman"/>
                <a:cs typeface="Times New Roman"/>
              </a:rPr>
              <a:t>nhưng</a:t>
            </a:r>
            <a:r>
              <a:rPr lang="en-US" sz="2400" dirty="0">
                <a:latin typeface="Times New Roman"/>
                <a:ea typeface="Times New Roman"/>
                <a:cs typeface="Times New Roman"/>
              </a:rPr>
              <a:t> </a:t>
            </a:r>
            <a:r>
              <a:rPr lang="en-US" sz="2400" dirty="0" err="1">
                <a:latin typeface="Times New Roman"/>
                <a:ea typeface="Times New Roman"/>
                <a:cs typeface="Times New Roman"/>
              </a:rPr>
              <a:t>hoàn</a:t>
            </a:r>
            <a:r>
              <a:rPr lang="en-US" sz="2400" dirty="0">
                <a:latin typeface="Times New Roman"/>
                <a:ea typeface="Times New Roman"/>
                <a:cs typeface="Times New Roman"/>
              </a:rPr>
              <a:t> </a:t>
            </a:r>
            <a:r>
              <a:rPr lang="en-US" sz="2400" dirty="0" err="1">
                <a:latin typeface="Times New Roman"/>
                <a:ea typeface="Times New Roman"/>
                <a:cs typeface="Times New Roman"/>
              </a:rPr>
              <a:t>toàn</a:t>
            </a:r>
            <a:r>
              <a:rPr lang="en-US" sz="2400" dirty="0">
                <a:latin typeface="Times New Roman"/>
                <a:ea typeface="Times New Roman"/>
                <a:cs typeface="Times New Roman"/>
              </a:rPr>
              <a:t>, </a:t>
            </a:r>
            <a:r>
              <a:rPr lang="en-US" sz="2400" dirty="0" err="1">
                <a:latin typeface="Times New Roman"/>
                <a:ea typeface="Times New Roman"/>
                <a:cs typeface="Times New Roman"/>
              </a:rPr>
              <a:t>không</a:t>
            </a:r>
            <a:r>
              <a:rPr lang="en-US" sz="2400" dirty="0">
                <a:latin typeface="Times New Roman"/>
                <a:ea typeface="Times New Roman"/>
                <a:cs typeface="Times New Roman"/>
              </a:rPr>
              <a:t> </a:t>
            </a:r>
            <a:r>
              <a:rPr lang="en-US" sz="2400" dirty="0" err="1">
                <a:latin typeface="Times New Roman"/>
                <a:ea typeface="Times New Roman"/>
                <a:cs typeface="Times New Roman"/>
              </a:rPr>
              <a:t>theo</a:t>
            </a:r>
            <a:r>
              <a:rPr lang="en-US" sz="2400" dirty="0">
                <a:latin typeface="Times New Roman"/>
                <a:ea typeface="Times New Roman"/>
                <a:cs typeface="Times New Roman"/>
              </a:rPr>
              <a:t> </a:t>
            </a:r>
            <a:r>
              <a:rPr lang="en-US" sz="2400" dirty="0" err="1">
                <a:latin typeface="Times New Roman"/>
                <a:ea typeface="Times New Roman"/>
                <a:cs typeface="Times New Roman"/>
              </a:rPr>
              <a:t>một</a:t>
            </a:r>
            <a:r>
              <a:rPr lang="en-US" sz="2400" dirty="0">
                <a:latin typeface="Times New Roman"/>
                <a:ea typeface="Times New Roman"/>
                <a:cs typeface="Times New Roman"/>
              </a:rPr>
              <a:t> </a:t>
            </a:r>
            <a:r>
              <a:rPr lang="en-US" sz="2400" dirty="0" err="1">
                <a:latin typeface="Times New Roman"/>
                <a:ea typeface="Times New Roman"/>
                <a:cs typeface="Times New Roman"/>
              </a:rPr>
              <a:t>hướng</a:t>
            </a:r>
            <a:r>
              <a:rPr lang="en-US" sz="2400" dirty="0">
                <a:latin typeface="Times New Roman"/>
                <a:ea typeface="Times New Roman"/>
                <a:cs typeface="Times New Roman"/>
              </a:rPr>
              <a:t> </a:t>
            </a:r>
            <a:r>
              <a:rPr lang="en-US" sz="2400" dirty="0" err="1">
                <a:latin typeface="Times New Roman"/>
                <a:ea typeface="Times New Roman"/>
                <a:cs typeface="Times New Roman"/>
              </a:rPr>
              <a:t>xác</a:t>
            </a:r>
            <a:r>
              <a:rPr lang="en-US" sz="2400" dirty="0">
                <a:latin typeface="Times New Roman"/>
                <a:ea typeface="Times New Roman"/>
                <a:cs typeface="Times New Roman"/>
              </a:rPr>
              <a:t> </a:t>
            </a:r>
            <a:r>
              <a:rPr lang="en-US" sz="2400" dirty="0" err="1">
                <a:latin typeface="Times New Roman"/>
                <a:ea typeface="Times New Roman"/>
                <a:cs typeface="Times New Roman"/>
              </a:rPr>
              <a:t>định</a:t>
            </a:r>
            <a:r>
              <a:rPr lang="en-US" sz="2400" dirty="0">
                <a:latin typeface="Times New Roman"/>
                <a:ea typeface="Times New Roman"/>
                <a:cs typeface="Times New Roman"/>
              </a:rPr>
              <a:t>.</a:t>
            </a:r>
            <a:endParaRPr lang="en-US" sz="2000" dirty="0">
              <a:latin typeface="Calibri"/>
              <a:ea typeface="Calibri"/>
              <a:cs typeface="Times New Roman"/>
            </a:endParaRPr>
          </a:p>
        </p:txBody>
      </p:sp>
    </p:spTree>
    <p:extLst>
      <p:ext uri="{BB962C8B-B14F-4D97-AF65-F5344CB8AC3E}">
        <p14:creationId xmlns:p14="http://schemas.microsoft.com/office/powerpoint/2010/main" val="209402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down)">
                                      <p:cBhvr>
                                        <p:cTn id="16" dur="500"/>
                                        <p:tgtEl>
                                          <p:spTgt spid="6">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down)">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29" name="Google Shape;429;p38"/>
          <p:cNvSpPr/>
          <p:nvPr/>
        </p:nvSpPr>
        <p:spPr>
          <a:xfrm rot="10800000" flipH="1">
            <a:off x="5" y="0"/>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sp>
        <p:nvSpPr>
          <p:cNvPr id="430" name="Google Shape;430;p38"/>
          <p:cNvSpPr/>
          <p:nvPr/>
        </p:nvSpPr>
        <p:spPr>
          <a:xfrm rot="10800000">
            <a:off x="7807893" y="-18275"/>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grpSp>
        <p:nvGrpSpPr>
          <p:cNvPr id="431" name="Google Shape;431;p38"/>
          <p:cNvGrpSpPr/>
          <p:nvPr/>
        </p:nvGrpSpPr>
        <p:grpSpPr>
          <a:xfrm rot="18258155">
            <a:off x="-894911" y="560921"/>
            <a:ext cx="2138840" cy="747427"/>
            <a:chOff x="8739175" y="-86375"/>
            <a:chExt cx="1704100" cy="531825"/>
          </a:xfrm>
        </p:grpSpPr>
        <p:sp>
          <p:nvSpPr>
            <p:cNvPr id="432" name="Google Shape;432;p38"/>
            <p:cNvSpPr/>
            <p:nvPr/>
          </p:nvSpPr>
          <p:spPr>
            <a:xfrm>
              <a:off x="8739175" y="-86375"/>
              <a:ext cx="1564500" cy="335375"/>
            </a:xfrm>
            <a:custGeom>
              <a:avLst/>
              <a:gdLst/>
              <a:ahLst/>
              <a:cxnLst/>
              <a:rect l="l" t="t" r="r" b="b"/>
              <a:pathLst>
                <a:path w="62580" h="13415" extrusionOk="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spcFirstLastPara="1" wrap="square" lIns="91425" tIns="91425" rIns="91425" bIns="91425" anchor="ctr" anchorCtr="0">
              <a:noAutofit/>
            </a:bodyPr>
            <a:lstStyle/>
            <a:p>
              <a:endParaRPr/>
            </a:p>
          </p:txBody>
        </p:sp>
        <p:sp>
          <p:nvSpPr>
            <p:cNvPr id="433" name="Google Shape;433;p38"/>
            <p:cNvSpPr/>
            <p:nvPr/>
          </p:nvSpPr>
          <p:spPr>
            <a:xfrm>
              <a:off x="10186675" y="106200"/>
              <a:ext cx="256600" cy="339250"/>
            </a:xfrm>
            <a:custGeom>
              <a:avLst/>
              <a:gdLst/>
              <a:ahLst/>
              <a:cxnLst/>
              <a:rect l="l" t="t" r="r" b="b"/>
              <a:pathLst>
                <a:path w="10264" h="13570" extrusionOk="0">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spcFirstLastPara="1" wrap="square" lIns="91425" tIns="91425" rIns="91425" bIns="91425" anchor="ctr" anchorCtr="0">
              <a:noAutofit/>
            </a:bodyPr>
            <a:lstStyle/>
            <a:p>
              <a:endParaRPr/>
            </a:p>
          </p:txBody>
        </p:sp>
        <p:sp>
          <p:nvSpPr>
            <p:cNvPr id="434" name="Google Shape;434;p38"/>
            <p:cNvSpPr/>
            <p:nvPr/>
          </p:nvSpPr>
          <p:spPr>
            <a:xfrm>
              <a:off x="10211375" y="157275"/>
              <a:ext cx="226575" cy="241225"/>
            </a:xfrm>
            <a:custGeom>
              <a:avLst/>
              <a:gdLst/>
              <a:ahLst/>
              <a:cxnLst/>
              <a:rect l="l" t="t" r="r" b="b"/>
              <a:pathLst>
                <a:path w="9063" h="9649" extrusionOk="0">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spcFirstLastPara="1" wrap="square" lIns="91425" tIns="91425" rIns="91425" bIns="91425" anchor="ctr" anchorCtr="0">
              <a:noAutofit/>
            </a:bodyPr>
            <a:lstStyle/>
            <a:p>
              <a:endParaRPr/>
            </a:p>
          </p:txBody>
        </p:sp>
        <p:sp>
          <p:nvSpPr>
            <p:cNvPr id="435" name="Google Shape;435;p38"/>
            <p:cNvSpPr/>
            <p:nvPr/>
          </p:nvSpPr>
          <p:spPr>
            <a:xfrm>
              <a:off x="10217925" y="178075"/>
              <a:ext cx="123550" cy="26875"/>
            </a:xfrm>
            <a:custGeom>
              <a:avLst/>
              <a:gdLst/>
              <a:ahLst/>
              <a:cxnLst/>
              <a:rect l="l" t="t" r="r" b="b"/>
              <a:pathLst>
                <a:path w="4942" h="1075" extrusionOk="0">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spcFirstLastPara="1" wrap="square" lIns="91425" tIns="91425" rIns="91425" bIns="91425" anchor="ctr" anchorCtr="0">
              <a:noAutofit/>
            </a:bodyPr>
            <a:lstStyle/>
            <a:p>
              <a:endParaRPr/>
            </a:p>
          </p:txBody>
        </p:sp>
      </p:grpSp>
      <p:sp>
        <p:nvSpPr>
          <p:cNvPr id="436" name="Google Shape;436;p38"/>
          <p:cNvSpPr/>
          <p:nvPr/>
        </p:nvSpPr>
        <p:spPr>
          <a:xfrm rot="-2345280" flipH="1">
            <a:off x="7445370" y="4687767"/>
            <a:ext cx="2443186" cy="648718"/>
          </a:xfrm>
          <a:custGeom>
            <a:avLst/>
            <a:gdLst/>
            <a:ahLst/>
            <a:cxnLst/>
            <a:rect l="l" t="t" r="r" b="b"/>
            <a:pathLst>
              <a:path w="64414" h="17104" extrusionOk="0">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spcFirstLastPara="1" wrap="square" lIns="91419" tIns="91419" rIns="91419" bIns="91419" anchor="ctr" anchorCtr="0">
            <a:noAutofit/>
          </a:bodyPr>
          <a:lstStyle/>
          <a:p>
            <a:endParaRPr/>
          </a:p>
        </p:txBody>
      </p:sp>
      <p:sp>
        <p:nvSpPr>
          <p:cNvPr id="3" name="Rectangle 2"/>
          <p:cNvSpPr/>
          <p:nvPr/>
        </p:nvSpPr>
        <p:spPr>
          <a:xfrm>
            <a:off x="145544" y="706530"/>
            <a:ext cx="8439123" cy="1200323"/>
          </a:xfrm>
          <a:prstGeom prst="rect">
            <a:avLst/>
          </a:prstGeom>
        </p:spPr>
        <p:txBody>
          <a:bodyPr wrap="square" lIns="91434" tIns="45717" rIns="91434" bIns="45717">
            <a:spAutoFit/>
          </a:bodyPr>
          <a:lstStyle/>
          <a:p>
            <a:pPr algn="just" defTabSz="457166">
              <a:buClrTx/>
            </a:pPr>
            <a:r>
              <a:rPr lang="pt-BR" sz="2400" b="1" dirty="0">
                <a:solidFill>
                  <a:schemeClr val="tx2">
                    <a:lumMod val="25000"/>
                  </a:schemeClr>
                </a:solidFill>
                <a:latin typeface="Times New Roman"/>
                <a:ea typeface="Times New Roman"/>
                <a:cs typeface="Times New Roman"/>
              </a:rPr>
              <a:t>Câu 5</a:t>
            </a:r>
            <a:r>
              <a:rPr lang="en-US" sz="2400" b="1" dirty="0">
                <a:solidFill>
                  <a:schemeClr val="tx2">
                    <a:lumMod val="25000"/>
                  </a:schemeClr>
                </a:solidFill>
              </a:rPr>
              <a:t>. </a:t>
            </a:r>
            <a:r>
              <a:rPr lang="en-US" sz="2400" dirty="0" err="1">
                <a:solidFill>
                  <a:schemeClr val="tx2">
                    <a:lumMod val="25000"/>
                  </a:schemeClr>
                </a:solidFill>
                <a:latin typeface="Times New Roman" panose="02020603050405020304" pitchFamily="18" charset="0"/>
                <a:ea typeface="Times New Roman" panose="02020603050405020304" pitchFamily="18" charset="0"/>
              </a:rPr>
              <a:t>Chỉ</a:t>
            </a:r>
            <a:r>
              <a:rPr lang="en-US" sz="2400" dirty="0">
                <a:solidFill>
                  <a:schemeClr val="tx2">
                    <a:lumMod val="25000"/>
                  </a:schemeClr>
                </a:solidFill>
                <a:latin typeface="Times New Roman" panose="02020603050405020304" pitchFamily="18" charset="0"/>
                <a:ea typeface="Times New Roman" panose="02020603050405020304" pitchFamily="18" charset="0"/>
              </a:rPr>
              <a:t> </a:t>
            </a:r>
            <a:r>
              <a:rPr lang="en-US" sz="2400" dirty="0" err="1">
                <a:solidFill>
                  <a:schemeClr val="tx2">
                    <a:lumMod val="25000"/>
                  </a:schemeClr>
                </a:solidFill>
                <a:latin typeface="Times New Roman" panose="02020603050405020304" pitchFamily="18" charset="0"/>
                <a:ea typeface="Times New Roman" panose="02020603050405020304" pitchFamily="18" charset="0"/>
              </a:rPr>
              <a:t>ra</a:t>
            </a:r>
            <a:r>
              <a:rPr lang="en-US" sz="2400" dirty="0">
                <a:solidFill>
                  <a:schemeClr val="tx2">
                    <a:lumMod val="25000"/>
                  </a:schemeClr>
                </a:solidFill>
                <a:latin typeface="Times New Roman" panose="02020603050405020304" pitchFamily="18" charset="0"/>
                <a:ea typeface="Times New Roman" panose="02020603050405020304" pitchFamily="18" charset="0"/>
              </a:rPr>
              <a:t> </a:t>
            </a:r>
            <a:r>
              <a:rPr lang="en-US" sz="2400" dirty="0" err="1">
                <a:solidFill>
                  <a:schemeClr val="tx2">
                    <a:lumMod val="25000"/>
                  </a:schemeClr>
                </a:solidFill>
                <a:latin typeface="Times New Roman" panose="02020603050405020304" pitchFamily="18" charset="0"/>
                <a:ea typeface="Times New Roman" panose="02020603050405020304" pitchFamily="18" charset="0"/>
              </a:rPr>
              <a:t>các</a:t>
            </a:r>
            <a:r>
              <a:rPr lang="en-US" sz="2400" dirty="0">
                <a:solidFill>
                  <a:schemeClr val="tx2">
                    <a:lumMod val="25000"/>
                  </a:schemeClr>
                </a:solidFill>
                <a:latin typeface="Times New Roman" panose="02020603050405020304" pitchFamily="18" charset="0"/>
                <a:ea typeface="Times New Roman" panose="02020603050405020304" pitchFamily="18" charset="0"/>
              </a:rPr>
              <a:t> </a:t>
            </a:r>
            <a:r>
              <a:rPr lang="en-US" sz="2400" dirty="0" err="1">
                <a:solidFill>
                  <a:schemeClr val="tx2">
                    <a:lumMod val="25000"/>
                  </a:schemeClr>
                </a:solidFill>
                <a:latin typeface="Times New Roman" panose="02020603050405020304" pitchFamily="18" charset="0"/>
                <a:ea typeface="Times New Roman" panose="02020603050405020304" pitchFamily="18" charset="0"/>
              </a:rPr>
              <a:t>nhóm</a:t>
            </a:r>
            <a:r>
              <a:rPr lang="en-US" sz="2400" dirty="0">
                <a:solidFill>
                  <a:schemeClr val="tx2">
                    <a:lumMod val="25000"/>
                  </a:schemeClr>
                </a:solidFill>
                <a:latin typeface="Times New Roman" panose="02020603050405020304" pitchFamily="18" charset="0"/>
                <a:ea typeface="Times New Roman" panose="02020603050405020304" pitchFamily="18" charset="0"/>
              </a:rPr>
              <a:t> </a:t>
            </a:r>
            <a:r>
              <a:rPr lang="en-US" sz="2400" dirty="0" err="1">
                <a:solidFill>
                  <a:schemeClr val="tx2">
                    <a:lumMod val="25000"/>
                  </a:schemeClr>
                </a:solidFill>
                <a:latin typeface="Times New Roman" panose="02020603050405020304" pitchFamily="18" charset="0"/>
                <a:ea typeface="Times New Roman" panose="02020603050405020304" pitchFamily="18" charset="0"/>
              </a:rPr>
              <a:t>chức</a:t>
            </a:r>
            <a:r>
              <a:rPr lang="en-US" sz="2400" dirty="0">
                <a:solidFill>
                  <a:schemeClr val="tx2">
                    <a:lumMod val="25000"/>
                  </a:schemeClr>
                </a:solidFill>
                <a:latin typeface="Times New Roman" panose="02020603050405020304" pitchFamily="18" charset="0"/>
                <a:ea typeface="Times New Roman" panose="02020603050405020304" pitchFamily="18" charset="0"/>
              </a:rPr>
              <a:t> </a:t>
            </a:r>
            <a:r>
              <a:rPr lang="en-US" sz="2400" dirty="0" err="1">
                <a:solidFill>
                  <a:schemeClr val="tx2">
                    <a:lumMod val="25000"/>
                  </a:schemeClr>
                </a:solidFill>
                <a:latin typeface="Times New Roman" panose="02020603050405020304" pitchFamily="18" charset="0"/>
                <a:ea typeface="Times New Roman" panose="02020603050405020304" pitchFamily="18" charset="0"/>
              </a:rPr>
              <a:t>trong</a:t>
            </a:r>
            <a:r>
              <a:rPr lang="en-US" sz="2400" dirty="0">
                <a:solidFill>
                  <a:schemeClr val="tx2">
                    <a:lumMod val="25000"/>
                  </a:schemeClr>
                </a:solidFill>
                <a:latin typeface="Times New Roman" panose="02020603050405020304" pitchFamily="18" charset="0"/>
                <a:ea typeface="Times New Roman" panose="02020603050405020304" pitchFamily="18" charset="0"/>
              </a:rPr>
              <a:t> </a:t>
            </a:r>
            <a:r>
              <a:rPr lang="en-US" sz="2400" dirty="0" err="1">
                <a:solidFill>
                  <a:schemeClr val="tx2">
                    <a:lumMod val="25000"/>
                  </a:schemeClr>
                </a:solidFill>
                <a:latin typeface="Times New Roman" panose="02020603050405020304" pitchFamily="18" charset="0"/>
                <a:ea typeface="Times New Roman" panose="02020603050405020304" pitchFamily="18" charset="0"/>
              </a:rPr>
              <a:t>các</a:t>
            </a:r>
            <a:r>
              <a:rPr lang="en-US" sz="2400" dirty="0">
                <a:solidFill>
                  <a:schemeClr val="tx2">
                    <a:lumMod val="25000"/>
                  </a:schemeClr>
                </a:solidFill>
                <a:latin typeface="Times New Roman" panose="02020603050405020304" pitchFamily="18" charset="0"/>
                <a:ea typeface="Times New Roman" panose="02020603050405020304" pitchFamily="18" charset="0"/>
              </a:rPr>
              <a:t> </a:t>
            </a:r>
            <a:r>
              <a:rPr lang="en-US" sz="2400" dirty="0" err="1">
                <a:solidFill>
                  <a:schemeClr val="tx2">
                    <a:lumMod val="25000"/>
                  </a:schemeClr>
                </a:solidFill>
                <a:latin typeface="Times New Roman" panose="02020603050405020304" pitchFamily="18" charset="0"/>
                <a:ea typeface="Times New Roman" panose="02020603050405020304" pitchFamily="18" charset="0"/>
              </a:rPr>
              <a:t>chất</a:t>
            </a:r>
            <a:r>
              <a:rPr lang="en-US" sz="2400" dirty="0">
                <a:solidFill>
                  <a:schemeClr val="tx2">
                    <a:lumMod val="25000"/>
                  </a:schemeClr>
                </a:solidFill>
                <a:latin typeface="Times New Roman" panose="02020603050405020304" pitchFamily="18" charset="0"/>
                <a:ea typeface="Times New Roman" panose="02020603050405020304" pitchFamily="18" charset="0"/>
              </a:rPr>
              <a:t> </a:t>
            </a:r>
            <a:r>
              <a:rPr lang="en-US" sz="2400" dirty="0" err="1">
                <a:solidFill>
                  <a:schemeClr val="tx2">
                    <a:lumMod val="25000"/>
                  </a:schemeClr>
                </a:solidFill>
                <a:latin typeface="Times New Roman" panose="02020603050405020304" pitchFamily="18" charset="0"/>
                <a:ea typeface="Times New Roman" panose="02020603050405020304" pitchFamily="18" charset="0"/>
              </a:rPr>
              <a:t>hữu</a:t>
            </a:r>
            <a:r>
              <a:rPr lang="en-US" sz="2400" dirty="0">
                <a:solidFill>
                  <a:schemeClr val="tx2">
                    <a:lumMod val="25000"/>
                  </a:schemeClr>
                </a:solidFill>
                <a:latin typeface="Times New Roman" panose="02020603050405020304" pitchFamily="18" charset="0"/>
                <a:ea typeface="Times New Roman" panose="02020603050405020304" pitchFamily="18" charset="0"/>
              </a:rPr>
              <a:t> </a:t>
            </a:r>
            <a:r>
              <a:rPr lang="en-US" sz="2400" dirty="0" err="1">
                <a:solidFill>
                  <a:schemeClr val="tx2">
                    <a:lumMod val="25000"/>
                  </a:schemeClr>
                </a:solidFill>
                <a:latin typeface="Times New Roman" panose="02020603050405020304" pitchFamily="18" charset="0"/>
                <a:ea typeface="Times New Roman" panose="02020603050405020304" pitchFamily="18" charset="0"/>
              </a:rPr>
              <a:t>cơ</a:t>
            </a:r>
            <a:r>
              <a:rPr lang="en-US" sz="2400" dirty="0">
                <a:solidFill>
                  <a:schemeClr val="tx2">
                    <a:lumMod val="25000"/>
                  </a:schemeClr>
                </a:solidFill>
                <a:latin typeface="Times New Roman" panose="02020603050405020304" pitchFamily="18" charset="0"/>
                <a:ea typeface="Times New Roman" panose="02020603050405020304" pitchFamily="18" charset="0"/>
              </a:rPr>
              <a:t> </a:t>
            </a:r>
            <a:r>
              <a:rPr lang="en-US" sz="2400" dirty="0" err="1">
                <a:solidFill>
                  <a:schemeClr val="tx2">
                    <a:lumMod val="25000"/>
                  </a:schemeClr>
                </a:solidFill>
                <a:latin typeface="Times New Roman" panose="02020603050405020304" pitchFamily="18" charset="0"/>
                <a:ea typeface="Times New Roman" panose="02020603050405020304" pitchFamily="18" charset="0"/>
              </a:rPr>
              <a:t>sau</a:t>
            </a:r>
            <a:r>
              <a:rPr lang="en-US" sz="2400" dirty="0">
                <a:solidFill>
                  <a:schemeClr val="tx2">
                    <a:lumMod val="25000"/>
                  </a:schemeClr>
                </a:solidFill>
                <a:latin typeface="Times New Roman" panose="02020603050405020304" pitchFamily="18" charset="0"/>
                <a:ea typeface="Times New Roman" panose="02020603050405020304" pitchFamily="18" charset="0"/>
              </a:rPr>
              <a:t>: </a:t>
            </a:r>
            <a:r>
              <a:rPr lang="vi-VN" sz="2400" kern="1200" dirty="0">
                <a:solidFill>
                  <a:schemeClr val="tx2">
                    <a:lumMod val="25000"/>
                  </a:schemeClr>
                </a:solidFill>
                <a:latin typeface="Times New Roman" panose="02020603050405020304" pitchFamily="18" charset="0"/>
                <a:ea typeface="+mn-ea"/>
                <a:cs typeface="Times New Roman" panose="02020603050405020304" pitchFamily="18" charset="0"/>
              </a:rPr>
              <a:t>C</a:t>
            </a:r>
            <a:r>
              <a:rPr lang="vi-VN" sz="2400" kern="1200" baseline="-25000" dirty="0">
                <a:solidFill>
                  <a:schemeClr val="tx2">
                    <a:lumMod val="25000"/>
                  </a:schemeClr>
                </a:solidFill>
                <a:latin typeface="Times New Roman" panose="02020603050405020304" pitchFamily="18" charset="0"/>
                <a:ea typeface="+mn-ea"/>
                <a:cs typeface="Times New Roman" panose="02020603050405020304" pitchFamily="18" charset="0"/>
              </a:rPr>
              <a:t>2</a:t>
            </a:r>
            <a:r>
              <a:rPr lang="vi-VN" sz="2400" kern="1200" dirty="0">
                <a:solidFill>
                  <a:schemeClr val="tx2">
                    <a:lumMod val="25000"/>
                  </a:schemeClr>
                </a:solidFill>
                <a:latin typeface="Times New Roman" panose="02020603050405020304" pitchFamily="18" charset="0"/>
                <a:ea typeface="+mn-ea"/>
                <a:cs typeface="Times New Roman" panose="02020603050405020304" pitchFamily="18" charset="0"/>
              </a:rPr>
              <a:t>H</a:t>
            </a:r>
            <a:r>
              <a:rPr lang="vi-VN" sz="2400" kern="1200" baseline="-25000" dirty="0">
                <a:solidFill>
                  <a:schemeClr val="tx2">
                    <a:lumMod val="25000"/>
                  </a:schemeClr>
                </a:solidFill>
                <a:latin typeface="Times New Roman" panose="02020603050405020304" pitchFamily="18" charset="0"/>
                <a:ea typeface="+mn-ea"/>
                <a:cs typeface="Times New Roman" panose="02020603050405020304" pitchFamily="18" charset="0"/>
              </a:rPr>
              <a:t>5 </a:t>
            </a:r>
            <a:r>
              <a:rPr lang="vi-VN" sz="2400" kern="1200" dirty="0">
                <a:solidFill>
                  <a:schemeClr val="tx2">
                    <a:lumMod val="25000"/>
                  </a:schemeClr>
                </a:solidFill>
                <a:latin typeface="Times New Roman" panose="02020603050405020304" pitchFamily="18" charset="0"/>
                <a:ea typeface="+mn-ea"/>
                <a:cs typeface="Times New Roman" panose="02020603050405020304" pitchFamily="18" charset="0"/>
              </a:rPr>
              <a:t>- O- C</a:t>
            </a:r>
            <a:r>
              <a:rPr lang="vi-VN" sz="2400" kern="1200" baseline="-25000" dirty="0">
                <a:solidFill>
                  <a:schemeClr val="tx2">
                    <a:lumMod val="25000"/>
                  </a:schemeClr>
                </a:solidFill>
                <a:latin typeface="Times New Roman" panose="02020603050405020304" pitchFamily="18" charset="0"/>
                <a:ea typeface="+mn-ea"/>
                <a:cs typeface="Times New Roman" panose="02020603050405020304" pitchFamily="18" charset="0"/>
              </a:rPr>
              <a:t>2</a:t>
            </a:r>
            <a:r>
              <a:rPr lang="vi-VN" sz="2400" kern="1200" dirty="0">
                <a:solidFill>
                  <a:schemeClr val="tx2">
                    <a:lumMod val="25000"/>
                  </a:schemeClr>
                </a:solidFill>
                <a:latin typeface="Times New Roman" panose="02020603050405020304" pitchFamily="18" charset="0"/>
                <a:ea typeface="+mn-ea"/>
                <a:cs typeface="Times New Roman" panose="02020603050405020304" pitchFamily="18" charset="0"/>
              </a:rPr>
              <a:t>H</a:t>
            </a:r>
            <a:r>
              <a:rPr lang="vi-VN" sz="2400" kern="1200" baseline="-25000" dirty="0">
                <a:solidFill>
                  <a:schemeClr val="tx2">
                    <a:lumMod val="25000"/>
                  </a:schemeClr>
                </a:solidFill>
                <a:latin typeface="Times New Roman" panose="02020603050405020304" pitchFamily="18" charset="0"/>
                <a:ea typeface="+mn-ea"/>
                <a:cs typeface="Times New Roman" panose="02020603050405020304" pitchFamily="18" charset="0"/>
              </a:rPr>
              <a:t>5</a:t>
            </a:r>
            <a:r>
              <a:rPr lang="vi-VN" sz="2400" kern="1200" dirty="0">
                <a:solidFill>
                  <a:schemeClr val="tx2">
                    <a:lumMod val="25000"/>
                  </a:schemeClr>
                </a:solidFill>
                <a:latin typeface="Times New Roman" panose="02020603050405020304" pitchFamily="18" charset="0"/>
                <a:ea typeface="+mn-ea"/>
                <a:cs typeface="Times New Roman" panose="02020603050405020304" pitchFamily="18" charset="0"/>
              </a:rPr>
              <a:t> (1), C</a:t>
            </a:r>
            <a:r>
              <a:rPr lang="vi-VN" sz="2400" kern="1200" baseline="-25000" dirty="0">
                <a:solidFill>
                  <a:schemeClr val="tx2">
                    <a:lumMod val="25000"/>
                  </a:schemeClr>
                </a:solidFill>
                <a:latin typeface="Times New Roman" panose="02020603050405020304" pitchFamily="18" charset="0"/>
                <a:ea typeface="+mn-ea"/>
                <a:cs typeface="Times New Roman" panose="02020603050405020304" pitchFamily="18" charset="0"/>
              </a:rPr>
              <a:t>6</a:t>
            </a:r>
            <a:r>
              <a:rPr lang="vi-VN" sz="2400" kern="1200" dirty="0">
                <a:solidFill>
                  <a:schemeClr val="tx2">
                    <a:lumMod val="25000"/>
                  </a:schemeClr>
                </a:solidFill>
                <a:latin typeface="Times New Roman" panose="02020603050405020304" pitchFamily="18" charset="0"/>
                <a:ea typeface="+mn-ea"/>
                <a:cs typeface="Times New Roman" panose="02020603050405020304" pitchFamily="18" charset="0"/>
              </a:rPr>
              <a:t>H</a:t>
            </a:r>
            <a:r>
              <a:rPr lang="vi-VN" sz="2400" kern="1200" baseline="-25000" dirty="0">
                <a:solidFill>
                  <a:schemeClr val="tx2">
                    <a:lumMod val="25000"/>
                  </a:schemeClr>
                </a:solidFill>
                <a:latin typeface="Times New Roman" panose="02020603050405020304" pitchFamily="18" charset="0"/>
                <a:ea typeface="+mn-ea"/>
                <a:cs typeface="Times New Roman" panose="02020603050405020304" pitchFamily="18" charset="0"/>
              </a:rPr>
              <a:t>5</a:t>
            </a:r>
            <a:r>
              <a:rPr lang="vi-VN" sz="2400" kern="1200" dirty="0">
                <a:solidFill>
                  <a:schemeClr val="tx2">
                    <a:lumMod val="25000"/>
                  </a:schemeClr>
                </a:solidFill>
                <a:latin typeface="Times New Roman" panose="02020603050405020304" pitchFamily="18" charset="0"/>
                <a:ea typeface="+mn-ea"/>
                <a:cs typeface="Times New Roman" panose="02020603050405020304" pitchFamily="18" charset="0"/>
              </a:rPr>
              <a:t>-NH</a:t>
            </a:r>
            <a:r>
              <a:rPr lang="vi-VN" sz="2400" kern="1200" baseline="-25000" dirty="0">
                <a:solidFill>
                  <a:schemeClr val="tx2">
                    <a:lumMod val="25000"/>
                  </a:schemeClr>
                </a:solidFill>
                <a:latin typeface="Times New Roman" panose="02020603050405020304" pitchFamily="18" charset="0"/>
                <a:ea typeface="+mn-ea"/>
                <a:cs typeface="Times New Roman" panose="02020603050405020304" pitchFamily="18" charset="0"/>
              </a:rPr>
              <a:t>2</a:t>
            </a:r>
            <a:r>
              <a:rPr lang="vi-VN" sz="2400" kern="1200" dirty="0">
                <a:solidFill>
                  <a:schemeClr val="tx2">
                    <a:lumMod val="25000"/>
                  </a:schemeClr>
                </a:solidFill>
                <a:latin typeface="Times New Roman" panose="02020603050405020304" pitchFamily="18" charset="0"/>
                <a:ea typeface="+mn-ea"/>
                <a:cs typeface="Times New Roman" panose="02020603050405020304" pitchFamily="18" charset="0"/>
              </a:rPr>
              <a:t> (2), C</a:t>
            </a:r>
            <a:r>
              <a:rPr lang="vi-VN" sz="2400" kern="1200" baseline="-25000" dirty="0">
                <a:solidFill>
                  <a:schemeClr val="tx2">
                    <a:lumMod val="25000"/>
                  </a:schemeClr>
                </a:solidFill>
                <a:latin typeface="Times New Roman" panose="02020603050405020304" pitchFamily="18" charset="0"/>
                <a:ea typeface="+mn-ea"/>
                <a:cs typeface="Times New Roman" panose="02020603050405020304" pitchFamily="18" charset="0"/>
              </a:rPr>
              <a:t>2</a:t>
            </a:r>
            <a:r>
              <a:rPr lang="vi-VN" sz="2400" kern="1200" dirty="0">
                <a:solidFill>
                  <a:schemeClr val="tx2">
                    <a:lumMod val="25000"/>
                  </a:schemeClr>
                </a:solidFill>
                <a:latin typeface="Times New Roman" panose="02020603050405020304" pitchFamily="18" charset="0"/>
                <a:ea typeface="+mn-ea"/>
                <a:cs typeface="Times New Roman" panose="02020603050405020304" pitchFamily="18" charset="0"/>
              </a:rPr>
              <a:t>H</a:t>
            </a:r>
            <a:r>
              <a:rPr lang="vi-VN" sz="2400" kern="1200" baseline="-25000" dirty="0">
                <a:solidFill>
                  <a:schemeClr val="tx2">
                    <a:lumMod val="25000"/>
                  </a:schemeClr>
                </a:solidFill>
                <a:latin typeface="Times New Roman" panose="02020603050405020304" pitchFamily="18" charset="0"/>
                <a:ea typeface="+mn-ea"/>
                <a:cs typeface="Times New Roman" panose="02020603050405020304" pitchFamily="18" charset="0"/>
              </a:rPr>
              <a:t>5</a:t>
            </a:r>
            <a:r>
              <a:rPr lang="vi-VN" sz="2400" kern="1200" dirty="0">
                <a:solidFill>
                  <a:schemeClr val="tx2">
                    <a:lumMod val="25000"/>
                  </a:schemeClr>
                </a:solidFill>
                <a:latin typeface="Times New Roman" panose="02020603050405020304" pitchFamily="18" charset="0"/>
                <a:ea typeface="+mn-ea"/>
                <a:cs typeface="Times New Roman" panose="02020603050405020304" pitchFamily="18" charset="0"/>
              </a:rPr>
              <a:t>- CHO (3), C</a:t>
            </a:r>
            <a:r>
              <a:rPr lang="vi-VN" sz="2400" kern="1200" baseline="-25000" dirty="0">
                <a:solidFill>
                  <a:schemeClr val="tx2">
                    <a:lumMod val="25000"/>
                  </a:schemeClr>
                </a:solidFill>
                <a:latin typeface="Times New Roman" panose="02020603050405020304" pitchFamily="18" charset="0"/>
                <a:ea typeface="+mn-ea"/>
                <a:cs typeface="Times New Roman" panose="02020603050405020304" pitchFamily="18" charset="0"/>
              </a:rPr>
              <a:t>2</a:t>
            </a:r>
            <a:r>
              <a:rPr lang="vi-VN" sz="2400" kern="1200" dirty="0">
                <a:solidFill>
                  <a:schemeClr val="tx2">
                    <a:lumMod val="25000"/>
                  </a:schemeClr>
                </a:solidFill>
                <a:latin typeface="Times New Roman" panose="02020603050405020304" pitchFamily="18" charset="0"/>
                <a:ea typeface="+mn-ea"/>
                <a:cs typeface="Times New Roman" panose="02020603050405020304" pitchFamily="18" charset="0"/>
              </a:rPr>
              <a:t>H</a:t>
            </a:r>
            <a:r>
              <a:rPr lang="vi-VN" sz="2400" kern="1200" baseline="-25000" dirty="0">
                <a:solidFill>
                  <a:schemeClr val="tx2">
                    <a:lumMod val="25000"/>
                  </a:schemeClr>
                </a:solidFill>
                <a:latin typeface="Times New Roman" panose="02020603050405020304" pitchFamily="18" charset="0"/>
                <a:ea typeface="+mn-ea"/>
                <a:cs typeface="Times New Roman" panose="02020603050405020304" pitchFamily="18" charset="0"/>
              </a:rPr>
              <a:t>5</a:t>
            </a:r>
            <a:r>
              <a:rPr lang="vi-VN" sz="2400" kern="1200" dirty="0">
                <a:solidFill>
                  <a:schemeClr val="tx2">
                    <a:lumMod val="25000"/>
                  </a:schemeClr>
                </a:solidFill>
                <a:latin typeface="Times New Roman" panose="02020603050405020304" pitchFamily="18" charset="0"/>
                <a:ea typeface="+mn-ea"/>
                <a:cs typeface="Times New Roman" panose="02020603050405020304" pitchFamily="18" charset="0"/>
              </a:rPr>
              <a:t>- COOH (4), CH</a:t>
            </a:r>
            <a:r>
              <a:rPr lang="vi-VN" sz="2400" kern="1200" baseline="-25000" dirty="0">
                <a:solidFill>
                  <a:schemeClr val="tx2">
                    <a:lumMod val="25000"/>
                  </a:schemeClr>
                </a:solidFill>
                <a:latin typeface="Times New Roman" panose="02020603050405020304" pitchFamily="18" charset="0"/>
                <a:ea typeface="+mn-ea"/>
                <a:cs typeface="Times New Roman" panose="02020603050405020304" pitchFamily="18" charset="0"/>
              </a:rPr>
              <a:t>3</a:t>
            </a:r>
            <a:r>
              <a:rPr lang="vi-VN" sz="2400" kern="1200" dirty="0">
                <a:solidFill>
                  <a:schemeClr val="tx2">
                    <a:lumMod val="25000"/>
                  </a:schemeClr>
                </a:solidFill>
                <a:latin typeface="Times New Roman" panose="02020603050405020304" pitchFamily="18" charset="0"/>
                <a:ea typeface="+mn-ea"/>
                <a:cs typeface="Times New Roman" panose="02020603050405020304" pitchFamily="18" charset="0"/>
              </a:rPr>
              <a:t>- CO- CH</a:t>
            </a:r>
            <a:r>
              <a:rPr lang="vi-VN" sz="2400" kern="1200" baseline="-25000" dirty="0">
                <a:solidFill>
                  <a:schemeClr val="tx2">
                    <a:lumMod val="25000"/>
                  </a:schemeClr>
                </a:solidFill>
                <a:latin typeface="Times New Roman" panose="02020603050405020304" pitchFamily="18" charset="0"/>
                <a:ea typeface="+mn-ea"/>
                <a:cs typeface="Times New Roman" panose="02020603050405020304" pitchFamily="18" charset="0"/>
              </a:rPr>
              <a:t>2</a:t>
            </a:r>
            <a:r>
              <a:rPr lang="vi-VN" sz="2400" kern="1200" dirty="0">
                <a:solidFill>
                  <a:schemeClr val="tx2">
                    <a:lumMod val="25000"/>
                  </a:schemeClr>
                </a:solidFill>
                <a:latin typeface="Times New Roman" panose="02020603050405020304" pitchFamily="18" charset="0"/>
                <a:ea typeface="+mn-ea"/>
                <a:cs typeface="Times New Roman" panose="02020603050405020304" pitchFamily="18" charset="0"/>
              </a:rPr>
              <a:t>- CH</a:t>
            </a:r>
            <a:r>
              <a:rPr lang="vi-VN" sz="2400" kern="1200" baseline="-25000" dirty="0">
                <a:solidFill>
                  <a:schemeClr val="tx2">
                    <a:lumMod val="25000"/>
                  </a:schemeClr>
                </a:solidFill>
                <a:latin typeface="Times New Roman" panose="02020603050405020304" pitchFamily="18" charset="0"/>
                <a:ea typeface="+mn-ea"/>
                <a:cs typeface="Times New Roman" panose="02020603050405020304" pitchFamily="18" charset="0"/>
              </a:rPr>
              <a:t>3</a:t>
            </a:r>
            <a:r>
              <a:rPr lang="vi-VN" sz="2400" kern="1200" dirty="0">
                <a:solidFill>
                  <a:schemeClr val="tx2">
                    <a:lumMod val="25000"/>
                  </a:schemeClr>
                </a:solidFill>
                <a:latin typeface="Times New Roman" panose="02020603050405020304" pitchFamily="18" charset="0"/>
                <a:ea typeface="+mn-ea"/>
                <a:cs typeface="Times New Roman" panose="02020603050405020304" pitchFamily="18" charset="0"/>
              </a:rPr>
              <a:t> (5), CH</a:t>
            </a:r>
            <a:r>
              <a:rPr lang="vi-VN" sz="2400" kern="1200" baseline="-25000" dirty="0">
                <a:solidFill>
                  <a:schemeClr val="tx2">
                    <a:lumMod val="25000"/>
                  </a:schemeClr>
                </a:solidFill>
                <a:latin typeface="Times New Roman" panose="02020603050405020304" pitchFamily="18" charset="0"/>
                <a:ea typeface="+mn-ea"/>
                <a:cs typeface="Times New Roman" panose="02020603050405020304" pitchFamily="18" charset="0"/>
              </a:rPr>
              <a:t>3</a:t>
            </a:r>
            <a:r>
              <a:rPr lang="vi-VN" sz="2400" kern="1200" dirty="0">
                <a:solidFill>
                  <a:schemeClr val="tx2">
                    <a:lumMod val="25000"/>
                  </a:schemeClr>
                </a:solidFill>
                <a:latin typeface="Times New Roman" panose="02020603050405020304" pitchFamily="18" charset="0"/>
                <a:ea typeface="+mn-ea"/>
                <a:cs typeface="Times New Roman" panose="02020603050405020304" pitchFamily="18" charset="0"/>
              </a:rPr>
              <a:t>- OH (6), CH</a:t>
            </a:r>
            <a:r>
              <a:rPr lang="vi-VN" sz="2400" kern="1200" baseline="-25000" dirty="0">
                <a:solidFill>
                  <a:schemeClr val="tx2">
                    <a:lumMod val="25000"/>
                  </a:schemeClr>
                </a:solidFill>
                <a:latin typeface="Times New Roman" panose="02020603050405020304" pitchFamily="18" charset="0"/>
                <a:ea typeface="+mn-ea"/>
                <a:cs typeface="Times New Roman" panose="02020603050405020304" pitchFamily="18" charset="0"/>
              </a:rPr>
              <a:t>3</a:t>
            </a:r>
            <a:r>
              <a:rPr lang="vi-VN" sz="2400" kern="1200" dirty="0">
                <a:solidFill>
                  <a:schemeClr val="tx2">
                    <a:lumMod val="25000"/>
                  </a:schemeClr>
                </a:solidFill>
                <a:latin typeface="Times New Roman" panose="02020603050405020304" pitchFamily="18" charset="0"/>
                <a:ea typeface="+mn-ea"/>
                <a:cs typeface="Times New Roman" panose="02020603050405020304" pitchFamily="18" charset="0"/>
              </a:rPr>
              <a:t>COOC</a:t>
            </a:r>
            <a:r>
              <a:rPr lang="vi-VN" sz="2400" kern="1200" baseline="-25000" dirty="0">
                <a:solidFill>
                  <a:schemeClr val="tx2">
                    <a:lumMod val="25000"/>
                  </a:schemeClr>
                </a:solidFill>
                <a:latin typeface="Times New Roman" panose="02020603050405020304" pitchFamily="18" charset="0"/>
                <a:ea typeface="+mn-ea"/>
                <a:cs typeface="Times New Roman" panose="02020603050405020304" pitchFamily="18" charset="0"/>
              </a:rPr>
              <a:t>2</a:t>
            </a:r>
            <a:r>
              <a:rPr lang="vi-VN" sz="2400" kern="1200" dirty="0">
                <a:solidFill>
                  <a:schemeClr val="tx2">
                    <a:lumMod val="25000"/>
                  </a:schemeClr>
                </a:solidFill>
                <a:latin typeface="Times New Roman" panose="02020603050405020304" pitchFamily="18" charset="0"/>
                <a:ea typeface="+mn-ea"/>
                <a:cs typeface="Times New Roman" panose="02020603050405020304" pitchFamily="18" charset="0"/>
              </a:rPr>
              <a:t>H</a:t>
            </a:r>
            <a:r>
              <a:rPr lang="vi-VN" sz="2400" kern="1200" baseline="-25000" dirty="0">
                <a:solidFill>
                  <a:schemeClr val="tx2">
                    <a:lumMod val="25000"/>
                  </a:schemeClr>
                </a:solidFill>
                <a:latin typeface="Times New Roman" panose="02020603050405020304" pitchFamily="18" charset="0"/>
                <a:ea typeface="+mn-ea"/>
                <a:cs typeface="Times New Roman" panose="02020603050405020304" pitchFamily="18" charset="0"/>
              </a:rPr>
              <a:t>5</a:t>
            </a:r>
            <a:r>
              <a:rPr lang="vi-VN" sz="2400" kern="1200" dirty="0">
                <a:solidFill>
                  <a:schemeClr val="tx2">
                    <a:lumMod val="25000"/>
                  </a:schemeClr>
                </a:solidFill>
                <a:latin typeface="Times New Roman" panose="02020603050405020304" pitchFamily="18" charset="0"/>
                <a:ea typeface="+mn-ea"/>
                <a:cs typeface="Times New Roman" panose="02020603050405020304" pitchFamily="18" charset="0"/>
              </a:rPr>
              <a:t> (7)</a:t>
            </a:r>
          </a:p>
        </p:txBody>
      </p:sp>
      <p:graphicFrame>
        <p:nvGraphicFramePr>
          <p:cNvPr id="4" name="Table 3"/>
          <p:cNvGraphicFramePr>
            <a:graphicFrameLocks noGrp="1"/>
          </p:cNvGraphicFramePr>
          <p:nvPr>
            <p:extLst>
              <p:ext uri="{D42A27DB-BD31-4B8C-83A1-F6EECF244321}">
                <p14:modId xmlns:p14="http://schemas.microsoft.com/office/powerpoint/2010/main" val="4192280053"/>
              </p:ext>
            </p:extLst>
          </p:nvPr>
        </p:nvGraphicFramePr>
        <p:xfrm>
          <a:off x="1168080" y="2505448"/>
          <a:ext cx="6639813" cy="2245360"/>
        </p:xfrm>
        <a:graphic>
          <a:graphicData uri="http://schemas.openxmlformats.org/drawingml/2006/table">
            <a:tbl>
              <a:tblPr firstRow="1" firstCol="1" lastRow="1" lastCol="1" bandRow="1" bandCol="1">
                <a:tableStyleId>{A44378F7-B9B8-4E30-BCDC-D8E81E367820}</a:tableStyleId>
              </a:tblPr>
              <a:tblGrid>
                <a:gridCol w="1655352">
                  <a:extLst>
                    <a:ext uri="{9D8B030D-6E8A-4147-A177-3AD203B41FA5}">
                      <a16:colId xmlns:a16="http://schemas.microsoft.com/office/drawing/2014/main" val="1075032918"/>
                    </a:ext>
                  </a:extLst>
                </a:gridCol>
                <a:gridCol w="1749838">
                  <a:extLst>
                    <a:ext uri="{9D8B030D-6E8A-4147-A177-3AD203B41FA5}">
                      <a16:colId xmlns:a16="http://schemas.microsoft.com/office/drawing/2014/main" val="82523438"/>
                    </a:ext>
                  </a:extLst>
                </a:gridCol>
                <a:gridCol w="1546140">
                  <a:extLst>
                    <a:ext uri="{9D8B030D-6E8A-4147-A177-3AD203B41FA5}">
                      <a16:colId xmlns:a16="http://schemas.microsoft.com/office/drawing/2014/main" val="2924757683"/>
                    </a:ext>
                  </a:extLst>
                </a:gridCol>
                <a:gridCol w="1688483">
                  <a:extLst>
                    <a:ext uri="{9D8B030D-6E8A-4147-A177-3AD203B41FA5}">
                      <a16:colId xmlns:a16="http://schemas.microsoft.com/office/drawing/2014/main" val="616951999"/>
                    </a:ext>
                  </a:extLst>
                </a:gridCol>
              </a:tblGrid>
              <a:tr h="678807">
                <a:tc>
                  <a:txBody>
                    <a:bodyPr/>
                    <a:lstStyle/>
                    <a:p>
                      <a:pPr marL="71120" marR="65405" algn="ctr">
                        <a:spcBef>
                          <a:spcPts val="25"/>
                        </a:spcBef>
                        <a:spcAft>
                          <a:spcPts val="0"/>
                        </a:spcAft>
                      </a:pPr>
                      <a:r>
                        <a:rPr lang="vi-VN" sz="2400" dirty="0">
                          <a:solidFill>
                            <a:schemeClr val="tx2">
                              <a:lumMod val="25000"/>
                            </a:schemeClr>
                          </a:solidFill>
                          <a:effectLst/>
                          <a:latin typeface="Times New Roman" panose="02020603050405020304" pitchFamily="18" charset="0"/>
                          <a:cs typeface="Times New Roman" panose="02020603050405020304" pitchFamily="18" charset="0"/>
                        </a:rPr>
                        <a:t>Hợp</a:t>
                      </a:r>
                      <a:r>
                        <a:rPr lang="vi-VN" sz="2400" spc="-5" dirty="0">
                          <a:solidFill>
                            <a:schemeClr val="tx2">
                              <a:lumMod val="25000"/>
                            </a:schemeClr>
                          </a:solidFill>
                          <a:effectLst/>
                          <a:latin typeface="Times New Roman" panose="02020603050405020304" pitchFamily="18" charset="0"/>
                          <a:cs typeface="Times New Roman" panose="02020603050405020304" pitchFamily="18" charset="0"/>
                        </a:rPr>
                        <a:t> </a:t>
                      </a:r>
                      <a:r>
                        <a:rPr lang="vi-VN" sz="2400" dirty="0">
                          <a:solidFill>
                            <a:schemeClr val="tx2">
                              <a:lumMod val="25000"/>
                            </a:schemeClr>
                          </a:solidFill>
                          <a:effectLst/>
                          <a:latin typeface="Times New Roman" panose="02020603050405020304" pitchFamily="18" charset="0"/>
                          <a:cs typeface="Times New Roman" panose="02020603050405020304" pitchFamily="18" charset="0"/>
                        </a:rPr>
                        <a:t>chất</a:t>
                      </a:r>
                      <a:endParaRPr lang="en-US" sz="2000" dirty="0">
                        <a:solidFill>
                          <a:schemeClr val="tx2">
                            <a:lumMod val="25000"/>
                          </a:schemeClr>
                        </a:solidFill>
                        <a:effectLst/>
                        <a:latin typeface="Times New Roman" panose="02020603050405020304" pitchFamily="18" charset="0"/>
                        <a:ea typeface="Arial MT"/>
                        <a:cs typeface="Times New Roman" panose="02020603050405020304" pitchFamily="18" charset="0"/>
                      </a:endParaRPr>
                    </a:p>
                  </a:txBody>
                  <a:tcPr marL="0" marR="0" marT="0" marB="0"/>
                </a:tc>
                <a:tc>
                  <a:txBody>
                    <a:bodyPr/>
                    <a:lstStyle/>
                    <a:p>
                      <a:pPr marL="250825" marR="0">
                        <a:spcBef>
                          <a:spcPts val="25"/>
                        </a:spcBef>
                        <a:spcAft>
                          <a:spcPts val="0"/>
                        </a:spcAft>
                      </a:pPr>
                      <a:r>
                        <a:rPr lang="vi-VN" sz="2400">
                          <a:solidFill>
                            <a:schemeClr val="tx2">
                              <a:lumMod val="25000"/>
                            </a:schemeClr>
                          </a:solidFill>
                          <a:effectLst/>
                          <a:latin typeface="Times New Roman" panose="02020603050405020304" pitchFamily="18" charset="0"/>
                          <a:cs typeface="Times New Roman" panose="02020603050405020304" pitchFamily="18" charset="0"/>
                        </a:rPr>
                        <a:t>Nhóm</a:t>
                      </a:r>
                      <a:endParaRPr lang="en-US" sz="2000">
                        <a:solidFill>
                          <a:schemeClr val="tx2">
                            <a:lumMod val="25000"/>
                          </a:schemeClr>
                        </a:solidFill>
                        <a:effectLst/>
                        <a:latin typeface="Times New Roman" panose="02020603050405020304" pitchFamily="18" charset="0"/>
                        <a:cs typeface="Times New Roman" panose="02020603050405020304" pitchFamily="18" charset="0"/>
                      </a:endParaRPr>
                    </a:p>
                    <a:p>
                      <a:pPr marL="284480" marR="0">
                        <a:spcBef>
                          <a:spcPts val="420"/>
                        </a:spcBef>
                        <a:spcAft>
                          <a:spcPts val="0"/>
                        </a:spcAft>
                      </a:pPr>
                      <a:r>
                        <a:rPr lang="vi-VN" sz="2400">
                          <a:solidFill>
                            <a:schemeClr val="tx2">
                              <a:lumMod val="25000"/>
                            </a:schemeClr>
                          </a:solidFill>
                          <a:effectLst/>
                          <a:latin typeface="Times New Roman" panose="02020603050405020304" pitchFamily="18" charset="0"/>
                          <a:cs typeface="Times New Roman" panose="02020603050405020304" pitchFamily="18" charset="0"/>
                        </a:rPr>
                        <a:t>chức</a:t>
                      </a:r>
                      <a:endParaRPr lang="en-US" sz="2000">
                        <a:solidFill>
                          <a:schemeClr val="tx2">
                            <a:lumMod val="25000"/>
                          </a:schemeClr>
                        </a:solidFill>
                        <a:effectLst/>
                        <a:latin typeface="Times New Roman" panose="02020603050405020304" pitchFamily="18" charset="0"/>
                        <a:ea typeface="Arial MT"/>
                        <a:cs typeface="Times New Roman" panose="02020603050405020304" pitchFamily="18" charset="0"/>
                      </a:endParaRPr>
                    </a:p>
                  </a:txBody>
                  <a:tcPr marL="0" marR="0" marT="0" marB="0"/>
                </a:tc>
                <a:tc>
                  <a:txBody>
                    <a:bodyPr/>
                    <a:lstStyle/>
                    <a:p>
                      <a:pPr marL="88900" marR="0">
                        <a:spcBef>
                          <a:spcPts val="25"/>
                        </a:spcBef>
                        <a:spcAft>
                          <a:spcPts val="0"/>
                        </a:spcAft>
                      </a:pPr>
                      <a:r>
                        <a:rPr lang="vi-VN" sz="2400">
                          <a:solidFill>
                            <a:schemeClr val="tx2">
                              <a:lumMod val="25000"/>
                            </a:schemeClr>
                          </a:solidFill>
                          <a:effectLst/>
                          <a:latin typeface="Times New Roman" panose="02020603050405020304" pitchFamily="18" charset="0"/>
                          <a:cs typeface="Times New Roman" panose="02020603050405020304" pitchFamily="18" charset="0"/>
                        </a:rPr>
                        <a:t>Hợp</a:t>
                      </a:r>
                      <a:r>
                        <a:rPr lang="vi-VN" sz="2400" spc="-5">
                          <a:solidFill>
                            <a:schemeClr val="tx2">
                              <a:lumMod val="25000"/>
                            </a:schemeClr>
                          </a:solidFill>
                          <a:effectLst/>
                          <a:latin typeface="Times New Roman" panose="02020603050405020304" pitchFamily="18" charset="0"/>
                          <a:cs typeface="Times New Roman" panose="02020603050405020304" pitchFamily="18" charset="0"/>
                        </a:rPr>
                        <a:t> </a:t>
                      </a:r>
                      <a:r>
                        <a:rPr lang="vi-VN" sz="2400">
                          <a:solidFill>
                            <a:schemeClr val="tx2">
                              <a:lumMod val="25000"/>
                            </a:schemeClr>
                          </a:solidFill>
                          <a:effectLst/>
                          <a:latin typeface="Times New Roman" panose="02020603050405020304" pitchFamily="18" charset="0"/>
                          <a:cs typeface="Times New Roman" panose="02020603050405020304" pitchFamily="18" charset="0"/>
                        </a:rPr>
                        <a:t>chất</a:t>
                      </a:r>
                      <a:endParaRPr lang="en-US" sz="2000">
                        <a:solidFill>
                          <a:schemeClr val="tx2">
                            <a:lumMod val="25000"/>
                          </a:schemeClr>
                        </a:solidFill>
                        <a:effectLst/>
                        <a:latin typeface="Times New Roman" panose="02020603050405020304" pitchFamily="18" charset="0"/>
                        <a:ea typeface="Arial MT"/>
                        <a:cs typeface="Times New Roman" panose="02020603050405020304" pitchFamily="18" charset="0"/>
                      </a:endParaRPr>
                    </a:p>
                  </a:txBody>
                  <a:tcPr marL="0" marR="0" marT="0" marB="0"/>
                </a:tc>
                <a:tc>
                  <a:txBody>
                    <a:bodyPr/>
                    <a:lstStyle/>
                    <a:p>
                      <a:pPr marL="236855" marR="0">
                        <a:spcBef>
                          <a:spcPts val="25"/>
                        </a:spcBef>
                        <a:spcAft>
                          <a:spcPts val="0"/>
                        </a:spcAft>
                      </a:pPr>
                      <a:r>
                        <a:rPr lang="vi-VN" sz="2400" dirty="0">
                          <a:solidFill>
                            <a:schemeClr val="tx2">
                              <a:lumMod val="25000"/>
                            </a:schemeClr>
                          </a:solidFill>
                          <a:effectLst/>
                          <a:latin typeface="Times New Roman" panose="02020603050405020304" pitchFamily="18" charset="0"/>
                          <a:cs typeface="Times New Roman" panose="02020603050405020304" pitchFamily="18" charset="0"/>
                        </a:rPr>
                        <a:t>Nhóm</a:t>
                      </a:r>
                      <a:endParaRPr lang="en-US" sz="2000" dirty="0">
                        <a:solidFill>
                          <a:schemeClr val="tx2">
                            <a:lumMod val="25000"/>
                          </a:schemeClr>
                        </a:solidFill>
                        <a:effectLst/>
                        <a:latin typeface="Times New Roman" panose="02020603050405020304" pitchFamily="18" charset="0"/>
                        <a:cs typeface="Times New Roman" panose="02020603050405020304" pitchFamily="18" charset="0"/>
                      </a:endParaRPr>
                    </a:p>
                    <a:p>
                      <a:pPr marL="270510" marR="0">
                        <a:spcBef>
                          <a:spcPts val="420"/>
                        </a:spcBef>
                        <a:spcAft>
                          <a:spcPts val="0"/>
                        </a:spcAft>
                      </a:pPr>
                      <a:r>
                        <a:rPr lang="vi-VN" sz="2400" dirty="0">
                          <a:solidFill>
                            <a:schemeClr val="tx2">
                              <a:lumMod val="25000"/>
                            </a:schemeClr>
                          </a:solidFill>
                          <a:effectLst/>
                          <a:latin typeface="Times New Roman" panose="02020603050405020304" pitchFamily="18" charset="0"/>
                          <a:cs typeface="Times New Roman" panose="02020603050405020304" pitchFamily="18" charset="0"/>
                        </a:rPr>
                        <a:t>chức</a:t>
                      </a:r>
                      <a:endParaRPr lang="en-US" sz="2000" dirty="0">
                        <a:solidFill>
                          <a:schemeClr val="tx2">
                            <a:lumMod val="25000"/>
                          </a:schemeClr>
                        </a:solidFill>
                        <a:effectLst/>
                        <a:latin typeface="Times New Roman" panose="02020603050405020304" pitchFamily="18" charset="0"/>
                        <a:ea typeface="Arial MT"/>
                        <a:cs typeface="Times New Roman" panose="02020603050405020304" pitchFamily="18" charset="0"/>
                      </a:endParaRPr>
                    </a:p>
                  </a:txBody>
                  <a:tcPr marL="0" marR="0" marT="0" marB="0"/>
                </a:tc>
                <a:extLst>
                  <a:ext uri="{0D108BD9-81ED-4DB2-BD59-A6C34878D82A}">
                    <a16:rowId xmlns:a16="http://schemas.microsoft.com/office/drawing/2014/main" val="1471675715"/>
                  </a:ext>
                </a:extLst>
              </a:tr>
              <a:tr h="337991">
                <a:tc>
                  <a:txBody>
                    <a:bodyPr/>
                    <a:lstStyle/>
                    <a:p>
                      <a:pPr marL="70485" marR="65405" algn="ctr">
                        <a:spcBef>
                          <a:spcPts val="10"/>
                        </a:spcBef>
                        <a:spcAft>
                          <a:spcPts val="0"/>
                        </a:spcAft>
                      </a:pPr>
                      <a:r>
                        <a:rPr lang="vi-VN" sz="2400">
                          <a:solidFill>
                            <a:schemeClr val="tx2">
                              <a:lumMod val="25000"/>
                            </a:schemeClr>
                          </a:solidFill>
                          <a:effectLst/>
                          <a:latin typeface="Times New Roman" panose="02020603050405020304" pitchFamily="18" charset="0"/>
                          <a:cs typeface="Times New Roman" panose="02020603050405020304" pitchFamily="18" charset="0"/>
                        </a:rPr>
                        <a:t>(1)</a:t>
                      </a:r>
                      <a:endParaRPr lang="en-US" sz="2000">
                        <a:solidFill>
                          <a:schemeClr val="tx2">
                            <a:lumMod val="25000"/>
                          </a:schemeClr>
                        </a:solidFill>
                        <a:effectLst/>
                        <a:latin typeface="Times New Roman" panose="02020603050405020304" pitchFamily="18" charset="0"/>
                        <a:ea typeface="Arial MT"/>
                        <a:cs typeface="Times New Roman" panose="02020603050405020304" pitchFamily="18" charset="0"/>
                      </a:endParaRPr>
                    </a:p>
                  </a:txBody>
                  <a:tcPr marL="0" marR="0" marT="0" marB="0"/>
                </a:tc>
                <a:tc>
                  <a:txBody>
                    <a:bodyPr/>
                    <a:lstStyle/>
                    <a:p>
                      <a:pPr marL="302260" marR="0">
                        <a:spcBef>
                          <a:spcPts val="10"/>
                        </a:spcBef>
                        <a:spcAft>
                          <a:spcPts val="0"/>
                        </a:spcAft>
                      </a:pPr>
                      <a:r>
                        <a:rPr lang="vi-VN" sz="2400">
                          <a:solidFill>
                            <a:schemeClr val="tx2">
                              <a:lumMod val="25000"/>
                            </a:schemeClr>
                          </a:solidFill>
                          <a:effectLst/>
                          <a:latin typeface="Times New Roman" panose="02020603050405020304" pitchFamily="18" charset="0"/>
                          <a:cs typeface="Times New Roman" panose="02020603050405020304" pitchFamily="18" charset="0"/>
                        </a:rPr>
                        <a:t>-</a:t>
                      </a:r>
                      <a:r>
                        <a:rPr lang="vi-VN" sz="2400" spc="-5">
                          <a:solidFill>
                            <a:schemeClr val="tx2">
                              <a:lumMod val="25000"/>
                            </a:schemeClr>
                          </a:solidFill>
                          <a:effectLst/>
                          <a:latin typeface="Times New Roman" panose="02020603050405020304" pitchFamily="18" charset="0"/>
                          <a:cs typeface="Times New Roman" panose="02020603050405020304" pitchFamily="18" charset="0"/>
                        </a:rPr>
                        <a:t> </a:t>
                      </a:r>
                      <a:r>
                        <a:rPr lang="vi-VN" sz="2400">
                          <a:solidFill>
                            <a:schemeClr val="tx2">
                              <a:lumMod val="25000"/>
                            </a:schemeClr>
                          </a:solidFill>
                          <a:effectLst/>
                          <a:latin typeface="Times New Roman" panose="02020603050405020304" pitchFamily="18" charset="0"/>
                          <a:cs typeface="Times New Roman" panose="02020603050405020304" pitchFamily="18" charset="0"/>
                        </a:rPr>
                        <a:t>O</a:t>
                      </a:r>
                      <a:r>
                        <a:rPr lang="vi-VN" sz="2400" spc="5">
                          <a:solidFill>
                            <a:schemeClr val="tx2">
                              <a:lumMod val="25000"/>
                            </a:schemeClr>
                          </a:solidFill>
                          <a:effectLst/>
                          <a:latin typeface="Times New Roman" panose="02020603050405020304" pitchFamily="18" charset="0"/>
                          <a:cs typeface="Times New Roman" panose="02020603050405020304" pitchFamily="18" charset="0"/>
                        </a:rPr>
                        <a:t> </a:t>
                      </a:r>
                      <a:r>
                        <a:rPr lang="vi-VN" sz="2400">
                          <a:solidFill>
                            <a:schemeClr val="tx2">
                              <a:lumMod val="25000"/>
                            </a:schemeClr>
                          </a:solidFill>
                          <a:effectLst/>
                          <a:latin typeface="Times New Roman" panose="02020603050405020304" pitchFamily="18" charset="0"/>
                          <a:cs typeface="Times New Roman" panose="02020603050405020304" pitchFamily="18" charset="0"/>
                        </a:rPr>
                        <a:t>-</a:t>
                      </a:r>
                      <a:endParaRPr lang="en-US" sz="2000">
                        <a:solidFill>
                          <a:schemeClr val="tx2">
                            <a:lumMod val="25000"/>
                          </a:schemeClr>
                        </a:solidFill>
                        <a:effectLst/>
                        <a:latin typeface="Times New Roman" panose="02020603050405020304" pitchFamily="18" charset="0"/>
                        <a:ea typeface="Arial MT"/>
                        <a:cs typeface="Times New Roman" panose="02020603050405020304" pitchFamily="18" charset="0"/>
                      </a:endParaRPr>
                    </a:p>
                  </a:txBody>
                  <a:tcPr marL="0" marR="0" marT="0" marB="0"/>
                </a:tc>
                <a:tc>
                  <a:txBody>
                    <a:bodyPr/>
                    <a:lstStyle/>
                    <a:p>
                      <a:pPr marL="295910" marR="285750" algn="ctr">
                        <a:spcBef>
                          <a:spcPts val="10"/>
                        </a:spcBef>
                        <a:spcAft>
                          <a:spcPts val="0"/>
                        </a:spcAft>
                      </a:pPr>
                      <a:r>
                        <a:rPr lang="vi-VN" sz="2400">
                          <a:solidFill>
                            <a:schemeClr val="tx2">
                              <a:lumMod val="25000"/>
                            </a:schemeClr>
                          </a:solidFill>
                          <a:effectLst/>
                          <a:latin typeface="Times New Roman" panose="02020603050405020304" pitchFamily="18" charset="0"/>
                          <a:cs typeface="Times New Roman" panose="02020603050405020304" pitchFamily="18" charset="0"/>
                        </a:rPr>
                        <a:t>(5)</a:t>
                      </a:r>
                      <a:endParaRPr lang="en-US" sz="2000">
                        <a:solidFill>
                          <a:schemeClr val="tx2">
                            <a:lumMod val="25000"/>
                          </a:schemeClr>
                        </a:solidFill>
                        <a:effectLst/>
                        <a:latin typeface="Times New Roman" panose="02020603050405020304" pitchFamily="18" charset="0"/>
                        <a:ea typeface="Arial MT"/>
                        <a:cs typeface="Times New Roman" panose="02020603050405020304" pitchFamily="18" charset="0"/>
                      </a:endParaRPr>
                    </a:p>
                  </a:txBody>
                  <a:tcPr marL="0" marR="0" marT="0" marB="0"/>
                </a:tc>
                <a:tc>
                  <a:txBody>
                    <a:bodyPr/>
                    <a:lstStyle/>
                    <a:p>
                      <a:pPr marL="274955" marR="0">
                        <a:spcBef>
                          <a:spcPts val="10"/>
                        </a:spcBef>
                        <a:spcAft>
                          <a:spcPts val="0"/>
                        </a:spcAft>
                      </a:pPr>
                      <a:r>
                        <a:rPr lang="vi-VN" sz="2400">
                          <a:solidFill>
                            <a:schemeClr val="tx2">
                              <a:lumMod val="25000"/>
                            </a:schemeClr>
                          </a:solidFill>
                          <a:effectLst/>
                          <a:latin typeface="Times New Roman" panose="02020603050405020304" pitchFamily="18" charset="0"/>
                          <a:cs typeface="Times New Roman" panose="02020603050405020304" pitchFamily="18" charset="0"/>
                        </a:rPr>
                        <a:t>-CO-</a:t>
                      </a:r>
                      <a:endParaRPr lang="en-US" sz="2000">
                        <a:solidFill>
                          <a:schemeClr val="tx2">
                            <a:lumMod val="25000"/>
                          </a:schemeClr>
                        </a:solidFill>
                        <a:effectLst/>
                        <a:latin typeface="Times New Roman" panose="02020603050405020304" pitchFamily="18" charset="0"/>
                        <a:ea typeface="Arial MT"/>
                        <a:cs typeface="Times New Roman" panose="02020603050405020304" pitchFamily="18" charset="0"/>
                      </a:endParaRPr>
                    </a:p>
                  </a:txBody>
                  <a:tcPr marL="0" marR="0" marT="0" marB="0"/>
                </a:tc>
                <a:extLst>
                  <a:ext uri="{0D108BD9-81ED-4DB2-BD59-A6C34878D82A}">
                    <a16:rowId xmlns:a16="http://schemas.microsoft.com/office/drawing/2014/main" val="2558950213"/>
                  </a:ext>
                </a:extLst>
              </a:tr>
              <a:tr h="337991">
                <a:tc>
                  <a:txBody>
                    <a:bodyPr/>
                    <a:lstStyle/>
                    <a:p>
                      <a:pPr marL="70485" marR="65405" algn="ctr">
                        <a:spcBef>
                          <a:spcPts val="0"/>
                        </a:spcBef>
                        <a:spcAft>
                          <a:spcPts val="0"/>
                        </a:spcAft>
                      </a:pPr>
                      <a:r>
                        <a:rPr lang="vi-VN" sz="2400">
                          <a:solidFill>
                            <a:schemeClr val="tx2">
                              <a:lumMod val="25000"/>
                            </a:schemeClr>
                          </a:solidFill>
                          <a:effectLst/>
                          <a:latin typeface="Times New Roman" panose="02020603050405020304" pitchFamily="18" charset="0"/>
                          <a:cs typeface="Times New Roman" panose="02020603050405020304" pitchFamily="18" charset="0"/>
                        </a:rPr>
                        <a:t>(2)</a:t>
                      </a:r>
                      <a:endParaRPr lang="en-US" sz="2000">
                        <a:solidFill>
                          <a:schemeClr val="tx2">
                            <a:lumMod val="25000"/>
                          </a:schemeClr>
                        </a:solidFill>
                        <a:effectLst/>
                        <a:latin typeface="Times New Roman" panose="02020603050405020304" pitchFamily="18" charset="0"/>
                        <a:ea typeface="Arial MT"/>
                        <a:cs typeface="Times New Roman" panose="02020603050405020304" pitchFamily="18" charset="0"/>
                      </a:endParaRPr>
                    </a:p>
                  </a:txBody>
                  <a:tcPr marL="0" marR="0" marT="0" marB="0"/>
                </a:tc>
                <a:tc>
                  <a:txBody>
                    <a:bodyPr/>
                    <a:lstStyle/>
                    <a:p>
                      <a:pPr marL="290195" marR="0">
                        <a:spcBef>
                          <a:spcPts val="0"/>
                        </a:spcBef>
                        <a:spcAft>
                          <a:spcPts val="0"/>
                        </a:spcAft>
                      </a:pPr>
                      <a:r>
                        <a:rPr lang="vi-VN" sz="2400">
                          <a:solidFill>
                            <a:schemeClr val="tx2">
                              <a:lumMod val="25000"/>
                            </a:schemeClr>
                          </a:solidFill>
                          <a:effectLst/>
                          <a:latin typeface="Times New Roman" panose="02020603050405020304" pitchFamily="18" charset="0"/>
                          <a:cs typeface="Times New Roman" panose="02020603050405020304" pitchFamily="18" charset="0"/>
                        </a:rPr>
                        <a:t>-NH</a:t>
                      </a:r>
                      <a:r>
                        <a:rPr lang="vi-VN" sz="1200">
                          <a:solidFill>
                            <a:schemeClr val="tx2">
                              <a:lumMod val="25000"/>
                            </a:schemeClr>
                          </a:solidFill>
                          <a:effectLst/>
                          <a:latin typeface="Times New Roman" panose="02020603050405020304" pitchFamily="18" charset="0"/>
                          <a:cs typeface="Times New Roman" panose="02020603050405020304" pitchFamily="18" charset="0"/>
                        </a:rPr>
                        <a:t>2</a:t>
                      </a:r>
                      <a:endParaRPr lang="en-US" sz="2000">
                        <a:solidFill>
                          <a:schemeClr val="tx2">
                            <a:lumMod val="25000"/>
                          </a:schemeClr>
                        </a:solidFill>
                        <a:effectLst/>
                        <a:latin typeface="Times New Roman" panose="02020603050405020304" pitchFamily="18" charset="0"/>
                        <a:ea typeface="Arial MT"/>
                        <a:cs typeface="Times New Roman" panose="02020603050405020304" pitchFamily="18" charset="0"/>
                      </a:endParaRPr>
                    </a:p>
                  </a:txBody>
                  <a:tcPr marL="0" marR="0" marT="0" marB="0"/>
                </a:tc>
                <a:tc>
                  <a:txBody>
                    <a:bodyPr/>
                    <a:lstStyle/>
                    <a:p>
                      <a:pPr marL="295910" marR="285750" algn="ctr">
                        <a:spcBef>
                          <a:spcPts val="0"/>
                        </a:spcBef>
                        <a:spcAft>
                          <a:spcPts val="0"/>
                        </a:spcAft>
                      </a:pPr>
                      <a:r>
                        <a:rPr lang="vi-VN" sz="2400">
                          <a:solidFill>
                            <a:schemeClr val="tx2">
                              <a:lumMod val="25000"/>
                            </a:schemeClr>
                          </a:solidFill>
                          <a:effectLst/>
                          <a:latin typeface="Times New Roman" panose="02020603050405020304" pitchFamily="18" charset="0"/>
                          <a:cs typeface="Times New Roman" panose="02020603050405020304" pitchFamily="18" charset="0"/>
                        </a:rPr>
                        <a:t>(6)</a:t>
                      </a:r>
                      <a:endParaRPr lang="en-US" sz="2000">
                        <a:solidFill>
                          <a:schemeClr val="tx2">
                            <a:lumMod val="25000"/>
                          </a:schemeClr>
                        </a:solidFill>
                        <a:effectLst/>
                        <a:latin typeface="Times New Roman" panose="02020603050405020304" pitchFamily="18" charset="0"/>
                        <a:ea typeface="Arial MT"/>
                        <a:cs typeface="Times New Roman" panose="02020603050405020304" pitchFamily="18" charset="0"/>
                      </a:endParaRPr>
                    </a:p>
                  </a:txBody>
                  <a:tcPr marL="0" marR="0" marT="0" marB="0"/>
                </a:tc>
                <a:tc>
                  <a:txBody>
                    <a:bodyPr/>
                    <a:lstStyle/>
                    <a:p>
                      <a:pPr marL="300990" marR="0">
                        <a:spcBef>
                          <a:spcPts val="0"/>
                        </a:spcBef>
                        <a:spcAft>
                          <a:spcPts val="0"/>
                        </a:spcAft>
                      </a:pPr>
                      <a:r>
                        <a:rPr lang="vi-VN" sz="2400">
                          <a:solidFill>
                            <a:schemeClr val="tx2">
                              <a:lumMod val="25000"/>
                            </a:schemeClr>
                          </a:solidFill>
                          <a:effectLst/>
                          <a:latin typeface="Times New Roman" panose="02020603050405020304" pitchFamily="18" charset="0"/>
                          <a:cs typeface="Times New Roman" panose="02020603050405020304" pitchFamily="18" charset="0"/>
                        </a:rPr>
                        <a:t>-OH</a:t>
                      </a:r>
                      <a:endParaRPr lang="en-US" sz="2000">
                        <a:solidFill>
                          <a:schemeClr val="tx2">
                            <a:lumMod val="25000"/>
                          </a:schemeClr>
                        </a:solidFill>
                        <a:effectLst/>
                        <a:latin typeface="Times New Roman" panose="02020603050405020304" pitchFamily="18" charset="0"/>
                        <a:ea typeface="Arial MT"/>
                        <a:cs typeface="Times New Roman" panose="02020603050405020304" pitchFamily="18" charset="0"/>
                      </a:endParaRPr>
                    </a:p>
                  </a:txBody>
                  <a:tcPr marL="0" marR="0" marT="0" marB="0"/>
                </a:tc>
                <a:extLst>
                  <a:ext uri="{0D108BD9-81ED-4DB2-BD59-A6C34878D82A}">
                    <a16:rowId xmlns:a16="http://schemas.microsoft.com/office/drawing/2014/main" val="4620709"/>
                  </a:ext>
                </a:extLst>
              </a:tr>
              <a:tr h="336108">
                <a:tc>
                  <a:txBody>
                    <a:bodyPr/>
                    <a:lstStyle/>
                    <a:p>
                      <a:pPr marL="70485" marR="65405" algn="ctr">
                        <a:spcBef>
                          <a:spcPts val="0"/>
                        </a:spcBef>
                        <a:spcAft>
                          <a:spcPts val="0"/>
                        </a:spcAft>
                      </a:pPr>
                      <a:r>
                        <a:rPr lang="vi-VN" sz="2400">
                          <a:solidFill>
                            <a:schemeClr val="tx2">
                              <a:lumMod val="25000"/>
                            </a:schemeClr>
                          </a:solidFill>
                          <a:effectLst/>
                          <a:latin typeface="Times New Roman" panose="02020603050405020304" pitchFamily="18" charset="0"/>
                          <a:cs typeface="Times New Roman" panose="02020603050405020304" pitchFamily="18" charset="0"/>
                        </a:rPr>
                        <a:t>(3)</a:t>
                      </a:r>
                      <a:endParaRPr lang="en-US" sz="2000">
                        <a:solidFill>
                          <a:schemeClr val="tx2">
                            <a:lumMod val="25000"/>
                          </a:schemeClr>
                        </a:solidFill>
                        <a:effectLst/>
                        <a:latin typeface="Times New Roman" panose="02020603050405020304" pitchFamily="18" charset="0"/>
                        <a:ea typeface="Arial MT"/>
                        <a:cs typeface="Times New Roman" panose="02020603050405020304" pitchFamily="18" charset="0"/>
                      </a:endParaRPr>
                    </a:p>
                  </a:txBody>
                  <a:tcPr marL="0" marR="0" marT="0" marB="0"/>
                </a:tc>
                <a:tc>
                  <a:txBody>
                    <a:bodyPr/>
                    <a:lstStyle/>
                    <a:p>
                      <a:pPr marL="259715" marR="0">
                        <a:spcBef>
                          <a:spcPts val="0"/>
                        </a:spcBef>
                        <a:spcAft>
                          <a:spcPts val="0"/>
                        </a:spcAft>
                      </a:pPr>
                      <a:r>
                        <a:rPr lang="vi-VN" sz="2400">
                          <a:solidFill>
                            <a:schemeClr val="tx2">
                              <a:lumMod val="25000"/>
                            </a:schemeClr>
                          </a:solidFill>
                          <a:effectLst/>
                          <a:latin typeface="Times New Roman" panose="02020603050405020304" pitchFamily="18" charset="0"/>
                          <a:cs typeface="Times New Roman" panose="02020603050405020304" pitchFamily="18" charset="0"/>
                        </a:rPr>
                        <a:t>-CHO</a:t>
                      </a:r>
                      <a:endParaRPr lang="en-US" sz="2000">
                        <a:solidFill>
                          <a:schemeClr val="tx2">
                            <a:lumMod val="25000"/>
                          </a:schemeClr>
                        </a:solidFill>
                        <a:effectLst/>
                        <a:latin typeface="Times New Roman" panose="02020603050405020304" pitchFamily="18" charset="0"/>
                        <a:ea typeface="Arial MT"/>
                        <a:cs typeface="Times New Roman" panose="02020603050405020304" pitchFamily="18" charset="0"/>
                      </a:endParaRPr>
                    </a:p>
                  </a:txBody>
                  <a:tcPr marL="0" marR="0" marT="0" marB="0"/>
                </a:tc>
                <a:tc>
                  <a:txBody>
                    <a:bodyPr/>
                    <a:lstStyle/>
                    <a:p>
                      <a:pPr marL="295910" marR="285750" algn="ctr">
                        <a:spcBef>
                          <a:spcPts val="0"/>
                        </a:spcBef>
                        <a:spcAft>
                          <a:spcPts val="0"/>
                        </a:spcAft>
                      </a:pPr>
                      <a:r>
                        <a:rPr lang="vi-VN" sz="2400" dirty="0">
                          <a:solidFill>
                            <a:schemeClr val="tx2">
                              <a:lumMod val="25000"/>
                            </a:schemeClr>
                          </a:solidFill>
                          <a:effectLst/>
                          <a:latin typeface="Times New Roman" panose="02020603050405020304" pitchFamily="18" charset="0"/>
                          <a:cs typeface="Times New Roman" panose="02020603050405020304" pitchFamily="18" charset="0"/>
                        </a:rPr>
                        <a:t>(7)</a:t>
                      </a:r>
                      <a:endParaRPr lang="en-US" sz="2000" dirty="0">
                        <a:solidFill>
                          <a:schemeClr val="tx2">
                            <a:lumMod val="25000"/>
                          </a:schemeClr>
                        </a:solidFill>
                        <a:effectLst/>
                        <a:latin typeface="Times New Roman" panose="02020603050405020304" pitchFamily="18" charset="0"/>
                        <a:ea typeface="Arial MT"/>
                        <a:cs typeface="Times New Roman" panose="02020603050405020304" pitchFamily="18" charset="0"/>
                      </a:endParaRPr>
                    </a:p>
                  </a:txBody>
                  <a:tcPr marL="0" marR="0" marT="0" marB="0"/>
                </a:tc>
                <a:tc>
                  <a:txBody>
                    <a:bodyPr/>
                    <a:lstStyle/>
                    <a:p>
                      <a:pPr marL="241935" marR="0">
                        <a:spcBef>
                          <a:spcPts val="0"/>
                        </a:spcBef>
                        <a:spcAft>
                          <a:spcPts val="0"/>
                        </a:spcAft>
                      </a:pPr>
                      <a:r>
                        <a:rPr lang="vi-VN" sz="2400">
                          <a:solidFill>
                            <a:schemeClr val="tx2">
                              <a:lumMod val="25000"/>
                            </a:schemeClr>
                          </a:solidFill>
                          <a:effectLst/>
                          <a:latin typeface="Times New Roman" panose="02020603050405020304" pitchFamily="18" charset="0"/>
                          <a:cs typeface="Times New Roman" panose="02020603050405020304" pitchFamily="18" charset="0"/>
                        </a:rPr>
                        <a:t>-COO</a:t>
                      </a:r>
                      <a:endParaRPr lang="en-US" sz="2000">
                        <a:solidFill>
                          <a:schemeClr val="tx2">
                            <a:lumMod val="25000"/>
                          </a:schemeClr>
                        </a:solidFill>
                        <a:effectLst/>
                        <a:latin typeface="Times New Roman" panose="02020603050405020304" pitchFamily="18" charset="0"/>
                        <a:ea typeface="Arial MT"/>
                        <a:cs typeface="Times New Roman" panose="02020603050405020304" pitchFamily="18" charset="0"/>
                      </a:endParaRPr>
                    </a:p>
                  </a:txBody>
                  <a:tcPr marL="0" marR="0" marT="0" marB="0"/>
                </a:tc>
                <a:extLst>
                  <a:ext uri="{0D108BD9-81ED-4DB2-BD59-A6C34878D82A}">
                    <a16:rowId xmlns:a16="http://schemas.microsoft.com/office/drawing/2014/main" val="3781558471"/>
                  </a:ext>
                </a:extLst>
              </a:tr>
              <a:tr h="337991">
                <a:tc>
                  <a:txBody>
                    <a:bodyPr/>
                    <a:lstStyle/>
                    <a:p>
                      <a:pPr marL="70485" marR="65405" algn="ctr">
                        <a:spcBef>
                          <a:spcPts val="10"/>
                        </a:spcBef>
                        <a:spcAft>
                          <a:spcPts val="0"/>
                        </a:spcAft>
                      </a:pPr>
                      <a:r>
                        <a:rPr lang="vi-VN" sz="2400">
                          <a:solidFill>
                            <a:schemeClr val="tx2">
                              <a:lumMod val="25000"/>
                            </a:schemeClr>
                          </a:solidFill>
                          <a:effectLst/>
                          <a:latin typeface="Times New Roman" panose="02020603050405020304" pitchFamily="18" charset="0"/>
                          <a:cs typeface="Times New Roman" panose="02020603050405020304" pitchFamily="18" charset="0"/>
                        </a:rPr>
                        <a:t>(4)</a:t>
                      </a:r>
                      <a:endParaRPr lang="en-US" sz="2000">
                        <a:solidFill>
                          <a:schemeClr val="tx2">
                            <a:lumMod val="25000"/>
                          </a:schemeClr>
                        </a:solidFill>
                        <a:effectLst/>
                        <a:latin typeface="Times New Roman" panose="02020603050405020304" pitchFamily="18" charset="0"/>
                        <a:ea typeface="Arial MT"/>
                        <a:cs typeface="Times New Roman" panose="02020603050405020304" pitchFamily="18" charset="0"/>
                      </a:endParaRPr>
                    </a:p>
                  </a:txBody>
                  <a:tcPr marL="0" marR="0" marT="0" marB="0"/>
                </a:tc>
                <a:tc>
                  <a:txBody>
                    <a:bodyPr/>
                    <a:lstStyle/>
                    <a:p>
                      <a:pPr marL="200660" marR="0">
                        <a:spcBef>
                          <a:spcPts val="10"/>
                        </a:spcBef>
                        <a:spcAft>
                          <a:spcPts val="0"/>
                        </a:spcAft>
                      </a:pPr>
                      <a:r>
                        <a:rPr lang="vi-VN" sz="2400">
                          <a:solidFill>
                            <a:schemeClr val="tx2">
                              <a:lumMod val="25000"/>
                            </a:schemeClr>
                          </a:solidFill>
                          <a:effectLst/>
                          <a:latin typeface="Times New Roman" panose="02020603050405020304" pitchFamily="18" charset="0"/>
                          <a:cs typeface="Times New Roman" panose="02020603050405020304" pitchFamily="18" charset="0"/>
                        </a:rPr>
                        <a:t>-COOH</a:t>
                      </a:r>
                      <a:endParaRPr lang="en-US" sz="2000">
                        <a:solidFill>
                          <a:schemeClr val="tx2">
                            <a:lumMod val="25000"/>
                          </a:schemeClr>
                        </a:solidFill>
                        <a:effectLst/>
                        <a:latin typeface="Times New Roman" panose="02020603050405020304" pitchFamily="18" charset="0"/>
                        <a:ea typeface="Arial MT"/>
                        <a:cs typeface="Times New Roman" panose="02020603050405020304" pitchFamily="18" charset="0"/>
                      </a:endParaRPr>
                    </a:p>
                  </a:txBody>
                  <a:tcPr marL="0" marR="0" marT="0" marB="0"/>
                </a:tc>
                <a:tc>
                  <a:txBody>
                    <a:bodyPr/>
                    <a:lstStyle/>
                    <a:p>
                      <a:pPr marL="0" marR="0">
                        <a:spcBef>
                          <a:spcPts val="0"/>
                        </a:spcBef>
                        <a:spcAft>
                          <a:spcPts val="0"/>
                        </a:spcAft>
                      </a:pPr>
                      <a:r>
                        <a:rPr lang="vi-VN" sz="2000">
                          <a:solidFill>
                            <a:schemeClr val="tx2">
                              <a:lumMod val="25000"/>
                            </a:schemeClr>
                          </a:solidFill>
                          <a:effectLst/>
                          <a:latin typeface="Times New Roman" panose="02020603050405020304" pitchFamily="18" charset="0"/>
                          <a:cs typeface="Times New Roman" panose="02020603050405020304" pitchFamily="18" charset="0"/>
                        </a:rPr>
                        <a:t> </a:t>
                      </a:r>
                      <a:endParaRPr lang="en-US" sz="2000">
                        <a:solidFill>
                          <a:schemeClr val="tx2">
                            <a:lumMod val="25000"/>
                          </a:schemeClr>
                        </a:solidFill>
                        <a:effectLst/>
                        <a:latin typeface="Times New Roman" panose="02020603050405020304" pitchFamily="18" charset="0"/>
                        <a:ea typeface="Arial MT"/>
                        <a:cs typeface="Times New Roman" panose="02020603050405020304" pitchFamily="18" charset="0"/>
                      </a:endParaRPr>
                    </a:p>
                  </a:txBody>
                  <a:tcPr marL="0" marR="0" marT="0" marB="0"/>
                </a:tc>
                <a:tc>
                  <a:txBody>
                    <a:bodyPr/>
                    <a:lstStyle/>
                    <a:p>
                      <a:pPr marL="0" marR="0">
                        <a:spcBef>
                          <a:spcPts val="0"/>
                        </a:spcBef>
                        <a:spcAft>
                          <a:spcPts val="0"/>
                        </a:spcAft>
                      </a:pPr>
                      <a:r>
                        <a:rPr lang="vi-VN" sz="2000" dirty="0">
                          <a:solidFill>
                            <a:schemeClr val="tx2">
                              <a:lumMod val="25000"/>
                            </a:schemeClr>
                          </a:solidFill>
                          <a:effectLst/>
                          <a:latin typeface="Times New Roman" panose="02020603050405020304" pitchFamily="18" charset="0"/>
                          <a:cs typeface="Times New Roman" panose="02020603050405020304" pitchFamily="18" charset="0"/>
                        </a:rPr>
                        <a:t> </a:t>
                      </a:r>
                      <a:endParaRPr lang="en-US" sz="2000" dirty="0">
                        <a:solidFill>
                          <a:schemeClr val="tx2">
                            <a:lumMod val="25000"/>
                          </a:schemeClr>
                        </a:solidFill>
                        <a:effectLst/>
                        <a:latin typeface="Times New Roman" panose="02020603050405020304" pitchFamily="18" charset="0"/>
                        <a:ea typeface="Arial MT"/>
                        <a:cs typeface="Times New Roman" panose="02020603050405020304" pitchFamily="18" charset="0"/>
                      </a:endParaRPr>
                    </a:p>
                  </a:txBody>
                  <a:tcPr marL="0" marR="0" marT="0" marB="0"/>
                </a:tc>
                <a:extLst>
                  <a:ext uri="{0D108BD9-81ED-4DB2-BD59-A6C34878D82A}">
                    <a16:rowId xmlns:a16="http://schemas.microsoft.com/office/drawing/2014/main" val="1622286168"/>
                  </a:ext>
                </a:extLst>
              </a:tr>
            </a:tbl>
          </a:graphicData>
        </a:graphic>
      </p:graphicFrame>
      <p:sp>
        <p:nvSpPr>
          <p:cNvPr id="14" name="Title 1">
            <a:extLst>
              <a:ext uri="{FF2B5EF4-FFF2-40B4-BE49-F238E27FC236}">
                <a16:creationId xmlns:a16="http://schemas.microsoft.com/office/drawing/2014/main" id="{F02BDBE1-8F9F-0949-961C-E92AAA79E2FA}"/>
              </a:ext>
            </a:extLst>
          </p:cNvPr>
          <p:cNvSpPr>
            <a:spLocks noGrp="1"/>
          </p:cNvSpPr>
          <p:nvPr>
            <p:ph type="title"/>
          </p:nvPr>
        </p:nvSpPr>
        <p:spPr>
          <a:xfrm>
            <a:off x="1270660" y="0"/>
            <a:ext cx="6668284" cy="736270"/>
          </a:xfrm>
        </p:spPr>
        <p:txBody>
          <a:bodyPr>
            <a:normAutofit/>
          </a:bodyPr>
          <a:lstStyle/>
          <a:p>
            <a:pPr algn="ctr"/>
            <a:r>
              <a:rPr lang="x-none" b="1" dirty="0">
                <a:solidFill>
                  <a:schemeClr val="bg2">
                    <a:lumMod val="75000"/>
                    <a:lumOff val="25000"/>
                  </a:schemeClr>
                </a:solidFill>
                <a:latin typeface="#9Slide07 SVNBrandon Printed Sh" panose="02000000000000000000" pitchFamily="2" charset="0"/>
              </a:rPr>
              <a:t>LUYỆN TẬP</a:t>
            </a:r>
          </a:p>
        </p:txBody>
      </p:sp>
      <p:sp>
        <p:nvSpPr>
          <p:cNvPr id="15" name="Rectangle 2"/>
          <p:cNvSpPr>
            <a:spLocks noChangeArrowheads="1"/>
          </p:cNvSpPr>
          <p:nvPr/>
        </p:nvSpPr>
        <p:spPr bwMode="auto">
          <a:xfrm>
            <a:off x="2786788" y="1823899"/>
            <a:ext cx="31566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Hướng</a:t>
            </a:r>
            <a:r>
              <a:rPr kumimoji="0" lang="en-US" altLang="en-US" sz="2800" b="1" i="0" u="none" strike="noStrike" cap="none" normalizeH="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dẫn</a:t>
            </a:r>
            <a:r>
              <a:rPr kumimoji="0" lang="en-US" altLang="en-US" sz="2800" b="1" i="0" u="none" strike="noStrike" cap="none" normalizeH="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giải</a:t>
            </a:r>
            <a:r>
              <a:rPr kumimoji="0" lang="en-US" altLang="en-US" sz="2800" b="1" i="0" u="none" strike="noStrike" cap="none" normalizeH="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vi-VN" altLang="en-US" sz="28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6" name="Picture 2" descr="Hình ảnh Phim Hoạt Hình Vẽ Tay Bắt đầu đi Học Đi Học, Trường Clipart, Những  Con Người Nhỏ Bé, đáng Yêu Vector và PNG với nền trong suốt để tải xuống">
            <a:extLst>
              <a:ext uri="{FF2B5EF4-FFF2-40B4-BE49-F238E27FC236}">
                <a16:creationId xmlns:a16="http://schemas.microsoft.com/office/drawing/2014/main" id="{C1E235CD-2DA0-48C3-87AD-25B55758813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9250" b="81000" l="55000" r="87250">
                        <a14:foregroundMark x1="61500" y1="25750" x2="56083" y2="35750"/>
                        <a14:foregroundMark x1="56083" y1="35750" x2="57417" y2="38167"/>
                        <a14:foregroundMark x1="64667" y1="21083" x2="76250" y2="20500"/>
                        <a14:foregroundMark x1="76250" y1="20500" x2="78333" y2="19333"/>
                        <a14:foregroundMark x1="66250" y1="20083" x2="73667" y2="19500"/>
                        <a14:foregroundMark x1="57583" y1="25917" x2="55083" y2="28833"/>
                        <a14:foregroundMark x1="64667" y1="74083" x2="65833" y2="77500"/>
                        <a14:foregroundMark x1="64250" y1="74500" x2="64167" y2="79083"/>
                        <a14:foregroundMark x1="65417" y1="78500" x2="65417" y2="78500"/>
                        <a14:foregroundMark x1="65417" y1="78833" x2="60917" y2="80500"/>
                        <a14:foregroundMark x1="60917" y1="81000" x2="65667" y2="79750"/>
                        <a14:foregroundMark x1="77917" y1="72833" x2="80500" y2="80083"/>
                        <a14:foregroundMark x1="80333" y1="73250" x2="82250" y2="78500"/>
                        <a14:foregroundMark x1="55917" y1="33500" x2="55167" y2="36250"/>
                        <a14:foregroundMark x1="73667" y1="19833" x2="68667" y2="19250"/>
                      </a14:backgroundRemoval>
                    </a14:imgEffect>
                  </a14:imgLayer>
                </a14:imgProps>
              </a:ext>
              <a:ext uri="{28A0092B-C50C-407E-A947-70E740481C1C}">
                <a14:useLocalDpi xmlns:a14="http://schemas.microsoft.com/office/drawing/2010/main" val="0"/>
              </a:ext>
            </a:extLst>
          </a:blip>
          <a:srcRect l="53557" t="13905" r="8933" b="15602"/>
          <a:stretch/>
        </p:blipFill>
        <p:spPr bwMode="auto">
          <a:xfrm>
            <a:off x="8213529" y="3181557"/>
            <a:ext cx="1047794" cy="1969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85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1">
            <a:extLst>
              <a:ext uri="{FF2B5EF4-FFF2-40B4-BE49-F238E27FC236}">
                <a16:creationId xmlns:a16="http://schemas.microsoft.com/office/drawing/2014/main" id="{70FB6E4F-1979-42AE-AA0B-AA1C72057486}"/>
              </a:ext>
            </a:extLst>
          </p:cNvPr>
          <p:cNvSpPr/>
          <p:nvPr/>
        </p:nvSpPr>
        <p:spPr>
          <a:xfrm>
            <a:off x="0" y="522514"/>
            <a:ext cx="9144000" cy="1155073"/>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lvl="1" algn="just"/>
            <a:r>
              <a:rPr lang="pt-BR" sz="2400" b="1" dirty="0">
                <a:solidFill>
                  <a:schemeClr val="tx2">
                    <a:lumMod val="25000"/>
                  </a:schemeClr>
                </a:solidFill>
                <a:latin typeface="Times New Roman"/>
                <a:ea typeface="Times New Roman"/>
                <a:cs typeface="Times New Roman"/>
              </a:rPr>
              <a:t>Câu 6</a:t>
            </a:r>
            <a:r>
              <a:rPr lang="en-US" sz="2400" b="1" dirty="0">
                <a:solidFill>
                  <a:schemeClr val="tx2">
                    <a:lumMod val="25000"/>
                  </a:schemeClr>
                </a:solidFill>
                <a:latin typeface="+mj-lt"/>
              </a:rPr>
              <a:t>. </a:t>
            </a:r>
            <a:r>
              <a:rPr lang="vi-VN" sz="2400" dirty="0">
                <a:solidFill>
                  <a:schemeClr val="tx2">
                    <a:lumMod val="25000"/>
                  </a:schemeClr>
                </a:solidFill>
                <a:latin typeface="Times New Roman" panose="02020603050405020304" pitchFamily="18" charset="0"/>
                <a:cs typeface="Times New Roman" panose="02020603050405020304" pitchFamily="18" charset="0"/>
              </a:rPr>
              <a:t>Hợp chất Y có công thức phân tử C</a:t>
            </a:r>
            <a:r>
              <a:rPr lang="vi-VN" sz="2400" baseline="-25000" dirty="0">
                <a:solidFill>
                  <a:schemeClr val="tx2">
                    <a:lumMod val="25000"/>
                  </a:schemeClr>
                </a:solidFill>
                <a:latin typeface="Times New Roman" panose="02020603050405020304" pitchFamily="18" charset="0"/>
                <a:cs typeface="Times New Roman" panose="02020603050405020304" pitchFamily="18" charset="0"/>
              </a:rPr>
              <a:t>4</a:t>
            </a:r>
            <a:r>
              <a:rPr lang="vi-VN" sz="2400" dirty="0">
                <a:solidFill>
                  <a:schemeClr val="tx2">
                    <a:lumMod val="25000"/>
                  </a:schemeClr>
                </a:solidFill>
                <a:latin typeface="Times New Roman" panose="02020603050405020304" pitchFamily="18" charset="0"/>
                <a:cs typeface="Times New Roman" panose="02020603050405020304" pitchFamily="18" charset="0"/>
              </a:rPr>
              <a:t>H</a:t>
            </a:r>
            <a:r>
              <a:rPr lang="vi-VN" sz="2400" baseline="-25000" dirty="0">
                <a:solidFill>
                  <a:schemeClr val="tx2">
                    <a:lumMod val="25000"/>
                  </a:schemeClr>
                </a:solidFill>
                <a:latin typeface="Times New Roman" panose="02020603050405020304" pitchFamily="18" charset="0"/>
                <a:cs typeface="Times New Roman" panose="02020603050405020304" pitchFamily="18" charset="0"/>
              </a:rPr>
              <a:t>8</a:t>
            </a:r>
            <a:r>
              <a:rPr lang="vi-VN" sz="2400" dirty="0">
                <a:solidFill>
                  <a:schemeClr val="tx2">
                    <a:lumMod val="25000"/>
                  </a:schemeClr>
                </a:solidFill>
                <a:latin typeface="Times New Roman" panose="02020603050405020304" pitchFamily="18" charset="0"/>
                <a:cs typeface="Times New Roman" panose="02020603050405020304" pitchFamily="18" charset="0"/>
              </a:rPr>
              <a:t>O, là một hợp chất dễ bay hơi. Dựa vào phổ IR dưới đây, hãy cho biết peak nào giúp dự đoán được trong Y có nhóm chức aldehyde.</a:t>
            </a:r>
            <a:endParaRPr lang="en-US" sz="3600" dirty="0">
              <a:solidFill>
                <a:schemeClr val="tx2">
                  <a:lumMod val="25000"/>
                </a:schemeClr>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112454" y="1854006"/>
            <a:ext cx="160817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Rounded Corners 11">
            <a:extLst>
              <a:ext uri="{FF2B5EF4-FFF2-40B4-BE49-F238E27FC236}">
                <a16:creationId xmlns:a16="http://schemas.microsoft.com/office/drawing/2014/main" id="{70FB6E4F-1979-42AE-AA0B-AA1C72057486}"/>
              </a:ext>
            </a:extLst>
          </p:cNvPr>
          <p:cNvSpPr/>
          <p:nvPr/>
        </p:nvSpPr>
        <p:spPr>
          <a:xfrm>
            <a:off x="5501898" y="2177171"/>
            <a:ext cx="3642102" cy="2966329"/>
          </a:xfrm>
          <a:prstGeom prst="roundRect">
            <a:avLst/>
          </a:prstGeom>
          <a:solidFill>
            <a:schemeClr val="accent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just"/>
            <a:r>
              <a:rPr lang="vi-VN" sz="2400" dirty="0">
                <a:solidFill>
                  <a:schemeClr val="accent6">
                    <a:lumMod val="25000"/>
                  </a:schemeClr>
                </a:solidFill>
                <a:latin typeface="Times New Roman" panose="02020603050405020304" pitchFamily="18" charset="0"/>
                <a:cs typeface="Times New Roman" panose="02020603050405020304" pitchFamily="18" charset="0"/>
              </a:rPr>
              <a:t>Xuất hiện peak A, B có cường độ trong khoảng</a:t>
            </a:r>
            <a:endParaRPr lang="en-US" sz="2400" dirty="0">
              <a:solidFill>
                <a:schemeClr val="accent6">
                  <a:lumMod val="25000"/>
                </a:schemeClr>
              </a:solidFill>
              <a:latin typeface="Times New Roman" panose="02020603050405020304" pitchFamily="18" charset="0"/>
              <a:cs typeface="Times New Roman" panose="02020603050405020304" pitchFamily="18" charset="0"/>
            </a:endParaRPr>
          </a:p>
          <a:p>
            <a:pPr algn="just"/>
            <a:r>
              <a:rPr lang="vi-VN" sz="2400" dirty="0">
                <a:solidFill>
                  <a:schemeClr val="accent6">
                    <a:lumMod val="25000"/>
                  </a:schemeClr>
                </a:solidFill>
                <a:latin typeface="Times New Roman" panose="02020603050405020304" pitchFamily="18" charset="0"/>
                <a:cs typeface="Times New Roman" panose="02020603050405020304" pitchFamily="18" charset="0"/>
              </a:rPr>
              <a:t>2700 – 2900 cm</a:t>
            </a:r>
            <a:r>
              <a:rPr lang="vi-VN" sz="2400" baseline="30000" dirty="0">
                <a:solidFill>
                  <a:schemeClr val="accent6">
                    <a:lumMod val="25000"/>
                  </a:schemeClr>
                </a:solidFill>
                <a:latin typeface="Times New Roman" panose="02020603050405020304" pitchFamily="18" charset="0"/>
                <a:cs typeface="Times New Roman" panose="02020603050405020304" pitchFamily="18" charset="0"/>
              </a:rPr>
              <a:t>-1</a:t>
            </a:r>
            <a:r>
              <a:rPr lang="vi-VN" sz="2400" dirty="0">
                <a:solidFill>
                  <a:schemeClr val="accent6">
                    <a:lumMod val="25000"/>
                  </a:schemeClr>
                </a:solidFill>
                <a:latin typeface="Times New Roman" panose="02020603050405020304" pitchFamily="18" charset="0"/>
                <a:cs typeface="Times New Roman" panose="02020603050405020304" pitchFamily="18" charset="0"/>
              </a:rPr>
              <a:t>, peak có cường độ trong khoảng 1720 – 1740 cm</a:t>
            </a:r>
            <a:r>
              <a:rPr lang="vi-VN" sz="2400" baseline="30000" dirty="0">
                <a:solidFill>
                  <a:schemeClr val="accent6">
                    <a:lumMod val="25000"/>
                  </a:schemeClr>
                </a:solidFill>
                <a:latin typeface="Times New Roman" panose="02020603050405020304" pitchFamily="18" charset="0"/>
                <a:cs typeface="Times New Roman" panose="02020603050405020304" pitchFamily="18" charset="0"/>
              </a:rPr>
              <a:t>-1</a:t>
            </a:r>
            <a:r>
              <a:rPr lang="vi-VN" sz="2400" dirty="0">
                <a:solidFill>
                  <a:schemeClr val="accent6">
                    <a:lumMod val="25000"/>
                  </a:schemeClr>
                </a:solidFill>
                <a:latin typeface="Times New Roman" panose="02020603050405020304" pitchFamily="18" charset="0"/>
                <a:cs typeface="Times New Roman" panose="02020603050405020304" pitchFamily="18" charset="0"/>
              </a:rPr>
              <a:t> nên có thể dự đoán hợp chất chứa nhóm chức</a:t>
            </a:r>
            <a:endParaRPr lang="en-US" sz="2400" dirty="0">
              <a:solidFill>
                <a:schemeClr val="accent6">
                  <a:lumMod val="25000"/>
                </a:schemeClr>
              </a:solidFill>
              <a:latin typeface="Times New Roman" panose="02020603050405020304" pitchFamily="18" charset="0"/>
              <a:cs typeface="Times New Roman" panose="02020603050405020304" pitchFamily="18" charset="0"/>
            </a:endParaRPr>
          </a:p>
          <a:p>
            <a:pPr algn="just"/>
            <a:r>
              <a:rPr lang="vi-VN" sz="2400" dirty="0">
                <a:solidFill>
                  <a:schemeClr val="accent6">
                    <a:lumMod val="25000"/>
                  </a:schemeClr>
                </a:solidFill>
                <a:latin typeface="Times New Roman" panose="02020603050405020304" pitchFamily="18" charset="0"/>
                <a:cs typeface="Times New Roman" panose="02020603050405020304" pitchFamily="18" charset="0"/>
              </a:rPr>
              <a:t>-CH=O.</a:t>
            </a:r>
            <a:endParaRPr lang="en-US" sz="3600" dirty="0">
              <a:solidFill>
                <a:schemeClr val="accent6">
                  <a:lumMod val="25000"/>
                </a:schemeClr>
              </a:solidFill>
              <a:latin typeface="Times New Roman" panose="02020603050405020304" pitchFamily="18" charset="0"/>
              <a:cs typeface="Times New Roman" panose="02020603050405020304" pitchFamily="18" charset="0"/>
            </a:endParaRPr>
          </a:p>
        </p:txBody>
      </p:sp>
      <p:sp>
        <p:nvSpPr>
          <p:cNvPr id="8" name="Rectangle 2"/>
          <p:cNvSpPr>
            <a:spLocks noChangeArrowheads="1"/>
          </p:cNvSpPr>
          <p:nvPr/>
        </p:nvSpPr>
        <p:spPr bwMode="auto">
          <a:xfrm>
            <a:off x="5614352" y="1653951"/>
            <a:ext cx="31566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Hướng</a:t>
            </a:r>
            <a:r>
              <a:rPr kumimoji="0" lang="en-US" altLang="en-US" sz="2800" b="1" i="0" u="none" strike="noStrike" cap="none" normalizeH="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dẫn</a:t>
            </a:r>
            <a:r>
              <a:rPr kumimoji="0" lang="en-US" altLang="en-US" sz="2800" b="1" i="0" u="none" strike="noStrike" cap="none" normalizeH="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giải</a:t>
            </a:r>
            <a:r>
              <a:rPr kumimoji="0" lang="en-US" altLang="en-US" sz="2800" b="1" i="0" u="none" strike="noStrike" cap="none" normalizeH="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vi-VN" altLang="en-US" sz="28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F02BDBE1-8F9F-0949-961C-E92AAA79E2FA}"/>
              </a:ext>
            </a:extLst>
          </p:cNvPr>
          <p:cNvSpPr>
            <a:spLocks noGrp="1"/>
          </p:cNvSpPr>
          <p:nvPr>
            <p:ph type="title"/>
          </p:nvPr>
        </p:nvSpPr>
        <p:spPr>
          <a:xfrm>
            <a:off x="1270660" y="0"/>
            <a:ext cx="6668284" cy="736270"/>
          </a:xfrm>
        </p:spPr>
        <p:txBody>
          <a:bodyPr>
            <a:normAutofit/>
          </a:bodyPr>
          <a:lstStyle/>
          <a:p>
            <a:pPr algn="ctr"/>
            <a:r>
              <a:rPr lang="x-none" sz="3000" b="1" dirty="0">
                <a:solidFill>
                  <a:schemeClr val="bg2">
                    <a:lumMod val="75000"/>
                    <a:lumOff val="25000"/>
                  </a:schemeClr>
                </a:solidFill>
                <a:latin typeface="#9Slide07 SVNBrandon Printed Sh" panose="02000000000000000000" pitchFamily="2" charset="0"/>
              </a:rPr>
              <a:t>LUYỆN TẬP</a:t>
            </a:r>
          </a:p>
        </p:txBody>
      </p:sp>
      <p:pic>
        <p:nvPicPr>
          <p:cNvPr id="7" name="image1.jpeg"/>
          <p:cNvPicPr/>
          <p:nvPr/>
        </p:nvPicPr>
        <p:blipFill>
          <a:blip r:embed="rId2" cstate="print"/>
          <a:stretch>
            <a:fillRect/>
          </a:stretch>
        </p:blipFill>
        <p:spPr>
          <a:xfrm>
            <a:off x="0" y="1854006"/>
            <a:ext cx="5501898" cy="3113075"/>
          </a:xfrm>
          <a:prstGeom prst="rect">
            <a:avLst/>
          </a:prstGeom>
        </p:spPr>
      </p:pic>
    </p:spTree>
    <p:extLst>
      <p:ext uri="{BB962C8B-B14F-4D97-AF65-F5344CB8AC3E}">
        <p14:creationId xmlns:p14="http://schemas.microsoft.com/office/powerpoint/2010/main" val="230856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29" name="Google Shape;429;p38"/>
          <p:cNvSpPr/>
          <p:nvPr/>
        </p:nvSpPr>
        <p:spPr>
          <a:xfrm rot="10800000" flipH="1">
            <a:off x="5" y="0"/>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sp>
        <p:nvSpPr>
          <p:cNvPr id="430" name="Google Shape;430;p38"/>
          <p:cNvSpPr/>
          <p:nvPr/>
        </p:nvSpPr>
        <p:spPr>
          <a:xfrm rot="10800000">
            <a:off x="7807893" y="-18275"/>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grpSp>
        <p:nvGrpSpPr>
          <p:cNvPr id="431" name="Google Shape;431;p38"/>
          <p:cNvGrpSpPr/>
          <p:nvPr/>
        </p:nvGrpSpPr>
        <p:grpSpPr>
          <a:xfrm rot="18258155">
            <a:off x="-894911" y="560921"/>
            <a:ext cx="2138840" cy="747427"/>
            <a:chOff x="8739175" y="-86375"/>
            <a:chExt cx="1704100" cy="531825"/>
          </a:xfrm>
        </p:grpSpPr>
        <p:sp>
          <p:nvSpPr>
            <p:cNvPr id="432" name="Google Shape;432;p38"/>
            <p:cNvSpPr/>
            <p:nvPr/>
          </p:nvSpPr>
          <p:spPr>
            <a:xfrm>
              <a:off x="8739175" y="-86375"/>
              <a:ext cx="1564500" cy="335375"/>
            </a:xfrm>
            <a:custGeom>
              <a:avLst/>
              <a:gdLst/>
              <a:ahLst/>
              <a:cxnLst/>
              <a:rect l="l" t="t" r="r" b="b"/>
              <a:pathLst>
                <a:path w="62580" h="13415" extrusionOk="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spcFirstLastPara="1" wrap="square" lIns="91425" tIns="91425" rIns="91425" bIns="91425" anchor="ctr" anchorCtr="0">
              <a:noAutofit/>
            </a:bodyPr>
            <a:lstStyle/>
            <a:p>
              <a:endParaRPr/>
            </a:p>
          </p:txBody>
        </p:sp>
        <p:sp>
          <p:nvSpPr>
            <p:cNvPr id="433" name="Google Shape;433;p38"/>
            <p:cNvSpPr/>
            <p:nvPr/>
          </p:nvSpPr>
          <p:spPr>
            <a:xfrm>
              <a:off x="10186675" y="106200"/>
              <a:ext cx="256600" cy="339250"/>
            </a:xfrm>
            <a:custGeom>
              <a:avLst/>
              <a:gdLst/>
              <a:ahLst/>
              <a:cxnLst/>
              <a:rect l="l" t="t" r="r" b="b"/>
              <a:pathLst>
                <a:path w="10264" h="13570" extrusionOk="0">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spcFirstLastPara="1" wrap="square" lIns="91425" tIns="91425" rIns="91425" bIns="91425" anchor="ctr" anchorCtr="0">
              <a:noAutofit/>
            </a:bodyPr>
            <a:lstStyle/>
            <a:p>
              <a:endParaRPr/>
            </a:p>
          </p:txBody>
        </p:sp>
        <p:sp>
          <p:nvSpPr>
            <p:cNvPr id="434" name="Google Shape;434;p38"/>
            <p:cNvSpPr/>
            <p:nvPr/>
          </p:nvSpPr>
          <p:spPr>
            <a:xfrm>
              <a:off x="10211375" y="157275"/>
              <a:ext cx="226575" cy="241225"/>
            </a:xfrm>
            <a:custGeom>
              <a:avLst/>
              <a:gdLst/>
              <a:ahLst/>
              <a:cxnLst/>
              <a:rect l="l" t="t" r="r" b="b"/>
              <a:pathLst>
                <a:path w="9063" h="9649" extrusionOk="0">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spcFirstLastPara="1" wrap="square" lIns="91425" tIns="91425" rIns="91425" bIns="91425" anchor="ctr" anchorCtr="0">
              <a:noAutofit/>
            </a:bodyPr>
            <a:lstStyle/>
            <a:p>
              <a:endParaRPr/>
            </a:p>
          </p:txBody>
        </p:sp>
        <p:sp>
          <p:nvSpPr>
            <p:cNvPr id="435" name="Google Shape;435;p38"/>
            <p:cNvSpPr/>
            <p:nvPr/>
          </p:nvSpPr>
          <p:spPr>
            <a:xfrm>
              <a:off x="10217925" y="178075"/>
              <a:ext cx="123550" cy="26875"/>
            </a:xfrm>
            <a:custGeom>
              <a:avLst/>
              <a:gdLst/>
              <a:ahLst/>
              <a:cxnLst/>
              <a:rect l="l" t="t" r="r" b="b"/>
              <a:pathLst>
                <a:path w="4942" h="1075" extrusionOk="0">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spcFirstLastPara="1" wrap="square" lIns="91425" tIns="91425" rIns="91425" bIns="91425" anchor="ctr" anchorCtr="0">
              <a:noAutofit/>
            </a:bodyPr>
            <a:lstStyle/>
            <a:p>
              <a:endParaRPr/>
            </a:p>
          </p:txBody>
        </p:sp>
      </p:grpSp>
      <p:sp>
        <p:nvSpPr>
          <p:cNvPr id="436" name="Google Shape;436;p38"/>
          <p:cNvSpPr/>
          <p:nvPr/>
        </p:nvSpPr>
        <p:spPr>
          <a:xfrm rot="-2345280" flipH="1">
            <a:off x="7445370" y="4687767"/>
            <a:ext cx="2443186" cy="648718"/>
          </a:xfrm>
          <a:custGeom>
            <a:avLst/>
            <a:gdLst/>
            <a:ahLst/>
            <a:cxnLst/>
            <a:rect l="l" t="t" r="r" b="b"/>
            <a:pathLst>
              <a:path w="64414" h="17104" extrusionOk="0">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spcFirstLastPara="1" wrap="square" lIns="91419" tIns="91419" rIns="91419" bIns="91419" anchor="ctr" anchorCtr="0">
            <a:noAutofit/>
          </a:bodyPr>
          <a:lstStyle/>
          <a:p>
            <a:endParaRPr/>
          </a:p>
        </p:txBody>
      </p:sp>
      <p:sp>
        <p:nvSpPr>
          <p:cNvPr id="12" name="Rectangle: Rounded Corners 11">
            <a:extLst>
              <a:ext uri="{FF2B5EF4-FFF2-40B4-BE49-F238E27FC236}">
                <a16:creationId xmlns:a16="http://schemas.microsoft.com/office/drawing/2014/main" id="{70FB6E4F-1979-42AE-AA0B-AA1C72057486}"/>
              </a:ext>
            </a:extLst>
          </p:cNvPr>
          <p:cNvSpPr/>
          <p:nvPr/>
        </p:nvSpPr>
        <p:spPr>
          <a:xfrm>
            <a:off x="4698179" y="778959"/>
            <a:ext cx="4461990" cy="435409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just"/>
            <a:r>
              <a:rPr lang="en-US" sz="2800" dirty="0" err="1">
                <a:solidFill>
                  <a:schemeClr val="accent6">
                    <a:lumMod val="25000"/>
                  </a:schemeClr>
                </a:solidFill>
                <a:latin typeface="Times New Roman" panose="02020603050405020304" pitchFamily="18" charset="0"/>
                <a:cs typeface="Times New Roman" panose="02020603050405020304" pitchFamily="18" charset="0"/>
              </a:rPr>
              <a:t>Nhận</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xét</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sự</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khác</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nhau</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về</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thành</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phần</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nguyên</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tố</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của</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các</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hợp</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chất</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hữu</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cơ</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và</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hợp</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chất</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vô</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cơ</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trong</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một</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số</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sản</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phẩm</a:t>
            </a:r>
            <a:r>
              <a:rPr lang="en-US" sz="2800" dirty="0">
                <a:solidFill>
                  <a:schemeClr val="accent6">
                    <a:lumMod val="25000"/>
                  </a:schemeClr>
                </a:solidFill>
                <a:latin typeface="Times New Roman" panose="02020603050405020304" pitchFamily="18" charset="0"/>
                <a:cs typeface="Times New Roman" panose="02020603050405020304" pitchFamily="18" charset="0"/>
              </a:rPr>
              <a:t> ở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Hình</a:t>
            </a:r>
            <a:r>
              <a:rPr lang="en-US" sz="2800" dirty="0">
                <a:solidFill>
                  <a:schemeClr val="accent6">
                    <a:lumMod val="25000"/>
                  </a:schemeClr>
                </a:solidFill>
                <a:latin typeface="Times New Roman" panose="02020603050405020304" pitchFamily="18" charset="0"/>
                <a:cs typeface="Times New Roman" panose="02020603050405020304" pitchFamily="18" charset="0"/>
              </a:rPr>
              <a:t> 8.1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và</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nguyên</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liệu</a:t>
            </a:r>
            <a:r>
              <a:rPr lang="en-US" sz="2800" dirty="0">
                <a:solidFill>
                  <a:schemeClr val="accent6">
                    <a:lumMod val="25000"/>
                  </a:schemeClr>
                </a:solidFill>
                <a:latin typeface="Times New Roman" panose="02020603050405020304" pitchFamily="18" charset="0"/>
                <a:cs typeface="Times New Roman" panose="02020603050405020304" pitchFamily="18" charset="0"/>
              </a:rPr>
              <a:t> ở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Hình</a:t>
            </a:r>
            <a:r>
              <a:rPr lang="en-US" sz="2800" dirty="0">
                <a:solidFill>
                  <a:schemeClr val="accent6">
                    <a:lumMod val="25000"/>
                  </a:schemeClr>
                </a:solidFill>
                <a:latin typeface="Times New Roman" panose="02020603050405020304" pitchFamily="18" charset="0"/>
                <a:cs typeface="Times New Roman" panose="02020603050405020304" pitchFamily="18" charset="0"/>
              </a:rPr>
              <a:t> 8.2.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Hãy</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cho</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biết</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nguyên</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tố</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nào</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luôn</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có</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trong</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thành</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phần</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của</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hợp</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chất</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hữu</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cơ</a:t>
            </a:r>
            <a:r>
              <a:rPr lang="en-US" sz="2800" dirty="0">
                <a:solidFill>
                  <a:schemeClr val="accent6">
                    <a:lumMod val="25000"/>
                  </a:schemeClr>
                </a:solidFill>
                <a:latin typeface="Times New Roman" panose="02020603050405020304" pitchFamily="18" charset="0"/>
                <a:cs typeface="Times New Roman" panose="02020603050405020304" pitchFamily="18" charset="0"/>
              </a:rPr>
              <a:t>.</a:t>
            </a:r>
          </a:p>
        </p:txBody>
      </p:sp>
      <p:pic>
        <p:nvPicPr>
          <p:cNvPr id="14" name="Picture 13"/>
          <p:cNvPicPr/>
          <p:nvPr/>
        </p:nvPicPr>
        <p:blipFill>
          <a:blip r:embed="rId3"/>
          <a:stretch>
            <a:fillRect/>
          </a:stretch>
        </p:blipFill>
        <p:spPr>
          <a:xfrm>
            <a:off x="0" y="1155654"/>
            <a:ext cx="4682011" cy="3832014"/>
          </a:xfrm>
          <a:prstGeom prst="rect">
            <a:avLst/>
          </a:prstGeom>
        </p:spPr>
      </p:pic>
      <p:sp>
        <p:nvSpPr>
          <p:cNvPr id="15" name="Rectangle: Rounded Corners 11">
            <a:extLst>
              <a:ext uri="{FF2B5EF4-FFF2-40B4-BE49-F238E27FC236}">
                <a16:creationId xmlns:a16="http://schemas.microsoft.com/office/drawing/2014/main" id="{70FB6E4F-1979-42AE-AA0B-AA1C72057486}"/>
              </a:ext>
            </a:extLst>
          </p:cNvPr>
          <p:cNvSpPr/>
          <p:nvPr/>
        </p:nvSpPr>
        <p:spPr>
          <a:xfrm>
            <a:off x="4706263" y="1515672"/>
            <a:ext cx="4445822" cy="297720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just"/>
            <a:r>
              <a:rPr lang="en-US" sz="2800" dirty="0" err="1">
                <a:solidFill>
                  <a:schemeClr val="accent6">
                    <a:lumMod val="25000"/>
                  </a:schemeClr>
                </a:solidFill>
                <a:latin typeface="Times New Roman" panose="02020603050405020304" pitchFamily="18" charset="0"/>
                <a:cs typeface="Times New Roman" panose="02020603050405020304" pitchFamily="18" charset="0"/>
              </a:rPr>
              <a:t>Trong</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hợp</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chất</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hữu</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cơ</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có</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thành</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phần</a:t>
            </a:r>
            <a:r>
              <a:rPr lang="en-US" sz="2800" dirty="0">
                <a:solidFill>
                  <a:schemeClr val="accent6">
                    <a:lumMod val="25000"/>
                  </a:schemeClr>
                </a:solidFill>
                <a:latin typeface="Times New Roman" panose="02020603050405020304" pitchFamily="18" charset="0"/>
                <a:cs typeface="Times New Roman" panose="02020603050405020304" pitchFamily="18" charset="0"/>
              </a:rPr>
              <a:t> C, H, O,...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còn</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vô</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cơ</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có</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thể</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có</a:t>
            </a:r>
            <a:r>
              <a:rPr lang="en-US" sz="2800" dirty="0">
                <a:solidFill>
                  <a:schemeClr val="accent6">
                    <a:lumMod val="25000"/>
                  </a:schemeClr>
                </a:solidFill>
                <a:latin typeface="Times New Roman" panose="02020603050405020304" pitchFamily="18" charset="0"/>
                <a:cs typeface="Times New Roman" panose="02020603050405020304" pitchFamily="18" charset="0"/>
              </a:rPr>
              <a:t> C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hoặc</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không</a:t>
            </a:r>
            <a:r>
              <a:rPr lang="en-US" sz="2800" dirty="0">
                <a:solidFill>
                  <a:schemeClr val="accent6">
                    <a:lumMod val="25000"/>
                  </a:schemeClr>
                </a:solidFill>
                <a:latin typeface="Times New Roman" panose="02020603050405020304" pitchFamily="18" charset="0"/>
                <a:cs typeface="Times New Roman" panose="02020603050405020304" pitchFamily="18" charset="0"/>
              </a:rPr>
              <a:t>.</a:t>
            </a:r>
          </a:p>
          <a:p>
            <a:pPr algn="just"/>
            <a:r>
              <a:rPr lang="en-US" sz="2800" dirty="0" err="1">
                <a:solidFill>
                  <a:schemeClr val="accent6">
                    <a:lumMod val="25000"/>
                  </a:schemeClr>
                </a:solidFill>
                <a:latin typeface="Times New Roman" panose="02020603050405020304" pitchFamily="18" charset="0"/>
                <a:cs typeface="Times New Roman" panose="02020603050405020304" pitchFamily="18" charset="0"/>
              </a:rPr>
              <a:t>Nguyên</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tố</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luôn</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có</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trong</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thành</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phần</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hợp</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chất</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hữu</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cơ</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là</a:t>
            </a:r>
            <a:r>
              <a:rPr lang="en-US" sz="2800" dirty="0">
                <a:solidFill>
                  <a:schemeClr val="accent6">
                    <a:lumMod val="25000"/>
                  </a:schemeClr>
                </a:solidFill>
                <a:latin typeface="Times New Roman" panose="02020603050405020304" pitchFamily="18" charset="0"/>
                <a:cs typeface="Times New Roman" panose="02020603050405020304" pitchFamily="18" charset="0"/>
              </a:rPr>
              <a:t> Carbon (C)</a:t>
            </a:r>
          </a:p>
        </p:txBody>
      </p:sp>
      <p:sp>
        <p:nvSpPr>
          <p:cNvPr id="13" name="Google Shape;430;p38"/>
          <p:cNvSpPr/>
          <p:nvPr/>
        </p:nvSpPr>
        <p:spPr>
          <a:xfrm rot="10800000">
            <a:off x="7807893" y="-18275"/>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sp>
        <p:nvSpPr>
          <p:cNvPr id="16" name="Google Shape;1927;p30">
            <a:extLst>
              <a:ext uri="{FF2B5EF4-FFF2-40B4-BE49-F238E27FC236}">
                <a16:creationId xmlns:a16="http://schemas.microsoft.com/office/drawing/2014/main" id="{E89D66CD-9ADD-40FF-8A8A-18D4082FD308}"/>
              </a:ext>
            </a:extLst>
          </p:cNvPr>
          <p:cNvSpPr/>
          <p:nvPr/>
        </p:nvSpPr>
        <p:spPr>
          <a:xfrm>
            <a:off x="1999538" y="540000"/>
            <a:ext cx="5161097" cy="477918"/>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800" dirty="0">
                <a:solidFill>
                  <a:srgbClr val="002060"/>
                </a:solidFill>
                <a:latin typeface="#9Slide03 AllRoundGothic" panose="020B0703020202020104" pitchFamily="34" charset="0"/>
              </a:rPr>
              <a:t>1. </a:t>
            </a:r>
            <a:r>
              <a:rPr lang="en-US" sz="2800" dirty="0" err="1">
                <a:solidFill>
                  <a:srgbClr val="002060"/>
                </a:solidFill>
                <a:latin typeface="#9Slide03 AllRoundGothic" panose="020B0703020202020104" pitchFamily="34" charset="0"/>
              </a:rPr>
              <a:t>Khái</a:t>
            </a:r>
            <a:r>
              <a:rPr lang="en-US" sz="2800" dirty="0">
                <a:solidFill>
                  <a:srgbClr val="002060"/>
                </a:solidFill>
                <a:latin typeface="#9Slide03 AllRoundGothic" panose="020B0703020202020104" pitchFamily="34" charset="0"/>
              </a:rPr>
              <a:t> </a:t>
            </a:r>
            <a:r>
              <a:rPr lang="en-US" sz="2800" dirty="0" err="1">
                <a:solidFill>
                  <a:srgbClr val="002060"/>
                </a:solidFill>
                <a:latin typeface="#9Slide03 AllRoundGothic" panose="020B0703020202020104" pitchFamily="34" charset="0"/>
              </a:rPr>
              <a:t>niệm</a:t>
            </a:r>
            <a:endParaRPr sz="2800" dirty="0">
              <a:solidFill>
                <a:srgbClr val="002060"/>
              </a:solidFill>
              <a:latin typeface="#9Slide03 AllRoundGothic" panose="020B0703020202020104" pitchFamily="34" charset="0"/>
            </a:endParaRPr>
          </a:p>
        </p:txBody>
      </p:sp>
      <p:sp>
        <p:nvSpPr>
          <p:cNvPr id="17" name="Google Shape;299;p36">
            <a:extLst>
              <a:ext uri="{FF2B5EF4-FFF2-40B4-BE49-F238E27FC236}">
                <a16:creationId xmlns:a16="http://schemas.microsoft.com/office/drawing/2014/main" id="{B0527057-811F-4329-8181-230F74204142}"/>
              </a:ext>
            </a:extLst>
          </p:cNvPr>
          <p:cNvSpPr txBox="1">
            <a:spLocks/>
          </p:cNvSpPr>
          <p:nvPr/>
        </p:nvSpPr>
        <p:spPr>
          <a:xfrm>
            <a:off x="301731" y="-126753"/>
            <a:ext cx="8910394"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3600" dirty="0">
                <a:solidFill>
                  <a:srgbClr val="002060"/>
                </a:solidFill>
                <a:latin typeface="#9Slide03 AllRoundGothic" panose="020B0703020202020104" charset="0"/>
              </a:rPr>
              <a:t>I. </a:t>
            </a:r>
            <a:r>
              <a:rPr lang="en-US" sz="3200" dirty="0">
                <a:solidFill>
                  <a:srgbClr val="002060"/>
                </a:solidFill>
                <a:latin typeface="#9Slide03 AllRoundGothic" panose="020B0703020202020104" charset="0"/>
              </a:rPr>
              <a:t>HỢP CHẤT HỮU CƠ VÀ HÓA HỌC HỮU CƠ</a:t>
            </a:r>
          </a:p>
        </p:txBody>
      </p:sp>
    </p:spTree>
    <p:extLst>
      <p:ext uri="{BB962C8B-B14F-4D97-AF65-F5344CB8AC3E}">
        <p14:creationId xmlns:p14="http://schemas.microsoft.com/office/powerpoint/2010/main" val="310438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2"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2"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29" name="Google Shape;429;p38"/>
          <p:cNvSpPr/>
          <p:nvPr/>
        </p:nvSpPr>
        <p:spPr>
          <a:xfrm rot="10800000" flipH="1">
            <a:off x="5" y="0"/>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sp>
        <p:nvSpPr>
          <p:cNvPr id="430" name="Google Shape;430;p38"/>
          <p:cNvSpPr/>
          <p:nvPr/>
        </p:nvSpPr>
        <p:spPr>
          <a:xfrm rot="10800000">
            <a:off x="7807893" y="-18275"/>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grpSp>
        <p:nvGrpSpPr>
          <p:cNvPr id="431" name="Google Shape;431;p38"/>
          <p:cNvGrpSpPr/>
          <p:nvPr/>
        </p:nvGrpSpPr>
        <p:grpSpPr>
          <a:xfrm rot="18258155">
            <a:off x="-894911" y="560921"/>
            <a:ext cx="2138840" cy="747427"/>
            <a:chOff x="8739175" y="-86375"/>
            <a:chExt cx="1704100" cy="531825"/>
          </a:xfrm>
        </p:grpSpPr>
        <p:sp>
          <p:nvSpPr>
            <p:cNvPr id="432" name="Google Shape;432;p38"/>
            <p:cNvSpPr/>
            <p:nvPr/>
          </p:nvSpPr>
          <p:spPr>
            <a:xfrm>
              <a:off x="8739175" y="-86375"/>
              <a:ext cx="1564500" cy="335375"/>
            </a:xfrm>
            <a:custGeom>
              <a:avLst/>
              <a:gdLst/>
              <a:ahLst/>
              <a:cxnLst/>
              <a:rect l="l" t="t" r="r" b="b"/>
              <a:pathLst>
                <a:path w="62580" h="13415" extrusionOk="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spcFirstLastPara="1" wrap="square" lIns="91425" tIns="91425" rIns="91425" bIns="91425" anchor="ctr" anchorCtr="0">
              <a:noAutofit/>
            </a:bodyPr>
            <a:lstStyle/>
            <a:p>
              <a:endParaRPr/>
            </a:p>
          </p:txBody>
        </p:sp>
        <p:sp>
          <p:nvSpPr>
            <p:cNvPr id="433" name="Google Shape;433;p38"/>
            <p:cNvSpPr/>
            <p:nvPr/>
          </p:nvSpPr>
          <p:spPr>
            <a:xfrm>
              <a:off x="10186675" y="106200"/>
              <a:ext cx="256600" cy="339250"/>
            </a:xfrm>
            <a:custGeom>
              <a:avLst/>
              <a:gdLst/>
              <a:ahLst/>
              <a:cxnLst/>
              <a:rect l="l" t="t" r="r" b="b"/>
              <a:pathLst>
                <a:path w="10264" h="13570" extrusionOk="0">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spcFirstLastPara="1" wrap="square" lIns="91425" tIns="91425" rIns="91425" bIns="91425" anchor="ctr" anchorCtr="0">
              <a:noAutofit/>
            </a:bodyPr>
            <a:lstStyle/>
            <a:p>
              <a:endParaRPr/>
            </a:p>
          </p:txBody>
        </p:sp>
        <p:sp>
          <p:nvSpPr>
            <p:cNvPr id="434" name="Google Shape;434;p38"/>
            <p:cNvSpPr/>
            <p:nvPr/>
          </p:nvSpPr>
          <p:spPr>
            <a:xfrm>
              <a:off x="10211375" y="157275"/>
              <a:ext cx="226575" cy="241225"/>
            </a:xfrm>
            <a:custGeom>
              <a:avLst/>
              <a:gdLst/>
              <a:ahLst/>
              <a:cxnLst/>
              <a:rect l="l" t="t" r="r" b="b"/>
              <a:pathLst>
                <a:path w="9063" h="9649" extrusionOk="0">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spcFirstLastPara="1" wrap="square" lIns="91425" tIns="91425" rIns="91425" bIns="91425" anchor="ctr" anchorCtr="0">
              <a:noAutofit/>
            </a:bodyPr>
            <a:lstStyle/>
            <a:p>
              <a:endParaRPr/>
            </a:p>
          </p:txBody>
        </p:sp>
        <p:sp>
          <p:nvSpPr>
            <p:cNvPr id="435" name="Google Shape;435;p38"/>
            <p:cNvSpPr/>
            <p:nvPr/>
          </p:nvSpPr>
          <p:spPr>
            <a:xfrm>
              <a:off x="10217925" y="178075"/>
              <a:ext cx="123550" cy="26875"/>
            </a:xfrm>
            <a:custGeom>
              <a:avLst/>
              <a:gdLst/>
              <a:ahLst/>
              <a:cxnLst/>
              <a:rect l="l" t="t" r="r" b="b"/>
              <a:pathLst>
                <a:path w="4942" h="1075" extrusionOk="0">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spcFirstLastPara="1" wrap="square" lIns="91425" tIns="91425" rIns="91425" bIns="91425" anchor="ctr" anchorCtr="0">
              <a:noAutofit/>
            </a:bodyPr>
            <a:lstStyle/>
            <a:p>
              <a:endParaRPr/>
            </a:p>
          </p:txBody>
        </p:sp>
      </p:grpSp>
      <p:sp>
        <p:nvSpPr>
          <p:cNvPr id="436" name="Google Shape;436;p38"/>
          <p:cNvSpPr/>
          <p:nvPr/>
        </p:nvSpPr>
        <p:spPr>
          <a:xfrm rot="-2345280" flipH="1">
            <a:off x="7445370" y="4687767"/>
            <a:ext cx="2443186" cy="648718"/>
          </a:xfrm>
          <a:custGeom>
            <a:avLst/>
            <a:gdLst/>
            <a:ahLst/>
            <a:cxnLst/>
            <a:rect l="l" t="t" r="r" b="b"/>
            <a:pathLst>
              <a:path w="64414" h="17104" extrusionOk="0">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spcFirstLastPara="1" wrap="square" lIns="91419" tIns="91419" rIns="91419" bIns="91419" anchor="ctr" anchorCtr="0">
            <a:noAutofit/>
          </a:bodyPr>
          <a:lstStyle/>
          <a:p>
            <a:endParaRPr/>
          </a:p>
        </p:txBody>
      </p:sp>
      <p:sp>
        <p:nvSpPr>
          <p:cNvPr id="18" name="Google Shape;1927;p30">
            <a:extLst>
              <a:ext uri="{FF2B5EF4-FFF2-40B4-BE49-F238E27FC236}">
                <a16:creationId xmlns:a16="http://schemas.microsoft.com/office/drawing/2014/main" id="{E89D66CD-9ADD-40FF-8A8A-18D4082FD308}"/>
              </a:ext>
            </a:extLst>
          </p:cNvPr>
          <p:cNvSpPr/>
          <p:nvPr/>
        </p:nvSpPr>
        <p:spPr>
          <a:xfrm>
            <a:off x="1999538" y="540000"/>
            <a:ext cx="5161097" cy="477918"/>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800" dirty="0">
                <a:solidFill>
                  <a:srgbClr val="002060"/>
                </a:solidFill>
                <a:latin typeface="#9Slide03 AllRoundGothic" panose="020B0703020202020104" pitchFamily="34" charset="0"/>
              </a:rPr>
              <a:t>1. </a:t>
            </a:r>
            <a:r>
              <a:rPr lang="en-US" sz="2800" dirty="0" err="1">
                <a:solidFill>
                  <a:srgbClr val="002060"/>
                </a:solidFill>
                <a:latin typeface="#9Slide03 AllRoundGothic" panose="020B0703020202020104" pitchFamily="34" charset="0"/>
              </a:rPr>
              <a:t>Khái</a:t>
            </a:r>
            <a:r>
              <a:rPr lang="en-US" sz="2800" dirty="0">
                <a:solidFill>
                  <a:srgbClr val="002060"/>
                </a:solidFill>
                <a:latin typeface="#9Slide03 AllRoundGothic" panose="020B0703020202020104" pitchFamily="34" charset="0"/>
              </a:rPr>
              <a:t> </a:t>
            </a:r>
            <a:r>
              <a:rPr lang="en-US" sz="2800" dirty="0" err="1">
                <a:solidFill>
                  <a:srgbClr val="002060"/>
                </a:solidFill>
                <a:latin typeface="#9Slide03 AllRoundGothic" panose="020B0703020202020104" pitchFamily="34" charset="0"/>
              </a:rPr>
              <a:t>niệm</a:t>
            </a:r>
            <a:endParaRPr sz="2800" dirty="0">
              <a:solidFill>
                <a:srgbClr val="002060"/>
              </a:solidFill>
              <a:latin typeface="#9Slide03 AllRoundGothic" panose="020B0703020202020104" pitchFamily="34" charset="0"/>
            </a:endParaRPr>
          </a:p>
        </p:txBody>
      </p:sp>
      <p:sp>
        <p:nvSpPr>
          <p:cNvPr id="12" name="Rectangle: Rounded Corners 11">
            <a:extLst>
              <a:ext uri="{FF2B5EF4-FFF2-40B4-BE49-F238E27FC236}">
                <a16:creationId xmlns:a16="http://schemas.microsoft.com/office/drawing/2014/main" id="{70FB6E4F-1979-42AE-AA0B-AA1C72057486}"/>
              </a:ext>
            </a:extLst>
          </p:cNvPr>
          <p:cNvSpPr/>
          <p:nvPr/>
        </p:nvSpPr>
        <p:spPr>
          <a:xfrm>
            <a:off x="917811" y="1075701"/>
            <a:ext cx="7980178" cy="200292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just"/>
            <a:r>
              <a:rPr lang="en-US" sz="3200" dirty="0" err="1">
                <a:solidFill>
                  <a:schemeClr val="accent6">
                    <a:lumMod val="25000"/>
                  </a:schemeClr>
                </a:solidFill>
                <a:latin typeface="Times New Roman" panose="02020603050405020304" pitchFamily="18" charset="0"/>
                <a:cs typeface="Times New Roman" panose="02020603050405020304" pitchFamily="18" charset="0"/>
              </a:rPr>
              <a:t>Hợp</a:t>
            </a:r>
            <a:r>
              <a:rPr lang="en-US" sz="3200" dirty="0">
                <a:solidFill>
                  <a:schemeClr val="accent6">
                    <a:lumMod val="2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25000"/>
                  </a:schemeClr>
                </a:solidFill>
                <a:latin typeface="Times New Roman" panose="02020603050405020304" pitchFamily="18" charset="0"/>
                <a:cs typeface="Times New Roman" panose="02020603050405020304" pitchFamily="18" charset="0"/>
              </a:rPr>
              <a:t>chất</a:t>
            </a:r>
            <a:r>
              <a:rPr lang="en-US" sz="3200" dirty="0">
                <a:solidFill>
                  <a:schemeClr val="accent6">
                    <a:lumMod val="2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25000"/>
                  </a:schemeClr>
                </a:solidFill>
                <a:latin typeface="Times New Roman" panose="02020603050405020304" pitchFamily="18" charset="0"/>
                <a:cs typeface="Times New Roman" panose="02020603050405020304" pitchFamily="18" charset="0"/>
              </a:rPr>
              <a:t>của</a:t>
            </a:r>
            <a:r>
              <a:rPr lang="en-US" sz="3200">
                <a:solidFill>
                  <a:schemeClr val="accent6">
                    <a:lumMod val="25000"/>
                  </a:schemeClr>
                </a:solidFill>
                <a:latin typeface="Times New Roman" panose="02020603050405020304" pitchFamily="18" charset="0"/>
                <a:cs typeface="Times New Roman" panose="02020603050405020304" pitchFamily="18" charset="0"/>
              </a:rPr>
              <a:t> carbon </a:t>
            </a:r>
            <a:r>
              <a:rPr lang="en-US" sz="3200" dirty="0" err="1">
                <a:solidFill>
                  <a:schemeClr val="accent6">
                    <a:lumMod val="25000"/>
                  </a:schemeClr>
                </a:solidFill>
                <a:latin typeface="Times New Roman" panose="02020603050405020304" pitchFamily="18" charset="0"/>
                <a:cs typeface="Times New Roman" panose="02020603050405020304" pitchFamily="18" charset="0"/>
              </a:rPr>
              <a:t>là</a:t>
            </a:r>
            <a:r>
              <a:rPr lang="en-US" sz="3200" dirty="0">
                <a:solidFill>
                  <a:schemeClr val="accent6">
                    <a:lumMod val="25000"/>
                  </a:schemeClr>
                </a:solidFill>
                <a:latin typeface="Times New Roman" panose="02020603050405020304" pitchFamily="18" charset="0"/>
                <a:cs typeface="Times New Roman" panose="02020603050405020304" pitchFamily="18" charset="0"/>
              </a:rPr>
              <a:t> HCHC, </a:t>
            </a:r>
            <a:r>
              <a:rPr lang="en-US" sz="3200" dirty="0" err="1">
                <a:solidFill>
                  <a:schemeClr val="accent6">
                    <a:lumMod val="25000"/>
                  </a:schemeClr>
                </a:solidFill>
                <a:latin typeface="Times New Roman" panose="02020603050405020304" pitchFamily="18" charset="0"/>
                <a:cs typeface="Times New Roman" panose="02020603050405020304" pitchFamily="18" charset="0"/>
              </a:rPr>
              <a:t>trừ</a:t>
            </a:r>
            <a:r>
              <a:rPr lang="en-US" sz="3200" dirty="0">
                <a:solidFill>
                  <a:schemeClr val="accent6">
                    <a:lumMod val="2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25000"/>
                  </a:schemeClr>
                </a:solidFill>
                <a:latin typeface="Times New Roman" panose="02020603050405020304" pitchFamily="18" charset="0"/>
                <a:cs typeface="Times New Roman" panose="02020603050405020304" pitchFamily="18" charset="0"/>
              </a:rPr>
              <a:t>một</a:t>
            </a:r>
            <a:r>
              <a:rPr lang="en-US" sz="3200" dirty="0">
                <a:solidFill>
                  <a:schemeClr val="accent6">
                    <a:lumMod val="2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25000"/>
                  </a:schemeClr>
                </a:solidFill>
                <a:latin typeface="Times New Roman" panose="02020603050405020304" pitchFamily="18" charset="0"/>
                <a:cs typeface="Times New Roman" panose="02020603050405020304" pitchFamily="18" charset="0"/>
              </a:rPr>
              <a:t>số</a:t>
            </a:r>
            <a:r>
              <a:rPr lang="en-US" sz="3200" dirty="0">
                <a:solidFill>
                  <a:schemeClr val="accent6">
                    <a:lumMod val="2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25000"/>
                  </a:schemeClr>
                </a:solidFill>
                <a:latin typeface="Times New Roman" panose="02020603050405020304" pitchFamily="18" charset="0"/>
                <a:cs typeface="Times New Roman" panose="02020603050405020304" pitchFamily="18" charset="0"/>
              </a:rPr>
              <a:t>hợp</a:t>
            </a:r>
            <a:r>
              <a:rPr lang="en-US" sz="3200" dirty="0">
                <a:solidFill>
                  <a:schemeClr val="accent6">
                    <a:lumMod val="2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25000"/>
                  </a:schemeClr>
                </a:solidFill>
                <a:latin typeface="Times New Roman" panose="02020603050405020304" pitchFamily="18" charset="0"/>
                <a:cs typeface="Times New Roman" panose="02020603050405020304" pitchFamily="18" charset="0"/>
              </a:rPr>
              <a:t>chất</a:t>
            </a:r>
            <a:r>
              <a:rPr lang="en-US" sz="3200" dirty="0">
                <a:solidFill>
                  <a:schemeClr val="accent6">
                    <a:lumMod val="2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25000"/>
                  </a:schemeClr>
                </a:solidFill>
                <a:latin typeface="Times New Roman" panose="02020603050405020304" pitchFamily="18" charset="0"/>
                <a:cs typeface="Times New Roman" panose="02020603050405020304" pitchFamily="18" charset="0"/>
              </a:rPr>
              <a:t>như</a:t>
            </a:r>
            <a:r>
              <a:rPr lang="en-US" sz="3200" dirty="0">
                <a:solidFill>
                  <a:schemeClr val="accent6">
                    <a:lumMod val="25000"/>
                  </a:schemeClr>
                </a:solidFill>
                <a:latin typeface="Times New Roman" panose="02020603050405020304" pitchFamily="18" charset="0"/>
                <a:cs typeface="Times New Roman" panose="02020603050405020304" pitchFamily="18" charset="0"/>
              </a:rPr>
              <a:t> </a:t>
            </a:r>
            <a:r>
              <a:rPr lang="en-US" sz="3200" dirty="0" err="1">
                <a:solidFill>
                  <a:schemeClr val="accent6">
                    <a:lumMod val="25000"/>
                  </a:schemeClr>
                </a:solidFill>
                <a:latin typeface="Times New Roman" panose="02020603050405020304" pitchFamily="18" charset="0"/>
                <a:cs typeface="Times New Roman" panose="02020603050405020304" pitchFamily="18" charset="0"/>
              </a:rPr>
              <a:t>các</a:t>
            </a:r>
            <a:r>
              <a:rPr lang="en-US" sz="3200" dirty="0">
                <a:solidFill>
                  <a:schemeClr val="accent6">
                    <a:lumMod val="25000"/>
                  </a:schemeClr>
                </a:solidFill>
                <a:latin typeface="Times New Roman" panose="02020603050405020304" pitchFamily="18" charset="0"/>
                <a:cs typeface="Times New Roman" panose="02020603050405020304" pitchFamily="18" charset="0"/>
              </a:rPr>
              <a:t> oxide </a:t>
            </a:r>
            <a:r>
              <a:rPr lang="en-US" sz="3200" dirty="0" err="1">
                <a:solidFill>
                  <a:schemeClr val="accent6">
                    <a:lumMod val="25000"/>
                  </a:schemeClr>
                </a:solidFill>
                <a:latin typeface="Times New Roman" panose="02020603050405020304" pitchFamily="18" charset="0"/>
                <a:cs typeface="Times New Roman" panose="02020603050405020304" pitchFamily="18" charset="0"/>
              </a:rPr>
              <a:t>của</a:t>
            </a:r>
            <a:r>
              <a:rPr lang="en-US" sz="3200" dirty="0">
                <a:solidFill>
                  <a:schemeClr val="accent6">
                    <a:lumMod val="25000"/>
                  </a:schemeClr>
                </a:solidFill>
                <a:latin typeface="Times New Roman" panose="02020603050405020304" pitchFamily="18" charset="0"/>
                <a:cs typeface="Times New Roman" panose="02020603050405020304" pitchFamily="18" charset="0"/>
              </a:rPr>
              <a:t> carbon, </a:t>
            </a:r>
            <a:r>
              <a:rPr lang="en-US" sz="3200" dirty="0" err="1">
                <a:solidFill>
                  <a:schemeClr val="accent6">
                    <a:lumMod val="25000"/>
                  </a:schemeClr>
                </a:solidFill>
                <a:latin typeface="Times New Roman" panose="02020603050405020304" pitchFamily="18" charset="0"/>
                <a:cs typeface="Times New Roman" panose="02020603050405020304" pitchFamily="18" charset="0"/>
              </a:rPr>
              <a:t>muối</a:t>
            </a:r>
            <a:r>
              <a:rPr lang="en-US" sz="3200" dirty="0">
                <a:solidFill>
                  <a:schemeClr val="accent6">
                    <a:lumMod val="25000"/>
                  </a:schemeClr>
                </a:solidFill>
                <a:latin typeface="Times New Roman" panose="02020603050405020304" pitchFamily="18" charset="0"/>
                <a:cs typeface="Times New Roman" panose="02020603050405020304" pitchFamily="18" charset="0"/>
              </a:rPr>
              <a:t> carbonate, </a:t>
            </a:r>
            <a:r>
              <a:rPr lang="en-US" sz="3200" dirty="0" err="1">
                <a:solidFill>
                  <a:schemeClr val="accent6">
                    <a:lumMod val="25000"/>
                  </a:schemeClr>
                </a:solidFill>
                <a:latin typeface="Times New Roman" panose="02020603050405020304" pitchFamily="18" charset="0"/>
                <a:cs typeface="Times New Roman" panose="02020603050405020304" pitchFamily="18" charset="0"/>
              </a:rPr>
              <a:t>các</a:t>
            </a:r>
            <a:r>
              <a:rPr lang="en-US" sz="3200" dirty="0">
                <a:solidFill>
                  <a:schemeClr val="accent6">
                    <a:lumMod val="25000"/>
                  </a:schemeClr>
                </a:solidFill>
                <a:latin typeface="Times New Roman" panose="02020603050405020304" pitchFamily="18" charset="0"/>
                <a:cs typeface="Times New Roman" panose="02020603050405020304" pitchFamily="18" charset="0"/>
              </a:rPr>
              <a:t> carbide, ...</a:t>
            </a:r>
          </a:p>
        </p:txBody>
      </p:sp>
      <p:sp>
        <p:nvSpPr>
          <p:cNvPr id="16" name="Rectangle 15"/>
          <p:cNvSpPr/>
          <p:nvPr/>
        </p:nvSpPr>
        <p:spPr>
          <a:xfrm>
            <a:off x="987368" y="3314692"/>
            <a:ext cx="5648495" cy="1077212"/>
          </a:xfrm>
          <a:prstGeom prst="rect">
            <a:avLst/>
          </a:prstGeom>
        </p:spPr>
        <p:style>
          <a:lnRef idx="2">
            <a:schemeClr val="accent3"/>
          </a:lnRef>
          <a:fillRef idx="1">
            <a:schemeClr val="lt1"/>
          </a:fillRef>
          <a:effectRef idx="0">
            <a:schemeClr val="accent3"/>
          </a:effectRef>
          <a:fontRef idx="minor">
            <a:schemeClr val="dk1"/>
          </a:fontRef>
        </p:style>
        <p:txBody>
          <a:bodyPr wrap="square" lIns="91434" tIns="45717" rIns="91434" bIns="45717">
            <a:spAutoFit/>
          </a:bodyPr>
          <a:lstStyle/>
          <a:p>
            <a:pPr lvl="0" algn="just"/>
            <a:r>
              <a:rPr lang="en-US" sz="3200" dirty="0" err="1">
                <a:solidFill>
                  <a:schemeClr val="accent6">
                    <a:lumMod val="25000"/>
                  </a:schemeClr>
                </a:solidFill>
                <a:latin typeface="Times New Roman" pitchFamily="18" charset="0"/>
                <a:cs typeface="Times New Roman" pitchFamily="18" charset="0"/>
              </a:rPr>
              <a:t>Hóa</a:t>
            </a:r>
            <a:r>
              <a:rPr lang="en-US" sz="3200" dirty="0">
                <a:solidFill>
                  <a:schemeClr val="accent6">
                    <a:lumMod val="25000"/>
                  </a:schemeClr>
                </a:solidFill>
                <a:latin typeface="Times New Roman" pitchFamily="18" charset="0"/>
                <a:cs typeface="Times New Roman" pitchFamily="18" charset="0"/>
              </a:rPr>
              <a:t> </a:t>
            </a:r>
            <a:r>
              <a:rPr lang="en-US" sz="3200" dirty="0" err="1">
                <a:solidFill>
                  <a:schemeClr val="accent6">
                    <a:lumMod val="25000"/>
                  </a:schemeClr>
                </a:solidFill>
                <a:latin typeface="Times New Roman" pitchFamily="18" charset="0"/>
                <a:cs typeface="Times New Roman" pitchFamily="18" charset="0"/>
              </a:rPr>
              <a:t>học</a:t>
            </a:r>
            <a:r>
              <a:rPr lang="en-US" sz="3200" dirty="0">
                <a:solidFill>
                  <a:schemeClr val="accent6">
                    <a:lumMod val="25000"/>
                  </a:schemeClr>
                </a:solidFill>
                <a:latin typeface="Times New Roman" pitchFamily="18" charset="0"/>
                <a:cs typeface="Times New Roman" pitchFamily="18" charset="0"/>
              </a:rPr>
              <a:t> </a:t>
            </a:r>
            <a:r>
              <a:rPr lang="en-US" sz="3200" dirty="0" err="1">
                <a:solidFill>
                  <a:schemeClr val="accent6">
                    <a:lumMod val="25000"/>
                  </a:schemeClr>
                </a:solidFill>
                <a:latin typeface="Times New Roman" pitchFamily="18" charset="0"/>
                <a:cs typeface="Times New Roman" pitchFamily="18" charset="0"/>
              </a:rPr>
              <a:t>hữu</a:t>
            </a:r>
            <a:r>
              <a:rPr lang="en-US" sz="3200" dirty="0">
                <a:solidFill>
                  <a:schemeClr val="accent6">
                    <a:lumMod val="25000"/>
                  </a:schemeClr>
                </a:solidFill>
                <a:latin typeface="Times New Roman" pitchFamily="18" charset="0"/>
                <a:cs typeface="Times New Roman" pitchFamily="18" charset="0"/>
              </a:rPr>
              <a:t> </a:t>
            </a:r>
            <a:r>
              <a:rPr lang="en-US" sz="3200" dirty="0" err="1">
                <a:solidFill>
                  <a:schemeClr val="accent6">
                    <a:lumMod val="25000"/>
                  </a:schemeClr>
                </a:solidFill>
                <a:latin typeface="Times New Roman" pitchFamily="18" charset="0"/>
                <a:cs typeface="Times New Roman" pitchFamily="18" charset="0"/>
              </a:rPr>
              <a:t>cơ</a:t>
            </a:r>
            <a:r>
              <a:rPr lang="en-US" sz="3200" dirty="0">
                <a:solidFill>
                  <a:schemeClr val="accent6">
                    <a:lumMod val="25000"/>
                  </a:schemeClr>
                </a:solidFill>
                <a:latin typeface="Times New Roman" pitchFamily="18" charset="0"/>
                <a:cs typeface="Times New Roman" pitchFamily="18" charset="0"/>
              </a:rPr>
              <a:t> </a:t>
            </a:r>
            <a:r>
              <a:rPr lang="en-US" sz="3200" dirty="0" err="1">
                <a:solidFill>
                  <a:schemeClr val="accent6">
                    <a:lumMod val="25000"/>
                  </a:schemeClr>
                </a:solidFill>
                <a:latin typeface="Times New Roman" pitchFamily="18" charset="0"/>
                <a:cs typeface="Times New Roman" pitchFamily="18" charset="0"/>
              </a:rPr>
              <a:t>là</a:t>
            </a:r>
            <a:r>
              <a:rPr lang="en-US" sz="3200" dirty="0">
                <a:solidFill>
                  <a:schemeClr val="accent6">
                    <a:lumMod val="25000"/>
                  </a:schemeClr>
                </a:solidFill>
                <a:latin typeface="Times New Roman" pitchFamily="18" charset="0"/>
                <a:cs typeface="Times New Roman" pitchFamily="18" charset="0"/>
              </a:rPr>
              <a:t> </a:t>
            </a:r>
            <a:r>
              <a:rPr lang="en-US" sz="3200" dirty="0" err="1">
                <a:solidFill>
                  <a:schemeClr val="accent6">
                    <a:lumMod val="25000"/>
                  </a:schemeClr>
                </a:solidFill>
                <a:latin typeface="Times New Roman" pitchFamily="18" charset="0"/>
                <a:cs typeface="Times New Roman" pitchFamily="18" charset="0"/>
              </a:rPr>
              <a:t>ngành</a:t>
            </a:r>
            <a:r>
              <a:rPr lang="en-US" sz="3200" dirty="0">
                <a:solidFill>
                  <a:schemeClr val="accent6">
                    <a:lumMod val="25000"/>
                  </a:schemeClr>
                </a:solidFill>
                <a:latin typeface="Times New Roman" pitchFamily="18" charset="0"/>
                <a:cs typeface="Times New Roman" pitchFamily="18" charset="0"/>
              </a:rPr>
              <a:t> </a:t>
            </a:r>
            <a:r>
              <a:rPr lang="en-US" sz="3200" dirty="0" err="1">
                <a:solidFill>
                  <a:schemeClr val="accent6">
                    <a:lumMod val="25000"/>
                  </a:schemeClr>
                </a:solidFill>
                <a:latin typeface="Times New Roman" pitchFamily="18" charset="0"/>
                <a:cs typeface="Times New Roman" pitchFamily="18" charset="0"/>
              </a:rPr>
              <a:t>hóa</a:t>
            </a:r>
            <a:r>
              <a:rPr lang="en-US" sz="3200" dirty="0">
                <a:solidFill>
                  <a:schemeClr val="accent6">
                    <a:lumMod val="25000"/>
                  </a:schemeClr>
                </a:solidFill>
                <a:latin typeface="Times New Roman" pitchFamily="18" charset="0"/>
                <a:cs typeface="Times New Roman" pitchFamily="18" charset="0"/>
              </a:rPr>
              <a:t> </a:t>
            </a:r>
            <a:r>
              <a:rPr lang="en-US" sz="3200" dirty="0" err="1">
                <a:solidFill>
                  <a:schemeClr val="accent6">
                    <a:lumMod val="25000"/>
                  </a:schemeClr>
                </a:solidFill>
                <a:latin typeface="Times New Roman" pitchFamily="18" charset="0"/>
                <a:cs typeface="Times New Roman" pitchFamily="18" charset="0"/>
              </a:rPr>
              <a:t>học</a:t>
            </a:r>
            <a:r>
              <a:rPr lang="en-US" sz="3200" dirty="0">
                <a:solidFill>
                  <a:schemeClr val="accent6">
                    <a:lumMod val="25000"/>
                  </a:schemeClr>
                </a:solidFill>
                <a:latin typeface="Times New Roman" pitchFamily="18" charset="0"/>
                <a:cs typeface="Times New Roman" pitchFamily="18" charset="0"/>
              </a:rPr>
              <a:t> </a:t>
            </a:r>
            <a:r>
              <a:rPr lang="en-US" sz="3200" dirty="0" err="1">
                <a:solidFill>
                  <a:schemeClr val="accent6">
                    <a:lumMod val="25000"/>
                  </a:schemeClr>
                </a:solidFill>
                <a:latin typeface="Times New Roman" pitchFamily="18" charset="0"/>
                <a:cs typeface="Times New Roman" pitchFamily="18" charset="0"/>
              </a:rPr>
              <a:t>nghiên</a:t>
            </a:r>
            <a:r>
              <a:rPr lang="en-US" sz="3200" dirty="0">
                <a:solidFill>
                  <a:schemeClr val="accent6">
                    <a:lumMod val="25000"/>
                  </a:schemeClr>
                </a:solidFill>
                <a:latin typeface="Times New Roman" pitchFamily="18" charset="0"/>
                <a:cs typeface="Times New Roman" pitchFamily="18" charset="0"/>
              </a:rPr>
              <a:t> </a:t>
            </a:r>
            <a:r>
              <a:rPr lang="en-US" sz="3200" dirty="0" err="1">
                <a:solidFill>
                  <a:schemeClr val="accent6">
                    <a:lumMod val="25000"/>
                  </a:schemeClr>
                </a:solidFill>
                <a:latin typeface="Times New Roman" pitchFamily="18" charset="0"/>
                <a:cs typeface="Times New Roman" pitchFamily="18" charset="0"/>
              </a:rPr>
              <a:t>cứu</a:t>
            </a:r>
            <a:r>
              <a:rPr lang="en-US" sz="3200" dirty="0">
                <a:solidFill>
                  <a:schemeClr val="accent6">
                    <a:lumMod val="25000"/>
                  </a:schemeClr>
                </a:solidFill>
                <a:latin typeface="Times New Roman" pitchFamily="18" charset="0"/>
                <a:cs typeface="Times New Roman" pitchFamily="18" charset="0"/>
              </a:rPr>
              <a:t> </a:t>
            </a:r>
            <a:r>
              <a:rPr lang="en-US" sz="3200" dirty="0" err="1">
                <a:solidFill>
                  <a:schemeClr val="accent6">
                    <a:lumMod val="25000"/>
                  </a:schemeClr>
                </a:solidFill>
                <a:latin typeface="Times New Roman" pitchFamily="18" charset="0"/>
                <a:cs typeface="Times New Roman" pitchFamily="18" charset="0"/>
              </a:rPr>
              <a:t>các</a:t>
            </a:r>
            <a:r>
              <a:rPr lang="en-US" sz="3200" dirty="0">
                <a:solidFill>
                  <a:schemeClr val="accent6">
                    <a:lumMod val="25000"/>
                  </a:schemeClr>
                </a:solidFill>
                <a:latin typeface="Times New Roman" pitchFamily="18" charset="0"/>
                <a:cs typeface="Times New Roman" pitchFamily="18" charset="0"/>
              </a:rPr>
              <a:t> </a:t>
            </a:r>
            <a:r>
              <a:rPr lang="en-US" sz="3200" dirty="0" err="1">
                <a:solidFill>
                  <a:schemeClr val="accent6">
                    <a:lumMod val="25000"/>
                  </a:schemeClr>
                </a:solidFill>
                <a:latin typeface="Times New Roman" pitchFamily="18" charset="0"/>
                <a:cs typeface="Times New Roman" pitchFamily="18" charset="0"/>
              </a:rPr>
              <a:t>hợp</a:t>
            </a:r>
            <a:r>
              <a:rPr lang="en-US" sz="3200" dirty="0">
                <a:solidFill>
                  <a:schemeClr val="accent6">
                    <a:lumMod val="25000"/>
                  </a:schemeClr>
                </a:solidFill>
                <a:latin typeface="Times New Roman" pitchFamily="18" charset="0"/>
                <a:cs typeface="Times New Roman" pitchFamily="18" charset="0"/>
              </a:rPr>
              <a:t> </a:t>
            </a:r>
            <a:r>
              <a:rPr lang="en-US" sz="3200" dirty="0" err="1">
                <a:solidFill>
                  <a:schemeClr val="accent6">
                    <a:lumMod val="25000"/>
                  </a:schemeClr>
                </a:solidFill>
                <a:latin typeface="Times New Roman" pitchFamily="18" charset="0"/>
                <a:cs typeface="Times New Roman" pitchFamily="18" charset="0"/>
              </a:rPr>
              <a:t>chất</a:t>
            </a:r>
            <a:r>
              <a:rPr lang="en-US" sz="3200" dirty="0">
                <a:solidFill>
                  <a:schemeClr val="accent6">
                    <a:lumMod val="25000"/>
                  </a:schemeClr>
                </a:solidFill>
                <a:latin typeface="Times New Roman" pitchFamily="18" charset="0"/>
                <a:cs typeface="Times New Roman" pitchFamily="18" charset="0"/>
              </a:rPr>
              <a:t> </a:t>
            </a:r>
            <a:r>
              <a:rPr lang="en-US" sz="3200" dirty="0" err="1">
                <a:solidFill>
                  <a:schemeClr val="accent6">
                    <a:lumMod val="25000"/>
                  </a:schemeClr>
                </a:solidFill>
                <a:latin typeface="Times New Roman" pitchFamily="18" charset="0"/>
                <a:cs typeface="Times New Roman" pitchFamily="18" charset="0"/>
              </a:rPr>
              <a:t>hữu</a:t>
            </a:r>
            <a:r>
              <a:rPr lang="en-US" sz="3200" dirty="0">
                <a:solidFill>
                  <a:schemeClr val="accent6">
                    <a:lumMod val="25000"/>
                  </a:schemeClr>
                </a:solidFill>
                <a:latin typeface="Times New Roman" pitchFamily="18" charset="0"/>
                <a:cs typeface="Times New Roman" pitchFamily="18" charset="0"/>
              </a:rPr>
              <a:t> </a:t>
            </a:r>
            <a:r>
              <a:rPr lang="en-US" sz="3200" dirty="0" err="1">
                <a:solidFill>
                  <a:schemeClr val="accent6">
                    <a:lumMod val="25000"/>
                  </a:schemeClr>
                </a:solidFill>
                <a:latin typeface="Times New Roman" pitchFamily="18" charset="0"/>
                <a:cs typeface="Times New Roman" pitchFamily="18" charset="0"/>
              </a:rPr>
              <a:t>cơ</a:t>
            </a:r>
            <a:endParaRPr lang="en-US" sz="3200" dirty="0">
              <a:solidFill>
                <a:schemeClr val="accent6">
                  <a:lumMod val="25000"/>
                </a:schemeClr>
              </a:solidFill>
              <a:latin typeface="Times New Roman" pitchFamily="18" charset="0"/>
              <a:cs typeface="Times New Roman" pitchFamily="18" charset="0"/>
            </a:endParaRPr>
          </a:p>
        </p:txBody>
      </p:sp>
      <p:sp>
        <p:nvSpPr>
          <p:cNvPr id="17" name="Google Shape;299;p36">
            <a:extLst>
              <a:ext uri="{FF2B5EF4-FFF2-40B4-BE49-F238E27FC236}">
                <a16:creationId xmlns:a16="http://schemas.microsoft.com/office/drawing/2014/main" id="{B0527057-811F-4329-8181-230F74204142}"/>
              </a:ext>
            </a:extLst>
          </p:cNvPr>
          <p:cNvSpPr txBox="1">
            <a:spLocks/>
          </p:cNvSpPr>
          <p:nvPr/>
        </p:nvSpPr>
        <p:spPr>
          <a:xfrm>
            <a:off x="301731" y="-126753"/>
            <a:ext cx="8910394"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3600" dirty="0">
                <a:solidFill>
                  <a:srgbClr val="002060"/>
                </a:solidFill>
                <a:latin typeface="#9Slide03 AllRoundGothic" panose="020B0703020202020104" charset="0"/>
              </a:rPr>
              <a:t>I. </a:t>
            </a:r>
            <a:r>
              <a:rPr lang="en-US" sz="3200" dirty="0">
                <a:solidFill>
                  <a:srgbClr val="002060"/>
                </a:solidFill>
                <a:latin typeface="#9Slide03 AllRoundGothic" panose="020B0703020202020104" charset="0"/>
              </a:rPr>
              <a:t>HỢP CHẤT HỮU CƠ VÀ HÓA HỌC HỮU CƠ</a:t>
            </a:r>
          </a:p>
        </p:txBody>
      </p:sp>
      <p:pic>
        <p:nvPicPr>
          <p:cNvPr id="19" name="Picture 2"/>
          <p:cNvPicPr>
            <a:picLocks noChangeAspect="1"/>
          </p:cNvPicPr>
          <p:nvPr/>
        </p:nvPicPr>
        <p:blipFill>
          <a:blip r:embed="rId3"/>
          <a:srcRect/>
          <a:stretch>
            <a:fillRect/>
          </a:stretch>
        </p:blipFill>
        <p:spPr>
          <a:xfrm>
            <a:off x="6635863" y="3136408"/>
            <a:ext cx="2508137" cy="1967362"/>
          </a:xfrm>
          <a:prstGeom prst="rect">
            <a:avLst/>
          </a:prstGeom>
        </p:spPr>
      </p:pic>
      <p:pic>
        <p:nvPicPr>
          <p:cNvPr id="21" name="Hình ảnh 66" descr="Ảnh có chứa văn bản, bộ đồ ăn, đĩa lót, đĩa&#10;&#10;Mô tả được tạo tự động">
            <a:extLst>
              <a:ext uri="{FF2B5EF4-FFF2-40B4-BE49-F238E27FC236}">
                <a16:creationId xmlns:a16="http://schemas.microsoft.com/office/drawing/2014/main" id="{3A543C93-718B-6C66-5F05-96CF95412C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471" y="1125860"/>
            <a:ext cx="630158" cy="1251304"/>
          </a:xfrm>
          <a:prstGeom prst="rect">
            <a:avLst/>
          </a:prstGeom>
        </p:spPr>
      </p:pic>
      <p:pic>
        <p:nvPicPr>
          <p:cNvPr id="22" name="Hình ảnh 66" descr="Ảnh có chứa văn bản, bộ đồ ăn, đĩa lót, đĩa&#10;&#10;Mô tả được tạo tự động">
            <a:extLst>
              <a:ext uri="{FF2B5EF4-FFF2-40B4-BE49-F238E27FC236}">
                <a16:creationId xmlns:a16="http://schemas.microsoft.com/office/drawing/2014/main" id="{3A543C93-718B-6C66-5F05-96CF95412C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776" y="3136408"/>
            <a:ext cx="630158" cy="1251304"/>
          </a:xfrm>
          <a:prstGeom prst="rect">
            <a:avLst/>
          </a:prstGeom>
        </p:spPr>
      </p:pic>
    </p:spTree>
    <p:extLst>
      <p:ext uri="{BB962C8B-B14F-4D97-AF65-F5344CB8AC3E}">
        <p14:creationId xmlns:p14="http://schemas.microsoft.com/office/powerpoint/2010/main" val="131608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1+#ppt_w/2"/>
                                          </p:val>
                                        </p:tav>
                                        <p:tav tm="100000">
                                          <p:val>
                                            <p:strVal val="#ppt_x"/>
                                          </p:val>
                                        </p:tav>
                                      </p:tavLst>
                                    </p:anim>
                                    <p:anim calcmode="lin" valueType="num">
                                      <p:cBhvr additive="base">
                                        <p:cTn id="17" dur="500" fill="hold"/>
                                        <p:tgtEl>
                                          <p:spTgt spid="22"/>
                                        </p:tgtEl>
                                        <p:attrNameLst>
                                          <p:attrName>ppt_y</p:attrName>
                                        </p:attrNameLst>
                                      </p:cBhvr>
                                      <p:tavLst>
                                        <p:tav tm="0">
                                          <p:val>
                                            <p:strVal val="#ppt_y"/>
                                          </p:val>
                                        </p:tav>
                                        <p:tav tm="100000">
                                          <p:val>
                                            <p:strVal val="#ppt_y"/>
                                          </p:val>
                                        </p:tav>
                                      </p:tavLst>
                                    </p:anim>
                                  </p:childTnLst>
                                </p:cTn>
                              </p:par>
                              <p:par>
                                <p:cTn id="18" presetID="22" presetClass="entr" presetSubtype="4"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29" name="Google Shape;429;p38"/>
          <p:cNvSpPr/>
          <p:nvPr/>
        </p:nvSpPr>
        <p:spPr>
          <a:xfrm rot="10800000" flipH="1">
            <a:off x="5" y="0"/>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sp>
        <p:nvSpPr>
          <p:cNvPr id="430" name="Google Shape;430;p38"/>
          <p:cNvSpPr/>
          <p:nvPr/>
        </p:nvSpPr>
        <p:spPr>
          <a:xfrm rot="10800000">
            <a:off x="7807893" y="-18275"/>
            <a:ext cx="1352275" cy="1116550"/>
          </a:xfrm>
          <a:custGeom>
            <a:avLst/>
            <a:gdLst/>
            <a:ahLst/>
            <a:cxnLst/>
            <a:rect l="l" t="t" r="r" b="b"/>
            <a:pathLst>
              <a:path w="54091" h="44662" extrusionOk="0">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spcFirstLastPara="1" wrap="square" lIns="91419" tIns="91419" rIns="91419" bIns="91419" anchor="ctr" anchorCtr="0">
            <a:noAutofit/>
          </a:bodyPr>
          <a:lstStyle/>
          <a:p>
            <a:endParaRPr/>
          </a:p>
        </p:txBody>
      </p:sp>
      <p:grpSp>
        <p:nvGrpSpPr>
          <p:cNvPr id="431" name="Google Shape;431;p38"/>
          <p:cNvGrpSpPr/>
          <p:nvPr/>
        </p:nvGrpSpPr>
        <p:grpSpPr>
          <a:xfrm rot="18258155">
            <a:off x="-894911" y="560921"/>
            <a:ext cx="2138840" cy="747427"/>
            <a:chOff x="8739175" y="-86375"/>
            <a:chExt cx="1704100" cy="531825"/>
          </a:xfrm>
        </p:grpSpPr>
        <p:sp>
          <p:nvSpPr>
            <p:cNvPr id="432" name="Google Shape;432;p38"/>
            <p:cNvSpPr/>
            <p:nvPr/>
          </p:nvSpPr>
          <p:spPr>
            <a:xfrm>
              <a:off x="8739175" y="-86375"/>
              <a:ext cx="1564500" cy="335375"/>
            </a:xfrm>
            <a:custGeom>
              <a:avLst/>
              <a:gdLst/>
              <a:ahLst/>
              <a:cxnLst/>
              <a:rect l="l" t="t" r="r" b="b"/>
              <a:pathLst>
                <a:path w="62580" h="13415" extrusionOk="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spcFirstLastPara="1" wrap="square" lIns="91425" tIns="91425" rIns="91425" bIns="91425" anchor="ctr" anchorCtr="0">
              <a:noAutofit/>
            </a:bodyPr>
            <a:lstStyle/>
            <a:p>
              <a:endParaRPr/>
            </a:p>
          </p:txBody>
        </p:sp>
        <p:sp>
          <p:nvSpPr>
            <p:cNvPr id="433" name="Google Shape;433;p38"/>
            <p:cNvSpPr/>
            <p:nvPr/>
          </p:nvSpPr>
          <p:spPr>
            <a:xfrm>
              <a:off x="10186675" y="106200"/>
              <a:ext cx="256600" cy="339250"/>
            </a:xfrm>
            <a:custGeom>
              <a:avLst/>
              <a:gdLst/>
              <a:ahLst/>
              <a:cxnLst/>
              <a:rect l="l" t="t" r="r" b="b"/>
              <a:pathLst>
                <a:path w="10264" h="13570" extrusionOk="0">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spcFirstLastPara="1" wrap="square" lIns="91425" tIns="91425" rIns="91425" bIns="91425" anchor="ctr" anchorCtr="0">
              <a:noAutofit/>
            </a:bodyPr>
            <a:lstStyle/>
            <a:p>
              <a:endParaRPr/>
            </a:p>
          </p:txBody>
        </p:sp>
        <p:sp>
          <p:nvSpPr>
            <p:cNvPr id="434" name="Google Shape;434;p38"/>
            <p:cNvSpPr/>
            <p:nvPr/>
          </p:nvSpPr>
          <p:spPr>
            <a:xfrm>
              <a:off x="10211375" y="157275"/>
              <a:ext cx="226575" cy="241225"/>
            </a:xfrm>
            <a:custGeom>
              <a:avLst/>
              <a:gdLst/>
              <a:ahLst/>
              <a:cxnLst/>
              <a:rect l="l" t="t" r="r" b="b"/>
              <a:pathLst>
                <a:path w="9063" h="9649" extrusionOk="0">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spcFirstLastPara="1" wrap="square" lIns="91425" tIns="91425" rIns="91425" bIns="91425" anchor="ctr" anchorCtr="0">
              <a:noAutofit/>
            </a:bodyPr>
            <a:lstStyle/>
            <a:p>
              <a:endParaRPr/>
            </a:p>
          </p:txBody>
        </p:sp>
        <p:sp>
          <p:nvSpPr>
            <p:cNvPr id="435" name="Google Shape;435;p38"/>
            <p:cNvSpPr/>
            <p:nvPr/>
          </p:nvSpPr>
          <p:spPr>
            <a:xfrm>
              <a:off x="10217925" y="178075"/>
              <a:ext cx="123550" cy="26875"/>
            </a:xfrm>
            <a:custGeom>
              <a:avLst/>
              <a:gdLst/>
              <a:ahLst/>
              <a:cxnLst/>
              <a:rect l="l" t="t" r="r" b="b"/>
              <a:pathLst>
                <a:path w="4942" h="1075" extrusionOk="0">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spcFirstLastPara="1" wrap="square" lIns="91425" tIns="91425" rIns="91425" bIns="91425" anchor="ctr" anchorCtr="0">
              <a:noAutofit/>
            </a:bodyPr>
            <a:lstStyle/>
            <a:p>
              <a:endParaRPr/>
            </a:p>
          </p:txBody>
        </p:sp>
      </p:grpSp>
      <p:sp>
        <p:nvSpPr>
          <p:cNvPr id="436" name="Google Shape;436;p38"/>
          <p:cNvSpPr/>
          <p:nvPr/>
        </p:nvSpPr>
        <p:spPr>
          <a:xfrm rot="-2345280" flipH="1">
            <a:off x="7445370" y="4687767"/>
            <a:ext cx="2443186" cy="648718"/>
          </a:xfrm>
          <a:custGeom>
            <a:avLst/>
            <a:gdLst/>
            <a:ahLst/>
            <a:cxnLst/>
            <a:rect l="l" t="t" r="r" b="b"/>
            <a:pathLst>
              <a:path w="64414" h="17104" extrusionOk="0">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spcFirstLastPara="1" wrap="square" lIns="91419" tIns="91419" rIns="91419" bIns="91419" anchor="ctr" anchorCtr="0">
            <a:noAutofit/>
          </a:bodyPr>
          <a:lstStyle/>
          <a:p>
            <a:endParaRPr/>
          </a:p>
        </p:txBody>
      </p:sp>
      <p:sp>
        <p:nvSpPr>
          <p:cNvPr id="12" name="Rectangle: Rounded Corners 11">
            <a:extLst>
              <a:ext uri="{FF2B5EF4-FFF2-40B4-BE49-F238E27FC236}">
                <a16:creationId xmlns:a16="http://schemas.microsoft.com/office/drawing/2014/main" id="{70FB6E4F-1979-42AE-AA0B-AA1C72057486}"/>
              </a:ext>
            </a:extLst>
          </p:cNvPr>
          <p:cNvSpPr/>
          <p:nvPr/>
        </p:nvSpPr>
        <p:spPr>
          <a:xfrm>
            <a:off x="888508" y="184267"/>
            <a:ext cx="7383158" cy="206108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just"/>
            <a:r>
              <a:rPr lang="en-US" sz="2800" dirty="0">
                <a:solidFill>
                  <a:schemeClr val="accent6">
                    <a:lumMod val="25000"/>
                  </a:schemeClr>
                </a:solidFill>
                <a:latin typeface="Times New Roman" panose="02020603050405020304" pitchFamily="18" charset="0"/>
                <a:cs typeface="Times New Roman" panose="02020603050405020304" pitchFamily="18" charset="0"/>
              </a:rPr>
              <a:t>Cho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các</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chất</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sau</a:t>
            </a:r>
            <a:r>
              <a:rPr lang="en-US" sz="2800" dirty="0">
                <a:solidFill>
                  <a:schemeClr val="accent6">
                    <a:lumMod val="25000"/>
                  </a:schemeClr>
                </a:solidFill>
                <a:latin typeface="Times New Roman" panose="02020603050405020304" pitchFamily="18" charset="0"/>
                <a:cs typeface="Times New Roman" panose="02020603050405020304" pitchFamily="18" charset="0"/>
              </a:rPr>
              <a:t>: Na</a:t>
            </a:r>
            <a:r>
              <a:rPr lang="en-US" sz="2800" baseline="-25000" dirty="0">
                <a:solidFill>
                  <a:schemeClr val="accent6">
                    <a:lumMod val="25000"/>
                  </a:schemeClr>
                </a:solidFill>
                <a:latin typeface="Times New Roman" panose="02020603050405020304" pitchFamily="18" charset="0"/>
                <a:cs typeface="Times New Roman" panose="02020603050405020304" pitchFamily="18" charset="0"/>
              </a:rPr>
              <a:t>2</a:t>
            </a:r>
            <a:r>
              <a:rPr lang="en-US" sz="2800" dirty="0">
                <a:solidFill>
                  <a:schemeClr val="accent6">
                    <a:lumMod val="25000"/>
                  </a:schemeClr>
                </a:solidFill>
                <a:latin typeface="Times New Roman" panose="02020603050405020304" pitchFamily="18" charset="0"/>
                <a:cs typeface="Times New Roman" panose="02020603050405020304" pitchFamily="18" charset="0"/>
              </a:rPr>
              <a:t>CO</a:t>
            </a:r>
            <a:r>
              <a:rPr lang="en-US" sz="2800" baseline="-25000" dirty="0">
                <a:solidFill>
                  <a:schemeClr val="accent6">
                    <a:lumMod val="25000"/>
                  </a:schemeClr>
                </a:solidFill>
                <a:latin typeface="Times New Roman" panose="02020603050405020304" pitchFamily="18" charset="0"/>
                <a:cs typeface="Times New Roman" panose="02020603050405020304" pitchFamily="18" charset="0"/>
              </a:rPr>
              <a:t>3</a:t>
            </a:r>
            <a:r>
              <a:rPr lang="en-US" sz="2800" dirty="0">
                <a:solidFill>
                  <a:schemeClr val="accent6">
                    <a:lumMod val="25000"/>
                  </a:schemeClr>
                </a:solidFill>
                <a:latin typeface="Times New Roman" panose="02020603050405020304" pitchFamily="18" charset="0"/>
                <a:cs typeface="Times New Roman" panose="02020603050405020304" pitchFamily="18" charset="0"/>
              </a:rPr>
              <a:t>, BaCl</a:t>
            </a:r>
            <a:r>
              <a:rPr lang="en-US" sz="2800" baseline="-25000" dirty="0">
                <a:solidFill>
                  <a:schemeClr val="accent6">
                    <a:lumMod val="25000"/>
                  </a:schemeClr>
                </a:solidFill>
                <a:latin typeface="Times New Roman" panose="02020603050405020304" pitchFamily="18" charset="0"/>
                <a:cs typeface="Times New Roman" panose="02020603050405020304" pitchFamily="18" charset="0"/>
              </a:rPr>
              <a:t>2</a:t>
            </a:r>
            <a:r>
              <a:rPr lang="en-US" sz="2800" dirty="0">
                <a:solidFill>
                  <a:schemeClr val="accent6">
                    <a:lumMod val="25000"/>
                  </a:schemeClr>
                </a:solidFill>
                <a:latin typeface="Times New Roman" panose="02020603050405020304" pitchFamily="18" charset="0"/>
                <a:cs typeface="Times New Roman" panose="02020603050405020304" pitchFamily="18" charset="0"/>
              </a:rPr>
              <a:t>, MgSO</a:t>
            </a:r>
            <a:r>
              <a:rPr lang="en-US" sz="2800" baseline="-25000" dirty="0">
                <a:solidFill>
                  <a:schemeClr val="accent6">
                    <a:lumMod val="25000"/>
                  </a:schemeClr>
                </a:solidFill>
                <a:latin typeface="Times New Roman" panose="02020603050405020304" pitchFamily="18" charset="0"/>
                <a:cs typeface="Times New Roman" panose="02020603050405020304" pitchFamily="18" charset="0"/>
              </a:rPr>
              <a:t>4</a:t>
            </a:r>
            <a:r>
              <a:rPr lang="en-US" sz="2800" dirty="0">
                <a:solidFill>
                  <a:schemeClr val="accent6">
                    <a:lumMod val="25000"/>
                  </a:schemeClr>
                </a:solidFill>
                <a:latin typeface="Times New Roman" panose="02020603050405020304" pitchFamily="18" charset="0"/>
                <a:cs typeface="Times New Roman" panose="02020603050405020304" pitchFamily="18" charset="0"/>
              </a:rPr>
              <a:t>, CH</a:t>
            </a:r>
            <a:r>
              <a:rPr lang="en-US" sz="2800" baseline="-25000" dirty="0">
                <a:solidFill>
                  <a:schemeClr val="accent6">
                    <a:lumMod val="25000"/>
                  </a:schemeClr>
                </a:solidFill>
                <a:latin typeface="Times New Roman" panose="02020603050405020304" pitchFamily="18" charset="0"/>
                <a:cs typeface="Times New Roman" panose="02020603050405020304" pitchFamily="18" charset="0"/>
              </a:rPr>
              <a:t>3</a:t>
            </a:r>
            <a:r>
              <a:rPr lang="en-US" sz="2800" dirty="0">
                <a:solidFill>
                  <a:schemeClr val="accent6">
                    <a:lumMod val="25000"/>
                  </a:schemeClr>
                </a:solidFill>
                <a:latin typeface="Times New Roman" panose="02020603050405020304" pitchFamily="18" charset="0"/>
                <a:cs typeface="Times New Roman" panose="02020603050405020304" pitchFamily="18" charset="0"/>
              </a:rPr>
              <a:t>COONa, C</a:t>
            </a:r>
            <a:r>
              <a:rPr lang="en-US" sz="2800" baseline="-25000" dirty="0">
                <a:solidFill>
                  <a:schemeClr val="accent6">
                    <a:lumMod val="25000"/>
                  </a:schemeClr>
                </a:solidFill>
                <a:latin typeface="Times New Roman" panose="02020603050405020304" pitchFamily="18" charset="0"/>
                <a:cs typeface="Times New Roman" panose="02020603050405020304" pitchFamily="18" charset="0"/>
              </a:rPr>
              <a:t>2</a:t>
            </a:r>
            <a:r>
              <a:rPr lang="en-US" sz="2800" dirty="0">
                <a:solidFill>
                  <a:schemeClr val="accent6">
                    <a:lumMod val="25000"/>
                  </a:schemeClr>
                </a:solidFill>
                <a:latin typeface="Times New Roman" panose="02020603050405020304" pitchFamily="18" charset="0"/>
                <a:cs typeface="Times New Roman" panose="02020603050405020304" pitchFamily="18" charset="0"/>
              </a:rPr>
              <a:t>H</a:t>
            </a:r>
            <a:r>
              <a:rPr lang="en-US" sz="2800" baseline="-25000" dirty="0">
                <a:solidFill>
                  <a:schemeClr val="accent6">
                    <a:lumMod val="25000"/>
                  </a:schemeClr>
                </a:solidFill>
                <a:latin typeface="Times New Roman" panose="02020603050405020304" pitchFamily="18" charset="0"/>
                <a:cs typeface="Times New Roman" panose="02020603050405020304" pitchFamily="18" charset="0"/>
              </a:rPr>
              <a:t>5</a:t>
            </a:r>
            <a:r>
              <a:rPr lang="en-US" sz="2800" dirty="0">
                <a:solidFill>
                  <a:schemeClr val="accent6">
                    <a:lumMod val="25000"/>
                  </a:schemeClr>
                </a:solidFill>
                <a:latin typeface="Times New Roman" panose="02020603050405020304" pitchFamily="18" charset="0"/>
                <a:cs typeface="Times New Roman" panose="02020603050405020304" pitchFamily="18" charset="0"/>
              </a:rPr>
              <a:t>Br,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CaO</a:t>
            </a:r>
            <a:r>
              <a:rPr lang="en-US" sz="2800" dirty="0">
                <a:solidFill>
                  <a:schemeClr val="accent6">
                    <a:lumMod val="25000"/>
                  </a:schemeClr>
                </a:solidFill>
                <a:latin typeface="Times New Roman" panose="02020603050405020304" pitchFamily="18" charset="0"/>
                <a:cs typeface="Times New Roman" panose="02020603050405020304" pitchFamily="18" charset="0"/>
              </a:rPr>
              <a:t>, CHCl</a:t>
            </a:r>
            <a:r>
              <a:rPr lang="en-US" sz="2800" baseline="-25000" dirty="0">
                <a:solidFill>
                  <a:schemeClr val="accent6">
                    <a:lumMod val="25000"/>
                  </a:schemeClr>
                </a:solidFill>
                <a:latin typeface="Times New Roman" panose="02020603050405020304" pitchFamily="18" charset="0"/>
                <a:cs typeface="Times New Roman" panose="02020603050405020304" pitchFamily="18" charset="0"/>
              </a:rPr>
              <a:t>3</a:t>
            </a:r>
            <a:r>
              <a:rPr lang="en-US" sz="2800" dirty="0">
                <a:solidFill>
                  <a:schemeClr val="accent6">
                    <a:lumMod val="25000"/>
                  </a:schemeClr>
                </a:solidFill>
                <a:latin typeface="Times New Roman" panose="02020603050405020304" pitchFamily="18" charset="0"/>
                <a:cs typeface="Times New Roman" panose="02020603050405020304" pitchFamily="18" charset="0"/>
              </a:rPr>
              <a:t>, HCOOH.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Xác</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định</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chất</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nào</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là</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hợp</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chất</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hữu</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cơ</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chất</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nào</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là</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hợp</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chất</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vô</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cơ</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trong</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các</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chất</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trên</a:t>
            </a:r>
            <a:r>
              <a:rPr lang="en-US" sz="2800" dirty="0">
                <a:solidFill>
                  <a:schemeClr val="accent6">
                    <a:lumMod val="25000"/>
                  </a:schemeClr>
                </a:solidFill>
                <a:latin typeface="Times New Roman" panose="02020603050405020304" pitchFamily="18" charset="0"/>
                <a:cs typeface="Times New Roman" panose="02020603050405020304" pitchFamily="18" charset="0"/>
              </a:rPr>
              <a:t>.</a:t>
            </a:r>
          </a:p>
        </p:txBody>
      </p:sp>
      <p:sp>
        <p:nvSpPr>
          <p:cNvPr id="13" name="Rectangle: Rounded Corners 11">
            <a:extLst>
              <a:ext uri="{FF2B5EF4-FFF2-40B4-BE49-F238E27FC236}">
                <a16:creationId xmlns:a16="http://schemas.microsoft.com/office/drawing/2014/main" id="{70FB6E4F-1979-42AE-AA0B-AA1C72057486}"/>
              </a:ext>
            </a:extLst>
          </p:cNvPr>
          <p:cNvSpPr/>
          <p:nvPr/>
        </p:nvSpPr>
        <p:spPr>
          <a:xfrm>
            <a:off x="888508" y="2894498"/>
            <a:ext cx="7972387" cy="140799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r>
              <a:rPr lang="en-US" sz="2800" dirty="0" err="1">
                <a:solidFill>
                  <a:schemeClr val="accent6">
                    <a:lumMod val="25000"/>
                  </a:schemeClr>
                </a:solidFill>
                <a:latin typeface="Times New Roman" panose="02020603050405020304" pitchFamily="18" charset="0"/>
                <a:cs typeface="Times New Roman" panose="02020603050405020304" pitchFamily="18" charset="0"/>
              </a:rPr>
              <a:t>Hợp</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chất</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hữu</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cơ</a:t>
            </a:r>
            <a:r>
              <a:rPr lang="en-US" sz="2800" dirty="0">
                <a:solidFill>
                  <a:schemeClr val="accent6">
                    <a:lumMod val="25000"/>
                  </a:schemeClr>
                </a:solidFill>
                <a:latin typeface="Times New Roman" panose="02020603050405020304" pitchFamily="18" charset="0"/>
                <a:cs typeface="Times New Roman" panose="02020603050405020304" pitchFamily="18" charset="0"/>
              </a:rPr>
              <a:t>: CH</a:t>
            </a:r>
            <a:r>
              <a:rPr lang="en-US" sz="2800" baseline="-25000" dirty="0">
                <a:solidFill>
                  <a:schemeClr val="accent6">
                    <a:lumMod val="25000"/>
                  </a:schemeClr>
                </a:solidFill>
                <a:latin typeface="Times New Roman" panose="02020603050405020304" pitchFamily="18" charset="0"/>
                <a:cs typeface="Times New Roman" panose="02020603050405020304" pitchFamily="18" charset="0"/>
              </a:rPr>
              <a:t>3</a:t>
            </a:r>
            <a:r>
              <a:rPr lang="en-US" sz="2800" dirty="0">
                <a:solidFill>
                  <a:schemeClr val="accent6">
                    <a:lumMod val="25000"/>
                  </a:schemeClr>
                </a:solidFill>
                <a:latin typeface="Times New Roman" panose="02020603050405020304" pitchFamily="18" charset="0"/>
                <a:cs typeface="Times New Roman" panose="02020603050405020304" pitchFamily="18" charset="0"/>
              </a:rPr>
              <a:t>COONa, C</a:t>
            </a:r>
            <a:r>
              <a:rPr lang="en-US" sz="2800" baseline="-25000" dirty="0">
                <a:solidFill>
                  <a:schemeClr val="accent6">
                    <a:lumMod val="25000"/>
                  </a:schemeClr>
                </a:solidFill>
                <a:latin typeface="Times New Roman" panose="02020603050405020304" pitchFamily="18" charset="0"/>
                <a:cs typeface="Times New Roman" panose="02020603050405020304" pitchFamily="18" charset="0"/>
              </a:rPr>
              <a:t>2</a:t>
            </a:r>
            <a:r>
              <a:rPr lang="en-US" sz="2800" dirty="0">
                <a:solidFill>
                  <a:schemeClr val="accent6">
                    <a:lumMod val="25000"/>
                  </a:schemeClr>
                </a:solidFill>
                <a:latin typeface="Times New Roman" panose="02020603050405020304" pitchFamily="18" charset="0"/>
                <a:cs typeface="Times New Roman" panose="02020603050405020304" pitchFamily="18" charset="0"/>
              </a:rPr>
              <a:t>H</a:t>
            </a:r>
            <a:r>
              <a:rPr lang="en-US" sz="2800" baseline="-25000" dirty="0">
                <a:solidFill>
                  <a:schemeClr val="accent6">
                    <a:lumMod val="25000"/>
                  </a:schemeClr>
                </a:solidFill>
                <a:latin typeface="Times New Roman" panose="02020603050405020304" pitchFamily="18" charset="0"/>
                <a:cs typeface="Times New Roman" panose="02020603050405020304" pitchFamily="18" charset="0"/>
              </a:rPr>
              <a:t>5</a:t>
            </a:r>
            <a:r>
              <a:rPr lang="en-US" sz="2800" dirty="0">
                <a:solidFill>
                  <a:schemeClr val="accent6">
                    <a:lumMod val="25000"/>
                  </a:schemeClr>
                </a:solidFill>
                <a:latin typeface="Times New Roman" panose="02020603050405020304" pitchFamily="18" charset="0"/>
                <a:cs typeface="Times New Roman" panose="02020603050405020304" pitchFamily="18" charset="0"/>
              </a:rPr>
              <a:t>Br, CHCl</a:t>
            </a:r>
            <a:r>
              <a:rPr lang="en-US" sz="2800" baseline="-25000" dirty="0">
                <a:solidFill>
                  <a:schemeClr val="accent6">
                    <a:lumMod val="25000"/>
                  </a:schemeClr>
                </a:solidFill>
                <a:latin typeface="Times New Roman" panose="02020603050405020304" pitchFamily="18" charset="0"/>
                <a:cs typeface="Times New Roman" panose="02020603050405020304" pitchFamily="18" charset="0"/>
              </a:rPr>
              <a:t>3</a:t>
            </a:r>
            <a:r>
              <a:rPr lang="en-US" sz="2800" dirty="0">
                <a:solidFill>
                  <a:schemeClr val="accent6">
                    <a:lumMod val="25000"/>
                  </a:schemeClr>
                </a:solidFill>
                <a:latin typeface="Times New Roman" panose="02020603050405020304" pitchFamily="18" charset="0"/>
                <a:cs typeface="Times New Roman" panose="02020603050405020304" pitchFamily="18" charset="0"/>
              </a:rPr>
              <a:t>, HCOOH.</a:t>
            </a:r>
          </a:p>
          <a:p>
            <a:r>
              <a:rPr lang="en-US" sz="2800" dirty="0" err="1">
                <a:solidFill>
                  <a:schemeClr val="accent6">
                    <a:lumMod val="25000"/>
                  </a:schemeClr>
                </a:solidFill>
                <a:latin typeface="Times New Roman" panose="02020603050405020304" pitchFamily="18" charset="0"/>
                <a:cs typeface="Times New Roman" panose="02020603050405020304" pitchFamily="18" charset="0"/>
              </a:rPr>
              <a:t>Hợp</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chất</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vô</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cơ</a:t>
            </a:r>
            <a:r>
              <a:rPr lang="en-US" sz="2800" dirty="0">
                <a:solidFill>
                  <a:schemeClr val="accent6">
                    <a:lumMod val="25000"/>
                  </a:schemeClr>
                </a:solidFill>
                <a:latin typeface="Times New Roman" panose="02020603050405020304" pitchFamily="18" charset="0"/>
                <a:cs typeface="Times New Roman" panose="02020603050405020304" pitchFamily="18" charset="0"/>
              </a:rPr>
              <a:t>: Na</a:t>
            </a:r>
            <a:r>
              <a:rPr lang="en-US" sz="2800" baseline="-25000" dirty="0">
                <a:solidFill>
                  <a:schemeClr val="accent6">
                    <a:lumMod val="25000"/>
                  </a:schemeClr>
                </a:solidFill>
                <a:latin typeface="Times New Roman" panose="02020603050405020304" pitchFamily="18" charset="0"/>
                <a:cs typeface="Times New Roman" panose="02020603050405020304" pitchFamily="18" charset="0"/>
              </a:rPr>
              <a:t>2</a:t>
            </a:r>
            <a:r>
              <a:rPr lang="en-US" sz="2800" dirty="0">
                <a:solidFill>
                  <a:schemeClr val="accent6">
                    <a:lumMod val="25000"/>
                  </a:schemeClr>
                </a:solidFill>
                <a:latin typeface="Times New Roman" panose="02020603050405020304" pitchFamily="18" charset="0"/>
                <a:cs typeface="Times New Roman" panose="02020603050405020304" pitchFamily="18" charset="0"/>
              </a:rPr>
              <a:t>CO</a:t>
            </a:r>
            <a:r>
              <a:rPr lang="en-US" sz="2800" baseline="-25000" dirty="0">
                <a:solidFill>
                  <a:schemeClr val="accent6">
                    <a:lumMod val="25000"/>
                  </a:schemeClr>
                </a:solidFill>
                <a:latin typeface="Times New Roman" panose="02020603050405020304" pitchFamily="18" charset="0"/>
                <a:cs typeface="Times New Roman" panose="02020603050405020304" pitchFamily="18" charset="0"/>
              </a:rPr>
              <a:t>3</a:t>
            </a:r>
            <a:r>
              <a:rPr lang="en-US" sz="2800" dirty="0">
                <a:solidFill>
                  <a:schemeClr val="accent6">
                    <a:lumMod val="25000"/>
                  </a:schemeClr>
                </a:solidFill>
                <a:latin typeface="Times New Roman" panose="02020603050405020304" pitchFamily="18" charset="0"/>
                <a:cs typeface="Times New Roman" panose="02020603050405020304" pitchFamily="18" charset="0"/>
              </a:rPr>
              <a:t>, BaCl</a:t>
            </a:r>
            <a:r>
              <a:rPr lang="en-US" sz="2800" baseline="-25000" dirty="0">
                <a:solidFill>
                  <a:schemeClr val="accent6">
                    <a:lumMod val="25000"/>
                  </a:schemeClr>
                </a:solidFill>
                <a:latin typeface="Times New Roman" panose="02020603050405020304" pitchFamily="18" charset="0"/>
                <a:cs typeface="Times New Roman" panose="02020603050405020304" pitchFamily="18" charset="0"/>
              </a:rPr>
              <a:t>2</a:t>
            </a:r>
            <a:r>
              <a:rPr lang="en-US" sz="2800" dirty="0">
                <a:solidFill>
                  <a:schemeClr val="accent6">
                    <a:lumMod val="25000"/>
                  </a:schemeClr>
                </a:solidFill>
                <a:latin typeface="Times New Roman" panose="02020603050405020304" pitchFamily="18" charset="0"/>
                <a:cs typeface="Times New Roman" panose="02020603050405020304" pitchFamily="18" charset="0"/>
              </a:rPr>
              <a:t>, MgSO</a:t>
            </a:r>
            <a:r>
              <a:rPr lang="en-US" sz="2800" baseline="-25000" dirty="0">
                <a:solidFill>
                  <a:schemeClr val="accent6">
                    <a:lumMod val="25000"/>
                  </a:schemeClr>
                </a:solidFill>
                <a:latin typeface="Times New Roman" panose="02020603050405020304" pitchFamily="18" charset="0"/>
                <a:cs typeface="Times New Roman" panose="02020603050405020304" pitchFamily="18" charset="0"/>
              </a:rPr>
              <a:t>4</a:t>
            </a:r>
            <a:r>
              <a:rPr lang="en-US" sz="2800" dirty="0">
                <a:solidFill>
                  <a:schemeClr val="accent6">
                    <a:lumMod val="25000"/>
                  </a:schemeClr>
                </a:solidFill>
                <a:latin typeface="Times New Roman" panose="02020603050405020304" pitchFamily="18" charset="0"/>
                <a:cs typeface="Times New Roman" panose="02020603050405020304" pitchFamily="18" charset="0"/>
              </a:rPr>
              <a:t>, </a:t>
            </a:r>
            <a:r>
              <a:rPr lang="en-US" sz="2800" dirty="0" err="1">
                <a:solidFill>
                  <a:schemeClr val="accent6">
                    <a:lumMod val="25000"/>
                  </a:schemeClr>
                </a:solidFill>
                <a:latin typeface="Times New Roman" panose="02020603050405020304" pitchFamily="18" charset="0"/>
                <a:cs typeface="Times New Roman" panose="02020603050405020304" pitchFamily="18" charset="0"/>
              </a:rPr>
              <a:t>CaO</a:t>
            </a:r>
            <a:r>
              <a:rPr lang="en-US" sz="2800" dirty="0">
                <a:solidFill>
                  <a:schemeClr val="accent6">
                    <a:lumMod val="25000"/>
                  </a:schemeClr>
                </a:solidFill>
                <a:latin typeface="Times New Roman" panose="02020603050405020304" pitchFamily="18" charset="0"/>
                <a:cs typeface="Times New Roman" panose="02020603050405020304" pitchFamily="18" charset="0"/>
              </a:rPr>
              <a:t>.</a:t>
            </a:r>
          </a:p>
        </p:txBody>
      </p:sp>
      <p:sp>
        <p:nvSpPr>
          <p:cNvPr id="14" name="Rectangle 2"/>
          <p:cNvSpPr>
            <a:spLocks noChangeArrowheads="1"/>
          </p:cNvSpPr>
          <p:nvPr/>
        </p:nvSpPr>
        <p:spPr bwMode="auto">
          <a:xfrm>
            <a:off x="807476" y="2261301"/>
            <a:ext cx="31566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Hướng</a:t>
            </a:r>
            <a:r>
              <a:rPr kumimoji="0" lang="en-US" altLang="en-US" sz="2800" b="1" i="0" u="none" strike="noStrike" cap="none" normalizeH="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dẫn</a:t>
            </a:r>
            <a:r>
              <a:rPr kumimoji="0" lang="en-US" altLang="en-US" sz="2800" b="1" i="0" u="none" strike="noStrike" cap="none" normalizeH="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800" b="1" i="0" u="none" strike="noStrike" cap="none" normalizeH="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giải</a:t>
            </a:r>
            <a:r>
              <a:rPr kumimoji="0" lang="en-US" altLang="en-US" sz="2800" b="1" i="0" u="none" strike="noStrike" cap="none" normalizeH="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vi-VN" altLang="en-US" sz="28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7475216" y="3293675"/>
            <a:ext cx="2017628" cy="2017628"/>
          </a:xfrm>
          <a:prstGeom prst="rect">
            <a:avLst/>
          </a:prstGeom>
        </p:spPr>
      </p:pic>
      <p:pic>
        <p:nvPicPr>
          <p:cNvPr id="15" name="Hình ảnh 66" descr="Ảnh có chứa văn bản, bộ đồ ăn, đĩa lót, đĩa&#10;&#10;Mô tả được tạo tự động">
            <a:extLst>
              <a:ext uri="{FF2B5EF4-FFF2-40B4-BE49-F238E27FC236}">
                <a16:creationId xmlns:a16="http://schemas.microsoft.com/office/drawing/2014/main" id="{3A543C93-718B-6C66-5F05-96CF95412C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34" y="2668023"/>
            <a:ext cx="630158" cy="1251304"/>
          </a:xfrm>
          <a:prstGeom prst="rect">
            <a:avLst/>
          </a:prstGeom>
        </p:spPr>
      </p:pic>
    </p:spTree>
    <p:extLst>
      <p:ext uri="{BB962C8B-B14F-4D97-AF65-F5344CB8AC3E}">
        <p14:creationId xmlns:p14="http://schemas.microsoft.com/office/powerpoint/2010/main" val="34839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3" name="Rectangle: Rounded Corners 11">
            <a:extLst>
              <a:ext uri="{FF2B5EF4-FFF2-40B4-BE49-F238E27FC236}">
                <a16:creationId xmlns:a16="http://schemas.microsoft.com/office/drawing/2014/main" id="{70FB6E4F-1979-42AE-AA0B-AA1C72057486}"/>
              </a:ext>
            </a:extLst>
          </p:cNvPr>
          <p:cNvSpPr/>
          <p:nvPr/>
        </p:nvSpPr>
        <p:spPr>
          <a:xfrm>
            <a:off x="237418" y="1096205"/>
            <a:ext cx="8906582" cy="126208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just"/>
            <a:r>
              <a:rPr lang="vi-VN" sz="2800" b="1" dirty="0">
                <a:solidFill>
                  <a:schemeClr val="accent6">
                    <a:lumMod val="25000"/>
                  </a:schemeClr>
                </a:solidFill>
                <a:latin typeface="+mj-lt"/>
              </a:rPr>
              <a:t>1.  </a:t>
            </a:r>
            <a:r>
              <a:rPr lang="vi-VN" sz="2800" dirty="0">
                <a:solidFill>
                  <a:schemeClr val="accent6">
                    <a:lumMod val="25000"/>
                  </a:schemeClr>
                </a:solidFill>
                <a:latin typeface="+mj-lt"/>
              </a:rPr>
              <a:t>Xác  định  loại  liên  kết (liên kết cộng hóa trị, liên kết ion) trong phân tử các hợp chất hữu cơ ở Hình</a:t>
            </a:r>
            <a:r>
              <a:rPr lang="en-US" sz="2800" dirty="0">
                <a:solidFill>
                  <a:schemeClr val="accent6">
                    <a:lumMod val="25000"/>
                  </a:schemeClr>
                </a:solidFill>
                <a:latin typeface="+mj-lt"/>
              </a:rPr>
              <a:t> </a:t>
            </a:r>
            <a:r>
              <a:rPr lang="vi-VN" sz="2800" dirty="0">
                <a:solidFill>
                  <a:schemeClr val="accent6">
                    <a:lumMod val="25000"/>
                  </a:schemeClr>
                </a:solidFill>
                <a:latin typeface="+mj-lt"/>
              </a:rPr>
              <a:t>8.3.</a:t>
            </a:r>
            <a:endParaRPr lang="en-US" sz="4800" dirty="0">
              <a:solidFill>
                <a:schemeClr val="accent6">
                  <a:lumMod val="25000"/>
                </a:schemeClr>
              </a:solidFill>
              <a:latin typeface="+mj-lt"/>
              <a:ea typeface="Times New Roman" panose="02020603050405020304" pitchFamily="18" charset="0"/>
            </a:endParaRPr>
          </a:p>
        </p:txBody>
      </p:sp>
      <p:pic>
        <p:nvPicPr>
          <p:cNvPr id="4" name="Picture 3"/>
          <p:cNvPicPr/>
          <p:nvPr/>
        </p:nvPicPr>
        <p:blipFill>
          <a:blip r:embed="rId3"/>
          <a:stretch>
            <a:fillRect/>
          </a:stretch>
        </p:blipFill>
        <p:spPr>
          <a:xfrm>
            <a:off x="1092531" y="2358289"/>
            <a:ext cx="6662056" cy="2785211"/>
          </a:xfrm>
          <a:prstGeom prst="rect">
            <a:avLst/>
          </a:prstGeom>
        </p:spPr>
      </p:pic>
      <p:sp>
        <p:nvSpPr>
          <p:cNvPr id="5" name="Title 2"/>
          <p:cNvSpPr>
            <a:spLocks noGrp="1"/>
          </p:cNvSpPr>
          <p:nvPr>
            <p:ph type="title"/>
          </p:nvPr>
        </p:nvSpPr>
        <p:spPr>
          <a:xfrm>
            <a:off x="1972200" y="445025"/>
            <a:ext cx="5199600" cy="572700"/>
          </a:xfrm>
        </p:spPr>
        <p:txBody>
          <a:bodyPr/>
          <a:lstStyle/>
          <a:p>
            <a:endParaRPr lang="en-US"/>
          </a:p>
        </p:txBody>
      </p:sp>
      <p:sp>
        <p:nvSpPr>
          <p:cNvPr id="6" name="Google Shape;1927;p30">
            <a:extLst>
              <a:ext uri="{FF2B5EF4-FFF2-40B4-BE49-F238E27FC236}">
                <a16:creationId xmlns:a16="http://schemas.microsoft.com/office/drawing/2014/main" id="{E89D66CD-9ADD-40FF-8A8A-18D4082FD308}"/>
              </a:ext>
            </a:extLst>
          </p:cNvPr>
          <p:cNvSpPr/>
          <p:nvPr/>
        </p:nvSpPr>
        <p:spPr>
          <a:xfrm>
            <a:off x="1767520" y="589440"/>
            <a:ext cx="6685337" cy="404581"/>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a:solidFill>
                  <a:srgbClr val="002060"/>
                </a:solidFill>
                <a:latin typeface="#9Slide03 AllRoundGothic" panose="020B0703020202020104" pitchFamily="34" charset="0"/>
              </a:rPr>
              <a:t>2. </a:t>
            </a:r>
            <a:r>
              <a:rPr lang="en-US" sz="2400" dirty="0" err="1">
                <a:solidFill>
                  <a:srgbClr val="002060"/>
                </a:solidFill>
                <a:latin typeface="#9Slide03 AllRoundGothic" panose="020B0703020202020104" pitchFamily="34" charset="0"/>
              </a:rPr>
              <a:t>Đặc</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điểm</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chung</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của</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hợp</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chất</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hữu</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cơ</a:t>
            </a:r>
            <a:endParaRPr sz="2400" dirty="0">
              <a:solidFill>
                <a:srgbClr val="002060"/>
              </a:solidFill>
              <a:latin typeface="#9Slide03 AllRoundGothic" panose="020B0703020202020104" pitchFamily="34" charset="0"/>
            </a:endParaRPr>
          </a:p>
        </p:txBody>
      </p:sp>
      <p:sp>
        <p:nvSpPr>
          <p:cNvPr id="7" name="Google Shape;299;p36">
            <a:extLst>
              <a:ext uri="{FF2B5EF4-FFF2-40B4-BE49-F238E27FC236}">
                <a16:creationId xmlns:a16="http://schemas.microsoft.com/office/drawing/2014/main" id="{B0527057-811F-4329-8181-230F74204142}"/>
              </a:ext>
            </a:extLst>
          </p:cNvPr>
          <p:cNvSpPr txBox="1">
            <a:spLocks/>
          </p:cNvSpPr>
          <p:nvPr/>
        </p:nvSpPr>
        <p:spPr>
          <a:xfrm>
            <a:off x="301731" y="-126753"/>
            <a:ext cx="8910394"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3600" dirty="0">
                <a:solidFill>
                  <a:srgbClr val="002060"/>
                </a:solidFill>
                <a:latin typeface="#9Slide03 AllRoundGothic" panose="020B0703020202020104" charset="0"/>
              </a:rPr>
              <a:t>I. </a:t>
            </a:r>
            <a:r>
              <a:rPr lang="en-US" sz="3200" dirty="0">
                <a:solidFill>
                  <a:srgbClr val="002060"/>
                </a:solidFill>
                <a:latin typeface="#9Slide03 AllRoundGothic" panose="020B0703020202020104" charset="0"/>
              </a:rPr>
              <a:t>HỢP CHẤT HỮU CƠ VÀ HÓA HỌC HỮU CƠ</a:t>
            </a:r>
          </a:p>
        </p:txBody>
      </p:sp>
      <p:sp>
        <p:nvSpPr>
          <p:cNvPr id="8" name="Rectangle: Rounded Corners 11">
            <a:extLst>
              <a:ext uri="{FF2B5EF4-FFF2-40B4-BE49-F238E27FC236}">
                <a16:creationId xmlns:a16="http://schemas.microsoft.com/office/drawing/2014/main" id="{70FB6E4F-1979-42AE-AA0B-AA1C72057486}"/>
              </a:ext>
            </a:extLst>
          </p:cNvPr>
          <p:cNvSpPr/>
          <p:nvPr/>
        </p:nvSpPr>
        <p:spPr>
          <a:xfrm>
            <a:off x="795624" y="2561757"/>
            <a:ext cx="7255869" cy="2033993"/>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just"/>
            <a:r>
              <a:rPr lang="vi-VN" sz="2800" dirty="0">
                <a:solidFill>
                  <a:schemeClr val="accent6">
                    <a:lumMod val="25000"/>
                  </a:schemeClr>
                </a:solidFill>
                <a:latin typeface="+mj-lt"/>
              </a:rPr>
              <a:t>Đa số liên kết hoá học ở các hợp chất hữu cơ ở Hình 8.3 là liên kết cộng</a:t>
            </a:r>
            <a:r>
              <a:rPr lang="en-US" sz="2800" dirty="0">
                <a:solidFill>
                  <a:schemeClr val="accent6">
                    <a:lumMod val="25000"/>
                  </a:schemeClr>
                </a:solidFill>
                <a:latin typeface="+mj-lt"/>
              </a:rPr>
              <a:t> </a:t>
            </a:r>
            <a:r>
              <a:rPr lang="vi-VN" sz="2800" dirty="0">
                <a:solidFill>
                  <a:schemeClr val="accent6">
                    <a:lumMod val="25000"/>
                  </a:schemeClr>
                </a:solidFill>
                <a:latin typeface="+mj-lt"/>
              </a:rPr>
              <a:t>hoá trị.</a:t>
            </a:r>
            <a:r>
              <a:rPr lang="en-US" sz="2800" dirty="0">
                <a:solidFill>
                  <a:schemeClr val="accent6">
                    <a:lumMod val="25000"/>
                  </a:schemeClr>
                </a:solidFill>
                <a:latin typeface="+mj-lt"/>
              </a:rPr>
              <a:t> </a:t>
            </a:r>
            <a:r>
              <a:rPr lang="vi-VN" sz="2800" dirty="0">
                <a:solidFill>
                  <a:schemeClr val="accent6">
                    <a:lumMod val="25000"/>
                  </a:schemeClr>
                </a:solidFill>
                <a:latin typeface="+mj-lt"/>
              </a:rPr>
              <a:t>Hợp</a:t>
            </a:r>
            <a:r>
              <a:rPr lang="en-US" sz="2800" dirty="0">
                <a:solidFill>
                  <a:schemeClr val="accent6">
                    <a:lumMod val="25000"/>
                  </a:schemeClr>
                </a:solidFill>
                <a:latin typeface="+mj-lt"/>
              </a:rPr>
              <a:t> </a:t>
            </a:r>
            <a:r>
              <a:rPr lang="vi-VN" sz="2800" dirty="0">
                <a:solidFill>
                  <a:schemeClr val="accent6">
                    <a:lumMod val="25000"/>
                  </a:schemeClr>
                </a:solidFill>
                <a:latin typeface="+mj-lt"/>
              </a:rPr>
              <a:t>chất CH</a:t>
            </a:r>
            <a:r>
              <a:rPr lang="vi-VN" sz="2800" baseline="-25000" dirty="0">
                <a:solidFill>
                  <a:schemeClr val="accent6">
                    <a:lumMod val="25000"/>
                  </a:schemeClr>
                </a:solidFill>
                <a:latin typeface="+mj-lt"/>
              </a:rPr>
              <a:t>3</a:t>
            </a:r>
            <a:r>
              <a:rPr lang="vi-VN" sz="2800" dirty="0">
                <a:solidFill>
                  <a:schemeClr val="accent6">
                    <a:lumMod val="25000"/>
                  </a:schemeClr>
                </a:solidFill>
                <a:latin typeface="+mj-lt"/>
              </a:rPr>
              <a:t>COONa có thêm liên kết ion</a:t>
            </a:r>
            <a:r>
              <a:rPr lang="en-US" sz="2800" dirty="0">
                <a:solidFill>
                  <a:schemeClr val="accent6">
                    <a:lumMod val="25000"/>
                  </a:schemeClr>
                </a:solidFill>
                <a:latin typeface="+mj-lt"/>
              </a:rPr>
              <a:t> </a:t>
            </a:r>
            <a:r>
              <a:rPr lang="vi-VN" sz="2800" dirty="0">
                <a:solidFill>
                  <a:schemeClr val="accent6">
                    <a:lumMod val="25000"/>
                  </a:schemeClr>
                </a:solidFill>
                <a:latin typeface="+mj-lt"/>
              </a:rPr>
              <a:t>giữa O và Na.</a:t>
            </a:r>
            <a:endParaRPr lang="en-US" sz="2800" dirty="0">
              <a:solidFill>
                <a:schemeClr val="accent6">
                  <a:lumMod val="25000"/>
                </a:schemeClr>
              </a:solidFill>
              <a:latin typeface="+mj-lt"/>
            </a:endParaRPr>
          </a:p>
        </p:txBody>
      </p:sp>
    </p:spTree>
    <p:extLst>
      <p:ext uri="{BB962C8B-B14F-4D97-AF65-F5344CB8AC3E}">
        <p14:creationId xmlns:p14="http://schemas.microsoft.com/office/powerpoint/2010/main" val="358273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par>
                                <p:cTn id="17" presetID="53" presetClass="exit" presetSubtype="32" fill="hold" grpId="1" nodeType="withEffect">
                                  <p:stCondLst>
                                    <p:cond delay="0"/>
                                  </p:stCondLst>
                                  <p:childTnLst>
                                    <p:anim calcmode="lin" valueType="num">
                                      <p:cBhvr>
                                        <p:cTn id="18" dur="500"/>
                                        <p:tgtEl>
                                          <p:spTgt spid="3"/>
                                        </p:tgtEl>
                                        <p:attrNameLst>
                                          <p:attrName>ppt_w</p:attrName>
                                        </p:attrNameLst>
                                      </p:cBhvr>
                                      <p:tavLst>
                                        <p:tav tm="0">
                                          <p:val>
                                            <p:strVal val="ppt_w"/>
                                          </p:val>
                                        </p:tav>
                                        <p:tav tm="100000">
                                          <p:val>
                                            <p:fltVal val="0"/>
                                          </p:val>
                                        </p:tav>
                                      </p:tavLst>
                                    </p:anim>
                                    <p:anim calcmode="lin" valueType="num">
                                      <p:cBhvr>
                                        <p:cTn id="19" dur="500"/>
                                        <p:tgtEl>
                                          <p:spTgt spid="3"/>
                                        </p:tgtEl>
                                        <p:attrNameLst>
                                          <p:attrName>ppt_h</p:attrName>
                                        </p:attrNameLst>
                                      </p:cBhvr>
                                      <p:tavLst>
                                        <p:tav tm="0">
                                          <p:val>
                                            <p:strVal val="ppt_h"/>
                                          </p:val>
                                        </p:tav>
                                        <p:tav tm="100000">
                                          <p:val>
                                            <p:fltVal val="0"/>
                                          </p:val>
                                        </p:tav>
                                      </p:tavLst>
                                    </p:anim>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2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Google Shape;1927;p30">
            <a:extLst>
              <a:ext uri="{FF2B5EF4-FFF2-40B4-BE49-F238E27FC236}">
                <a16:creationId xmlns:a16="http://schemas.microsoft.com/office/drawing/2014/main" id="{E89D66CD-9ADD-40FF-8A8A-18D4082FD308}"/>
              </a:ext>
            </a:extLst>
          </p:cNvPr>
          <p:cNvSpPr/>
          <p:nvPr/>
        </p:nvSpPr>
        <p:spPr>
          <a:xfrm>
            <a:off x="1767520" y="589440"/>
            <a:ext cx="6685337" cy="404581"/>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a:solidFill>
                  <a:srgbClr val="002060"/>
                </a:solidFill>
                <a:latin typeface="#9Slide03 AllRoundGothic" panose="020B0703020202020104" pitchFamily="34" charset="0"/>
              </a:rPr>
              <a:t>2. </a:t>
            </a:r>
            <a:r>
              <a:rPr lang="en-US" sz="2400" dirty="0" err="1">
                <a:solidFill>
                  <a:srgbClr val="002060"/>
                </a:solidFill>
                <a:latin typeface="#9Slide03 AllRoundGothic" panose="020B0703020202020104" pitchFamily="34" charset="0"/>
              </a:rPr>
              <a:t>Đặc</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điểm</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chung</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của</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hợp</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chất</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hữu</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cơ</a:t>
            </a:r>
            <a:endParaRPr sz="2400" dirty="0">
              <a:solidFill>
                <a:srgbClr val="002060"/>
              </a:solidFill>
              <a:latin typeface="#9Slide03 AllRoundGothic" panose="020B0703020202020104" pitchFamily="34" charset="0"/>
            </a:endParaRPr>
          </a:p>
        </p:txBody>
      </p:sp>
      <p:graphicFrame>
        <p:nvGraphicFramePr>
          <p:cNvPr id="7" name="Group 38"/>
          <p:cNvGraphicFramePr>
            <a:graphicFrameLocks noGrp="1"/>
          </p:cNvGraphicFramePr>
          <p:nvPr>
            <p:extLst>
              <p:ext uri="{D42A27DB-BD31-4B8C-83A1-F6EECF244321}">
                <p14:modId xmlns:p14="http://schemas.microsoft.com/office/powerpoint/2010/main" val="2221678320"/>
              </p:ext>
            </p:extLst>
          </p:nvPr>
        </p:nvGraphicFramePr>
        <p:xfrm>
          <a:off x="228601" y="1295400"/>
          <a:ext cx="8373794" cy="3477298"/>
        </p:xfrm>
        <a:graphic>
          <a:graphicData uri="http://schemas.openxmlformats.org/drawingml/2006/table">
            <a:tbl>
              <a:tblPr/>
              <a:tblGrid>
                <a:gridCol w="2868457">
                  <a:extLst>
                    <a:ext uri="{9D8B030D-6E8A-4147-A177-3AD203B41FA5}">
                      <a16:colId xmlns:a16="http://schemas.microsoft.com/office/drawing/2014/main" val="20000"/>
                    </a:ext>
                  </a:extLst>
                </a:gridCol>
                <a:gridCol w="5505337">
                  <a:extLst>
                    <a:ext uri="{9D8B030D-6E8A-4147-A177-3AD203B41FA5}">
                      <a16:colId xmlns:a16="http://schemas.microsoft.com/office/drawing/2014/main" val="20001"/>
                    </a:ext>
                  </a:extLst>
                </a:gridCol>
              </a:tblGrid>
              <a:tr h="102028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2800" b="0" i="0" u="none" strike="noStrike" cap="none" dirty="0">
                        <a:solidFill>
                          <a:schemeClr val="accent6">
                            <a:lumMod val="25000"/>
                          </a:schemeClr>
                        </a:solidFill>
                        <a:latin typeface="Times New Roman" panose="02020603050405020304" pitchFamily="18" charset="0"/>
                        <a:ea typeface="Arial"/>
                        <a:cs typeface="Times New Roman" panose="02020603050405020304" pitchFamily="18" charset="0"/>
                        <a:sym typeface="Arial"/>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2800" b="0" i="0" u="none" strike="noStrike" cap="none" dirty="0">
                        <a:solidFill>
                          <a:schemeClr val="accent6">
                            <a:lumMod val="25000"/>
                          </a:schemeClr>
                        </a:solidFill>
                        <a:latin typeface="Times New Roman" panose="02020603050405020304" pitchFamily="18" charset="0"/>
                        <a:ea typeface="Arial"/>
                        <a:cs typeface="Times New Roman" panose="02020603050405020304" pitchFamily="18" charset="0"/>
                        <a:sym typeface="Arial"/>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1734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2800" b="0" i="0" u="none" strike="noStrike" cap="none" dirty="0">
                        <a:solidFill>
                          <a:schemeClr val="accent6">
                            <a:lumMod val="25000"/>
                          </a:schemeClr>
                        </a:solidFill>
                        <a:latin typeface="Times New Roman" panose="02020603050405020304" pitchFamily="18" charset="0"/>
                        <a:ea typeface="Arial"/>
                        <a:cs typeface="Times New Roman" panose="02020603050405020304" pitchFamily="18" charset="0"/>
                        <a:sym typeface="Arial"/>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2800" b="0" i="0" u="none" strike="noStrike" cap="none" dirty="0">
                        <a:solidFill>
                          <a:schemeClr val="accent6">
                            <a:lumMod val="25000"/>
                          </a:schemeClr>
                        </a:solidFill>
                        <a:latin typeface="Times New Roman" panose="02020603050405020304" pitchFamily="18" charset="0"/>
                        <a:ea typeface="Arial"/>
                        <a:cs typeface="Times New Roman" panose="02020603050405020304" pitchFamily="18" charset="0"/>
                        <a:sym typeface="Arial"/>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r h="153966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2800" b="0" i="0" u="none" strike="noStrike" cap="none" dirty="0">
                        <a:solidFill>
                          <a:schemeClr val="accent6">
                            <a:lumMod val="25000"/>
                          </a:schemeClr>
                        </a:solidFill>
                        <a:latin typeface="Times New Roman" panose="02020603050405020304" pitchFamily="18" charset="0"/>
                        <a:ea typeface="Arial"/>
                        <a:cs typeface="Times New Roman" panose="02020603050405020304" pitchFamily="18" charset="0"/>
                        <a:sym typeface="Arial"/>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2800" b="0" i="0" u="none" strike="noStrike" cap="none" dirty="0">
                        <a:solidFill>
                          <a:schemeClr val="accent6">
                            <a:lumMod val="25000"/>
                          </a:schemeClr>
                        </a:solidFill>
                        <a:latin typeface="Times New Roman" panose="02020603050405020304" pitchFamily="18" charset="0"/>
                        <a:ea typeface="Arial"/>
                        <a:cs typeface="Times New Roman" panose="02020603050405020304" pitchFamily="18" charset="0"/>
                        <a:sym typeface="Arial"/>
                      </a:endParaRPr>
                    </a:p>
                  </a:txBody>
                  <a:tcP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3"/>
                  </a:ext>
                </a:extLst>
              </a:tr>
            </a:tbl>
          </a:graphicData>
        </a:graphic>
      </p:graphicFrame>
      <p:sp>
        <p:nvSpPr>
          <p:cNvPr id="8" name="TextBox 12"/>
          <p:cNvSpPr txBox="1">
            <a:spLocks noChangeArrowheads="1"/>
          </p:cNvSpPr>
          <p:nvPr/>
        </p:nvSpPr>
        <p:spPr bwMode="auto">
          <a:xfrm>
            <a:off x="2971800" y="2819401"/>
            <a:ext cx="1790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333" eaLnBrk="1" hangingPunct="1">
              <a:buClrTx/>
            </a:pPr>
            <a:endParaRPr lang="en-US" sz="1800">
              <a:solidFill>
                <a:srgbClr val="0000FF"/>
              </a:solidFill>
            </a:endParaRPr>
          </a:p>
        </p:txBody>
      </p:sp>
      <p:sp>
        <p:nvSpPr>
          <p:cNvPr id="9" name="TextBox 13"/>
          <p:cNvSpPr txBox="1">
            <a:spLocks noChangeArrowheads="1"/>
          </p:cNvSpPr>
          <p:nvPr/>
        </p:nvSpPr>
        <p:spPr bwMode="auto">
          <a:xfrm>
            <a:off x="121259" y="1315866"/>
            <a:ext cx="3186488" cy="83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333" eaLnBrk="1" hangingPunct="1">
              <a:buClrTx/>
            </a:pPr>
            <a:r>
              <a:rPr lang="en-US" sz="4800" b="1" dirty="0">
                <a:solidFill>
                  <a:schemeClr val="accent6">
                    <a:lumMod val="25000"/>
                  </a:schemeClr>
                </a:solidFill>
                <a:latin typeface="Times New Roman" pitchFamily="18" charset="0"/>
                <a:cs typeface="Times New Roman" pitchFamily="18" charset="0"/>
              </a:rPr>
              <a:t> </a:t>
            </a:r>
            <a:r>
              <a:rPr lang="vi-VN" sz="2800" dirty="0">
                <a:solidFill>
                  <a:schemeClr val="accent6">
                    <a:lumMod val="25000"/>
                  </a:schemeClr>
                </a:solidFill>
                <a:latin typeface="Times New Roman" panose="02020603050405020304" pitchFamily="18" charset="0"/>
                <a:cs typeface="Times New Roman" panose="02020603050405020304" pitchFamily="18" charset="0"/>
              </a:rPr>
              <a:t>Đặc điểm liên kết</a:t>
            </a:r>
            <a:endParaRPr lang="en-US" sz="4800" dirty="0">
              <a:solidFill>
                <a:schemeClr val="accent6">
                  <a:lumMod val="25000"/>
                </a:schemeClr>
              </a:solidFill>
              <a:latin typeface="Times New Roman" panose="02020603050405020304" pitchFamily="18" charset="0"/>
              <a:cs typeface="Times New Roman" panose="02020603050405020304" pitchFamily="18" charset="0"/>
            </a:endParaRPr>
          </a:p>
        </p:txBody>
      </p:sp>
      <p:sp>
        <p:nvSpPr>
          <p:cNvPr id="12" name="TextBox 16"/>
          <p:cNvSpPr txBox="1">
            <a:spLocks noChangeArrowheads="1"/>
          </p:cNvSpPr>
          <p:nvPr/>
        </p:nvSpPr>
        <p:spPr bwMode="auto">
          <a:xfrm>
            <a:off x="3150886" y="1552400"/>
            <a:ext cx="5630596" cy="52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r>
              <a:rPr lang="vi-VN" sz="2800" dirty="0">
                <a:solidFill>
                  <a:schemeClr val="accent6">
                    <a:lumMod val="25000"/>
                  </a:schemeClr>
                </a:solidFill>
                <a:latin typeface="Times New Roman" panose="02020603050405020304" pitchFamily="18" charset="0"/>
                <a:cs typeface="Times New Roman" panose="02020603050405020304" pitchFamily="18" charset="0"/>
              </a:rPr>
              <a:t>thường là liên kết cộng hoá trị.</a:t>
            </a:r>
            <a:endParaRPr lang="en-US" sz="2800" dirty="0">
              <a:solidFill>
                <a:schemeClr val="accent6">
                  <a:lumMod val="25000"/>
                </a:schemeClr>
              </a:solidFill>
              <a:latin typeface="Times New Roman" panose="02020603050405020304" pitchFamily="18" charset="0"/>
              <a:cs typeface="Times New Roman" panose="02020603050405020304" pitchFamily="18" charset="0"/>
            </a:endParaRPr>
          </a:p>
        </p:txBody>
      </p:sp>
      <p:sp>
        <p:nvSpPr>
          <p:cNvPr id="14" name="Google Shape;299;p36">
            <a:extLst>
              <a:ext uri="{FF2B5EF4-FFF2-40B4-BE49-F238E27FC236}">
                <a16:creationId xmlns:a16="http://schemas.microsoft.com/office/drawing/2014/main" id="{B0527057-811F-4329-8181-230F74204142}"/>
              </a:ext>
            </a:extLst>
          </p:cNvPr>
          <p:cNvSpPr txBox="1">
            <a:spLocks/>
          </p:cNvSpPr>
          <p:nvPr/>
        </p:nvSpPr>
        <p:spPr>
          <a:xfrm>
            <a:off x="301731" y="-126753"/>
            <a:ext cx="8910394"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3600" dirty="0">
                <a:solidFill>
                  <a:srgbClr val="002060"/>
                </a:solidFill>
                <a:latin typeface="#9Slide03 AllRoundGothic" panose="020B0703020202020104" charset="0"/>
              </a:rPr>
              <a:t>I. </a:t>
            </a:r>
            <a:r>
              <a:rPr lang="en-US" sz="3200" dirty="0">
                <a:solidFill>
                  <a:srgbClr val="002060"/>
                </a:solidFill>
                <a:latin typeface="#9Slide03 AllRoundGothic" panose="020B0703020202020104" charset="0"/>
              </a:rPr>
              <a:t>HỢP CHẤT HỮU CƠ VÀ HÓA HỌC HỮU CƠ</a:t>
            </a:r>
          </a:p>
        </p:txBody>
      </p:sp>
      <p:sp>
        <p:nvSpPr>
          <p:cNvPr id="17" name="TextBox 15"/>
          <p:cNvSpPr txBox="1">
            <a:spLocks noChangeArrowheads="1"/>
          </p:cNvSpPr>
          <p:nvPr/>
        </p:nvSpPr>
        <p:spPr bwMode="auto">
          <a:xfrm>
            <a:off x="228601" y="2534586"/>
            <a:ext cx="3557010" cy="52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Tx/>
              <a:buFontTx/>
              <a:buNone/>
            </a:pPr>
            <a:r>
              <a:rPr lang="en-US" sz="2800" dirty="0" err="1">
                <a:solidFill>
                  <a:schemeClr val="accent6">
                    <a:lumMod val="25000"/>
                  </a:schemeClr>
                </a:solidFill>
                <a:latin typeface="Times New Roman" pitchFamily="18" charset="0"/>
                <a:cs typeface="Times New Roman" pitchFamily="18" charset="0"/>
              </a:rPr>
              <a:t>Tính</a:t>
            </a:r>
            <a:r>
              <a:rPr lang="en-US" sz="2800" dirty="0">
                <a:solidFill>
                  <a:schemeClr val="accent6">
                    <a:lumMod val="25000"/>
                  </a:schemeClr>
                </a:solidFill>
                <a:latin typeface="Times New Roman" pitchFamily="18" charset="0"/>
                <a:cs typeface="Times New Roman" pitchFamily="18" charset="0"/>
              </a:rPr>
              <a:t> </a:t>
            </a:r>
            <a:r>
              <a:rPr lang="en-US" sz="2800" dirty="0" err="1">
                <a:solidFill>
                  <a:schemeClr val="accent6">
                    <a:lumMod val="25000"/>
                  </a:schemeClr>
                </a:solidFill>
                <a:latin typeface="Times New Roman" pitchFamily="18" charset="0"/>
                <a:cs typeface="Times New Roman" pitchFamily="18" charset="0"/>
              </a:rPr>
              <a:t>chất</a:t>
            </a:r>
            <a:r>
              <a:rPr lang="en-US" sz="2800" dirty="0">
                <a:solidFill>
                  <a:schemeClr val="accent6">
                    <a:lumMod val="25000"/>
                  </a:schemeClr>
                </a:solidFill>
                <a:latin typeface="Times New Roman" pitchFamily="18" charset="0"/>
                <a:cs typeface="Times New Roman" pitchFamily="18" charset="0"/>
              </a:rPr>
              <a:t> </a:t>
            </a:r>
            <a:r>
              <a:rPr lang="en-US" sz="2800" dirty="0" err="1">
                <a:solidFill>
                  <a:schemeClr val="accent6">
                    <a:lumMod val="25000"/>
                  </a:schemeClr>
                </a:solidFill>
                <a:latin typeface="Times New Roman" pitchFamily="18" charset="0"/>
                <a:cs typeface="Times New Roman" pitchFamily="18" charset="0"/>
              </a:rPr>
              <a:t>vật</a:t>
            </a:r>
            <a:r>
              <a:rPr lang="en-US" sz="2800" dirty="0">
                <a:solidFill>
                  <a:schemeClr val="accent6">
                    <a:lumMod val="25000"/>
                  </a:schemeClr>
                </a:solidFill>
                <a:latin typeface="Times New Roman" pitchFamily="18" charset="0"/>
                <a:cs typeface="Times New Roman" pitchFamily="18" charset="0"/>
              </a:rPr>
              <a:t> </a:t>
            </a:r>
            <a:r>
              <a:rPr lang="en-US" sz="2800" dirty="0" err="1">
                <a:solidFill>
                  <a:schemeClr val="accent6">
                    <a:lumMod val="25000"/>
                  </a:schemeClr>
                </a:solidFill>
                <a:latin typeface="Times New Roman" pitchFamily="18" charset="0"/>
                <a:cs typeface="Times New Roman" pitchFamily="18" charset="0"/>
              </a:rPr>
              <a:t>lí</a:t>
            </a:r>
            <a:endParaRPr lang="en-US" sz="2800" dirty="0">
              <a:solidFill>
                <a:schemeClr val="accent6">
                  <a:lumMod val="25000"/>
                </a:schemeClr>
              </a:solidFill>
              <a:latin typeface="Times New Roman" pitchFamily="18" charset="0"/>
              <a:cs typeface="Times New Roman" pitchFamily="18" charset="0"/>
            </a:endParaRPr>
          </a:p>
        </p:txBody>
      </p:sp>
      <p:sp>
        <p:nvSpPr>
          <p:cNvPr id="18" name="TextBox 15"/>
          <p:cNvSpPr txBox="1">
            <a:spLocks noChangeArrowheads="1"/>
          </p:cNvSpPr>
          <p:nvPr/>
        </p:nvSpPr>
        <p:spPr bwMode="auto">
          <a:xfrm>
            <a:off x="193695" y="3896141"/>
            <a:ext cx="3557010" cy="52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Tx/>
              <a:buFontTx/>
              <a:buNone/>
            </a:pPr>
            <a:r>
              <a:rPr lang="en-US" sz="2800" dirty="0" err="1">
                <a:solidFill>
                  <a:schemeClr val="accent6">
                    <a:lumMod val="25000"/>
                  </a:schemeClr>
                </a:solidFill>
                <a:latin typeface="Times New Roman" pitchFamily="18" charset="0"/>
                <a:cs typeface="Times New Roman" pitchFamily="18" charset="0"/>
              </a:rPr>
              <a:t>Tính</a:t>
            </a:r>
            <a:r>
              <a:rPr lang="en-US" sz="2800" dirty="0">
                <a:solidFill>
                  <a:schemeClr val="accent6">
                    <a:lumMod val="25000"/>
                  </a:schemeClr>
                </a:solidFill>
                <a:latin typeface="Times New Roman" pitchFamily="18" charset="0"/>
                <a:cs typeface="Times New Roman" pitchFamily="18" charset="0"/>
              </a:rPr>
              <a:t> </a:t>
            </a:r>
            <a:r>
              <a:rPr lang="en-US" sz="2800" dirty="0" err="1">
                <a:solidFill>
                  <a:schemeClr val="accent6">
                    <a:lumMod val="25000"/>
                  </a:schemeClr>
                </a:solidFill>
                <a:latin typeface="Times New Roman" pitchFamily="18" charset="0"/>
                <a:cs typeface="Times New Roman" pitchFamily="18" charset="0"/>
              </a:rPr>
              <a:t>chất</a:t>
            </a:r>
            <a:r>
              <a:rPr lang="en-US" sz="2800" dirty="0">
                <a:solidFill>
                  <a:schemeClr val="accent6">
                    <a:lumMod val="25000"/>
                  </a:schemeClr>
                </a:solidFill>
                <a:latin typeface="Times New Roman" pitchFamily="18" charset="0"/>
                <a:cs typeface="Times New Roman" pitchFamily="18" charset="0"/>
              </a:rPr>
              <a:t> </a:t>
            </a:r>
            <a:r>
              <a:rPr lang="en-US" sz="2800" dirty="0" err="1">
                <a:solidFill>
                  <a:schemeClr val="accent6">
                    <a:lumMod val="25000"/>
                  </a:schemeClr>
                </a:solidFill>
                <a:latin typeface="Times New Roman" pitchFamily="18" charset="0"/>
                <a:cs typeface="Times New Roman" pitchFamily="18" charset="0"/>
              </a:rPr>
              <a:t>hóa</a:t>
            </a:r>
            <a:r>
              <a:rPr lang="en-US" sz="2800" dirty="0">
                <a:solidFill>
                  <a:schemeClr val="accent6">
                    <a:lumMod val="25000"/>
                  </a:schemeClr>
                </a:solidFill>
                <a:latin typeface="Times New Roman" pitchFamily="18" charset="0"/>
                <a:cs typeface="Times New Roman" pitchFamily="18" charset="0"/>
              </a:rPr>
              <a:t> </a:t>
            </a:r>
            <a:r>
              <a:rPr lang="en-US" sz="2800" dirty="0" err="1">
                <a:solidFill>
                  <a:schemeClr val="accent6">
                    <a:lumMod val="25000"/>
                  </a:schemeClr>
                </a:solidFill>
                <a:latin typeface="Times New Roman" pitchFamily="18" charset="0"/>
                <a:cs typeface="Times New Roman" pitchFamily="18" charset="0"/>
              </a:rPr>
              <a:t>học</a:t>
            </a:r>
            <a:endParaRPr lang="en-US" sz="2800" dirty="0">
              <a:solidFill>
                <a:schemeClr val="accent6">
                  <a:lumMod val="25000"/>
                </a:schemeClr>
              </a:solidFill>
              <a:latin typeface="Times New Roman" pitchFamily="18" charset="0"/>
              <a:cs typeface="Times New Roman" pitchFamily="18" charset="0"/>
            </a:endParaRPr>
          </a:p>
        </p:txBody>
      </p:sp>
      <p:pic>
        <p:nvPicPr>
          <p:cNvPr id="19" name="Hình ảnh 66" descr="Ảnh có chứa văn bản, bộ đồ ăn, đĩa lót, đĩa&#10;&#10;Mô tả được tạo tự động">
            <a:extLst>
              <a:ext uri="{FF2B5EF4-FFF2-40B4-BE49-F238E27FC236}">
                <a16:creationId xmlns:a16="http://schemas.microsoft.com/office/drawing/2014/main" id="{3A543C93-718B-6C66-5F05-96CF95412C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695" y="397252"/>
            <a:ext cx="425478" cy="844871"/>
          </a:xfrm>
          <a:prstGeom prst="rect">
            <a:avLst/>
          </a:prstGeom>
        </p:spPr>
      </p:pic>
    </p:spTree>
    <p:extLst>
      <p:ext uri="{BB962C8B-B14F-4D97-AF65-F5344CB8AC3E}">
        <p14:creationId xmlns:p14="http://schemas.microsoft.com/office/powerpoint/2010/main" val="177756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927;p30">
            <a:extLst>
              <a:ext uri="{FF2B5EF4-FFF2-40B4-BE49-F238E27FC236}">
                <a16:creationId xmlns:a16="http://schemas.microsoft.com/office/drawing/2014/main" id="{E89D66CD-9ADD-40FF-8A8A-18D4082FD308}"/>
              </a:ext>
            </a:extLst>
          </p:cNvPr>
          <p:cNvSpPr/>
          <p:nvPr/>
        </p:nvSpPr>
        <p:spPr>
          <a:xfrm>
            <a:off x="1767520" y="498000"/>
            <a:ext cx="6685337" cy="404581"/>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a:solidFill>
                  <a:srgbClr val="002060"/>
                </a:solidFill>
                <a:latin typeface="#9Slide03 AllRoundGothic" panose="020B0703020202020104" pitchFamily="34" charset="0"/>
              </a:rPr>
              <a:t>2. </a:t>
            </a:r>
            <a:r>
              <a:rPr lang="en-US" sz="2400" dirty="0" err="1">
                <a:solidFill>
                  <a:srgbClr val="002060"/>
                </a:solidFill>
                <a:latin typeface="#9Slide03 AllRoundGothic" panose="020B0703020202020104" pitchFamily="34" charset="0"/>
              </a:rPr>
              <a:t>Đặc</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điểm</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chung</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của</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hợp</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chất</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hữu</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cơ</a:t>
            </a:r>
            <a:endParaRPr sz="2400" dirty="0">
              <a:solidFill>
                <a:srgbClr val="002060"/>
              </a:solidFill>
              <a:latin typeface="#9Slide03 AllRoundGothic" panose="020B0703020202020104" pitchFamily="34" charset="0"/>
            </a:endParaRPr>
          </a:p>
        </p:txBody>
      </p:sp>
      <p:sp>
        <p:nvSpPr>
          <p:cNvPr id="14" name="Google Shape;299;p36">
            <a:extLst>
              <a:ext uri="{FF2B5EF4-FFF2-40B4-BE49-F238E27FC236}">
                <a16:creationId xmlns:a16="http://schemas.microsoft.com/office/drawing/2014/main" id="{B0527057-811F-4329-8181-230F74204142}"/>
              </a:ext>
            </a:extLst>
          </p:cNvPr>
          <p:cNvSpPr txBox="1">
            <a:spLocks/>
          </p:cNvSpPr>
          <p:nvPr/>
        </p:nvSpPr>
        <p:spPr>
          <a:xfrm>
            <a:off x="301731" y="-126753"/>
            <a:ext cx="8910394"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3600" dirty="0">
                <a:solidFill>
                  <a:srgbClr val="002060"/>
                </a:solidFill>
                <a:latin typeface="#9Slide03 AllRoundGothic" panose="020B0703020202020104" charset="0"/>
              </a:rPr>
              <a:t>I. </a:t>
            </a:r>
            <a:r>
              <a:rPr lang="en-US" sz="3200" dirty="0">
                <a:solidFill>
                  <a:srgbClr val="002060"/>
                </a:solidFill>
                <a:latin typeface="#9Slide03 AllRoundGothic" panose="020B0703020202020104" charset="0"/>
              </a:rPr>
              <a:t>HỢP CHẤT HỮU CƠ VÀ HÓA HỌC HỮU CƠ</a:t>
            </a:r>
          </a:p>
        </p:txBody>
      </p:sp>
      <p:sp>
        <p:nvSpPr>
          <p:cNvPr id="15" name="Rectangle: Rounded Corners 11">
            <a:extLst>
              <a:ext uri="{FF2B5EF4-FFF2-40B4-BE49-F238E27FC236}">
                <a16:creationId xmlns:a16="http://schemas.microsoft.com/office/drawing/2014/main" id="{70FB6E4F-1979-42AE-AA0B-AA1C72057486}"/>
              </a:ext>
            </a:extLst>
          </p:cNvPr>
          <p:cNvSpPr/>
          <p:nvPr/>
        </p:nvSpPr>
        <p:spPr>
          <a:xfrm>
            <a:off x="0" y="914456"/>
            <a:ext cx="9144000" cy="97372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just"/>
            <a:r>
              <a:rPr lang="vi-VN" sz="2800" b="1" dirty="0">
                <a:solidFill>
                  <a:schemeClr val="accent6">
                    <a:lumMod val="25000"/>
                  </a:schemeClr>
                </a:solidFill>
                <a:latin typeface="Times New Roman" panose="02020603050405020304" pitchFamily="18" charset="0"/>
                <a:ea typeface="Arial MT"/>
              </a:rPr>
              <a:t>2.</a:t>
            </a:r>
            <a:r>
              <a:rPr lang="vi-VN" sz="2800" b="1" spc="5" dirty="0">
                <a:solidFill>
                  <a:schemeClr val="accent6">
                    <a:lumMod val="25000"/>
                  </a:schemeClr>
                </a:solidFill>
                <a:latin typeface="Times New Roman" panose="02020603050405020304" pitchFamily="18" charset="0"/>
                <a:ea typeface="Arial MT"/>
              </a:rPr>
              <a:t> </a:t>
            </a:r>
            <a:r>
              <a:rPr lang="vi-VN" sz="2800" dirty="0">
                <a:solidFill>
                  <a:schemeClr val="accent6">
                    <a:lumMod val="25000"/>
                  </a:schemeClr>
                </a:solidFill>
                <a:latin typeface="Times New Roman" panose="02020603050405020304" pitchFamily="18" charset="0"/>
                <a:ea typeface="Arial MT"/>
              </a:rPr>
              <a:t>So</a:t>
            </a:r>
            <a:r>
              <a:rPr lang="vi-VN" sz="2800" spc="-10" dirty="0">
                <a:solidFill>
                  <a:schemeClr val="accent6">
                    <a:lumMod val="25000"/>
                  </a:schemeClr>
                </a:solidFill>
                <a:latin typeface="Times New Roman" panose="02020603050405020304" pitchFamily="18" charset="0"/>
                <a:ea typeface="Arial MT"/>
              </a:rPr>
              <a:t> </a:t>
            </a:r>
            <a:r>
              <a:rPr lang="vi-VN" sz="2800" dirty="0">
                <a:solidFill>
                  <a:schemeClr val="accent6">
                    <a:lumMod val="25000"/>
                  </a:schemeClr>
                </a:solidFill>
                <a:latin typeface="Times New Roman" panose="02020603050405020304" pitchFamily="18" charset="0"/>
                <a:ea typeface="Arial MT"/>
              </a:rPr>
              <a:t>s</a:t>
            </a:r>
            <a:r>
              <a:rPr lang="vi-VN" sz="2800" spc="5" dirty="0">
                <a:solidFill>
                  <a:schemeClr val="accent6">
                    <a:lumMod val="25000"/>
                  </a:schemeClr>
                </a:solidFill>
                <a:latin typeface="Times New Roman" panose="02020603050405020304" pitchFamily="18" charset="0"/>
                <a:ea typeface="Arial MT"/>
              </a:rPr>
              <a:t>á</a:t>
            </a:r>
            <a:r>
              <a:rPr lang="vi-VN" sz="2800" spc="-10" dirty="0">
                <a:solidFill>
                  <a:schemeClr val="accent6">
                    <a:lumMod val="25000"/>
                  </a:schemeClr>
                </a:solidFill>
                <a:latin typeface="Times New Roman" panose="02020603050405020304" pitchFamily="18" charset="0"/>
                <a:ea typeface="Arial MT"/>
              </a:rPr>
              <a:t>n</a:t>
            </a:r>
            <a:r>
              <a:rPr lang="vi-VN" sz="2800" dirty="0">
                <a:solidFill>
                  <a:schemeClr val="accent6">
                    <a:lumMod val="25000"/>
                  </a:schemeClr>
                </a:solidFill>
                <a:latin typeface="Times New Roman" panose="02020603050405020304" pitchFamily="18" charset="0"/>
                <a:ea typeface="Arial MT"/>
              </a:rPr>
              <a:t>h </a:t>
            </a:r>
            <a:r>
              <a:rPr lang="vi-VN" sz="2800" spc="5" dirty="0">
                <a:solidFill>
                  <a:schemeClr val="accent6">
                    <a:lumMod val="25000"/>
                  </a:schemeClr>
                </a:solidFill>
                <a:latin typeface="Times New Roman" panose="02020603050405020304" pitchFamily="18" charset="0"/>
                <a:ea typeface="Arial MT"/>
              </a:rPr>
              <a:t>g</a:t>
            </a:r>
            <a:r>
              <a:rPr lang="vi-VN" sz="2800" spc="-15" dirty="0">
                <a:solidFill>
                  <a:schemeClr val="accent6">
                    <a:lumMod val="25000"/>
                  </a:schemeClr>
                </a:solidFill>
                <a:latin typeface="Times New Roman" panose="02020603050405020304" pitchFamily="18" charset="0"/>
                <a:ea typeface="Arial MT"/>
              </a:rPr>
              <a:t>i</a:t>
            </a:r>
            <a:r>
              <a:rPr lang="vi-VN" sz="2800" dirty="0">
                <a:solidFill>
                  <a:schemeClr val="accent6">
                    <a:lumMod val="25000"/>
                  </a:schemeClr>
                </a:solidFill>
                <a:latin typeface="Times New Roman" panose="02020603050405020304" pitchFamily="18" charset="0"/>
                <a:ea typeface="Arial MT"/>
              </a:rPr>
              <a:t>á trị</a:t>
            </a:r>
            <a:r>
              <a:rPr lang="vi-VN" sz="2800" spc="-10" dirty="0">
                <a:solidFill>
                  <a:schemeClr val="accent6">
                    <a:lumMod val="25000"/>
                  </a:schemeClr>
                </a:solidFill>
                <a:latin typeface="Times New Roman" panose="02020603050405020304" pitchFamily="18" charset="0"/>
                <a:ea typeface="Arial MT"/>
              </a:rPr>
              <a:t> </a:t>
            </a:r>
            <a:r>
              <a:rPr lang="vi-VN" sz="2800" spc="5" dirty="0">
                <a:solidFill>
                  <a:schemeClr val="accent6">
                    <a:lumMod val="25000"/>
                  </a:schemeClr>
                </a:solidFill>
                <a:latin typeface="Times New Roman" panose="02020603050405020304" pitchFamily="18" charset="0"/>
                <a:ea typeface="Arial MT"/>
              </a:rPr>
              <a:t>n</a:t>
            </a:r>
            <a:r>
              <a:rPr lang="vi-VN" sz="2800" dirty="0">
                <a:solidFill>
                  <a:schemeClr val="accent6">
                    <a:lumMod val="25000"/>
                  </a:schemeClr>
                </a:solidFill>
                <a:latin typeface="Times New Roman" panose="02020603050405020304" pitchFamily="18" charset="0"/>
                <a:ea typeface="Arial MT"/>
              </a:rPr>
              <a:t>h</a:t>
            </a:r>
            <a:r>
              <a:rPr lang="vi-VN" sz="2800" spc="-5" dirty="0">
                <a:solidFill>
                  <a:schemeClr val="accent6">
                    <a:lumMod val="25000"/>
                  </a:schemeClr>
                </a:solidFill>
                <a:latin typeface="Times New Roman" panose="02020603050405020304" pitchFamily="18" charset="0"/>
                <a:ea typeface="Arial MT"/>
              </a:rPr>
              <a:t>i</a:t>
            </a:r>
            <a:r>
              <a:rPr lang="vi-VN" sz="2800" dirty="0">
                <a:solidFill>
                  <a:schemeClr val="accent6">
                    <a:lumMod val="25000"/>
                  </a:schemeClr>
                </a:solidFill>
                <a:latin typeface="Times New Roman" panose="02020603050405020304" pitchFamily="18" charset="0"/>
                <a:ea typeface="Arial MT"/>
              </a:rPr>
              <a:t>ệt</a:t>
            </a:r>
            <a:r>
              <a:rPr lang="vi-VN" sz="2800" spc="-10" dirty="0">
                <a:solidFill>
                  <a:schemeClr val="accent6">
                    <a:lumMod val="25000"/>
                  </a:schemeClr>
                </a:solidFill>
                <a:latin typeface="Times New Roman" panose="02020603050405020304" pitchFamily="18" charset="0"/>
                <a:ea typeface="Arial MT"/>
              </a:rPr>
              <a:t> </a:t>
            </a:r>
            <a:r>
              <a:rPr lang="vi-VN" sz="2800" dirty="0">
                <a:solidFill>
                  <a:schemeClr val="accent6">
                    <a:lumMod val="25000"/>
                  </a:schemeClr>
                </a:solidFill>
                <a:latin typeface="Times New Roman" panose="02020603050405020304" pitchFamily="18" charset="0"/>
                <a:ea typeface="Arial MT"/>
              </a:rPr>
              <a:t>độ nóng</a:t>
            </a:r>
            <a:r>
              <a:rPr lang="vi-VN" sz="2800" spc="20" dirty="0">
                <a:solidFill>
                  <a:schemeClr val="accent6">
                    <a:lumMod val="25000"/>
                  </a:schemeClr>
                </a:solidFill>
                <a:latin typeface="Times New Roman" panose="02020603050405020304" pitchFamily="18" charset="0"/>
                <a:ea typeface="Arial MT"/>
              </a:rPr>
              <a:t> </a:t>
            </a:r>
            <a:r>
              <a:rPr lang="vi-VN" sz="2800" dirty="0">
                <a:solidFill>
                  <a:schemeClr val="accent6">
                    <a:lumMod val="25000"/>
                  </a:schemeClr>
                </a:solidFill>
                <a:latin typeface="Times New Roman" panose="02020603050405020304" pitchFamily="18" charset="0"/>
                <a:ea typeface="Arial MT"/>
              </a:rPr>
              <a:t>chảy,</a:t>
            </a:r>
            <a:r>
              <a:rPr lang="vi-VN" sz="2800" spc="25" dirty="0">
                <a:solidFill>
                  <a:schemeClr val="accent6">
                    <a:lumMod val="25000"/>
                  </a:schemeClr>
                </a:solidFill>
                <a:latin typeface="Times New Roman" panose="02020603050405020304" pitchFamily="18" charset="0"/>
                <a:ea typeface="Arial MT"/>
              </a:rPr>
              <a:t> </a:t>
            </a:r>
            <a:r>
              <a:rPr lang="vi-VN" sz="2800" dirty="0">
                <a:solidFill>
                  <a:schemeClr val="accent6">
                    <a:lumMod val="25000"/>
                  </a:schemeClr>
                </a:solidFill>
                <a:latin typeface="Times New Roman" panose="02020603050405020304" pitchFamily="18" charset="0"/>
                <a:ea typeface="Arial MT"/>
              </a:rPr>
              <a:t>nhiệt</a:t>
            </a:r>
            <a:r>
              <a:rPr lang="vi-VN" sz="2800" spc="15" dirty="0">
                <a:solidFill>
                  <a:schemeClr val="accent6">
                    <a:lumMod val="25000"/>
                  </a:schemeClr>
                </a:solidFill>
                <a:latin typeface="Times New Roman" panose="02020603050405020304" pitchFamily="18" charset="0"/>
                <a:ea typeface="Arial MT"/>
              </a:rPr>
              <a:t> </a:t>
            </a:r>
            <a:r>
              <a:rPr lang="vi-VN" sz="2800" dirty="0">
                <a:solidFill>
                  <a:schemeClr val="accent6">
                    <a:lumMod val="25000"/>
                  </a:schemeClr>
                </a:solidFill>
                <a:latin typeface="Times New Roman" panose="02020603050405020304" pitchFamily="18" charset="0"/>
                <a:ea typeface="Arial MT"/>
              </a:rPr>
              <a:t>độ</a:t>
            </a:r>
            <a:r>
              <a:rPr lang="vi-VN" sz="2800" spc="30" dirty="0">
                <a:solidFill>
                  <a:schemeClr val="accent6">
                    <a:lumMod val="25000"/>
                  </a:schemeClr>
                </a:solidFill>
                <a:latin typeface="Times New Roman" panose="02020603050405020304" pitchFamily="18" charset="0"/>
                <a:ea typeface="Arial MT"/>
              </a:rPr>
              <a:t> </a:t>
            </a:r>
            <a:r>
              <a:rPr lang="vi-VN" sz="2800" dirty="0">
                <a:solidFill>
                  <a:schemeClr val="accent6">
                    <a:lumMod val="25000"/>
                  </a:schemeClr>
                </a:solidFill>
                <a:latin typeface="Times New Roman" panose="02020603050405020304" pitchFamily="18" charset="0"/>
                <a:ea typeface="Arial MT"/>
              </a:rPr>
              <a:t>sôi</a:t>
            </a:r>
            <a:r>
              <a:rPr lang="vi-VN" sz="2800" spc="5" dirty="0">
                <a:solidFill>
                  <a:schemeClr val="accent6">
                    <a:lumMod val="25000"/>
                  </a:schemeClr>
                </a:solidFill>
                <a:latin typeface="Times New Roman" panose="02020603050405020304" pitchFamily="18" charset="0"/>
                <a:ea typeface="Arial MT"/>
              </a:rPr>
              <a:t> </a:t>
            </a:r>
            <a:r>
              <a:rPr lang="vi-VN" sz="2800" dirty="0">
                <a:solidFill>
                  <a:schemeClr val="accent6">
                    <a:lumMod val="25000"/>
                  </a:schemeClr>
                </a:solidFill>
                <a:latin typeface="Times New Roman" panose="02020603050405020304" pitchFamily="18" charset="0"/>
                <a:ea typeface="Arial MT"/>
              </a:rPr>
              <a:t>của</a:t>
            </a:r>
            <a:r>
              <a:rPr lang="vi-VN" sz="2800" spc="10" dirty="0">
                <a:solidFill>
                  <a:schemeClr val="accent6">
                    <a:lumMod val="25000"/>
                  </a:schemeClr>
                </a:solidFill>
                <a:latin typeface="Times New Roman" panose="02020603050405020304" pitchFamily="18" charset="0"/>
                <a:ea typeface="Arial MT"/>
              </a:rPr>
              <a:t> </a:t>
            </a:r>
            <a:r>
              <a:rPr lang="vi-VN" sz="2800" dirty="0">
                <a:solidFill>
                  <a:schemeClr val="accent6">
                    <a:lumMod val="25000"/>
                  </a:schemeClr>
                </a:solidFill>
                <a:latin typeface="Times New Roman" panose="02020603050405020304" pitchFamily="18" charset="0"/>
                <a:ea typeface="Arial MT"/>
              </a:rPr>
              <a:t>các</a:t>
            </a:r>
            <a:r>
              <a:rPr lang="vi-VN" sz="2800" spc="-5" dirty="0">
                <a:solidFill>
                  <a:schemeClr val="accent6">
                    <a:lumMod val="25000"/>
                  </a:schemeClr>
                </a:solidFill>
                <a:latin typeface="Times New Roman" panose="02020603050405020304" pitchFamily="18" charset="0"/>
                <a:ea typeface="Arial MT"/>
              </a:rPr>
              <a:t> </a:t>
            </a:r>
            <a:r>
              <a:rPr lang="vi-VN" sz="2800" dirty="0">
                <a:solidFill>
                  <a:schemeClr val="accent6">
                    <a:lumMod val="25000"/>
                  </a:schemeClr>
                </a:solidFill>
                <a:latin typeface="Times New Roman" panose="02020603050405020304" pitchFamily="18" charset="0"/>
                <a:ea typeface="Arial MT"/>
              </a:rPr>
              <a:t>chất</a:t>
            </a:r>
            <a:r>
              <a:rPr lang="vi-VN" sz="2800" spc="10" dirty="0">
                <a:solidFill>
                  <a:schemeClr val="accent6">
                    <a:lumMod val="25000"/>
                  </a:schemeClr>
                </a:solidFill>
                <a:latin typeface="Times New Roman" panose="02020603050405020304" pitchFamily="18" charset="0"/>
                <a:ea typeface="Arial MT"/>
              </a:rPr>
              <a:t> </a:t>
            </a:r>
            <a:r>
              <a:rPr lang="vi-VN" sz="2800" dirty="0">
                <a:solidFill>
                  <a:schemeClr val="accent6">
                    <a:lumMod val="25000"/>
                  </a:schemeClr>
                </a:solidFill>
                <a:latin typeface="Times New Roman" panose="02020603050405020304" pitchFamily="18" charset="0"/>
                <a:ea typeface="Arial MT"/>
              </a:rPr>
              <a:t>hữu</a:t>
            </a:r>
            <a:r>
              <a:rPr lang="vi-VN" sz="2800" spc="15" dirty="0">
                <a:solidFill>
                  <a:schemeClr val="accent6">
                    <a:lumMod val="25000"/>
                  </a:schemeClr>
                </a:solidFill>
                <a:latin typeface="Times New Roman" panose="02020603050405020304" pitchFamily="18" charset="0"/>
                <a:ea typeface="Arial MT"/>
              </a:rPr>
              <a:t> </a:t>
            </a:r>
            <a:r>
              <a:rPr lang="vi-VN" sz="2800" dirty="0">
                <a:solidFill>
                  <a:schemeClr val="accent6">
                    <a:lumMod val="25000"/>
                  </a:schemeClr>
                </a:solidFill>
                <a:latin typeface="Times New Roman" panose="02020603050405020304" pitchFamily="18" charset="0"/>
                <a:ea typeface="Arial MT"/>
              </a:rPr>
              <a:t>cơ</a:t>
            </a:r>
            <a:r>
              <a:rPr lang="vi-VN" sz="2800" spc="15" dirty="0">
                <a:solidFill>
                  <a:schemeClr val="accent6">
                    <a:lumMod val="25000"/>
                  </a:schemeClr>
                </a:solidFill>
                <a:latin typeface="Times New Roman" panose="02020603050405020304" pitchFamily="18" charset="0"/>
                <a:ea typeface="Arial MT"/>
              </a:rPr>
              <a:t> </a:t>
            </a:r>
            <a:r>
              <a:rPr lang="vi-VN" sz="2800" dirty="0">
                <a:solidFill>
                  <a:schemeClr val="accent6">
                    <a:lumMod val="25000"/>
                  </a:schemeClr>
                </a:solidFill>
                <a:latin typeface="Times New Roman" panose="02020603050405020304" pitchFamily="18" charset="0"/>
                <a:ea typeface="Arial MT"/>
              </a:rPr>
              <a:t>với</a:t>
            </a:r>
            <a:r>
              <a:rPr lang="vi-VN" sz="2800" spc="5" dirty="0">
                <a:solidFill>
                  <a:schemeClr val="accent6">
                    <a:lumMod val="25000"/>
                  </a:schemeClr>
                </a:solidFill>
                <a:latin typeface="Times New Roman" panose="02020603050405020304" pitchFamily="18" charset="0"/>
                <a:ea typeface="Arial MT"/>
              </a:rPr>
              <a:t> </a:t>
            </a:r>
            <a:r>
              <a:rPr lang="vi-VN" sz="2800" dirty="0">
                <a:solidFill>
                  <a:schemeClr val="accent6">
                    <a:lumMod val="25000"/>
                  </a:schemeClr>
                </a:solidFill>
                <a:latin typeface="Times New Roman" panose="02020603050405020304" pitchFamily="18" charset="0"/>
                <a:ea typeface="Arial MT"/>
              </a:rPr>
              <a:t>các chất vô cơ trong</a:t>
            </a:r>
            <a:r>
              <a:rPr lang="vi-VN" sz="2800" spc="5" dirty="0">
                <a:solidFill>
                  <a:schemeClr val="accent6">
                    <a:lumMod val="25000"/>
                  </a:schemeClr>
                </a:solidFill>
                <a:latin typeface="Times New Roman" panose="02020603050405020304" pitchFamily="18" charset="0"/>
                <a:ea typeface="Arial MT"/>
              </a:rPr>
              <a:t> </a:t>
            </a:r>
            <a:r>
              <a:rPr lang="vi-VN" sz="2800" dirty="0">
                <a:solidFill>
                  <a:schemeClr val="accent6">
                    <a:lumMod val="25000"/>
                  </a:schemeClr>
                </a:solidFill>
                <a:latin typeface="Times New Roman" panose="02020603050405020304" pitchFamily="18" charset="0"/>
                <a:ea typeface="Arial MT"/>
              </a:rPr>
              <a:t>Bảng</a:t>
            </a:r>
            <a:r>
              <a:rPr lang="vi-VN" sz="2800" spc="-40" dirty="0">
                <a:solidFill>
                  <a:schemeClr val="accent6">
                    <a:lumMod val="25000"/>
                  </a:schemeClr>
                </a:solidFill>
                <a:latin typeface="Times New Roman" panose="02020603050405020304" pitchFamily="18" charset="0"/>
                <a:ea typeface="Arial MT"/>
              </a:rPr>
              <a:t> </a:t>
            </a:r>
            <a:r>
              <a:rPr lang="vi-VN" sz="2800" dirty="0">
                <a:solidFill>
                  <a:schemeClr val="accent6">
                    <a:lumMod val="25000"/>
                  </a:schemeClr>
                </a:solidFill>
                <a:latin typeface="Times New Roman" panose="02020603050405020304" pitchFamily="18" charset="0"/>
                <a:ea typeface="Arial MT"/>
              </a:rPr>
              <a:t>8.1.</a:t>
            </a:r>
            <a:r>
              <a:rPr lang="vi-VN" sz="2800" spc="-30" dirty="0">
                <a:solidFill>
                  <a:schemeClr val="accent6">
                    <a:lumMod val="25000"/>
                  </a:schemeClr>
                </a:solidFill>
                <a:latin typeface="Times New Roman" panose="02020603050405020304" pitchFamily="18" charset="0"/>
                <a:ea typeface="Arial MT"/>
              </a:rPr>
              <a:t> </a:t>
            </a:r>
            <a:r>
              <a:rPr lang="vi-VN" sz="2800" dirty="0">
                <a:solidFill>
                  <a:schemeClr val="accent6">
                    <a:lumMod val="25000"/>
                  </a:schemeClr>
                </a:solidFill>
                <a:latin typeface="Times New Roman" panose="02020603050405020304" pitchFamily="18" charset="0"/>
                <a:ea typeface="Arial MT"/>
              </a:rPr>
              <a:t>Giải</a:t>
            </a:r>
            <a:r>
              <a:rPr lang="vi-VN" sz="2800" spc="-45" dirty="0">
                <a:solidFill>
                  <a:schemeClr val="accent6">
                    <a:lumMod val="25000"/>
                  </a:schemeClr>
                </a:solidFill>
                <a:latin typeface="Times New Roman" panose="02020603050405020304" pitchFamily="18" charset="0"/>
                <a:ea typeface="Arial MT"/>
              </a:rPr>
              <a:t> </a:t>
            </a:r>
            <a:r>
              <a:rPr lang="vi-VN" sz="2800" dirty="0">
                <a:solidFill>
                  <a:schemeClr val="accent6">
                    <a:lumMod val="25000"/>
                  </a:schemeClr>
                </a:solidFill>
                <a:latin typeface="Times New Roman" panose="02020603050405020304" pitchFamily="18" charset="0"/>
                <a:ea typeface="Arial MT"/>
              </a:rPr>
              <a:t>thích</a:t>
            </a:r>
            <a:endParaRPr lang="en-US" sz="4800" dirty="0">
              <a:solidFill>
                <a:schemeClr val="accent6">
                  <a:lumMod val="25000"/>
                </a:schemeClr>
              </a:solidFill>
              <a:latin typeface="+mj-lt"/>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 y="1909897"/>
            <a:ext cx="8811492" cy="1997085"/>
          </a:xfrm>
          <a:prstGeom prst="rect">
            <a:avLst/>
          </a:prstGeom>
        </p:spPr>
      </p:pic>
      <p:sp>
        <p:nvSpPr>
          <p:cNvPr id="16" name="Rectangle: Rounded Corners 11">
            <a:extLst>
              <a:ext uri="{FF2B5EF4-FFF2-40B4-BE49-F238E27FC236}">
                <a16:creationId xmlns:a16="http://schemas.microsoft.com/office/drawing/2014/main" id="{70FB6E4F-1979-42AE-AA0B-AA1C72057486}"/>
              </a:ext>
            </a:extLst>
          </p:cNvPr>
          <p:cNvSpPr/>
          <p:nvPr/>
        </p:nvSpPr>
        <p:spPr>
          <a:xfrm>
            <a:off x="914399" y="1900052"/>
            <a:ext cx="6733310" cy="259030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just"/>
            <a:r>
              <a:rPr lang="vi-VN" sz="2800" dirty="0">
                <a:solidFill>
                  <a:schemeClr val="accent6">
                    <a:lumMod val="25000"/>
                  </a:schemeClr>
                </a:solidFill>
                <a:latin typeface="+mj-lt"/>
              </a:rPr>
              <a:t>Nhiệt độ sôi và nhiệt độ nóng chảy của các hợp chất vô cơ cao hơn gấp nhiều lần các hợp chất hữu cơ. Các chất có liên kết ion thường có nhiệt độ sôi lớn hơn so với các chất có liên kết cộng hoá</a:t>
            </a:r>
            <a:r>
              <a:rPr lang="en-US" sz="2800" dirty="0">
                <a:solidFill>
                  <a:schemeClr val="accent6">
                    <a:lumMod val="25000"/>
                  </a:schemeClr>
                </a:solidFill>
                <a:latin typeface="+mj-lt"/>
              </a:rPr>
              <a:t> </a:t>
            </a:r>
            <a:r>
              <a:rPr lang="vi-VN" sz="2800" dirty="0">
                <a:solidFill>
                  <a:schemeClr val="accent6">
                    <a:lumMod val="25000"/>
                  </a:schemeClr>
                </a:solidFill>
                <a:latin typeface="+mj-lt"/>
              </a:rPr>
              <a:t>trị.</a:t>
            </a:r>
            <a:endParaRPr lang="en-US" sz="8000" dirty="0">
              <a:solidFill>
                <a:schemeClr val="accent6">
                  <a:lumMod val="25000"/>
                </a:schemeClr>
              </a:solidFill>
              <a:latin typeface="+mj-lt"/>
              <a:ea typeface="Times New Roman" panose="02020603050405020304" pitchFamily="18" charset="0"/>
            </a:endParaRPr>
          </a:p>
        </p:txBody>
      </p:sp>
    </p:spTree>
    <p:extLst>
      <p:ext uri="{BB962C8B-B14F-4D97-AF65-F5344CB8AC3E}">
        <p14:creationId xmlns:p14="http://schemas.microsoft.com/office/powerpoint/2010/main" val="323983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1" presetClass="entr" presetSubtype="0" fill="hold" nodeType="withEffect">
                                  <p:stCondLst>
                                    <p:cond delay="110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xit" presetSubtype="4" fill="hold" nodeType="clickEffect">
                                  <p:stCondLst>
                                    <p:cond delay="0"/>
                                  </p:stCondLst>
                                  <p:childTnLst>
                                    <p:animEffect transition="out" filter="wipe(down)">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par>
                                <p:cTn id="15" presetID="53" presetClass="exit" presetSubtype="32" fill="hold" grpId="1" nodeType="withEffect">
                                  <p:stCondLst>
                                    <p:cond delay="0"/>
                                  </p:stCondLst>
                                  <p:childTnLst>
                                    <p:anim calcmode="lin" valueType="num">
                                      <p:cBhvr>
                                        <p:cTn id="16" dur="500"/>
                                        <p:tgtEl>
                                          <p:spTgt spid="15"/>
                                        </p:tgtEl>
                                        <p:attrNameLst>
                                          <p:attrName>ppt_w</p:attrName>
                                        </p:attrNameLst>
                                      </p:cBhvr>
                                      <p:tavLst>
                                        <p:tav tm="0">
                                          <p:val>
                                            <p:strVal val="ppt_w"/>
                                          </p:val>
                                        </p:tav>
                                        <p:tav tm="100000">
                                          <p:val>
                                            <p:fltVal val="0"/>
                                          </p:val>
                                        </p:tav>
                                      </p:tavLst>
                                    </p:anim>
                                    <p:anim calcmode="lin" valueType="num">
                                      <p:cBhvr>
                                        <p:cTn id="17" dur="500"/>
                                        <p:tgtEl>
                                          <p:spTgt spid="15"/>
                                        </p:tgtEl>
                                        <p:attrNameLst>
                                          <p:attrName>ppt_h</p:attrName>
                                        </p:attrNameLst>
                                      </p:cBhvr>
                                      <p:tavLst>
                                        <p:tav tm="0">
                                          <p:val>
                                            <p:strVal val="ppt_h"/>
                                          </p:val>
                                        </p:tav>
                                        <p:tav tm="100000">
                                          <p:val>
                                            <p:fltVal val="0"/>
                                          </p:val>
                                        </p:tav>
                                      </p:tavLst>
                                    </p:anim>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par>
                                <p:cTn id="20" presetID="47"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1927;p30">
            <a:extLst>
              <a:ext uri="{FF2B5EF4-FFF2-40B4-BE49-F238E27FC236}">
                <a16:creationId xmlns:a16="http://schemas.microsoft.com/office/drawing/2014/main" id="{E89D66CD-9ADD-40FF-8A8A-18D4082FD308}"/>
              </a:ext>
            </a:extLst>
          </p:cNvPr>
          <p:cNvSpPr/>
          <p:nvPr/>
        </p:nvSpPr>
        <p:spPr>
          <a:xfrm>
            <a:off x="1767520" y="498000"/>
            <a:ext cx="6685337" cy="404581"/>
          </a:xfrm>
          <a:prstGeom prst="roundRect">
            <a:avLst>
              <a:gd name="adj" fmla="val 50000"/>
            </a:avLst>
          </a:prstGeom>
          <a:solidFill>
            <a:srgbClr val="FFC000"/>
          </a:solidFill>
          <a:ln>
            <a:noFill/>
          </a:ln>
        </p:spPr>
        <p:txBody>
          <a:bodyPr spcFirstLastPara="1" wrap="square" lIns="91419" tIns="91419" rIns="91419" bIns="91419" anchor="ctr" anchorCtr="0">
            <a:noAutofit/>
          </a:bodyPr>
          <a:lstStyle/>
          <a:p>
            <a:pPr algn="ctr"/>
            <a:r>
              <a:rPr lang="en-US" sz="2400" dirty="0">
                <a:solidFill>
                  <a:srgbClr val="002060"/>
                </a:solidFill>
                <a:latin typeface="#9Slide03 AllRoundGothic" panose="020B0703020202020104" pitchFamily="34" charset="0"/>
              </a:rPr>
              <a:t>2. </a:t>
            </a:r>
            <a:r>
              <a:rPr lang="en-US" sz="2400" dirty="0" err="1">
                <a:solidFill>
                  <a:srgbClr val="002060"/>
                </a:solidFill>
                <a:latin typeface="#9Slide03 AllRoundGothic" panose="020B0703020202020104" pitchFamily="34" charset="0"/>
              </a:rPr>
              <a:t>Đặc</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điểm</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chung</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của</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hợp</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chất</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hữu</a:t>
            </a:r>
            <a:r>
              <a:rPr lang="en-US" sz="2400" dirty="0">
                <a:solidFill>
                  <a:srgbClr val="002060"/>
                </a:solidFill>
                <a:latin typeface="#9Slide03 AllRoundGothic" panose="020B0703020202020104" pitchFamily="34" charset="0"/>
              </a:rPr>
              <a:t> </a:t>
            </a:r>
            <a:r>
              <a:rPr lang="en-US" sz="2400" dirty="0" err="1">
                <a:solidFill>
                  <a:srgbClr val="002060"/>
                </a:solidFill>
                <a:latin typeface="#9Slide03 AllRoundGothic" panose="020B0703020202020104" pitchFamily="34" charset="0"/>
              </a:rPr>
              <a:t>cơ</a:t>
            </a:r>
            <a:endParaRPr sz="2400" dirty="0">
              <a:solidFill>
                <a:srgbClr val="002060"/>
              </a:solidFill>
              <a:latin typeface="#9Slide03 AllRoundGothic" panose="020B0703020202020104" pitchFamily="34" charset="0"/>
            </a:endParaRPr>
          </a:p>
        </p:txBody>
      </p:sp>
      <p:sp>
        <p:nvSpPr>
          <p:cNvPr id="14" name="Google Shape;299;p36">
            <a:extLst>
              <a:ext uri="{FF2B5EF4-FFF2-40B4-BE49-F238E27FC236}">
                <a16:creationId xmlns:a16="http://schemas.microsoft.com/office/drawing/2014/main" id="{B0527057-811F-4329-8181-230F74204142}"/>
              </a:ext>
            </a:extLst>
          </p:cNvPr>
          <p:cNvSpPr txBox="1">
            <a:spLocks/>
          </p:cNvSpPr>
          <p:nvPr/>
        </p:nvSpPr>
        <p:spPr>
          <a:xfrm>
            <a:off x="301731" y="-126753"/>
            <a:ext cx="8910394" cy="1019489"/>
          </a:xfrm>
          <a:prstGeom prst="rect">
            <a:avLst/>
          </a:prstGeom>
          <a:noFill/>
          <a:ln>
            <a:noFill/>
          </a:ln>
        </p:spPr>
        <p:txBody>
          <a:bodyPr spcFirstLastPara="1" wrap="square" lIns="91419" tIns="91419" rIns="91419" bIns="9141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1pPr>
            <a:lvl2pPr marR="0" lvl="1"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2pPr>
            <a:lvl3pPr marR="0" lvl="2"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3pPr>
            <a:lvl4pPr marR="0" lvl="3"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4pPr>
            <a:lvl5pPr marR="0" lvl="4"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5pPr>
            <a:lvl6pPr marR="0" lvl="5"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6pPr>
            <a:lvl7pPr marR="0" lvl="6"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7pPr>
            <a:lvl8pPr marR="0" lvl="7"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8pPr>
            <a:lvl9pPr marR="0" lvl="8" algn="ctr" rtl="0">
              <a:lnSpc>
                <a:spcPct val="100000"/>
              </a:lnSpc>
              <a:spcBef>
                <a:spcPts val="0"/>
              </a:spcBef>
              <a:spcAft>
                <a:spcPts val="0"/>
              </a:spcAft>
              <a:buClr>
                <a:srgbClr val="786992"/>
              </a:buClr>
              <a:buSzPts val="4500"/>
              <a:buFont typeface="Bowlby One SC"/>
              <a:buNone/>
              <a:defRPr sz="4500" b="0" i="0" u="none" strike="noStrike" cap="none">
                <a:solidFill>
                  <a:srgbClr val="786992"/>
                </a:solidFill>
                <a:latin typeface="Bowlby One SC"/>
                <a:ea typeface="Bowlby One SC"/>
                <a:cs typeface="Bowlby One SC"/>
                <a:sym typeface="Bowlby One SC"/>
              </a:defRPr>
            </a:lvl9pPr>
          </a:lstStyle>
          <a:p>
            <a:r>
              <a:rPr lang="en-US" sz="3600" dirty="0">
                <a:solidFill>
                  <a:srgbClr val="002060"/>
                </a:solidFill>
                <a:latin typeface="#9Slide03 AllRoundGothic" panose="020B0703020202020104" charset="0"/>
              </a:rPr>
              <a:t>I. </a:t>
            </a:r>
            <a:r>
              <a:rPr lang="en-US" sz="3200" dirty="0">
                <a:solidFill>
                  <a:srgbClr val="002060"/>
                </a:solidFill>
                <a:latin typeface="#9Slide03 AllRoundGothic" panose="020B0703020202020104" charset="0"/>
              </a:rPr>
              <a:t>HỢP CHẤT HỮU CƠ VÀ HÓA HỌC HỮU CƠ</a:t>
            </a:r>
          </a:p>
        </p:txBody>
      </p:sp>
      <p:sp>
        <p:nvSpPr>
          <p:cNvPr id="15" name="Rectangle: Rounded Corners 11">
            <a:extLst>
              <a:ext uri="{FF2B5EF4-FFF2-40B4-BE49-F238E27FC236}">
                <a16:creationId xmlns:a16="http://schemas.microsoft.com/office/drawing/2014/main" id="{70FB6E4F-1979-42AE-AA0B-AA1C72057486}"/>
              </a:ext>
            </a:extLst>
          </p:cNvPr>
          <p:cNvSpPr/>
          <p:nvPr/>
        </p:nvSpPr>
        <p:spPr>
          <a:xfrm>
            <a:off x="0" y="914458"/>
            <a:ext cx="9144000" cy="854966"/>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r>
              <a:rPr lang="vi-VN" sz="2800" b="1" dirty="0">
                <a:solidFill>
                  <a:schemeClr val="accent6">
                    <a:lumMod val="25000"/>
                  </a:schemeClr>
                </a:solidFill>
                <a:latin typeface="+mj-lt"/>
              </a:rPr>
              <a:t>3. </a:t>
            </a:r>
            <a:r>
              <a:rPr lang="vi-VN" sz="2800" dirty="0">
                <a:solidFill>
                  <a:schemeClr val="accent6">
                    <a:lumMod val="25000"/>
                  </a:schemeClr>
                </a:solidFill>
                <a:latin typeface="+mj-lt"/>
              </a:rPr>
              <a:t>Quan sát Bảng 8.2, nhận xét về tính tan của các hợp chất hữu cơ trong dung môi nước và một số</a:t>
            </a:r>
            <a:r>
              <a:rPr lang="en-US" sz="2800" dirty="0">
                <a:solidFill>
                  <a:schemeClr val="accent6">
                    <a:lumMod val="25000"/>
                  </a:schemeClr>
                </a:solidFill>
                <a:latin typeface="+mj-lt"/>
              </a:rPr>
              <a:t> </a:t>
            </a:r>
            <a:r>
              <a:rPr lang="vi-VN" sz="2800" dirty="0">
                <a:solidFill>
                  <a:schemeClr val="accent6">
                    <a:lumMod val="25000"/>
                  </a:schemeClr>
                </a:solidFill>
                <a:latin typeface="+mj-lt"/>
              </a:rPr>
              <a:t>dung môi hữu cơ.</a:t>
            </a:r>
            <a:endParaRPr lang="en-US" sz="16600" dirty="0">
              <a:solidFill>
                <a:schemeClr val="accent6">
                  <a:lumMod val="25000"/>
                </a:schemeClr>
              </a:solidFill>
              <a:latin typeface="+mj-lt"/>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383026" y="1791146"/>
            <a:ext cx="5966692" cy="3352354"/>
          </a:xfrm>
          <a:prstGeom prst="rect">
            <a:avLst/>
          </a:prstGeom>
        </p:spPr>
      </p:pic>
      <p:sp>
        <p:nvSpPr>
          <p:cNvPr id="7" name="Rectangle: Rounded Corners 11">
            <a:extLst>
              <a:ext uri="{FF2B5EF4-FFF2-40B4-BE49-F238E27FC236}">
                <a16:creationId xmlns:a16="http://schemas.microsoft.com/office/drawing/2014/main" id="{70FB6E4F-1979-42AE-AA0B-AA1C72057486}"/>
              </a:ext>
            </a:extLst>
          </p:cNvPr>
          <p:cNvSpPr/>
          <p:nvPr/>
        </p:nvSpPr>
        <p:spPr>
          <a:xfrm>
            <a:off x="793329" y="1781301"/>
            <a:ext cx="6985818" cy="180697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just"/>
            <a:r>
              <a:rPr lang="vi-VN" sz="2800" dirty="0">
                <a:solidFill>
                  <a:schemeClr val="accent6">
                    <a:lumMod val="25000"/>
                  </a:schemeClr>
                </a:solidFill>
                <a:latin typeface="+mj-lt"/>
              </a:rPr>
              <a:t>Các hợp chất hữu cơ thường tan ít hoặc không tan trong nước nhưng tan nhiều trong các dung môi hữu cơ.</a:t>
            </a:r>
            <a:endParaRPr lang="en-US" sz="2800" dirty="0">
              <a:solidFill>
                <a:schemeClr val="accent6">
                  <a:lumMod val="25000"/>
                </a:schemeClr>
              </a:solidFill>
              <a:latin typeface="+mj-lt"/>
            </a:endParaRPr>
          </a:p>
        </p:txBody>
      </p:sp>
    </p:spTree>
    <p:extLst>
      <p:ext uri="{BB962C8B-B14F-4D97-AF65-F5344CB8AC3E}">
        <p14:creationId xmlns:p14="http://schemas.microsoft.com/office/powerpoint/2010/main" val="230487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1" presetClass="entr" presetSubtype="0" fill="hold" nodeType="withEffect">
                                  <p:stCondLst>
                                    <p:cond delay="70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xit" presetSubtype="4" fill="hold" nodeType="clickEffect">
                                  <p:stCondLst>
                                    <p:cond delay="0"/>
                                  </p:stCondLst>
                                  <p:childTnLst>
                                    <p:animEffect transition="out" filter="wipe(down)">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par>
                                <p:cTn id="15" presetID="53" presetClass="exit" presetSubtype="32" fill="hold" grpId="1" nodeType="withEffect">
                                  <p:stCondLst>
                                    <p:cond delay="0"/>
                                  </p:stCondLst>
                                  <p:childTnLst>
                                    <p:anim calcmode="lin" valueType="num">
                                      <p:cBhvr>
                                        <p:cTn id="16" dur="500"/>
                                        <p:tgtEl>
                                          <p:spTgt spid="15"/>
                                        </p:tgtEl>
                                        <p:attrNameLst>
                                          <p:attrName>ppt_w</p:attrName>
                                        </p:attrNameLst>
                                      </p:cBhvr>
                                      <p:tavLst>
                                        <p:tav tm="0">
                                          <p:val>
                                            <p:strVal val="ppt_w"/>
                                          </p:val>
                                        </p:tav>
                                        <p:tav tm="100000">
                                          <p:val>
                                            <p:fltVal val="0"/>
                                          </p:val>
                                        </p:tav>
                                      </p:tavLst>
                                    </p:anim>
                                    <p:anim calcmode="lin" valueType="num">
                                      <p:cBhvr>
                                        <p:cTn id="17" dur="500"/>
                                        <p:tgtEl>
                                          <p:spTgt spid="15"/>
                                        </p:tgtEl>
                                        <p:attrNameLst>
                                          <p:attrName>ppt_h</p:attrName>
                                        </p:attrNameLst>
                                      </p:cBhvr>
                                      <p:tavLst>
                                        <p:tav tm="0">
                                          <p:val>
                                            <p:strVal val="ppt_h"/>
                                          </p:val>
                                        </p:tav>
                                        <p:tav tm="100000">
                                          <p:val>
                                            <p:fltVal val="0"/>
                                          </p:val>
                                        </p:tav>
                                      </p:tavLst>
                                    </p:anim>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par>
                                <p:cTn id="20" presetID="47"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7" grpId="0" animBg="1"/>
    </p:bldLst>
  </p:timing>
</p:sld>
</file>

<file path=ppt/theme/theme1.xml><?xml version="1.0" encoding="utf-8"?>
<a:theme xmlns:a="http://schemas.openxmlformats.org/drawingml/2006/main" name="Flippy Cute Daily Activities by Slidesgo">
  <a:themeElements>
    <a:clrScheme name="Simple Light">
      <a:dk1>
        <a:srgbClr val="786992"/>
      </a:dk1>
      <a:lt1>
        <a:srgbClr val="FFFFFF"/>
      </a:lt1>
      <a:dk2>
        <a:srgbClr val="261E35"/>
      </a:dk2>
      <a:lt2>
        <a:srgbClr val="C9DAF8"/>
      </a:lt2>
      <a:accent1>
        <a:srgbClr val="CA666F"/>
      </a:accent1>
      <a:accent2>
        <a:srgbClr val="D47D95"/>
      </a:accent2>
      <a:accent3>
        <a:srgbClr val="E7BF61"/>
      </a:accent3>
      <a:accent4>
        <a:srgbClr val="6E9094"/>
      </a:accent4>
      <a:accent5>
        <a:srgbClr val="D4782A"/>
      </a:accent5>
      <a:accent6>
        <a:srgbClr val="F2D9C9"/>
      </a:accent6>
      <a:hlink>
        <a:srgbClr val="261E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1007</TotalTime>
  <Words>1851</Words>
  <Application>Microsoft Office PowerPoint</Application>
  <PresentationFormat>On-screen Show (16:9)</PresentationFormat>
  <Paragraphs>152</Paragraphs>
  <Slides>22</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Quicksand Light</vt:lpstr>
      <vt:lpstr>#9Slide03 AllRoundGothic</vt:lpstr>
      <vt:lpstr>Bowlby One SC</vt:lpstr>
      <vt:lpstr>Arial</vt:lpstr>
      <vt:lpstr>#9Slide03 Arima Madurai Medium</vt:lpstr>
      <vt:lpstr>Times New Roman</vt:lpstr>
      <vt:lpstr>Calibri</vt:lpstr>
      <vt:lpstr>#9Slide03 Arima Madurai Black</vt:lpstr>
      <vt:lpstr>#9Slide07 SVNBrandon Printed Sh</vt:lpstr>
      <vt:lpstr>#9Slide03 AmpleSoft Bold</vt:lpstr>
      <vt:lpstr>Quicksand</vt:lpstr>
      <vt:lpstr>Flippy Cute Daily Activities by Slidesgo</vt:lpstr>
      <vt:lpstr>Bài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LUYỆN TẬP</vt:lpstr>
      <vt:lpstr>LUYỆN TẬP</vt:lpstr>
      <vt:lpstr>LUYỆN TẬP</vt:lpstr>
      <vt:lpstr>LUYỆN TẬP</vt:lpstr>
      <vt:lpstr>LUYỆN TẬP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34</dc:title>
  <dc:creator>OS!</dc:creator>
  <cp:lastModifiedBy>duc ba nguyen</cp:lastModifiedBy>
  <cp:revision>100</cp:revision>
  <dcterms:modified xsi:type="dcterms:W3CDTF">2024-11-12T02:14:09Z</dcterms:modified>
</cp:coreProperties>
</file>