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05" r:id="rId2"/>
    <p:sldId id="322" r:id="rId3"/>
    <p:sldId id="278" r:id="rId4"/>
    <p:sldId id="334" r:id="rId5"/>
    <p:sldId id="325" r:id="rId6"/>
    <p:sldId id="335" r:id="rId7"/>
    <p:sldId id="336" r:id="rId8"/>
    <p:sldId id="337" r:id="rId9"/>
    <p:sldId id="338" r:id="rId10"/>
    <p:sldId id="339" r:id="rId11"/>
    <p:sldId id="340" r:id="rId12"/>
    <p:sldId id="341" r:id="rId13"/>
    <p:sldId id="342" r:id="rId14"/>
    <p:sldId id="343" r:id="rId15"/>
    <p:sldId id="344"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357" r:id="rId29"/>
    <p:sldId id="358" r:id="rId30"/>
    <p:sldId id="359" r:id="rId31"/>
    <p:sldId id="360" r:id="rId32"/>
    <p:sldId id="361" r:id="rId33"/>
    <p:sldId id="321" r:id="rId34"/>
    <p:sldId id="366" r:id="rId35"/>
    <p:sldId id="320" r:id="rId36"/>
    <p:sldId id="318" r:id="rId37"/>
    <p:sldId id="386" r:id="rId38"/>
    <p:sldId id="387" r:id="rId39"/>
    <p:sldId id="333" r:id="rId40"/>
    <p:sldId id="367" r:id="rId41"/>
    <p:sldId id="368" r:id="rId42"/>
    <p:sldId id="389" r:id="rId43"/>
    <p:sldId id="388" r:id="rId44"/>
    <p:sldId id="362" r:id="rId45"/>
    <p:sldId id="369" r:id="rId46"/>
    <p:sldId id="370" r:id="rId47"/>
    <p:sldId id="390" r:id="rId48"/>
    <p:sldId id="376" r:id="rId49"/>
    <p:sldId id="391" r:id="rId50"/>
    <p:sldId id="363" r:id="rId51"/>
    <p:sldId id="373" r:id="rId52"/>
    <p:sldId id="374" r:id="rId53"/>
    <p:sldId id="392" r:id="rId54"/>
    <p:sldId id="375" r:id="rId55"/>
    <p:sldId id="393" r:id="rId56"/>
    <p:sldId id="378" r:id="rId57"/>
    <p:sldId id="394" r:id="rId58"/>
    <p:sldId id="379" r:id="rId59"/>
    <p:sldId id="364" r:id="rId60"/>
    <p:sldId id="380" r:id="rId61"/>
    <p:sldId id="395" r:id="rId62"/>
    <p:sldId id="396" r:id="rId63"/>
    <p:sldId id="397" r:id="rId64"/>
    <p:sldId id="365" r:id="rId65"/>
    <p:sldId id="383" r:id="rId66"/>
    <p:sldId id="384" r:id="rId67"/>
    <p:sldId id="38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D2A5"/>
    <a:srgbClr val="E6CDFF"/>
    <a:srgbClr val="CC99FF"/>
    <a:srgbClr val="3A5B66"/>
    <a:srgbClr val="2C9CA7"/>
    <a:srgbClr val="ECA82D"/>
    <a:srgbClr val="800000"/>
    <a:srgbClr val="D4556A"/>
    <a:srgbClr val="4472C4"/>
    <a:srgbClr val="648C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6F54C-6904-4360-BB75-57B22F01F14F}" v="823" dt="2022-08-04T16:51:23.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837" autoAdjust="0"/>
  </p:normalViewPr>
  <p:slideViewPr>
    <p:cSldViewPr snapToGrid="0">
      <p:cViewPr varScale="1">
        <p:scale>
          <a:sx n="68" d="100"/>
          <a:sy n="68" d="100"/>
        </p:scale>
        <p:origin x="816" y="7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Ngân Hà Thị" userId="59e7bfc095e1f7fc" providerId="LiveId" clId="{0916F54C-6904-4360-BB75-57B22F01F14F}"/>
    <pc:docChg chg="undo custSel addSld delSld modSld sldOrd">
      <pc:chgData name="Kim Ngân Hà Thị" userId="59e7bfc095e1f7fc" providerId="LiveId" clId="{0916F54C-6904-4360-BB75-57B22F01F14F}" dt="2022-08-04T16:55:03.393" v="3149" actId="207"/>
      <pc:docMkLst>
        <pc:docMk/>
      </pc:docMkLst>
      <pc:sldChg chg="addSp delSp modSp add mod setBg delAnim modAnim">
        <pc:chgData name="Kim Ngân Hà Thị" userId="59e7bfc095e1f7fc" providerId="LiveId" clId="{0916F54C-6904-4360-BB75-57B22F01F14F}" dt="2022-08-04T15:14:53.765" v="1399"/>
        <pc:sldMkLst>
          <pc:docMk/>
          <pc:sldMk cId="2249426938" sldId="278"/>
        </pc:sldMkLst>
        <pc:spChg chg="del mod">
          <ac:chgData name="Kim Ngân Hà Thị" userId="59e7bfc095e1f7fc" providerId="LiveId" clId="{0916F54C-6904-4360-BB75-57B22F01F14F}" dt="2022-08-04T14:41:28.279" v="964" actId="21"/>
          <ac:spMkLst>
            <pc:docMk/>
            <pc:sldMk cId="2249426938" sldId="278"/>
            <ac:spMk id="4" creationId="{5CFB962B-60B2-1FF3-312C-014687011112}"/>
          </ac:spMkLst>
        </pc:spChg>
        <pc:spChg chg="del topLvl">
          <ac:chgData name="Kim Ngân Hà Thị" userId="59e7bfc095e1f7fc" providerId="LiveId" clId="{0916F54C-6904-4360-BB75-57B22F01F14F}" dt="2022-08-04T07:58:39.405" v="845" actId="478"/>
          <ac:spMkLst>
            <pc:docMk/>
            <pc:sldMk cId="2249426938" sldId="278"/>
            <ac:spMk id="6" creationId="{B99659D8-C9E8-92BA-23ED-CFC157D6DB0B}"/>
          </ac:spMkLst>
        </pc:spChg>
        <pc:spChg chg="del topLvl">
          <ac:chgData name="Kim Ngân Hà Thị" userId="59e7bfc095e1f7fc" providerId="LiveId" clId="{0916F54C-6904-4360-BB75-57B22F01F14F}" dt="2022-08-04T07:58:44.474" v="846" actId="478"/>
          <ac:spMkLst>
            <pc:docMk/>
            <pc:sldMk cId="2249426938" sldId="278"/>
            <ac:spMk id="7" creationId="{CDD618B1-27BB-EB80-B299-7B3AB9FDFC67}"/>
          </ac:spMkLst>
        </pc:spChg>
        <pc:spChg chg="del">
          <ac:chgData name="Kim Ngân Hà Thị" userId="59e7bfc095e1f7fc" providerId="LiveId" clId="{0916F54C-6904-4360-BB75-57B22F01F14F}" dt="2022-08-04T07:58:46.790" v="847" actId="478"/>
          <ac:spMkLst>
            <pc:docMk/>
            <pc:sldMk cId="2249426938" sldId="278"/>
            <ac:spMk id="10" creationId="{5BAE3B09-E09A-5A75-63F0-BEDDEF589D6F}"/>
          </ac:spMkLst>
        </pc:spChg>
        <pc:spChg chg="mod">
          <ac:chgData name="Kim Ngân Hà Thị" userId="59e7bfc095e1f7fc" providerId="LiveId" clId="{0916F54C-6904-4360-BB75-57B22F01F14F}" dt="2022-08-04T15:14:40.269" v="1397"/>
          <ac:spMkLst>
            <pc:docMk/>
            <pc:sldMk cId="2249426938" sldId="278"/>
            <ac:spMk id="12" creationId="{BAB9E042-8C8E-0F82-73D8-786DB85E40D9}"/>
          </ac:spMkLst>
        </pc:spChg>
        <pc:spChg chg="mod">
          <ac:chgData name="Kim Ngân Hà Thị" userId="59e7bfc095e1f7fc" providerId="LiveId" clId="{0916F54C-6904-4360-BB75-57B22F01F14F}" dt="2022-08-04T15:14:46.587" v="1398"/>
          <ac:spMkLst>
            <pc:docMk/>
            <pc:sldMk cId="2249426938" sldId="278"/>
            <ac:spMk id="15" creationId="{63AA7D3B-E179-39FB-4760-D218A96C9234}"/>
          </ac:spMkLst>
        </pc:spChg>
        <pc:spChg chg="mod">
          <ac:chgData name="Kim Ngân Hà Thị" userId="59e7bfc095e1f7fc" providerId="LiveId" clId="{0916F54C-6904-4360-BB75-57B22F01F14F}" dt="2022-08-04T14:41:33.509" v="965" actId="1076"/>
          <ac:spMkLst>
            <pc:docMk/>
            <pc:sldMk cId="2249426938" sldId="278"/>
            <ac:spMk id="18" creationId="{A3EE9F35-2B6D-1C62-68D2-B70DCB68AFDD}"/>
          </ac:spMkLst>
        </pc:spChg>
        <pc:spChg chg="mod">
          <ac:chgData name="Kim Ngân Hà Thị" userId="59e7bfc095e1f7fc" providerId="LiveId" clId="{0916F54C-6904-4360-BB75-57B22F01F14F}" dt="2022-08-04T15:14:53.765" v="1399"/>
          <ac:spMkLst>
            <pc:docMk/>
            <pc:sldMk cId="2249426938" sldId="278"/>
            <ac:spMk id="21" creationId="{9FBCB6A1-5075-BC58-A920-45B198720492}"/>
          </ac:spMkLst>
        </pc:spChg>
        <pc:spChg chg="add mod">
          <ac:chgData name="Kim Ngân Hà Thị" userId="59e7bfc095e1f7fc" providerId="LiveId" clId="{0916F54C-6904-4360-BB75-57B22F01F14F}" dt="2022-08-04T07:58:51.351" v="848"/>
          <ac:spMkLst>
            <pc:docMk/>
            <pc:sldMk cId="2249426938" sldId="278"/>
            <ac:spMk id="24" creationId="{74D8637D-94AF-E67B-59FF-6286FDF25FE0}"/>
          </ac:spMkLst>
        </pc:spChg>
        <pc:grpChg chg="del">
          <ac:chgData name="Kim Ngân Hà Thị" userId="59e7bfc095e1f7fc" providerId="LiveId" clId="{0916F54C-6904-4360-BB75-57B22F01F14F}" dt="2022-08-04T07:58:39.405" v="845" actId="478"/>
          <ac:grpSpMkLst>
            <pc:docMk/>
            <pc:sldMk cId="2249426938" sldId="278"/>
            <ac:grpSpMk id="5" creationId="{8598C050-B3BD-AD3C-05F4-D7F4747FF7E6}"/>
          </ac:grpSpMkLst>
        </pc:grpChg>
        <pc:picChg chg="del mod">
          <ac:chgData name="Kim Ngân Hà Thị" userId="59e7bfc095e1f7fc" providerId="LiveId" clId="{0916F54C-6904-4360-BB75-57B22F01F14F}" dt="2022-08-04T08:04:54.048" v="918" actId="478"/>
          <ac:picMkLst>
            <pc:docMk/>
            <pc:sldMk cId="2249426938" sldId="278"/>
            <ac:picMk id="19" creationId="{4608AB6F-ECA7-0856-BF71-32455DEC7BF9}"/>
          </ac:picMkLst>
        </pc:picChg>
        <pc:picChg chg="del">
          <ac:chgData name="Kim Ngân Hà Thị" userId="59e7bfc095e1f7fc" providerId="LiveId" clId="{0916F54C-6904-4360-BB75-57B22F01F14F}" dt="2022-08-04T08:04:56.977" v="921" actId="478"/>
          <ac:picMkLst>
            <pc:docMk/>
            <pc:sldMk cId="2249426938" sldId="278"/>
            <ac:picMk id="20" creationId="{E7D6BFEC-0544-5778-D062-68FD2586F42A}"/>
          </ac:picMkLst>
        </pc:picChg>
        <pc:picChg chg="del">
          <ac:chgData name="Kim Ngân Hà Thị" userId="59e7bfc095e1f7fc" providerId="LiveId" clId="{0916F54C-6904-4360-BB75-57B22F01F14F}" dt="2022-08-04T08:04:55.718" v="920" actId="478"/>
          <ac:picMkLst>
            <pc:docMk/>
            <pc:sldMk cId="2249426938" sldId="278"/>
            <ac:picMk id="22" creationId="{0D90DE02-4C43-6F47-3F30-13FC0EE2638D}"/>
          </ac:picMkLst>
        </pc:picChg>
        <pc:picChg chg="del">
          <ac:chgData name="Kim Ngân Hà Thị" userId="59e7bfc095e1f7fc" providerId="LiveId" clId="{0916F54C-6904-4360-BB75-57B22F01F14F}" dt="2022-08-04T08:04:54.920" v="919" actId="478"/>
          <ac:picMkLst>
            <pc:docMk/>
            <pc:sldMk cId="2249426938" sldId="278"/>
            <ac:picMk id="23" creationId="{C7E2566D-A156-9806-CBF1-8CD4B2EB90B1}"/>
          </ac:picMkLst>
        </pc:picChg>
        <pc:picChg chg="del">
          <ac:chgData name="Kim Ngân Hà Thị" userId="59e7bfc095e1f7fc" providerId="LiveId" clId="{0916F54C-6904-4360-BB75-57B22F01F14F}" dt="2022-08-04T07:58:27.253" v="843" actId="478"/>
          <ac:picMkLst>
            <pc:docMk/>
            <pc:sldMk cId="2249426938" sldId="278"/>
            <ac:picMk id="26" creationId="{9C67D31C-91FB-F625-40D9-D455A94A05F5}"/>
          </ac:picMkLst>
        </pc:picChg>
        <pc:picChg chg="del">
          <ac:chgData name="Kim Ngân Hà Thị" userId="59e7bfc095e1f7fc" providerId="LiveId" clId="{0916F54C-6904-4360-BB75-57B22F01F14F}" dt="2022-08-04T07:58:15.369" v="825" actId="478"/>
          <ac:picMkLst>
            <pc:docMk/>
            <pc:sldMk cId="2249426938" sldId="278"/>
            <ac:picMk id="29" creationId="{DA4D6839-DE1E-CC04-4B50-670B00A71B4F}"/>
          </ac:picMkLst>
        </pc:picChg>
        <pc:picChg chg="del">
          <ac:chgData name="Kim Ngân Hà Thị" userId="59e7bfc095e1f7fc" providerId="LiveId" clId="{0916F54C-6904-4360-BB75-57B22F01F14F}" dt="2022-08-04T07:58:16.606" v="826" actId="478"/>
          <ac:picMkLst>
            <pc:docMk/>
            <pc:sldMk cId="2249426938" sldId="278"/>
            <ac:picMk id="31" creationId="{AFE45576-D19A-E69A-F625-FCF2EDB745AE}"/>
          </ac:picMkLst>
        </pc:picChg>
        <pc:picChg chg="del">
          <ac:chgData name="Kim Ngân Hà Thị" userId="59e7bfc095e1f7fc" providerId="LiveId" clId="{0916F54C-6904-4360-BB75-57B22F01F14F}" dt="2022-08-04T07:58:14.564" v="824" actId="478"/>
          <ac:picMkLst>
            <pc:docMk/>
            <pc:sldMk cId="2249426938" sldId="278"/>
            <ac:picMk id="32" creationId="{E76062A2-746C-5486-3C01-490B5D1A1EDB}"/>
          </ac:picMkLst>
        </pc:picChg>
        <pc:picChg chg="del">
          <ac:chgData name="Kim Ngân Hà Thị" userId="59e7bfc095e1f7fc" providerId="LiveId" clId="{0916F54C-6904-4360-BB75-57B22F01F14F}" dt="2022-08-04T07:58:28.237" v="844" actId="478"/>
          <ac:picMkLst>
            <pc:docMk/>
            <pc:sldMk cId="2249426938" sldId="278"/>
            <ac:picMk id="35" creationId="{60DBE33D-81A3-05D5-4147-091FDB415590}"/>
          </ac:picMkLst>
        </pc:picChg>
        <pc:picChg chg="del mod">
          <ac:chgData name="Kim Ngân Hà Thị" userId="59e7bfc095e1f7fc" providerId="LiveId" clId="{0916F54C-6904-4360-BB75-57B22F01F14F}" dt="2022-08-04T08:02:16.912" v="890" actId="478"/>
          <ac:picMkLst>
            <pc:docMk/>
            <pc:sldMk cId="2249426938" sldId="278"/>
            <ac:picMk id="36" creationId="{DF799F2A-BF66-F282-A502-B4EAAF3BAA4D}"/>
          </ac:picMkLst>
        </pc:picChg>
        <pc:picChg chg="del">
          <ac:chgData name="Kim Ngân Hà Thị" userId="59e7bfc095e1f7fc" providerId="LiveId" clId="{0916F54C-6904-4360-BB75-57B22F01F14F}" dt="2022-08-04T07:58:17.337" v="827" actId="478"/>
          <ac:picMkLst>
            <pc:docMk/>
            <pc:sldMk cId="2249426938" sldId="278"/>
            <ac:picMk id="37" creationId="{F0DA86B2-0DC4-78BB-4F49-CD15953F50D0}"/>
          </ac:picMkLst>
        </pc:picChg>
      </pc:sldChg>
      <pc:sldChg chg="addSp delSp modSp mod modTransition modAnim modNotesTx">
        <pc:chgData name="Kim Ngân Hà Thị" userId="59e7bfc095e1f7fc" providerId="LiveId" clId="{0916F54C-6904-4360-BB75-57B22F01F14F}" dt="2022-08-04T14:46:12.638" v="1091" actId="20577"/>
        <pc:sldMkLst>
          <pc:docMk/>
          <pc:sldMk cId="1962777363" sldId="322"/>
        </pc:sldMkLst>
        <pc:spChg chg="del">
          <ac:chgData name="Kim Ngân Hà Thị" userId="59e7bfc095e1f7fc" providerId="LiveId" clId="{0916F54C-6904-4360-BB75-57B22F01F14F}" dt="2022-07-31T16:15:50.817" v="0" actId="478"/>
          <ac:spMkLst>
            <pc:docMk/>
            <pc:sldMk cId="1962777363" sldId="322"/>
            <ac:spMk id="2" creationId="{63D68BAB-6E2B-D19A-BEB9-9653504D2BB1}"/>
          </ac:spMkLst>
        </pc:spChg>
        <pc:spChg chg="add del">
          <ac:chgData name="Kim Ngân Hà Thị" userId="59e7bfc095e1f7fc" providerId="LiveId" clId="{0916F54C-6904-4360-BB75-57B22F01F14F}" dt="2022-08-01T00:05:25.319" v="407" actId="478"/>
          <ac:spMkLst>
            <pc:docMk/>
            <pc:sldMk cId="1962777363" sldId="322"/>
            <ac:spMk id="2" creationId="{7707BC46-B1F6-C601-2408-FADACB8F2954}"/>
          </ac:spMkLst>
        </pc:spChg>
        <pc:spChg chg="add mod">
          <ac:chgData name="Kim Ngân Hà Thị" userId="59e7bfc095e1f7fc" providerId="LiveId" clId="{0916F54C-6904-4360-BB75-57B22F01F14F}" dt="2022-08-01T03:14:32.342" v="629" actId="208"/>
          <ac:spMkLst>
            <pc:docMk/>
            <pc:sldMk cId="1962777363" sldId="322"/>
            <ac:spMk id="3" creationId="{317EDFD7-0F6F-C9D5-8F7E-08C4829B154D}"/>
          </ac:spMkLst>
        </pc:spChg>
        <pc:spChg chg="add del">
          <ac:chgData name="Kim Ngân Hà Thị" userId="59e7bfc095e1f7fc" providerId="LiveId" clId="{0916F54C-6904-4360-BB75-57B22F01F14F}" dt="2022-08-01T00:06:12.481" v="409" actId="478"/>
          <ac:spMkLst>
            <pc:docMk/>
            <pc:sldMk cId="1962777363" sldId="322"/>
            <ac:spMk id="3" creationId="{34E8FFE4-F428-7145-7B6A-1E27D6CE748A}"/>
          </ac:spMkLst>
        </pc:spChg>
        <pc:spChg chg="del">
          <ac:chgData name="Kim Ngân Hà Thị" userId="59e7bfc095e1f7fc" providerId="LiveId" clId="{0916F54C-6904-4360-BB75-57B22F01F14F}" dt="2022-07-31T16:15:52.416" v="1" actId="478"/>
          <ac:spMkLst>
            <pc:docMk/>
            <pc:sldMk cId="1962777363" sldId="322"/>
            <ac:spMk id="3" creationId="{FA39701F-20F2-73EE-73C6-8F5EA8D960F3}"/>
          </ac:spMkLst>
        </pc:spChg>
        <pc:spChg chg="add mod ord">
          <ac:chgData name="Kim Ngân Hà Thị" userId="59e7bfc095e1f7fc" providerId="LiveId" clId="{0916F54C-6904-4360-BB75-57B22F01F14F}" dt="2022-08-01T03:14:56.610" v="637" actId="14100"/>
          <ac:spMkLst>
            <pc:docMk/>
            <pc:sldMk cId="1962777363" sldId="322"/>
            <ac:spMk id="4" creationId="{B8802012-DF69-1971-DD74-A4AB53D473E0}"/>
          </ac:spMkLst>
        </pc:spChg>
        <pc:spChg chg="add del mod">
          <ac:chgData name="Kim Ngân Hà Thị" userId="59e7bfc095e1f7fc" providerId="LiveId" clId="{0916F54C-6904-4360-BB75-57B22F01F14F}" dt="2022-07-31T16:37:49.236" v="74" actId="478"/>
          <ac:spMkLst>
            <pc:docMk/>
            <pc:sldMk cId="1962777363" sldId="322"/>
            <ac:spMk id="4" creationId="{E4CC3BE5-47B6-133B-17F7-A2580853AC3E}"/>
          </ac:spMkLst>
        </pc:spChg>
        <pc:spChg chg="add del mod">
          <ac:chgData name="Kim Ngân Hà Thị" userId="59e7bfc095e1f7fc" providerId="LiveId" clId="{0916F54C-6904-4360-BB75-57B22F01F14F}" dt="2022-07-31T16:37:51.839" v="76" actId="478"/>
          <ac:spMkLst>
            <pc:docMk/>
            <pc:sldMk cId="1962777363" sldId="322"/>
            <ac:spMk id="5" creationId="{0BC30827-85E9-10BF-458B-310A7FA49347}"/>
          </ac:spMkLst>
        </pc:spChg>
        <pc:spChg chg="add mod">
          <ac:chgData name="Kim Ngân Hà Thị" userId="59e7bfc095e1f7fc" providerId="LiveId" clId="{0916F54C-6904-4360-BB75-57B22F01F14F}" dt="2022-08-01T03:14:13.269" v="623" actId="2711"/>
          <ac:spMkLst>
            <pc:docMk/>
            <pc:sldMk cId="1962777363" sldId="322"/>
            <ac:spMk id="5" creationId="{404DCD22-643C-A1D4-32C9-2C449E440F9D}"/>
          </ac:spMkLst>
        </pc:spChg>
        <pc:spChg chg="add del">
          <ac:chgData name="Kim Ngân Hà Thị" userId="59e7bfc095e1f7fc" providerId="LiveId" clId="{0916F54C-6904-4360-BB75-57B22F01F14F}" dt="2022-08-01T03:16:53.284" v="640" actId="478"/>
          <ac:spMkLst>
            <pc:docMk/>
            <pc:sldMk cId="1962777363" sldId="322"/>
            <ac:spMk id="6" creationId="{998F08D0-20BA-B754-1C61-FC54D9EE63D0}"/>
          </ac:spMkLst>
        </pc:spChg>
        <pc:spChg chg="add del mod">
          <ac:chgData name="Kim Ngân Hà Thị" userId="59e7bfc095e1f7fc" providerId="LiveId" clId="{0916F54C-6904-4360-BB75-57B22F01F14F}" dt="2022-07-31T16:37:51.104" v="75" actId="478"/>
          <ac:spMkLst>
            <pc:docMk/>
            <pc:sldMk cId="1962777363" sldId="322"/>
            <ac:spMk id="6" creationId="{C46B2CC9-26C7-489B-F638-4AACE5C993C2}"/>
          </ac:spMkLst>
        </pc:spChg>
        <pc:spChg chg="add del mod">
          <ac:chgData name="Kim Ngân Hà Thị" userId="59e7bfc095e1f7fc" providerId="LiveId" clId="{0916F54C-6904-4360-BB75-57B22F01F14F}" dt="2022-07-31T16:42:35.768" v="150" actId="478"/>
          <ac:spMkLst>
            <pc:docMk/>
            <pc:sldMk cId="1962777363" sldId="322"/>
            <ac:spMk id="7" creationId="{67D7CD2E-6A02-2B45-59C3-1A689C822AD7}"/>
          </ac:spMkLst>
        </pc:spChg>
        <pc:spChg chg="add del mod">
          <ac:chgData name="Kim Ngân Hà Thị" userId="59e7bfc095e1f7fc" providerId="LiveId" clId="{0916F54C-6904-4360-BB75-57B22F01F14F}" dt="2022-08-01T03:13:30.866" v="611" actId="1076"/>
          <ac:spMkLst>
            <pc:docMk/>
            <pc:sldMk cId="1962777363" sldId="322"/>
            <ac:spMk id="12" creationId="{B3F2C052-3616-3EF2-76D0-46E8DA91AF87}"/>
          </ac:spMkLst>
        </pc:spChg>
        <pc:spChg chg="add mod">
          <ac:chgData name="Kim Ngân Hà Thị" userId="59e7bfc095e1f7fc" providerId="LiveId" clId="{0916F54C-6904-4360-BB75-57B22F01F14F}" dt="2022-08-01T03:14:37.114" v="631" actId="1076"/>
          <ac:spMkLst>
            <pc:docMk/>
            <pc:sldMk cId="1962777363" sldId="322"/>
            <ac:spMk id="19" creationId="{C28F0996-2408-76A3-C7CA-F6E5DB4FD8F5}"/>
          </ac:spMkLst>
        </pc:spChg>
        <pc:spChg chg="add mod">
          <ac:chgData name="Kim Ngân Hà Thị" userId="59e7bfc095e1f7fc" providerId="LiveId" clId="{0916F54C-6904-4360-BB75-57B22F01F14F}" dt="2022-08-01T03:16:25.949" v="638" actId="1076"/>
          <ac:spMkLst>
            <pc:docMk/>
            <pc:sldMk cId="1962777363" sldId="322"/>
            <ac:spMk id="21" creationId="{5A67E702-FEAA-D159-5032-EBA8B5C38761}"/>
          </ac:spMkLst>
        </pc:spChg>
        <pc:spChg chg="add del mod">
          <ac:chgData name="Kim Ngân Hà Thị" userId="59e7bfc095e1f7fc" providerId="LiveId" clId="{0916F54C-6904-4360-BB75-57B22F01F14F}" dt="2022-08-01T03:14:47.708" v="636" actId="478"/>
          <ac:spMkLst>
            <pc:docMk/>
            <pc:sldMk cId="1962777363" sldId="322"/>
            <ac:spMk id="23" creationId="{148883F6-323D-2EFF-8670-A71BB6B67AFE}"/>
          </ac:spMkLst>
        </pc:spChg>
        <pc:spChg chg="add mod">
          <ac:chgData name="Kim Ngân Hà Thị" userId="59e7bfc095e1f7fc" providerId="LiveId" clId="{0916F54C-6904-4360-BB75-57B22F01F14F}" dt="2022-08-01T03:16:59.714" v="642" actId="1076"/>
          <ac:spMkLst>
            <pc:docMk/>
            <pc:sldMk cId="1962777363" sldId="322"/>
            <ac:spMk id="25" creationId="{CF1204AD-823A-4FB7-C670-BDDEFDA5A588}"/>
          </ac:spMkLst>
        </pc:spChg>
        <pc:picChg chg="add mod">
          <ac:chgData name="Kim Ngân Hà Thị" userId="59e7bfc095e1f7fc" providerId="LiveId" clId="{0916F54C-6904-4360-BB75-57B22F01F14F}" dt="2022-08-01T03:13:23.361" v="610" actId="1076"/>
          <ac:picMkLst>
            <pc:docMk/>
            <pc:sldMk cId="1962777363" sldId="322"/>
            <ac:picMk id="2" creationId="{678BE575-6305-5FDE-CCC5-D4A862BEAA2C}"/>
          </ac:picMkLst>
        </pc:picChg>
        <pc:picChg chg="add mod">
          <ac:chgData name="Kim Ngân Hà Thị" userId="59e7bfc095e1f7fc" providerId="LiveId" clId="{0916F54C-6904-4360-BB75-57B22F01F14F}" dt="2022-08-01T03:33:27.896" v="687" actId="1076"/>
          <ac:picMkLst>
            <pc:docMk/>
            <pc:sldMk cId="1962777363" sldId="322"/>
            <ac:picMk id="7" creationId="{F905DE7F-FF9F-6D81-1539-E5E1D9BCCE95}"/>
          </ac:picMkLst>
        </pc:picChg>
        <pc:picChg chg="add del mod">
          <ac:chgData name="Kim Ngân Hà Thị" userId="59e7bfc095e1f7fc" providerId="LiveId" clId="{0916F54C-6904-4360-BB75-57B22F01F14F}" dt="2022-07-31T16:48:59.659" v="192" actId="478"/>
          <ac:picMkLst>
            <pc:docMk/>
            <pc:sldMk cId="1962777363" sldId="322"/>
            <ac:picMk id="9" creationId="{3BD26927-AE66-CB1D-75D6-EC2E6FD77FE7}"/>
          </ac:picMkLst>
        </pc:picChg>
        <pc:picChg chg="add del mod">
          <ac:chgData name="Kim Ngân Hà Thị" userId="59e7bfc095e1f7fc" providerId="LiveId" clId="{0916F54C-6904-4360-BB75-57B22F01F14F}" dt="2022-08-01T00:15:06.930" v="424" actId="478"/>
          <ac:picMkLst>
            <pc:docMk/>
            <pc:sldMk cId="1962777363" sldId="322"/>
            <ac:picMk id="11" creationId="{F2CF070B-346C-BDD9-29F5-0A3903E92267}"/>
          </ac:picMkLst>
        </pc:picChg>
        <pc:picChg chg="add del mod">
          <ac:chgData name="Kim Ngân Hà Thị" userId="59e7bfc095e1f7fc" providerId="LiveId" clId="{0916F54C-6904-4360-BB75-57B22F01F14F}" dt="2022-08-01T03:09:35.797" v="542" actId="478"/>
          <ac:picMkLst>
            <pc:docMk/>
            <pc:sldMk cId="1962777363" sldId="322"/>
            <ac:picMk id="14" creationId="{50D8A93A-D1D4-3EB8-0CA1-8A3E609F1224}"/>
          </ac:picMkLst>
        </pc:picChg>
        <pc:picChg chg="add mod">
          <ac:chgData name="Kim Ngân Hà Thị" userId="59e7bfc095e1f7fc" providerId="LiveId" clId="{0916F54C-6904-4360-BB75-57B22F01F14F}" dt="2022-08-01T03:11:43.141" v="600" actId="1076"/>
          <ac:picMkLst>
            <pc:docMk/>
            <pc:sldMk cId="1962777363" sldId="322"/>
            <ac:picMk id="16" creationId="{855DAAD8-3420-E4B4-BBD6-C140D9BD1757}"/>
          </ac:picMkLst>
        </pc:picChg>
        <pc:picChg chg="add mod">
          <ac:chgData name="Kim Ngân Hà Thị" userId="59e7bfc095e1f7fc" providerId="LiveId" clId="{0916F54C-6904-4360-BB75-57B22F01F14F}" dt="2022-08-01T00:18:59.442" v="502" actId="1076"/>
          <ac:picMkLst>
            <pc:docMk/>
            <pc:sldMk cId="1962777363" sldId="322"/>
            <ac:picMk id="18" creationId="{874C9750-4EE1-9241-E9E2-DCDE7290636C}"/>
          </ac:picMkLst>
        </pc:picChg>
        <pc:picChg chg="add mod">
          <ac:chgData name="Kim Ngân Hà Thị" userId="59e7bfc095e1f7fc" providerId="LiveId" clId="{0916F54C-6904-4360-BB75-57B22F01F14F}" dt="2022-07-31T16:58:23.057" v="296" actId="1076"/>
          <ac:picMkLst>
            <pc:docMk/>
            <pc:sldMk cId="1962777363" sldId="322"/>
            <ac:picMk id="20" creationId="{30B3741F-9241-DCAF-2BD5-2C7C38879F0D}"/>
          </ac:picMkLst>
        </pc:picChg>
        <pc:picChg chg="add mod">
          <ac:chgData name="Kim Ngân Hà Thị" userId="59e7bfc095e1f7fc" providerId="LiveId" clId="{0916F54C-6904-4360-BB75-57B22F01F14F}" dt="2022-08-01T03:13:18.038" v="607" actId="1076"/>
          <ac:picMkLst>
            <pc:docMk/>
            <pc:sldMk cId="1962777363" sldId="322"/>
            <ac:picMk id="22" creationId="{E63C8AEE-CAD7-1DCF-D18D-F37057B35D83}"/>
          </ac:picMkLst>
        </pc:picChg>
        <pc:picChg chg="add mod">
          <ac:chgData name="Kim Ngân Hà Thị" userId="59e7bfc095e1f7fc" providerId="LiveId" clId="{0916F54C-6904-4360-BB75-57B22F01F14F}" dt="2022-07-31T17:01:07.588" v="338" actId="1076"/>
          <ac:picMkLst>
            <pc:docMk/>
            <pc:sldMk cId="1962777363" sldId="322"/>
            <ac:picMk id="24" creationId="{A90EF69C-7D99-5F3A-4D6E-FA91C15D90C0}"/>
          </ac:picMkLst>
        </pc:picChg>
        <pc:picChg chg="add mod">
          <ac:chgData name="Kim Ngân Hà Thị" userId="59e7bfc095e1f7fc" providerId="LiveId" clId="{0916F54C-6904-4360-BB75-57B22F01F14F}" dt="2022-08-01T00:13:48.634" v="423" actId="1076"/>
          <ac:picMkLst>
            <pc:docMk/>
            <pc:sldMk cId="1962777363" sldId="322"/>
            <ac:picMk id="26" creationId="{604567DF-CB6C-B8E3-3903-15885FA22C95}"/>
          </ac:picMkLst>
        </pc:picChg>
        <pc:picChg chg="add mod">
          <ac:chgData name="Kim Ngân Hà Thị" userId="59e7bfc095e1f7fc" providerId="LiveId" clId="{0916F54C-6904-4360-BB75-57B22F01F14F}" dt="2022-08-01T03:14:18.122" v="624" actId="1076"/>
          <ac:picMkLst>
            <pc:docMk/>
            <pc:sldMk cId="1962777363" sldId="322"/>
            <ac:picMk id="28" creationId="{A5978B66-BD20-67DA-AA7A-D77E61BA78A1}"/>
          </ac:picMkLst>
        </pc:picChg>
        <pc:picChg chg="add del mod ord">
          <ac:chgData name="Kim Ngân Hà Thị" userId="59e7bfc095e1f7fc" providerId="LiveId" clId="{0916F54C-6904-4360-BB75-57B22F01F14F}" dt="2022-08-01T00:04:58.754" v="405" actId="478"/>
          <ac:picMkLst>
            <pc:docMk/>
            <pc:sldMk cId="1962777363" sldId="322"/>
            <ac:picMk id="30" creationId="{37C4981E-796D-860C-C712-6EF9C40FC6C5}"/>
          </ac:picMkLst>
        </pc:picChg>
        <pc:picChg chg="add mod">
          <ac:chgData name="Kim Ngân Hà Thị" userId="59e7bfc095e1f7fc" providerId="LiveId" clId="{0916F54C-6904-4360-BB75-57B22F01F14F}" dt="2022-08-01T03:09:59.054" v="552" actId="1076"/>
          <ac:picMkLst>
            <pc:docMk/>
            <pc:sldMk cId="1962777363" sldId="322"/>
            <ac:picMk id="1026" creationId="{2F4A4CFA-32C2-4C8D-0AF0-98DF8817B2FB}"/>
          </ac:picMkLst>
        </pc:picChg>
        <pc:picChg chg="add mod">
          <ac:chgData name="Kim Ngân Hà Thị" userId="59e7bfc095e1f7fc" providerId="LiveId" clId="{0916F54C-6904-4360-BB75-57B22F01F14F}" dt="2022-08-01T03:11:20.490" v="596" actId="1076"/>
          <ac:picMkLst>
            <pc:docMk/>
            <pc:sldMk cId="1962777363" sldId="322"/>
            <ac:picMk id="1028" creationId="{7173E566-253D-0FDC-6449-7661D6D22F4C}"/>
          </ac:picMkLst>
        </pc:picChg>
        <pc:picChg chg="add mod">
          <ac:chgData name="Kim Ngân Hà Thị" userId="59e7bfc095e1f7fc" providerId="LiveId" clId="{0916F54C-6904-4360-BB75-57B22F01F14F}" dt="2022-08-01T03:13:16.076" v="606" actId="167"/>
          <ac:picMkLst>
            <pc:docMk/>
            <pc:sldMk cId="1962777363" sldId="322"/>
            <ac:picMk id="1030" creationId="{7A81ED0F-A0E1-C928-81F0-85950579E181}"/>
          </ac:picMkLst>
        </pc:picChg>
        <pc:picChg chg="add del mod">
          <ac:chgData name="Kim Ngân Hà Thị" userId="59e7bfc095e1f7fc" providerId="LiveId" clId="{0916F54C-6904-4360-BB75-57B22F01F14F}" dt="2022-08-01T03:37:36.068" v="723" actId="478"/>
          <ac:picMkLst>
            <pc:docMk/>
            <pc:sldMk cId="1962777363" sldId="322"/>
            <ac:picMk id="1032" creationId="{F4C22698-71DC-0EE1-B08F-D7FEB6E463C7}"/>
          </ac:picMkLst>
        </pc:picChg>
        <pc:picChg chg="add del mod">
          <ac:chgData name="Kim Ngân Hà Thị" userId="59e7bfc095e1f7fc" providerId="LiveId" clId="{0916F54C-6904-4360-BB75-57B22F01F14F}" dt="2022-07-31T16:37:42.629" v="72" actId="478"/>
          <ac:picMkLst>
            <pc:docMk/>
            <pc:sldMk cId="1962777363" sldId="322"/>
            <ac:picMk id="29698" creationId="{28F2BBF1-DED9-3B7A-E3B1-A96CF056416C}"/>
          </ac:picMkLst>
        </pc:picChg>
        <pc:picChg chg="add del mod">
          <ac:chgData name="Kim Ngân Hà Thị" userId="59e7bfc095e1f7fc" providerId="LiveId" clId="{0916F54C-6904-4360-BB75-57B22F01F14F}" dt="2022-07-31T16:37:44.660" v="73" actId="478"/>
          <ac:picMkLst>
            <pc:docMk/>
            <pc:sldMk cId="1962777363" sldId="322"/>
            <ac:picMk id="29700" creationId="{5B9D85EC-5830-F2E1-52FD-FA3ECFD18900}"/>
          </ac:picMkLst>
        </pc:picChg>
      </pc:sldChg>
      <pc:sldChg chg="addSp delSp modSp new add del mod modTransition modAnim">
        <pc:chgData name="Kim Ngân Hà Thị" userId="59e7bfc095e1f7fc" providerId="LiveId" clId="{0916F54C-6904-4360-BB75-57B22F01F14F}" dt="2022-08-04T08:03:43.672" v="913" actId="47"/>
        <pc:sldMkLst>
          <pc:docMk/>
          <pc:sldMk cId="3278894619" sldId="323"/>
        </pc:sldMkLst>
        <pc:spChg chg="add mod">
          <ac:chgData name="Kim Ngân Hà Thị" userId="59e7bfc095e1f7fc" providerId="LiveId" clId="{0916F54C-6904-4360-BB75-57B22F01F14F}" dt="2022-08-04T07:49:55.837" v="805" actId="1076"/>
          <ac:spMkLst>
            <pc:docMk/>
            <pc:sldMk cId="3278894619" sldId="323"/>
            <ac:spMk id="2" creationId="{2A2CF6E3-988B-218C-1848-A1FD0EA69087}"/>
          </ac:spMkLst>
        </pc:spChg>
        <pc:spChg chg="del">
          <ac:chgData name="Kim Ngân Hà Thị" userId="59e7bfc095e1f7fc" providerId="LiveId" clId="{0916F54C-6904-4360-BB75-57B22F01F14F}" dt="2022-08-01T03:41:58.099" v="724" actId="478"/>
          <ac:spMkLst>
            <pc:docMk/>
            <pc:sldMk cId="3278894619" sldId="323"/>
            <ac:spMk id="2" creationId="{ED70036C-0F98-7778-B6C5-D134E0437EA8}"/>
          </ac:spMkLst>
        </pc:spChg>
        <pc:spChg chg="del">
          <ac:chgData name="Kim Ngân Hà Thị" userId="59e7bfc095e1f7fc" providerId="LiveId" clId="{0916F54C-6904-4360-BB75-57B22F01F14F}" dt="2022-08-01T03:41:59.413" v="725" actId="478"/>
          <ac:spMkLst>
            <pc:docMk/>
            <pc:sldMk cId="3278894619" sldId="323"/>
            <ac:spMk id="3" creationId="{B8907E8E-7D53-F854-0954-7B5DAED736A1}"/>
          </ac:spMkLst>
        </pc:spChg>
        <pc:spChg chg="add mod">
          <ac:chgData name="Kim Ngân Hà Thị" userId="59e7bfc095e1f7fc" providerId="LiveId" clId="{0916F54C-6904-4360-BB75-57B22F01F14F}" dt="2022-08-04T07:56:36.146" v="821" actId="14100"/>
          <ac:spMkLst>
            <pc:docMk/>
            <pc:sldMk cId="3278894619" sldId="323"/>
            <ac:spMk id="3" creationId="{E7C93110-A89E-3613-4E6D-A7795B8D5486}"/>
          </ac:spMkLst>
        </pc:spChg>
        <pc:spChg chg="add mod">
          <ac:chgData name="Kim Ngân Hà Thị" userId="59e7bfc095e1f7fc" providerId="LiveId" clId="{0916F54C-6904-4360-BB75-57B22F01F14F}" dt="2022-08-04T07:49:50.152" v="804" actId="14100"/>
          <ac:spMkLst>
            <pc:docMk/>
            <pc:sldMk cId="3278894619" sldId="323"/>
            <ac:spMk id="4" creationId="{E7D96D81-DD46-414C-B7EE-AACDA8EB68BD}"/>
          </ac:spMkLst>
        </pc:spChg>
        <pc:spChg chg="add mod">
          <ac:chgData name="Kim Ngân Hà Thị" userId="59e7bfc095e1f7fc" providerId="LiveId" clId="{0916F54C-6904-4360-BB75-57B22F01F14F}" dt="2022-08-04T08:00:36.075" v="869" actId="207"/>
          <ac:spMkLst>
            <pc:docMk/>
            <pc:sldMk cId="3278894619" sldId="323"/>
            <ac:spMk id="5" creationId="{4EC1368C-3073-94EB-9925-EA35D0A7AEFE}"/>
          </ac:spMkLst>
        </pc:spChg>
        <pc:spChg chg="add mod">
          <ac:chgData name="Kim Ngân Hà Thị" userId="59e7bfc095e1f7fc" providerId="LiveId" clId="{0916F54C-6904-4360-BB75-57B22F01F14F}" dt="2022-08-04T07:49:55.837" v="805" actId="1076"/>
          <ac:spMkLst>
            <pc:docMk/>
            <pc:sldMk cId="3278894619" sldId="323"/>
            <ac:spMk id="6" creationId="{AAFCE7FE-0E4B-D937-1981-F3CF04C5CC28}"/>
          </ac:spMkLst>
        </pc:spChg>
        <pc:spChg chg="add mod">
          <ac:chgData name="Kim Ngân Hà Thị" userId="59e7bfc095e1f7fc" providerId="LiveId" clId="{0916F54C-6904-4360-BB75-57B22F01F14F}" dt="2022-08-04T07:49:55.837" v="805" actId="1076"/>
          <ac:spMkLst>
            <pc:docMk/>
            <pc:sldMk cId="3278894619" sldId="323"/>
            <ac:spMk id="7" creationId="{B7276671-2364-5F2B-09AD-98F557C42465}"/>
          </ac:spMkLst>
        </pc:spChg>
        <pc:picChg chg="add del mod">
          <ac:chgData name="Kim Ngân Hà Thị" userId="59e7bfc095e1f7fc" providerId="LiveId" clId="{0916F54C-6904-4360-BB75-57B22F01F14F}" dt="2022-08-04T07:46:44.050" v="761" actId="478"/>
          <ac:picMkLst>
            <pc:docMk/>
            <pc:sldMk cId="3278894619" sldId="323"/>
            <ac:picMk id="1026" creationId="{AACA0394-DB7D-29C1-651A-9B7271D2B0C4}"/>
          </ac:picMkLst>
        </pc:picChg>
      </pc:sldChg>
      <pc:sldChg chg="delSp new add del mod">
        <pc:chgData name="Kim Ngân Hà Thị" userId="59e7bfc095e1f7fc" providerId="LiveId" clId="{0916F54C-6904-4360-BB75-57B22F01F14F}" dt="2022-08-04T08:04:32.833" v="914" actId="47"/>
        <pc:sldMkLst>
          <pc:docMk/>
          <pc:sldMk cId="2994716510" sldId="324"/>
        </pc:sldMkLst>
        <pc:spChg chg="del">
          <ac:chgData name="Kim Ngân Hà Thị" userId="59e7bfc095e1f7fc" providerId="LiveId" clId="{0916F54C-6904-4360-BB75-57B22F01F14F}" dt="2022-08-04T07:55:53.710" v="809" actId="478"/>
          <ac:spMkLst>
            <pc:docMk/>
            <pc:sldMk cId="2994716510" sldId="324"/>
            <ac:spMk id="2" creationId="{D0671FB6-7279-A6CA-FD64-95C2D2A47895}"/>
          </ac:spMkLst>
        </pc:spChg>
        <pc:spChg chg="del">
          <ac:chgData name="Kim Ngân Hà Thị" userId="59e7bfc095e1f7fc" providerId="LiveId" clId="{0916F54C-6904-4360-BB75-57B22F01F14F}" dt="2022-08-04T07:55:55.926" v="810" actId="478"/>
          <ac:spMkLst>
            <pc:docMk/>
            <pc:sldMk cId="2994716510" sldId="324"/>
            <ac:spMk id="3" creationId="{241B890F-5F05-22DA-7BAD-B966D80366E5}"/>
          </ac:spMkLst>
        </pc:spChg>
      </pc:sldChg>
      <pc:sldChg chg="addSp delSp modSp new mod modTransition setBg modAnim">
        <pc:chgData name="Kim Ngân Hà Thị" userId="59e7bfc095e1f7fc" providerId="LiveId" clId="{0916F54C-6904-4360-BB75-57B22F01F14F}" dt="2022-08-04T16:36:40.109" v="2571" actId="166"/>
        <pc:sldMkLst>
          <pc:docMk/>
          <pc:sldMk cId="3006829833" sldId="325"/>
        </pc:sldMkLst>
        <pc:spChg chg="del">
          <ac:chgData name="Kim Ngân Hà Thị" userId="59e7bfc095e1f7fc" providerId="LiveId" clId="{0916F54C-6904-4360-BB75-57B22F01F14F}" dt="2022-08-04T08:13:21.733" v="939" actId="478"/>
          <ac:spMkLst>
            <pc:docMk/>
            <pc:sldMk cId="3006829833" sldId="325"/>
            <ac:spMk id="2" creationId="{60ADFD68-390D-D27D-D873-9A58CA102E27}"/>
          </ac:spMkLst>
        </pc:spChg>
        <pc:spChg chg="del">
          <ac:chgData name="Kim Ngân Hà Thị" userId="59e7bfc095e1f7fc" providerId="LiveId" clId="{0916F54C-6904-4360-BB75-57B22F01F14F}" dt="2022-08-04T08:13:23.035" v="940" actId="478"/>
          <ac:spMkLst>
            <pc:docMk/>
            <pc:sldMk cId="3006829833" sldId="325"/>
            <ac:spMk id="3" creationId="{32F69C01-9B36-45A1-2E69-BF599BD5A125}"/>
          </ac:spMkLst>
        </pc:spChg>
        <pc:spChg chg="add mod">
          <ac:chgData name="Kim Ngân Hà Thị" userId="59e7bfc095e1f7fc" providerId="LiveId" clId="{0916F54C-6904-4360-BB75-57B22F01F14F}" dt="2022-08-04T15:16:32.312" v="1417" actId="164"/>
          <ac:spMkLst>
            <pc:docMk/>
            <pc:sldMk cId="3006829833" sldId="325"/>
            <ac:spMk id="4" creationId="{5F5B5472-601D-DA4B-27DC-D1988DD5CB1B}"/>
          </ac:spMkLst>
        </pc:spChg>
        <pc:spChg chg="add mod">
          <ac:chgData name="Kim Ngân Hà Thị" userId="59e7bfc095e1f7fc" providerId="LiveId" clId="{0916F54C-6904-4360-BB75-57B22F01F14F}" dt="2022-08-04T15:16:32.312" v="1417" actId="164"/>
          <ac:spMkLst>
            <pc:docMk/>
            <pc:sldMk cId="3006829833" sldId="325"/>
            <ac:spMk id="5" creationId="{0568F83C-13A9-8F53-CEDC-AA21DCA3570F}"/>
          </ac:spMkLst>
        </pc:spChg>
        <pc:spChg chg="add mod">
          <ac:chgData name="Kim Ngân Hà Thị" userId="59e7bfc095e1f7fc" providerId="LiveId" clId="{0916F54C-6904-4360-BB75-57B22F01F14F}" dt="2022-08-04T15:21:50.889" v="1494"/>
          <ac:spMkLst>
            <pc:docMk/>
            <pc:sldMk cId="3006829833" sldId="325"/>
            <ac:spMk id="6" creationId="{9D690B03-84A2-AE8D-605E-F9A003F6AE78}"/>
          </ac:spMkLst>
        </pc:spChg>
        <pc:spChg chg="add mod">
          <ac:chgData name="Kim Ngân Hà Thị" userId="59e7bfc095e1f7fc" providerId="LiveId" clId="{0916F54C-6904-4360-BB75-57B22F01F14F}" dt="2022-08-04T15:16:32.312" v="1417" actId="164"/>
          <ac:spMkLst>
            <pc:docMk/>
            <pc:sldMk cId="3006829833" sldId="325"/>
            <ac:spMk id="7" creationId="{22D14B49-8D6C-9109-B6F5-71AC283E6E2C}"/>
          </ac:spMkLst>
        </pc:spChg>
        <pc:spChg chg="add mod">
          <ac:chgData name="Kim Ngân Hà Thị" userId="59e7bfc095e1f7fc" providerId="LiveId" clId="{0916F54C-6904-4360-BB75-57B22F01F14F}" dt="2022-08-04T15:18:50.412" v="1472" actId="165"/>
          <ac:spMkLst>
            <pc:docMk/>
            <pc:sldMk cId="3006829833" sldId="325"/>
            <ac:spMk id="8" creationId="{3B6A79EB-2550-797E-0216-E32630C4BBF5}"/>
          </ac:spMkLst>
        </pc:spChg>
        <pc:spChg chg="add mod">
          <ac:chgData name="Kim Ngân Hà Thị" userId="59e7bfc095e1f7fc" providerId="LiveId" clId="{0916F54C-6904-4360-BB75-57B22F01F14F}" dt="2022-08-04T15:18:15.011" v="1469" actId="207"/>
          <ac:spMkLst>
            <pc:docMk/>
            <pc:sldMk cId="3006829833" sldId="325"/>
            <ac:spMk id="13" creationId="{83C2AD98-5119-25BC-91DE-06F9E30CDBDD}"/>
          </ac:spMkLst>
        </pc:spChg>
        <pc:spChg chg="mod">
          <ac:chgData name="Kim Ngân Hà Thị" userId="59e7bfc095e1f7fc" providerId="LiveId" clId="{0916F54C-6904-4360-BB75-57B22F01F14F}" dt="2022-08-04T15:19:52.505" v="1480" actId="165"/>
          <ac:spMkLst>
            <pc:docMk/>
            <pc:sldMk cId="3006829833" sldId="325"/>
            <ac:spMk id="18" creationId="{6E6E69EB-0052-38A2-31DF-B290790911E3}"/>
          </ac:spMkLst>
        </pc:spChg>
        <pc:spChg chg="mod">
          <ac:chgData name="Kim Ngân Hà Thị" userId="59e7bfc095e1f7fc" providerId="LiveId" clId="{0916F54C-6904-4360-BB75-57B22F01F14F}" dt="2022-08-04T15:18:54.307" v="1473" actId="165"/>
          <ac:spMkLst>
            <pc:docMk/>
            <pc:sldMk cId="3006829833" sldId="325"/>
            <ac:spMk id="21" creationId="{C099F6A7-5941-293E-4B0A-7CD7F3A53A32}"/>
          </ac:spMkLst>
        </pc:spChg>
        <pc:grpChg chg="add mod topLvl">
          <ac:chgData name="Kim Ngân Hà Thị" userId="59e7bfc095e1f7fc" providerId="LiveId" clId="{0916F54C-6904-4360-BB75-57B22F01F14F}" dt="2022-08-04T15:18:50.412" v="1472" actId="165"/>
          <ac:grpSpMkLst>
            <pc:docMk/>
            <pc:sldMk cId="3006829833" sldId="325"/>
            <ac:grpSpMk id="9" creationId="{8344F09A-83F7-E5AD-B37F-D4143139DF46}"/>
          </ac:grpSpMkLst>
        </pc:grpChg>
        <pc:grpChg chg="add mod">
          <ac:chgData name="Kim Ngân Hà Thị" userId="59e7bfc095e1f7fc" providerId="LiveId" clId="{0916F54C-6904-4360-BB75-57B22F01F14F}" dt="2022-08-04T15:17:47.553" v="1465" actId="1076"/>
          <ac:grpSpMkLst>
            <pc:docMk/>
            <pc:sldMk cId="3006829833" sldId="325"/>
            <ac:grpSpMk id="10" creationId="{D82D0121-FFB3-6D80-E72E-F11C4D7F9897}"/>
          </ac:grpSpMkLst>
        </pc:grpChg>
        <pc:grpChg chg="add del mod">
          <ac:chgData name="Kim Ngân Hà Thị" userId="59e7bfc095e1f7fc" providerId="LiveId" clId="{0916F54C-6904-4360-BB75-57B22F01F14F}" dt="2022-08-04T15:18:50.412" v="1472" actId="165"/>
          <ac:grpSpMkLst>
            <pc:docMk/>
            <pc:sldMk cId="3006829833" sldId="325"/>
            <ac:grpSpMk id="14" creationId="{E81F4698-AE35-A16C-DDFD-84B1C1B994D2}"/>
          </ac:grpSpMkLst>
        </pc:grpChg>
        <pc:grpChg chg="add del mod">
          <ac:chgData name="Kim Ngân Hà Thị" userId="59e7bfc095e1f7fc" providerId="LiveId" clId="{0916F54C-6904-4360-BB75-57B22F01F14F}" dt="2022-08-04T15:18:54.307" v="1473" actId="165"/>
          <ac:grpSpMkLst>
            <pc:docMk/>
            <pc:sldMk cId="3006829833" sldId="325"/>
            <ac:grpSpMk id="15" creationId="{CFCB86E6-C29E-77D2-EAD2-067A23365864}"/>
          </ac:grpSpMkLst>
        </pc:grpChg>
        <pc:grpChg chg="add mod topLvl">
          <ac:chgData name="Kim Ngân Hà Thị" userId="59e7bfc095e1f7fc" providerId="LiveId" clId="{0916F54C-6904-4360-BB75-57B22F01F14F}" dt="2022-08-04T15:19:52.505" v="1480" actId="165"/>
          <ac:grpSpMkLst>
            <pc:docMk/>
            <pc:sldMk cId="3006829833" sldId="325"/>
            <ac:grpSpMk id="16" creationId="{95C21B80-0D98-065F-3995-FE935CC32516}"/>
          </ac:grpSpMkLst>
        </pc:grpChg>
        <pc:grpChg chg="add mod topLvl">
          <ac:chgData name="Kim Ngân Hà Thị" userId="59e7bfc095e1f7fc" providerId="LiveId" clId="{0916F54C-6904-4360-BB75-57B22F01F14F}" dt="2022-08-04T15:18:54.307" v="1473" actId="165"/>
          <ac:grpSpMkLst>
            <pc:docMk/>
            <pc:sldMk cId="3006829833" sldId="325"/>
            <ac:grpSpMk id="19" creationId="{3141C58E-2B5F-B253-B564-4BB439D2B2FE}"/>
          </ac:grpSpMkLst>
        </pc:grpChg>
        <pc:grpChg chg="add del mod">
          <ac:chgData name="Kim Ngân Hà Thị" userId="59e7bfc095e1f7fc" providerId="LiveId" clId="{0916F54C-6904-4360-BB75-57B22F01F14F}" dt="2022-08-04T15:19:52.505" v="1480" actId="165"/>
          <ac:grpSpMkLst>
            <pc:docMk/>
            <pc:sldMk cId="3006829833" sldId="325"/>
            <ac:grpSpMk id="22" creationId="{D90550BA-604E-C6E4-7A75-58E1E1D38BB6}"/>
          </ac:grpSpMkLst>
        </pc:grpChg>
        <pc:picChg chg="add mod topLvl">
          <ac:chgData name="Kim Ngân Hà Thị" userId="59e7bfc095e1f7fc" providerId="LiveId" clId="{0916F54C-6904-4360-BB75-57B22F01F14F}" dt="2022-08-04T16:36:40.109" v="2571" actId="166"/>
          <ac:picMkLst>
            <pc:docMk/>
            <pc:sldMk cId="3006829833" sldId="325"/>
            <ac:picMk id="11" creationId="{6464E809-8281-BE4D-664A-AD0CB9C9CCFC}"/>
          </ac:picMkLst>
        </pc:picChg>
        <pc:picChg chg="add mod topLvl">
          <ac:chgData name="Kim Ngân Hà Thị" userId="59e7bfc095e1f7fc" providerId="LiveId" clId="{0916F54C-6904-4360-BB75-57B22F01F14F}" dt="2022-08-04T16:36:40.109" v="2571" actId="166"/>
          <ac:picMkLst>
            <pc:docMk/>
            <pc:sldMk cId="3006829833" sldId="325"/>
            <ac:picMk id="12" creationId="{612B6706-E235-6C40-EEEA-D8A2E22D16C7}"/>
          </ac:picMkLst>
        </pc:picChg>
        <pc:picChg chg="mod">
          <ac:chgData name="Kim Ngân Hà Thị" userId="59e7bfc095e1f7fc" providerId="LiveId" clId="{0916F54C-6904-4360-BB75-57B22F01F14F}" dt="2022-08-04T15:19:52.505" v="1480" actId="165"/>
          <ac:picMkLst>
            <pc:docMk/>
            <pc:sldMk cId="3006829833" sldId="325"/>
            <ac:picMk id="17" creationId="{FD0F4D95-6037-EAC0-D5ED-4A37EC673FAE}"/>
          </ac:picMkLst>
        </pc:picChg>
        <pc:picChg chg="mod">
          <ac:chgData name="Kim Ngân Hà Thị" userId="59e7bfc095e1f7fc" providerId="LiveId" clId="{0916F54C-6904-4360-BB75-57B22F01F14F}" dt="2022-08-04T15:18:54.307" v="1473" actId="165"/>
          <ac:picMkLst>
            <pc:docMk/>
            <pc:sldMk cId="3006829833" sldId="325"/>
            <ac:picMk id="20" creationId="{39B83E5C-F3BF-A131-D66F-F316D5D178F0}"/>
          </ac:picMkLst>
        </pc:picChg>
        <pc:picChg chg="add del mod">
          <ac:chgData name="Kim Ngân Hà Thị" userId="59e7bfc095e1f7fc" providerId="LiveId" clId="{0916F54C-6904-4360-BB75-57B22F01F14F}" dt="2022-08-04T14:49:57.471" v="1114" actId="478"/>
          <ac:picMkLst>
            <pc:docMk/>
            <pc:sldMk cId="3006829833" sldId="325"/>
            <ac:picMk id="2050" creationId="{7DB67A5C-44E1-D6CE-D125-D9A3CCBA9F41}"/>
          </ac:picMkLst>
        </pc:picChg>
        <pc:picChg chg="add del mod">
          <ac:chgData name="Kim Ngân Hà Thị" userId="59e7bfc095e1f7fc" providerId="LiveId" clId="{0916F54C-6904-4360-BB75-57B22F01F14F}" dt="2022-08-04T14:49:56.648" v="1113" actId="478"/>
          <ac:picMkLst>
            <pc:docMk/>
            <pc:sldMk cId="3006829833" sldId="325"/>
            <ac:picMk id="2052" creationId="{3B57D0A8-5AA3-C3FB-95D9-B5B9B0E954EB}"/>
          </ac:picMkLst>
        </pc:picChg>
        <pc:picChg chg="add mod topLvl">
          <ac:chgData name="Kim Ngân Hà Thị" userId="59e7bfc095e1f7fc" providerId="LiveId" clId="{0916F54C-6904-4360-BB75-57B22F01F14F}" dt="2022-08-04T16:36:40.109" v="2571" actId="166"/>
          <ac:picMkLst>
            <pc:docMk/>
            <pc:sldMk cId="3006829833" sldId="325"/>
            <ac:picMk id="2054" creationId="{269F82BB-B253-1F44-1FC6-AD7308B249A7}"/>
          </ac:picMkLst>
        </pc:picChg>
        <pc:picChg chg="add mod">
          <ac:chgData name="Kim Ngân Hà Thị" userId="59e7bfc095e1f7fc" providerId="LiveId" clId="{0916F54C-6904-4360-BB75-57B22F01F14F}" dt="2022-08-04T15:18:50.412" v="1472" actId="165"/>
          <ac:picMkLst>
            <pc:docMk/>
            <pc:sldMk cId="3006829833" sldId="325"/>
            <ac:picMk id="2056" creationId="{536C448D-0C6E-2782-9F38-C2B7635E6BA6}"/>
          </ac:picMkLst>
        </pc:picChg>
      </pc:sldChg>
      <pc:sldChg chg="new del">
        <pc:chgData name="Kim Ngân Hà Thị" userId="59e7bfc095e1f7fc" providerId="LiveId" clId="{0916F54C-6904-4360-BB75-57B22F01F14F}" dt="2022-08-04T14:54:05.403" v="1176" actId="47"/>
        <pc:sldMkLst>
          <pc:docMk/>
          <pc:sldMk cId="2482532605" sldId="326"/>
        </pc:sldMkLst>
      </pc:sldChg>
      <pc:sldChg chg="new del">
        <pc:chgData name="Kim Ngân Hà Thị" userId="59e7bfc095e1f7fc" providerId="LiveId" clId="{0916F54C-6904-4360-BB75-57B22F01F14F}" dt="2022-08-04T14:54:04.592" v="1175" actId="47"/>
        <pc:sldMkLst>
          <pc:docMk/>
          <pc:sldMk cId="2407228956" sldId="327"/>
        </pc:sldMkLst>
      </pc:sldChg>
      <pc:sldChg chg="new del ord">
        <pc:chgData name="Kim Ngân Hà Thị" userId="59e7bfc095e1f7fc" providerId="LiveId" clId="{0916F54C-6904-4360-BB75-57B22F01F14F}" dt="2022-08-01T03:17:53.282" v="649" actId="47"/>
        <pc:sldMkLst>
          <pc:docMk/>
          <pc:sldMk cId="1620328155" sldId="328"/>
        </pc:sldMkLst>
      </pc:sldChg>
      <pc:sldChg chg="modSp add mod ord modTransition">
        <pc:chgData name="Kim Ngân Hà Thị" userId="59e7bfc095e1f7fc" providerId="LiveId" clId="{0916F54C-6904-4360-BB75-57B22F01F14F}" dt="2022-08-04T15:02:42.877" v="1225"/>
        <pc:sldMkLst>
          <pc:docMk/>
          <pc:sldMk cId="3352310966" sldId="329"/>
        </pc:sldMkLst>
        <pc:spChg chg="mod">
          <ac:chgData name="Kim Ngân Hà Thị" userId="59e7bfc095e1f7fc" providerId="LiveId" clId="{0916F54C-6904-4360-BB75-57B22F01F14F}" dt="2022-08-01T03:18:11.681" v="661" actId="1076"/>
          <ac:spMkLst>
            <pc:docMk/>
            <pc:sldMk cId="3352310966" sldId="329"/>
            <ac:spMk id="210" creationId="{00000000-0000-0000-0000-000000000000}"/>
          </ac:spMkLst>
        </pc:spChg>
        <pc:spChg chg="mod">
          <ac:chgData name="Kim Ngân Hà Thị" userId="59e7bfc095e1f7fc" providerId="LiveId" clId="{0916F54C-6904-4360-BB75-57B22F01F14F}" dt="2022-08-01T03:18:51.921" v="678" actId="1076"/>
          <ac:spMkLst>
            <pc:docMk/>
            <pc:sldMk cId="3352310966" sldId="329"/>
            <ac:spMk id="395" creationId="{00000000-0000-0000-0000-000000000000}"/>
          </ac:spMkLst>
        </pc:spChg>
        <pc:spChg chg="mod">
          <ac:chgData name="Kim Ngân Hà Thị" userId="59e7bfc095e1f7fc" providerId="LiveId" clId="{0916F54C-6904-4360-BB75-57B22F01F14F}" dt="2022-08-01T03:18:56.089" v="680" actId="1076"/>
          <ac:spMkLst>
            <pc:docMk/>
            <pc:sldMk cId="3352310966" sldId="329"/>
            <ac:spMk id="401" creationId="{00000000-0000-0000-0000-000000000000}"/>
          </ac:spMkLst>
        </pc:spChg>
        <pc:spChg chg="mod">
          <ac:chgData name="Kim Ngân Hà Thị" userId="59e7bfc095e1f7fc" providerId="LiveId" clId="{0916F54C-6904-4360-BB75-57B22F01F14F}" dt="2022-08-01T03:18:57.645" v="681" actId="1076"/>
          <ac:spMkLst>
            <pc:docMk/>
            <pc:sldMk cId="3352310966" sldId="329"/>
            <ac:spMk id="402" creationId="{00000000-0000-0000-0000-000000000000}"/>
          </ac:spMkLst>
        </pc:spChg>
        <pc:grpChg chg="mod">
          <ac:chgData name="Kim Ngân Hà Thị" userId="59e7bfc095e1f7fc" providerId="LiveId" clId="{0916F54C-6904-4360-BB75-57B22F01F14F}" dt="2022-08-01T03:18:34.057" v="669" actId="1076"/>
          <ac:grpSpMkLst>
            <pc:docMk/>
            <pc:sldMk cId="3352310966" sldId="329"/>
            <ac:grpSpMk id="212" creationId="{00000000-0000-0000-0000-000000000000}"/>
          </ac:grpSpMkLst>
        </pc:grpChg>
        <pc:grpChg chg="mod">
          <ac:chgData name="Kim Ngân Hà Thị" userId="59e7bfc095e1f7fc" providerId="LiveId" clId="{0916F54C-6904-4360-BB75-57B22F01F14F}" dt="2022-08-01T03:18:28.690" v="666" actId="1076"/>
          <ac:grpSpMkLst>
            <pc:docMk/>
            <pc:sldMk cId="3352310966" sldId="329"/>
            <ac:grpSpMk id="240" creationId="{00000000-0000-0000-0000-000000000000}"/>
          </ac:grpSpMkLst>
        </pc:grpChg>
        <pc:grpChg chg="mod">
          <ac:chgData name="Kim Ngân Hà Thị" userId="59e7bfc095e1f7fc" providerId="LiveId" clId="{0916F54C-6904-4360-BB75-57B22F01F14F}" dt="2022-08-01T03:18:44.762" v="675" actId="1076"/>
          <ac:grpSpMkLst>
            <pc:docMk/>
            <pc:sldMk cId="3352310966" sldId="329"/>
            <ac:grpSpMk id="336" creationId="{00000000-0000-0000-0000-000000000000}"/>
          </ac:grpSpMkLst>
        </pc:grpChg>
        <pc:grpChg chg="mod">
          <ac:chgData name="Kim Ngân Hà Thị" userId="59e7bfc095e1f7fc" providerId="LiveId" clId="{0916F54C-6904-4360-BB75-57B22F01F14F}" dt="2022-08-01T03:18:53.994" v="679" actId="1076"/>
          <ac:grpSpMkLst>
            <pc:docMk/>
            <pc:sldMk cId="3352310966" sldId="329"/>
            <ac:grpSpMk id="396" creationId="{00000000-0000-0000-0000-000000000000}"/>
          </ac:grpSpMkLst>
        </pc:grpChg>
        <pc:grpChg chg="mod">
          <ac:chgData name="Kim Ngân Hà Thị" userId="59e7bfc095e1f7fc" providerId="LiveId" clId="{0916F54C-6904-4360-BB75-57B22F01F14F}" dt="2022-08-01T03:19:03.002" v="682" actId="1076"/>
          <ac:grpSpMkLst>
            <pc:docMk/>
            <pc:sldMk cId="3352310966" sldId="329"/>
            <ac:grpSpMk id="403" creationId="{00000000-0000-0000-0000-000000000000}"/>
          </ac:grpSpMkLst>
        </pc:grpChg>
        <pc:grpChg chg="mod">
          <ac:chgData name="Kim Ngân Hà Thị" userId="59e7bfc095e1f7fc" providerId="LiveId" clId="{0916F54C-6904-4360-BB75-57B22F01F14F}" dt="2022-08-01T03:18:49.414" v="677" actId="1076"/>
          <ac:grpSpMkLst>
            <pc:docMk/>
            <pc:sldMk cId="3352310966" sldId="329"/>
            <ac:grpSpMk id="412" creationId="{00000000-0000-0000-0000-000000000000}"/>
          </ac:grpSpMkLst>
        </pc:grpChg>
        <pc:grpChg chg="mod">
          <ac:chgData name="Kim Ngân Hà Thị" userId="59e7bfc095e1f7fc" providerId="LiveId" clId="{0916F54C-6904-4360-BB75-57B22F01F14F}" dt="2022-08-01T03:19:14.902" v="684" actId="1076"/>
          <ac:grpSpMkLst>
            <pc:docMk/>
            <pc:sldMk cId="3352310966" sldId="329"/>
            <ac:grpSpMk id="420" creationId="{61452F30-425D-3A93-D841-D81CDA900761}"/>
          </ac:grpSpMkLst>
        </pc:grpChg>
      </pc:sldChg>
      <pc:sldChg chg="new del">
        <pc:chgData name="Kim Ngân Hà Thị" userId="59e7bfc095e1f7fc" providerId="LiveId" clId="{0916F54C-6904-4360-BB75-57B22F01F14F}" dt="2022-08-04T14:54:03.582" v="1174" actId="47"/>
        <pc:sldMkLst>
          <pc:docMk/>
          <pc:sldMk cId="1448068550" sldId="330"/>
        </pc:sldMkLst>
      </pc:sldChg>
      <pc:sldChg chg="new del">
        <pc:chgData name="Kim Ngân Hà Thị" userId="59e7bfc095e1f7fc" providerId="LiveId" clId="{0916F54C-6904-4360-BB75-57B22F01F14F}" dt="2022-08-04T14:54:02.610" v="1173" actId="47"/>
        <pc:sldMkLst>
          <pc:docMk/>
          <pc:sldMk cId="3624450376" sldId="331"/>
        </pc:sldMkLst>
      </pc:sldChg>
      <pc:sldChg chg="new del">
        <pc:chgData name="Kim Ngân Hà Thị" userId="59e7bfc095e1f7fc" providerId="LiveId" clId="{0916F54C-6904-4360-BB75-57B22F01F14F}" dt="2022-08-04T14:54:01.730" v="1172" actId="47"/>
        <pc:sldMkLst>
          <pc:docMk/>
          <pc:sldMk cId="35794163" sldId="332"/>
        </pc:sldMkLst>
      </pc:sldChg>
      <pc:sldChg chg="addSp delSp modSp new mod">
        <pc:chgData name="Kim Ngân Hà Thị" userId="59e7bfc095e1f7fc" providerId="LiveId" clId="{0916F54C-6904-4360-BB75-57B22F01F14F}" dt="2022-08-04T16:51:08.595" v="3098" actId="207"/>
        <pc:sldMkLst>
          <pc:docMk/>
          <pc:sldMk cId="2667744699" sldId="333"/>
        </pc:sldMkLst>
        <pc:spChg chg="del">
          <ac:chgData name="Kim Ngân Hà Thị" userId="59e7bfc095e1f7fc" providerId="LiveId" clId="{0916F54C-6904-4360-BB75-57B22F01F14F}" dt="2022-08-01T03:43:21.912" v="730" actId="478"/>
          <ac:spMkLst>
            <pc:docMk/>
            <pc:sldMk cId="2667744699" sldId="333"/>
            <ac:spMk id="2" creationId="{BE55F0CE-AD7C-DE41-A1FC-F87E85080B5E}"/>
          </ac:spMkLst>
        </pc:spChg>
        <pc:spChg chg="add mod">
          <ac:chgData name="Kim Ngân Hà Thị" userId="59e7bfc095e1f7fc" providerId="LiveId" clId="{0916F54C-6904-4360-BB75-57B22F01F14F}" dt="2022-08-04T16:38:25.252" v="2581"/>
          <ac:spMkLst>
            <pc:docMk/>
            <pc:sldMk cId="2667744699" sldId="333"/>
            <ac:spMk id="2" creationId="{EA887234-743A-D858-E2FA-DBA0016184A4}"/>
          </ac:spMkLst>
        </pc:spChg>
        <pc:spChg chg="del">
          <ac:chgData name="Kim Ngân Hà Thị" userId="59e7bfc095e1f7fc" providerId="LiveId" clId="{0916F54C-6904-4360-BB75-57B22F01F14F}" dt="2022-08-01T03:43:23.041" v="731" actId="478"/>
          <ac:spMkLst>
            <pc:docMk/>
            <pc:sldMk cId="2667744699" sldId="333"/>
            <ac:spMk id="3" creationId="{3916B115-A157-904F-2544-D5BFECAE6D63}"/>
          </ac:spMkLst>
        </pc:spChg>
        <pc:spChg chg="add mod">
          <ac:chgData name="Kim Ngân Hà Thị" userId="59e7bfc095e1f7fc" providerId="LiveId" clId="{0916F54C-6904-4360-BB75-57B22F01F14F}" dt="2022-08-04T16:38:25.252" v="2581"/>
          <ac:spMkLst>
            <pc:docMk/>
            <pc:sldMk cId="2667744699" sldId="333"/>
            <ac:spMk id="3" creationId="{4573C74C-D5B9-93FB-F89C-D5BF9723D499}"/>
          </ac:spMkLst>
        </pc:spChg>
        <pc:spChg chg="mod">
          <ac:chgData name="Kim Ngân Hà Thị" userId="59e7bfc095e1f7fc" providerId="LiveId" clId="{0916F54C-6904-4360-BB75-57B22F01F14F}" dt="2022-08-04T16:38:25.252" v="2581"/>
          <ac:spMkLst>
            <pc:docMk/>
            <pc:sldMk cId="2667744699" sldId="333"/>
            <ac:spMk id="5" creationId="{B6E471C7-6208-6A70-F18E-3254581233CD}"/>
          </ac:spMkLst>
        </pc:spChg>
        <pc:spChg chg="mod">
          <ac:chgData name="Kim Ngân Hà Thị" userId="59e7bfc095e1f7fc" providerId="LiveId" clId="{0916F54C-6904-4360-BB75-57B22F01F14F}" dt="2022-08-04T16:38:28.566" v="2583" actId="20577"/>
          <ac:spMkLst>
            <pc:docMk/>
            <pc:sldMk cId="2667744699" sldId="333"/>
            <ac:spMk id="6" creationId="{960AC8A5-8F6D-3D46-895A-0D63C66B9CDF}"/>
          </ac:spMkLst>
        </pc:spChg>
        <pc:spChg chg="add mod">
          <ac:chgData name="Kim Ngân Hà Thị" userId="59e7bfc095e1f7fc" providerId="LiveId" clId="{0916F54C-6904-4360-BB75-57B22F01F14F}" dt="2022-08-04T16:50:55.501" v="3096" actId="207"/>
          <ac:spMkLst>
            <pc:docMk/>
            <pc:sldMk cId="2667744699" sldId="333"/>
            <ac:spMk id="8" creationId="{2C490E11-FE9A-A7D2-68CF-75D0F605E02C}"/>
          </ac:spMkLst>
        </pc:spChg>
        <pc:spChg chg="add mod">
          <ac:chgData name="Kim Ngân Hà Thị" userId="59e7bfc095e1f7fc" providerId="LiveId" clId="{0916F54C-6904-4360-BB75-57B22F01F14F}" dt="2022-08-04T16:44:31.465" v="2595"/>
          <ac:spMkLst>
            <pc:docMk/>
            <pc:sldMk cId="2667744699" sldId="333"/>
            <ac:spMk id="9" creationId="{45FD98A4-2FDE-0A65-CB27-7AB050B96F1D}"/>
          </ac:spMkLst>
        </pc:spChg>
        <pc:spChg chg="add mod">
          <ac:chgData name="Kim Ngân Hà Thị" userId="59e7bfc095e1f7fc" providerId="LiveId" clId="{0916F54C-6904-4360-BB75-57B22F01F14F}" dt="2022-08-04T16:51:01.903" v="3097" actId="207"/>
          <ac:spMkLst>
            <pc:docMk/>
            <pc:sldMk cId="2667744699" sldId="333"/>
            <ac:spMk id="10" creationId="{FFA756B1-DAEB-E5BE-ED12-02B67A514265}"/>
          </ac:spMkLst>
        </pc:spChg>
        <pc:spChg chg="add mod">
          <ac:chgData name="Kim Ngân Hà Thị" userId="59e7bfc095e1f7fc" providerId="LiveId" clId="{0916F54C-6904-4360-BB75-57B22F01F14F}" dt="2022-08-04T16:48:49.676" v="3077" actId="1076"/>
          <ac:spMkLst>
            <pc:docMk/>
            <pc:sldMk cId="2667744699" sldId="333"/>
            <ac:spMk id="11" creationId="{BC78920C-E516-54CF-0589-C6291B19EF3C}"/>
          </ac:spMkLst>
        </pc:spChg>
        <pc:spChg chg="add mod">
          <ac:chgData name="Kim Ngân Hà Thị" userId="59e7bfc095e1f7fc" providerId="LiveId" clId="{0916F54C-6904-4360-BB75-57B22F01F14F}" dt="2022-08-04T16:48:53.123" v="3078" actId="14100"/>
          <ac:spMkLst>
            <pc:docMk/>
            <pc:sldMk cId="2667744699" sldId="333"/>
            <ac:spMk id="12" creationId="{C354C9A5-E640-ADCF-FC6B-5D1815A2CE5F}"/>
          </ac:spMkLst>
        </pc:spChg>
        <pc:spChg chg="add mod">
          <ac:chgData name="Kim Ngân Hà Thị" userId="59e7bfc095e1f7fc" providerId="LiveId" clId="{0916F54C-6904-4360-BB75-57B22F01F14F}" dt="2022-08-04T16:48:46.325" v="3076" actId="1076"/>
          <ac:spMkLst>
            <pc:docMk/>
            <pc:sldMk cId="2667744699" sldId="333"/>
            <ac:spMk id="13" creationId="{D077C867-2E4A-1E79-466E-ABE266BA466A}"/>
          </ac:spMkLst>
        </pc:spChg>
        <pc:spChg chg="add mod">
          <ac:chgData name="Kim Ngân Hà Thị" userId="59e7bfc095e1f7fc" providerId="LiveId" clId="{0916F54C-6904-4360-BB75-57B22F01F14F}" dt="2022-08-04T16:51:08.595" v="3098" actId="207"/>
          <ac:spMkLst>
            <pc:docMk/>
            <pc:sldMk cId="2667744699" sldId="333"/>
            <ac:spMk id="14" creationId="{B9AB528A-C856-63EB-418E-46DEACBDA30D}"/>
          </ac:spMkLst>
        </pc:spChg>
        <pc:spChg chg="add mod">
          <ac:chgData name="Kim Ngân Hà Thị" userId="59e7bfc095e1f7fc" providerId="LiveId" clId="{0916F54C-6904-4360-BB75-57B22F01F14F}" dt="2022-08-04T16:50:24.452" v="3095" actId="14100"/>
          <ac:spMkLst>
            <pc:docMk/>
            <pc:sldMk cId="2667744699" sldId="333"/>
            <ac:spMk id="15" creationId="{941ACC89-4EBD-C6EC-84B8-3BED7081D54F}"/>
          </ac:spMkLst>
        </pc:spChg>
        <pc:grpChg chg="add mod">
          <ac:chgData name="Kim Ngân Hà Thị" userId="59e7bfc095e1f7fc" providerId="LiveId" clId="{0916F54C-6904-4360-BB75-57B22F01F14F}" dt="2022-08-04T16:38:25.252" v="2581"/>
          <ac:grpSpMkLst>
            <pc:docMk/>
            <pc:sldMk cId="2667744699" sldId="333"/>
            <ac:grpSpMk id="4" creationId="{19D3E24D-1CCD-2FE7-C07D-EA3D79E79F4E}"/>
          </ac:grpSpMkLst>
        </pc:grpChg>
        <pc:picChg chg="add mod">
          <ac:chgData name="Kim Ngân Hà Thị" userId="59e7bfc095e1f7fc" providerId="LiveId" clId="{0916F54C-6904-4360-BB75-57B22F01F14F}" dt="2022-08-04T16:44:22.064" v="2594" actId="1440"/>
          <ac:picMkLst>
            <pc:docMk/>
            <pc:sldMk cId="2667744699" sldId="333"/>
            <ac:picMk id="12290" creationId="{F6DED09B-5553-D9D1-1D52-A8370BF0E7A3}"/>
          </ac:picMkLst>
        </pc:picChg>
      </pc:sldChg>
      <pc:sldChg chg="addSp delSp modSp new mod modTransition setBg modAnim">
        <pc:chgData name="Kim Ngân Hà Thị" userId="59e7bfc095e1f7fc" providerId="LiveId" clId="{0916F54C-6904-4360-BB75-57B22F01F14F}" dt="2022-08-04T15:21:31.001" v="1493"/>
        <pc:sldMkLst>
          <pc:docMk/>
          <pc:sldMk cId="1525697199" sldId="334"/>
        </pc:sldMkLst>
        <pc:spChg chg="del">
          <ac:chgData name="Kim Ngân Hà Thị" userId="59e7bfc095e1f7fc" providerId="LiveId" clId="{0916F54C-6904-4360-BB75-57B22F01F14F}" dt="2022-08-04T14:43:00.813" v="1024" actId="478"/>
          <ac:spMkLst>
            <pc:docMk/>
            <pc:sldMk cId="1525697199" sldId="334"/>
            <ac:spMk id="2" creationId="{89A66ED1-FCAE-6E50-10EE-890BE1B28AA2}"/>
          </ac:spMkLst>
        </pc:spChg>
        <pc:spChg chg="del">
          <ac:chgData name="Kim Ngân Hà Thị" userId="59e7bfc095e1f7fc" providerId="LiveId" clId="{0916F54C-6904-4360-BB75-57B22F01F14F}" dt="2022-08-04T14:43:03.584" v="1025" actId="478"/>
          <ac:spMkLst>
            <pc:docMk/>
            <pc:sldMk cId="1525697199" sldId="334"/>
            <ac:spMk id="3" creationId="{83F49C4A-4817-707D-40D2-4818667BEC80}"/>
          </ac:spMkLst>
        </pc:spChg>
        <pc:spChg chg="add mod">
          <ac:chgData name="Kim Ngân Hà Thị" userId="59e7bfc095e1f7fc" providerId="LiveId" clId="{0916F54C-6904-4360-BB75-57B22F01F14F}" dt="2022-08-04T15:13:05.023" v="1373" actId="404"/>
          <ac:spMkLst>
            <pc:docMk/>
            <pc:sldMk cId="1525697199" sldId="334"/>
            <ac:spMk id="4" creationId="{9A5A4CF5-4EAB-B249-FA28-ECDB9CE61952}"/>
          </ac:spMkLst>
        </pc:spChg>
        <pc:spChg chg="add mod">
          <ac:chgData name="Kim Ngân Hà Thị" userId="59e7bfc095e1f7fc" providerId="LiveId" clId="{0916F54C-6904-4360-BB75-57B22F01F14F}" dt="2022-08-04T15:13:20.075" v="1376" actId="1076"/>
          <ac:spMkLst>
            <pc:docMk/>
            <pc:sldMk cId="1525697199" sldId="334"/>
            <ac:spMk id="5" creationId="{3E397CE3-F85F-DF7D-AA89-A2E50AF06F85}"/>
          </ac:spMkLst>
        </pc:spChg>
        <pc:spChg chg="add mod">
          <ac:chgData name="Kim Ngân Hà Thị" userId="59e7bfc095e1f7fc" providerId="LiveId" clId="{0916F54C-6904-4360-BB75-57B22F01F14F}" dt="2022-08-04T15:10:30.941" v="1300" actId="164"/>
          <ac:spMkLst>
            <pc:docMk/>
            <pc:sldMk cId="1525697199" sldId="334"/>
            <ac:spMk id="6" creationId="{1909DFC0-A9D9-880A-8E54-542C4B832B26}"/>
          </ac:spMkLst>
        </pc:spChg>
        <pc:spChg chg="add mod">
          <ac:chgData name="Kim Ngân Hà Thị" userId="59e7bfc095e1f7fc" providerId="LiveId" clId="{0916F54C-6904-4360-BB75-57B22F01F14F}" dt="2022-08-04T15:21:31.001" v="1493"/>
          <ac:spMkLst>
            <pc:docMk/>
            <pc:sldMk cId="1525697199" sldId="334"/>
            <ac:spMk id="12" creationId="{2B324DD1-80E2-EC55-43D6-2394BB1DEEDF}"/>
          </ac:spMkLst>
        </pc:spChg>
        <pc:spChg chg="add mod">
          <ac:chgData name="Kim Ngân Hà Thị" userId="59e7bfc095e1f7fc" providerId="LiveId" clId="{0916F54C-6904-4360-BB75-57B22F01F14F}" dt="2022-08-04T15:13:36.389" v="1380" actId="1076"/>
          <ac:spMkLst>
            <pc:docMk/>
            <pc:sldMk cId="1525697199" sldId="334"/>
            <ac:spMk id="13" creationId="{B5F8749A-BA0B-BB47-7162-E9B35944DB2F}"/>
          </ac:spMkLst>
        </pc:spChg>
        <pc:spChg chg="add mod">
          <ac:chgData name="Kim Ngân Hà Thị" userId="59e7bfc095e1f7fc" providerId="LiveId" clId="{0916F54C-6904-4360-BB75-57B22F01F14F}" dt="2022-08-04T15:14:04" v="1391" actId="1076"/>
          <ac:spMkLst>
            <pc:docMk/>
            <pc:sldMk cId="1525697199" sldId="334"/>
            <ac:spMk id="15" creationId="{45282362-BB83-F407-E931-06F8E4EFE06B}"/>
          </ac:spMkLst>
        </pc:spChg>
        <pc:grpChg chg="add mod">
          <ac:chgData name="Kim Ngân Hà Thị" userId="59e7bfc095e1f7fc" providerId="LiveId" clId="{0916F54C-6904-4360-BB75-57B22F01F14F}" dt="2022-08-04T15:13:25.295" v="1377" actId="1076"/>
          <ac:grpSpMkLst>
            <pc:docMk/>
            <pc:sldMk cId="1525697199" sldId="334"/>
            <ac:grpSpMk id="7" creationId="{7A7267B7-85F1-8BEE-982B-BB893280F724}"/>
          </ac:grpSpMkLst>
        </pc:grpChg>
        <pc:grpChg chg="add mod">
          <ac:chgData name="Kim Ngân Hà Thị" userId="59e7bfc095e1f7fc" providerId="LiveId" clId="{0916F54C-6904-4360-BB75-57B22F01F14F}" dt="2022-08-04T15:13:31.824" v="1379" actId="1076"/>
          <ac:grpSpMkLst>
            <pc:docMk/>
            <pc:sldMk cId="1525697199" sldId="334"/>
            <ac:grpSpMk id="11" creationId="{68972B1B-A797-CBAE-93EF-18F7B7D93297}"/>
          </ac:grpSpMkLst>
        </pc:grpChg>
        <pc:cxnChg chg="add mod">
          <ac:chgData name="Kim Ngân Hà Thị" userId="59e7bfc095e1f7fc" providerId="LiveId" clId="{0916F54C-6904-4360-BB75-57B22F01F14F}" dt="2022-08-04T15:10:30.941" v="1300" actId="164"/>
          <ac:cxnSpMkLst>
            <pc:docMk/>
            <pc:sldMk cId="1525697199" sldId="334"/>
            <ac:cxnSpMk id="9" creationId="{5A2A9ADC-AE8F-2B05-1ADF-F8D6500B4CFB}"/>
          </ac:cxnSpMkLst>
        </pc:cxnChg>
        <pc:cxnChg chg="add mod">
          <ac:chgData name="Kim Ngân Hà Thị" userId="59e7bfc095e1f7fc" providerId="LiveId" clId="{0916F54C-6904-4360-BB75-57B22F01F14F}" dt="2022-08-04T15:10:30.941" v="1300" actId="164"/>
          <ac:cxnSpMkLst>
            <pc:docMk/>
            <pc:sldMk cId="1525697199" sldId="334"/>
            <ac:cxnSpMk id="10" creationId="{CC8BC287-D55E-A054-237A-840E7566E4A2}"/>
          </ac:cxnSpMkLst>
        </pc:cxnChg>
      </pc:sldChg>
      <pc:sldChg chg="addSp delSp modSp add mod ord">
        <pc:chgData name="Kim Ngân Hà Thị" userId="59e7bfc095e1f7fc" providerId="LiveId" clId="{0916F54C-6904-4360-BB75-57B22F01F14F}" dt="2022-08-04T15:32:46.726" v="1648"/>
        <pc:sldMkLst>
          <pc:docMk/>
          <pc:sldMk cId="1863200762" sldId="335"/>
        </pc:sldMkLst>
        <pc:spChg chg="mod">
          <ac:chgData name="Kim Ngân Hà Thị" userId="59e7bfc095e1f7fc" providerId="LiveId" clId="{0916F54C-6904-4360-BB75-57B22F01F14F}" dt="2022-08-04T15:32:26.827" v="1645"/>
          <ac:spMkLst>
            <pc:docMk/>
            <pc:sldMk cId="1863200762" sldId="335"/>
            <ac:spMk id="12" creationId="{BAB9E042-8C8E-0F82-73D8-786DB85E40D9}"/>
          </ac:spMkLst>
        </pc:spChg>
        <pc:spChg chg="mod">
          <ac:chgData name="Kim Ngân Hà Thị" userId="59e7bfc095e1f7fc" providerId="LiveId" clId="{0916F54C-6904-4360-BB75-57B22F01F14F}" dt="2022-08-04T15:32:34.724" v="1646"/>
          <ac:spMkLst>
            <pc:docMk/>
            <pc:sldMk cId="1863200762" sldId="335"/>
            <ac:spMk id="15" creationId="{63AA7D3B-E179-39FB-4760-D218A96C9234}"/>
          </ac:spMkLst>
        </pc:spChg>
        <pc:spChg chg="mod">
          <ac:chgData name="Kim Ngân Hà Thị" userId="59e7bfc095e1f7fc" providerId="LiveId" clId="{0916F54C-6904-4360-BB75-57B22F01F14F}" dt="2022-08-04T15:32:46.726" v="1648"/>
          <ac:spMkLst>
            <pc:docMk/>
            <pc:sldMk cId="1863200762" sldId="335"/>
            <ac:spMk id="18" creationId="{A3EE9F35-2B6D-1C62-68D2-B70DCB68AFDD}"/>
          </ac:spMkLst>
        </pc:spChg>
        <pc:spChg chg="mod">
          <ac:chgData name="Kim Ngân Hà Thị" userId="59e7bfc095e1f7fc" providerId="LiveId" clId="{0916F54C-6904-4360-BB75-57B22F01F14F}" dt="2022-08-04T15:32:41.226" v="1647"/>
          <ac:spMkLst>
            <pc:docMk/>
            <pc:sldMk cId="1863200762" sldId="335"/>
            <ac:spMk id="21" creationId="{9FBCB6A1-5075-BC58-A920-45B198720492}"/>
          </ac:spMkLst>
        </pc:spChg>
        <pc:spChg chg="mod">
          <ac:chgData name="Kim Ngân Hà Thị" userId="59e7bfc095e1f7fc" providerId="LiveId" clId="{0916F54C-6904-4360-BB75-57B22F01F14F}" dt="2022-08-04T15:23:03.256" v="1504" actId="255"/>
          <ac:spMkLst>
            <pc:docMk/>
            <pc:sldMk cId="1863200762" sldId="335"/>
            <ac:spMk id="24" creationId="{74D8637D-94AF-E67B-59FF-6286FDF25FE0}"/>
          </ac:spMkLst>
        </pc:spChg>
        <pc:picChg chg="add del">
          <ac:chgData name="Kim Ngân Hà Thị" userId="59e7bfc095e1f7fc" providerId="LiveId" clId="{0916F54C-6904-4360-BB75-57B22F01F14F}" dt="2022-08-04T15:24:20.505" v="1552" actId="478"/>
          <ac:picMkLst>
            <pc:docMk/>
            <pc:sldMk cId="1863200762" sldId="335"/>
            <ac:picMk id="2" creationId="{D3F616FE-7D45-319E-776E-93435A429EC5}"/>
          </ac:picMkLst>
        </pc:picChg>
      </pc:sldChg>
      <pc:sldChg chg="add del setBg">
        <pc:chgData name="Kim Ngân Hà Thị" userId="59e7bfc095e1f7fc" providerId="LiveId" clId="{0916F54C-6904-4360-BB75-57B22F01F14F}" dt="2022-08-04T15:24:12.142" v="1550" actId="47"/>
        <pc:sldMkLst>
          <pc:docMk/>
          <pc:sldMk cId="1386308023" sldId="336"/>
        </pc:sldMkLst>
      </pc:sldChg>
      <pc:sldChg chg="modSp add mod">
        <pc:chgData name="Kim Ngân Hà Thị" userId="59e7bfc095e1f7fc" providerId="LiveId" clId="{0916F54C-6904-4360-BB75-57B22F01F14F}" dt="2022-08-04T15:38:12.016" v="1682"/>
        <pc:sldMkLst>
          <pc:docMk/>
          <pc:sldMk cId="2782147464" sldId="336"/>
        </pc:sldMkLst>
        <pc:spChg chg="mod">
          <ac:chgData name="Kim Ngân Hà Thị" userId="59e7bfc095e1f7fc" providerId="LiveId" clId="{0916F54C-6904-4360-BB75-57B22F01F14F}" dt="2022-08-04T15:38:12.016" v="1682"/>
          <ac:spMkLst>
            <pc:docMk/>
            <pc:sldMk cId="2782147464" sldId="336"/>
            <ac:spMk id="12" creationId="{2B324DD1-80E2-EC55-43D6-2394BB1DEEDF}"/>
          </ac:spMkLst>
        </pc:spChg>
        <pc:spChg chg="mod">
          <ac:chgData name="Kim Ngân Hà Thị" userId="59e7bfc095e1f7fc" providerId="LiveId" clId="{0916F54C-6904-4360-BB75-57B22F01F14F}" dt="2022-08-04T15:24:36.914" v="1569" actId="403"/>
          <ac:spMkLst>
            <pc:docMk/>
            <pc:sldMk cId="2782147464" sldId="336"/>
            <ac:spMk id="15" creationId="{45282362-BB83-F407-E931-06F8E4EFE06B}"/>
          </ac:spMkLst>
        </pc:spChg>
      </pc:sldChg>
      <pc:sldChg chg="addSp delSp modSp add mod">
        <pc:chgData name="Kim Ngân Hà Thị" userId="59e7bfc095e1f7fc" providerId="LiveId" clId="{0916F54C-6904-4360-BB75-57B22F01F14F}" dt="2022-08-04T16:36:47.793" v="2572" actId="166"/>
        <pc:sldMkLst>
          <pc:docMk/>
          <pc:sldMk cId="3325089272" sldId="337"/>
        </pc:sldMkLst>
        <pc:spChg chg="add mod">
          <ac:chgData name="Kim Ngân Hà Thị" userId="59e7bfc095e1f7fc" providerId="LiveId" clId="{0916F54C-6904-4360-BB75-57B22F01F14F}" dt="2022-08-04T15:28:37.687" v="1619" actId="1076"/>
          <ac:spMkLst>
            <pc:docMk/>
            <pc:sldMk cId="3325089272" sldId="337"/>
            <ac:spMk id="3" creationId="{D3FA7B2C-A2AC-D7D9-A78C-EA720B4EAB84}"/>
          </ac:spMkLst>
        </pc:spChg>
        <pc:spChg chg="mod">
          <ac:chgData name="Kim Ngân Hà Thị" userId="59e7bfc095e1f7fc" providerId="LiveId" clId="{0916F54C-6904-4360-BB75-57B22F01F14F}" dt="2022-08-04T15:38:22.325" v="1683"/>
          <ac:spMkLst>
            <pc:docMk/>
            <pc:sldMk cId="3325089272" sldId="337"/>
            <ac:spMk id="6" creationId="{9D690B03-84A2-AE8D-605E-F9A003F6AE78}"/>
          </ac:spMkLst>
        </pc:spChg>
        <pc:spChg chg="mod">
          <ac:chgData name="Kim Ngân Hà Thị" userId="59e7bfc095e1f7fc" providerId="LiveId" clId="{0916F54C-6904-4360-BB75-57B22F01F14F}" dt="2022-08-04T15:25:30.369" v="1572" actId="1076"/>
          <ac:spMkLst>
            <pc:docMk/>
            <pc:sldMk cId="3325089272" sldId="337"/>
            <ac:spMk id="8" creationId="{3B6A79EB-2550-797E-0216-E32630C4BBF5}"/>
          </ac:spMkLst>
        </pc:spChg>
        <pc:spChg chg="mod">
          <ac:chgData name="Kim Ngân Hà Thị" userId="59e7bfc095e1f7fc" providerId="LiveId" clId="{0916F54C-6904-4360-BB75-57B22F01F14F}" dt="2022-08-04T15:31:02.976" v="1643" actId="1076"/>
          <ac:spMkLst>
            <pc:docMk/>
            <pc:sldMk cId="3325089272" sldId="337"/>
            <ac:spMk id="18" creationId="{6E6E69EB-0052-38A2-31DF-B290790911E3}"/>
          </ac:spMkLst>
        </pc:spChg>
        <pc:spChg chg="mod">
          <ac:chgData name="Kim Ngân Hà Thị" userId="59e7bfc095e1f7fc" providerId="LiveId" clId="{0916F54C-6904-4360-BB75-57B22F01F14F}" dt="2022-08-04T15:30:34.771" v="1633" actId="1076"/>
          <ac:spMkLst>
            <pc:docMk/>
            <pc:sldMk cId="3325089272" sldId="337"/>
            <ac:spMk id="21" creationId="{C099F6A7-5941-293E-4B0A-7CD7F3A53A32}"/>
          </ac:spMkLst>
        </pc:spChg>
        <pc:grpChg chg="del mod">
          <ac:chgData name="Kim Ngân Hà Thị" userId="59e7bfc095e1f7fc" providerId="LiveId" clId="{0916F54C-6904-4360-BB75-57B22F01F14F}" dt="2022-08-04T15:27:33.312" v="1573" actId="478"/>
          <ac:grpSpMkLst>
            <pc:docMk/>
            <pc:sldMk cId="3325089272" sldId="337"/>
            <ac:grpSpMk id="9" creationId="{8344F09A-83F7-E5AD-B37F-D4143139DF46}"/>
          </ac:grpSpMkLst>
        </pc:grpChg>
        <pc:grpChg chg="add mod ord">
          <ac:chgData name="Kim Ngân Hà Thị" userId="59e7bfc095e1f7fc" providerId="LiveId" clId="{0916F54C-6904-4360-BB75-57B22F01F14F}" dt="2022-08-04T15:28:46.309" v="1621" actId="167"/>
          <ac:grpSpMkLst>
            <pc:docMk/>
            <pc:sldMk cId="3325089272" sldId="337"/>
            <ac:grpSpMk id="14" creationId="{6CB685F0-B9D6-47D2-A40E-18ED994B09CA}"/>
          </ac:grpSpMkLst>
        </pc:grpChg>
        <pc:grpChg chg="mod">
          <ac:chgData name="Kim Ngân Hà Thị" userId="59e7bfc095e1f7fc" providerId="LiveId" clId="{0916F54C-6904-4360-BB75-57B22F01F14F}" dt="2022-08-04T15:31:07.761" v="1644" actId="167"/>
          <ac:grpSpMkLst>
            <pc:docMk/>
            <pc:sldMk cId="3325089272" sldId="337"/>
            <ac:grpSpMk id="16" creationId="{95C21B80-0D98-065F-3995-FE935CC32516}"/>
          </ac:grpSpMkLst>
        </pc:grpChg>
        <pc:grpChg chg="mod">
          <ac:chgData name="Kim Ngân Hà Thị" userId="59e7bfc095e1f7fc" providerId="LiveId" clId="{0916F54C-6904-4360-BB75-57B22F01F14F}" dt="2022-08-04T15:30:39.272" v="1634" actId="167"/>
          <ac:grpSpMkLst>
            <pc:docMk/>
            <pc:sldMk cId="3325089272" sldId="337"/>
            <ac:grpSpMk id="19" creationId="{3141C58E-2B5F-B253-B564-4BB439D2B2FE}"/>
          </ac:grpSpMkLst>
        </pc:grpChg>
        <pc:picChg chg="add mod">
          <ac:chgData name="Kim Ngân Hà Thị" userId="59e7bfc095e1f7fc" providerId="LiveId" clId="{0916F54C-6904-4360-BB75-57B22F01F14F}" dt="2022-08-04T15:28:32.230" v="1617" actId="1076"/>
          <ac:picMkLst>
            <pc:docMk/>
            <pc:sldMk cId="3325089272" sldId="337"/>
            <ac:picMk id="2" creationId="{DA51AE41-02B5-AD7C-D2B0-BC57213EF674}"/>
          </ac:picMkLst>
        </pc:picChg>
        <pc:picChg chg="mod">
          <ac:chgData name="Kim Ngân Hà Thị" userId="59e7bfc095e1f7fc" providerId="LiveId" clId="{0916F54C-6904-4360-BB75-57B22F01F14F}" dt="2022-08-04T16:36:47.793" v="2572" actId="166"/>
          <ac:picMkLst>
            <pc:docMk/>
            <pc:sldMk cId="3325089272" sldId="337"/>
            <ac:picMk id="11" creationId="{6464E809-8281-BE4D-664A-AD0CB9C9CCFC}"/>
          </ac:picMkLst>
        </pc:picChg>
        <pc:picChg chg="mod">
          <ac:chgData name="Kim Ngân Hà Thị" userId="59e7bfc095e1f7fc" providerId="LiveId" clId="{0916F54C-6904-4360-BB75-57B22F01F14F}" dt="2022-08-04T16:36:47.793" v="2572" actId="166"/>
          <ac:picMkLst>
            <pc:docMk/>
            <pc:sldMk cId="3325089272" sldId="337"/>
            <ac:picMk id="12" creationId="{612B6706-E235-6C40-EEEA-D8A2E22D16C7}"/>
          </ac:picMkLst>
        </pc:picChg>
        <pc:picChg chg="mod">
          <ac:chgData name="Kim Ngân Hà Thị" userId="59e7bfc095e1f7fc" providerId="LiveId" clId="{0916F54C-6904-4360-BB75-57B22F01F14F}" dt="2022-08-04T15:31:02.976" v="1643" actId="1076"/>
          <ac:picMkLst>
            <pc:docMk/>
            <pc:sldMk cId="3325089272" sldId="337"/>
            <ac:picMk id="17" creationId="{FD0F4D95-6037-EAC0-D5ED-4A37EC673FAE}"/>
          </ac:picMkLst>
        </pc:picChg>
        <pc:picChg chg="mod">
          <ac:chgData name="Kim Ngân Hà Thị" userId="59e7bfc095e1f7fc" providerId="LiveId" clId="{0916F54C-6904-4360-BB75-57B22F01F14F}" dt="2022-08-04T15:30:34.771" v="1633" actId="1076"/>
          <ac:picMkLst>
            <pc:docMk/>
            <pc:sldMk cId="3325089272" sldId="337"/>
            <ac:picMk id="20" creationId="{39B83E5C-F3BF-A131-D66F-F316D5D178F0}"/>
          </ac:picMkLst>
        </pc:picChg>
        <pc:picChg chg="mod">
          <ac:chgData name="Kim Ngân Hà Thị" userId="59e7bfc095e1f7fc" providerId="LiveId" clId="{0916F54C-6904-4360-BB75-57B22F01F14F}" dt="2022-08-04T16:36:47.793" v="2572" actId="166"/>
          <ac:picMkLst>
            <pc:docMk/>
            <pc:sldMk cId="3325089272" sldId="337"/>
            <ac:picMk id="2054" creationId="{269F82BB-B253-1F44-1FC6-AD7308B249A7}"/>
          </ac:picMkLst>
        </pc:picChg>
        <pc:picChg chg="mod">
          <ac:chgData name="Kim Ngân Hà Thị" userId="59e7bfc095e1f7fc" providerId="LiveId" clId="{0916F54C-6904-4360-BB75-57B22F01F14F}" dt="2022-08-04T15:25:30.369" v="1572" actId="1076"/>
          <ac:picMkLst>
            <pc:docMk/>
            <pc:sldMk cId="3325089272" sldId="337"/>
            <ac:picMk id="2056" creationId="{536C448D-0C6E-2782-9F38-C2B7635E6BA6}"/>
          </ac:picMkLst>
        </pc:picChg>
      </pc:sldChg>
      <pc:sldChg chg="modSp add mod">
        <pc:chgData name="Kim Ngân Hà Thị" userId="59e7bfc095e1f7fc" providerId="LiveId" clId="{0916F54C-6904-4360-BB75-57B22F01F14F}" dt="2022-08-04T15:39:37.791" v="1692"/>
        <pc:sldMkLst>
          <pc:docMk/>
          <pc:sldMk cId="605221866" sldId="338"/>
        </pc:sldMkLst>
        <pc:spChg chg="mod">
          <ac:chgData name="Kim Ngân Hà Thị" userId="59e7bfc095e1f7fc" providerId="LiveId" clId="{0916F54C-6904-4360-BB75-57B22F01F14F}" dt="2022-08-04T15:39:30.163" v="1691"/>
          <ac:spMkLst>
            <pc:docMk/>
            <pc:sldMk cId="605221866" sldId="338"/>
            <ac:spMk id="12" creationId="{BAB9E042-8C8E-0F82-73D8-786DB85E40D9}"/>
          </ac:spMkLst>
        </pc:spChg>
        <pc:spChg chg="mod">
          <ac:chgData name="Kim Ngân Hà Thị" userId="59e7bfc095e1f7fc" providerId="LiveId" clId="{0916F54C-6904-4360-BB75-57B22F01F14F}" dt="2022-08-04T15:39:37.791" v="1692"/>
          <ac:spMkLst>
            <pc:docMk/>
            <pc:sldMk cId="605221866" sldId="338"/>
            <ac:spMk id="15" creationId="{63AA7D3B-E179-39FB-4760-D218A96C9234}"/>
          </ac:spMkLst>
        </pc:spChg>
        <pc:spChg chg="mod">
          <ac:chgData name="Kim Ngân Hà Thị" userId="59e7bfc095e1f7fc" providerId="LiveId" clId="{0916F54C-6904-4360-BB75-57B22F01F14F}" dt="2022-08-04T15:39:22.237" v="1690"/>
          <ac:spMkLst>
            <pc:docMk/>
            <pc:sldMk cId="605221866" sldId="338"/>
            <ac:spMk id="18" creationId="{A3EE9F35-2B6D-1C62-68D2-B70DCB68AFDD}"/>
          </ac:spMkLst>
        </pc:spChg>
        <pc:spChg chg="mod">
          <ac:chgData name="Kim Ngân Hà Thị" userId="59e7bfc095e1f7fc" providerId="LiveId" clId="{0916F54C-6904-4360-BB75-57B22F01F14F}" dt="2022-08-04T15:39:07.097" v="1689"/>
          <ac:spMkLst>
            <pc:docMk/>
            <pc:sldMk cId="605221866" sldId="338"/>
            <ac:spMk id="21" creationId="{9FBCB6A1-5075-BC58-A920-45B198720492}"/>
          </ac:spMkLst>
        </pc:spChg>
        <pc:spChg chg="mod">
          <ac:chgData name="Kim Ngân Hà Thị" userId="59e7bfc095e1f7fc" providerId="LiveId" clId="{0916F54C-6904-4360-BB75-57B22F01F14F}" dt="2022-08-04T15:33:48.121" v="1658" actId="255"/>
          <ac:spMkLst>
            <pc:docMk/>
            <pc:sldMk cId="605221866" sldId="338"/>
            <ac:spMk id="24" creationId="{74D8637D-94AF-E67B-59FF-6286FDF25FE0}"/>
          </ac:spMkLst>
        </pc:spChg>
      </pc:sldChg>
      <pc:sldChg chg="add del">
        <pc:chgData name="Kim Ngân Hà Thị" userId="59e7bfc095e1f7fc" providerId="LiveId" clId="{0916F54C-6904-4360-BB75-57B22F01F14F}" dt="2022-08-04T15:33:05.472" v="1650"/>
        <pc:sldMkLst>
          <pc:docMk/>
          <pc:sldMk cId="2510704198" sldId="338"/>
        </pc:sldMkLst>
      </pc:sldChg>
      <pc:sldChg chg="add del setBg">
        <pc:chgData name="Kim Ngân Hà Thị" userId="59e7bfc095e1f7fc" providerId="LiveId" clId="{0916F54C-6904-4360-BB75-57B22F01F14F}" dt="2022-08-04T15:33:05.472" v="1650"/>
        <pc:sldMkLst>
          <pc:docMk/>
          <pc:sldMk cId="1162986401" sldId="339"/>
        </pc:sldMkLst>
      </pc:sldChg>
      <pc:sldChg chg="modSp add mod">
        <pc:chgData name="Kim Ngân Hà Thị" userId="59e7bfc095e1f7fc" providerId="LiveId" clId="{0916F54C-6904-4360-BB75-57B22F01F14F}" dt="2022-08-04T15:47:05.537" v="1829"/>
        <pc:sldMkLst>
          <pc:docMk/>
          <pc:sldMk cId="2588512225" sldId="339"/>
        </pc:sldMkLst>
        <pc:spChg chg="mod">
          <ac:chgData name="Kim Ngân Hà Thị" userId="59e7bfc095e1f7fc" providerId="LiveId" clId="{0916F54C-6904-4360-BB75-57B22F01F14F}" dt="2022-08-04T15:47:05.537" v="1829"/>
          <ac:spMkLst>
            <pc:docMk/>
            <pc:sldMk cId="2588512225" sldId="339"/>
            <ac:spMk id="12" creationId="{2B324DD1-80E2-EC55-43D6-2394BB1DEEDF}"/>
          </ac:spMkLst>
        </pc:spChg>
        <pc:spChg chg="mod">
          <ac:chgData name="Kim Ngân Hà Thị" userId="59e7bfc095e1f7fc" providerId="LiveId" clId="{0916F54C-6904-4360-BB75-57B22F01F14F}" dt="2022-08-04T15:40:16.962" v="1715" actId="255"/>
          <ac:spMkLst>
            <pc:docMk/>
            <pc:sldMk cId="2588512225" sldId="339"/>
            <ac:spMk id="15" creationId="{45282362-BB83-F407-E931-06F8E4EFE06B}"/>
          </ac:spMkLst>
        </pc:spChg>
      </pc:sldChg>
      <pc:sldChg chg="add del setBg">
        <pc:chgData name="Kim Ngân Hà Thị" userId="59e7bfc095e1f7fc" providerId="LiveId" clId="{0916F54C-6904-4360-BB75-57B22F01F14F}" dt="2022-08-04T15:33:05.472" v="1650"/>
        <pc:sldMkLst>
          <pc:docMk/>
          <pc:sldMk cId="2148087996" sldId="340"/>
        </pc:sldMkLst>
      </pc:sldChg>
      <pc:sldChg chg="addSp delSp modSp add mod modAnim">
        <pc:chgData name="Kim Ngân Hà Thị" userId="59e7bfc095e1f7fc" providerId="LiveId" clId="{0916F54C-6904-4360-BB75-57B22F01F14F}" dt="2022-08-04T16:36:55.547" v="2573" actId="166"/>
        <pc:sldMkLst>
          <pc:docMk/>
          <pc:sldMk cId="3515727423" sldId="340"/>
        </pc:sldMkLst>
        <pc:spChg chg="del mod topLvl">
          <ac:chgData name="Kim Ngân Hà Thị" userId="59e7bfc095e1f7fc" providerId="LiveId" clId="{0916F54C-6904-4360-BB75-57B22F01F14F}" dt="2022-08-04T15:41:22.297" v="1733" actId="478"/>
          <ac:spMkLst>
            <pc:docMk/>
            <pc:sldMk cId="3515727423" sldId="340"/>
            <ac:spMk id="3" creationId="{D3FA7B2C-A2AC-D7D9-A78C-EA720B4EAB84}"/>
          </ac:spMkLst>
        </pc:spChg>
        <pc:spChg chg="mod">
          <ac:chgData name="Kim Ngân Hà Thị" userId="59e7bfc095e1f7fc" providerId="LiveId" clId="{0916F54C-6904-4360-BB75-57B22F01F14F}" dt="2022-08-04T15:47:16.242" v="1830"/>
          <ac:spMkLst>
            <pc:docMk/>
            <pc:sldMk cId="3515727423" sldId="340"/>
            <ac:spMk id="6" creationId="{9D690B03-84A2-AE8D-605E-F9A003F6AE78}"/>
          </ac:spMkLst>
        </pc:spChg>
        <pc:spChg chg="del mod">
          <ac:chgData name="Kim Ngân Hà Thị" userId="59e7bfc095e1f7fc" providerId="LiveId" clId="{0916F54C-6904-4360-BB75-57B22F01F14F}" dt="2022-08-04T15:53:19.990" v="1944" actId="478"/>
          <ac:spMkLst>
            <pc:docMk/>
            <pc:sldMk cId="3515727423" sldId="340"/>
            <ac:spMk id="18" creationId="{6E6E69EB-0052-38A2-31DF-B290790911E3}"/>
          </ac:spMkLst>
        </pc:spChg>
        <pc:spChg chg="mod">
          <ac:chgData name="Kim Ngân Hà Thị" userId="59e7bfc095e1f7fc" providerId="LiveId" clId="{0916F54C-6904-4360-BB75-57B22F01F14F}" dt="2022-08-04T15:53:00.825" v="1939" actId="1076"/>
          <ac:spMkLst>
            <pc:docMk/>
            <pc:sldMk cId="3515727423" sldId="340"/>
            <ac:spMk id="21" creationId="{C099F6A7-5941-293E-4B0A-7CD7F3A53A32}"/>
          </ac:spMkLst>
        </pc:spChg>
        <pc:spChg chg="add del mod topLvl">
          <ac:chgData name="Kim Ngân Hà Thị" userId="59e7bfc095e1f7fc" providerId="LiveId" clId="{0916F54C-6904-4360-BB75-57B22F01F14F}" dt="2022-08-04T15:52:31.639" v="1932" actId="1076"/>
          <ac:spMkLst>
            <pc:docMk/>
            <pc:sldMk cId="3515727423" sldId="340"/>
            <ac:spMk id="24" creationId="{120D5B9A-93F7-66DD-BE3D-5F75A351E8EF}"/>
          </ac:spMkLst>
        </pc:spChg>
        <pc:spChg chg="add del mod">
          <ac:chgData name="Kim Ngân Hà Thị" userId="59e7bfc095e1f7fc" providerId="LiveId" clId="{0916F54C-6904-4360-BB75-57B22F01F14F}" dt="2022-08-04T15:45:02.900" v="1816"/>
          <ac:spMkLst>
            <pc:docMk/>
            <pc:sldMk cId="3515727423" sldId="340"/>
            <ac:spMk id="25" creationId="{90A9BA71-663A-D36A-64CE-CC74ADC57C4B}"/>
          </ac:spMkLst>
        </pc:spChg>
        <pc:spChg chg="add mod">
          <ac:chgData name="Kim Ngân Hà Thị" userId="59e7bfc095e1f7fc" providerId="LiveId" clId="{0916F54C-6904-4360-BB75-57B22F01F14F}" dt="2022-08-04T16:20:09.380" v="2384" actId="164"/>
          <ac:spMkLst>
            <pc:docMk/>
            <pc:sldMk cId="3515727423" sldId="340"/>
            <ac:spMk id="26" creationId="{9746386D-A6FC-795F-C38D-7165797B57F8}"/>
          </ac:spMkLst>
        </pc:spChg>
        <pc:spChg chg="mod">
          <ac:chgData name="Kim Ngân Hà Thị" userId="59e7bfc095e1f7fc" providerId="LiveId" clId="{0916F54C-6904-4360-BB75-57B22F01F14F}" dt="2022-08-04T15:53:50.399" v="1957" actId="1076"/>
          <ac:spMkLst>
            <pc:docMk/>
            <pc:sldMk cId="3515727423" sldId="340"/>
            <ac:spMk id="29" creationId="{CFB32263-4A8A-1281-A8DD-AF1C30C14918}"/>
          </ac:spMkLst>
        </pc:spChg>
        <pc:spChg chg="add mod">
          <ac:chgData name="Kim Ngân Hà Thị" userId="59e7bfc095e1f7fc" providerId="LiveId" clId="{0916F54C-6904-4360-BB75-57B22F01F14F}" dt="2022-08-04T15:53:48.051" v="1956" actId="1076"/>
          <ac:spMkLst>
            <pc:docMk/>
            <pc:sldMk cId="3515727423" sldId="340"/>
            <ac:spMk id="30" creationId="{8A776CB3-D87C-DDD6-D7C4-1C0DBBB0BB17}"/>
          </ac:spMkLst>
        </pc:spChg>
        <pc:grpChg chg="add mod">
          <ac:chgData name="Kim Ngân Hà Thị" userId="59e7bfc095e1f7fc" providerId="LiveId" clId="{0916F54C-6904-4360-BB75-57B22F01F14F}" dt="2022-08-04T16:20:09.380" v="2384" actId="164"/>
          <ac:grpSpMkLst>
            <pc:docMk/>
            <pc:sldMk cId="3515727423" sldId="340"/>
            <ac:grpSpMk id="8" creationId="{D653435B-00BF-18E2-E624-08C2FB305226}"/>
          </ac:grpSpMkLst>
        </pc:grpChg>
        <pc:grpChg chg="del">
          <ac:chgData name="Kim Ngân Hà Thị" userId="59e7bfc095e1f7fc" providerId="LiveId" clId="{0916F54C-6904-4360-BB75-57B22F01F14F}" dt="2022-08-04T15:41:22.297" v="1733" actId="478"/>
          <ac:grpSpMkLst>
            <pc:docMk/>
            <pc:sldMk cId="3515727423" sldId="340"/>
            <ac:grpSpMk id="14" creationId="{6CB685F0-B9D6-47D2-A40E-18ED994B09CA}"/>
          </ac:grpSpMkLst>
        </pc:grpChg>
        <pc:grpChg chg="del mod">
          <ac:chgData name="Kim Ngân Hà Thị" userId="59e7bfc095e1f7fc" providerId="LiveId" clId="{0916F54C-6904-4360-BB75-57B22F01F14F}" dt="2022-08-04T15:44:08.195" v="1786" actId="478"/>
          <ac:grpSpMkLst>
            <pc:docMk/>
            <pc:sldMk cId="3515727423" sldId="340"/>
            <ac:grpSpMk id="16" creationId="{95C21B80-0D98-065F-3995-FE935CC32516}"/>
          </ac:grpSpMkLst>
        </pc:grpChg>
        <pc:grpChg chg="mod">
          <ac:chgData name="Kim Ngân Hà Thị" userId="59e7bfc095e1f7fc" providerId="LiveId" clId="{0916F54C-6904-4360-BB75-57B22F01F14F}" dt="2022-08-04T16:20:09.380" v="2384" actId="164"/>
          <ac:grpSpMkLst>
            <pc:docMk/>
            <pc:sldMk cId="3515727423" sldId="340"/>
            <ac:grpSpMk id="19" creationId="{3141C58E-2B5F-B253-B564-4BB439D2B2FE}"/>
          </ac:grpSpMkLst>
        </pc:grpChg>
        <pc:grpChg chg="add del mod">
          <ac:chgData name="Kim Ngân Hà Thị" userId="59e7bfc095e1f7fc" providerId="LiveId" clId="{0916F54C-6904-4360-BB75-57B22F01F14F}" dt="2022-08-04T15:52:31.639" v="1932" actId="1076"/>
          <ac:grpSpMkLst>
            <pc:docMk/>
            <pc:sldMk cId="3515727423" sldId="340"/>
            <ac:grpSpMk id="22" creationId="{D38DF2EE-EF2A-B42F-983D-CCC9E969A51B}"/>
          </ac:grpSpMkLst>
        </pc:grpChg>
        <pc:grpChg chg="add mod">
          <ac:chgData name="Kim Ngân Hà Thị" userId="59e7bfc095e1f7fc" providerId="LiveId" clId="{0916F54C-6904-4360-BB75-57B22F01F14F}" dt="2022-08-04T15:53:50.399" v="1957" actId="1076"/>
          <ac:grpSpMkLst>
            <pc:docMk/>
            <pc:sldMk cId="3515727423" sldId="340"/>
            <ac:grpSpMk id="27" creationId="{EB48A950-0912-FD65-2430-03E844D6D018}"/>
          </ac:grpSpMkLst>
        </pc:grpChg>
        <pc:picChg chg="del topLvl">
          <ac:chgData name="Kim Ngân Hà Thị" userId="59e7bfc095e1f7fc" providerId="LiveId" clId="{0916F54C-6904-4360-BB75-57B22F01F14F}" dt="2022-08-04T15:41:23.360" v="1734" actId="478"/>
          <ac:picMkLst>
            <pc:docMk/>
            <pc:sldMk cId="3515727423" sldId="340"/>
            <ac:picMk id="2" creationId="{DA51AE41-02B5-AD7C-D2B0-BC57213EF674}"/>
          </ac:picMkLst>
        </pc:picChg>
        <pc:picChg chg="add del mod">
          <ac:chgData name="Kim Ngân Hà Thị" userId="59e7bfc095e1f7fc" providerId="LiveId" clId="{0916F54C-6904-4360-BB75-57B22F01F14F}" dt="2022-08-04T16:36:55.547" v="2573" actId="166"/>
          <ac:picMkLst>
            <pc:docMk/>
            <pc:sldMk cId="3515727423" sldId="340"/>
            <ac:picMk id="11" creationId="{6464E809-8281-BE4D-664A-AD0CB9C9CCFC}"/>
          </ac:picMkLst>
        </pc:picChg>
        <pc:picChg chg="mod">
          <ac:chgData name="Kim Ngân Hà Thị" userId="59e7bfc095e1f7fc" providerId="LiveId" clId="{0916F54C-6904-4360-BB75-57B22F01F14F}" dt="2022-08-04T16:36:55.547" v="2573" actId="166"/>
          <ac:picMkLst>
            <pc:docMk/>
            <pc:sldMk cId="3515727423" sldId="340"/>
            <ac:picMk id="12" creationId="{612B6706-E235-6C40-EEEA-D8A2E22D16C7}"/>
          </ac:picMkLst>
        </pc:picChg>
        <pc:picChg chg="del mod">
          <ac:chgData name="Kim Ngân Hà Thị" userId="59e7bfc095e1f7fc" providerId="LiveId" clId="{0916F54C-6904-4360-BB75-57B22F01F14F}" dt="2022-08-04T15:44:08.195" v="1786" actId="478"/>
          <ac:picMkLst>
            <pc:docMk/>
            <pc:sldMk cId="3515727423" sldId="340"/>
            <ac:picMk id="17" creationId="{FD0F4D95-6037-EAC0-D5ED-4A37EC673FAE}"/>
          </ac:picMkLst>
        </pc:picChg>
        <pc:picChg chg="mod">
          <ac:chgData name="Kim Ngân Hà Thị" userId="59e7bfc095e1f7fc" providerId="LiveId" clId="{0916F54C-6904-4360-BB75-57B22F01F14F}" dt="2022-08-04T15:53:00.825" v="1939" actId="1076"/>
          <ac:picMkLst>
            <pc:docMk/>
            <pc:sldMk cId="3515727423" sldId="340"/>
            <ac:picMk id="20" creationId="{39B83E5C-F3BF-A131-D66F-F316D5D178F0}"/>
          </ac:picMkLst>
        </pc:picChg>
        <pc:picChg chg="mod topLvl">
          <ac:chgData name="Kim Ngân Hà Thị" userId="59e7bfc095e1f7fc" providerId="LiveId" clId="{0916F54C-6904-4360-BB75-57B22F01F14F}" dt="2022-08-04T15:52:31.639" v="1932" actId="1076"/>
          <ac:picMkLst>
            <pc:docMk/>
            <pc:sldMk cId="3515727423" sldId="340"/>
            <ac:picMk id="23" creationId="{42AF5F27-9103-CD82-63F0-1D89931CDD33}"/>
          </ac:picMkLst>
        </pc:picChg>
        <pc:picChg chg="mod">
          <ac:chgData name="Kim Ngân Hà Thị" userId="59e7bfc095e1f7fc" providerId="LiveId" clId="{0916F54C-6904-4360-BB75-57B22F01F14F}" dt="2022-08-04T15:53:50.399" v="1957" actId="1076"/>
          <ac:picMkLst>
            <pc:docMk/>
            <pc:sldMk cId="3515727423" sldId="340"/>
            <ac:picMk id="28" creationId="{A791516F-47C0-495B-E38A-527906A05650}"/>
          </ac:picMkLst>
        </pc:picChg>
        <pc:picChg chg="mod">
          <ac:chgData name="Kim Ngân Hà Thị" userId="59e7bfc095e1f7fc" providerId="LiveId" clId="{0916F54C-6904-4360-BB75-57B22F01F14F}" dt="2022-08-04T16:36:55.547" v="2573" actId="166"/>
          <ac:picMkLst>
            <pc:docMk/>
            <pc:sldMk cId="3515727423" sldId="340"/>
            <ac:picMk id="2054" creationId="{269F82BB-B253-1F44-1FC6-AD7308B249A7}"/>
          </ac:picMkLst>
        </pc:picChg>
        <pc:picChg chg="add del mod">
          <ac:chgData name="Kim Ngân Hà Thị" userId="59e7bfc095e1f7fc" providerId="LiveId" clId="{0916F54C-6904-4360-BB75-57B22F01F14F}" dt="2022-08-04T15:53:10.550" v="1941" actId="478"/>
          <ac:picMkLst>
            <pc:docMk/>
            <pc:sldMk cId="3515727423" sldId="340"/>
            <ac:picMk id="4098" creationId="{76AD8A30-0EF1-C574-56FD-97FDCE041E1F}"/>
          </ac:picMkLst>
        </pc:picChg>
      </pc:sldChg>
      <pc:sldChg chg="modSp add mod">
        <pc:chgData name="Kim Ngân Hà Thị" userId="59e7bfc095e1f7fc" providerId="LiveId" clId="{0916F54C-6904-4360-BB75-57B22F01F14F}" dt="2022-08-04T15:50:53.375" v="1861"/>
        <pc:sldMkLst>
          <pc:docMk/>
          <pc:sldMk cId="2094741782" sldId="341"/>
        </pc:sldMkLst>
        <pc:spChg chg="mod">
          <ac:chgData name="Kim Ngân Hà Thị" userId="59e7bfc095e1f7fc" providerId="LiveId" clId="{0916F54C-6904-4360-BB75-57B22F01F14F}" dt="2022-08-04T15:50:33.770" v="1858"/>
          <ac:spMkLst>
            <pc:docMk/>
            <pc:sldMk cId="2094741782" sldId="341"/>
            <ac:spMk id="12" creationId="{BAB9E042-8C8E-0F82-73D8-786DB85E40D9}"/>
          </ac:spMkLst>
        </pc:spChg>
        <pc:spChg chg="mod">
          <ac:chgData name="Kim Ngân Hà Thị" userId="59e7bfc095e1f7fc" providerId="LiveId" clId="{0916F54C-6904-4360-BB75-57B22F01F14F}" dt="2022-08-04T15:50:41.929" v="1859"/>
          <ac:spMkLst>
            <pc:docMk/>
            <pc:sldMk cId="2094741782" sldId="341"/>
            <ac:spMk id="15" creationId="{63AA7D3B-E179-39FB-4760-D218A96C9234}"/>
          </ac:spMkLst>
        </pc:spChg>
        <pc:spChg chg="mod">
          <ac:chgData name="Kim Ngân Hà Thị" userId="59e7bfc095e1f7fc" providerId="LiveId" clId="{0916F54C-6904-4360-BB75-57B22F01F14F}" dt="2022-08-04T15:50:47.900" v="1860"/>
          <ac:spMkLst>
            <pc:docMk/>
            <pc:sldMk cId="2094741782" sldId="341"/>
            <ac:spMk id="18" creationId="{A3EE9F35-2B6D-1C62-68D2-B70DCB68AFDD}"/>
          </ac:spMkLst>
        </pc:spChg>
        <pc:spChg chg="mod">
          <ac:chgData name="Kim Ngân Hà Thị" userId="59e7bfc095e1f7fc" providerId="LiveId" clId="{0916F54C-6904-4360-BB75-57B22F01F14F}" dt="2022-08-04T15:50:53.375" v="1861"/>
          <ac:spMkLst>
            <pc:docMk/>
            <pc:sldMk cId="2094741782" sldId="341"/>
            <ac:spMk id="21" creationId="{9FBCB6A1-5075-BC58-A920-45B198720492}"/>
          </ac:spMkLst>
        </pc:spChg>
        <pc:spChg chg="mod">
          <ac:chgData name="Kim Ngân Hà Thị" userId="59e7bfc095e1f7fc" providerId="LiveId" clId="{0916F54C-6904-4360-BB75-57B22F01F14F}" dt="2022-08-04T15:48:03.250" v="1836" actId="20577"/>
          <ac:spMkLst>
            <pc:docMk/>
            <pc:sldMk cId="2094741782" sldId="341"/>
            <ac:spMk id="24" creationId="{74D8637D-94AF-E67B-59FF-6286FDF25FE0}"/>
          </ac:spMkLst>
        </pc:spChg>
      </pc:sldChg>
      <pc:sldChg chg="modSp add mod replId">
        <pc:chgData name="Kim Ngân Hà Thị" userId="59e7bfc095e1f7fc" providerId="LiveId" clId="{0916F54C-6904-4360-BB75-57B22F01F14F}" dt="2022-08-04T15:51:37.115" v="1915"/>
        <pc:sldMkLst>
          <pc:docMk/>
          <pc:sldMk cId="3502929548" sldId="342"/>
        </pc:sldMkLst>
        <pc:spChg chg="mod">
          <ac:chgData name="Kim Ngân Hà Thị" userId="59e7bfc095e1f7fc" providerId="LiveId" clId="{0916F54C-6904-4360-BB75-57B22F01F14F}" dt="2022-08-04T15:51:37.115" v="1915"/>
          <ac:spMkLst>
            <pc:docMk/>
            <pc:sldMk cId="3502929548" sldId="342"/>
            <ac:spMk id="12" creationId="{2B324DD1-80E2-EC55-43D6-2394BB1DEEDF}"/>
          </ac:spMkLst>
        </pc:spChg>
        <pc:spChg chg="mod">
          <ac:chgData name="Kim Ngân Hà Thị" userId="59e7bfc095e1f7fc" providerId="LiveId" clId="{0916F54C-6904-4360-BB75-57B22F01F14F}" dt="2022-08-04T15:51:12.660" v="1914" actId="1076"/>
          <ac:spMkLst>
            <pc:docMk/>
            <pc:sldMk cId="3502929548" sldId="342"/>
            <ac:spMk id="15" creationId="{45282362-BB83-F407-E931-06F8E4EFE06B}"/>
          </ac:spMkLst>
        </pc:spChg>
      </pc:sldChg>
      <pc:sldChg chg="addSp delSp modSp add mod replId modAnim">
        <pc:chgData name="Kim Ngân Hà Thị" userId="59e7bfc095e1f7fc" providerId="LiveId" clId="{0916F54C-6904-4360-BB75-57B22F01F14F}" dt="2022-08-04T16:37:08.040" v="2574" actId="166"/>
        <pc:sldMkLst>
          <pc:docMk/>
          <pc:sldMk cId="3796655533" sldId="343"/>
        </pc:sldMkLst>
        <pc:spChg chg="mod">
          <ac:chgData name="Kim Ngân Hà Thị" userId="59e7bfc095e1f7fc" providerId="LiveId" clId="{0916F54C-6904-4360-BB75-57B22F01F14F}" dt="2022-08-04T15:51:45.607" v="1916"/>
          <ac:spMkLst>
            <pc:docMk/>
            <pc:sldMk cId="3796655533" sldId="343"/>
            <ac:spMk id="6" creationId="{9D690B03-84A2-AE8D-605E-F9A003F6AE78}"/>
          </ac:spMkLst>
        </pc:spChg>
        <pc:spChg chg="mod">
          <ac:chgData name="Kim Ngân Hà Thị" userId="59e7bfc095e1f7fc" providerId="LiveId" clId="{0916F54C-6904-4360-BB75-57B22F01F14F}" dt="2022-08-04T16:13:13.862" v="2227" actId="20577"/>
          <ac:spMkLst>
            <pc:docMk/>
            <pc:sldMk cId="3796655533" sldId="343"/>
            <ac:spMk id="18" creationId="{6E6E69EB-0052-38A2-31DF-B290790911E3}"/>
          </ac:spMkLst>
        </pc:spChg>
        <pc:spChg chg="mod">
          <ac:chgData name="Kim Ngân Hà Thị" userId="59e7bfc095e1f7fc" providerId="LiveId" clId="{0916F54C-6904-4360-BB75-57B22F01F14F}" dt="2022-08-04T16:12:58.456" v="2222" actId="1076"/>
          <ac:spMkLst>
            <pc:docMk/>
            <pc:sldMk cId="3796655533" sldId="343"/>
            <ac:spMk id="21" creationId="{C099F6A7-5941-293E-4B0A-7CD7F3A53A32}"/>
          </ac:spMkLst>
        </pc:spChg>
        <pc:spChg chg="mod">
          <ac:chgData name="Kim Ngân Hà Thị" userId="59e7bfc095e1f7fc" providerId="LiveId" clId="{0916F54C-6904-4360-BB75-57B22F01F14F}" dt="2022-08-04T16:14:12.919" v="2251" actId="1076"/>
          <ac:spMkLst>
            <pc:docMk/>
            <pc:sldMk cId="3796655533" sldId="343"/>
            <ac:spMk id="24" creationId="{D298C20E-E291-5CAA-D4C4-9F256CFEB6DE}"/>
          </ac:spMkLst>
        </pc:spChg>
        <pc:grpChg chg="add mod">
          <ac:chgData name="Kim Ngân Hà Thị" userId="59e7bfc095e1f7fc" providerId="LiveId" clId="{0916F54C-6904-4360-BB75-57B22F01F14F}" dt="2022-08-04T16:14:17.616" v="2253" actId="164"/>
          <ac:grpSpMkLst>
            <pc:docMk/>
            <pc:sldMk cId="3796655533" sldId="343"/>
            <ac:grpSpMk id="8" creationId="{6319E55C-C698-870C-78C8-31A1ABBDD704}"/>
          </ac:grpSpMkLst>
        </pc:grpChg>
        <pc:grpChg chg="del">
          <ac:chgData name="Kim Ngân Hà Thị" userId="59e7bfc095e1f7fc" providerId="LiveId" clId="{0916F54C-6904-4360-BB75-57B22F01F14F}" dt="2022-08-04T16:12:26.049" v="2212" actId="478"/>
          <ac:grpSpMkLst>
            <pc:docMk/>
            <pc:sldMk cId="3796655533" sldId="343"/>
            <ac:grpSpMk id="14" creationId="{6CB685F0-B9D6-47D2-A40E-18ED994B09CA}"/>
          </ac:grpSpMkLst>
        </pc:grpChg>
        <pc:grpChg chg="mod">
          <ac:chgData name="Kim Ngân Hà Thị" userId="59e7bfc095e1f7fc" providerId="LiveId" clId="{0916F54C-6904-4360-BB75-57B22F01F14F}" dt="2022-08-04T16:13:03.183" v="2223" actId="1076"/>
          <ac:grpSpMkLst>
            <pc:docMk/>
            <pc:sldMk cId="3796655533" sldId="343"/>
            <ac:grpSpMk id="16" creationId="{95C21B80-0D98-065F-3995-FE935CC32516}"/>
          </ac:grpSpMkLst>
        </pc:grpChg>
        <pc:grpChg chg="mod">
          <ac:chgData name="Kim Ngân Hà Thị" userId="59e7bfc095e1f7fc" providerId="LiveId" clId="{0916F54C-6904-4360-BB75-57B22F01F14F}" dt="2022-08-04T16:12:58.456" v="2222" actId="1076"/>
          <ac:grpSpMkLst>
            <pc:docMk/>
            <pc:sldMk cId="3796655533" sldId="343"/>
            <ac:grpSpMk id="19" creationId="{3141C58E-2B5F-B253-B564-4BB439D2B2FE}"/>
          </ac:grpSpMkLst>
        </pc:grpChg>
        <pc:grpChg chg="add mod">
          <ac:chgData name="Kim Ngân Hà Thị" userId="59e7bfc095e1f7fc" providerId="LiveId" clId="{0916F54C-6904-4360-BB75-57B22F01F14F}" dt="2022-08-04T16:14:17.616" v="2253" actId="164"/>
          <ac:grpSpMkLst>
            <pc:docMk/>
            <pc:sldMk cId="3796655533" sldId="343"/>
            <ac:grpSpMk id="22" creationId="{84028127-AB97-EBF2-E23D-1A58E8AD9C61}"/>
          </ac:grpSpMkLst>
        </pc:grpChg>
        <pc:picChg chg="mod">
          <ac:chgData name="Kim Ngân Hà Thị" userId="59e7bfc095e1f7fc" providerId="LiveId" clId="{0916F54C-6904-4360-BB75-57B22F01F14F}" dt="2022-08-04T16:37:08.040" v="2574" actId="166"/>
          <ac:picMkLst>
            <pc:docMk/>
            <pc:sldMk cId="3796655533" sldId="343"/>
            <ac:picMk id="11" creationId="{6464E809-8281-BE4D-664A-AD0CB9C9CCFC}"/>
          </ac:picMkLst>
        </pc:picChg>
        <pc:picChg chg="mod">
          <ac:chgData name="Kim Ngân Hà Thị" userId="59e7bfc095e1f7fc" providerId="LiveId" clId="{0916F54C-6904-4360-BB75-57B22F01F14F}" dt="2022-08-04T16:37:08.040" v="2574" actId="166"/>
          <ac:picMkLst>
            <pc:docMk/>
            <pc:sldMk cId="3796655533" sldId="343"/>
            <ac:picMk id="12" creationId="{612B6706-E235-6C40-EEEA-D8A2E22D16C7}"/>
          </ac:picMkLst>
        </pc:picChg>
        <pc:picChg chg="mod">
          <ac:chgData name="Kim Ngân Hà Thị" userId="59e7bfc095e1f7fc" providerId="LiveId" clId="{0916F54C-6904-4360-BB75-57B22F01F14F}" dt="2022-08-04T16:13:03.183" v="2223" actId="1076"/>
          <ac:picMkLst>
            <pc:docMk/>
            <pc:sldMk cId="3796655533" sldId="343"/>
            <ac:picMk id="17" creationId="{FD0F4D95-6037-EAC0-D5ED-4A37EC673FAE}"/>
          </ac:picMkLst>
        </pc:picChg>
        <pc:picChg chg="mod">
          <ac:chgData name="Kim Ngân Hà Thị" userId="59e7bfc095e1f7fc" providerId="LiveId" clId="{0916F54C-6904-4360-BB75-57B22F01F14F}" dt="2022-08-04T16:12:58.456" v="2222" actId="1076"/>
          <ac:picMkLst>
            <pc:docMk/>
            <pc:sldMk cId="3796655533" sldId="343"/>
            <ac:picMk id="20" creationId="{39B83E5C-F3BF-A131-D66F-F316D5D178F0}"/>
          </ac:picMkLst>
        </pc:picChg>
        <pc:picChg chg="mod">
          <ac:chgData name="Kim Ngân Hà Thị" userId="59e7bfc095e1f7fc" providerId="LiveId" clId="{0916F54C-6904-4360-BB75-57B22F01F14F}" dt="2022-08-04T16:14:10.096" v="2250" actId="1076"/>
          <ac:picMkLst>
            <pc:docMk/>
            <pc:sldMk cId="3796655533" sldId="343"/>
            <ac:picMk id="23" creationId="{80F5D2F1-A9AB-29BA-0317-E30BB021A203}"/>
          </ac:picMkLst>
        </pc:picChg>
        <pc:picChg chg="add del mod">
          <ac:chgData name="Kim Ngân Hà Thị" userId="59e7bfc095e1f7fc" providerId="LiveId" clId="{0916F54C-6904-4360-BB75-57B22F01F14F}" dt="2022-08-04T16:37:08.040" v="2574" actId="166"/>
          <ac:picMkLst>
            <pc:docMk/>
            <pc:sldMk cId="3796655533" sldId="343"/>
            <ac:picMk id="2054" creationId="{269F82BB-B253-1F44-1FC6-AD7308B249A7}"/>
          </ac:picMkLst>
        </pc:picChg>
        <pc:picChg chg="add mod">
          <ac:chgData name="Kim Ngân Hà Thị" userId="59e7bfc095e1f7fc" providerId="LiveId" clId="{0916F54C-6904-4360-BB75-57B22F01F14F}" dt="2022-08-04T16:14:17.616" v="2253" actId="164"/>
          <ac:picMkLst>
            <pc:docMk/>
            <pc:sldMk cId="3796655533" sldId="343"/>
            <ac:picMk id="11266" creationId="{70DE60B8-78D2-D823-3B3F-19C8BA90D888}"/>
          </ac:picMkLst>
        </pc:picChg>
      </pc:sldChg>
      <pc:sldChg chg="modSp add mod">
        <pc:chgData name="Kim Ngân Hà Thị" userId="59e7bfc095e1f7fc" providerId="LiveId" clId="{0916F54C-6904-4360-BB75-57B22F01F14F}" dt="2022-08-04T16:00:47.470" v="2132"/>
        <pc:sldMkLst>
          <pc:docMk/>
          <pc:sldMk cId="2962681917" sldId="344"/>
        </pc:sldMkLst>
        <pc:spChg chg="mod">
          <ac:chgData name="Kim Ngân Hà Thị" userId="59e7bfc095e1f7fc" providerId="LiveId" clId="{0916F54C-6904-4360-BB75-57B22F01F14F}" dt="2022-08-04T16:00:39.287" v="2131"/>
          <ac:spMkLst>
            <pc:docMk/>
            <pc:sldMk cId="2962681917" sldId="344"/>
            <ac:spMk id="12" creationId="{BAB9E042-8C8E-0F82-73D8-786DB85E40D9}"/>
          </ac:spMkLst>
        </pc:spChg>
        <pc:spChg chg="mod">
          <ac:chgData name="Kim Ngân Hà Thị" userId="59e7bfc095e1f7fc" providerId="LiveId" clId="{0916F54C-6904-4360-BB75-57B22F01F14F}" dt="2022-08-04T16:00:47.470" v="2132"/>
          <ac:spMkLst>
            <pc:docMk/>
            <pc:sldMk cId="2962681917" sldId="344"/>
            <ac:spMk id="15" creationId="{63AA7D3B-E179-39FB-4760-D218A96C9234}"/>
          </ac:spMkLst>
        </pc:spChg>
        <pc:spChg chg="mod">
          <ac:chgData name="Kim Ngân Hà Thị" userId="59e7bfc095e1f7fc" providerId="LiveId" clId="{0916F54C-6904-4360-BB75-57B22F01F14F}" dt="2022-08-04T16:00:30.979" v="2130"/>
          <ac:spMkLst>
            <pc:docMk/>
            <pc:sldMk cId="2962681917" sldId="344"/>
            <ac:spMk id="18" creationId="{A3EE9F35-2B6D-1C62-68D2-B70DCB68AFDD}"/>
          </ac:spMkLst>
        </pc:spChg>
        <pc:spChg chg="mod">
          <ac:chgData name="Kim Ngân Hà Thị" userId="59e7bfc095e1f7fc" providerId="LiveId" clId="{0916F54C-6904-4360-BB75-57B22F01F14F}" dt="2022-08-04T16:00:16.785" v="2129"/>
          <ac:spMkLst>
            <pc:docMk/>
            <pc:sldMk cId="2962681917" sldId="344"/>
            <ac:spMk id="21" creationId="{9FBCB6A1-5075-BC58-A920-45B198720492}"/>
          </ac:spMkLst>
        </pc:spChg>
        <pc:spChg chg="mod">
          <ac:chgData name="Kim Ngân Hà Thị" userId="59e7bfc095e1f7fc" providerId="LiveId" clId="{0916F54C-6904-4360-BB75-57B22F01F14F}" dt="2022-08-04T15:57:27.623" v="1982" actId="255"/>
          <ac:spMkLst>
            <pc:docMk/>
            <pc:sldMk cId="2962681917" sldId="344"/>
            <ac:spMk id="24" creationId="{74D8637D-94AF-E67B-59FF-6286FDF25FE0}"/>
          </ac:spMkLst>
        </pc:spChg>
      </pc:sldChg>
      <pc:sldChg chg="modSp add mod replId">
        <pc:chgData name="Kim Ngân Hà Thị" userId="59e7bfc095e1f7fc" providerId="LiveId" clId="{0916F54C-6904-4360-BB75-57B22F01F14F}" dt="2022-08-04T16:01:00.699" v="2133"/>
        <pc:sldMkLst>
          <pc:docMk/>
          <pc:sldMk cId="3300626815" sldId="345"/>
        </pc:sldMkLst>
        <pc:spChg chg="mod">
          <ac:chgData name="Kim Ngân Hà Thị" userId="59e7bfc095e1f7fc" providerId="LiveId" clId="{0916F54C-6904-4360-BB75-57B22F01F14F}" dt="2022-08-04T16:01:00.699" v="2133"/>
          <ac:spMkLst>
            <pc:docMk/>
            <pc:sldMk cId="3300626815" sldId="345"/>
            <ac:spMk id="12" creationId="{2B324DD1-80E2-EC55-43D6-2394BB1DEEDF}"/>
          </ac:spMkLst>
        </pc:spChg>
        <pc:spChg chg="mod">
          <ac:chgData name="Kim Ngân Hà Thị" userId="59e7bfc095e1f7fc" providerId="LiveId" clId="{0916F54C-6904-4360-BB75-57B22F01F14F}" dt="2022-08-04T15:59:03.295" v="2119" actId="20577"/>
          <ac:spMkLst>
            <pc:docMk/>
            <pc:sldMk cId="3300626815" sldId="345"/>
            <ac:spMk id="15" creationId="{45282362-BB83-F407-E931-06F8E4EFE06B}"/>
          </ac:spMkLst>
        </pc:spChg>
      </pc:sldChg>
      <pc:sldChg chg="modSp add mod replId">
        <pc:chgData name="Kim Ngân Hà Thị" userId="59e7bfc095e1f7fc" providerId="LiveId" clId="{0916F54C-6904-4360-BB75-57B22F01F14F}" dt="2022-08-04T16:37:16.271" v="2575" actId="166"/>
        <pc:sldMkLst>
          <pc:docMk/>
          <pc:sldMk cId="3148624353" sldId="346"/>
        </pc:sldMkLst>
        <pc:spChg chg="mod">
          <ac:chgData name="Kim Ngân Hà Thị" userId="59e7bfc095e1f7fc" providerId="LiveId" clId="{0916F54C-6904-4360-BB75-57B22F01F14F}" dt="2022-08-04T16:01:08.984" v="2134"/>
          <ac:spMkLst>
            <pc:docMk/>
            <pc:sldMk cId="3148624353" sldId="346"/>
            <ac:spMk id="6" creationId="{9D690B03-84A2-AE8D-605E-F9A003F6AE78}"/>
          </ac:spMkLst>
        </pc:spChg>
        <pc:spChg chg="mod">
          <ac:chgData name="Kim Ngân Hà Thị" userId="59e7bfc095e1f7fc" providerId="LiveId" clId="{0916F54C-6904-4360-BB75-57B22F01F14F}" dt="2022-08-04T16:02:17.501" v="2148" actId="20577"/>
          <ac:spMkLst>
            <pc:docMk/>
            <pc:sldMk cId="3148624353" sldId="346"/>
            <ac:spMk id="18" creationId="{6E6E69EB-0052-38A2-31DF-B290790911E3}"/>
          </ac:spMkLst>
        </pc:spChg>
        <pc:spChg chg="mod">
          <ac:chgData name="Kim Ngân Hà Thị" userId="59e7bfc095e1f7fc" providerId="LiveId" clId="{0916F54C-6904-4360-BB75-57B22F01F14F}" dt="2022-08-04T16:02:02.231" v="2144" actId="20577"/>
          <ac:spMkLst>
            <pc:docMk/>
            <pc:sldMk cId="3148624353" sldId="346"/>
            <ac:spMk id="21" creationId="{C099F6A7-5941-293E-4B0A-7CD7F3A53A32}"/>
          </ac:spMkLst>
        </pc:spChg>
        <pc:grpChg chg="mod">
          <ac:chgData name="Kim Ngân Hà Thị" userId="59e7bfc095e1f7fc" providerId="LiveId" clId="{0916F54C-6904-4360-BB75-57B22F01F14F}" dt="2022-08-04T16:02:24.877" v="2149" actId="1076"/>
          <ac:grpSpMkLst>
            <pc:docMk/>
            <pc:sldMk cId="3148624353" sldId="346"/>
            <ac:grpSpMk id="14" creationId="{6CB685F0-B9D6-47D2-A40E-18ED994B09CA}"/>
          </ac:grpSpMkLst>
        </pc:grpChg>
        <pc:grpChg chg="mod">
          <ac:chgData name="Kim Ngân Hà Thị" userId="59e7bfc095e1f7fc" providerId="LiveId" clId="{0916F54C-6904-4360-BB75-57B22F01F14F}" dt="2022-08-04T16:01:52.659" v="2140" actId="1076"/>
          <ac:grpSpMkLst>
            <pc:docMk/>
            <pc:sldMk cId="3148624353" sldId="346"/>
            <ac:grpSpMk id="19" creationId="{3141C58E-2B5F-B253-B564-4BB439D2B2FE}"/>
          </ac:grpSpMkLst>
        </pc:grpChg>
        <pc:picChg chg="mod">
          <ac:chgData name="Kim Ngân Hà Thị" userId="59e7bfc095e1f7fc" providerId="LiveId" clId="{0916F54C-6904-4360-BB75-57B22F01F14F}" dt="2022-08-04T16:37:16.271" v="2575" actId="166"/>
          <ac:picMkLst>
            <pc:docMk/>
            <pc:sldMk cId="3148624353" sldId="346"/>
            <ac:picMk id="11" creationId="{6464E809-8281-BE4D-664A-AD0CB9C9CCFC}"/>
          </ac:picMkLst>
        </pc:picChg>
        <pc:picChg chg="mod">
          <ac:chgData name="Kim Ngân Hà Thị" userId="59e7bfc095e1f7fc" providerId="LiveId" clId="{0916F54C-6904-4360-BB75-57B22F01F14F}" dt="2022-08-04T16:37:16.271" v="2575" actId="166"/>
          <ac:picMkLst>
            <pc:docMk/>
            <pc:sldMk cId="3148624353" sldId="346"/>
            <ac:picMk id="12" creationId="{612B6706-E235-6C40-EEEA-D8A2E22D16C7}"/>
          </ac:picMkLst>
        </pc:picChg>
        <pc:picChg chg="mod">
          <ac:chgData name="Kim Ngân Hà Thị" userId="59e7bfc095e1f7fc" providerId="LiveId" clId="{0916F54C-6904-4360-BB75-57B22F01F14F}" dt="2022-08-04T16:01:52.659" v="2140" actId="1076"/>
          <ac:picMkLst>
            <pc:docMk/>
            <pc:sldMk cId="3148624353" sldId="346"/>
            <ac:picMk id="20" creationId="{39B83E5C-F3BF-A131-D66F-F316D5D178F0}"/>
          </ac:picMkLst>
        </pc:picChg>
        <pc:picChg chg="mod">
          <ac:chgData name="Kim Ngân Hà Thị" userId="59e7bfc095e1f7fc" providerId="LiveId" clId="{0916F54C-6904-4360-BB75-57B22F01F14F}" dt="2022-08-04T16:37:16.271" v="2575" actId="166"/>
          <ac:picMkLst>
            <pc:docMk/>
            <pc:sldMk cId="3148624353" sldId="346"/>
            <ac:picMk id="2054" creationId="{269F82BB-B253-1F44-1FC6-AD7308B249A7}"/>
          </ac:picMkLst>
        </pc:picChg>
      </pc:sldChg>
      <pc:sldChg chg="modSp add mod">
        <pc:chgData name="Kim Ngân Hà Thị" userId="59e7bfc095e1f7fc" providerId="LiveId" clId="{0916F54C-6904-4360-BB75-57B22F01F14F}" dt="2022-08-04T16:06:55.945" v="2187"/>
        <pc:sldMkLst>
          <pc:docMk/>
          <pc:sldMk cId="1654342409" sldId="347"/>
        </pc:sldMkLst>
        <pc:spChg chg="mod">
          <ac:chgData name="Kim Ngân Hà Thị" userId="59e7bfc095e1f7fc" providerId="LiveId" clId="{0916F54C-6904-4360-BB75-57B22F01F14F}" dt="2022-08-04T16:06:41.014" v="2185"/>
          <ac:spMkLst>
            <pc:docMk/>
            <pc:sldMk cId="1654342409" sldId="347"/>
            <ac:spMk id="12" creationId="{BAB9E042-8C8E-0F82-73D8-786DB85E40D9}"/>
          </ac:spMkLst>
        </pc:spChg>
        <pc:spChg chg="mod">
          <ac:chgData name="Kim Ngân Hà Thị" userId="59e7bfc095e1f7fc" providerId="LiveId" clId="{0916F54C-6904-4360-BB75-57B22F01F14F}" dt="2022-08-04T16:06:47.776" v="2186"/>
          <ac:spMkLst>
            <pc:docMk/>
            <pc:sldMk cId="1654342409" sldId="347"/>
            <ac:spMk id="15" creationId="{63AA7D3B-E179-39FB-4760-D218A96C9234}"/>
          </ac:spMkLst>
        </pc:spChg>
        <pc:spChg chg="mod">
          <ac:chgData name="Kim Ngân Hà Thị" userId="59e7bfc095e1f7fc" providerId="LiveId" clId="{0916F54C-6904-4360-BB75-57B22F01F14F}" dt="2022-08-04T16:06:34.251" v="2184"/>
          <ac:spMkLst>
            <pc:docMk/>
            <pc:sldMk cId="1654342409" sldId="347"/>
            <ac:spMk id="18" creationId="{A3EE9F35-2B6D-1C62-68D2-B70DCB68AFDD}"/>
          </ac:spMkLst>
        </pc:spChg>
        <pc:spChg chg="mod">
          <ac:chgData name="Kim Ngân Hà Thị" userId="59e7bfc095e1f7fc" providerId="LiveId" clId="{0916F54C-6904-4360-BB75-57B22F01F14F}" dt="2022-08-04T16:06:55.945" v="2187"/>
          <ac:spMkLst>
            <pc:docMk/>
            <pc:sldMk cId="1654342409" sldId="347"/>
            <ac:spMk id="21" creationId="{9FBCB6A1-5075-BC58-A920-45B198720492}"/>
          </ac:spMkLst>
        </pc:spChg>
        <pc:spChg chg="mod">
          <ac:chgData name="Kim Ngân Hà Thị" userId="59e7bfc095e1f7fc" providerId="LiveId" clId="{0916F54C-6904-4360-BB75-57B22F01F14F}" dt="2022-08-04T16:04:03.397" v="2155" actId="20577"/>
          <ac:spMkLst>
            <pc:docMk/>
            <pc:sldMk cId="1654342409" sldId="347"/>
            <ac:spMk id="24" creationId="{74D8637D-94AF-E67B-59FF-6286FDF25FE0}"/>
          </ac:spMkLst>
        </pc:spChg>
      </pc:sldChg>
      <pc:sldChg chg="modSp add mod replId">
        <pc:chgData name="Kim Ngân Hà Thị" userId="59e7bfc095e1f7fc" providerId="LiveId" clId="{0916F54C-6904-4360-BB75-57B22F01F14F}" dt="2022-08-04T16:07:22.756" v="2190"/>
        <pc:sldMkLst>
          <pc:docMk/>
          <pc:sldMk cId="3556522333" sldId="348"/>
        </pc:sldMkLst>
        <pc:spChg chg="mod">
          <ac:chgData name="Kim Ngân Hà Thị" userId="59e7bfc095e1f7fc" providerId="LiveId" clId="{0916F54C-6904-4360-BB75-57B22F01F14F}" dt="2022-08-04T16:07:22.756" v="2190"/>
          <ac:spMkLst>
            <pc:docMk/>
            <pc:sldMk cId="3556522333" sldId="348"/>
            <ac:spMk id="12" creationId="{2B324DD1-80E2-EC55-43D6-2394BB1DEEDF}"/>
          </ac:spMkLst>
        </pc:spChg>
        <pc:spChg chg="mod">
          <ac:chgData name="Kim Ngân Hà Thị" userId="59e7bfc095e1f7fc" providerId="LiveId" clId="{0916F54C-6904-4360-BB75-57B22F01F14F}" dt="2022-08-04T16:07:07.894" v="2189" actId="207"/>
          <ac:spMkLst>
            <pc:docMk/>
            <pc:sldMk cId="3556522333" sldId="348"/>
            <ac:spMk id="15" creationId="{45282362-BB83-F407-E931-06F8E4EFE06B}"/>
          </ac:spMkLst>
        </pc:spChg>
      </pc:sldChg>
      <pc:sldChg chg="addSp delSp modSp add mod replId">
        <pc:chgData name="Kim Ngân Hà Thị" userId="59e7bfc095e1f7fc" providerId="LiveId" clId="{0916F54C-6904-4360-BB75-57B22F01F14F}" dt="2022-08-04T16:37:26.747" v="2576" actId="166"/>
        <pc:sldMkLst>
          <pc:docMk/>
          <pc:sldMk cId="3983772638" sldId="349"/>
        </pc:sldMkLst>
        <pc:spChg chg="mod">
          <ac:chgData name="Kim Ngân Hà Thị" userId="59e7bfc095e1f7fc" providerId="LiveId" clId="{0916F54C-6904-4360-BB75-57B22F01F14F}" dt="2022-08-04T16:07:31.952" v="2191"/>
          <ac:spMkLst>
            <pc:docMk/>
            <pc:sldMk cId="3983772638" sldId="349"/>
            <ac:spMk id="6" creationId="{9D690B03-84A2-AE8D-605E-F9A003F6AE78}"/>
          </ac:spMkLst>
        </pc:spChg>
        <pc:spChg chg="mod">
          <ac:chgData name="Kim Ngân Hà Thị" userId="59e7bfc095e1f7fc" providerId="LiveId" clId="{0916F54C-6904-4360-BB75-57B22F01F14F}" dt="2022-08-04T16:15:17.056" v="2265" actId="20577"/>
          <ac:spMkLst>
            <pc:docMk/>
            <pc:sldMk cId="3983772638" sldId="349"/>
            <ac:spMk id="18" creationId="{6E6E69EB-0052-38A2-31DF-B290790911E3}"/>
          </ac:spMkLst>
        </pc:spChg>
        <pc:spChg chg="mod">
          <ac:chgData name="Kim Ngân Hà Thị" userId="59e7bfc095e1f7fc" providerId="LiveId" clId="{0916F54C-6904-4360-BB75-57B22F01F14F}" dt="2022-08-04T16:15:07.965" v="2261" actId="20577"/>
          <ac:spMkLst>
            <pc:docMk/>
            <pc:sldMk cId="3983772638" sldId="349"/>
            <ac:spMk id="21" creationId="{C099F6A7-5941-293E-4B0A-7CD7F3A53A32}"/>
          </ac:spMkLst>
        </pc:spChg>
        <pc:spChg chg="mod">
          <ac:chgData name="Kim Ngân Hà Thị" userId="59e7bfc095e1f7fc" providerId="LiveId" clId="{0916F54C-6904-4360-BB75-57B22F01F14F}" dt="2022-08-04T16:14:50.754" v="2257" actId="20577"/>
          <ac:spMkLst>
            <pc:docMk/>
            <pc:sldMk cId="3983772638" sldId="349"/>
            <ac:spMk id="26" creationId="{6FF53957-6362-8309-25CE-F624761B844B}"/>
          </ac:spMkLst>
        </pc:spChg>
        <pc:grpChg chg="del">
          <ac:chgData name="Kim Ngân Hà Thị" userId="59e7bfc095e1f7fc" providerId="LiveId" clId="{0916F54C-6904-4360-BB75-57B22F01F14F}" dt="2022-08-04T16:08:08.250" v="2193" actId="478"/>
          <ac:grpSpMkLst>
            <pc:docMk/>
            <pc:sldMk cId="3983772638" sldId="349"/>
            <ac:grpSpMk id="14" creationId="{6CB685F0-B9D6-47D2-A40E-18ED994B09CA}"/>
          </ac:grpSpMkLst>
        </pc:grpChg>
        <pc:grpChg chg="add mod">
          <ac:chgData name="Kim Ngân Hà Thị" userId="59e7bfc095e1f7fc" providerId="LiveId" clId="{0916F54C-6904-4360-BB75-57B22F01F14F}" dt="2022-08-04T16:14:48.667" v="2255" actId="1076"/>
          <ac:grpSpMkLst>
            <pc:docMk/>
            <pc:sldMk cId="3983772638" sldId="349"/>
            <ac:grpSpMk id="22" creationId="{598A85AD-2379-4FE2-219A-7FF08ECCAE32}"/>
          </ac:grpSpMkLst>
        </pc:grpChg>
        <pc:grpChg chg="mod">
          <ac:chgData name="Kim Ngân Hà Thị" userId="59e7bfc095e1f7fc" providerId="LiveId" clId="{0916F54C-6904-4360-BB75-57B22F01F14F}" dt="2022-08-04T16:14:48.667" v="2255" actId="1076"/>
          <ac:grpSpMkLst>
            <pc:docMk/>
            <pc:sldMk cId="3983772638" sldId="349"/>
            <ac:grpSpMk id="24" creationId="{5C958E61-82D6-628F-148A-BE09FC36A5D8}"/>
          </ac:grpSpMkLst>
        </pc:grpChg>
        <pc:picChg chg="mod">
          <ac:chgData name="Kim Ngân Hà Thị" userId="59e7bfc095e1f7fc" providerId="LiveId" clId="{0916F54C-6904-4360-BB75-57B22F01F14F}" dt="2022-08-04T16:37:26.747" v="2576" actId="166"/>
          <ac:picMkLst>
            <pc:docMk/>
            <pc:sldMk cId="3983772638" sldId="349"/>
            <ac:picMk id="11" creationId="{6464E809-8281-BE4D-664A-AD0CB9C9CCFC}"/>
          </ac:picMkLst>
        </pc:picChg>
        <pc:picChg chg="mod">
          <ac:chgData name="Kim Ngân Hà Thị" userId="59e7bfc095e1f7fc" providerId="LiveId" clId="{0916F54C-6904-4360-BB75-57B22F01F14F}" dt="2022-08-04T16:37:26.747" v="2576" actId="166"/>
          <ac:picMkLst>
            <pc:docMk/>
            <pc:sldMk cId="3983772638" sldId="349"/>
            <ac:picMk id="12" creationId="{612B6706-E235-6C40-EEEA-D8A2E22D16C7}"/>
          </ac:picMkLst>
        </pc:picChg>
        <pc:picChg chg="mod">
          <ac:chgData name="Kim Ngân Hà Thị" userId="59e7bfc095e1f7fc" providerId="LiveId" clId="{0916F54C-6904-4360-BB75-57B22F01F14F}" dt="2022-08-04T16:14:48.667" v="2255" actId="1076"/>
          <ac:picMkLst>
            <pc:docMk/>
            <pc:sldMk cId="3983772638" sldId="349"/>
            <ac:picMk id="23" creationId="{A23DB6D8-38E3-9B31-D067-D951BDBF4992}"/>
          </ac:picMkLst>
        </pc:picChg>
        <pc:picChg chg="mod">
          <ac:chgData name="Kim Ngân Hà Thị" userId="59e7bfc095e1f7fc" providerId="LiveId" clId="{0916F54C-6904-4360-BB75-57B22F01F14F}" dt="2022-08-04T16:14:48.667" v="2255" actId="1076"/>
          <ac:picMkLst>
            <pc:docMk/>
            <pc:sldMk cId="3983772638" sldId="349"/>
            <ac:picMk id="25" creationId="{3BD82FCA-5855-B5CC-87B8-027411A928C0}"/>
          </ac:picMkLst>
        </pc:picChg>
        <pc:picChg chg="mod">
          <ac:chgData name="Kim Ngân Hà Thị" userId="59e7bfc095e1f7fc" providerId="LiveId" clId="{0916F54C-6904-4360-BB75-57B22F01F14F}" dt="2022-08-04T16:37:26.747" v="2576" actId="166"/>
          <ac:picMkLst>
            <pc:docMk/>
            <pc:sldMk cId="3983772638" sldId="349"/>
            <ac:picMk id="2054" creationId="{269F82BB-B253-1F44-1FC6-AD7308B249A7}"/>
          </ac:picMkLst>
        </pc:picChg>
      </pc:sldChg>
      <pc:sldChg chg="modSp add mod">
        <pc:chgData name="Kim Ngân Hà Thị" userId="59e7bfc095e1f7fc" providerId="LiveId" clId="{0916F54C-6904-4360-BB75-57B22F01F14F}" dt="2022-08-04T16:19:14.583" v="2380"/>
        <pc:sldMkLst>
          <pc:docMk/>
          <pc:sldMk cId="503849166" sldId="350"/>
        </pc:sldMkLst>
        <pc:spChg chg="mod">
          <ac:chgData name="Kim Ngân Hà Thị" userId="59e7bfc095e1f7fc" providerId="LiveId" clId="{0916F54C-6904-4360-BB75-57B22F01F14F}" dt="2022-08-04T16:18:08.150" v="2343"/>
          <ac:spMkLst>
            <pc:docMk/>
            <pc:sldMk cId="503849166" sldId="350"/>
            <ac:spMk id="12" creationId="{BAB9E042-8C8E-0F82-73D8-786DB85E40D9}"/>
          </ac:spMkLst>
        </pc:spChg>
        <pc:spChg chg="mod">
          <ac:chgData name="Kim Ngân Hà Thị" userId="59e7bfc095e1f7fc" providerId="LiveId" clId="{0916F54C-6904-4360-BB75-57B22F01F14F}" dt="2022-08-04T16:18:58.805" v="2378"/>
          <ac:spMkLst>
            <pc:docMk/>
            <pc:sldMk cId="503849166" sldId="350"/>
            <ac:spMk id="15" creationId="{63AA7D3B-E179-39FB-4760-D218A96C9234}"/>
          </ac:spMkLst>
        </pc:spChg>
        <pc:spChg chg="mod">
          <ac:chgData name="Kim Ngân Hà Thị" userId="59e7bfc095e1f7fc" providerId="LiveId" clId="{0916F54C-6904-4360-BB75-57B22F01F14F}" dt="2022-08-04T16:19:07.126" v="2379"/>
          <ac:spMkLst>
            <pc:docMk/>
            <pc:sldMk cId="503849166" sldId="350"/>
            <ac:spMk id="18" creationId="{A3EE9F35-2B6D-1C62-68D2-B70DCB68AFDD}"/>
          </ac:spMkLst>
        </pc:spChg>
        <pc:spChg chg="mod">
          <ac:chgData name="Kim Ngân Hà Thị" userId="59e7bfc095e1f7fc" providerId="LiveId" clId="{0916F54C-6904-4360-BB75-57B22F01F14F}" dt="2022-08-04T16:19:14.583" v="2380"/>
          <ac:spMkLst>
            <pc:docMk/>
            <pc:sldMk cId="503849166" sldId="350"/>
            <ac:spMk id="21" creationId="{9FBCB6A1-5075-BC58-A920-45B198720492}"/>
          </ac:spMkLst>
        </pc:spChg>
        <pc:spChg chg="mod">
          <ac:chgData name="Kim Ngân Hà Thị" userId="59e7bfc095e1f7fc" providerId="LiveId" clId="{0916F54C-6904-4360-BB75-57B22F01F14F}" dt="2022-08-04T16:16:30.991" v="2275" actId="404"/>
          <ac:spMkLst>
            <pc:docMk/>
            <pc:sldMk cId="503849166" sldId="350"/>
            <ac:spMk id="24" creationId="{74D8637D-94AF-E67B-59FF-6286FDF25FE0}"/>
          </ac:spMkLst>
        </pc:spChg>
      </pc:sldChg>
      <pc:sldChg chg="modSp add mod replId">
        <pc:chgData name="Kim Ngân Hà Thị" userId="59e7bfc095e1f7fc" providerId="LiveId" clId="{0916F54C-6904-4360-BB75-57B22F01F14F}" dt="2022-08-04T16:19:24.589" v="2381"/>
        <pc:sldMkLst>
          <pc:docMk/>
          <pc:sldMk cId="2022119440" sldId="351"/>
        </pc:sldMkLst>
        <pc:spChg chg="mod">
          <ac:chgData name="Kim Ngân Hà Thị" userId="59e7bfc095e1f7fc" providerId="LiveId" clId="{0916F54C-6904-4360-BB75-57B22F01F14F}" dt="2022-08-04T16:19:24.589" v="2381"/>
          <ac:spMkLst>
            <pc:docMk/>
            <pc:sldMk cId="2022119440" sldId="351"/>
            <ac:spMk id="12" creationId="{2B324DD1-80E2-EC55-43D6-2394BB1DEEDF}"/>
          </ac:spMkLst>
        </pc:spChg>
        <pc:spChg chg="mod">
          <ac:chgData name="Kim Ngân Hà Thị" userId="59e7bfc095e1f7fc" providerId="LiveId" clId="{0916F54C-6904-4360-BB75-57B22F01F14F}" dt="2022-08-04T16:17:53.701" v="2342" actId="20577"/>
          <ac:spMkLst>
            <pc:docMk/>
            <pc:sldMk cId="2022119440" sldId="351"/>
            <ac:spMk id="15" creationId="{45282362-BB83-F407-E931-06F8E4EFE06B}"/>
          </ac:spMkLst>
        </pc:spChg>
      </pc:sldChg>
      <pc:sldChg chg="addSp delSp modSp add mod replId">
        <pc:chgData name="Kim Ngân Hà Thị" userId="59e7bfc095e1f7fc" providerId="LiveId" clId="{0916F54C-6904-4360-BB75-57B22F01F14F}" dt="2022-08-04T16:37:35.755" v="2577" actId="166"/>
        <pc:sldMkLst>
          <pc:docMk/>
          <pc:sldMk cId="3305116337" sldId="352"/>
        </pc:sldMkLst>
        <pc:spChg chg="mod">
          <ac:chgData name="Kim Ngân Hà Thị" userId="59e7bfc095e1f7fc" providerId="LiveId" clId="{0916F54C-6904-4360-BB75-57B22F01F14F}" dt="2022-08-04T16:19:33.563" v="2382"/>
          <ac:spMkLst>
            <pc:docMk/>
            <pc:sldMk cId="3305116337" sldId="352"/>
            <ac:spMk id="6" creationId="{9D690B03-84A2-AE8D-605E-F9A003F6AE78}"/>
          </ac:spMkLst>
        </pc:spChg>
        <pc:spChg chg="mod">
          <ac:chgData name="Kim Ngân Hà Thị" userId="59e7bfc095e1f7fc" providerId="LiveId" clId="{0916F54C-6904-4360-BB75-57B22F01F14F}" dt="2022-08-04T16:20:43.148" v="2396" actId="1076"/>
          <ac:spMkLst>
            <pc:docMk/>
            <pc:sldMk cId="3305116337" sldId="352"/>
            <ac:spMk id="24" creationId="{AC346859-279E-10C5-7248-49AD57EB0C44}"/>
          </ac:spMkLst>
        </pc:spChg>
        <pc:spChg chg="mod">
          <ac:chgData name="Kim Ngân Hà Thị" userId="59e7bfc095e1f7fc" providerId="LiveId" clId="{0916F54C-6904-4360-BB75-57B22F01F14F}" dt="2022-08-04T16:20:49.935" v="2401" actId="1076"/>
          <ac:spMkLst>
            <pc:docMk/>
            <pc:sldMk cId="3305116337" sldId="352"/>
            <ac:spMk id="27" creationId="{2A982FDB-6818-DD5F-6570-03553419D632}"/>
          </ac:spMkLst>
        </pc:spChg>
        <pc:spChg chg="mod">
          <ac:chgData name="Kim Ngân Hà Thị" userId="59e7bfc095e1f7fc" providerId="LiveId" clId="{0916F54C-6904-4360-BB75-57B22F01F14F}" dt="2022-08-04T16:20:26.431" v="2388"/>
          <ac:spMkLst>
            <pc:docMk/>
            <pc:sldMk cId="3305116337" sldId="352"/>
            <ac:spMk id="29" creationId="{09FE40F6-49DD-BE0B-DD47-238BC2B39B10}"/>
          </ac:spMkLst>
        </pc:spChg>
        <pc:spChg chg="mod">
          <ac:chgData name="Kim Ngân Hà Thị" userId="59e7bfc095e1f7fc" providerId="LiveId" clId="{0916F54C-6904-4360-BB75-57B22F01F14F}" dt="2022-08-04T16:20:26.431" v="2388"/>
          <ac:spMkLst>
            <pc:docMk/>
            <pc:sldMk cId="3305116337" sldId="352"/>
            <ac:spMk id="32" creationId="{23C56CAC-AA93-7560-B174-B7F80ED99C14}"/>
          </ac:spMkLst>
        </pc:spChg>
        <pc:spChg chg="add mod">
          <ac:chgData name="Kim Ngân Hà Thị" userId="59e7bfc095e1f7fc" providerId="LiveId" clId="{0916F54C-6904-4360-BB75-57B22F01F14F}" dt="2022-08-04T16:20:57.950" v="2407" actId="20577"/>
          <ac:spMkLst>
            <pc:docMk/>
            <pc:sldMk cId="3305116337" sldId="352"/>
            <ac:spMk id="33" creationId="{D68BDBB2-2882-E88E-D7ED-B05BAAD6B1BC}"/>
          </ac:spMkLst>
        </pc:spChg>
        <pc:grpChg chg="del">
          <ac:chgData name="Kim Ngân Hà Thị" userId="59e7bfc095e1f7fc" providerId="LiveId" clId="{0916F54C-6904-4360-BB75-57B22F01F14F}" dt="2022-08-04T16:20:21.849" v="2385" actId="478"/>
          <ac:grpSpMkLst>
            <pc:docMk/>
            <pc:sldMk cId="3305116337" sldId="352"/>
            <ac:grpSpMk id="14" creationId="{6CB685F0-B9D6-47D2-A40E-18ED994B09CA}"/>
          </ac:grpSpMkLst>
        </pc:grpChg>
        <pc:grpChg chg="del">
          <ac:chgData name="Kim Ngân Hà Thị" userId="59e7bfc095e1f7fc" providerId="LiveId" clId="{0916F54C-6904-4360-BB75-57B22F01F14F}" dt="2022-08-04T16:20:25.054" v="2387" actId="478"/>
          <ac:grpSpMkLst>
            <pc:docMk/>
            <pc:sldMk cId="3305116337" sldId="352"/>
            <ac:grpSpMk id="16" creationId="{95C21B80-0D98-065F-3995-FE935CC32516}"/>
          </ac:grpSpMkLst>
        </pc:grpChg>
        <pc:grpChg chg="del">
          <ac:chgData name="Kim Ngân Hà Thị" userId="59e7bfc095e1f7fc" providerId="LiveId" clId="{0916F54C-6904-4360-BB75-57B22F01F14F}" dt="2022-08-04T16:20:23.512" v="2386" actId="478"/>
          <ac:grpSpMkLst>
            <pc:docMk/>
            <pc:sldMk cId="3305116337" sldId="352"/>
            <ac:grpSpMk id="19" creationId="{3141C58E-2B5F-B253-B564-4BB439D2B2FE}"/>
          </ac:grpSpMkLst>
        </pc:grpChg>
        <pc:grpChg chg="add mod">
          <ac:chgData name="Kim Ngân Hà Thị" userId="59e7bfc095e1f7fc" providerId="LiveId" clId="{0916F54C-6904-4360-BB75-57B22F01F14F}" dt="2022-08-04T16:20:26.431" v="2388"/>
          <ac:grpSpMkLst>
            <pc:docMk/>
            <pc:sldMk cId="3305116337" sldId="352"/>
            <ac:grpSpMk id="22" creationId="{C249E811-E84F-8684-9F49-C74F29E202D2}"/>
          </ac:grpSpMkLst>
        </pc:grpChg>
        <pc:grpChg chg="add mod">
          <ac:chgData name="Kim Ngân Hà Thị" userId="59e7bfc095e1f7fc" providerId="LiveId" clId="{0916F54C-6904-4360-BB75-57B22F01F14F}" dt="2022-08-04T16:20:26.431" v="2388"/>
          <ac:grpSpMkLst>
            <pc:docMk/>
            <pc:sldMk cId="3305116337" sldId="352"/>
            <ac:grpSpMk id="25" creationId="{7D4FAF54-1B3E-389E-0E1D-D9DFF149E8BA}"/>
          </ac:grpSpMkLst>
        </pc:grpChg>
        <pc:grpChg chg="mod">
          <ac:chgData name="Kim Ngân Hà Thị" userId="59e7bfc095e1f7fc" providerId="LiveId" clId="{0916F54C-6904-4360-BB75-57B22F01F14F}" dt="2022-08-04T16:20:26.431" v="2388"/>
          <ac:grpSpMkLst>
            <pc:docMk/>
            <pc:sldMk cId="3305116337" sldId="352"/>
            <ac:grpSpMk id="26" creationId="{358AC7BB-2AFD-AD18-32AE-E3F1D3214757}"/>
          </ac:grpSpMkLst>
        </pc:grpChg>
        <pc:grpChg chg="add mod">
          <ac:chgData name="Kim Ngân Hà Thị" userId="59e7bfc095e1f7fc" providerId="LiveId" clId="{0916F54C-6904-4360-BB75-57B22F01F14F}" dt="2022-08-04T16:20:26.431" v="2388"/>
          <ac:grpSpMkLst>
            <pc:docMk/>
            <pc:sldMk cId="3305116337" sldId="352"/>
            <ac:grpSpMk id="30" creationId="{23DED6AA-18E5-49F4-080A-6F3BC8E695F9}"/>
          </ac:grpSpMkLst>
        </pc:grpChg>
        <pc:picChg chg="mod">
          <ac:chgData name="Kim Ngân Hà Thị" userId="59e7bfc095e1f7fc" providerId="LiveId" clId="{0916F54C-6904-4360-BB75-57B22F01F14F}" dt="2022-08-04T16:37:35.755" v="2577" actId="166"/>
          <ac:picMkLst>
            <pc:docMk/>
            <pc:sldMk cId="3305116337" sldId="352"/>
            <ac:picMk id="11" creationId="{6464E809-8281-BE4D-664A-AD0CB9C9CCFC}"/>
          </ac:picMkLst>
        </pc:picChg>
        <pc:picChg chg="mod">
          <ac:chgData name="Kim Ngân Hà Thị" userId="59e7bfc095e1f7fc" providerId="LiveId" clId="{0916F54C-6904-4360-BB75-57B22F01F14F}" dt="2022-08-04T16:37:35.755" v="2577" actId="166"/>
          <ac:picMkLst>
            <pc:docMk/>
            <pc:sldMk cId="3305116337" sldId="352"/>
            <ac:picMk id="12" creationId="{612B6706-E235-6C40-EEEA-D8A2E22D16C7}"/>
          </ac:picMkLst>
        </pc:picChg>
        <pc:picChg chg="mod">
          <ac:chgData name="Kim Ngân Hà Thị" userId="59e7bfc095e1f7fc" providerId="LiveId" clId="{0916F54C-6904-4360-BB75-57B22F01F14F}" dt="2022-08-04T16:20:26.431" v="2388"/>
          <ac:picMkLst>
            <pc:docMk/>
            <pc:sldMk cId="3305116337" sldId="352"/>
            <ac:picMk id="23" creationId="{A2E09928-FF3B-8137-FA7D-323673986466}"/>
          </ac:picMkLst>
        </pc:picChg>
        <pc:picChg chg="mod">
          <ac:chgData name="Kim Ngân Hà Thị" userId="59e7bfc095e1f7fc" providerId="LiveId" clId="{0916F54C-6904-4360-BB75-57B22F01F14F}" dt="2022-08-04T16:20:26.431" v="2388"/>
          <ac:picMkLst>
            <pc:docMk/>
            <pc:sldMk cId="3305116337" sldId="352"/>
            <ac:picMk id="28" creationId="{155578D9-CE63-102E-3045-CB212833B9DF}"/>
          </ac:picMkLst>
        </pc:picChg>
        <pc:picChg chg="mod">
          <ac:chgData name="Kim Ngân Hà Thị" userId="59e7bfc095e1f7fc" providerId="LiveId" clId="{0916F54C-6904-4360-BB75-57B22F01F14F}" dt="2022-08-04T16:20:26.431" v="2388"/>
          <ac:picMkLst>
            <pc:docMk/>
            <pc:sldMk cId="3305116337" sldId="352"/>
            <ac:picMk id="31" creationId="{C7027689-2158-C3D8-073C-A9BDFAE91E65}"/>
          </ac:picMkLst>
        </pc:picChg>
        <pc:picChg chg="mod">
          <ac:chgData name="Kim Ngân Hà Thị" userId="59e7bfc095e1f7fc" providerId="LiveId" clId="{0916F54C-6904-4360-BB75-57B22F01F14F}" dt="2022-08-04T16:37:35.755" v="2577" actId="166"/>
          <ac:picMkLst>
            <pc:docMk/>
            <pc:sldMk cId="3305116337" sldId="352"/>
            <ac:picMk id="2054" creationId="{269F82BB-B253-1F44-1FC6-AD7308B249A7}"/>
          </ac:picMkLst>
        </pc:picChg>
      </pc:sldChg>
      <pc:sldChg chg="modSp add mod">
        <pc:chgData name="Kim Ngân Hà Thị" userId="59e7bfc095e1f7fc" providerId="LiveId" clId="{0916F54C-6904-4360-BB75-57B22F01F14F}" dt="2022-08-04T16:24:07.713" v="2437"/>
        <pc:sldMkLst>
          <pc:docMk/>
          <pc:sldMk cId="1605988748" sldId="353"/>
        </pc:sldMkLst>
        <pc:spChg chg="mod">
          <ac:chgData name="Kim Ngân Hà Thị" userId="59e7bfc095e1f7fc" providerId="LiveId" clId="{0916F54C-6904-4360-BB75-57B22F01F14F}" dt="2022-08-04T16:23:53.306" v="2435"/>
          <ac:spMkLst>
            <pc:docMk/>
            <pc:sldMk cId="1605988748" sldId="353"/>
            <ac:spMk id="12" creationId="{BAB9E042-8C8E-0F82-73D8-786DB85E40D9}"/>
          </ac:spMkLst>
        </pc:spChg>
        <pc:spChg chg="mod">
          <ac:chgData name="Kim Ngân Hà Thị" userId="59e7bfc095e1f7fc" providerId="LiveId" clId="{0916F54C-6904-4360-BB75-57B22F01F14F}" dt="2022-08-04T16:23:41.357" v="2434"/>
          <ac:spMkLst>
            <pc:docMk/>
            <pc:sldMk cId="1605988748" sldId="353"/>
            <ac:spMk id="15" creationId="{63AA7D3B-E179-39FB-4760-D218A96C9234}"/>
          </ac:spMkLst>
        </pc:spChg>
        <pc:spChg chg="mod">
          <ac:chgData name="Kim Ngân Hà Thị" userId="59e7bfc095e1f7fc" providerId="LiveId" clId="{0916F54C-6904-4360-BB75-57B22F01F14F}" dt="2022-08-04T16:24:00.952" v="2436"/>
          <ac:spMkLst>
            <pc:docMk/>
            <pc:sldMk cId="1605988748" sldId="353"/>
            <ac:spMk id="18" creationId="{A3EE9F35-2B6D-1C62-68D2-B70DCB68AFDD}"/>
          </ac:spMkLst>
        </pc:spChg>
        <pc:spChg chg="mod">
          <ac:chgData name="Kim Ngân Hà Thị" userId="59e7bfc095e1f7fc" providerId="LiveId" clId="{0916F54C-6904-4360-BB75-57B22F01F14F}" dt="2022-08-04T16:24:07.713" v="2437"/>
          <ac:spMkLst>
            <pc:docMk/>
            <pc:sldMk cId="1605988748" sldId="353"/>
            <ac:spMk id="21" creationId="{9FBCB6A1-5075-BC58-A920-45B198720492}"/>
          </ac:spMkLst>
        </pc:spChg>
        <pc:spChg chg="mod">
          <ac:chgData name="Kim Ngân Hà Thị" userId="59e7bfc095e1f7fc" providerId="LiveId" clId="{0916F54C-6904-4360-BB75-57B22F01F14F}" dt="2022-08-04T16:21:45.317" v="2417" actId="20577"/>
          <ac:spMkLst>
            <pc:docMk/>
            <pc:sldMk cId="1605988748" sldId="353"/>
            <ac:spMk id="24" creationId="{74D8637D-94AF-E67B-59FF-6286FDF25FE0}"/>
          </ac:spMkLst>
        </pc:spChg>
      </pc:sldChg>
      <pc:sldChg chg="modSp add mod replId">
        <pc:chgData name="Kim Ngân Hà Thị" userId="59e7bfc095e1f7fc" providerId="LiveId" clId="{0916F54C-6904-4360-BB75-57B22F01F14F}" dt="2022-08-04T16:26:10.812" v="2457" actId="1076"/>
        <pc:sldMkLst>
          <pc:docMk/>
          <pc:sldMk cId="1729747169" sldId="354"/>
        </pc:sldMkLst>
        <pc:spChg chg="mod">
          <ac:chgData name="Kim Ngân Hà Thị" userId="59e7bfc095e1f7fc" providerId="LiveId" clId="{0916F54C-6904-4360-BB75-57B22F01F14F}" dt="2022-08-04T16:25:48.151" v="2453"/>
          <ac:spMkLst>
            <pc:docMk/>
            <pc:sldMk cId="1729747169" sldId="354"/>
            <ac:spMk id="12" creationId="{2B324DD1-80E2-EC55-43D6-2394BB1DEEDF}"/>
          </ac:spMkLst>
        </pc:spChg>
        <pc:spChg chg="mod">
          <ac:chgData name="Kim Ngân Hà Thị" userId="59e7bfc095e1f7fc" providerId="LiveId" clId="{0916F54C-6904-4360-BB75-57B22F01F14F}" dt="2022-08-04T16:26:10.812" v="2457" actId="1076"/>
          <ac:spMkLst>
            <pc:docMk/>
            <pc:sldMk cId="1729747169" sldId="354"/>
            <ac:spMk id="15" creationId="{45282362-BB83-F407-E931-06F8E4EFE06B}"/>
          </ac:spMkLst>
        </pc:spChg>
      </pc:sldChg>
      <pc:sldChg chg="modSp add mod replId">
        <pc:chgData name="Kim Ngân Hà Thị" userId="59e7bfc095e1f7fc" providerId="LiveId" clId="{0916F54C-6904-4360-BB75-57B22F01F14F}" dt="2022-08-04T16:37:46.175" v="2578" actId="166"/>
        <pc:sldMkLst>
          <pc:docMk/>
          <pc:sldMk cId="3725983597" sldId="355"/>
        </pc:sldMkLst>
        <pc:spChg chg="mod">
          <ac:chgData name="Kim Ngân Hà Thị" userId="59e7bfc095e1f7fc" providerId="LiveId" clId="{0916F54C-6904-4360-BB75-57B22F01F14F}" dt="2022-08-04T16:25:40.532" v="2452"/>
          <ac:spMkLst>
            <pc:docMk/>
            <pc:sldMk cId="3725983597" sldId="355"/>
            <ac:spMk id="6" creationId="{9D690B03-84A2-AE8D-605E-F9A003F6AE78}"/>
          </ac:spMkLst>
        </pc:spChg>
        <pc:spChg chg="mod">
          <ac:chgData name="Kim Ngân Hà Thị" userId="59e7bfc095e1f7fc" providerId="LiveId" clId="{0916F54C-6904-4360-BB75-57B22F01F14F}" dt="2022-08-04T16:25:18.695" v="2451" actId="20577"/>
          <ac:spMkLst>
            <pc:docMk/>
            <pc:sldMk cId="3725983597" sldId="355"/>
            <ac:spMk id="18" creationId="{6E6E69EB-0052-38A2-31DF-B290790911E3}"/>
          </ac:spMkLst>
        </pc:spChg>
        <pc:spChg chg="mod">
          <ac:chgData name="Kim Ngân Hà Thị" userId="59e7bfc095e1f7fc" providerId="LiveId" clId="{0916F54C-6904-4360-BB75-57B22F01F14F}" dt="2022-08-04T16:25:14.390" v="2447" actId="20577"/>
          <ac:spMkLst>
            <pc:docMk/>
            <pc:sldMk cId="3725983597" sldId="355"/>
            <ac:spMk id="21" creationId="{C099F6A7-5941-293E-4B0A-7CD7F3A53A32}"/>
          </ac:spMkLst>
        </pc:spChg>
        <pc:picChg chg="mod">
          <ac:chgData name="Kim Ngân Hà Thị" userId="59e7bfc095e1f7fc" providerId="LiveId" clId="{0916F54C-6904-4360-BB75-57B22F01F14F}" dt="2022-08-04T16:37:46.175" v="2578" actId="166"/>
          <ac:picMkLst>
            <pc:docMk/>
            <pc:sldMk cId="3725983597" sldId="355"/>
            <ac:picMk id="11" creationId="{6464E809-8281-BE4D-664A-AD0CB9C9CCFC}"/>
          </ac:picMkLst>
        </pc:picChg>
        <pc:picChg chg="mod">
          <ac:chgData name="Kim Ngân Hà Thị" userId="59e7bfc095e1f7fc" providerId="LiveId" clId="{0916F54C-6904-4360-BB75-57B22F01F14F}" dt="2022-08-04T16:37:46.175" v="2578" actId="166"/>
          <ac:picMkLst>
            <pc:docMk/>
            <pc:sldMk cId="3725983597" sldId="355"/>
            <ac:picMk id="12" creationId="{612B6706-E235-6C40-EEEA-D8A2E22D16C7}"/>
          </ac:picMkLst>
        </pc:picChg>
        <pc:picChg chg="mod">
          <ac:chgData name="Kim Ngân Hà Thị" userId="59e7bfc095e1f7fc" providerId="LiveId" clId="{0916F54C-6904-4360-BB75-57B22F01F14F}" dt="2022-08-04T16:37:46.175" v="2578" actId="166"/>
          <ac:picMkLst>
            <pc:docMk/>
            <pc:sldMk cId="3725983597" sldId="355"/>
            <ac:picMk id="2054" creationId="{269F82BB-B253-1F44-1FC6-AD7308B249A7}"/>
          </ac:picMkLst>
        </pc:picChg>
      </pc:sldChg>
      <pc:sldChg chg="modSp add mod">
        <pc:chgData name="Kim Ngân Hà Thị" userId="59e7bfc095e1f7fc" providerId="LiveId" clId="{0916F54C-6904-4360-BB75-57B22F01F14F}" dt="2022-08-04T16:31:38.199" v="2519"/>
        <pc:sldMkLst>
          <pc:docMk/>
          <pc:sldMk cId="490759170" sldId="356"/>
        </pc:sldMkLst>
        <pc:spChg chg="mod">
          <ac:chgData name="Kim Ngân Hà Thị" userId="59e7bfc095e1f7fc" providerId="LiveId" clId="{0916F54C-6904-4360-BB75-57B22F01F14F}" dt="2022-08-04T16:31:23.617" v="2517"/>
          <ac:spMkLst>
            <pc:docMk/>
            <pc:sldMk cId="490759170" sldId="356"/>
            <ac:spMk id="12" creationId="{BAB9E042-8C8E-0F82-73D8-786DB85E40D9}"/>
          </ac:spMkLst>
        </pc:spChg>
        <pc:spChg chg="mod">
          <ac:chgData name="Kim Ngân Hà Thị" userId="59e7bfc095e1f7fc" providerId="LiveId" clId="{0916F54C-6904-4360-BB75-57B22F01F14F}" dt="2022-08-04T16:31:30.461" v="2518"/>
          <ac:spMkLst>
            <pc:docMk/>
            <pc:sldMk cId="490759170" sldId="356"/>
            <ac:spMk id="15" creationId="{63AA7D3B-E179-39FB-4760-D218A96C9234}"/>
          </ac:spMkLst>
        </pc:spChg>
        <pc:spChg chg="mod">
          <ac:chgData name="Kim Ngân Hà Thị" userId="59e7bfc095e1f7fc" providerId="LiveId" clId="{0916F54C-6904-4360-BB75-57B22F01F14F}" dt="2022-08-04T16:31:11.994" v="2516"/>
          <ac:spMkLst>
            <pc:docMk/>
            <pc:sldMk cId="490759170" sldId="356"/>
            <ac:spMk id="18" creationId="{A3EE9F35-2B6D-1C62-68D2-B70DCB68AFDD}"/>
          </ac:spMkLst>
        </pc:spChg>
        <pc:spChg chg="mod">
          <ac:chgData name="Kim Ngân Hà Thị" userId="59e7bfc095e1f7fc" providerId="LiveId" clId="{0916F54C-6904-4360-BB75-57B22F01F14F}" dt="2022-08-04T16:31:38.199" v="2519"/>
          <ac:spMkLst>
            <pc:docMk/>
            <pc:sldMk cId="490759170" sldId="356"/>
            <ac:spMk id="21" creationId="{9FBCB6A1-5075-BC58-A920-45B198720492}"/>
          </ac:spMkLst>
        </pc:spChg>
        <pc:spChg chg="mod">
          <ac:chgData name="Kim Ngân Hà Thị" userId="59e7bfc095e1f7fc" providerId="LiveId" clId="{0916F54C-6904-4360-BB75-57B22F01F14F}" dt="2022-08-04T16:28:54.486" v="2487" actId="20577"/>
          <ac:spMkLst>
            <pc:docMk/>
            <pc:sldMk cId="490759170" sldId="356"/>
            <ac:spMk id="24" creationId="{74D8637D-94AF-E67B-59FF-6286FDF25FE0}"/>
          </ac:spMkLst>
        </pc:spChg>
      </pc:sldChg>
      <pc:sldChg chg="modSp add mod replId">
        <pc:chgData name="Kim Ngân Hà Thị" userId="59e7bfc095e1f7fc" providerId="LiveId" clId="{0916F54C-6904-4360-BB75-57B22F01F14F}" dt="2022-08-04T16:31:47.576" v="2520"/>
        <pc:sldMkLst>
          <pc:docMk/>
          <pc:sldMk cId="859153606" sldId="357"/>
        </pc:sldMkLst>
        <pc:spChg chg="mod">
          <ac:chgData name="Kim Ngân Hà Thị" userId="59e7bfc095e1f7fc" providerId="LiveId" clId="{0916F54C-6904-4360-BB75-57B22F01F14F}" dt="2022-08-04T16:28:08.985" v="2476"/>
          <ac:spMkLst>
            <pc:docMk/>
            <pc:sldMk cId="859153606" sldId="357"/>
            <ac:spMk id="12" creationId="{2B324DD1-80E2-EC55-43D6-2394BB1DEEDF}"/>
          </ac:spMkLst>
        </pc:spChg>
        <pc:spChg chg="mod">
          <ac:chgData name="Kim Ngân Hà Thị" userId="59e7bfc095e1f7fc" providerId="LiveId" clId="{0916F54C-6904-4360-BB75-57B22F01F14F}" dt="2022-08-04T16:31:47.576" v="2520"/>
          <ac:spMkLst>
            <pc:docMk/>
            <pc:sldMk cId="859153606" sldId="357"/>
            <ac:spMk id="15" creationId="{45282362-BB83-F407-E931-06F8E4EFE06B}"/>
          </ac:spMkLst>
        </pc:spChg>
      </pc:sldChg>
      <pc:sldChg chg="addSp delSp modSp add mod replId">
        <pc:chgData name="Kim Ngân Hà Thị" userId="59e7bfc095e1f7fc" providerId="LiveId" clId="{0916F54C-6904-4360-BB75-57B22F01F14F}" dt="2022-08-04T16:37:54.421" v="2579" actId="166"/>
        <pc:sldMkLst>
          <pc:docMk/>
          <pc:sldMk cId="2481161080" sldId="358"/>
        </pc:sldMkLst>
        <pc:spChg chg="mod">
          <ac:chgData name="Kim Ngân Hà Thị" userId="59e7bfc095e1f7fc" providerId="LiveId" clId="{0916F54C-6904-4360-BB75-57B22F01F14F}" dt="2022-08-04T16:28:16.899" v="2477"/>
          <ac:spMkLst>
            <pc:docMk/>
            <pc:sldMk cId="2481161080" sldId="358"/>
            <ac:spMk id="6" creationId="{9D690B03-84A2-AE8D-605E-F9A003F6AE78}"/>
          </ac:spMkLst>
        </pc:spChg>
        <pc:spChg chg="mod">
          <ac:chgData name="Kim Ngân Hà Thị" userId="59e7bfc095e1f7fc" providerId="LiveId" clId="{0916F54C-6904-4360-BB75-57B22F01F14F}" dt="2022-08-04T16:24:31.565" v="2444" actId="20577"/>
          <ac:spMkLst>
            <pc:docMk/>
            <pc:sldMk cId="2481161080" sldId="358"/>
            <ac:spMk id="18" creationId="{6E6E69EB-0052-38A2-31DF-B290790911E3}"/>
          </ac:spMkLst>
        </pc:spChg>
        <pc:spChg chg="mod">
          <ac:chgData name="Kim Ngân Hà Thị" userId="59e7bfc095e1f7fc" providerId="LiveId" clId="{0916F54C-6904-4360-BB75-57B22F01F14F}" dt="2022-08-04T16:24:28.968" v="2442" actId="20577"/>
          <ac:spMkLst>
            <pc:docMk/>
            <pc:sldMk cId="2481161080" sldId="358"/>
            <ac:spMk id="21" creationId="{C099F6A7-5941-293E-4B0A-7CD7F3A53A32}"/>
          </ac:spMkLst>
        </pc:spChg>
        <pc:spChg chg="mod">
          <ac:chgData name="Kim Ngân Hà Thị" userId="59e7bfc095e1f7fc" providerId="LiveId" clId="{0916F54C-6904-4360-BB75-57B22F01F14F}" dt="2022-08-04T16:26:38.255" v="2461"/>
          <ac:spMkLst>
            <pc:docMk/>
            <pc:sldMk cId="2481161080" sldId="358"/>
            <ac:spMk id="24" creationId="{74998ACB-94D0-D9A6-457E-85ACFA91FCBA}"/>
          </ac:spMkLst>
        </pc:spChg>
        <pc:spChg chg="mod">
          <ac:chgData name="Kim Ngân Hà Thị" userId="59e7bfc095e1f7fc" providerId="LiveId" clId="{0916F54C-6904-4360-BB75-57B22F01F14F}" dt="2022-08-04T16:27:10.930" v="2470" actId="1076"/>
          <ac:spMkLst>
            <pc:docMk/>
            <pc:sldMk cId="2481161080" sldId="358"/>
            <ac:spMk id="29" creationId="{531D353E-C49D-63FE-D682-22297BAE594C}"/>
          </ac:spMkLst>
        </pc:spChg>
        <pc:spChg chg="mod">
          <ac:chgData name="Kim Ngân Hà Thị" userId="59e7bfc095e1f7fc" providerId="LiveId" clId="{0916F54C-6904-4360-BB75-57B22F01F14F}" dt="2022-08-04T16:27:40.991" v="2475" actId="1076"/>
          <ac:spMkLst>
            <pc:docMk/>
            <pc:sldMk cId="2481161080" sldId="358"/>
            <ac:spMk id="32" creationId="{7C083984-0882-E04B-BE37-A61EFDC89034}"/>
          </ac:spMkLst>
        </pc:spChg>
        <pc:grpChg chg="del">
          <ac:chgData name="Kim Ngân Hà Thị" userId="59e7bfc095e1f7fc" providerId="LiveId" clId="{0916F54C-6904-4360-BB75-57B22F01F14F}" dt="2022-08-04T16:26:26.780" v="2458" actId="478"/>
          <ac:grpSpMkLst>
            <pc:docMk/>
            <pc:sldMk cId="2481161080" sldId="358"/>
            <ac:grpSpMk id="14" creationId="{6CB685F0-B9D6-47D2-A40E-18ED994B09CA}"/>
          </ac:grpSpMkLst>
        </pc:grpChg>
        <pc:grpChg chg="del">
          <ac:chgData name="Kim Ngân Hà Thị" userId="59e7bfc095e1f7fc" providerId="LiveId" clId="{0916F54C-6904-4360-BB75-57B22F01F14F}" dt="2022-08-04T16:26:30.056" v="2460" actId="478"/>
          <ac:grpSpMkLst>
            <pc:docMk/>
            <pc:sldMk cId="2481161080" sldId="358"/>
            <ac:grpSpMk id="16" creationId="{95C21B80-0D98-065F-3995-FE935CC32516}"/>
          </ac:grpSpMkLst>
        </pc:grpChg>
        <pc:grpChg chg="del">
          <ac:chgData name="Kim Ngân Hà Thị" userId="59e7bfc095e1f7fc" providerId="LiveId" clId="{0916F54C-6904-4360-BB75-57B22F01F14F}" dt="2022-08-04T16:26:28.672" v="2459" actId="478"/>
          <ac:grpSpMkLst>
            <pc:docMk/>
            <pc:sldMk cId="2481161080" sldId="358"/>
            <ac:grpSpMk id="19" creationId="{3141C58E-2B5F-B253-B564-4BB439D2B2FE}"/>
          </ac:grpSpMkLst>
        </pc:grpChg>
        <pc:grpChg chg="add mod">
          <ac:chgData name="Kim Ngân Hà Thị" userId="59e7bfc095e1f7fc" providerId="LiveId" clId="{0916F54C-6904-4360-BB75-57B22F01F14F}" dt="2022-08-04T16:26:46.049" v="2462" actId="1076"/>
          <ac:grpSpMkLst>
            <pc:docMk/>
            <pc:sldMk cId="2481161080" sldId="358"/>
            <ac:grpSpMk id="22" creationId="{444A6F6E-4268-624F-00F3-EF27BAE9B5D6}"/>
          </ac:grpSpMkLst>
        </pc:grpChg>
        <pc:grpChg chg="add mod">
          <ac:chgData name="Kim Ngân Hà Thị" userId="59e7bfc095e1f7fc" providerId="LiveId" clId="{0916F54C-6904-4360-BB75-57B22F01F14F}" dt="2022-08-04T16:27:10.930" v="2470" actId="1076"/>
          <ac:grpSpMkLst>
            <pc:docMk/>
            <pc:sldMk cId="2481161080" sldId="358"/>
            <ac:grpSpMk id="25" creationId="{AB1BBBE3-1D91-B2D8-DB62-5574C96482C0}"/>
          </ac:grpSpMkLst>
        </pc:grpChg>
        <pc:grpChg chg="mod">
          <ac:chgData name="Kim Ngân Hà Thị" userId="59e7bfc095e1f7fc" providerId="LiveId" clId="{0916F54C-6904-4360-BB75-57B22F01F14F}" dt="2022-08-04T16:27:10.930" v="2470" actId="1076"/>
          <ac:grpSpMkLst>
            <pc:docMk/>
            <pc:sldMk cId="2481161080" sldId="358"/>
            <ac:grpSpMk id="27" creationId="{D41663C3-9098-19FF-E642-DF32BB867E56}"/>
          </ac:grpSpMkLst>
        </pc:grpChg>
        <pc:grpChg chg="add mod">
          <ac:chgData name="Kim Ngân Hà Thị" userId="59e7bfc095e1f7fc" providerId="LiveId" clId="{0916F54C-6904-4360-BB75-57B22F01F14F}" dt="2022-08-04T16:27:40.991" v="2475" actId="1076"/>
          <ac:grpSpMkLst>
            <pc:docMk/>
            <pc:sldMk cId="2481161080" sldId="358"/>
            <ac:grpSpMk id="30" creationId="{9E21419A-CB59-7268-C922-511C3F1E8759}"/>
          </ac:grpSpMkLst>
        </pc:grpChg>
        <pc:picChg chg="mod">
          <ac:chgData name="Kim Ngân Hà Thị" userId="59e7bfc095e1f7fc" providerId="LiveId" clId="{0916F54C-6904-4360-BB75-57B22F01F14F}" dt="2022-08-04T16:37:54.421" v="2579" actId="166"/>
          <ac:picMkLst>
            <pc:docMk/>
            <pc:sldMk cId="2481161080" sldId="358"/>
            <ac:picMk id="11" creationId="{6464E809-8281-BE4D-664A-AD0CB9C9CCFC}"/>
          </ac:picMkLst>
        </pc:picChg>
        <pc:picChg chg="mod">
          <ac:chgData name="Kim Ngân Hà Thị" userId="59e7bfc095e1f7fc" providerId="LiveId" clId="{0916F54C-6904-4360-BB75-57B22F01F14F}" dt="2022-08-04T16:37:54.421" v="2579" actId="166"/>
          <ac:picMkLst>
            <pc:docMk/>
            <pc:sldMk cId="2481161080" sldId="358"/>
            <ac:picMk id="12" creationId="{612B6706-E235-6C40-EEEA-D8A2E22D16C7}"/>
          </ac:picMkLst>
        </pc:picChg>
        <pc:picChg chg="mod">
          <ac:chgData name="Kim Ngân Hà Thị" userId="59e7bfc095e1f7fc" providerId="LiveId" clId="{0916F54C-6904-4360-BB75-57B22F01F14F}" dt="2022-08-04T16:26:50.145" v="2464" actId="1076"/>
          <ac:picMkLst>
            <pc:docMk/>
            <pc:sldMk cId="2481161080" sldId="358"/>
            <ac:picMk id="23" creationId="{0D460329-CAA2-D6F7-1BD2-6992E11F8B37}"/>
          </ac:picMkLst>
        </pc:picChg>
        <pc:picChg chg="mod">
          <ac:chgData name="Kim Ngân Hà Thị" userId="59e7bfc095e1f7fc" providerId="LiveId" clId="{0916F54C-6904-4360-BB75-57B22F01F14F}" dt="2022-08-04T16:27:10.930" v="2470" actId="1076"/>
          <ac:picMkLst>
            <pc:docMk/>
            <pc:sldMk cId="2481161080" sldId="358"/>
            <ac:picMk id="26" creationId="{3E50943B-19D0-2F48-57DF-5BBBA34F77D8}"/>
          </ac:picMkLst>
        </pc:picChg>
        <pc:picChg chg="mod">
          <ac:chgData name="Kim Ngân Hà Thị" userId="59e7bfc095e1f7fc" providerId="LiveId" clId="{0916F54C-6904-4360-BB75-57B22F01F14F}" dt="2022-08-04T16:27:10.930" v="2470" actId="1076"/>
          <ac:picMkLst>
            <pc:docMk/>
            <pc:sldMk cId="2481161080" sldId="358"/>
            <ac:picMk id="28" creationId="{041F0277-ABA9-DAAF-859B-F720154C52F3}"/>
          </ac:picMkLst>
        </pc:picChg>
        <pc:picChg chg="mod">
          <ac:chgData name="Kim Ngân Hà Thị" userId="59e7bfc095e1f7fc" providerId="LiveId" clId="{0916F54C-6904-4360-BB75-57B22F01F14F}" dt="2022-08-04T16:27:40.991" v="2475" actId="1076"/>
          <ac:picMkLst>
            <pc:docMk/>
            <pc:sldMk cId="2481161080" sldId="358"/>
            <ac:picMk id="31" creationId="{FCE05544-1B13-96BF-5C8F-E0BB545F0D9A}"/>
          </ac:picMkLst>
        </pc:picChg>
        <pc:picChg chg="mod">
          <ac:chgData name="Kim Ngân Hà Thị" userId="59e7bfc095e1f7fc" providerId="LiveId" clId="{0916F54C-6904-4360-BB75-57B22F01F14F}" dt="2022-08-04T16:37:54.421" v="2579" actId="166"/>
          <ac:picMkLst>
            <pc:docMk/>
            <pc:sldMk cId="2481161080" sldId="358"/>
            <ac:picMk id="2054" creationId="{269F82BB-B253-1F44-1FC6-AD7308B249A7}"/>
          </ac:picMkLst>
        </pc:picChg>
      </pc:sldChg>
      <pc:sldChg chg="modSp add mod">
        <pc:chgData name="Kim Ngân Hà Thị" userId="59e7bfc095e1f7fc" providerId="LiveId" clId="{0916F54C-6904-4360-BB75-57B22F01F14F}" dt="2022-08-04T16:36:22.310" v="2570"/>
        <pc:sldMkLst>
          <pc:docMk/>
          <pc:sldMk cId="4163125380" sldId="359"/>
        </pc:sldMkLst>
        <pc:spChg chg="mod">
          <ac:chgData name="Kim Ngân Hà Thị" userId="59e7bfc095e1f7fc" providerId="LiveId" clId="{0916F54C-6904-4360-BB75-57B22F01F14F}" dt="2022-08-04T16:36:22.310" v="2570"/>
          <ac:spMkLst>
            <pc:docMk/>
            <pc:sldMk cId="4163125380" sldId="359"/>
            <ac:spMk id="12" creationId="{BAB9E042-8C8E-0F82-73D8-786DB85E40D9}"/>
          </ac:spMkLst>
        </pc:spChg>
        <pc:spChg chg="mod">
          <ac:chgData name="Kim Ngân Hà Thị" userId="59e7bfc095e1f7fc" providerId="LiveId" clId="{0916F54C-6904-4360-BB75-57B22F01F14F}" dt="2022-08-04T16:36:01.876" v="2567"/>
          <ac:spMkLst>
            <pc:docMk/>
            <pc:sldMk cId="4163125380" sldId="359"/>
            <ac:spMk id="15" creationId="{63AA7D3B-E179-39FB-4760-D218A96C9234}"/>
          </ac:spMkLst>
        </pc:spChg>
        <pc:spChg chg="mod">
          <ac:chgData name="Kim Ngân Hà Thị" userId="59e7bfc095e1f7fc" providerId="LiveId" clId="{0916F54C-6904-4360-BB75-57B22F01F14F}" dt="2022-08-04T16:36:09.433" v="2568"/>
          <ac:spMkLst>
            <pc:docMk/>
            <pc:sldMk cId="4163125380" sldId="359"/>
            <ac:spMk id="18" creationId="{A3EE9F35-2B6D-1C62-68D2-B70DCB68AFDD}"/>
          </ac:spMkLst>
        </pc:spChg>
        <pc:spChg chg="mod">
          <ac:chgData name="Kim Ngân Hà Thị" userId="59e7bfc095e1f7fc" providerId="LiveId" clId="{0916F54C-6904-4360-BB75-57B22F01F14F}" dt="2022-08-04T16:36:16.024" v="2569"/>
          <ac:spMkLst>
            <pc:docMk/>
            <pc:sldMk cId="4163125380" sldId="359"/>
            <ac:spMk id="21" creationId="{9FBCB6A1-5075-BC58-A920-45B198720492}"/>
          </ac:spMkLst>
        </pc:spChg>
        <pc:spChg chg="mod">
          <ac:chgData name="Kim Ngân Hà Thị" userId="59e7bfc095e1f7fc" providerId="LiveId" clId="{0916F54C-6904-4360-BB75-57B22F01F14F}" dt="2022-08-04T16:34:04.587" v="2546" actId="404"/>
          <ac:spMkLst>
            <pc:docMk/>
            <pc:sldMk cId="4163125380" sldId="359"/>
            <ac:spMk id="24" creationId="{74D8637D-94AF-E67B-59FF-6286FDF25FE0}"/>
          </ac:spMkLst>
        </pc:spChg>
      </pc:sldChg>
      <pc:sldChg chg="modSp add mod replId">
        <pc:chgData name="Kim Ngân Hà Thị" userId="59e7bfc095e1f7fc" providerId="LiveId" clId="{0916F54C-6904-4360-BB75-57B22F01F14F}" dt="2022-08-04T16:35:49.651" v="2566" actId="1076"/>
        <pc:sldMkLst>
          <pc:docMk/>
          <pc:sldMk cId="549945732" sldId="360"/>
        </pc:sldMkLst>
        <pc:spChg chg="mod">
          <ac:chgData name="Kim Ngân Hà Thị" userId="59e7bfc095e1f7fc" providerId="LiveId" clId="{0916F54C-6904-4360-BB75-57B22F01F14F}" dt="2022-08-04T16:33:08.972" v="2531"/>
          <ac:spMkLst>
            <pc:docMk/>
            <pc:sldMk cId="549945732" sldId="360"/>
            <ac:spMk id="12" creationId="{2B324DD1-80E2-EC55-43D6-2394BB1DEEDF}"/>
          </ac:spMkLst>
        </pc:spChg>
        <pc:spChg chg="mod">
          <ac:chgData name="Kim Ngân Hà Thị" userId="59e7bfc095e1f7fc" providerId="LiveId" clId="{0916F54C-6904-4360-BB75-57B22F01F14F}" dt="2022-08-04T16:35:49.651" v="2566" actId="1076"/>
          <ac:spMkLst>
            <pc:docMk/>
            <pc:sldMk cId="549945732" sldId="360"/>
            <ac:spMk id="15" creationId="{45282362-BB83-F407-E931-06F8E4EFE06B}"/>
          </ac:spMkLst>
        </pc:spChg>
      </pc:sldChg>
      <pc:sldChg chg="addSp delSp modSp add mod replId">
        <pc:chgData name="Kim Ngân Hà Thị" userId="59e7bfc095e1f7fc" providerId="LiveId" clId="{0916F54C-6904-4360-BB75-57B22F01F14F}" dt="2022-08-04T16:38:00.985" v="2580" actId="166"/>
        <pc:sldMkLst>
          <pc:docMk/>
          <pc:sldMk cId="3966172198" sldId="361"/>
        </pc:sldMkLst>
        <pc:spChg chg="mod">
          <ac:chgData name="Kim Ngân Hà Thị" userId="59e7bfc095e1f7fc" providerId="LiveId" clId="{0916F54C-6904-4360-BB75-57B22F01F14F}" dt="2022-08-04T16:33:01.102" v="2530"/>
          <ac:spMkLst>
            <pc:docMk/>
            <pc:sldMk cId="3966172198" sldId="361"/>
            <ac:spMk id="6" creationId="{9D690B03-84A2-AE8D-605E-F9A003F6AE78}"/>
          </ac:spMkLst>
        </pc:spChg>
        <pc:spChg chg="mod">
          <ac:chgData name="Kim Ngân Hà Thị" userId="59e7bfc095e1f7fc" providerId="LiveId" clId="{0916F54C-6904-4360-BB75-57B22F01F14F}" dt="2022-08-04T16:32:39.442" v="2527" actId="20577"/>
          <ac:spMkLst>
            <pc:docMk/>
            <pc:sldMk cId="3966172198" sldId="361"/>
            <ac:spMk id="24" creationId="{346E8911-DB55-E4B7-419C-09D2397E575E}"/>
          </ac:spMkLst>
        </pc:spChg>
        <pc:spChg chg="mod">
          <ac:chgData name="Kim Ngân Hà Thị" userId="59e7bfc095e1f7fc" providerId="LiveId" clId="{0916F54C-6904-4360-BB75-57B22F01F14F}" dt="2022-08-04T16:32:42.832" v="2529" actId="20577"/>
          <ac:spMkLst>
            <pc:docMk/>
            <pc:sldMk cId="3966172198" sldId="361"/>
            <ac:spMk id="27" creationId="{E698E75C-3698-3D69-883E-B98072EA9C84}"/>
          </ac:spMkLst>
        </pc:spChg>
        <pc:spChg chg="mod">
          <ac:chgData name="Kim Ngân Hà Thị" userId="59e7bfc095e1f7fc" providerId="LiveId" clId="{0916F54C-6904-4360-BB75-57B22F01F14F}" dt="2022-08-04T16:32:34.221" v="2525"/>
          <ac:spMkLst>
            <pc:docMk/>
            <pc:sldMk cId="3966172198" sldId="361"/>
            <ac:spMk id="29" creationId="{FDAF9A9B-EDA0-F417-E5F9-0EB2F84AFBF6}"/>
          </ac:spMkLst>
        </pc:spChg>
        <pc:spChg chg="mod">
          <ac:chgData name="Kim Ngân Hà Thị" userId="59e7bfc095e1f7fc" providerId="LiveId" clId="{0916F54C-6904-4360-BB75-57B22F01F14F}" dt="2022-08-04T16:32:34.221" v="2525"/>
          <ac:spMkLst>
            <pc:docMk/>
            <pc:sldMk cId="3966172198" sldId="361"/>
            <ac:spMk id="32" creationId="{1722C70A-3772-E2DC-1068-0B4E0E69AEFE}"/>
          </ac:spMkLst>
        </pc:spChg>
        <pc:spChg chg="add mod">
          <ac:chgData name="Kim Ngân Hà Thị" userId="59e7bfc095e1f7fc" providerId="LiveId" clId="{0916F54C-6904-4360-BB75-57B22F01F14F}" dt="2022-08-04T16:32:34.221" v="2525"/>
          <ac:spMkLst>
            <pc:docMk/>
            <pc:sldMk cId="3966172198" sldId="361"/>
            <ac:spMk id="33" creationId="{86ED94BD-D1F3-763E-EA9A-3E99A4A3BDDD}"/>
          </ac:spMkLst>
        </pc:spChg>
        <pc:grpChg chg="del">
          <ac:chgData name="Kim Ngân Hà Thị" userId="59e7bfc095e1f7fc" providerId="LiveId" clId="{0916F54C-6904-4360-BB75-57B22F01F14F}" dt="2022-08-04T16:32:30.394" v="2522" actId="478"/>
          <ac:grpSpMkLst>
            <pc:docMk/>
            <pc:sldMk cId="3966172198" sldId="361"/>
            <ac:grpSpMk id="14" creationId="{6CB685F0-B9D6-47D2-A40E-18ED994B09CA}"/>
          </ac:grpSpMkLst>
        </pc:grpChg>
        <pc:grpChg chg="del">
          <ac:chgData name="Kim Ngân Hà Thị" userId="59e7bfc095e1f7fc" providerId="LiveId" clId="{0916F54C-6904-4360-BB75-57B22F01F14F}" dt="2022-08-04T16:32:33.184" v="2524" actId="478"/>
          <ac:grpSpMkLst>
            <pc:docMk/>
            <pc:sldMk cId="3966172198" sldId="361"/>
            <ac:grpSpMk id="16" creationId="{95C21B80-0D98-065F-3995-FE935CC32516}"/>
          </ac:grpSpMkLst>
        </pc:grpChg>
        <pc:grpChg chg="del">
          <ac:chgData name="Kim Ngân Hà Thị" userId="59e7bfc095e1f7fc" providerId="LiveId" clId="{0916F54C-6904-4360-BB75-57B22F01F14F}" dt="2022-08-04T16:32:31.873" v="2523" actId="478"/>
          <ac:grpSpMkLst>
            <pc:docMk/>
            <pc:sldMk cId="3966172198" sldId="361"/>
            <ac:grpSpMk id="19" creationId="{3141C58E-2B5F-B253-B564-4BB439D2B2FE}"/>
          </ac:grpSpMkLst>
        </pc:grpChg>
        <pc:grpChg chg="add mod">
          <ac:chgData name="Kim Ngân Hà Thị" userId="59e7bfc095e1f7fc" providerId="LiveId" clId="{0916F54C-6904-4360-BB75-57B22F01F14F}" dt="2022-08-04T16:32:34.221" v="2525"/>
          <ac:grpSpMkLst>
            <pc:docMk/>
            <pc:sldMk cId="3966172198" sldId="361"/>
            <ac:grpSpMk id="22" creationId="{759CB7AD-CF0A-684B-0307-646063E160B1}"/>
          </ac:grpSpMkLst>
        </pc:grpChg>
        <pc:grpChg chg="add mod">
          <ac:chgData name="Kim Ngân Hà Thị" userId="59e7bfc095e1f7fc" providerId="LiveId" clId="{0916F54C-6904-4360-BB75-57B22F01F14F}" dt="2022-08-04T16:32:34.221" v="2525"/>
          <ac:grpSpMkLst>
            <pc:docMk/>
            <pc:sldMk cId="3966172198" sldId="361"/>
            <ac:grpSpMk id="25" creationId="{98FC5B35-7ED1-88C1-C4B4-06A30740EAD4}"/>
          </ac:grpSpMkLst>
        </pc:grpChg>
        <pc:grpChg chg="mod">
          <ac:chgData name="Kim Ngân Hà Thị" userId="59e7bfc095e1f7fc" providerId="LiveId" clId="{0916F54C-6904-4360-BB75-57B22F01F14F}" dt="2022-08-04T16:32:34.221" v="2525"/>
          <ac:grpSpMkLst>
            <pc:docMk/>
            <pc:sldMk cId="3966172198" sldId="361"/>
            <ac:grpSpMk id="26" creationId="{EC652495-850F-48F8-4515-184208B27DF2}"/>
          </ac:grpSpMkLst>
        </pc:grpChg>
        <pc:grpChg chg="add mod">
          <ac:chgData name="Kim Ngân Hà Thị" userId="59e7bfc095e1f7fc" providerId="LiveId" clId="{0916F54C-6904-4360-BB75-57B22F01F14F}" dt="2022-08-04T16:32:34.221" v="2525"/>
          <ac:grpSpMkLst>
            <pc:docMk/>
            <pc:sldMk cId="3966172198" sldId="361"/>
            <ac:grpSpMk id="30" creationId="{2E007CF2-7A05-2DDC-92CA-277297CE39E3}"/>
          </ac:grpSpMkLst>
        </pc:grpChg>
        <pc:picChg chg="mod">
          <ac:chgData name="Kim Ngân Hà Thị" userId="59e7bfc095e1f7fc" providerId="LiveId" clId="{0916F54C-6904-4360-BB75-57B22F01F14F}" dt="2022-08-04T16:38:00.985" v="2580" actId="166"/>
          <ac:picMkLst>
            <pc:docMk/>
            <pc:sldMk cId="3966172198" sldId="361"/>
            <ac:picMk id="11" creationId="{6464E809-8281-BE4D-664A-AD0CB9C9CCFC}"/>
          </ac:picMkLst>
        </pc:picChg>
        <pc:picChg chg="mod">
          <ac:chgData name="Kim Ngân Hà Thị" userId="59e7bfc095e1f7fc" providerId="LiveId" clId="{0916F54C-6904-4360-BB75-57B22F01F14F}" dt="2022-08-04T16:38:00.985" v="2580" actId="166"/>
          <ac:picMkLst>
            <pc:docMk/>
            <pc:sldMk cId="3966172198" sldId="361"/>
            <ac:picMk id="12" creationId="{612B6706-E235-6C40-EEEA-D8A2E22D16C7}"/>
          </ac:picMkLst>
        </pc:picChg>
        <pc:picChg chg="mod">
          <ac:chgData name="Kim Ngân Hà Thị" userId="59e7bfc095e1f7fc" providerId="LiveId" clId="{0916F54C-6904-4360-BB75-57B22F01F14F}" dt="2022-08-04T16:32:34.221" v="2525"/>
          <ac:picMkLst>
            <pc:docMk/>
            <pc:sldMk cId="3966172198" sldId="361"/>
            <ac:picMk id="23" creationId="{4E123807-9A48-7D7C-D872-53C3AA57695B}"/>
          </ac:picMkLst>
        </pc:picChg>
        <pc:picChg chg="mod">
          <ac:chgData name="Kim Ngân Hà Thị" userId="59e7bfc095e1f7fc" providerId="LiveId" clId="{0916F54C-6904-4360-BB75-57B22F01F14F}" dt="2022-08-04T16:32:34.221" v="2525"/>
          <ac:picMkLst>
            <pc:docMk/>
            <pc:sldMk cId="3966172198" sldId="361"/>
            <ac:picMk id="28" creationId="{10233B61-0AB4-9847-6193-A37E9867A3F0}"/>
          </ac:picMkLst>
        </pc:picChg>
        <pc:picChg chg="mod">
          <ac:chgData name="Kim Ngân Hà Thị" userId="59e7bfc095e1f7fc" providerId="LiveId" clId="{0916F54C-6904-4360-BB75-57B22F01F14F}" dt="2022-08-04T16:32:34.221" v="2525"/>
          <ac:picMkLst>
            <pc:docMk/>
            <pc:sldMk cId="3966172198" sldId="361"/>
            <ac:picMk id="31" creationId="{84CCAD6A-A14F-C110-0498-1B2B3313626C}"/>
          </ac:picMkLst>
        </pc:picChg>
        <pc:picChg chg="mod">
          <ac:chgData name="Kim Ngân Hà Thị" userId="59e7bfc095e1f7fc" providerId="LiveId" clId="{0916F54C-6904-4360-BB75-57B22F01F14F}" dt="2022-08-04T16:38:00.985" v="2580" actId="166"/>
          <ac:picMkLst>
            <pc:docMk/>
            <pc:sldMk cId="3966172198" sldId="361"/>
            <ac:picMk id="2054" creationId="{269F82BB-B253-1F44-1FC6-AD7308B249A7}"/>
          </ac:picMkLst>
        </pc:picChg>
      </pc:sldChg>
      <pc:sldChg chg="addSp delSp modSp add mod">
        <pc:chgData name="Kim Ngân Hà Thị" userId="59e7bfc095e1f7fc" providerId="LiveId" clId="{0916F54C-6904-4360-BB75-57B22F01F14F}" dt="2022-08-04T16:55:03.393" v="3149" actId="207"/>
        <pc:sldMkLst>
          <pc:docMk/>
          <pc:sldMk cId="2418622718" sldId="362"/>
        </pc:sldMkLst>
        <pc:spChg chg="mod">
          <ac:chgData name="Kim Ngân Hà Thị" userId="59e7bfc095e1f7fc" providerId="LiveId" clId="{0916F54C-6904-4360-BB75-57B22F01F14F}" dt="2022-08-04T16:53:43.369" v="3132" actId="207"/>
          <ac:spMkLst>
            <pc:docMk/>
            <pc:sldMk cId="2418622718" sldId="362"/>
            <ac:spMk id="8" creationId="{2C490E11-FE9A-A7D2-68CF-75D0F605E02C}"/>
          </ac:spMkLst>
        </pc:spChg>
        <pc:spChg chg="mod">
          <ac:chgData name="Kim Ngân Hà Thị" userId="59e7bfc095e1f7fc" providerId="LiveId" clId="{0916F54C-6904-4360-BB75-57B22F01F14F}" dt="2022-08-04T16:53:19.596" v="3130" actId="1076"/>
          <ac:spMkLst>
            <pc:docMk/>
            <pc:sldMk cId="2418622718" sldId="362"/>
            <ac:spMk id="9" creationId="{45FD98A4-2FDE-0A65-CB27-7AB050B96F1D}"/>
          </ac:spMkLst>
        </pc:spChg>
        <pc:spChg chg="mod">
          <ac:chgData name="Kim Ngân Hà Thị" userId="59e7bfc095e1f7fc" providerId="LiveId" clId="{0916F54C-6904-4360-BB75-57B22F01F14F}" dt="2022-08-04T16:55:03.393" v="3149" actId="207"/>
          <ac:spMkLst>
            <pc:docMk/>
            <pc:sldMk cId="2418622718" sldId="362"/>
            <ac:spMk id="10" creationId="{FFA756B1-DAEB-E5BE-ED12-02B67A514265}"/>
          </ac:spMkLst>
        </pc:spChg>
        <pc:spChg chg="mod">
          <ac:chgData name="Kim Ngân Hà Thị" userId="59e7bfc095e1f7fc" providerId="LiveId" clId="{0916F54C-6904-4360-BB75-57B22F01F14F}" dt="2022-08-04T16:54:52.452" v="3148" actId="1076"/>
          <ac:spMkLst>
            <pc:docMk/>
            <pc:sldMk cId="2418622718" sldId="362"/>
            <ac:spMk id="11" creationId="{BC78920C-E516-54CF-0589-C6291B19EF3C}"/>
          </ac:spMkLst>
        </pc:spChg>
        <pc:picChg chg="add mod">
          <ac:chgData name="Kim Ngân Hà Thị" userId="59e7bfc095e1f7fc" providerId="LiveId" clId="{0916F54C-6904-4360-BB75-57B22F01F14F}" dt="2022-08-04T16:52:54.179" v="3122" actId="1076"/>
          <ac:picMkLst>
            <pc:docMk/>
            <pc:sldMk cId="2418622718" sldId="362"/>
            <ac:picMk id="14" creationId="{3DBFF82B-495A-F5EA-20B1-42AD9C1C1507}"/>
          </ac:picMkLst>
        </pc:picChg>
        <pc:picChg chg="del">
          <ac:chgData name="Kim Ngân Hà Thị" userId="59e7bfc095e1f7fc" providerId="LiveId" clId="{0916F54C-6904-4360-BB75-57B22F01F14F}" dt="2022-08-04T16:46:39.710" v="2919" actId="478"/>
          <ac:picMkLst>
            <pc:docMk/>
            <pc:sldMk cId="2418622718" sldId="362"/>
            <ac:picMk id="12290" creationId="{F6DED09B-5553-D9D1-1D52-A8370BF0E7A3}"/>
          </ac:picMkLst>
        </pc:picChg>
        <pc:cxnChg chg="add del mod">
          <ac:chgData name="Kim Ngân Hà Thị" userId="59e7bfc095e1f7fc" providerId="LiveId" clId="{0916F54C-6904-4360-BB75-57B22F01F14F}" dt="2022-08-04T16:49:10.133" v="3079" actId="478"/>
          <ac:cxnSpMkLst>
            <pc:docMk/>
            <pc:sldMk cId="2418622718" sldId="362"/>
            <ac:cxnSpMk id="12" creationId="{2607A9AA-83E8-46B2-727F-3AF9CE8AC69C}"/>
          </ac:cxnSpMkLst>
        </pc:cxn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4D0F5-9E47-405E-B005-CB2768EA755E}" type="datetimeFigureOut">
              <a:rPr lang="en-US" smtClean="0"/>
              <a:t>30/12/2024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3312A-7923-48C3-AFCB-D2E8912A9B03}" type="slidenum">
              <a:rPr lang="en-US" smtClean="0"/>
              <a:t>‹#›</a:t>
            </a:fld>
            <a:endParaRPr lang="en-US"/>
          </a:p>
        </p:txBody>
      </p:sp>
    </p:spTree>
    <p:extLst>
      <p:ext uri="{BB962C8B-B14F-4D97-AF65-F5344CB8AC3E}">
        <p14:creationId xmlns:p14="http://schemas.microsoft.com/office/powerpoint/2010/main" val="177589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98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 tham khảo trò cướp vàng trong blooket</a:t>
            </a:r>
          </a:p>
        </p:txBody>
      </p:sp>
      <p:sp>
        <p:nvSpPr>
          <p:cNvPr id="4" name="Slide Number Placeholder 3"/>
          <p:cNvSpPr>
            <a:spLocks noGrp="1"/>
          </p:cNvSpPr>
          <p:nvPr>
            <p:ph type="sldNum" sz="quarter" idx="5"/>
          </p:nvPr>
        </p:nvSpPr>
        <p:spPr/>
        <p:txBody>
          <a:bodyPr/>
          <a:lstStyle/>
          <a:p>
            <a:fld id="{DD73312A-7923-48C3-AFCB-D2E8912A9B03}" type="slidenum">
              <a:rPr lang="en-US" smtClean="0"/>
              <a:t>2</a:t>
            </a:fld>
            <a:endParaRPr lang="en-US"/>
          </a:p>
        </p:txBody>
      </p:sp>
    </p:spTree>
    <p:extLst>
      <p:ext uri="{BB962C8B-B14F-4D97-AF65-F5344CB8AC3E}">
        <p14:creationId xmlns:p14="http://schemas.microsoft.com/office/powerpoint/2010/main" val="3227827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0089BC-9D70-F41E-AF55-53F0E1D9B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AD9FD9-8F5B-9F0A-DE77-F295D1DB08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B08FA2F-07CB-2DE8-8473-B69D03AB064A}"/>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5" name="Footer Placeholder 4">
            <a:extLst>
              <a:ext uri="{FF2B5EF4-FFF2-40B4-BE49-F238E27FC236}">
                <a16:creationId xmlns:a16="http://schemas.microsoft.com/office/drawing/2014/main" xmlns="" id="{6BFABB9C-8267-228A-BE40-5FC07E40F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489EC9-245C-494A-40D7-A302A1B07668}"/>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351862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67599-8BD8-B453-A00A-B41C16178C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C1EF24-C296-17D1-8C5B-9A72E8FE34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8C95F7-9E10-8310-9F6D-25771692E52E}"/>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5" name="Footer Placeholder 4">
            <a:extLst>
              <a:ext uri="{FF2B5EF4-FFF2-40B4-BE49-F238E27FC236}">
                <a16:creationId xmlns:a16="http://schemas.microsoft.com/office/drawing/2014/main" xmlns="" id="{DB3C4A5C-5AC0-067E-BEAE-B8BC8BFC2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C11D5F-09CD-5FF8-EB75-4974AB6ABCFD}"/>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424709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89736EC-0E3D-201F-116E-B817BDC40F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8C415C-01CB-FBA3-6EBF-55DACBE209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0CE787-0620-3A54-9C09-D16F6430290D}"/>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5" name="Footer Placeholder 4">
            <a:extLst>
              <a:ext uri="{FF2B5EF4-FFF2-40B4-BE49-F238E27FC236}">
                <a16:creationId xmlns:a16="http://schemas.microsoft.com/office/drawing/2014/main" xmlns="" id="{3F070487-CEE9-50D6-0E9A-B4A43BF2B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3D50E5-E5D4-57CD-6F4F-9B807244546E}"/>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221487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43F32-4174-EEB7-0258-031545D711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F4BC8C-4D92-F636-8986-990FD6F869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9BCE2D-282D-5334-3607-EC791A091E06}"/>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5" name="Footer Placeholder 4">
            <a:extLst>
              <a:ext uri="{FF2B5EF4-FFF2-40B4-BE49-F238E27FC236}">
                <a16:creationId xmlns:a16="http://schemas.microsoft.com/office/drawing/2014/main" xmlns="" id="{49975EAB-EA09-FF9E-C93E-7AC62D889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27B0807-DA55-88EA-71E5-F36D58D006DE}"/>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1635102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9A65A8-C260-6410-CC5C-B3A271AC4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6DDC27-2FB0-67E6-F10B-61803AC91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DAE45D-A2A5-30DE-03DE-55322CFD1AA6}"/>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5" name="Footer Placeholder 4">
            <a:extLst>
              <a:ext uri="{FF2B5EF4-FFF2-40B4-BE49-F238E27FC236}">
                <a16:creationId xmlns:a16="http://schemas.microsoft.com/office/drawing/2014/main" xmlns="" id="{8399C479-B65B-6247-6C79-8A6B649A0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DB9E837-A9CC-74D1-F577-4F3771FC4B15}"/>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45847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9B0D1F-18AA-EAB3-EDE1-E1E0408FCD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724A64-BFCA-51DD-2AD4-A3687EE5B2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3382F20-FD4D-4D98-06F2-4F3A701776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5798A01-1752-BC7A-3779-8261BD1E4533}"/>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6" name="Footer Placeholder 5">
            <a:extLst>
              <a:ext uri="{FF2B5EF4-FFF2-40B4-BE49-F238E27FC236}">
                <a16:creationId xmlns:a16="http://schemas.microsoft.com/office/drawing/2014/main" xmlns="" id="{EB946C10-DB44-7312-A027-2897A117E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BE4600-E4D9-DF2D-4348-091C8DF4A3F8}"/>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387296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27D5FA-9CC6-CA1A-8F0E-F966BE6CA3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8203C7-7EB0-6A61-FC04-7B870EF927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6DAB56C-3E60-2197-A860-5E462A13BD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FDC7CB4-0F4B-4C38-6A5A-21DE41D91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344F72F-7DFD-73D0-8D0F-AE0614C565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69A2D5B-577A-CEF5-1BD3-CBCB69BBC3C7}"/>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8" name="Footer Placeholder 7">
            <a:extLst>
              <a:ext uri="{FF2B5EF4-FFF2-40B4-BE49-F238E27FC236}">
                <a16:creationId xmlns:a16="http://schemas.microsoft.com/office/drawing/2014/main" xmlns="" id="{6FA73982-CEE4-EF48-756A-5D4A00BF06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6ED06A4-D4AE-E18D-52B1-39C4AC3762AF}"/>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2308748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6D82A6-D41B-4CB0-DAEA-C54453A6B6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C510DFA-90A2-111E-2356-98DEB9F0A6E7}"/>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4" name="Footer Placeholder 3">
            <a:extLst>
              <a:ext uri="{FF2B5EF4-FFF2-40B4-BE49-F238E27FC236}">
                <a16:creationId xmlns:a16="http://schemas.microsoft.com/office/drawing/2014/main" xmlns="" id="{D9D3F37C-E498-576D-A58F-0E17E7C80F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CDDCA2D-8906-B934-E3B4-5BA5C574C0D4}"/>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778603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621537D-FEDB-0F9D-8431-2027D802728D}"/>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3" name="Footer Placeholder 2">
            <a:extLst>
              <a:ext uri="{FF2B5EF4-FFF2-40B4-BE49-F238E27FC236}">
                <a16:creationId xmlns:a16="http://schemas.microsoft.com/office/drawing/2014/main" xmlns="" id="{A4B44B52-DDBD-6150-63AA-125ABF386B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1C4D2E7-7121-149D-62E5-33B2A46396F3}"/>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605838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63F519-0C09-7D68-F221-97714C85B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711B291-514B-0594-4ED6-46259F97F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3A3E094-40C3-1459-9119-9B4998513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A331107-C95F-5349-A127-E6B885F9B4BD}"/>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6" name="Footer Placeholder 5">
            <a:extLst>
              <a:ext uri="{FF2B5EF4-FFF2-40B4-BE49-F238E27FC236}">
                <a16:creationId xmlns:a16="http://schemas.microsoft.com/office/drawing/2014/main" xmlns="" id="{365BE043-86AE-1DA3-D7D6-D614D5A92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A87D20-997C-94E4-C827-724949173D60}"/>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3375618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34653C-0C53-BBD5-84C2-A256DDB05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F3F1622-DB26-BD89-7DAF-AC2F93F44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C774C3C-F40C-A254-16F8-5E883F1E0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2206702-AB95-2E6C-D4DE-BFD51DFDE879}"/>
              </a:ext>
            </a:extLst>
          </p:cNvPr>
          <p:cNvSpPr>
            <a:spLocks noGrp="1"/>
          </p:cNvSpPr>
          <p:nvPr>
            <p:ph type="dt" sz="half" idx="10"/>
          </p:nvPr>
        </p:nvSpPr>
        <p:spPr/>
        <p:txBody>
          <a:bodyPr/>
          <a:lstStyle/>
          <a:p>
            <a:fld id="{62DE1A1B-349F-4D90-874E-4D355F25B019}" type="datetimeFigureOut">
              <a:rPr lang="en-US" smtClean="0"/>
              <a:t>30/12/2024</a:t>
            </a:fld>
            <a:endParaRPr lang="en-US"/>
          </a:p>
        </p:txBody>
      </p:sp>
      <p:sp>
        <p:nvSpPr>
          <p:cNvPr id="6" name="Footer Placeholder 5">
            <a:extLst>
              <a:ext uri="{FF2B5EF4-FFF2-40B4-BE49-F238E27FC236}">
                <a16:creationId xmlns:a16="http://schemas.microsoft.com/office/drawing/2014/main" xmlns="" id="{8675F720-B508-E44C-A8A7-55B8D0BA4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3A1D6B7-458D-D35F-1E2E-63C808A8107B}"/>
              </a:ext>
            </a:extLst>
          </p:cNvPr>
          <p:cNvSpPr>
            <a:spLocks noGrp="1"/>
          </p:cNvSpPr>
          <p:nvPr>
            <p:ph type="sldNum" sz="quarter" idx="12"/>
          </p:nvPr>
        </p:nvSpPr>
        <p:spPr/>
        <p:txBody>
          <a:bodyPr/>
          <a:lstStyle/>
          <a:p>
            <a:fld id="{69E1E48C-972A-4521-8407-7DE3A57F2464}" type="slidenum">
              <a:rPr lang="en-US" smtClean="0"/>
              <a:t>‹#›</a:t>
            </a:fld>
            <a:endParaRPr lang="en-US"/>
          </a:p>
        </p:txBody>
      </p:sp>
    </p:spTree>
    <p:extLst>
      <p:ext uri="{BB962C8B-B14F-4D97-AF65-F5344CB8AC3E}">
        <p14:creationId xmlns:p14="http://schemas.microsoft.com/office/powerpoint/2010/main" val="48416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9A51A4-78E3-7B53-6F8C-570A1A090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85173F1-F278-585C-C967-2BB8FF759C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E627DF-212A-5F6C-7EB2-19FFA5512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E1A1B-349F-4D90-874E-4D355F25B019}" type="datetimeFigureOut">
              <a:rPr lang="en-US" smtClean="0"/>
              <a:t>30/12/2024</a:t>
            </a:fld>
            <a:endParaRPr lang="en-US"/>
          </a:p>
        </p:txBody>
      </p:sp>
      <p:sp>
        <p:nvSpPr>
          <p:cNvPr id="5" name="Footer Placeholder 4">
            <a:extLst>
              <a:ext uri="{FF2B5EF4-FFF2-40B4-BE49-F238E27FC236}">
                <a16:creationId xmlns:a16="http://schemas.microsoft.com/office/drawing/2014/main" xmlns="" id="{E50A404F-2C5D-0B1F-4147-EF7F075B1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BDC1BC2-0EE3-084C-B781-4E6D7A32C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1E48C-972A-4521-8407-7DE3A57F2464}" type="slidenum">
              <a:rPr lang="en-US" smtClean="0"/>
              <a:t>‹#›</a:t>
            </a:fld>
            <a:endParaRPr lang="en-US"/>
          </a:p>
        </p:txBody>
      </p:sp>
    </p:spTree>
    <p:extLst>
      <p:ext uri="{BB962C8B-B14F-4D97-AF65-F5344CB8AC3E}">
        <p14:creationId xmlns:p14="http://schemas.microsoft.com/office/powerpoint/2010/main" val="1188322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microsoft.com/office/2007/relationships/hdphoto" Target="../media/hdphoto1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15.xml"/><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slide" Target="slide18.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5.pn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slideLayout" Target="../slideLayouts/slideLayout2.xml"/><Relationship Id="rId21" Type="http://schemas.openxmlformats.org/officeDocument/2006/relationships/image" Target="../media/image9.png"/><Relationship Id="rId7" Type="http://schemas.openxmlformats.org/officeDocument/2006/relationships/image" Target="../media/image2.png"/><Relationship Id="rId12" Type="http://schemas.microsoft.com/office/2007/relationships/hdphoto" Target="../media/hdphoto4.wdp"/><Relationship Id="rId17" Type="http://schemas.openxmlformats.org/officeDocument/2006/relationships/image" Target="../media/image7.png"/><Relationship Id="rId25" Type="http://schemas.openxmlformats.org/officeDocument/2006/relationships/image" Target="../media/image11.png"/><Relationship Id="rId2" Type="http://schemas.openxmlformats.org/officeDocument/2006/relationships/audio" Target="../media/media1.mp3"/><Relationship Id="rId16" Type="http://schemas.microsoft.com/office/2007/relationships/hdphoto" Target="../media/hdphoto6.wdp"/><Relationship Id="rId20" Type="http://schemas.microsoft.com/office/2007/relationships/hdphoto" Target="../media/hdphoto8.wdp"/><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png"/><Relationship Id="rId24" Type="http://schemas.microsoft.com/office/2007/relationships/hdphoto" Target="../media/hdphoto10.wdp"/><Relationship Id="rId5" Type="http://schemas.openxmlformats.org/officeDocument/2006/relationships/image" Target="../media/image1.png"/><Relationship Id="rId15" Type="http://schemas.openxmlformats.org/officeDocument/2006/relationships/image" Target="../media/image6.png"/><Relationship Id="rId23" Type="http://schemas.openxmlformats.org/officeDocument/2006/relationships/image" Target="../media/image10.png"/><Relationship Id="rId10" Type="http://schemas.microsoft.com/office/2007/relationships/hdphoto" Target="../media/hdphoto3.wdp"/><Relationship Id="rId19"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3.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microsoft.com/office/2007/relationships/hdphoto" Target="../media/hdphoto1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21.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2.wdp"/><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slide" Target="slide27.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5.png"/><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30.xml"/><Relationship Id="rId7" Type="http://schemas.microsoft.com/office/2007/relationships/hdphoto" Target="../media/hdphoto1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3.wdp"/><Relationship Id="rId10" Type="http://schemas.openxmlformats.org/officeDocument/2006/relationships/image" Target="../media/image14.png"/><Relationship Id="rId4" Type="http://schemas.openxmlformats.org/officeDocument/2006/relationships/image" Target="../media/image15.png"/><Relationship Id="rId9" Type="http://schemas.microsoft.com/office/2007/relationships/hdphoto" Target="../media/hdphoto12.wdp"/></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2.wdp"/><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gif"/></Relationships>
</file>

<file path=ppt/slides/_rels/slide34.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jpeg"/><Relationship Id="rId4" Type="http://schemas.openxmlformats.org/officeDocument/2006/relationships/image" Target="../media/image23.gif"/></Relationships>
</file>

<file path=ppt/slides/_rels/slide3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30.png"/><Relationship Id="rId4" Type="http://schemas.microsoft.com/office/2007/relationships/hdphoto" Target="../media/hdphoto15.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2.wdp"/><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6.wmf"/><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3.jpe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68.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slide" Target="slide9.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5.png"/><Relationship Id="rId4"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descr="n16 zalo Nguyen Doan Thao Trang"/>
          <p:cNvSpPr txBox="1">
            <a:spLocks noGrp="1"/>
          </p:cNvSpPr>
          <p:nvPr>
            <p:ph type="ctrTitle"/>
          </p:nvPr>
        </p:nvSpPr>
        <p:spPr>
          <a:xfrm>
            <a:off x="-19530" y="1930979"/>
            <a:ext cx="9121236" cy="2872800"/>
          </a:xfrm>
          <a:prstGeom prst="rect">
            <a:avLst/>
          </a:prstGeom>
        </p:spPr>
        <p:txBody>
          <a:bodyPr spcFirstLastPara="1" vert="horz" wrap="square" lIns="121900" tIns="0" rIns="121900" bIns="0" rtlCol="0" anchor="b" anchorCtr="0">
            <a:noAutofit/>
          </a:bodyPr>
          <a:lstStyle/>
          <a:p>
            <a:pPr>
              <a:lnSpc>
                <a:spcPct val="100000"/>
              </a:lnSpc>
              <a:spcBef>
                <a:spcPts val="800"/>
              </a:spcBef>
              <a:spcAft>
                <a:spcPts val="800"/>
              </a:spcAft>
            </a:pPr>
            <a:r>
              <a:rPr lang="en" sz="6400">
                <a:solidFill>
                  <a:schemeClr val="bg1">
                    <a:lumMod val="10000"/>
                  </a:schemeClr>
                </a:solidFill>
                <a:latin typeface="Segoe UI Black" panose="020B0A02040204020203" pitchFamily="34" charset="0"/>
                <a:ea typeface="Segoe UI Black" panose="020B0A02040204020203" pitchFamily="34" charset="0"/>
              </a:rPr>
              <a:t>CHÀO MỪNG</a:t>
            </a:r>
            <a:r>
              <a:rPr lang="en" sz="6400">
                <a:solidFill>
                  <a:schemeClr val="accent4"/>
                </a:solidFill>
                <a:latin typeface="Segoe UI Black" panose="020B0A02040204020203" pitchFamily="34" charset="0"/>
                <a:ea typeface="Segoe UI Black" panose="020B0A02040204020203" pitchFamily="34" charset="0"/>
              </a:rPr>
              <a:t/>
            </a:r>
            <a:br>
              <a:rPr lang="en" sz="6400">
                <a:solidFill>
                  <a:schemeClr val="accent4"/>
                </a:solidFill>
                <a:latin typeface="Segoe UI Black" panose="020B0A02040204020203" pitchFamily="34" charset="0"/>
                <a:ea typeface="Segoe UI Black" panose="020B0A02040204020203" pitchFamily="34" charset="0"/>
              </a:rPr>
            </a:br>
            <a:r>
              <a:rPr lang="en" sz="6400">
                <a:solidFill>
                  <a:srgbClr val="529C98"/>
                </a:solidFill>
                <a:latin typeface="Segoe UI Black" panose="020B0A02040204020203" pitchFamily="34" charset="0"/>
                <a:ea typeface="Segoe UI Black" panose="020B0A02040204020203" pitchFamily="34" charset="0"/>
              </a:rPr>
              <a:t>QUÝ THẦY CÔ</a:t>
            </a:r>
            <a:r>
              <a:rPr lang="en" sz="6400">
                <a:solidFill>
                  <a:schemeClr val="accent4"/>
                </a:solidFill>
                <a:latin typeface="Segoe UI Black" panose="020B0A02040204020203" pitchFamily="34" charset="0"/>
                <a:ea typeface="Segoe UI Black" panose="020B0A02040204020203" pitchFamily="34" charset="0"/>
              </a:rPr>
              <a:t/>
            </a:r>
            <a:br>
              <a:rPr lang="en" sz="6400">
                <a:solidFill>
                  <a:schemeClr val="accent4"/>
                </a:solidFill>
                <a:latin typeface="Segoe UI Black" panose="020B0A02040204020203" pitchFamily="34" charset="0"/>
                <a:ea typeface="Segoe UI Black" panose="020B0A02040204020203" pitchFamily="34" charset="0"/>
              </a:rPr>
            </a:br>
            <a:r>
              <a:rPr lang="en" sz="6400">
                <a:solidFill>
                  <a:schemeClr val="bg1">
                    <a:lumMod val="10000"/>
                  </a:schemeClr>
                </a:solidFill>
                <a:latin typeface="Segoe UI Black" panose="020B0A02040204020203" pitchFamily="34" charset="0"/>
                <a:ea typeface="Segoe UI Black" panose="020B0A02040204020203" pitchFamily="34" charset="0"/>
              </a:rPr>
              <a:t>DỰ GIỜ - THĂM LỚP</a:t>
            </a:r>
            <a:endParaRPr sz="6400">
              <a:solidFill>
                <a:schemeClr val="bg1">
                  <a:lumMod val="10000"/>
                </a:schemeClr>
              </a:solidFill>
              <a:latin typeface="Segoe UI Black" panose="020B0A02040204020203" pitchFamily="34" charset="0"/>
              <a:ea typeface="Segoe UI Black" panose="020B0A02040204020203" pitchFamily="34" charset="0"/>
            </a:endParaRPr>
          </a:p>
        </p:txBody>
      </p:sp>
      <p:grpSp>
        <p:nvGrpSpPr>
          <p:cNvPr id="212" name="Google Shape;212;p29" descr="n16 zalo Nguyen Doan Thao Trang"/>
          <p:cNvGrpSpPr/>
          <p:nvPr/>
        </p:nvGrpSpPr>
        <p:grpSpPr>
          <a:xfrm rot="775626">
            <a:off x="10734941" y="-17928"/>
            <a:ext cx="1546712" cy="4083559"/>
            <a:chOff x="1951627" y="1307222"/>
            <a:chExt cx="210131" cy="554787"/>
          </a:xfrm>
        </p:grpSpPr>
        <p:sp>
          <p:nvSpPr>
            <p:cNvPr id="213" name="Google Shape;213;p29"/>
            <p:cNvSpPr/>
            <p:nvPr/>
          </p:nvSpPr>
          <p:spPr>
            <a:xfrm>
              <a:off x="2014505" y="1471151"/>
              <a:ext cx="45769" cy="109901"/>
            </a:xfrm>
            <a:custGeom>
              <a:avLst/>
              <a:gdLst/>
              <a:ahLst/>
              <a:cxnLst/>
              <a:rect l="l" t="t" r="r" b="b"/>
              <a:pathLst>
                <a:path w="1169" h="2807" extrusionOk="0">
                  <a:moveTo>
                    <a:pt x="1168" y="1"/>
                  </a:moveTo>
                  <a:lnTo>
                    <a:pt x="1" y="108"/>
                  </a:lnTo>
                  <a:lnTo>
                    <a:pt x="290" y="2807"/>
                  </a:lnTo>
                  <a:lnTo>
                    <a:pt x="1168" y="2807"/>
                  </a:lnTo>
                  <a:lnTo>
                    <a:pt x="1168" y="1"/>
                  </a:ln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14" name="Google Shape;214;p29"/>
            <p:cNvSpPr/>
            <p:nvPr/>
          </p:nvSpPr>
          <p:spPr>
            <a:xfrm>
              <a:off x="1951627" y="1307222"/>
              <a:ext cx="108648" cy="273833"/>
            </a:xfrm>
            <a:custGeom>
              <a:avLst/>
              <a:gdLst/>
              <a:ahLst/>
              <a:cxnLst/>
              <a:rect l="l" t="t" r="r" b="b"/>
              <a:pathLst>
                <a:path w="2775" h="6994" extrusionOk="0">
                  <a:moveTo>
                    <a:pt x="1392" y="1"/>
                  </a:moveTo>
                  <a:cubicBezTo>
                    <a:pt x="621" y="1"/>
                    <a:pt x="0" y="622"/>
                    <a:pt x="0" y="1382"/>
                  </a:cubicBezTo>
                  <a:lnTo>
                    <a:pt x="0" y="3021"/>
                  </a:lnTo>
                  <a:lnTo>
                    <a:pt x="0" y="4456"/>
                  </a:lnTo>
                  <a:lnTo>
                    <a:pt x="0" y="6994"/>
                  </a:lnTo>
                  <a:lnTo>
                    <a:pt x="889" y="6994"/>
                  </a:lnTo>
                  <a:lnTo>
                    <a:pt x="1168" y="4338"/>
                  </a:lnTo>
                  <a:lnTo>
                    <a:pt x="1607" y="4295"/>
                  </a:lnTo>
                  <a:lnTo>
                    <a:pt x="2774" y="4188"/>
                  </a:lnTo>
                  <a:lnTo>
                    <a:pt x="2774" y="3021"/>
                  </a:lnTo>
                  <a:lnTo>
                    <a:pt x="2774" y="1382"/>
                  </a:lnTo>
                  <a:cubicBezTo>
                    <a:pt x="2774" y="622"/>
                    <a:pt x="2153" y="1"/>
                    <a:pt x="1392" y="1"/>
                  </a:cubicBez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215" name="Google Shape;215;p29"/>
            <p:cNvSpPr/>
            <p:nvPr/>
          </p:nvSpPr>
          <p:spPr>
            <a:xfrm>
              <a:off x="2025859" y="1581012"/>
              <a:ext cx="34415" cy="280997"/>
            </a:xfrm>
            <a:custGeom>
              <a:avLst/>
              <a:gdLst/>
              <a:ahLst/>
              <a:cxnLst/>
              <a:rect l="l" t="t" r="r" b="b"/>
              <a:pathLst>
                <a:path w="879" h="7177" extrusionOk="0">
                  <a:moveTo>
                    <a:pt x="0" y="1"/>
                  </a:moveTo>
                  <a:lnTo>
                    <a:pt x="760" y="7176"/>
                  </a:lnTo>
                  <a:lnTo>
                    <a:pt x="878" y="7176"/>
                  </a:lnTo>
                  <a:lnTo>
                    <a:pt x="878" y="1"/>
                  </a:lnTo>
                  <a:close/>
                </a:path>
              </a:pathLst>
            </a:custGeom>
            <a:solidFill>
              <a:srgbClr val="FF7872"/>
            </a:solidFill>
            <a:ln>
              <a:noFill/>
            </a:ln>
          </p:spPr>
          <p:txBody>
            <a:bodyPr spcFirstLastPara="1" wrap="square" lIns="121900" tIns="121900" rIns="121900" bIns="121900" anchor="ctr" anchorCtr="0">
              <a:noAutofit/>
            </a:bodyPr>
            <a:lstStyle/>
            <a:p>
              <a:endParaRPr sz="2400"/>
            </a:p>
          </p:txBody>
        </p:sp>
        <p:sp>
          <p:nvSpPr>
            <p:cNvPr id="216" name="Google Shape;216;p29"/>
            <p:cNvSpPr/>
            <p:nvPr/>
          </p:nvSpPr>
          <p:spPr>
            <a:xfrm>
              <a:off x="1951627" y="1581012"/>
              <a:ext cx="34846" cy="280997"/>
            </a:xfrm>
            <a:custGeom>
              <a:avLst/>
              <a:gdLst/>
              <a:ahLst/>
              <a:cxnLst/>
              <a:rect l="l" t="t" r="r" b="b"/>
              <a:pathLst>
                <a:path w="890" h="7177" extrusionOk="0">
                  <a:moveTo>
                    <a:pt x="0" y="1"/>
                  </a:moveTo>
                  <a:lnTo>
                    <a:pt x="0" y="7176"/>
                  </a:lnTo>
                  <a:lnTo>
                    <a:pt x="129" y="7176"/>
                  </a:lnTo>
                  <a:lnTo>
                    <a:pt x="889" y="1"/>
                  </a:ln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217" name="Google Shape;217;p29"/>
            <p:cNvSpPr/>
            <p:nvPr/>
          </p:nvSpPr>
          <p:spPr>
            <a:xfrm>
              <a:off x="1960827" y="1585201"/>
              <a:ext cx="8026" cy="25214"/>
            </a:xfrm>
            <a:custGeom>
              <a:avLst/>
              <a:gdLst/>
              <a:ahLst/>
              <a:cxnLst/>
              <a:rect l="l" t="t" r="r" b="b"/>
              <a:pathLst>
                <a:path w="205" h="644" extrusionOk="0">
                  <a:moveTo>
                    <a:pt x="205" y="1"/>
                  </a:moveTo>
                  <a:lnTo>
                    <a:pt x="205" y="1"/>
                  </a:lnTo>
                  <a:cubicBezTo>
                    <a:pt x="98" y="205"/>
                    <a:pt x="22" y="419"/>
                    <a:pt x="1" y="643"/>
                  </a:cubicBezTo>
                  <a:cubicBezTo>
                    <a:pt x="98" y="440"/>
                    <a:pt x="172" y="226"/>
                    <a:pt x="205" y="1"/>
                  </a:cubicBezTo>
                  <a:close/>
                </a:path>
              </a:pathLst>
            </a:custGeom>
            <a:solidFill>
              <a:srgbClr val="FF7872"/>
            </a:solidFill>
            <a:ln>
              <a:noFill/>
            </a:ln>
          </p:spPr>
          <p:txBody>
            <a:bodyPr spcFirstLastPara="1" wrap="square" lIns="121900" tIns="121900" rIns="121900" bIns="121900" anchor="ctr" anchorCtr="0">
              <a:noAutofit/>
            </a:bodyPr>
            <a:lstStyle/>
            <a:p>
              <a:endParaRPr sz="2400"/>
            </a:p>
          </p:txBody>
        </p:sp>
        <p:sp>
          <p:nvSpPr>
            <p:cNvPr id="218" name="Google Shape;218;p29"/>
            <p:cNvSpPr/>
            <p:nvPr/>
          </p:nvSpPr>
          <p:spPr>
            <a:xfrm>
              <a:off x="1963803" y="1588176"/>
              <a:ext cx="10924" cy="34807"/>
            </a:xfrm>
            <a:custGeom>
              <a:avLst/>
              <a:gdLst/>
              <a:ahLst/>
              <a:cxnLst/>
              <a:rect l="l" t="t" r="r" b="b"/>
              <a:pathLst>
                <a:path w="279" h="889" extrusionOk="0">
                  <a:moveTo>
                    <a:pt x="279" y="0"/>
                  </a:moveTo>
                  <a:cubicBezTo>
                    <a:pt x="129" y="279"/>
                    <a:pt x="32" y="578"/>
                    <a:pt x="0" y="889"/>
                  </a:cubicBezTo>
                  <a:cubicBezTo>
                    <a:pt x="139" y="610"/>
                    <a:pt x="236" y="310"/>
                    <a:pt x="279" y="0"/>
                  </a:cubicBezTo>
                  <a:close/>
                </a:path>
              </a:pathLst>
            </a:custGeom>
            <a:solidFill>
              <a:srgbClr val="FF7872"/>
            </a:solidFill>
            <a:ln>
              <a:noFill/>
            </a:ln>
          </p:spPr>
          <p:txBody>
            <a:bodyPr spcFirstLastPara="1" wrap="square" lIns="121900" tIns="121900" rIns="121900" bIns="121900" anchor="ctr" anchorCtr="0">
              <a:noAutofit/>
            </a:bodyPr>
            <a:lstStyle/>
            <a:p>
              <a:endParaRPr sz="2400"/>
            </a:p>
          </p:txBody>
        </p:sp>
        <p:sp>
          <p:nvSpPr>
            <p:cNvPr id="219" name="Google Shape;219;p29"/>
            <p:cNvSpPr/>
            <p:nvPr/>
          </p:nvSpPr>
          <p:spPr>
            <a:xfrm>
              <a:off x="1962511" y="1613312"/>
              <a:ext cx="9710" cy="36099"/>
            </a:xfrm>
            <a:custGeom>
              <a:avLst/>
              <a:gdLst/>
              <a:ahLst/>
              <a:cxnLst/>
              <a:rect l="l" t="t" r="r" b="b"/>
              <a:pathLst>
                <a:path w="248" h="922" extrusionOk="0">
                  <a:moveTo>
                    <a:pt x="247" y="1"/>
                  </a:moveTo>
                  <a:cubicBezTo>
                    <a:pt x="108" y="279"/>
                    <a:pt x="22" y="600"/>
                    <a:pt x="1" y="922"/>
                  </a:cubicBezTo>
                  <a:cubicBezTo>
                    <a:pt x="129" y="622"/>
                    <a:pt x="215" y="311"/>
                    <a:pt x="247" y="1"/>
                  </a:cubicBezTo>
                  <a:close/>
                </a:path>
              </a:pathLst>
            </a:custGeom>
            <a:solidFill>
              <a:srgbClr val="FF7872"/>
            </a:solidFill>
            <a:ln>
              <a:noFill/>
            </a:ln>
          </p:spPr>
          <p:txBody>
            <a:bodyPr spcFirstLastPara="1" wrap="square" lIns="121900" tIns="121900" rIns="121900" bIns="121900" anchor="ctr" anchorCtr="0">
              <a:noAutofit/>
            </a:bodyPr>
            <a:lstStyle/>
            <a:p>
              <a:endParaRPr sz="2400"/>
            </a:p>
          </p:txBody>
        </p:sp>
        <p:sp>
          <p:nvSpPr>
            <p:cNvPr id="220" name="Google Shape;220;p29"/>
            <p:cNvSpPr/>
            <p:nvPr/>
          </p:nvSpPr>
          <p:spPr>
            <a:xfrm>
              <a:off x="2039249" y="1586493"/>
              <a:ext cx="4659" cy="36490"/>
            </a:xfrm>
            <a:custGeom>
              <a:avLst/>
              <a:gdLst/>
              <a:ahLst/>
              <a:cxnLst/>
              <a:rect l="l" t="t" r="r" b="b"/>
              <a:pathLst>
                <a:path w="119" h="932" extrusionOk="0">
                  <a:moveTo>
                    <a:pt x="44" y="0"/>
                  </a:moveTo>
                  <a:lnTo>
                    <a:pt x="44" y="0"/>
                  </a:lnTo>
                  <a:cubicBezTo>
                    <a:pt x="11" y="310"/>
                    <a:pt x="1" y="621"/>
                    <a:pt x="54" y="932"/>
                  </a:cubicBezTo>
                  <a:cubicBezTo>
                    <a:pt x="108" y="621"/>
                    <a:pt x="118" y="300"/>
                    <a:pt x="44"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221" name="Google Shape;221;p29"/>
            <p:cNvSpPr/>
            <p:nvPr/>
          </p:nvSpPr>
          <p:spPr>
            <a:xfrm>
              <a:off x="2045552" y="1601566"/>
              <a:ext cx="4659" cy="30656"/>
            </a:xfrm>
            <a:custGeom>
              <a:avLst/>
              <a:gdLst/>
              <a:ahLst/>
              <a:cxnLst/>
              <a:rect l="l" t="t" r="r" b="b"/>
              <a:pathLst>
                <a:path w="119" h="783" extrusionOk="0">
                  <a:moveTo>
                    <a:pt x="64" y="1"/>
                  </a:moveTo>
                  <a:cubicBezTo>
                    <a:pt x="33" y="247"/>
                    <a:pt x="0" y="515"/>
                    <a:pt x="33" y="782"/>
                  </a:cubicBezTo>
                  <a:cubicBezTo>
                    <a:pt x="86" y="525"/>
                    <a:pt x="118" y="258"/>
                    <a:pt x="64"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222" name="Google Shape;222;p29"/>
            <p:cNvSpPr/>
            <p:nvPr/>
          </p:nvSpPr>
          <p:spPr>
            <a:xfrm>
              <a:off x="1962942" y="1373467"/>
              <a:ext cx="47844" cy="41149"/>
            </a:xfrm>
            <a:custGeom>
              <a:avLst/>
              <a:gdLst/>
              <a:ahLst/>
              <a:cxnLst/>
              <a:rect l="l" t="t" r="r" b="b"/>
              <a:pathLst>
                <a:path w="1222" h="1051" extrusionOk="0">
                  <a:moveTo>
                    <a:pt x="11" y="1"/>
                  </a:moveTo>
                  <a:cubicBezTo>
                    <a:pt x="1" y="225"/>
                    <a:pt x="108" y="461"/>
                    <a:pt x="258" y="622"/>
                  </a:cubicBezTo>
                  <a:cubicBezTo>
                    <a:pt x="472" y="846"/>
                    <a:pt x="782" y="954"/>
                    <a:pt x="1082" y="1029"/>
                  </a:cubicBezTo>
                  <a:cubicBezTo>
                    <a:pt x="1125" y="1039"/>
                    <a:pt x="1168" y="1050"/>
                    <a:pt x="1222" y="1050"/>
                  </a:cubicBezTo>
                  <a:cubicBezTo>
                    <a:pt x="1136" y="1018"/>
                    <a:pt x="1061" y="975"/>
                    <a:pt x="986" y="932"/>
                  </a:cubicBezTo>
                  <a:cubicBezTo>
                    <a:pt x="600" y="708"/>
                    <a:pt x="140" y="461"/>
                    <a:pt x="11" y="1"/>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23" name="Google Shape;223;p29"/>
            <p:cNvSpPr/>
            <p:nvPr/>
          </p:nvSpPr>
          <p:spPr>
            <a:xfrm>
              <a:off x="1969676" y="1405337"/>
              <a:ext cx="30617" cy="17658"/>
            </a:xfrm>
            <a:custGeom>
              <a:avLst/>
              <a:gdLst/>
              <a:ahLst/>
              <a:cxnLst/>
              <a:rect l="l" t="t" r="r" b="b"/>
              <a:pathLst>
                <a:path w="782" h="451" extrusionOk="0">
                  <a:moveTo>
                    <a:pt x="0" y="1"/>
                  </a:moveTo>
                  <a:cubicBezTo>
                    <a:pt x="96" y="204"/>
                    <a:pt x="300" y="343"/>
                    <a:pt x="514" y="397"/>
                  </a:cubicBezTo>
                  <a:cubicBezTo>
                    <a:pt x="599" y="429"/>
                    <a:pt x="683" y="439"/>
                    <a:pt x="778" y="450"/>
                  </a:cubicBezTo>
                  <a:lnTo>
                    <a:pt x="778" y="450"/>
                  </a:lnTo>
                  <a:cubicBezTo>
                    <a:pt x="769" y="448"/>
                    <a:pt x="759" y="439"/>
                    <a:pt x="750" y="439"/>
                  </a:cubicBezTo>
                  <a:cubicBezTo>
                    <a:pt x="493" y="301"/>
                    <a:pt x="203" y="215"/>
                    <a:pt x="0" y="1"/>
                  </a:cubicBezTo>
                  <a:close/>
                  <a:moveTo>
                    <a:pt x="778" y="450"/>
                  </a:moveTo>
                  <a:cubicBezTo>
                    <a:pt x="779" y="450"/>
                    <a:pt x="780" y="451"/>
                    <a:pt x="781" y="451"/>
                  </a:cubicBezTo>
                  <a:cubicBezTo>
                    <a:pt x="780" y="450"/>
                    <a:pt x="779" y="450"/>
                    <a:pt x="778" y="450"/>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24" name="Google Shape;224;p29"/>
            <p:cNvSpPr/>
            <p:nvPr/>
          </p:nvSpPr>
          <p:spPr>
            <a:xfrm>
              <a:off x="1999862" y="1418335"/>
              <a:ext cx="14291" cy="3837"/>
            </a:xfrm>
            <a:custGeom>
              <a:avLst/>
              <a:gdLst/>
              <a:ahLst/>
              <a:cxnLst/>
              <a:rect l="l" t="t" r="r" b="b"/>
              <a:pathLst>
                <a:path w="365" h="98" extrusionOk="0">
                  <a:moveTo>
                    <a:pt x="0" y="0"/>
                  </a:moveTo>
                  <a:lnTo>
                    <a:pt x="0" y="0"/>
                  </a:lnTo>
                  <a:cubicBezTo>
                    <a:pt x="107" y="76"/>
                    <a:pt x="236" y="97"/>
                    <a:pt x="364" y="97"/>
                  </a:cubicBezTo>
                  <a:cubicBezTo>
                    <a:pt x="246" y="54"/>
                    <a:pt x="118" y="33"/>
                    <a:pt x="0" y="0"/>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25" name="Google Shape;225;p29"/>
            <p:cNvSpPr/>
            <p:nvPr/>
          </p:nvSpPr>
          <p:spPr>
            <a:xfrm>
              <a:off x="2011999" y="1394022"/>
              <a:ext cx="26036" cy="13390"/>
            </a:xfrm>
            <a:custGeom>
              <a:avLst/>
              <a:gdLst/>
              <a:ahLst/>
              <a:cxnLst/>
              <a:rect l="l" t="t" r="r" b="b"/>
              <a:pathLst>
                <a:path w="665" h="342" extrusionOk="0">
                  <a:moveTo>
                    <a:pt x="664" y="0"/>
                  </a:moveTo>
                  <a:lnTo>
                    <a:pt x="664" y="0"/>
                  </a:lnTo>
                  <a:cubicBezTo>
                    <a:pt x="557" y="64"/>
                    <a:pt x="440" y="129"/>
                    <a:pt x="333" y="193"/>
                  </a:cubicBezTo>
                  <a:cubicBezTo>
                    <a:pt x="226" y="257"/>
                    <a:pt x="119" y="321"/>
                    <a:pt x="0" y="333"/>
                  </a:cubicBezTo>
                  <a:cubicBezTo>
                    <a:pt x="29" y="338"/>
                    <a:pt x="57" y="341"/>
                    <a:pt x="85" y="341"/>
                  </a:cubicBezTo>
                  <a:cubicBezTo>
                    <a:pt x="311" y="341"/>
                    <a:pt x="522" y="163"/>
                    <a:pt x="664" y="0"/>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26" name="Google Shape;226;p29"/>
            <p:cNvSpPr/>
            <p:nvPr/>
          </p:nvSpPr>
          <p:spPr>
            <a:xfrm>
              <a:off x="2009063" y="1318419"/>
              <a:ext cx="37351" cy="21103"/>
            </a:xfrm>
            <a:custGeom>
              <a:avLst/>
              <a:gdLst/>
              <a:ahLst/>
              <a:cxnLst/>
              <a:rect l="l" t="t" r="r" b="b"/>
              <a:pathLst>
                <a:path w="954" h="539" extrusionOk="0">
                  <a:moveTo>
                    <a:pt x="69" y="1"/>
                  </a:moveTo>
                  <a:cubicBezTo>
                    <a:pt x="46" y="1"/>
                    <a:pt x="24" y="1"/>
                    <a:pt x="1" y="3"/>
                  </a:cubicBezTo>
                  <a:cubicBezTo>
                    <a:pt x="322" y="89"/>
                    <a:pt x="579" y="303"/>
                    <a:pt x="858" y="475"/>
                  </a:cubicBezTo>
                  <a:lnTo>
                    <a:pt x="954" y="539"/>
                  </a:lnTo>
                  <a:cubicBezTo>
                    <a:pt x="943" y="517"/>
                    <a:pt x="922" y="496"/>
                    <a:pt x="911" y="475"/>
                  </a:cubicBezTo>
                  <a:cubicBezTo>
                    <a:pt x="700" y="224"/>
                    <a:pt x="413" y="1"/>
                    <a:pt x="69" y="1"/>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27" name="Google Shape;227;p29"/>
            <p:cNvSpPr/>
            <p:nvPr/>
          </p:nvSpPr>
          <p:spPr>
            <a:xfrm>
              <a:off x="2050564" y="1417474"/>
              <a:ext cx="4659" cy="38644"/>
            </a:xfrm>
            <a:custGeom>
              <a:avLst/>
              <a:gdLst/>
              <a:ahLst/>
              <a:cxnLst/>
              <a:rect l="l" t="t" r="r" b="b"/>
              <a:pathLst>
                <a:path w="119" h="987" extrusionOk="0">
                  <a:moveTo>
                    <a:pt x="65" y="1"/>
                  </a:moveTo>
                  <a:lnTo>
                    <a:pt x="65" y="1"/>
                  </a:lnTo>
                  <a:cubicBezTo>
                    <a:pt x="1" y="333"/>
                    <a:pt x="1" y="665"/>
                    <a:pt x="55" y="986"/>
                  </a:cubicBezTo>
                  <a:cubicBezTo>
                    <a:pt x="119" y="665"/>
                    <a:pt x="119" y="333"/>
                    <a:pt x="65" y="1"/>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28" name="Google Shape;228;p29"/>
            <p:cNvSpPr/>
            <p:nvPr/>
          </p:nvSpPr>
          <p:spPr>
            <a:xfrm>
              <a:off x="2016188" y="1449774"/>
              <a:ext cx="13899" cy="14721"/>
            </a:xfrm>
            <a:custGeom>
              <a:avLst/>
              <a:gdLst/>
              <a:ahLst/>
              <a:cxnLst/>
              <a:rect l="l" t="t" r="r" b="b"/>
              <a:pathLst>
                <a:path w="355" h="376" extrusionOk="0">
                  <a:moveTo>
                    <a:pt x="354" y="1"/>
                  </a:moveTo>
                  <a:cubicBezTo>
                    <a:pt x="215" y="97"/>
                    <a:pt x="97" y="225"/>
                    <a:pt x="0" y="375"/>
                  </a:cubicBezTo>
                  <a:cubicBezTo>
                    <a:pt x="140" y="268"/>
                    <a:pt x="257" y="140"/>
                    <a:pt x="354" y="1"/>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29" name="Google Shape;229;p29"/>
            <p:cNvSpPr/>
            <p:nvPr/>
          </p:nvSpPr>
          <p:spPr>
            <a:xfrm>
              <a:off x="2022492" y="1451888"/>
              <a:ext cx="15152" cy="15544"/>
            </a:xfrm>
            <a:custGeom>
              <a:avLst/>
              <a:gdLst/>
              <a:ahLst/>
              <a:cxnLst/>
              <a:rect l="l" t="t" r="r" b="b"/>
              <a:pathLst>
                <a:path w="387" h="397" extrusionOk="0">
                  <a:moveTo>
                    <a:pt x="386" y="0"/>
                  </a:moveTo>
                  <a:lnTo>
                    <a:pt x="386" y="0"/>
                  </a:lnTo>
                  <a:cubicBezTo>
                    <a:pt x="236" y="97"/>
                    <a:pt x="96" y="236"/>
                    <a:pt x="0" y="397"/>
                  </a:cubicBezTo>
                  <a:cubicBezTo>
                    <a:pt x="139" y="279"/>
                    <a:pt x="279" y="150"/>
                    <a:pt x="386" y="0"/>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30" name="Google Shape;230;p29"/>
            <p:cNvSpPr/>
            <p:nvPr/>
          </p:nvSpPr>
          <p:spPr>
            <a:xfrm>
              <a:off x="1959614" y="1453533"/>
              <a:ext cx="6734" cy="57515"/>
            </a:xfrm>
            <a:custGeom>
              <a:avLst/>
              <a:gdLst/>
              <a:ahLst/>
              <a:cxnLst/>
              <a:rect l="l" t="t" r="r" b="b"/>
              <a:pathLst>
                <a:path w="172" h="1469" extrusionOk="0">
                  <a:moveTo>
                    <a:pt x="75" y="1"/>
                  </a:moveTo>
                  <a:lnTo>
                    <a:pt x="75" y="1"/>
                  </a:lnTo>
                  <a:cubicBezTo>
                    <a:pt x="0" y="483"/>
                    <a:pt x="0" y="986"/>
                    <a:pt x="107" y="1469"/>
                  </a:cubicBezTo>
                  <a:cubicBezTo>
                    <a:pt x="171" y="976"/>
                    <a:pt x="160" y="483"/>
                    <a:pt x="75" y="1"/>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31" name="Google Shape;231;p29"/>
            <p:cNvSpPr/>
            <p:nvPr/>
          </p:nvSpPr>
          <p:spPr>
            <a:xfrm>
              <a:off x="1969206" y="1487086"/>
              <a:ext cx="1723" cy="16405"/>
            </a:xfrm>
            <a:custGeom>
              <a:avLst/>
              <a:gdLst/>
              <a:ahLst/>
              <a:cxnLst/>
              <a:rect l="l" t="t" r="r" b="b"/>
              <a:pathLst>
                <a:path w="44" h="419" extrusionOk="0">
                  <a:moveTo>
                    <a:pt x="22" y="1"/>
                  </a:moveTo>
                  <a:cubicBezTo>
                    <a:pt x="1" y="140"/>
                    <a:pt x="1" y="279"/>
                    <a:pt x="22" y="419"/>
                  </a:cubicBezTo>
                  <a:cubicBezTo>
                    <a:pt x="44" y="279"/>
                    <a:pt x="44" y="140"/>
                    <a:pt x="22" y="1"/>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32" name="Google Shape;232;p29"/>
            <p:cNvSpPr/>
            <p:nvPr/>
          </p:nvSpPr>
          <p:spPr>
            <a:xfrm>
              <a:off x="1973865" y="1492137"/>
              <a:ext cx="2545" cy="20594"/>
            </a:xfrm>
            <a:custGeom>
              <a:avLst/>
              <a:gdLst/>
              <a:ahLst/>
              <a:cxnLst/>
              <a:rect l="l" t="t" r="r" b="b"/>
              <a:pathLst>
                <a:path w="65" h="526" extrusionOk="0">
                  <a:moveTo>
                    <a:pt x="32" y="0"/>
                  </a:moveTo>
                  <a:cubicBezTo>
                    <a:pt x="0" y="172"/>
                    <a:pt x="0" y="354"/>
                    <a:pt x="22" y="525"/>
                  </a:cubicBezTo>
                  <a:cubicBezTo>
                    <a:pt x="53" y="354"/>
                    <a:pt x="64" y="172"/>
                    <a:pt x="32" y="0"/>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233" name="Google Shape;233;p29"/>
            <p:cNvSpPr/>
            <p:nvPr/>
          </p:nvSpPr>
          <p:spPr>
            <a:xfrm>
              <a:off x="1970498" y="1327777"/>
              <a:ext cx="70866" cy="70905"/>
            </a:xfrm>
            <a:custGeom>
              <a:avLst/>
              <a:gdLst/>
              <a:ahLst/>
              <a:cxnLst/>
              <a:rect l="l" t="t" r="r" b="b"/>
              <a:pathLst>
                <a:path w="1810" h="1811" extrusionOk="0">
                  <a:moveTo>
                    <a:pt x="910" y="0"/>
                  </a:moveTo>
                  <a:cubicBezTo>
                    <a:pt x="407" y="0"/>
                    <a:pt x="1" y="407"/>
                    <a:pt x="1" y="911"/>
                  </a:cubicBezTo>
                  <a:cubicBezTo>
                    <a:pt x="1" y="1403"/>
                    <a:pt x="407" y="1810"/>
                    <a:pt x="910" y="1810"/>
                  </a:cubicBezTo>
                  <a:cubicBezTo>
                    <a:pt x="1414" y="1810"/>
                    <a:pt x="1810" y="1403"/>
                    <a:pt x="1810" y="911"/>
                  </a:cubicBezTo>
                  <a:cubicBezTo>
                    <a:pt x="1810" y="407"/>
                    <a:pt x="1414" y="0"/>
                    <a:pt x="910" y="0"/>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34" name="Google Shape;234;p29"/>
            <p:cNvSpPr/>
            <p:nvPr/>
          </p:nvSpPr>
          <p:spPr>
            <a:xfrm>
              <a:off x="1984749" y="1342028"/>
              <a:ext cx="42833" cy="42794"/>
            </a:xfrm>
            <a:custGeom>
              <a:avLst/>
              <a:gdLst/>
              <a:ahLst/>
              <a:cxnLst/>
              <a:rect l="l" t="t" r="r" b="b"/>
              <a:pathLst>
                <a:path w="1094" h="1093" extrusionOk="0">
                  <a:moveTo>
                    <a:pt x="546" y="0"/>
                  </a:moveTo>
                  <a:cubicBezTo>
                    <a:pt x="247" y="0"/>
                    <a:pt x="1" y="247"/>
                    <a:pt x="1" y="547"/>
                  </a:cubicBezTo>
                  <a:cubicBezTo>
                    <a:pt x="1" y="847"/>
                    <a:pt x="247" y="1093"/>
                    <a:pt x="546" y="1093"/>
                  </a:cubicBezTo>
                  <a:cubicBezTo>
                    <a:pt x="846" y="1093"/>
                    <a:pt x="1093" y="847"/>
                    <a:pt x="1093" y="547"/>
                  </a:cubicBezTo>
                  <a:cubicBezTo>
                    <a:pt x="1093" y="247"/>
                    <a:pt x="846" y="0"/>
                    <a:pt x="546" y="0"/>
                  </a:cubicBezTo>
                  <a:close/>
                </a:path>
              </a:pathLst>
            </a:custGeom>
            <a:solidFill>
              <a:srgbClr val="529C98"/>
            </a:solidFill>
            <a:ln>
              <a:noFill/>
            </a:ln>
          </p:spPr>
          <p:txBody>
            <a:bodyPr spcFirstLastPara="1" wrap="square" lIns="121900" tIns="121900" rIns="121900" bIns="121900" anchor="ctr" anchorCtr="0">
              <a:noAutofit/>
            </a:bodyPr>
            <a:lstStyle/>
            <a:p>
              <a:endParaRPr sz="2400"/>
            </a:p>
          </p:txBody>
        </p:sp>
        <p:sp>
          <p:nvSpPr>
            <p:cNvPr id="235" name="Google Shape;235;p29"/>
            <p:cNvSpPr/>
            <p:nvPr/>
          </p:nvSpPr>
          <p:spPr>
            <a:xfrm>
              <a:off x="1973865" y="1337408"/>
              <a:ext cx="17188" cy="36529"/>
            </a:xfrm>
            <a:custGeom>
              <a:avLst/>
              <a:gdLst/>
              <a:ahLst/>
              <a:cxnLst/>
              <a:rect l="l" t="t" r="r" b="b"/>
              <a:pathLst>
                <a:path w="439" h="933" extrusionOk="0">
                  <a:moveTo>
                    <a:pt x="439" y="1"/>
                  </a:moveTo>
                  <a:cubicBezTo>
                    <a:pt x="129" y="182"/>
                    <a:pt x="0" y="536"/>
                    <a:pt x="107" y="868"/>
                  </a:cubicBezTo>
                  <a:cubicBezTo>
                    <a:pt x="117" y="915"/>
                    <a:pt x="123" y="932"/>
                    <a:pt x="127" y="932"/>
                  </a:cubicBezTo>
                  <a:cubicBezTo>
                    <a:pt x="135" y="932"/>
                    <a:pt x="132" y="848"/>
                    <a:pt x="139" y="804"/>
                  </a:cubicBezTo>
                  <a:cubicBezTo>
                    <a:pt x="139" y="504"/>
                    <a:pt x="246" y="215"/>
                    <a:pt x="439" y="1"/>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236" name="Google Shape;236;p29"/>
            <p:cNvSpPr/>
            <p:nvPr/>
          </p:nvSpPr>
          <p:spPr>
            <a:xfrm>
              <a:off x="2022061" y="1339953"/>
              <a:ext cx="9240" cy="23922"/>
            </a:xfrm>
            <a:custGeom>
              <a:avLst/>
              <a:gdLst/>
              <a:ahLst/>
              <a:cxnLst/>
              <a:rect l="l" t="t" r="r" b="b"/>
              <a:pathLst>
                <a:path w="236" h="611" extrusionOk="0">
                  <a:moveTo>
                    <a:pt x="0" y="0"/>
                  </a:moveTo>
                  <a:lnTo>
                    <a:pt x="0" y="0"/>
                  </a:lnTo>
                  <a:cubicBezTo>
                    <a:pt x="119" y="182"/>
                    <a:pt x="161" y="407"/>
                    <a:pt x="236" y="610"/>
                  </a:cubicBezTo>
                  <a:cubicBezTo>
                    <a:pt x="236" y="386"/>
                    <a:pt x="183" y="139"/>
                    <a:pt x="0"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237" name="Google Shape;237;p29"/>
            <p:cNvSpPr/>
            <p:nvPr/>
          </p:nvSpPr>
          <p:spPr>
            <a:xfrm>
              <a:off x="2031262" y="1356710"/>
              <a:ext cx="5521" cy="21847"/>
            </a:xfrm>
            <a:custGeom>
              <a:avLst/>
              <a:gdLst/>
              <a:ahLst/>
              <a:cxnLst/>
              <a:rect l="l" t="t" r="r" b="b"/>
              <a:pathLst>
                <a:path w="141" h="558" extrusionOk="0">
                  <a:moveTo>
                    <a:pt x="76" y="0"/>
                  </a:moveTo>
                  <a:cubicBezTo>
                    <a:pt x="76" y="182"/>
                    <a:pt x="22" y="386"/>
                    <a:pt x="1" y="557"/>
                  </a:cubicBezTo>
                  <a:cubicBezTo>
                    <a:pt x="87" y="386"/>
                    <a:pt x="141" y="182"/>
                    <a:pt x="76"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238" name="Google Shape;238;p29"/>
            <p:cNvSpPr/>
            <p:nvPr/>
          </p:nvSpPr>
          <p:spPr>
            <a:xfrm>
              <a:off x="1955816" y="1357532"/>
              <a:ext cx="205942" cy="205511"/>
            </a:xfrm>
            <a:custGeom>
              <a:avLst/>
              <a:gdLst/>
              <a:ahLst/>
              <a:cxnLst/>
              <a:rect l="l" t="t" r="r" b="b"/>
              <a:pathLst>
                <a:path w="5260" h="5249" extrusionOk="0">
                  <a:moveTo>
                    <a:pt x="4745" y="301"/>
                  </a:moveTo>
                  <a:cubicBezTo>
                    <a:pt x="4852" y="301"/>
                    <a:pt x="4948" y="397"/>
                    <a:pt x="4948" y="515"/>
                  </a:cubicBezTo>
                  <a:cubicBezTo>
                    <a:pt x="4948" y="2957"/>
                    <a:pt x="2956" y="4949"/>
                    <a:pt x="514" y="4949"/>
                  </a:cubicBezTo>
                  <a:cubicBezTo>
                    <a:pt x="397" y="4949"/>
                    <a:pt x="300" y="4852"/>
                    <a:pt x="300" y="4735"/>
                  </a:cubicBezTo>
                  <a:cubicBezTo>
                    <a:pt x="300" y="4616"/>
                    <a:pt x="397" y="4520"/>
                    <a:pt x="514" y="4520"/>
                  </a:cubicBezTo>
                  <a:cubicBezTo>
                    <a:pt x="2732" y="4520"/>
                    <a:pt x="4531" y="2721"/>
                    <a:pt x="4531" y="515"/>
                  </a:cubicBezTo>
                  <a:cubicBezTo>
                    <a:pt x="4531" y="397"/>
                    <a:pt x="4627" y="301"/>
                    <a:pt x="4745" y="301"/>
                  </a:cubicBezTo>
                  <a:close/>
                  <a:moveTo>
                    <a:pt x="4745" y="1"/>
                  </a:moveTo>
                  <a:cubicBezTo>
                    <a:pt x="4455" y="1"/>
                    <a:pt x="4220" y="225"/>
                    <a:pt x="4220" y="515"/>
                  </a:cubicBezTo>
                  <a:cubicBezTo>
                    <a:pt x="4220" y="2560"/>
                    <a:pt x="2560" y="4220"/>
                    <a:pt x="514" y="4220"/>
                  </a:cubicBezTo>
                  <a:cubicBezTo>
                    <a:pt x="236" y="4220"/>
                    <a:pt x="0" y="4456"/>
                    <a:pt x="0" y="4735"/>
                  </a:cubicBezTo>
                  <a:cubicBezTo>
                    <a:pt x="0" y="5023"/>
                    <a:pt x="236" y="5249"/>
                    <a:pt x="514" y="5249"/>
                  </a:cubicBezTo>
                  <a:cubicBezTo>
                    <a:pt x="3127" y="5249"/>
                    <a:pt x="5259" y="3128"/>
                    <a:pt x="5259" y="515"/>
                  </a:cubicBezTo>
                  <a:cubicBezTo>
                    <a:pt x="5259" y="225"/>
                    <a:pt x="5023" y="1"/>
                    <a:pt x="4745" y="1"/>
                  </a:cubicBezTo>
                  <a:close/>
                </a:path>
              </a:pathLst>
            </a:custGeom>
            <a:solidFill>
              <a:srgbClr val="393226"/>
            </a:solidFill>
            <a:ln>
              <a:noFill/>
            </a:ln>
          </p:spPr>
          <p:txBody>
            <a:bodyPr spcFirstLastPara="1" wrap="square" lIns="121900" tIns="121900" rIns="121900" bIns="121900" anchor="ctr" anchorCtr="0">
              <a:noAutofit/>
            </a:bodyPr>
            <a:lstStyle/>
            <a:p>
              <a:endParaRPr sz="2400"/>
            </a:p>
          </p:txBody>
        </p:sp>
        <p:sp>
          <p:nvSpPr>
            <p:cNvPr id="239" name="Google Shape;239;p29"/>
            <p:cNvSpPr/>
            <p:nvPr/>
          </p:nvSpPr>
          <p:spPr>
            <a:xfrm>
              <a:off x="2023314" y="1513514"/>
              <a:ext cx="33984" cy="34454"/>
            </a:xfrm>
            <a:custGeom>
              <a:avLst/>
              <a:gdLst/>
              <a:ahLst/>
              <a:cxnLst/>
              <a:rect l="l" t="t" r="r" b="b"/>
              <a:pathLst>
                <a:path w="868" h="880" extrusionOk="0">
                  <a:moveTo>
                    <a:pt x="440" y="1"/>
                  </a:moveTo>
                  <a:cubicBezTo>
                    <a:pt x="194" y="1"/>
                    <a:pt x="1" y="204"/>
                    <a:pt x="1" y="439"/>
                  </a:cubicBezTo>
                  <a:cubicBezTo>
                    <a:pt x="1" y="686"/>
                    <a:pt x="194" y="879"/>
                    <a:pt x="440" y="879"/>
                  </a:cubicBezTo>
                  <a:cubicBezTo>
                    <a:pt x="675" y="879"/>
                    <a:pt x="868" y="686"/>
                    <a:pt x="868" y="439"/>
                  </a:cubicBezTo>
                  <a:cubicBezTo>
                    <a:pt x="868" y="204"/>
                    <a:pt x="675" y="1"/>
                    <a:pt x="440" y="1"/>
                  </a:cubicBezTo>
                  <a:close/>
                </a:path>
              </a:pathLst>
            </a:custGeom>
            <a:solidFill>
              <a:srgbClr val="529C98"/>
            </a:solidFill>
            <a:ln>
              <a:noFill/>
            </a:ln>
          </p:spPr>
          <p:txBody>
            <a:bodyPr spcFirstLastPara="1" wrap="square" lIns="121900" tIns="121900" rIns="121900" bIns="121900" anchor="ctr" anchorCtr="0">
              <a:noAutofit/>
            </a:bodyPr>
            <a:lstStyle/>
            <a:p>
              <a:endParaRPr sz="2400"/>
            </a:p>
          </p:txBody>
        </p:sp>
      </p:grpSp>
      <p:grpSp>
        <p:nvGrpSpPr>
          <p:cNvPr id="240" name="Google Shape;240;p29" descr="n16 zalo Nguyen Doan Thao Trang"/>
          <p:cNvGrpSpPr/>
          <p:nvPr/>
        </p:nvGrpSpPr>
        <p:grpSpPr>
          <a:xfrm rot="-444262">
            <a:off x="9562394" y="3261650"/>
            <a:ext cx="2201789" cy="4197609"/>
            <a:chOff x="6491985" y="2290248"/>
            <a:chExt cx="1213286" cy="2313242"/>
          </a:xfrm>
        </p:grpSpPr>
        <p:sp>
          <p:nvSpPr>
            <p:cNvPr id="241" name="Google Shape;241;p29"/>
            <p:cNvSpPr/>
            <p:nvPr/>
          </p:nvSpPr>
          <p:spPr>
            <a:xfrm>
              <a:off x="6832175" y="2290250"/>
              <a:ext cx="557100" cy="2207100"/>
            </a:xfrm>
            <a:prstGeom prst="roundRect">
              <a:avLst>
                <a:gd name="adj" fmla="val 48735"/>
              </a:avLst>
            </a:prstGeom>
            <a:solidFill>
              <a:schemeClr val="lt2"/>
            </a:solidFill>
            <a:ln>
              <a:noFill/>
            </a:ln>
          </p:spPr>
          <p:txBody>
            <a:bodyPr spcFirstLastPara="1" wrap="square" lIns="121900" tIns="121900" rIns="121900" bIns="121900" anchor="ctr" anchorCtr="0">
              <a:noAutofit/>
            </a:bodyPr>
            <a:lstStyle/>
            <a:p>
              <a:endParaRPr sz="2400"/>
            </a:p>
          </p:txBody>
        </p:sp>
        <p:grpSp>
          <p:nvGrpSpPr>
            <p:cNvPr id="242" name="Google Shape;242;p29"/>
            <p:cNvGrpSpPr/>
            <p:nvPr/>
          </p:nvGrpSpPr>
          <p:grpSpPr>
            <a:xfrm>
              <a:off x="6491985" y="2290248"/>
              <a:ext cx="1213286" cy="2313242"/>
              <a:chOff x="2428380" y="1309297"/>
              <a:chExt cx="287693" cy="548525"/>
            </a:xfrm>
          </p:grpSpPr>
          <p:sp>
            <p:nvSpPr>
              <p:cNvPr id="243" name="Google Shape;243;p29"/>
              <p:cNvSpPr/>
              <p:nvPr/>
            </p:nvSpPr>
            <p:spPr>
              <a:xfrm>
                <a:off x="2484955" y="1386074"/>
                <a:ext cx="172388" cy="41502"/>
              </a:xfrm>
              <a:custGeom>
                <a:avLst/>
                <a:gdLst/>
                <a:ahLst/>
                <a:cxnLst/>
                <a:rect l="l" t="t" r="r" b="b"/>
                <a:pathLst>
                  <a:path w="4403" h="1060" extrusionOk="0">
                    <a:moveTo>
                      <a:pt x="151" y="0"/>
                    </a:moveTo>
                    <a:cubicBezTo>
                      <a:pt x="76" y="0"/>
                      <a:pt x="1" y="64"/>
                      <a:pt x="1" y="150"/>
                    </a:cubicBezTo>
                    <a:lnTo>
                      <a:pt x="1" y="910"/>
                    </a:lnTo>
                    <a:cubicBezTo>
                      <a:pt x="1" y="996"/>
                      <a:pt x="76" y="1060"/>
                      <a:pt x="151" y="1060"/>
                    </a:cubicBezTo>
                    <a:lnTo>
                      <a:pt x="4253" y="1060"/>
                    </a:lnTo>
                    <a:cubicBezTo>
                      <a:pt x="4328" y="1060"/>
                      <a:pt x="4403" y="996"/>
                      <a:pt x="4403" y="910"/>
                    </a:cubicBezTo>
                    <a:lnTo>
                      <a:pt x="4403" y="150"/>
                    </a:lnTo>
                    <a:cubicBezTo>
                      <a:pt x="4403" y="64"/>
                      <a:pt x="4328" y="0"/>
                      <a:pt x="4253" y="0"/>
                    </a:cubicBezTo>
                    <a:cubicBezTo>
                      <a:pt x="4167" y="0"/>
                      <a:pt x="4092" y="64"/>
                      <a:pt x="4092" y="150"/>
                    </a:cubicBezTo>
                    <a:lnTo>
                      <a:pt x="4092" y="760"/>
                    </a:lnTo>
                    <a:lnTo>
                      <a:pt x="312" y="760"/>
                    </a:lnTo>
                    <a:lnTo>
                      <a:pt x="312" y="150"/>
                    </a:lnTo>
                    <a:cubicBezTo>
                      <a:pt x="312" y="64"/>
                      <a:pt x="236" y="0"/>
                      <a:pt x="151" y="0"/>
                    </a:cubicBezTo>
                    <a:close/>
                  </a:path>
                </a:pathLst>
              </a:custGeom>
              <a:solidFill>
                <a:srgbClr val="393226"/>
              </a:solidFill>
              <a:ln>
                <a:noFill/>
              </a:ln>
            </p:spPr>
            <p:txBody>
              <a:bodyPr spcFirstLastPara="1" wrap="square" lIns="121900" tIns="121900" rIns="121900" bIns="121900" anchor="ctr" anchorCtr="0">
                <a:noAutofit/>
              </a:bodyPr>
              <a:lstStyle/>
              <a:p>
                <a:endParaRPr sz="2400"/>
              </a:p>
            </p:txBody>
          </p:sp>
          <p:sp>
            <p:nvSpPr>
              <p:cNvPr id="244" name="Google Shape;244;p29"/>
              <p:cNvSpPr/>
              <p:nvPr/>
            </p:nvSpPr>
            <p:spPr>
              <a:xfrm>
                <a:off x="2490436" y="1309297"/>
                <a:ext cx="163148" cy="65071"/>
              </a:xfrm>
              <a:custGeom>
                <a:avLst/>
                <a:gdLst/>
                <a:ahLst/>
                <a:cxnLst/>
                <a:rect l="l" t="t" r="r" b="b"/>
                <a:pathLst>
                  <a:path w="4167" h="1662" extrusionOk="0">
                    <a:moveTo>
                      <a:pt x="836" y="1"/>
                    </a:moveTo>
                    <a:cubicBezTo>
                      <a:pt x="375" y="1"/>
                      <a:pt x="0" y="365"/>
                      <a:pt x="0" y="826"/>
                    </a:cubicBezTo>
                    <a:cubicBezTo>
                      <a:pt x="0" y="1286"/>
                      <a:pt x="375" y="1661"/>
                      <a:pt x="836" y="1661"/>
                    </a:cubicBezTo>
                    <a:lnTo>
                      <a:pt x="3342" y="1661"/>
                    </a:lnTo>
                    <a:cubicBezTo>
                      <a:pt x="3802" y="1661"/>
                      <a:pt x="4166" y="1286"/>
                      <a:pt x="4166" y="826"/>
                    </a:cubicBezTo>
                    <a:cubicBezTo>
                      <a:pt x="4166" y="365"/>
                      <a:pt x="3802" y="1"/>
                      <a:pt x="3342" y="1"/>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245" name="Google Shape;245;p29"/>
              <p:cNvSpPr/>
              <p:nvPr/>
            </p:nvSpPr>
            <p:spPr>
              <a:xfrm>
                <a:off x="2512638" y="1322333"/>
                <a:ext cx="118710" cy="52037"/>
              </a:xfrm>
              <a:custGeom>
                <a:avLst/>
                <a:gdLst/>
                <a:ahLst/>
                <a:cxnLst/>
                <a:rect l="l" t="t" r="r" b="b"/>
                <a:pathLst>
                  <a:path w="3032" h="1662" extrusionOk="0">
                    <a:moveTo>
                      <a:pt x="836" y="1"/>
                    </a:moveTo>
                    <a:cubicBezTo>
                      <a:pt x="376" y="1"/>
                      <a:pt x="1" y="365"/>
                      <a:pt x="1" y="826"/>
                    </a:cubicBezTo>
                    <a:cubicBezTo>
                      <a:pt x="1" y="1286"/>
                      <a:pt x="376" y="1661"/>
                      <a:pt x="836" y="1661"/>
                    </a:cubicBezTo>
                    <a:lnTo>
                      <a:pt x="2207" y="1661"/>
                    </a:lnTo>
                    <a:cubicBezTo>
                      <a:pt x="2668" y="1661"/>
                      <a:pt x="3032" y="1286"/>
                      <a:pt x="3032" y="826"/>
                    </a:cubicBezTo>
                    <a:cubicBezTo>
                      <a:pt x="3032" y="365"/>
                      <a:pt x="2668" y="1"/>
                      <a:pt x="2207"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46" name="Google Shape;246;p29"/>
              <p:cNvSpPr/>
              <p:nvPr/>
            </p:nvSpPr>
            <p:spPr>
              <a:xfrm>
                <a:off x="2524811" y="1672862"/>
                <a:ext cx="94827" cy="143846"/>
              </a:xfrm>
              <a:custGeom>
                <a:avLst/>
                <a:gdLst/>
                <a:ahLst/>
                <a:cxnLst/>
                <a:rect l="l" t="t" r="r" b="b"/>
                <a:pathLst>
                  <a:path w="2422" h="3674" extrusionOk="0">
                    <a:moveTo>
                      <a:pt x="1" y="1"/>
                    </a:moveTo>
                    <a:lnTo>
                      <a:pt x="1" y="2464"/>
                    </a:lnTo>
                    <a:cubicBezTo>
                      <a:pt x="1" y="3138"/>
                      <a:pt x="536" y="3673"/>
                      <a:pt x="1210" y="3673"/>
                    </a:cubicBezTo>
                    <a:cubicBezTo>
                      <a:pt x="1874" y="3673"/>
                      <a:pt x="2421" y="3138"/>
                      <a:pt x="2421" y="2464"/>
                    </a:cubicBezTo>
                    <a:lnTo>
                      <a:pt x="2421" y="1"/>
                    </a:lnTo>
                    <a:close/>
                  </a:path>
                </a:pathLst>
              </a:custGeom>
              <a:solidFill>
                <a:srgbClr val="529C98"/>
              </a:solidFill>
              <a:ln>
                <a:noFill/>
              </a:ln>
            </p:spPr>
            <p:txBody>
              <a:bodyPr spcFirstLastPara="1" wrap="square" lIns="121900" tIns="121900" rIns="121900" bIns="121900" anchor="ctr" anchorCtr="0">
                <a:noAutofit/>
              </a:bodyPr>
              <a:lstStyle/>
              <a:p>
                <a:endParaRPr sz="2400"/>
              </a:p>
            </p:txBody>
          </p:sp>
          <p:sp>
            <p:nvSpPr>
              <p:cNvPr id="247" name="Google Shape;247;p29"/>
              <p:cNvSpPr/>
              <p:nvPr/>
            </p:nvSpPr>
            <p:spPr>
              <a:xfrm>
                <a:off x="2524811" y="1449344"/>
                <a:ext cx="94827" cy="223561"/>
              </a:xfrm>
              <a:custGeom>
                <a:avLst/>
                <a:gdLst/>
                <a:ahLst/>
                <a:cxnLst/>
                <a:rect l="l" t="t" r="r" b="b"/>
                <a:pathLst>
                  <a:path w="2422" h="5710" extrusionOk="0">
                    <a:moveTo>
                      <a:pt x="1" y="1"/>
                    </a:moveTo>
                    <a:lnTo>
                      <a:pt x="1" y="5710"/>
                    </a:lnTo>
                    <a:lnTo>
                      <a:pt x="2421" y="5710"/>
                    </a:lnTo>
                    <a:lnTo>
                      <a:pt x="2421" y="1"/>
                    </a:lnTo>
                    <a:close/>
                  </a:path>
                </a:pathLst>
              </a:custGeom>
              <a:solidFill>
                <a:srgbClr val="8AD0C9"/>
              </a:solidFill>
              <a:ln>
                <a:noFill/>
              </a:ln>
            </p:spPr>
            <p:txBody>
              <a:bodyPr spcFirstLastPara="1" wrap="square" lIns="121900" tIns="121900" rIns="121900" bIns="121900" anchor="ctr" anchorCtr="0">
                <a:noAutofit/>
              </a:bodyPr>
              <a:lstStyle/>
              <a:p>
                <a:endParaRPr sz="2400"/>
              </a:p>
            </p:txBody>
          </p:sp>
          <p:sp>
            <p:nvSpPr>
              <p:cNvPr id="248" name="Google Shape;248;p29"/>
              <p:cNvSpPr/>
              <p:nvPr/>
            </p:nvSpPr>
            <p:spPr>
              <a:xfrm>
                <a:off x="2516824" y="1322726"/>
                <a:ext cx="10532" cy="36099"/>
              </a:xfrm>
              <a:custGeom>
                <a:avLst/>
                <a:gdLst/>
                <a:ahLst/>
                <a:cxnLst/>
                <a:rect l="l" t="t" r="r" b="b"/>
                <a:pathLst>
                  <a:path w="269" h="922" extrusionOk="0">
                    <a:moveTo>
                      <a:pt x="247" y="0"/>
                    </a:moveTo>
                    <a:lnTo>
                      <a:pt x="247" y="0"/>
                    </a:lnTo>
                    <a:cubicBezTo>
                      <a:pt x="98" y="119"/>
                      <a:pt x="1" y="311"/>
                      <a:pt x="22" y="504"/>
                    </a:cubicBezTo>
                    <a:cubicBezTo>
                      <a:pt x="44" y="643"/>
                      <a:pt x="119" y="750"/>
                      <a:pt x="205" y="857"/>
                    </a:cubicBezTo>
                    <a:lnTo>
                      <a:pt x="269" y="922"/>
                    </a:lnTo>
                    <a:cubicBezTo>
                      <a:pt x="236" y="868"/>
                      <a:pt x="205" y="793"/>
                      <a:pt x="194" y="761"/>
                    </a:cubicBezTo>
                    <a:cubicBezTo>
                      <a:pt x="76" y="504"/>
                      <a:pt x="98" y="226"/>
                      <a:pt x="247"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249" name="Google Shape;249;p29"/>
              <p:cNvSpPr/>
              <p:nvPr/>
            </p:nvSpPr>
            <p:spPr>
              <a:xfrm>
                <a:off x="2528570" y="1362583"/>
                <a:ext cx="10532" cy="6304"/>
              </a:xfrm>
              <a:custGeom>
                <a:avLst/>
                <a:gdLst/>
                <a:ahLst/>
                <a:cxnLst/>
                <a:rect l="l" t="t" r="r" b="b"/>
                <a:pathLst>
                  <a:path w="269" h="161" extrusionOk="0">
                    <a:moveTo>
                      <a:pt x="1" y="0"/>
                    </a:moveTo>
                    <a:lnTo>
                      <a:pt x="1" y="0"/>
                    </a:lnTo>
                    <a:cubicBezTo>
                      <a:pt x="65" y="86"/>
                      <a:pt x="172" y="139"/>
                      <a:pt x="269" y="161"/>
                    </a:cubicBezTo>
                    <a:cubicBezTo>
                      <a:pt x="183" y="96"/>
                      <a:pt x="86" y="53"/>
                      <a:pt x="1"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250" name="Google Shape;250;p29"/>
              <p:cNvSpPr/>
              <p:nvPr/>
            </p:nvSpPr>
            <p:spPr>
              <a:xfrm>
                <a:off x="2612434" y="1322726"/>
                <a:ext cx="7596" cy="34024"/>
              </a:xfrm>
              <a:custGeom>
                <a:avLst/>
                <a:gdLst/>
                <a:ahLst/>
                <a:cxnLst/>
                <a:rect l="l" t="t" r="r" b="b"/>
                <a:pathLst>
                  <a:path w="194" h="869" extrusionOk="0">
                    <a:moveTo>
                      <a:pt x="1" y="0"/>
                    </a:moveTo>
                    <a:lnTo>
                      <a:pt x="1" y="0"/>
                    </a:lnTo>
                    <a:cubicBezTo>
                      <a:pt x="108" y="226"/>
                      <a:pt x="86" y="493"/>
                      <a:pt x="43" y="740"/>
                    </a:cubicBezTo>
                    <a:cubicBezTo>
                      <a:pt x="33" y="783"/>
                      <a:pt x="22" y="826"/>
                      <a:pt x="22" y="868"/>
                    </a:cubicBezTo>
                    <a:cubicBezTo>
                      <a:pt x="33" y="826"/>
                      <a:pt x="55" y="793"/>
                      <a:pt x="65" y="761"/>
                    </a:cubicBezTo>
                    <a:cubicBezTo>
                      <a:pt x="140" y="611"/>
                      <a:pt x="193" y="440"/>
                      <a:pt x="150" y="279"/>
                    </a:cubicBezTo>
                    <a:cubicBezTo>
                      <a:pt x="119" y="172"/>
                      <a:pt x="76" y="65"/>
                      <a:pt x="1"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251" name="Google Shape;251;p29"/>
              <p:cNvSpPr/>
              <p:nvPr/>
            </p:nvSpPr>
            <p:spPr>
              <a:xfrm>
                <a:off x="2615370" y="1340775"/>
                <a:ext cx="8457" cy="17227"/>
              </a:xfrm>
              <a:custGeom>
                <a:avLst/>
                <a:gdLst/>
                <a:ahLst/>
                <a:cxnLst/>
                <a:rect l="l" t="t" r="r" b="b"/>
                <a:pathLst>
                  <a:path w="216" h="440" extrusionOk="0">
                    <a:moveTo>
                      <a:pt x="194" y="0"/>
                    </a:moveTo>
                    <a:cubicBezTo>
                      <a:pt x="161" y="161"/>
                      <a:pt x="65" y="300"/>
                      <a:pt x="1" y="439"/>
                    </a:cubicBezTo>
                    <a:cubicBezTo>
                      <a:pt x="118" y="322"/>
                      <a:pt x="215" y="172"/>
                      <a:pt x="194"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252" name="Google Shape;252;p29"/>
              <p:cNvSpPr/>
              <p:nvPr/>
            </p:nvSpPr>
            <p:spPr>
              <a:xfrm>
                <a:off x="2577667" y="1362152"/>
                <a:ext cx="36099" cy="10101"/>
              </a:xfrm>
              <a:custGeom>
                <a:avLst/>
                <a:gdLst/>
                <a:ahLst/>
                <a:cxnLst/>
                <a:rect l="l" t="t" r="r" b="b"/>
                <a:pathLst>
                  <a:path w="922" h="258" extrusionOk="0">
                    <a:moveTo>
                      <a:pt x="921" y="0"/>
                    </a:moveTo>
                    <a:lnTo>
                      <a:pt x="921" y="0"/>
                    </a:lnTo>
                    <a:cubicBezTo>
                      <a:pt x="632" y="129"/>
                      <a:pt x="289" y="150"/>
                      <a:pt x="0" y="257"/>
                    </a:cubicBezTo>
                    <a:cubicBezTo>
                      <a:pt x="321" y="257"/>
                      <a:pt x="674" y="236"/>
                      <a:pt x="921"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253" name="Google Shape;253;p29"/>
              <p:cNvSpPr/>
              <p:nvPr/>
            </p:nvSpPr>
            <p:spPr>
              <a:xfrm>
                <a:off x="2564237" y="1402126"/>
                <a:ext cx="52034" cy="4894"/>
              </a:xfrm>
              <a:custGeom>
                <a:avLst/>
                <a:gdLst/>
                <a:ahLst/>
                <a:cxnLst/>
                <a:rect l="l" t="t" r="r" b="b"/>
                <a:pathLst>
                  <a:path w="1329" h="125" extrusionOk="0">
                    <a:moveTo>
                      <a:pt x="843" y="1"/>
                    </a:moveTo>
                    <a:cubicBezTo>
                      <a:pt x="557" y="1"/>
                      <a:pt x="274" y="38"/>
                      <a:pt x="0" y="93"/>
                    </a:cubicBezTo>
                    <a:cubicBezTo>
                      <a:pt x="154" y="115"/>
                      <a:pt x="307" y="124"/>
                      <a:pt x="460" y="124"/>
                    </a:cubicBezTo>
                    <a:cubicBezTo>
                      <a:pt x="754" y="124"/>
                      <a:pt x="1046" y="89"/>
                      <a:pt x="1328" y="40"/>
                    </a:cubicBezTo>
                    <a:cubicBezTo>
                      <a:pt x="1166" y="13"/>
                      <a:pt x="1004" y="1"/>
                      <a:pt x="843"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54" name="Google Shape;254;p29"/>
              <p:cNvSpPr/>
              <p:nvPr/>
            </p:nvSpPr>
            <p:spPr>
              <a:xfrm>
                <a:off x="2598182" y="1411327"/>
                <a:ext cx="21456" cy="2036"/>
              </a:xfrm>
              <a:custGeom>
                <a:avLst/>
                <a:gdLst/>
                <a:ahLst/>
                <a:cxnLst/>
                <a:rect l="l" t="t" r="r" b="b"/>
                <a:pathLst>
                  <a:path w="548" h="52" extrusionOk="0">
                    <a:moveTo>
                      <a:pt x="324" y="0"/>
                    </a:moveTo>
                    <a:cubicBezTo>
                      <a:pt x="212" y="0"/>
                      <a:pt x="104" y="15"/>
                      <a:pt x="0" y="40"/>
                    </a:cubicBezTo>
                    <a:cubicBezTo>
                      <a:pt x="65" y="48"/>
                      <a:pt x="130" y="52"/>
                      <a:pt x="195" y="52"/>
                    </a:cubicBezTo>
                    <a:cubicBezTo>
                      <a:pt x="316" y="52"/>
                      <a:pt x="436" y="40"/>
                      <a:pt x="547" y="19"/>
                    </a:cubicBezTo>
                    <a:cubicBezTo>
                      <a:pt x="471" y="6"/>
                      <a:pt x="397" y="0"/>
                      <a:pt x="324" y="0"/>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55" name="Google Shape;255;p29"/>
              <p:cNvSpPr/>
              <p:nvPr/>
            </p:nvSpPr>
            <p:spPr>
              <a:xfrm>
                <a:off x="2524811" y="1419157"/>
                <a:ext cx="29404" cy="19772"/>
              </a:xfrm>
              <a:custGeom>
                <a:avLst/>
                <a:gdLst/>
                <a:ahLst/>
                <a:cxnLst/>
                <a:rect l="l" t="t" r="r" b="b"/>
                <a:pathLst>
                  <a:path w="751" h="505" extrusionOk="0">
                    <a:moveTo>
                      <a:pt x="750" y="1"/>
                    </a:moveTo>
                    <a:cubicBezTo>
                      <a:pt x="493" y="119"/>
                      <a:pt x="172" y="312"/>
                      <a:pt x="1" y="504"/>
                    </a:cubicBezTo>
                    <a:cubicBezTo>
                      <a:pt x="279" y="376"/>
                      <a:pt x="536" y="215"/>
                      <a:pt x="750"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56" name="Google Shape;256;p29"/>
              <p:cNvSpPr/>
              <p:nvPr/>
            </p:nvSpPr>
            <p:spPr>
              <a:xfrm>
                <a:off x="2530254" y="1423777"/>
                <a:ext cx="30656" cy="17658"/>
              </a:xfrm>
              <a:custGeom>
                <a:avLst/>
                <a:gdLst/>
                <a:ahLst/>
                <a:cxnLst/>
                <a:rect l="l" t="t" r="r" b="b"/>
                <a:pathLst>
                  <a:path w="783" h="451" extrusionOk="0">
                    <a:moveTo>
                      <a:pt x="783" y="1"/>
                    </a:moveTo>
                    <a:cubicBezTo>
                      <a:pt x="493" y="97"/>
                      <a:pt x="226" y="247"/>
                      <a:pt x="0" y="451"/>
                    </a:cubicBezTo>
                    <a:cubicBezTo>
                      <a:pt x="279" y="344"/>
                      <a:pt x="547" y="194"/>
                      <a:pt x="783"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57" name="Google Shape;257;p29"/>
              <p:cNvSpPr/>
              <p:nvPr/>
            </p:nvSpPr>
            <p:spPr>
              <a:xfrm>
                <a:off x="2510952" y="1750853"/>
                <a:ext cx="17658" cy="52034"/>
              </a:xfrm>
              <a:custGeom>
                <a:avLst/>
                <a:gdLst/>
                <a:ahLst/>
                <a:cxnLst/>
                <a:rect l="l" t="t" r="r" b="b"/>
                <a:pathLst>
                  <a:path w="451" h="1329" extrusionOk="0">
                    <a:moveTo>
                      <a:pt x="162" y="1"/>
                    </a:moveTo>
                    <a:lnTo>
                      <a:pt x="162" y="1"/>
                    </a:lnTo>
                    <a:cubicBezTo>
                      <a:pt x="1" y="429"/>
                      <a:pt x="55" y="964"/>
                      <a:pt x="408" y="1286"/>
                    </a:cubicBezTo>
                    <a:lnTo>
                      <a:pt x="451" y="1329"/>
                    </a:lnTo>
                    <a:cubicBezTo>
                      <a:pt x="429" y="1286"/>
                      <a:pt x="397" y="1232"/>
                      <a:pt x="376" y="1189"/>
                    </a:cubicBezTo>
                    <a:cubicBezTo>
                      <a:pt x="279" y="1029"/>
                      <a:pt x="215" y="729"/>
                      <a:pt x="205" y="611"/>
                    </a:cubicBezTo>
                    <a:cubicBezTo>
                      <a:pt x="172" y="418"/>
                      <a:pt x="151" y="225"/>
                      <a:pt x="162"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58" name="Google Shape;258;p29"/>
              <p:cNvSpPr/>
              <p:nvPr/>
            </p:nvSpPr>
            <p:spPr>
              <a:xfrm>
                <a:off x="2535265" y="1808719"/>
                <a:ext cx="16836" cy="9671"/>
              </a:xfrm>
              <a:custGeom>
                <a:avLst/>
                <a:gdLst/>
                <a:ahLst/>
                <a:cxnLst/>
                <a:rect l="l" t="t" r="r" b="b"/>
                <a:pathLst>
                  <a:path w="430" h="247" extrusionOk="0">
                    <a:moveTo>
                      <a:pt x="1" y="0"/>
                    </a:moveTo>
                    <a:cubicBezTo>
                      <a:pt x="98" y="129"/>
                      <a:pt x="279" y="215"/>
                      <a:pt x="429" y="246"/>
                    </a:cubicBezTo>
                    <a:cubicBezTo>
                      <a:pt x="291" y="161"/>
                      <a:pt x="141" y="86"/>
                      <a:pt x="1" y="0"/>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59" name="Google Shape;259;p29"/>
              <p:cNvSpPr/>
              <p:nvPr/>
            </p:nvSpPr>
            <p:spPr>
              <a:xfrm>
                <a:off x="2623318" y="1658180"/>
                <a:ext cx="10963" cy="67969"/>
              </a:xfrm>
              <a:custGeom>
                <a:avLst/>
                <a:gdLst/>
                <a:ahLst/>
                <a:cxnLst/>
                <a:rect l="l" t="t" r="r" b="b"/>
                <a:pathLst>
                  <a:path w="280" h="1736" extrusionOk="0">
                    <a:moveTo>
                      <a:pt x="98" y="0"/>
                    </a:moveTo>
                    <a:lnTo>
                      <a:pt x="98" y="0"/>
                    </a:lnTo>
                    <a:cubicBezTo>
                      <a:pt x="1" y="600"/>
                      <a:pt x="87" y="1189"/>
                      <a:pt x="172" y="1735"/>
                    </a:cubicBezTo>
                    <a:cubicBezTo>
                      <a:pt x="279" y="1125"/>
                      <a:pt x="205" y="579"/>
                      <a:pt x="98" y="0"/>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60" name="Google Shape;260;p29"/>
              <p:cNvSpPr/>
              <p:nvPr/>
            </p:nvSpPr>
            <p:spPr>
              <a:xfrm>
                <a:off x="2629660" y="1733234"/>
                <a:ext cx="3798" cy="22708"/>
              </a:xfrm>
              <a:custGeom>
                <a:avLst/>
                <a:gdLst/>
                <a:ahLst/>
                <a:cxnLst/>
                <a:rect l="l" t="t" r="r" b="b"/>
                <a:pathLst>
                  <a:path w="97" h="580" extrusionOk="0">
                    <a:moveTo>
                      <a:pt x="43" y="1"/>
                    </a:moveTo>
                    <a:cubicBezTo>
                      <a:pt x="32" y="182"/>
                      <a:pt x="0" y="461"/>
                      <a:pt x="21" y="579"/>
                    </a:cubicBezTo>
                    <a:cubicBezTo>
                      <a:pt x="75" y="397"/>
                      <a:pt x="96" y="193"/>
                      <a:pt x="43"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61" name="Google Shape;261;p29"/>
              <p:cNvSpPr/>
              <p:nvPr/>
            </p:nvSpPr>
            <p:spPr>
              <a:xfrm>
                <a:off x="2623788" y="1732804"/>
                <a:ext cx="5051" cy="36099"/>
              </a:xfrm>
              <a:custGeom>
                <a:avLst/>
                <a:gdLst/>
                <a:ahLst/>
                <a:cxnLst/>
                <a:rect l="l" t="t" r="r" b="b"/>
                <a:pathLst>
                  <a:path w="129" h="922" extrusionOk="0">
                    <a:moveTo>
                      <a:pt x="43" y="1"/>
                    </a:moveTo>
                    <a:cubicBezTo>
                      <a:pt x="32" y="279"/>
                      <a:pt x="0" y="740"/>
                      <a:pt x="43" y="922"/>
                    </a:cubicBezTo>
                    <a:cubicBezTo>
                      <a:pt x="118" y="622"/>
                      <a:pt x="129" y="300"/>
                      <a:pt x="43"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62" name="Google Shape;262;p29"/>
              <p:cNvSpPr/>
              <p:nvPr/>
            </p:nvSpPr>
            <p:spPr>
              <a:xfrm>
                <a:off x="2620421" y="1765965"/>
                <a:ext cx="8418" cy="29364"/>
              </a:xfrm>
              <a:custGeom>
                <a:avLst/>
                <a:gdLst/>
                <a:ahLst/>
                <a:cxnLst/>
                <a:rect l="l" t="t" r="r" b="b"/>
                <a:pathLst>
                  <a:path w="215" h="750" extrusionOk="0">
                    <a:moveTo>
                      <a:pt x="204" y="0"/>
                    </a:moveTo>
                    <a:lnTo>
                      <a:pt x="204" y="0"/>
                    </a:lnTo>
                    <a:cubicBezTo>
                      <a:pt x="139" y="225"/>
                      <a:pt x="0" y="589"/>
                      <a:pt x="0" y="750"/>
                    </a:cubicBezTo>
                    <a:cubicBezTo>
                      <a:pt x="129" y="524"/>
                      <a:pt x="215" y="267"/>
                      <a:pt x="204" y="0"/>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63" name="Google Shape;263;p29"/>
              <p:cNvSpPr/>
              <p:nvPr/>
            </p:nvSpPr>
            <p:spPr>
              <a:xfrm>
                <a:off x="2625432" y="1315170"/>
                <a:ext cx="10101" cy="16405"/>
              </a:xfrm>
              <a:custGeom>
                <a:avLst/>
                <a:gdLst/>
                <a:ahLst/>
                <a:cxnLst/>
                <a:rect l="l" t="t" r="r" b="b"/>
                <a:pathLst>
                  <a:path w="258" h="419" extrusionOk="0">
                    <a:moveTo>
                      <a:pt x="1" y="1"/>
                    </a:moveTo>
                    <a:cubicBezTo>
                      <a:pt x="87" y="129"/>
                      <a:pt x="172" y="279"/>
                      <a:pt x="258" y="419"/>
                    </a:cubicBezTo>
                    <a:cubicBezTo>
                      <a:pt x="225" y="247"/>
                      <a:pt x="140" y="98"/>
                      <a:pt x="1"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64" name="Google Shape;264;p29"/>
              <p:cNvSpPr/>
              <p:nvPr/>
            </p:nvSpPr>
            <p:spPr>
              <a:xfrm>
                <a:off x="2501751" y="1331105"/>
                <a:ext cx="10924" cy="31909"/>
              </a:xfrm>
              <a:custGeom>
                <a:avLst/>
                <a:gdLst/>
                <a:ahLst/>
                <a:cxnLst/>
                <a:rect l="l" t="t" r="r" b="b"/>
                <a:pathLst>
                  <a:path w="279" h="815" extrusionOk="0">
                    <a:moveTo>
                      <a:pt x="129" y="1"/>
                    </a:moveTo>
                    <a:lnTo>
                      <a:pt x="129" y="1"/>
                    </a:lnTo>
                    <a:cubicBezTo>
                      <a:pt x="0" y="269"/>
                      <a:pt x="107" y="590"/>
                      <a:pt x="279" y="815"/>
                    </a:cubicBezTo>
                    <a:cubicBezTo>
                      <a:pt x="204" y="547"/>
                      <a:pt x="107" y="269"/>
                      <a:pt x="129"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265" name="Google Shape;265;p29"/>
              <p:cNvSpPr/>
              <p:nvPr/>
            </p:nvSpPr>
            <p:spPr>
              <a:xfrm>
                <a:off x="2607422" y="1457331"/>
                <a:ext cx="10532" cy="90168"/>
              </a:xfrm>
              <a:custGeom>
                <a:avLst/>
                <a:gdLst/>
                <a:ahLst/>
                <a:cxnLst/>
                <a:rect l="l" t="t" r="r" b="b"/>
                <a:pathLst>
                  <a:path w="269" h="2303" extrusionOk="0">
                    <a:moveTo>
                      <a:pt x="64" y="1"/>
                    </a:moveTo>
                    <a:cubicBezTo>
                      <a:pt x="21" y="386"/>
                      <a:pt x="0" y="772"/>
                      <a:pt x="11" y="1157"/>
                    </a:cubicBezTo>
                    <a:cubicBezTo>
                      <a:pt x="33" y="1543"/>
                      <a:pt x="75" y="1917"/>
                      <a:pt x="129" y="2303"/>
                    </a:cubicBezTo>
                    <a:cubicBezTo>
                      <a:pt x="268" y="1543"/>
                      <a:pt x="214" y="761"/>
                      <a:pt x="6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66" name="Google Shape;266;p29"/>
              <p:cNvSpPr/>
              <p:nvPr/>
            </p:nvSpPr>
            <p:spPr>
              <a:xfrm>
                <a:off x="2593132" y="1497579"/>
                <a:ext cx="6773" cy="51603"/>
              </a:xfrm>
              <a:custGeom>
                <a:avLst/>
                <a:gdLst/>
                <a:ahLst/>
                <a:cxnLst/>
                <a:rect l="l" t="t" r="r" b="b"/>
                <a:pathLst>
                  <a:path w="173" h="1318" extrusionOk="0">
                    <a:moveTo>
                      <a:pt x="44" y="1"/>
                    </a:moveTo>
                    <a:lnTo>
                      <a:pt x="44" y="1"/>
                    </a:lnTo>
                    <a:cubicBezTo>
                      <a:pt x="1" y="440"/>
                      <a:pt x="22" y="879"/>
                      <a:pt x="119" y="1318"/>
                    </a:cubicBezTo>
                    <a:cubicBezTo>
                      <a:pt x="172" y="879"/>
                      <a:pt x="151" y="429"/>
                      <a:pt x="4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67" name="Google Shape;267;p29"/>
              <p:cNvSpPr/>
              <p:nvPr/>
            </p:nvSpPr>
            <p:spPr>
              <a:xfrm>
                <a:off x="2601549" y="1533207"/>
                <a:ext cx="4228" cy="26898"/>
              </a:xfrm>
              <a:custGeom>
                <a:avLst/>
                <a:gdLst/>
                <a:ahLst/>
                <a:cxnLst/>
                <a:rect l="l" t="t" r="r" b="b"/>
                <a:pathLst>
                  <a:path w="108" h="687" extrusionOk="0">
                    <a:moveTo>
                      <a:pt x="43" y="1"/>
                    </a:moveTo>
                    <a:lnTo>
                      <a:pt x="43" y="1"/>
                    </a:lnTo>
                    <a:cubicBezTo>
                      <a:pt x="0" y="226"/>
                      <a:pt x="22" y="462"/>
                      <a:pt x="75" y="686"/>
                    </a:cubicBezTo>
                    <a:cubicBezTo>
                      <a:pt x="107" y="462"/>
                      <a:pt x="86" y="226"/>
                      <a:pt x="4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68" name="Google Shape;268;p29"/>
              <p:cNvSpPr/>
              <p:nvPr/>
            </p:nvSpPr>
            <p:spPr>
              <a:xfrm>
                <a:off x="2605308" y="1563393"/>
                <a:ext cx="5481" cy="39074"/>
              </a:xfrm>
              <a:custGeom>
                <a:avLst/>
                <a:gdLst/>
                <a:ahLst/>
                <a:cxnLst/>
                <a:rect l="l" t="t" r="r" b="b"/>
                <a:pathLst>
                  <a:path w="140" h="998" extrusionOk="0">
                    <a:moveTo>
                      <a:pt x="97" y="1"/>
                    </a:moveTo>
                    <a:lnTo>
                      <a:pt x="97" y="1"/>
                    </a:lnTo>
                    <a:cubicBezTo>
                      <a:pt x="33" y="333"/>
                      <a:pt x="1" y="665"/>
                      <a:pt x="22" y="997"/>
                    </a:cubicBezTo>
                    <a:cubicBezTo>
                      <a:pt x="108" y="676"/>
                      <a:pt x="140" y="333"/>
                      <a:pt x="9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69" name="Google Shape;269;p29"/>
              <p:cNvSpPr/>
              <p:nvPr/>
            </p:nvSpPr>
            <p:spPr>
              <a:xfrm>
                <a:off x="2590234" y="1590682"/>
                <a:ext cx="5481" cy="57476"/>
              </a:xfrm>
              <a:custGeom>
                <a:avLst/>
                <a:gdLst/>
                <a:ahLst/>
                <a:cxnLst/>
                <a:rect l="l" t="t" r="r" b="b"/>
                <a:pathLst>
                  <a:path w="140" h="1468" extrusionOk="0">
                    <a:moveTo>
                      <a:pt x="43" y="0"/>
                    </a:moveTo>
                    <a:cubicBezTo>
                      <a:pt x="0" y="353"/>
                      <a:pt x="0" y="718"/>
                      <a:pt x="22" y="1071"/>
                    </a:cubicBezTo>
                    <a:cubicBezTo>
                      <a:pt x="22" y="1210"/>
                      <a:pt x="32" y="1339"/>
                      <a:pt x="43" y="1467"/>
                    </a:cubicBezTo>
                    <a:cubicBezTo>
                      <a:pt x="53" y="1457"/>
                      <a:pt x="53" y="1446"/>
                      <a:pt x="53" y="1436"/>
                    </a:cubicBezTo>
                    <a:cubicBezTo>
                      <a:pt x="107" y="1189"/>
                      <a:pt x="139" y="932"/>
                      <a:pt x="139" y="675"/>
                    </a:cubicBezTo>
                    <a:cubicBezTo>
                      <a:pt x="129" y="450"/>
                      <a:pt x="86" y="225"/>
                      <a:pt x="43"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0" name="Google Shape;270;p29"/>
              <p:cNvSpPr/>
              <p:nvPr/>
            </p:nvSpPr>
            <p:spPr>
              <a:xfrm>
                <a:off x="2606169" y="1620438"/>
                <a:ext cx="3367" cy="27289"/>
              </a:xfrm>
              <a:custGeom>
                <a:avLst/>
                <a:gdLst/>
                <a:ahLst/>
                <a:cxnLst/>
                <a:rect l="l" t="t" r="r" b="b"/>
                <a:pathLst>
                  <a:path w="86" h="697" extrusionOk="0">
                    <a:moveTo>
                      <a:pt x="43" y="0"/>
                    </a:moveTo>
                    <a:lnTo>
                      <a:pt x="43" y="0"/>
                    </a:lnTo>
                    <a:cubicBezTo>
                      <a:pt x="0" y="226"/>
                      <a:pt x="11" y="461"/>
                      <a:pt x="53" y="697"/>
                    </a:cubicBezTo>
                    <a:cubicBezTo>
                      <a:pt x="86" y="461"/>
                      <a:pt x="86" y="226"/>
                      <a:pt x="43"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1" name="Google Shape;271;p29"/>
              <p:cNvSpPr/>
              <p:nvPr/>
            </p:nvSpPr>
            <p:spPr>
              <a:xfrm>
                <a:off x="2531076" y="1458583"/>
                <a:ext cx="10963" cy="94788"/>
              </a:xfrm>
              <a:custGeom>
                <a:avLst/>
                <a:gdLst/>
                <a:ahLst/>
                <a:cxnLst/>
                <a:rect l="l" t="t" r="r" b="b"/>
                <a:pathLst>
                  <a:path w="280" h="2421" extrusionOk="0">
                    <a:moveTo>
                      <a:pt x="119" y="0"/>
                    </a:moveTo>
                    <a:lnTo>
                      <a:pt x="119" y="0"/>
                    </a:lnTo>
                    <a:cubicBezTo>
                      <a:pt x="1" y="804"/>
                      <a:pt x="22" y="1628"/>
                      <a:pt x="183" y="2421"/>
                    </a:cubicBezTo>
                    <a:cubicBezTo>
                      <a:pt x="279" y="1618"/>
                      <a:pt x="258" y="793"/>
                      <a:pt x="11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2" name="Google Shape;272;p29"/>
              <p:cNvSpPr/>
              <p:nvPr/>
            </p:nvSpPr>
            <p:spPr>
              <a:xfrm>
                <a:off x="2531546" y="1733078"/>
                <a:ext cx="66677" cy="73254"/>
              </a:xfrm>
              <a:custGeom>
                <a:avLst/>
                <a:gdLst/>
                <a:ahLst/>
                <a:cxnLst/>
                <a:rect l="l" t="t" r="r" b="b"/>
                <a:pathLst>
                  <a:path w="1703" h="1871" extrusionOk="0">
                    <a:moveTo>
                      <a:pt x="82" y="0"/>
                    </a:moveTo>
                    <a:cubicBezTo>
                      <a:pt x="74" y="0"/>
                      <a:pt x="72" y="108"/>
                      <a:pt x="64" y="155"/>
                    </a:cubicBezTo>
                    <a:cubicBezTo>
                      <a:pt x="21" y="433"/>
                      <a:pt x="0" y="722"/>
                      <a:pt x="43" y="1011"/>
                    </a:cubicBezTo>
                    <a:cubicBezTo>
                      <a:pt x="86" y="1322"/>
                      <a:pt x="246" y="1621"/>
                      <a:pt x="535" y="1761"/>
                    </a:cubicBezTo>
                    <a:cubicBezTo>
                      <a:pt x="691" y="1829"/>
                      <a:pt x="868" y="1871"/>
                      <a:pt x="1046" y="1871"/>
                    </a:cubicBezTo>
                    <a:cubicBezTo>
                      <a:pt x="1148" y="1871"/>
                      <a:pt x="1251" y="1857"/>
                      <a:pt x="1349" y="1825"/>
                    </a:cubicBezTo>
                    <a:cubicBezTo>
                      <a:pt x="1488" y="1771"/>
                      <a:pt x="1606" y="1654"/>
                      <a:pt x="1702" y="1525"/>
                    </a:cubicBezTo>
                    <a:lnTo>
                      <a:pt x="1702" y="1525"/>
                    </a:lnTo>
                    <a:cubicBezTo>
                      <a:pt x="1542" y="1654"/>
                      <a:pt x="1403" y="1718"/>
                      <a:pt x="1231" y="1718"/>
                    </a:cubicBezTo>
                    <a:cubicBezTo>
                      <a:pt x="1081" y="1707"/>
                      <a:pt x="1071" y="1707"/>
                      <a:pt x="900" y="1664"/>
                    </a:cubicBezTo>
                    <a:cubicBezTo>
                      <a:pt x="707" y="1590"/>
                      <a:pt x="621" y="1557"/>
                      <a:pt x="471" y="1397"/>
                    </a:cubicBezTo>
                    <a:cubicBezTo>
                      <a:pt x="246" y="1161"/>
                      <a:pt x="160" y="583"/>
                      <a:pt x="96" y="58"/>
                    </a:cubicBezTo>
                    <a:cubicBezTo>
                      <a:pt x="90" y="16"/>
                      <a:pt x="86" y="0"/>
                      <a:pt x="82" y="0"/>
                    </a:cubicBezTo>
                    <a:close/>
                  </a:path>
                </a:pathLst>
              </a:custGeom>
              <a:solidFill>
                <a:srgbClr val="8AD0C9"/>
              </a:solidFill>
              <a:ln>
                <a:noFill/>
              </a:ln>
            </p:spPr>
            <p:txBody>
              <a:bodyPr spcFirstLastPara="1" wrap="square" lIns="121900" tIns="121900" rIns="121900" bIns="121900" anchor="ctr" anchorCtr="0">
                <a:noAutofit/>
              </a:bodyPr>
              <a:lstStyle/>
              <a:p>
                <a:endParaRPr sz="2400"/>
              </a:p>
            </p:txBody>
          </p:sp>
          <p:sp>
            <p:nvSpPr>
              <p:cNvPr id="273" name="Google Shape;273;p29"/>
              <p:cNvSpPr/>
              <p:nvPr/>
            </p:nvSpPr>
            <p:spPr>
              <a:xfrm>
                <a:off x="2531937" y="1684608"/>
                <a:ext cx="4228" cy="34415"/>
              </a:xfrm>
              <a:custGeom>
                <a:avLst/>
                <a:gdLst/>
                <a:ahLst/>
                <a:cxnLst/>
                <a:rect l="l" t="t" r="r" b="b"/>
                <a:pathLst>
                  <a:path w="108" h="879" extrusionOk="0">
                    <a:moveTo>
                      <a:pt x="65" y="0"/>
                    </a:moveTo>
                    <a:cubicBezTo>
                      <a:pt x="0" y="289"/>
                      <a:pt x="11" y="589"/>
                      <a:pt x="65" y="879"/>
                    </a:cubicBezTo>
                    <a:cubicBezTo>
                      <a:pt x="107" y="589"/>
                      <a:pt x="107" y="289"/>
                      <a:pt x="65" y="0"/>
                    </a:cubicBezTo>
                    <a:close/>
                  </a:path>
                </a:pathLst>
              </a:custGeom>
              <a:solidFill>
                <a:srgbClr val="8AD0C9"/>
              </a:solidFill>
              <a:ln>
                <a:noFill/>
              </a:ln>
            </p:spPr>
            <p:txBody>
              <a:bodyPr spcFirstLastPara="1" wrap="square" lIns="121900" tIns="121900" rIns="121900" bIns="121900" anchor="ctr" anchorCtr="0">
                <a:noAutofit/>
              </a:bodyPr>
              <a:lstStyle/>
              <a:p>
                <a:endParaRPr sz="2400"/>
              </a:p>
            </p:txBody>
          </p:sp>
          <p:sp>
            <p:nvSpPr>
              <p:cNvPr id="274" name="Google Shape;274;p29"/>
              <p:cNvSpPr/>
              <p:nvPr/>
            </p:nvSpPr>
            <p:spPr>
              <a:xfrm>
                <a:off x="2541999" y="1708099"/>
                <a:ext cx="5481" cy="44047"/>
              </a:xfrm>
              <a:custGeom>
                <a:avLst/>
                <a:gdLst/>
                <a:ahLst/>
                <a:cxnLst/>
                <a:rect l="l" t="t" r="r" b="b"/>
                <a:pathLst>
                  <a:path w="140" h="1125" extrusionOk="0">
                    <a:moveTo>
                      <a:pt x="65" y="0"/>
                    </a:moveTo>
                    <a:cubicBezTo>
                      <a:pt x="0" y="364"/>
                      <a:pt x="11" y="760"/>
                      <a:pt x="119" y="1124"/>
                    </a:cubicBezTo>
                    <a:cubicBezTo>
                      <a:pt x="140" y="750"/>
                      <a:pt x="129" y="364"/>
                      <a:pt x="65" y="0"/>
                    </a:cubicBezTo>
                    <a:close/>
                  </a:path>
                </a:pathLst>
              </a:custGeom>
              <a:solidFill>
                <a:srgbClr val="8AD0C9"/>
              </a:solidFill>
              <a:ln>
                <a:noFill/>
              </a:ln>
            </p:spPr>
            <p:txBody>
              <a:bodyPr spcFirstLastPara="1" wrap="square" lIns="121900" tIns="121900" rIns="121900" bIns="121900" anchor="ctr" anchorCtr="0">
                <a:noAutofit/>
              </a:bodyPr>
              <a:lstStyle/>
              <a:p>
                <a:endParaRPr sz="2400"/>
              </a:p>
            </p:txBody>
          </p:sp>
          <p:sp>
            <p:nvSpPr>
              <p:cNvPr id="275" name="Google Shape;275;p29"/>
              <p:cNvSpPr/>
              <p:nvPr/>
            </p:nvSpPr>
            <p:spPr>
              <a:xfrm>
                <a:off x="2548303" y="1761737"/>
                <a:ext cx="22082" cy="31048"/>
              </a:xfrm>
              <a:custGeom>
                <a:avLst/>
                <a:gdLst/>
                <a:ahLst/>
                <a:cxnLst/>
                <a:rect l="l" t="t" r="r" b="b"/>
                <a:pathLst>
                  <a:path w="564" h="793" extrusionOk="0">
                    <a:moveTo>
                      <a:pt x="32" y="1"/>
                    </a:moveTo>
                    <a:cubicBezTo>
                      <a:pt x="0" y="333"/>
                      <a:pt x="268" y="601"/>
                      <a:pt x="514" y="772"/>
                    </a:cubicBezTo>
                    <a:cubicBezTo>
                      <a:pt x="536" y="786"/>
                      <a:pt x="546" y="792"/>
                      <a:pt x="550" y="792"/>
                    </a:cubicBezTo>
                    <a:cubicBezTo>
                      <a:pt x="563" y="792"/>
                      <a:pt x="488" y="720"/>
                      <a:pt x="472" y="686"/>
                    </a:cubicBezTo>
                    <a:cubicBezTo>
                      <a:pt x="396" y="611"/>
                      <a:pt x="365" y="558"/>
                      <a:pt x="300" y="461"/>
                    </a:cubicBezTo>
                    <a:cubicBezTo>
                      <a:pt x="182" y="322"/>
                      <a:pt x="65" y="183"/>
                      <a:pt x="32" y="1"/>
                    </a:cubicBezTo>
                    <a:close/>
                  </a:path>
                </a:pathLst>
              </a:custGeom>
              <a:solidFill>
                <a:srgbClr val="8AD0C9"/>
              </a:solidFill>
              <a:ln>
                <a:noFill/>
              </a:ln>
            </p:spPr>
            <p:txBody>
              <a:bodyPr spcFirstLastPara="1" wrap="square" lIns="121900" tIns="121900" rIns="121900" bIns="121900" anchor="ctr" anchorCtr="0">
                <a:noAutofit/>
              </a:bodyPr>
              <a:lstStyle/>
              <a:p>
                <a:endParaRPr sz="2400"/>
              </a:p>
            </p:txBody>
          </p:sp>
          <p:sp>
            <p:nvSpPr>
              <p:cNvPr id="276" name="Google Shape;276;p29"/>
              <p:cNvSpPr/>
              <p:nvPr/>
            </p:nvSpPr>
            <p:spPr>
              <a:xfrm>
                <a:off x="2428380" y="1386074"/>
                <a:ext cx="287693" cy="471748"/>
              </a:xfrm>
              <a:custGeom>
                <a:avLst/>
                <a:gdLst/>
                <a:ahLst/>
                <a:cxnLst/>
                <a:rect l="l" t="t" r="r" b="b"/>
                <a:pathLst>
                  <a:path w="7348" h="12049" extrusionOk="0">
                    <a:moveTo>
                      <a:pt x="150" y="0"/>
                    </a:moveTo>
                    <a:cubicBezTo>
                      <a:pt x="65" y="0"/>
                      <a:pt x="0" y="64"/>
                      <a:pt x="0" y="150"/>
                    </a:cubicBezTo>
                    <a:lnTo>
                      <a:pt x="0" y="11898"/>
                    </a:lnTo>
                    <a:cubicBezTo>
                      <a:pt x="0" y="11984"/>
                      <a:pt x="65" y="12048"/>
                      <a:pt x="150" y="12048"/>
                    </a:cubicBezTo>
                    <a:cubicBezTo>
                      <a:pt x="236" y="12048"/>
                      <a:pt x="300" y="11984"/>
                      <a:pt x="300" y="11898"/>
                    </a:cubicBezTo>
                    <a:lnTo>
                      <a:pt x="300" y="300"/>
                    </a:lnTo>
                    <a:lnTo>
                      <a:pt x="7036" y="300"/>
                    </a:lnTo>
                    <a:lnTo>
                      <a:pt x="7036" y="11898"/>
                    </a:lnTo>
                    <a:cubicBezTo>
                      <a:pt x="7036" y="11984"/>
                      <a:pt x="7112" y="12048"/>
                      <a:pt x="7186" y="12048"/>
                    </a:cubicBezTo>
                    <a:cubicBezTo>
                      <a:pt x="7272" y="12048"/>
                      <a:pt x="7347" y="11984"/>
                      <a:pt x="7347" y="11898"/>
                    </a:cubicBezTo>
                    <a:lnTo>
                      <a:pt x="7347" y="150"/>
                    </a:lnTo>
                    <a:cubicBezTo>
                      <a:pt x="7347" y="64"/>
                      <a:pt x="7272" y="0"/>
                      <a:pt x="7186" y="0"/>
                    </a:cubicBezTo>
                    <a:close/>
                  </a:path>
                </a:pathLst>
              </a:custGeom>
              <a:solidFill>
                <a:srgbClr val="393226"/>
              </a:solidFill>
              <a:ln>
                <a:noFill/>
              </a:ln>
            </p:spPr>
            <p:txBody>
              <a:bodyPr spcFirstLastPara="1" wrap="square" lIns="121900" tIns="121900" rIns="121900" bIns="121900" anchor="ctr" anchorCtr="0">
                <a:noAutofit/>
              </a:bodyPr>
              <a:lstStyle/>
              <a:p>
                <a:endParaRPr sz="2400"/>
              </a:p>
            </p:txBody>
          </p:sp>
        </p:grpSp>
      </p:grpSp>
      <p:grpSp>
        <p:nvGrpSpPr>
          <p:cNvPr id="336" name="Google Shape;336;p29" descr="n16 zalo Nguyen Doan Thao Trang"/>
          <p:cNvGrpSpPr/>
          <p:nvPr/>
        </p:nvGrpSpPr>
        <p:grpSpPr>
          <a:xfrm rot="284536">
            <a:off x="8040463" y="536663"/>
            <a:ext cx="2144047" cy="2968604"/>
            <a:chOff x="1256405" y="1288781"/>
            <a:chExt cx="391679" cy="549344"/>
          </a:xfrm>
        </p:grpSpPr>
        <p:sp>
          <p:nvSpPr>
            <p:cNvPr id="337" name="Google Shape;337;p29"/>
            <p:cNvSpPr/>
            <p:nvPr/>
          </p:nvSpPr>
          <p:spPr>
            <a:xfrm>
              <a:off x="1447193" y="1615661"/>
              <a:ext cx="65463" cy="222465"/>
            </a:xfrm>
            <a:custGeom>
              <a:avLst/>
              <a:gdLst/>
              <a:ahLst/>
              <a:cxnLst/>
              <a:rect l="l" t="t" r="r" b="b"/>
              <a:pathLst>
                <a:path w="1672" h="5682" extrusionOk="0">
                  <a:moveTo>
                    <a:pt x="204" y="0"/>
                  </a:moveTo>
                  <a:cubicBezTo>
                    <a:pt x="190" y="0"/>
                    <a:pt x="175" y="2"/>
                    <a:pt x="161" y="5"/>
                  </a:cubicBezTo>
                  <a:cubicBezTo>
                    <a:pt x="65" y="26"/>
                    <a:pt x="1" y="122"/>
                    <a:pt x="22" y="219"/>
                  </a:cubicBezTo>
                  <a:lnTo>
                    <a:pt x="1296" y="5541"/>
                  </a:lnTo>
                  <a:cubicBezTo>
                    <a:pt x="1318" y="5617"/>
                    <a:pt x="1393" y="5681"/>
                    <a:pt x="1479" y="5681"/>
                  </a:cubicBezTo>
                  <a:cubicBezTo>
                    <a:pt x="1489" y="5681"/>
                    <a:pt x="1500" y="5670"/>
                    <a:pt x="1522" y="5670"/>
                  </a:cubicBezTo>
                  <a:cubicBezTo>
                    <a:pt x="1618" y="5649"/>
                    <a:pt x="1672" y="5553"/>
                    <a:pt x="1650" y="5456"/>
                  </a:cubicBezTo>
                  <a:lnTo>
                    <a:pt x="375" y="134"/>
                  </a:lnTo>
                  <a:cubicBezTo>
                    <a:pt x="357" y="51"/>
                    <a:pt x="285" y="0"/>
                    <a:pt x="204" y="0"/>
                  </a:cubicBezTo>
                  <a:close/>
                </a:path>
              </a:pathLst>
            </a:custGeom>
            <a:solidFill>
              <a:srgbClr val="393226"/>
            </a:solidFill>
            <a:ln>
              <a:noFill/>
            </a:ln>
          </p:spPr>
          <p:txBody>
            <a:bodyPr spcFirstLastPara="1" wrap="square" lIns="121900" tIns="121900" rIns="121900" bIns="121900" anchor="ctr" anchorCtr="0">
              <a:noAutofit/>
            </a:bodyPr>
            <a:lstStyle/>
            <a:p>
              <a:endParaRPr sz="2400"/>
            </a:p>
          </p:txBody>
        </p:sp>
        <p:sp>
          <p:nvSpPr>
            <p:cNvPr id="338" name="Google Shape;338;p29"/>
            <p:cNvSpPr/>
            <p:nvPr/>
          </p:nvSpPr>
          <p:spPr>
            <a:xfrm>
              <a:off x="1268581" y="1675799"/>
              <a:ext cx="39035" cy="31870"/>
            </a:xfrm>
            <a:custGeom>
              <a:avLst/>
              <a:gdLst/>
              <a:ahLst/>
              <a:cxnLst/>
              <a:rect l="l" t="t" r="r" b="b"/>
              <a:pathLst>
                <a:path w="997" h="814" extrusionOk="0">
                  <a:moveTo>
                    <a:pt x="150" y="0"/>
                  </a:moveTo>
                  <a:lnTo>
                    <a:pt x="1" y="214"/>
                  </a:lnTo>
                  <a:lnTo>
                    <a:pt x="836" y="814"/>
                  </a:lnTo>
                  <a:lnTo>
                    <a:pt x="996" y="590"/>
                  </a:lnTo>
                  <a:lnTo>
                    <a:pt x="150" y="0"/>
                  </a:lnTo>
                  <a:close/>
                </a:path>
              </a:pathLst>
            </a:custGeom>
            <a:solidFill>
              <a:srgbClr val="FF7872"/>
            </a:solidFill>
            <a:ln>
              <a:noFill/>
            </a:ln>
          </p:spPr>
          <p:txBody>
            <a:bodyPr spcFirstLastPara="1" wrap="square" lIns="121900" tIns="121900" rIns="121900" bIns="121900" anchor="ctr" anchorCtr="0">
              <a:noAutofit/>
            </a:bodyPr>
            <a:lstStyle/>
            <a:p>
              <a:endParaRPr sz="2400"/>
            </a:p>
          </p:txBody>
        </p:sp>
        <p:sp>
          <p:nvSpPr>
            <p:cNvPr id="339" name="Google Shape;339;p29"/>
            <p:cNvSpPr/>
            <p:nvPr/>
          </p:nvSpPr>
          <p:spPr>
            <a:xfrm>
              <a:off x="1258089" y="1664053"/>
              <a:ext cx="28151" cy="33162"/>
            </a:xfrm>
            <a:custGeom>
              <a:avLst/>
              <a:gdLst/>
              <a:ahLst/>
              <a:cxnLst/>
              <a:rect l="l" t="t" r="r" b="b"/>
              <a:pathLst>
                <a:path w="719" h="847" extrusionOk="0">
                  <a:moveTo>
                    <a:pt x="472" y="0"/>
                  </a:moveTo>
                  <a:lnTo>
                    <a:pt x="0" y="664"/>
                  </a:lnTo>
                  <a:lnTo>
                    <a:pt x="247" y="847"/>
                  </a:lnTo>
                  <a:lnTo>
                    <a:pt x="718" y="172"/>
                  </a:lnTo>
                  <a:lnTo>
                    <a:pt x="472" y="0"/>
                  </a:lnTo>
                  <a:close/>
                </a:path>
              </a:pathLst>
            </a:custGeom>
            <a:solidFill>
              <a:srgbClr val="FF7872"/>
            </a:solidFill>
            <a:ln>
              <a:noFill/>
            </a:ln>
          </p:spPr>
          <p:txBody>
            <a:bodyPr spcFirstLastPara="1" wrap="square" lIns="121900" tIns="121900" rIns="121900" bIns="121900" anchor="ctr" anchorCtr="0">
              <a:noAutofit/>
            </a:bodyPr>
            <a:lstStyle/>
            <a:p>
              <a:endParaRPr sz="2400"/>
            </a:p>
          </p:txBody>
        </p:sp>
        <p:sp>
          <p:nvSpPr>
            <p:cNvPr id="340" name="Google Shape;340;p29"/>
            <p:cNvSpPr/>
            <p:nvPr/>
          </p:nvSpPr>
          <p:spPr>
            <a:xfrm>
              <a:off x="1256405" y="1671570"/>
              <a:ext cx="106534" cy="117458"/>
            </a:xfrm>
            <a:custGeom>
              <a:avLst/>
              <a:gdLst/>
              <a:ahLst/>
              <a:cxnLst/>
              <a:rect l="l" t="t" r="r" b="b"/>
              <a:pathLst>
                <a:path w="2721" h="3000" extrusionOk="0">
                  <a:moveTo>
                    <a:pt x="1511" y="1"/>
                  </a:moveTo>
                  <a:lnTo>
                    <a:pt x="1" y="2143"/>
                  </a:lnTo>
                  <a:lnTo>
                    <a:pt x="1211" y="3000"/>
                  </a:lnTo>
                  <a:lnTo>
                    <a:pt x="2721" y="847"/>
                  </a:lnTo>
                  <a:lnTo>
                    <a:pt x="1511" y="1"/>
                  </a:lnTo>
                  <a:close/>
                </a:path>
              </a:pathLst>
            </a:custGeom>
            <a:solidFill>
              <a:srgbClr val="FF7872"/>
            </a:solidFill>
            <a:ln>
              <a:noFill/>
            </a:ln>
          </p:spPr>
          <p:txBody>
            <a:bodyPr spcFirstLastPara="1" wrap="square" lIns="121900" tIns="121900" rIns="121900" bIns="121900" anchor="ctr" anchorCtr="0">
              <a:noAutofit/>
            </a:bodyPr>
            <a:lstStyle/>
            <a:p>
              <a:endParaRPr sz="2400"/>
            </a:p>
          </p:txBody>
        </p:sp>
        <p:sp>
          <p:nvSpPr>
            <p:cNvPr id="341" name="Google Shape;341;p29"/>
            <p:cNvSpPr/>
            <p:nvPr/>
          </p:nvSpPr>
          <p:spPr>
            <a:xfrm>
              <a:off x="1276138" y="1629638"/>
              <a:ext cx="120355" cy="125445"/>
            </a:xfrm>
            <a:custGeom>
              <a:avLst/>
              <a:gdLst/>
              <a:ahLst/>
              <a:cxnLst/>
              <a:rect l="l" t="t" r="r" b="b"/>
              <a:pathLst>
                <a:path w="3074" h="3204" extrusionOk="0">
                  <a:moveTo>
                    <a:pt x="1457" y="1"/>
                  </a:moveTo>
                  <a:lnTo>
                    <a:pt x="0" y="2068"/>
                  </a:lnTo>
                  <a:lnTo>
                    <a:pt x="1617" y="3204"/>
                  </a:lnTo>
                  <a:lnTo>
                    <a:pt x="3074" y="1136"/>
                  </a:lnTo>
                  <a:lnTo>
                    <a:pt x="1457" y="1"/>
                  </a:ln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342" name="Google Shape;342;p29"/>
            <p:cNvSpPr/>
            <p:nvPr/>
          </p:nvSpPr>
          <p:spPr>
            <a:xfrm>
              <a:off x="1287883" y="1338661"/>
              <a:ext cx="322068" cy="388745"/>
            </a:xfrm>
            <a:custGeom>
              <a:avLst/>
              <a:gdLst/>
              <a:ahLst/>
              <a:cxnLst/>
              <a:rect l="l" t="t" r="r" b="b"/>
              <a:pathLst>
                <a:path w="8226" h="9929" extrusionOk="0">
                  <a:moveTo>
                    <a:pt x="5805" y="0"/>
                  </a:moveTo>
                  <a:lnTo>
                    <a:pt x="0" y="8225"/>
                  </a:lnTo>
                  <a:lnTo>
                    <a:pt x="2421" y="9929"/>
                  </a:lnTo>
                  <a:lnTo>
                    <a:pt x="8225" y="1704"/>
                  </a:lnTo>
                  <a:lnTo>
                    <a:pt x="5805" y="0"/>
                  </a:ln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43" name="Google Shape;343;p29"/>
            <p:cNvSpPr/>
            <p:nvPr/>
          </p:nvSpPr>
          <p:spPr>
            <a:xfrm>
              <a:off x="1311335" y="1355026"/>
              <a:ext cx="275125" cy="355622"/>
            </a:xfrm>
            <a:custGeom>
              <a:avLst/>
              <a:gdLst/>
              <a:ahLst/>
              <a:cxnLst/>
              <a:rect l="l" t="t" r="r" b="b"/>
              <a:pathLst>
                <a:path w="7027" h="9083" extrusionOk="0">
                  <a:moveTo>
                    <a:pt x="5806" y="1"/>
                  </a:moveTo>
                  <a:lnTo>
                    <a:pt x="1" y="8226"/>
                  </a:lnTo>
                  <a:lnTo>
                    <a:pt x="1222" y="9082"/>
                  </a:lnTo>
                  <a:lnTo>
                    <a:pt x="7026" y="857"/>
                  </a:lnTo>
                  <a:lnTo>
                    <a:pt x="5806" y="1"/>
                  </a:ln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44" name="Google Shape;344;p29"/>
            <p:cNvSpPr/>
            <p:nvPr/>
          </p:nvSpPr>
          <p:spPr>
            <a:xfrm>
              <a:off x="1483682" y="1288781"/>
              <a:ext cx="164401" cy="156023"/>
            </a:xfrm>
            <a:custGeom>
              <a:avLst/>
              <a:gdLst/>
              <a:ahLst/>
              <a:cxnLst/>
              <a:rect l="l" t="t" r="r" b="b"/>
              <a:pathLst>
                <a:path w="4199" h="3985" extrusionOk="0">
                  <a:moveTo>
                    <a:pt x="1446" y="0"/>
                  </a:moveTo>
                  <a:lnTo>
                    <a:pt x="0" y="2046"/>
                  </a:lnTo>
                  <a:lnTo>
                    <a:pt x="2753" y="3984"/>
                  </a:lnTo>
                  <a:lnTo>
                    <a:pt x="4198" y="1938"/>
                  </a:lnTo>
                  <a:lnTo>
                    <a:pt x="1446" y="0"/>
                  </a:lnTo>
                  <a:close/>
                </a:path>
              </a:pathLst>
            </a:custGeom>
            <a:solidFill>
              <a:srgbClr val="FF7872"/>
            </a:solidFill>
            <a:ln>
              <a:noFill/>
            </a:ln>
          </p:spPr>
          <p:txBody>
            <a:bodyPr spcFirstLastPara="1" wrap="square" lIns="121900" tIns="121900" rIns="121900" bIns="121900" anchor="ctr" anchorCtr="0">
              <a:noAutofit/>
            </a:bodyPr>
            <a:lstStyle/>
            <a:p>
              <a:endParaRPr sz="2400"/>
            </a:p>
          </p:txBody>
        </p:sp>
        <p:sp>
          <p:nvSpPr>
            <p:cNvPr id="345" name="Google Shape;345;p29"/>
            <p:cNvSpPr/>
            <p:nvPr/>
          </p:nvSpPr>
          <p:spPr>
            <a:xfrm>
              <a:off x="1448876" y="1386896"/>
              <a:ext cx="130025" cy="107395"/>
            </a:xfrm>
            <a:custGeom>
              <a:avLst/>
              <a:gdLst/>
              <a:ahLst/>
              <a:cxnLst/>
              <a:rect l="l" t="t" r="r" b="b"/>
              <a:pathLst>
                <a:path w="3321" h="2743" extrusionOk="0">
                  <a:moveTo>
                    <a:pt x="568" y="0"/>
                  </a:moveTo>
                  <a:lnTo>
                    <a:pt x="1" y="803"/>
                  </a:lnTo>
                  <a:lnTo>
                    <a:pt x="2753" y="2742"/>
                  </a:lnTo>
                  <a:lnTo>
                    <a:pt x="3321" y="1939"/>
                  </a:lnTo>
                  <a:lnTo>
                    <a:pt x="568" y="0"/>
                  </a:ln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346" name="Google Shape;346;p29"/>
            <p:cNvSpPr/>
            <p:nvPr/>
          </p:nvSpPr>
          <p:spPr>
            <a:xfrm>
              <a:off x="1395199" y="1502199"/>
              <a:ext cx="49528" cy="72980"/>
            </a:xfrm>
            <a:custGeom>
              <a:avLst/>
              <a:gdLst/>
              <a:ahLst/>
              <a:cxnLst/>
              <a:rect l="l" t="t" r="r" b="b"/>
              <a:pathLst>
                <a:path w="1265" h="1864" extrusionOk="0">
                  <a:moveTo>
                    <a:pt x="1265" y="0"/>
                  </a:moveTo>
                  <a:lnTo>
                    <a:pt x="1265" y="0"/>
                  </a:lnTo>
                  <a:cubicBezTo>
                    <a:pt x="761" y="557"/>
                    <a:pt x="344" y="1157"/>
                    <a:pt x="1" y="1864"/>
                  </a:cubicBezTo>
                  <a:cubicBezTo>
                    <a:pt x="536" y="1328"/>
                    <a:pt x="965" y="697"/>
                    <a:pt x="1265"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47" name="Google Shape;347;p29"/>
            <p:cNvSpPr/>
            <p:nvPr/>
          </p:nvSpPr>
          <p:spPr>
            <a:xfrm>
              <a:off x="1456824" y="1467823"/>
              <a:ext cx="10101" cy="13429"/>
            </a:xfrm>
            <a:custGeom>
              <a:avLst/>
              <a:gdLst/>
              <a:ahLst/>
              <a:cxnLst/>
              <a:rect l="l" t="t" r="r" b="b"/>
              <a:pathLst>
                <a:path w="258" h="343" extrusionOk="0">
                  <a:moveTo>
                    <a:pt x="258" y="0"/>
                  </a:moveTo>
                  <a:lnTo>
                    <a:pt x="258" y="0"/>
                  </a:lnTo>
                  <a:cubicBezTo>
                    <a:pt x="151" y="97"/>
                    <a:pt x="76" y="214"/>
                    <a:pt x="1" y="343"/>
                  </a:cubicBezTo>
                  <a:cubicBezTo>
                    <a:pt x="108" y="247"/>
                    <a:pt x="194" y="129"/>
                    <a:pt x="258"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48" name="Google Shape;348;p29"/>
            <p:cNvSpPr/>
            <p:nvPr/>
          </p:nvSpPr>
          <p:spPr>
            <a:xfrm>
              <a:off x="1454749" y="1479530"/>
              <a:ext cx="11785" cy="16836"/>
            </a:xfrm>
            <a:custGeom>
              <a:avLst/>
              <a:gdLst/>
              <a:ahLst/>
              <a:cxnLst/>
              <a:rect l="l" t="t" r="r" b="b"/>
              <a:pathLst>
                <a:path w="301" h="430" extrusionOk="0">
                  <a:moveTo>
                    <a:pt x="301" y="1"/>
                  </a:moveTo>
                  <a:cubicBezTo>
                    <a:pt x="172" y="119"/>
                    <a:pt x="75" y="269"/>
                    <a:pt x="1" y="429"/>
                  </a:cubicBezTo>
                  <a:cubicBezTo>
                    <a:pt x="129" y="312"/>
                    <a:pt x="225" y="151"/>
                    <a:pt x="301" y="1"/>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49" name="Google Shape;349;p29"/>
            <p:cNvSpPr/>
            <p:nvPr/>
          </p:nvSpPr>
          <p:spPr>
            <a:xfrm>
              <a:off x="1440067" y="1494642"/>
              <a:ext cx="30226" cy="41971"/>
            </a:xfrm>
            <a:custGeom>
              <a:avLst/>
              <a:gdLst/>
              <a:ahLst/>
              <a:cxnLst/>
              <a:rect l="l" t="t" r="r" b="b"/>
              <a:pathLst>
                <a:path w="772" h="1072" extrusionOk="0">
                  <a:moveTo>
                    <a:pt x="771" y="0"/>
                  </a:moveTo>
                  <a:lnTo>
                    <a:pt x="771" y="0"/>
                  </a:lnTo>
                  <a:cubicBezTo>
                    <a:pt x="440" y="300"/>
                    <a:pt x="161" y="654"/>
                    <a:pt x="0" y="1071"/>
                  </a:cubicBezTo>
                  <a:cubicBezTo>
                    <a:pt x="290" y="740"/>
                    <a:pt x="557" y="386"/>
                    <a:pt x="771"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50" name="Google Shape;350;p29"/>
            <p:cNvSpPr/>
            <p:nvPr/>
          </p:nvSpPr>
          <p:spPr>
            <a:xfrm>
              <a:off x="1516374" y="1398642"/>
              <a:ext cx="13038" cy="24353"/>
            </a:xfrm>
            <a:custGeom>
              <a:avLst/>
              <a:gdLst/>
              <a:ahLst/>
              <a:cxnLst/>
              <a:rect l="l" t="t" r="r" b="b"/>
              <a:pathLst>
                <a:path w="333" h="622" extrusionOk="0">
                  <a:moveTo>
                    <a:pt x="1" y="0"/>
                  </a:moveTo>
                  <a:lnTo>
                    <a:pt x="1" y="0"/>
                  </a:lnTo>
                  <a:cubicBezTo>
                    <a:pt x="65" y="225"/>
                    <a:pt x="183" y="439"/>
                    <a:pt x="333" y="622"/>
                  </a:cubicBezTo>
                  <a:cubicBezTo>
                    <a:pt x="258" y="396"/>
                    <a:pt x="140" y="193"/>
                    <a:pt x="1"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51" name="Google Shape;351;p29"/>
            <p:cNvSpPr/>
            <p:nvPr/>
          </p:nvSpPr>
          <p:spPr>
            <a:xfrm>
              <a:off x="1529803" y="1410387"/>
              <a:ext cx="7165" cy="12607"/>
            </a:xfrm>
            <a:custGeom>
              <a:avLst/>
              <a:gdLst/>
              <a:ahLst/>
              <a:cxnLst/>
              <a:rect l="l" t="t" r="r" b="b"/>
              <a:pathLst>
                <a:path w="183" h="322" extrusionOk="0">
                  <a:moveTo>
                    <a:pt x="0" y="0"/>
                  </a:moveTo>
                  <a:lnTo>
                    <a:pt x="0" y="0"/>
                  </a:lnTo>
                  <a:cubicBezTo>
                    <a:pt x="43" y="118"/>
                    <a:pt x="97" y="225"/>
                    <a:pt x="183" y="322"/>
                  </a:cubicBezTo>
                  <a:cubicBezTo>
                    <a:pt x="140" y="203"/>
                    <a:pt x="76" y="96"/>
                    <a:pt x="0"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52" name="Google Shape;352;p29"/>
            <p:cNvSpPr/>
            <p:nvPr/>
          </p:nvSpPr>
          <p:spPr>
            <a:xfrm>
              <a:off x="1359140" y="1631753"/>
              <a:ext cx="40719" cy="59982"/>
            </a:xfrm>
            <a:custGeom>
              <a:avLst/>
              <a:gdLst/>
              <a:ahLst/>
              <a:cxnLst/>
              <a:rect l="l" t="t" r="r" b="b"/>
              <a:pathLst>
                <a:path w="1040" h="1532" extrusionOk="0">
                  <a:moveTo>
                    <a:pt x="1039" y="1"/>
                  </a:moveTo>
                  <a:lnTo>
                    <a:pt x="1039" y="1"/>
                  </a:lnTo>
                  <a:cubicBezTo>
                    <a:pt x="611" y="472"/>
                    <a:pt x="268" y="932"/>
                    <a:pt x="1" y="1532"/>
                  </a:cubicBezTo>
                  <a:cubicBezTo>
                    <a:pt x="429" y="1082"/>
                    <a:pt x="793" y="579"/>
                    <a:pt x="1039" y="1"/>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53" name="Google Shape;353;p29"/>
            <p:cNvSpPr/>
            <p:nvPr/>
          </p:nvSpPr>
          <p:spPr>
            <a:xfrm>
              <a:off x="1384315" y="1617071"/>
              <a:ext cx="13468" cy="20164"/>
            </a:xfrm>
            <a:custGeom>
              <a:avLst/>
              <a:gdLst/>
              <a:ahLst/>
              <a:cxnLst/>
              <a:rect l="l" t="t" r="r" b="b"/>
              <a:pathLst>
                <a:path w="344" h="515" extrusionOk="0">
                  <a:moveTo>
                    <a:pt x="343" y="1"/>
                  </a:moveTo>
                  <a:lnTo>
                    <a:pt x="343" y="1"/>
                  </a:lnTo>
                  <a:cubicBezTo>
                    <a:pt x="193" y="151"/>
                    <a:pt x="86" y="322"/>
                    <a:pt x="0" y="515"/>
                  </a:cubicBezTo>
                  <a:cubicBezTo>
                    <a:pt x="139" y="365"/>
                    <a:pt x="257" y="193"/>
                    <a:pt x="343" y="1"/>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54" name="Google Shape;354;p29"/>
            <p:cNvSpPr/>
            <p:nvPr/>
          </p:nvSpPr>
          <p:spPr>
            <a:xfrm>
              <a:off x="1399819" y="1604933"/>
              <a:ext cx="13899" cy="19341"/>
            </a:xfrm>
            <a:custGeom>
              <a:avLst/>
              <a:gdLst/>
              <a:ahLst/>
              <a:cxnLst/>
              <a:rect l="l" t="t" r="r" b="b"/>
              <a:pathLst>
                <a:path w="355" h="494" extrusionOk="0">
                  <a:moveTo>
                    <a:pt x="354" y="1"/>
                  </a:moveTo>
                  <a:lnTo>
                    <a:pt x="354" y="1"/>
                  </a:lnTo>
                  <a:cubicBezTo>
                    <a:pt x="204" y="139"/>
                    <a:pt x="97" y="300"/>
                    <a:pt x="0" y="493"/>
                  </a:cubicBezTo>
                  <a:cubicBezTo>
                    <a:pt x="150" y="343"/>
                    <a:pt x="268" y="182"/>
                    <a:pt x="354" y="1"/>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55" name="Google Shape;355;p29"/>
            <p:cNvSpPr/>
            <p:nvPr/>
          </p:nvSpPr>
          <p:spPr>
            <a:xfrm>
              <a:off x="1409881" y="1605756"/>
              <a:ext cx="11354" cy="16405"/>
            </a:xfrm>
            <a:custGeom>
              <a:avLst/>
              <a:gdLst/>
              <a:ahLst/>
              <a:cxnLst/>
              <a:rect l="l" t="t" r="r" b="b"/>
              <a:pathLst>
                <a:path w="290" h="419" extrusionOk="0">
                  <a:moveTo>
                    <a:pt x="290" y="1"/>
                  </a:moveTo>
                  <a:lnTo>
                    <a:pt x="290" y="1"/>
                  </a:lnTo>
                  <a:cubicBezTo>
                    <a:pt x="172" y="118"/>
                    <a:pt x="65" y="258"/>
                    <a:pt x="0" y="418"/>
                  </a:cubicBezTo>
                  <a:cubicBezTo>
                    <a:pt x="119" y="290"/>
                    <a:pt x="226" y="151"/>
                    <a:pt x="290" y="1"/>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56" name="Google Shape;356;p29"/>
            <p:cNvSpPr/>
            <p:nvPr/>
          </p:nvSpPr>
          <p:spPr>
            <a:xfrm>
              <a:off x="1320967" y="1672431"/>
              <a:ext cx="29404" cy="18088"/>
            </a:xfrm>
            <a:custGeom>
              <a:avLst/>
              <a:gdLst/>
              <a:ahLst/>
              <a:cxnLst/>
              <a:rect l="l" t="t" r="r" b="b"/>
              <a:pathLst>
                <a:path w="751" h="462" extrusionOk="0">
                  <a:moveTo>
                    <a:pt x="1" y="0"/>
                  </a:moveTo>
                  <a:lnTo>
                    <a:pt x="1" y="0"/>
                  </a:lnTo>
                  <a:cubicBezTo>
                    <a:pt x="215" y="215"/>
                    <a:pt x="472" y="364"/>
                    <a:pt x="751" y="461"/>
                  </a:cubicBezTo>
                  <a:cubicBezTo>
                    <a:pt x="526" y="279"/>
                    <a:pt x="269" y="129"/>
                    <a:pt x="1" y="0"/>
                  </a:cubicBezTo>
                  <a:close/>
                </a:path>
              </a:pathLst>
            </a:custGeom>
            <a:solidFill>
              <a:srgbClr val="EDDACE"/>
            </a:solidFill>
            <a:ln>
              <a:noFill/>
            </a:ln>
          </p:spPr>
          <p:txBody>
            <a:bodyPr spcFirstLastPara="1" wrap="square" lIns="121900" tIns="121900" rIns="121900" bIns="121900" anchor="ctr" anchorCtr="0">
              <a:noAutofit/>
            </a:bodyPr>
            <a:lstStyle/>
            <a:p>
              <a:endParaRPr sz="2400"/>
            </a:p>
          </p:txBody>
        </p:sp>
        <p:sp>
          <p:nvSpPr>
            <p:cNvPr id="357" name="Google Shape;357;p29"/>
            <p:cNvSpPr/>
            <p:nvPr/>
          </p:nvSpPr>
          <p:spPr>
            <a:xfrm>
              <a:off x="1444256" y="1550825"/>
              <a:ext cx="36529" cy="50781"/>
            </a:xfrm>
            <a:custGeom>
              <a:avLst/>
              <a:gdLst/>
              <a:ahLst/>
              <a:cxnLst/>
              <a:rect l="l" t="t" r="r" b="b"/>
              <a:pathLst>
                <a:path w="933" h="1297" extrusionOk="0">
                  <a:moveTo>
                    <a:pt x="933" y="1"/>
                  </a:moveTo>
                  <a:lnTo>
                    <a:pt x="933" y="1"/>
                  </a:lnTo>
                  <a:cubicBezTo>
                    <a:pt x="750" y="193"/>
                    <a:pt x="557" y="397"/>
                    <a:pt x="397" y="611"/>
                  </a:cubicBezTo>
                  <a:cubicBezTo>
                    <a:pt x="247" y="826"/>
                    <a:pt x="119" y="1061"/>
                    <a:pt x="0" y="1297"/>
                  </a:cubicBezTo>
                  <a:cubicBezTo>
                    <a:pt x="365" y="922"/>
                    <a:pt x="750" y="419"/>
                    <a:pt x="933"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58" name="Google Shape;358;p29"/>
            <p:cNvSpPr/>
            <p:nvPr/>
          </p:nvSpPr>
          <p:spPr>
            <a:xfrm>
              <a:off x="1494997" y="1507641"/>
              <a:ext cx="14721" cy="21025"/>
            </a:xfrm>
            <a:custGeom>
              <a:avLst/>
              <a:gdLst/>
              <a:ahLst/>
              <a:cxnLst/>
              <a:rect l="l" t="t" r="r" b="b"/>
              <a:pathLst>
                <a:path w="376" h="537" extrusionOk="0">
                  <a:moveTo>
                    <a:pt x="375" y="1"/>
                  </a:moveTo>
                  <a:lnTo>
                    <a:pt x="375" y="1"/>
                  </a:lnTo>
                  <a:cubicBezTo>
                    <a:pt x="225" y="161"/>
                    <a:pt x="97" y="344"/>
                    <a:pt x="1" y="536"/>
                  </a:cubicBezTo>
                  <a:cubicBezTo>
                    <a:pt x="161" y="386"/>
                    <a:pt x="289" y="204"/>
                    <a:pt x="375"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59" name="Google Shape;359;p29"/>
            <p:cNvSpPr/>
            <p:nvPr/>
          </p:nvSpPr>
          <p:spPr>
            <a:xfrm>
              <a:off x="1486188" y="1529018"/>
              <a:ext cx="14291" cy="19341"/>
            </a:xfrm>
            <a:custGeom>
              <a:avLst/>
              <a:gdLst/>
              <a:ahLst/>
              <a:cxnLst/>
              <a:rect l="l" t="t" r="r" b="b"/>
              <a:pathLst>
                <a:path w="365" h="494" extrusionOk="0">
                  <a:moveTo>
                    <a:pt x="365" y="1"/>
                  </a:moveTo>
                  <a:cubicBezTo>
                    <a:pt x="204" y="140"/>
                    <a:pt x="86" y="312"/>
                    <a:pt x="0" y="493"/>
                  </a:cubicBezTo>
                  <a:cubicBezTo>
                    <a:pt x="150" y="343"/>
                    <a:pt x="257" y="193"/>
                    <a:pt x="365"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60" name="Google Shape;360;p29"/>
            <p:cNvSpPr/>
            <p:nvPr/>
          </p:nvSpPr>
          <p:spPr>
            <a:xfrm>
              <a:off x="1480315" y="1544561"/>
              <a:ext cx="18088" cy="26428"/>
            </a:xfrm>
            <a:custGeom>
              <a:avLst/>
              <a:gdLst/>
              <a:ahLst/>
              <a:cxnLst/>
              <a:rect l="l" t="t" r="r" b="b"/>
              <a:pathLst>
                <a:path w="462" h="675" extrusionOk="0">
                  <a:moveTo>
                    <a:pt x="461" y="0"/>
                  </a:moveTo>
                  <a:lnTo>
                    <a:pt x="461" y="0"/>
                  </a:lnTo>
                  <a:cubicBezTo>
                    <a:pt x="269" y="193"/>
                    <a:pt x="119" y="429"/>
                    <a:pt x="0" y="675"/>
                  </a:cubicBezTo>
                  <a:cubicBezTo>
                    <a:pt x="193" y="482"/>
                    <a:pt x="343" y="246"/>
                    <a:pt x="461" y="0"/>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61" name="Google Shape;361;p29"/>
            <p:cNvSpPr/>
            <p:nvPr/>
          </p:nvSpPr>
          <p:spPr>
            <a:xfrm>
              <a:off x="1316777" y="1604111"/>
              <a:ext cx="34415" cy="51172"/>
            </a:xfrm>
            <a:custGeom>
              <a:avLst/>
              <a:gdLst/>
              <a:ahLst/>
              <a:cxnLst/>
              <a:rect l="l" t="t" r="r" b="b"/>
              <a:pathLst>
                <a:path w="879" h="1307" extrusionOk="0">
                  <a:moveTo>
                    <a:pt x="879" y="0"/>
                  </a:moveTo>
                  <a:lnTo>
                    <a:pt x="879" y="0"/>
                  </a:lnTo>
                  <a:cubicBezTo>
                    <a:pt x="493" y="364"/>
                    <a:pt x="194" y="814"/>
                    <a:pt x="1" y="1307"/>
                  </a:cubicBezTo>
                  <a:cubicBezTo>
                    <a:pt x="333" y="931"/>
                    <a:pt x="697" y="396"/>
                    <a:pt x="879" y="0"/>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62" name="Google Shape;362;p29"/>
            <p:cNvSpPr/>
            <p:nvPr/>
          </p:nvSpPr>
          <p:spPr>
            <a:xfrm>
              <a:off x="1365874" y="1563824"/>
              <a:ext cx="12999" cy="19733"/>
            </a:xfrm>
            <a:custGeom>
              <a:avLst/>
              <a:gdLst/>
              <a:ahLst/>
              <a:cxnLst/>
              <a:rect l="l" t="t" r="r" b="b"/>
              <a:pathLst>
                <a:path w="332" h="504" extrusionOk="0">
                  <a:moveTo>
                    <a:pt x="332" y="1"/>
                  </a:moveTo>
                  <a:lnTo>
                    <a:pt x="332" y="1"/>
                  </a:lnTo>
                  <a:cubicBezTo>
                    <a:pt x="193" y="140"/>
                    <a:pt x="64" y="311"/>
                    <a:pt x="0" y="504"/>
                  </a:cubicBezTo>
                  <a:cubicBezTo>
                    <a:pt x="129" y="344"/>
                    <a:pt x="246" y="194"/>
                    <a:pt x="332"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63" name="Google Shape;363;p29"/>
            <p:cNvSpPr/>
            <p:nvPr/>
          </p:nvSpPr>
          <p:spPr>
            <a:xfrm>
              <a:off x="1345280" y="1572242"/>
              <a:ext cx="17658" cy="24744"/>
            </a:xfrm>
            <a:custGeom>
              <a:avLst/>
              <a:gdLst/>
              <a:ahLst/>
              <a:cxnLst/>
              <a:rect l="l" t="t" r="r" b="b"/>
              <a:pathLst>
                <a:path w="451" h="632" extrusionOk="0">
                  <a:moveTo>
                    <a:pt x="451" y="0"/>
                  </a:moveTo>
                  <a:lnTo>
                    <a:pt x="451" y="0"/>
                  </a:lnTo>
                  <a:cubicBezTo>
                    <a:pt x="258" y="172"/>
                    <a:pt x="108" y="396"/>
                    <a:pt x="1" y="632"/>
                  </a:cubicBezTo>
                  <a:cubicBezTo>
                    <a:pt x="183" y="439"/>
                    <a:pt x="322" y="236"/>
                    <a:pt x="451" y="0"/>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64" name="Google Shape;364;p29"/>
            <p:cNvSpPr/>
            <p:nvPr/>
          </p:nvSpPr>
          <p:spPr>
            <a:xfrm>
              <a:off x="1447623" y="1440573"/>
              <a:ext cx="20164" cy="27720"/>
            </a:xfrm>
            <a:custGeom>
              <a:avLst/>
              <a:gdLst/>
              <a:ahLst/>
              <a:cxnLst/>
              <a:rect l="l" t="t" r="r" b="b"/>
              <a:pathLst>
                <a:path w="515" h="708" extrusionOk="0">
                  <a:moveTo>
                    <a:pt x="514" y="0"/>
                  </a:moveTo>
                  <a:cubicBezTo>
                    <a:pt x="300" y="193"/>
                    <a:pt x="129" y="439"/>
                    <a:pt x="0" y="707"/>
                  </a:cubicBezTo>
                  <a:cubicBezTo>
                    <a:pt x="204" y="503"/>
                    <a:pt x="375" y="257"/>
                    <a:pt x="514" y="0"/>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65" name="Google Shape;365;p29"/>
            <p:cNvSpPr/>
            <p:nvPr/>
          </p:nvSpPr>
          <p:spPr>
            <a:xfrm>
              <a:off x="1492883" y="1381846"/>
              <a:ext cx="2153" cy="10532"/>
            </a:xfrm>
            <a:custGeom>
              <a:avLst/>
              <a:gdLst/>
              <a:ahLst/>
              <a:cxnLst/>
              <a:rect l="l" t="t" r="r" b="b"/>
              <a:pathLst>
                <a:path w="55" h="269" extrusionOk="0">
                  <a:moveTo>
                    <a:pt x="1" y="1"/>
                  </a:moveTo>
                  <a:cubicBezTo>
                    <a:pt x="1" y="97"/>
                    <a:pt x="22" y="183"/>
                    <a:pt x="55" y="268"/>
                  </a:cubicBezTo>
                  <a:cubicBezTo>
                    <a:pt x="55" y="183"/>
                    <a:pt x="33" y="87"/>
                    <a:pt x="1"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66" name="Google Shape;366;p29"/>
            <p:cNvSpPr/>
            <p:nvPr/>
          </p:nvSpPr>
          <p:spPr>
            <a:xfrm>
              <a:off x="1498756" y="1385604"/>
              <a:ext cx="1331" cy="8026"/>
            </a:xfrm>
            <a:custGeom>
              <a:avLst/>
              <a:gdLst/>
              <a:ahLst/>
              <a:cxnLst/>
              <a:rect l="l" t="t" r="r" b="b"/>
              <a:pathLst>
                <a:path w="34" h="205" extrusionOk="0">
                  <a:moveTo>
                    <a:pt x="1" y="1"/>
                  </a:moveTo>
                  <a:cubicBezTo>
                    <a:pt x="1" y="76"/>
                    <a:pt x="1" y="141"/>
                    <a:pt x="22" y="205"/>
                  </a:cubicBezTo>
                  <a:cubicBezTo>
                    <a:pt x="33" y="141"/>
                    <a:pt x="22" y="65"/>
                    <a:pt x="1" y="1"/>
                  </a:cubicBezTo>
                  <a:close/>
                </a:path>
              </a:pathLst>
            </a:custGeom>
            <a:solidFill>
              <a:srgbClr val="F7E8DE"/>
            </a:solidFill>
            <a:ln>
              <a:noFill/>
            </a:ln>
          </p:spPr>
          <p:txBody>
            <a:bodyPr spcFirstLastPara="1" wrap="square" lIns="121900" tIns="121900" rIns="121900" bIns="121900" anchor="ctr" anchorCtr="0">
              <a:noAutofit/>
            </a:bodyPr>
            <a:lstStyle/>
            <a:p>
              <a:endParaRPr sz="2400"/>
            </a:p>
          </p:txBody>
        </p:sp>
        <p:sp>
          <p:nvSpPr>
            <p:cNvPr id="367" name="Google Shape;367;p29"/>
            <p:cNvSpPr/>
            <p:nvPr/>
          </p:nvSpPr>
          <p:spPr>
            <a:xfrm>
              <a:off x="1498756" y="1366341"/>
              <a:ext cx="73019" cy="51172"/>
            </a:xfrm>
            <a:custGeom>
              <a:avLst/>
              <a:gdLst/>
              <a:ahLst/>
              <a:cxnLst/>
              <a:rect l="l" t="t" r="r" b="b"/>
              <a:pathLst>
                <a:path w="1865" h="1307" extrusionOk="0">
                  <a:moveTo>
                    <a:pt x="1" y="0"/>
                  </a:moveTo>
                  <a:cubicBezTo>
                    <a:pt x="247" y="257"/>
                    <a:pt x="483" y="525"/>
                    <a:pt x="762" y="740"/>
                  </a:cubicBezTo>
                  <a:cubicBezTo>
                    <a:pt x="1104" y="986"/>
                    <a:pt x="1490" y="1136"/>
                    <a:pt x="1864" y="1307"/>
                  </a:cubicBezTo>
                  <a:cubicBezTo>
                    <a:pt x="1554" y="1040"/>
                    <a:pt x="1211" y="804"/>
                    <a:pt x="869" y="579"/>
                  </a:cubicBezTo>
                  <a:cubicBezTo>
                    <a:pt x="579" y="376"/>
                    <a:pt x="301" y="172"/>
                    <a:pt x="1"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68" name="Google Shape;368;p29"/>
            <p:cNvSpPr/>
            <p:nvPr/>
          </p:nvSpPr>
          <p:spPr>
            <a:xfrm>
              <a:off x="1506312" y="1351229"/>
              <a:ext cx="36921" cy="29404"/>
            </a:xfrm>
            <a:custGeom>
              <a:avLst/>
              <a:gdLst/>
              <a:ahLst/>
              <a:cxnLst/>
              <a:rect l="l" t="t" r="r" b="b"/>
              <a:pathLst>
                <a:path w="943" h="751" extrusionOk="0">
                  <a:moveTo>
                    <a:pt x="0" y="1"/>
                  </a:moveTo>
                  <a:lnTo>
                    <a:pt x="0" y="1"/>
                  </a:lnTo>
                  <a:cubicBezTo>
                    <a:pt x="236" y="343"/>
                    <a:pt x="569" y="590"/>
                    <a:pt x="943" y="750"/>
                  </a:cubicBezTo>
                  <a:cubicBezTo>
                    <a:pt x="654" y="472"/>
                    <a:pt x="322" y="236"/>
                    <a:pt x="0"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69" name="Google Shape;369;p29"/>
            <p:cNvSpPr/>
            <p:nvPr/>
          </p:nvSpPr>
          <p:spPr>
            <a:xfrm>
              <a:off x="1551611" y="1375151"/>
              <a:ext cx="20164" cy="16836"/>
            </a:xfrm>
            <a:custGeom>
              <a:avLst/>
              <a:gdLst/>
              <a:ahLst/>
              <a:cxnLst/>
              <a:rect l="l" t="t" r="r" b="b"/>
              <a:pathLst>
                <a:path w="515" h="430" extrusionOk="0">
                  <a:moveTo>
                    <a:pt x="0" y="1"/>
                  </a:moveTo>
                  <a:lnTo>
                    <a:pt x="0" y="1"/>
                  </a:lnTo>
                  <a:cubicBezTo>
                    <a:pt x="140" y="182"/>
                    <a:pt x="311" y="322"/>
                    <a:pt x="514" y="429"/>
                  </a:cubicBezTo>
                  <a:cubicBezTo>
                    <a:pt x="364" y="258"/>
                    <a:pt x="183" y="118"/>
                    <a:pt x="0"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0" name="Google Shape;370;p29"/>
            <p:cNvSpPr/>
            <p:nvPr/>
          </p:nvSpPr>
          <p:spPr>
            <a:xfrm>
              <a:off x="1553725" y="1391947"/>
              <a:ext cx="32731" cy="24353"/>
            </a:xfrm>
            <a:custGeom>
              <a:avLst/>
              <a:gdLst/>
              <a:ahLst/>
              <a:cxnLst/>
              <a:rect l="l" t="t" r="r" b="b"/>
              <a:pathLst>
                <a:path w="836" h="622" extrusionOk="0">
                  <a:moveTo>
                    <a:pt x="0" y="0"/>
                  </a:moveTo>
                  <a:lnTo>
                    <a:pt x="0" y="0"/>
                  </a:lnTo>
                  <a:cubicBezTo>
                    <a:pt x="246" y="246"/>
                    <a:pt x="536" y="450"/>
                    <a:pt x="835" y="621"/>
                  </a:cubicBezTo>
                  <a:cubicBezTo>
                    <a:pt x="600" y="353"/>
                    <a:pt x="321" y="150"/>
                    <a:pt x="0"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1" name="Google Shape;371;p29"/>
            <p:cNvSpPr/>
            <p:nvPr/>
          </p:nvSpPr>
          <p:spPr>
            <a:xfrm>
              <a:off x="1594365" y="1350406"/>
              <a:ext cx="6734" cy="46161"/>
            </a:xfrm>
            <a:custGeom>
              <a:avLst/>
              <a:gdLst/>
              <a:ahLst/>
              <a:cxnLst/>
              <a:rect l="l" t="t" r="r" b="b"/>
              <a:pathLst>
                <a:path w="172" h="1179" extrusionOk="0">
                  <a:moveTo>
                    <a:pt x="33" y="0"/>
                  </a:moveTo>
                  <a:lnTo>
                    <a:pt x="33" y="0"/>
                  </a:lnTo>
                  <a:cubicBezTo>
                    <a:pt x="1" y="397"/>
                    <a:pt x="33" y="804"/>
                    <a:pt x="150" y="1178"/>
                  </a:cubicBezTo>
                  <a:cubicBezTo>
                    <a:pt x="172" y="783"/>
                    <a:pt x="140" y="386"/>
                    <a:pt x="33"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2" name="Google Shape;372;p29"/>
            <p:cNvSpPr/>
            <p:nvPr/>
          </p:nvSpPr>
          <p:spPr>
            <a:xfrm>
              <a:off x="1605249" y="1359607"/>
              <a:ext cx="4698" cy="32379"/>
            </a:xfrm>
            <a:custGeom>
              <a:avLst/>
              <a:gdLst/>
              <a:ahLst/>
              <a:cxnLst/>
              <a:rect l="l" t="t" r="r" b="b"/>
              <a:pathLst>
                <a:path w="120" h="827" extrusionOk="0">
                  <a:moveTo>
                    <a:pt x="22" y="1"/>
                  </a:moveTo>
                  <a:cubicBezTo>
                    <a:pt x="1" y="279"/>
                    <a:pt x="22" y="558"/>
                    <a:pt x="108" y="826"/>
                  </a:cubicBezTo>
                  <a:cubicBezTo>
                    <a:pt x="119" y="548"/>
                    <a:pt x="108" y="269"/>
                    <a:pt x="22"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3" name="Google Shape;373;p29"/>
            <p:cNvSpPr/>
            <p:nvPr/>
          </p:nvSpPr>
          <p:spPr>
            <a:xfrm>
              <a:off x="1613667" y="1361721"/>
              <a:ext cx="3798" cy="28151"/>
            </a:xfrm>
            <a:custGeom>
              <a:avLst/>
              <a:gdLst/>
              <a:ahLst/>
              <a:cxnLst/>
              <a:rect l="l" t="t" r="r" b="b"/>
              <a:pathLst>
                <a:path w="97" h="719" extrusionOk="0">
                  <a:moveTo>
                    <a:pt x="22" y="1"/>
                  </a:moveTo>
                  <a:cubicBezTo>
                    <a:pt x="0" y="237"/>
                    <a:pt x="11" y="482"/>
                    <a:pt x="64" y="718"/>
                  </a:cubicBezTo>
                  <a:cubicBezTo>
                    <a:pt x="97" y="482"/>
                    <a:pt x="86" y="237"/>
                    <a:pt x="22"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4" name="Google Shape;374;p29"/>
            <p:cNvSpPr/>
            <p:nvPr/>
          </p:nvSpPr>
          <p:spPr>
            <a:xfrm>
              <a:off x="1622476" y="1362974"/>
              <a:ext cx="2545" cy="21025"/>
            </a:xfrm>
            <a:custGeom>
              <a:avLst/>
              <a:gdLst/>
              <a:ahLst/>
              <a:cxnLst/>
              <a:rect l="l" t="t" r="r" b="b"/>
              <a:pathLst>
                <a:path w="65" h="537" extrusionOk="0">
                  <a:moveTo>
                    <a:pt x="11" y="1"/>
                  </a:moveTo>
                  <a:lnTo>
                    <a:pt x="11" y="1"/>
                  </a:lnTo>
                  <a:cubicBezTo>
                    <a:pt x="0" y="183"/>
                    <a:pt x="0" y="365"/>
                    <a:pt x="43" y="536"/>
                  </a:cubicBezTo>
                  <a:cubicBezTo>
                    <a:pt x="65" y="354"/>
                    <a:pt x="65" y="172"/>
                    <a:pt x="11"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5" name="Google Shape;375;p29"/>
            <p:cNvSpPr/>
            <p:nvPr/>
          </p:nvSpPr>
          <p:spPr>
            <a:xfrm>
              <a:off x="1540296" y="1299235"/>
              <a:ext cx="51172" cy="41580"/>
            </a:xfrm>
            <a:custGeom>
              <a:avLst/>
              <a:gdLst/>
              <a:ahLst/>
              <a:cxnLst/>
              <a:rect l="l" t="t" r="r" b="b"/>
              <a:pathLst>
                <a:path w="1307" h="1062" extrusionOk="0">
                  <a:moveTo>
                    <a:pt x="0" y="1"/>
                  </a:moveTo>
                  <a:lnTo>
                    <a:pt x="0" y="1"/>
                  </a:lnTo>
                  <a:cubicBezTo>
                    <a:pt x="365" y="440"/>
                    <a:pt x="836" y="762"/>
                    <a:pt x="1307" y="1061"/>
                  </a:cubicBezTo>
                  <a:cubicBezTo>
                    <a:pt x="1124" y="847"/>
                    <a:pt x="921" y="633"/>
                    <a:pt x="686" y="451"/>
                  </a:cubicBezTo>
                  <a:cubicBezTo>
                    <a:pt x="472" y="290"/>
                    <a:pt x="225" y="151"/>
                    <a:pt x="0"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6" name="Google Shape;376;p29"/>
            <p:cNvSpPr/>
            <p:nvPr/>
          </p:nvSpPr>
          <p:spPr>
            <a:xfrm>
              <a:off x="1266076" y="1724856"/>
              <a:ext cx="18480" cy="28542"/>
            </a:xfrm>
            <a:custGeom>
              <a:avLst/>
              <a:gdLst/>
              <a:ahLst/>
              <a:cxnLst/>
              <a:rect l="l" t="t" r="r" b="b"/>
              <a:pathLst>
                <a:path w="472" h="729" extrusionOk="0">
                  <a:moveTo>
                    <a:pt x="472" y="1"/>
                  </a:moveTo>
                  <a:lnTo>
                    <a:pt x="472" y="1"/>
                  </a:lnTo>
                  <a:cubicBezTo>
                    <a:pt x="268" y="215"/>
                    <a:pt x="129" y="472"/>
                    <a:pt x="0" y="729"/>
                  </a:cubicBezTo>
                  <a:cubicBezTo>
                    <a:pt x="214" y="525"/>
                    <a:pt x="353" y="268"/>
                    <a:pt x="472"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7" name="Google Shape;377;p29"/>
            <p:cNvSpPr/>
            <p:nvPr/>
          </p:nvSpPr>
          <p:spPr>
            <a:xfrm>
              <a:off x="1270656" y="1730298"/>
              <a:ext cx="18950" cy="28973"/>
            </a:xfrm>
            <a:custGeom>
              <a:avLst/>
              <a:gdLst/>
              <a:ahLst/>
              <a:cxnLst/>
              <a:rect l="l" t="t" r="r" b="b"/>
              <a:pathLst>
                <a:path w="484" h="740" extrusionOk="0">
                  <a:moveTo>
                    <a:pt x="483" y="0"/>
                  </a:moveTo>
                  <a:cubicBezTo>
                    <a:pt x="290" y="226"/>
                    <a:pt x="119" y="461"/>
                    <a:pt x="1" y="740"/>
                  </a:cubicBezTo>
                  <a:cubicBezTo>
                    <a:pt x="205" y="536"/>
                    <a:pt x="386" y="268"/>
                    <a:pt x="483"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8" name="Google Shape;378;p29"/>
            <p:cNvSpPr/>
            <p:nvPr/>
          </p:nvSpPr>
          <p:spPr>
            <a:xfrm>
              <a:off x="1276529" y="1759623"/>
              <a:ext cx="21456" cy="15152"/>
            </a:xfrm>
            <a:custGeom>
              <a:avLst/>
              <a:gdLst/>
              <a:ahLst/>
              <a:cxnLst/>
              <a:rect l="l" t="t" r="r" b="b"/>
              <a:pathLst>
                <a:path w="548" h="387" extrusionOk="0">
                  <a:moveTo>
                    <a:pt x="1" y="1"/>
                  </a:moveTo>
                  <a:cubicBezTo>
                    <a:pt x="151" y="172"/>
                    <a:pt x="343" y="291"/>
                    <a:pt x="547" y="387"/>
                  </a:cubicBezTo>
                  <a:cubicBezTo>
                    <a:pt x="386" y="226"/>
                    <a:pt x="193" y="108"/>
                    <a:pt x="1"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79" name="Google Shape;379;p29"/>
            <p:cNvSpPr/>
            <p:nvPr/>
          </p:nvSpPr>
          <p:spPr>
            <a:xfrm>
              <a:off x="1292895" y="1764673"/>
              <a:ext cx="6304" cy="4659"/>
            </a:xfrm>
            <a:custGeom>
              <a:avLst/>
              <a:gdLst/>
              <a:ahLst/>
              <a:cxnLst/>
              <a:rect l="l" t="t" r="r" b="b"/>
              <a:pathLst>
                <a:path w="161" h="119" extrusionOk="0">
                  <a:moveTo>
                    <a:pt x="1" y="0"/>
                  </a:moveTo>
                  <a:lnTo>
                    <a:pt x="1" y="0"/>
                  </a:lnTo>
                  <a:cubicBezTo>
                    <a:pt x="54" y="43"/>
                    <a:pt x="97" y="86"/>
                    <a:pt x="161" y="119"/>
                  </a:cubicBezTo>
                  <a:cubicBezTo>
                    <a:pt x="118" y="65"/>
                    <a:pt x="65" y="33"/>
                    <a:pt x="1"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80" name="Google Shape;380;p29"/>
            <p:cNvSpPr/>
            <p:nvPr/>
          </p:nvSpPr>
          <p:spPr>
            <a:xfrm>
              <a:off x="1295400" y="1758801"/>
              <a:ext cx="3406" cy="3406"/>
            </a:xfrm>
            <a:custGeom>
              <a:avLst/>
              <a:gdLst/>
              <a:ahLst/>
              <a:cxnLst/>
              <a:rect l="l" t="t" r="r" b="b"/>
              <a:pathLst>
                <a:path w="87" h="87" extrusionOk="0">
                  <a:moveTo>
                    <a:pt x="1" y="1"/>
                  </a:moveTo>
                  <a:lnTo>
                    <a:pt x="1" y="1"/>
                  </a:lnTo>
                  <a:cubicBezTo>
                    <a:pt x="22" y="33"/>
                    <a:pt x="54" y="65"/>
                    <a:pt x="87" y="86"/>
                  </a:cubicBezTo>
                  <a:cubicBezTo>
                    <a:pt x="65" y="55"/>
                    <a:pt x="33" y="22"/>
                    <a:pt x="1"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81" name="Google Shape;381;p29"/>
            <p:cNvSpPr/>
            <p:nvPr/>
          </p:nvSpPr>
          <p:spPr>
            <a:xfrm>
              <a:off x="1297945" y="1752928"/>
              <a:ext cx="6304" cy="6734"/>
            </a:xfrm>
            <a:custGeom>
              <a:avLst/>
              <a:gdLst/>
              <a:ahLst/>
              <a:cxnLst/>
              <a:rect l="l" t="t" r="r" b="b"/>
              <a:pathLst>
                <a:path w="161" h="172" extrusionOk="0">
                  <a:moveTo>
                    <a:pt x="0" y="1"/>
                  </a:moveTo>
                  <a:cubicBezTo>
                    <a:pt x="43" y="65"/>
                    <a:pt x="96" y="129"/>
                    <a:pt x="160" y="172"/>
                  </a:cubicBezTo>
                  <a:cubicBezTo>
                    <a:pt x="118" y="108"/>
                    <a:pt x="64" y="55"/>
                    <a:pt x="0"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82" name="Google Shape;382;p29"/>
            <p:cNvSpPr/>
            <p:nvPr/>
          </p:nvSpPr>
          <p:spPr>
            <a:xfrm>
              <a:off x="1266467" y="1676229"/>
              <a:ext cx="9710" cy="13429"/>
            </a:xfrm>
            <a:custGeom>
              <a:avLst/>
              <a:gdLst/>
              <a:ahLst/>
              <a:cxnLst/>
              <a:rect l="l" t="t" r="r" b="b"/>
              <a:pathLst>
                <a:path w="248" h="343" extrusionOk="0">
                  <a:moveTo>
                    <a:pt x="247" y="0"/>
                  </a:moveTo>
                  <a:cubicBezTo>
                    <a:pt x="140" y="96"/>
                    <a:pt x="65" y="214"/>
                    <a:pt x="1" y="343"/>
                  </a:cubicBezTo>
                  <a:cubicBezTo>
                    <a:pt x="97" y="246"/>
                    <a:pt x="193" y="118"/>
                    <a:pt x="247"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83" name="Google Shape;383;p29"/>
            <p:cNvSpPr/>
            <p:nvPr/>
          </p:nvSpPr>
          <p:spPr>
            <a:xfrm>
              <a:off x="1285769" y="1703048"/>
              <a:ext cx="57476" cy="43224"/>
            </a:xfrm>
            <a:custGeom>
              <a:avLst/>
              <a:gdLst/>
              <a:ahLst/>
              <a:cxnLst/>
              <a:rect l="l" t="t" r="r" b="b"/>
              <a:pathLst>
                <a:path w="1468" h="1104" extrusionOk="0">
                  <a:moveTo>
                    <a:pt x="0" y="1"/>
                  </a:moveTo>
                  <a:lnTo>
                    <a:pt x="0" y="1"/>
                  </a:lnTo>
                  <a:cubicBezTo>
                    <a:pt x="375" y="450"/>
                    <a:pt x="868" y="782"/>
                    <a:pt x="1382" y="1060"/>
                  </a:cubicBezTo>
                  <a:cubicBezTo>
                    <a:pt x="1404" y="1072"/>
                    <a:pt x="1435" y="1082"/>
                    <a:pt x="1468" y="1103"/>
                  </a:cubicBezTo>
                  <a:lnTo>
                    <a:pt x="1339" y="975"/>
                  </a:lnTo>
                  <a:cubicBezTo>
                    <a:pt x="943" y="579"/>
                    <a:pt x="471" y="289"/>
                    <a:pt x="0" y="1"/>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384" name="Google Shape;384;p29"/>
            <p:cNvSpPr/>
            <p:nvPr/>
          </p:nvSpPr>
          <p:spPr>
            <a:xfrm>
              <a:off x="1312197" y="1714363"/>
              <a:ext cx="18872" cy="14291"/>
            </a:xfrm>
            <a:custGeom>
              <a:avLst/>
              <a:gdLst/>
              <a:ahLst/>
              <a:cxnLst/>
              <a:rect l="l" t="t" r="r" b="b"/>
              <a:pathLst>
                <a:path w="482" h="365" extrusionOk="0">
                  <a:moveTo>
                    <a:pt x="0" y="0"/>
                  </a:moveTo>
                  <a:lnTo>
                    <a:pt x="0" y="0"/>
                  </a:lnTo>
                  <a:cubicBezTo>
                    <a:pt x="139" y="150"/>
                    <a:pt x="300" y="279"/>
                    <a:pt x="482" y="364"/>
                  </a:cubicBezTo>
                  <a:cubicBezTo>
                    <a:pt x="343" y="215"/>
                    <a:pt x="182" y="97"/>
                    <a:pt x="0" y="0"/>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385" name="Google Shape;385;p29"/>
            <p:cNvSpPr/>
            <p:nvPr/>
          </p:nvSpPr>
          <p:spPr>
            <a:xfrm>
              <a:off x="1320967" y="1711857"/>
              <a:ext cx="16836" cy="13038"/>
            </a:xfrm>
            <a:custGeom>
              <a:avLst/>
              <a:gdLst/>
              <a:ahLst/>
              <a:cxnLst/>
              <a:rect l="l" t="t" r="r" b="b"/>
              <a:pathLst>
                <a:path w="430" h="333" extrusionOk="0">
                  <a:moveTo>
                    <a:pt x="1" y="0"/>
                  </a:moveTo>
                  <a:cubicBezTo>
                    <a:pt x="129" y="140"/>
                    <a:pt x="269" y="247"/>
                    <a:pt x="429" y="333"/>
                  </a:cubicBezTo>
                  <a:cubicBezTo>
                    <a:pt x="312" y="204"/>
                    <a:pt x="162" y="86"/>
                    <a:pt x="1" y="0"/>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386" name="Google Shape;386;p29"/>
            <p:cNvSpPr/>
            <p:nvPr/>
          </p:nvSpPr>
          <p:spPr>
            <a:xfrm>
              <a:off x="1325626" y="1708099"/>
              <a:ext cx="19302" cy="17619"/>
            </a:xfrm>
            <a:custGeom>
              <a:avLst/>
              <a:gdLst/>
              <a:ahLst/>
              <a:cxnLst/>
              <a:rect l="l" t="t" r="r" b="b"/>
              <a:pathLst>
                <a:path w="493" h="450" extrusionOk="0">
                  <a:moveTo>
                    <a:pt x="0" y="0"/>
                  </a:moveTo>
                  <a:cubicBezTo>
                    <a:pt x="139" y="182"/>
                    <a:pt x="300" y="332"/>
                    <a:pt x="493" y="450"/>
                  </a:cubicBezTo>
                  <a:cubicBezTo>
                    <a:pt x="353" y="267"/>
                    <a:pt x="193" y="117"/>
                    <a:pt x="0" y="0"/>
                  </a:cubicBezTo>
                  <a:close/>
                </a:path>
              </a:pathLst>
            </a:custGeom>
            <a:solidFill>
              <a:srgbClr val="F5AF44"/>
            </a:solidFill>
            <a:ln>
              <a:noFill/>
            </a:ln>
          </p:spPr>
          <p:txBody>
            <a:bodyPr spcFirstLastPara="1" wrap="square" lIns="121900" tIns="121900" rIns="121900" bIns="121900" anchor="ctr" anchorCtr="0">
              <a:noAutofit/>
            </a:bodyPr>
            <a:lstStyle/>
            <a:p>
              <a:endParaRPr sz="2400"/>
            </a:p>
          </p:txBody>
        </p:sp>
        <p:sp>
          <p:nvSpPr>
            <p:cNvPr id="387" name="Google Shape;387;p29"/>
            <p:cNvSpPr/>
            <p:nvPr/>
          </p:nvSpPr>
          <p:spPr>
            <a:xfrm>
              <a:off x="1463558" y="1416260"/>
              <a:ext cx="46983" cy="37312"/>
            </a:xfrm>
            <a:custGeom>
              <a:avLst/>
              <a:gdLst/>
              <a:ahLst/>
              <a:cxnLst/>
              <a:rect l="l" t="t" r="r" b="b"/>
              <a:pathLst>
                <a:path w="1200" h="953" extrusionOk="0">
                  <a:moveTo>
                    <a:pt x="0" y="0"/>
                  </a:moveTo>
                  <a:cubicBezTo>
                    <a:pt x="321" y="407"/>
                    <a:pt x="750" y="717"/>
                    <a:pt x="1200" y="953"/>
                  </a:cubicBezTo>
                  <a:cubicBezTo>
                    <a:pt x="857" y="578"/>
                    <a:pt x="440" y="279"/>
                    <a:pt x="0" y="0"/>
                  </a:cubicBez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388" name="Google Shape;388;p29"/>
            <p:cNvSpPr/>
            <p:nvPr/>
          </p:nvSpPr>
          <p:spPr>
            <a:xfrm>
              <a:off x="1479493" y="1422955"/>
              <a:ext cx="26036" cy="17227"/>
            </a:xfrm>
            <a:custGeom>
              <a:avLst/>
              <a:gdLst/>
              <a:ahLst/>
              <a:cxnLst/>
              <a:rect l="l" t="t" r="r" b="b"/>
              <a:pathLst>
                <a:path w="665" h="440" extrusionOk="0">
                  <a:moveTo>
                    <a:pt x="0" y="1"/>
                  </a:moveTo>
                  <a:lnTo>
                    <a:pt x="0" y="1"/>
                  </a:lnTo>
                  <a:cubicBezTo>
                    <a:pt x="204" y="161"/>
                    <a:pt x="407" y="322"/>
                    <a:pt x="664" y="439"/>
                  </a:cubicBezTo>
                  <a:cubicBezTo>
                    <a:pt x="471" y="246"/>
                    <a:pt x="257" y="86"/>
                    <a:pt x="0" y="1"/>
                  </a:cubicBez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389" name="Google Shape;389;p29"/>
            <p:cNvSpPr/>
            <p:nvPr/>
          </p:nvSpPr>
          <p:spPr>
            <a:xfrm>
              <a:off x="1487441" y="1419588"/>
              <a:ext cx="11785" cy="7987"/>
            </a:xfrm>
            <a:custGeom>
              <a:avLst/>
              <a:gdLst/>
              <a:ahLst/>
              <a:cxnLst/>
              <a:rect l="l" t="t" r="r" b="b"/>
              <a:pathLst>
                <a:path w="301" h="204" extrusionOk="0">
                  <a:moveTo>
                    <a:pt x="1" y="1"/>
                  </a:moveTo>
                  <a:lnTo>
                    <a:pt x="1" y="1"/>
                  </a:lnTo>
                  <a:cubicBezTo>
                    <a:pt x="87" y="87"/>
                    <a:pt x="194" y="161"/>
                    <a:pt x="301" y="204"/>
                  </a:cubicBezTo>
                  <a:cubicBezTo>
                    <a:pt x="215" y="118"/>
                    <a:pt x="108" y="54"/>
                    <a:pt x="1" y="1"/>
                  </a:cubicBez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390" name="Google Shape;390;p29"/>
            <p:cNvSpPr/>
            <p:nvPr/>
          </p:nvSpPr>
          <p:spPr>
            <a:xfrm>
              <a:off x="1488694" y="1412462"/>
              <a:ext cx="15583" cy="12216"/>
            </a:xfrm>
            <a:custGeom>
              <a:avLst/>
              <a:gdLst/>
              <a:ahLst/>
              <a:cxnLst/>
              <a:rect l="l" t="t" r="r" b="b"/>
              <a:pathLst>
                <a:path w="398" h="312" extrusionOk="0">
                  <a:moveTo>
                    <a:pt x="1" y="0"/>
                  </a:moveTo>
                  <a:lnTo>
                    <a:pt x="1" y="0"/>
                  </a:lnTo>
                  <a:cubicBezTo>
                    <a:pt x="108" y="129"/>
                    <a:pt x="236" y="236"/>
                    <a:pt x="397" y="311"/>
                  </a:cubicBezTo>
                  <a:cubicBezTo>
                    <a:pt x="279" y="193"/>
                    <a:pt x="140" y="86"/>
                    <a:pt x="1" y="0"/>
                  </a:cubicBez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391" name="Google Shape;391;p29"/>
            <p:cNvSpPr/>
            <p:nvPr/>
          </p:nvSpPr>
          <p:spPr>
            <a:xfrm>
              <a:off x="1535245" y="1441826"/>
              <a:ext cx="16836" cy="13038"/>
            </a:xfrm>
            <a:custGeom>
              <a:avLst/>
              <a:gdLst/>
              <a:ahLst/>
              <a:cxnLst/>
              <a:rect l="l" t="t" r="r" b="b"/>
              <a:pathLst>
                <a:path w="430" h="333" extrusionOk="0">
                  <a:moveTo>
                    <a:pt x="1" y="0"/>
                  </a:moveTo>
                  <a:cubicBezTo>
                    <a:pt x="129" y="140"/>
                    <a:pt x="258" y="247"/>
                    <a:pt x="429" y="332"/>
                  </a:cubicBezTo>
                  <a:cubicBezTo>
                    <a:pt x="311" y="193"/>
                    <a:pt x="161" y="86"/>
                    <a:pt x="1" y="0"/>
                  </a:cubicBez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392" name="Google Shape;392;p29"/>
            <p:cNvSpPr/>
            <p:nvPr/>
          </p:nvSpPr>
          <p:spPr>
            <a:xfrm>
              <a:off x="1538182" y="1449774"/>
              <a:ext cx="10924" cy="9279"/>
            </a:xfrm>
            <a:custGeom>
              <a:avLst/>
              <a:gdLst/>
              <a:ahLst/>
              <a:cxnLst/>
              <a:rect l="l" t="t" r="r" b="b"/>
              <a:pathLst>
                <a:path w="279" h="237" extrusionOk="0">
                  <a:moveTo>
                    <a:pt x="0" y="1"/>
                  </a:moveTo>
                  <a:lnTo>
                    <a:pt x="0" y="1"/>
                  </a:lnTo>
                  <a:cubicBezTo>
                    <a:pt x="76" y="97"/>
                    <a:pt x="172" y="172"/>
                    <a:pt x="279" y="237"/>
                  </a:cubicBezTo>
                  <a:cubicBezTo>
                    <a:pt x="193" y="140"/>
                    <a:pt x="97" y="65"/>
                    <a:pt x="0" y="1"/>
                  </a:cubicBez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393" name="Google Shape;393;p29"/>
            <p:cNvSpPr/>
            <p:nvPr/>
          </p:nvSpPr>
          <p:spPr>
            <a:xfrm>
              <a:off x="1378442" y="1615661"/>
              <a:ext cx="65463" cy="222465"/>
            </a:xfrm>
            <a:custGeom>
              <a:avLst/>
              <a:gdLst/>
              <a:ahLst/>
              <a:cxnLst/>
              <a:rect l="l" t="t" r="r" b="b"/>
              <a:pathLst>
                <a:path w="1672" h="5682" extrusionOk="0">
                  <a:moveTo>
                    <a:pt x="1475" y="0"/>
                  </a:moveTo>
                  <a:cubicBezTo>
                    <a:pt x="1387" y="0"/>
                    <a:pt x="1314" y="51"/>
                    <a:pt x="1296" y="134"/>
                  </a:cubicBezTo>
                  <a:lnTo>
                    <a:pt x="22" y="5456"/>
                  </a:lnTo>
                  <a:cubicBezTo>
                    <a:pt x="0" y="5553"/>
                    <a:pt x="65" y="5649"/>
                    <a:pt x="161" y="5670"/>
                  </a:cubicBezTo>
                  <a:cubicBezTo>
                    <a:pt x="172" y="5670"/>
                    <a:pt x="182" y="5681"/>
                    <a:pt x="204" y="5681"/>
                  </a:cubicBezTo>
                  <a:cubicBezTo>
                    <a:pt x="279" y="5681"/>
                    <a:pt x="353" y="5617"/>
                    <a:pt x="375" y="5541"/>
                  </a:cubicBezTo>
                  <a:lnTo>
                    <a:pt x="1650" y="219"/>
                  </a:lnTo>
                  <a:cubicBezTo>
                    <a:pt x="1671" y="122"/>
                    <a:pt x="1617" y="26"/>
                    <a:pt x="1521" y="5"/>
                  </a:cubicBezTo>
                  <a:cubicBezTo>
                    <a:pt x="1505" y="2"/>
                    <a:pt x="1490" y="0"/>
                    <a:pt x="1475" y="0"/>
                  </a:cubicBezTo>
                  <a:close/>
                </a:path>
              </a:pathLst>
            </a:custGeom>
            <a:solidFill>
              <a:srgbClr val="393226"/>
            </a:solidFill>
            <a:ln>
              <a:noFill/>
            </a:ln>
          </p:spPr>
          <p:txBody>
            <a:bodyPr spcFirstLastPara="1" wrap="square" lIns="121900" tIns="121900" rIns="121900" bIns="121900" anchor="ctr" anchorCtr="0">
              <a:noAutofit/>
            </a:bodyPr>
            <a:lstStyle/>
            <a:p>
              <a:endParaRPr sz="2400"/>
            </a:p>
          </p:txBody>
        </p:sp>
        <p:sp>
          <p:nvSpPr>
            <p:cNvPr id="394" name="Google Shape;394;p29"/>
            <p:cNvSpPr/>
            <p:nvPr/>
          </p:nvSpPr>
          <p:spPr>
            <a:xfrm>
              <a:off x="1398957" y="1751675"/>
              <a:ext cx="96080" cy="14330"/>
            </a:xfrm>
            <a:custGeom>
              <a:avLst/>
              <a:gdLst/>
              <a:ahLst/>
              <a:cxnLst/>
              <a:rect l="l" t="t" r="r" b="b"/>
              <a:pathLst>
                <a:path w="2454" h="366" extrusionOk="0">
                  <a:moveTo>
                    <a:pt x="183" y="1"/>
                  </a:moveTo>
                  <a:cubicBezTo>
                    <a:pt x="76" y="1"/>
                    <a:pt x="1" y="75"/>
                    <a:pt x="1" y="183"/>
                  </a:cubicBezTo>
                  <a:cubicBezTo>
                    <a:pt x="1" y="279"/>
                    <a:pt x="76" y="365"/>
                    <a:pt x="183" y="365"/>
                  </a:cubicBezTo>
                  <a:lnTo>
                    <a:pt x="2271" y="365"/>
                  </a:lnTo>
                  <a:cubicBezTo>
                    <a:pt x="2368" y="365"/>
                    <a:pt x="2454" y="279"/>
                    <a:pt x="2454" y="183"/>
                  </a:cubicBezTo>
                  <a:cubicBezTo>
                    <a:pt x="2454" y="75"/>
                    <a:pt x="2368" y="1"/>
                    <a:pt x="2271" y="1"/>
                  </a:cubicBezTo>
                  <a:close/>
                </a:path>
              </a:pathLst>
            </a:custGeom>
            <a:solidFill>
              <a:srgbClr val="393226"/>
            </a:solidFill>
            <a:ln>
              <a:noFill/>
            </a:ln>
          </p:spPr>
          <p:txBody>
            <a:bodyPr spcFirstLastPara="1" wrap="square" lIns="121900" tIns="121900" rIns="121900" bIns="121900" anchor="ctr" anchorCtr="0">
              <a:noAutofit/>
            </a:bodyPr>
            <a:lstStyle/>
            <a:p>
              <a:endParaRPr sz="2400"/>
            </a:p>
          </p:txBody>
        </p:sp>
      </p:grpSp>
      <p:sp>
        <p:nvSpPr>
          <p:cNvPr id="395" name="Google Shape;395;p29" descr="n16 zalo Nguyen Doan Thao Trang"/>
          <p:cNvSpPr/>
          <p:nvPr/>
        </p:nvSpPr>
        <p:spPr>
          <a:xfrm>
            <a:off x="4136531" y="5317002"/>
            <a:ext cx="1076800" cy="201345"/>
          </a:xfrm>
          <a:custGeom>
            <a:avLst/>
            <a:gdLst/>
            <a:ahLst/>
            <a:cxnLst/>
            <a:rect l="l" t="t" r="r" b="b"/>
            <a:pathLst>
              <a:path w="3899" h="729" extrusionOk="0">
                <a:moveTo>
                  <a:pt x="1007" y="0"/>
                </a:moveTo>
                <a:lnTo>
                  <a:pt x="536" y="483"/>
                </a:lnTo>
                <a:lnTo>
                  <a:pt x="129" y="64"/>
                </a:lnTo>
                <a:lnTo>
                  <a:pt x="0" y="193"/>
                </a:lnTo>
                <a:lnTo>
                  <a:pt x="536" y="728"/>
                </a:lnTo>
                <a:lnTo>
                  <a:pt x="1007" y="257"/>
                </a:lnTo>
                <a:lnTo>
                  <a:pt x="1478" y="728"/>
                </a:lnTo>
                <a:lnTo>
                  <a:pt x="1950" y="257"/>
                </a:lnTo>
                <a:lnTo>
                  <a:pt x="2421" y="728"/>
                </a:lnTo>
                <a:lnTo>
                  <a:pt x="2892" y="257"/>
                </a:lnTo>
                <a:lnTo>
                  <a:pt x="3363" y="728"/>
                </a:lnTo>
                <a:lnTo>
                  <a:pt x="3899" y="193"/>
                </a:lnTo>
                <a:lnTo>
                  <a:pt x="3781" y="64"/>
                </a:lnTo>
                <a:lnTo>
                  <a:pt x="3363" y="483"/>
                </a:lnTo>
                <a:lnTo>
                  <a:pt x="2892" y="0"/>
                </a:lnTo>
                <a:lnTo>
                  <a:pt x="2421" y="483"/>
                </a:lnTo>
                <a:lnTo>
                  <a:pt x="1950" y="0"/>
                </a:lnTo>
                <a:lnTo>
                  <a:pt x="1478" y="483"/>
                </a:lnTo>
                <a:lnTo>
                  <a:pt x="1007" y="0"/>
                </a:lnTo>
                <a:close/>
              </a:path>
            </a:pathLst>
          </a:custGeom>
          <a:solidFill>
            <a:srgbClr val="589C97"/>
          </a:solidFill>
          <a:ln>
            <a:noFill/>
          </a:ln>
        </p:spPr>
        <p:txBody>
          <a:bodyPr spcFirstLastPara="1" wrap="square" lIns="121900" tIns="121900" rIns="121900" bIns="121900" anchor="ctr" anchorCtr="0">
            <a:noAutofit/>
          </a:bodyPr>
          <a:lstStyle/>
          <a:p>
            <a:endParaRPr sz="2400"/>
          </a:p>
        </p:txBody>
      </p:sp>
      <p:grpSp>
        <p:nvGrpSpPr>
          <p:cNvPr id="396" name="Google Shape;396;p29" descr="n16 zalo Nguyen Doan Thao Trang"/>
          <p:cNvGrpSpPr/>
          <p:nvPr/>
        </p:nvGrpSpPr>
        <p:grpSpPr>
          <a:xfrm>
            <a:off x="6356240" y="501879"/>
            <a:ext cx="1266049" cy="476392"/>
            <a:chOff x="3112604" y="884659"/>
            <a:chExt cx="949537" cy="357294"/>
          </a:xfrm>
        </p:grpSpPr>
        <p:sp>
          <p:nvSpPr>
            <p:cNvPr id="397" name="Google Shape;397;p29"/>
            <p:cNvSpPr/>
            <p:nvPr/>
          </p:nvSpPr>
          <p:spPr>
            <a:xfrm rot="5400000">
              <a:off x="3437610" y="628408"/>
              <a:ext cx="295160" cy="851987"/>
            </a:xfrm>
            <a:custGeom>
              <a:avLst/>
              <a:gdLst/>
              <a:ahLst/>
              <a:cxnLst/>
              <a:rect l="l" t="t" r="r" b="b"/>
              <a:pathLst>
                <a:path w="1425" h="4113" extrusionOk="0">
                  <a:moveTo>
                    <a:pt x="996" y="0"/>
                  </a:moveTo>
                  <a:lnTo>
                    <a:pt x="1" y="2025"/>
                  </a:lnTo>
                  <a:lnTo>
                    <a:pt x="1318" y="4113"/>
                  </a:lnTo>
                  <a:lnTo>
                    <a:pt x="1425" y="4048"/>
                  </a:lnTo>
                  <a:lnTo>
                    <a:pt x="139" y="2025"/>
                  </a:lnTo>
                  <a:lnTo>
                    <a:pt x="1103" y="54"/>
                  </a:lnTo>
                  <a:lnTo>
                    <a:pt x="996" y="0"/>
                  </a:ln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398" name="Google Shape;398;p29"/>
            <p:cNvSpPr/>
            <p:nvPr/>
          </p:nvSpPr>
          <p:spPr>
            <a:xfrm rot="5400000">
              <a:off x="3112711" y="1146359"/>
              <a:ext cx="95487" cy="95701"/>
            </a:xfrm>
            <a:custGeom>
              <a:avLst/>
              <a:gdLst/>
              <a:ahLst/>
              <a:cxnLst/>
              <a:rect l="l" t="t" r="r" b="b"/>
              <a:pathLst>
                <a:path w="461" h="462" extrusionOk="0">
                  <a:moveTo>
                    <a:pt x="225" y="1"/>
                  </a:moveTo>
                  <a:cubicBezTo>
                    <a:pt x="107" y="1"/>
                    <a:pt x="0" y="108"/>
                    <a:pt x="0" y="226"/>
                  </a:cubicBezTo>
                  <a:cubicBezTo>
                    <a:pt x="0" y="355"/>
                    <a:pt x="107" y="462"/>
                    <a:pt x="225" y="462"/>
                  </a:cubicBezTo>
                  <a:cubicBezTo>
                    <a:pt x="353" y="462"/>
                    <a:pt x="460" y="355"/>
                    <a:pt x="460" y="226"/>
                  </a:cubicBezTo>
                  <a:cubicBezTo>
                    <a:pt x="460" y="108"/>
                    <a:pt x="353" y="1"/>
                    <a:pt x="225"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99" name="Google Shape;399;p29"/>
            <p:cNvSpPr/>
            <p:nvPr/>
          </p:nvSpPr>
          <p:spPr>
            <a:xfrm rot="5400000">
              <a:off x="3546153" y="883620"/>
              <a:ext cx="93416" cy="95494"/>
            </a:xfrm>
            <a:custGeom>
              <a:avLst/>
              <a:gdLst/>
              <a:ahLst/>
              <a:cxnLst/>
              <a:rect l="l" t="t" r="r" b="b"/>
              <a:pathLst>
                <a:path w="451" h="461" extrusionOk="0">
                  <a:moveTo>
                    <a:pt x="225" y="0"/>
                  </a:moveTo>
                  <a:cubicBezTo>
                    <a:pt x="97" y="0"/>
                    <a:pt x="1" y="107"/>
                    <a:pt x="1" y="224"/>
                  </a:cubicBezTo>
                  <a:cubicBezTo>
                    <a:pt x="1" y="353"/>
                    <a:pt x="97" y="460"/>
                    <a:pt x="225" y="460"/>
                  </a:cubicBezTo>
                  <a:cubicBezTo>
                    <a:pt x="354" y="460"/>
                    <a:pt x="450" y="353"/>
                    <a:pt x="450" y="224"/>
                  </a:cubicBezTo>
                  <a:cubicBezTo>
                    <a:pt x="450" y="107"/>
                    <a:pt x="354" y="0"/>
                    <a:pt x="225"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400" name="Google Shape;400;p29"/>
            <p:cNvSpPr/>
            <p:nvPr/>
          </p:nvSpPr>
          <p:spPr>
            <a:xfrm rot="5400000">
              <a:off x="3967789" y="1076558"/>
              <a:ext cx="95487" cy="93215"/>
            </a:xfrm>
            <a:custGeom>
              <a:avLst/>
              <a:gdLst/>
              <a:ahLst/>
              <a:cxnLst/>
              <a:rect l="l" t="t" r="r" b="b"/>
              <a:pathLst>
                <a:path w="461" h="450" extrusionOk="0">
                  <a:moveTo>
                    <a:pt x="236" y="0"/>
                  </a:moveTo>
                  <a:cubicBezTo>
                    <a:pt x="108" y="0"/>
                    <a:pt x="1" y="96"/>
                    <a:pt x="1" y="225"/>
                  </a:cubicBezTo>
                  <a:cubicBezTo>
                    <a:pt x="1" y="353"/>
                    <a:pt x="108" y="450"/>
                    <a:pt x="236" y="450"/>
                  </a:cubicBezTo>
                  <a:cubicBezTo>
                    <a:pt x="354" y="450"/>
                    <a:pt x="461" y="353"/>
                    <a:pt x="461" y="225"/>
                  </a:cubicBezTo>
                  <a:cubicBezTo>
                    <a:pt x="461" y="96"/>
                    <a:pt x="354" y="0"/>
                    <a:pt x="236"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grpSp>
      <p:sp>
        <p:nvSpPr>
          <p:cNvPr id="401" name="Google Shape;401;p29" descr="n16 zalo Nguyen Doan Thao Trang"/>
          <p:cNvSpPr/>
          <p:nvPr/>
        </p:nvSpPr>
        <p:spPr>
          <a:xfrm rot="5400000">
            <a:off x="6670788" y="1217769"/>
            <a:ext cx="154105" cy="154116"/>
          </a:xfrm>
          <a:custGeom>
            <a:avLst/>
            <a:gdLst/>
            <a:ahLst/>
            <a:cxnLst/>
            <a:rect l="l" t="t" r="r" b="b"/>
            <a:pathLst>
              <a:path w="558" h="558" extrusionOk="0">
                <a:moveTo>
                  <a:pt x="108" y="0"/>
                </a:moveTo>
                <a:lnTo>
                  <a:pt x="1" y="97"/>
                </a:lnTo>
                <a:lnTo>
                  <a:pt x="183" y="279"/>
                </a:lnTo>
                <a:lnTo>
                  <a:pt x="1" y="450"/>
                </a:lnTo>
                <a:lnTo>
                  <a:pt x="108" y="557"/>
                </a:lnTo>
                <a:lnTo>
                  <a:pt x="279" y="376"/>
                </a:lnTo>
                <a:lnTo>
                  <a:pt x="462" y="557"/>
                </a:lnTo>
                <a:lnTo>
                  <a:pt x="558" y="450"/>
                </a:lnTo>
                <a:lnTo>
                  <a:pt x="386" y="279"/>
                </a:lnTo>
                <a:lnTo>
                  <a:pt x="558" y="97"/>
                </a:lnTo>
                <a:lnTo>
                  <a:pt x="462" y="0"/>
                </a:lnTo>
                <a:lnTo>
                  <a:pt x="279" y="172"/>
                </a:lnTo>
                <a:lnTo>
                  <a:pt x="10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02" name="Google Shape;402;p29" descr="n16 zalo Nguyen Doan Thao Trang"/>
          <p:cNvSpPr/>
          <p:nvPr/>
        </p:nvSpPr>
        <p:spPr>
          <a:xfrm rot="1669262">
            <a:off x="2603232" y="5894161"/>
            <a:ext cx="225285" cy="343735"/>
          </a:xfrm>
          <a:custGeom>
            <a:avLst/>
            <a:gdLst/>
            <a:ahLst/>
            <a:cxnLst/>
            <a:rect l="l" t="t" r="r" b="b"/>
            <a:pathLst>
              <a:path w="1189" h="1814" extrusionOk="0">
                <a:moveTo>
                  <a:pt x="888" y="0"/>
                </a:moveTo>
                <a:cubicBezTo>
                  <a:pt x="866" y="0"/>
                  <a:pt x="844" y="5"/>
                  <a:pt x="825" y="15"/>
                </a:cubicBezTo>
                <a:cubicBezTo>
                  <a:pt x="760" y="58"/>
                  <a:pt x="739" y="143"/>
                  <a:pt x="772" y="207"/>
                </a:cubicBezTo>
                <a:cubicBezTo>
                  <a:pt x="825" y="293"/>
                  <a:pt x="879" y="390"/>
                  <a:pt x="889" y="486"/>
                </a:cubicBezTo>
                <a:cubicBezTo>
                  <a:pt x="900" y="561"/>
                  <a:pt x="879" y="636"/>
                  <a:pt x="836" y="668"/>
                </a:cubicBezTo>
                <a:cubicBezTo>
                  <a:pt x="793" y="711"/>
                  <a:pt x="729" y="722"/>
                  <a:pt x="643" y="733"/>
                </a:cubicBezTo>
                <a:cubicBezTo>
                  <a:pt x="589" y="733"/>
                  <a:pt x="536" y="743"/>
                  <a:pt x="472" y="764"/>
                </a:cubicBezTo>
                <a:cubicBezTo>
                  <a:pt x="279" y="818"/>
                  <a:pt x="108" y="990"/>
                  <a:pt x="54" y="1193"/>
                </a:cubicBezTo>
                <a:cubicBezTo>
                  <a:pt x="0" y="1386"/>
                  <a:pt x="54" y="1621"/>
                  <a:pt x="193" y="1771"/>
                </a:cubicBezTo>
                <a:cubicBezTo>
                  <a:pt x="215" y="1804"/>
                  <a:pt x="257" y="1814"/>
                  <a:pt x="289" y="1814"/>
                </a:cubicBezTo>
                <a:cubicBezTo>
                  <a:pt x="322" y="1814"/>
                  <a:pt x="353" y="1804"/>
                  <a:pt x="386" y="1782"/>
                </a:cubicBezTo>
                <a:cubicBezTo>
                  <a:pt x="439" y="1728"/>
                  <a:pt x="439" y="1643"/>
                  <a:pt x="396" y="1589"/>
                </a:cubicBezTo>
                <a:cubicBezTo>
                  <a:pt x="311" y="1504"/>
                  <a:pt x="289" y="1375"/>
                  <a:pt x="311" y="1257"/>
                </a:cubicBezTo>
                <a:cubicBezTo>
                  <a:pt x="343" y="1150"/>
                  <a:pt x="439" y="1054"/>
                  <a:pt x="546" y="1021"/>
                </a:cubicBezTo>
                <a:cubicBezTo>
                  <a:pt x="589" y="1011"/>
                  <a:pt x="632" y="1011"/>
                  <a:pt x="686" y="1000"/>
                </a:cubicBezTo>
                <a:cubicBezTo>
                  <a:pt x="793" y="990"/>
                  <a:pt x="910" y="968"/>
                  <a:pt x="1007" y="883"/>
                </a:cubicBezTo>
                <a:cubicBezTo>
                  <a:pt x="1136" y="786"/>
                  <a:pt x="1189" y="614"/>
                  <a:pt x="1157" y="443"/>
                </a:cubicBezTo>
                <a:cubicBezTo>
                  <a:pt x="1136" y="304"/>
                  <a:pt x="1071" y="176"/>
                  <a:pt x="1017" y="69"/>
                </a:cubicBezTo>
                <a:cubicBezTo>
                  <a:pt x="988" y="24"/>
                  <a:pt x="938" y="0"/>
                  <a:pt x="888" y="0"/>
                </a:cubicBezTo>
                <a:close/>
              </a:path>
            </a:pathLst>
          </a:custGeom>
          <a:solidFill>
            <a:srgbClr val="F9C178"/>
          </a:solidFill>
          <a:ln>
            <a:noFill/>
          </a:ln>
        </p:spPr>
        <p:txBody>
          <a:bodyPr spcFirstLastPara="1" wrap="square" lIns="121900" tIns="121900" rIns="121900" bIns="121900" anchor="ctr" anchorCtr="0">
            <a:noAutofit/>
          </a:bodyPr>
          <a:lstStyle/>
          <a:p>
            <a:endParaRPr sz="2400"/>
          </a:p>
        </p:txBody>
      </p:sp>
      <p:grpSp>
        <p:nvGrpSpPr>
          <p:cNvPr id="403" name="Google Shape;403;p29" descr="n16 zalo Nguyen Doan Thao Trang"/>
          <p:cNvGrpSpPr/>
          <p:nvPr/>
        </p:nvGrpSpPr>
        <p:grpSpPr>
          <a:xfrm>
            <a:off x="6250009" y="5679285"/>
            <a:ext cx="736345" cy="569279"/>
            <a:chOff x="659873" y="4246569"/>
            <a:chExt cx="552259" cy="426959"/>
          </a:xfrm>
        </p:grpSpPr>
        <p:sp>
          <p:nvSpPr>
            <p:cNvPr id="404" name="Google Shape;404;p29"/>
            <p:cNvSpPr/>
            <p:nvPr/>
          </p:nvSpPr>
          <p:spPr>
            <a:xfrm rot="1669262">
              <a:off x="770383" y="4391199"/>
              <a:ext cx="168964" cy="257801"/>
            </a:xfrm>
            <a:custGeom>
              <a:avLst/>
              <a:gdLst/>
              <a:ahLst/>
              <a:cxnLst/>
              <a:rect l="l" t="t" r="r" b="b"/>
              <a:pathLst>
                <a:path w="1189" h="1814" extrusionOk="0">
                  <a:moveTo>
                    <a:pt x="888" y="0"/>
                  </a:moveTo>
                  <a:cubicBezTo>
                    <a:pt x="866" y="0"/>
                    <a:pt x="844" y="5"/>
                    <a:pt x="825" y="15"/>
                  </a:cubicBezTo>
                  <a:cubicBezTo>
                    <a:pt x="760" y="58"/>
                    <a:pt x="739" y="143"/>
                    <a:pt x="772" y="207"/>
                  </a:cubicBezTo>
                  <a:cubicBezTo>
                    <a:pt x="825" y="293"/>
                    <a:pt x="879" y="390"/>
                    <a:pt x="889" y="486"/>
                  </a:cubicBezTo>
                  <a:cubicBezTo>
                    <a:pt x="900" y="561"/>
                    <a:pt x="879" y="636"/>
                    <a:pt x="836" y="668"/>
                  </a:cubicBezTo>
                  <a:cubicBezTo>
                    <a:pt x="793" y="711"/>
                    <a:pt x="729" y="722"/>
                    <a:pt x="643" y="733"/>
                  </a:cubicBezTo>
                  <a:cubicBezTo>
                    <a:pt x="589" y="733"/>
                    <a:pt x="536" y="743"/>
                    <a:pt x="472" y="764"/>
                  </a:cubicBezTo>
                  <a:cubicBezTo>
                    <a:pt x="279" y="818"/>
                    <a:pt x="108" y="990"/>
                    <a:pt x="54" y="1193"/>
                  </a:cubicBezTo>
                  <a:cubicBezTo>
                    <a:pt x="0" y="1386"/>
                    <a:pt x="54" y="1621"/>
                    <a:pt x="193" y="1771"/>
                  </a:cubicBezTo>
                  <a:cubicBezTo>
                    <a:pt x="215" y="1804"/>
                    <a:pt x="257" y="1814"/>
                    <a:pt x="289" y="1814"/>
                  </a:cubicBezTo>
                  <a:cubicBezTo>
                    <a:pt x="322" y="1814"/>
                    <a:pt x="353" y="1804"/>
                    <a:pt x="386" y="1782"/>
                  </a:cubicBezTo>
                  <a:cubicBezTo>
                    <a:pt x="439" y="1728"/>
                    <a:pt x="439" y="1643"/>
                    <a:pt x="396" y="1589"/>
                  </a:cubicBezTo>
                  <a:cubicBezTo>
                    <a:pt x="311" y="1504"/>
                    <a:pt x="289" y="1375"/>
                    <a:pt x="311" y="1257"/>
                  </a:cubicBezTo>
                  <a:cubicBezTo>
                    <a:pt x="343" y="1150"/>
                    <a:pt x="439" y="1054"/>
                    <a:pt x="546" y="1021"/>
                  </a:cubicBezTo>
                  <a:cubicBezTo>
                    <a:pt x="589" y="1011"/>
                    <a:pt x="632" y="1011"/>
                    <a:pt x="686" y="1000"/>
                  </a:cubicBezTo>
                  <a:cubicBezTo>
                    <a:pt x="793" y="990"/>
                    <a:pt x="910" y="968"/>
                    <a:pt x="1007" y="883"/>
                  </a:cubicBezTo>
                  <a:cubicBezTo>
                    <a:pt x="1136" y="786"/>
                    <a:pt x="1189" y="614"/>
                    <a:pt x="1157" y="443"/>
                  </a:cubicBezTo>
                  <a:cubicBezTo>
                    <a:pt x="1136" y="304"/>
                    <a:pt x="1071" y="176"/>
                    <a:pt x="1017" y="69"/>
                  </a:cubicBezTo>
                  <a:cubicBezTo>
                    <a:pt x="988" y="24"/>
                    <a:pt x="938" y="0"/>
                    <a:pt x="88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5" name="Google Shape;405;p29"/>
            <p:cNvSpPr/>
            <p:nvPr/>
          </p:nvSpPr>
          <p:spPr>
            <a:xfrm>
              <a:off x="659873" y="4246569"/>
              <a:ext cx="120250" cy="120105"/>
            </a:xfrm>
            <a:custGeom>
              <a:avLst/>
              <a:gdLst/>
              <a:ahLst/>
              <a:cxnLst/>
              <a:rect l="l" t="t" r="r" b="b"/>
              <a:pathLst>
                <a:path w="751" h="750" extrusionOk="0">
                  <a:moveTo>
                    <a:pt x="375" y="96"/>
                  </a:moveTo>
                  <a:cubicBezTo>
                    <a:pt x="536" y="96"/>
                    <a:pt x="665" y="225"/>
                    <a:pt x="665" y="375"/>
                  </a:cubicBezTo>
                  <a:cubicBezTo>
                    <a:pt x="665" y="536"/>
                    <a:pt x="536" y="653"/>
                    <a:pt x="375" y="653"/>
                  </a:cubicBezTo>
                  <a:cubicBezTo>
                    <a:pt x="225" y="653"/>
                    <a:pt x="97" y="536"/>
                    <a:pt x="97" y="375"/>
                  </a:cubicBezTo>
                  <a:cubicBezTo>
                    <a:pt x="97" y="225"/>
                    <a:pt x="225" y="96"/>
                    <a:pt x="375" y="96"/>
                  </a:cubicBezTo>
                  <a:close/>
                  <a:moveTo>
                    <a:pt x="375" y="0"/>
                  </a:moveTo>
                  <a:cubicBezTo>
                    <a:pt x="172" y="0"/>
                    <a:pt x="1" y="172"/>
                    <a:pt x="1" y="375"/>
                  </a:cubicBezTo>
                  <a:cubicBezTo>
                    <a:pt x="1" y="578"/>
                    <a:pt x="172" y="750"/>
                    <a:pt x="375" y="750"/>
                  </a:cubicBezTo>
                  <a:cubicBezTo>
                    <a:pt x="579" y="750"/>
                    <a:pt x="750" y="578"/>
                    <a:pt x="750" y="375"/>
                  </a:cubicBezTo>
                  <a:cubicBezTo>
                    <a:pt x="750" y="172"/>
                    <a:pt x="579" y="0"/>
                    <a:pt x="37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06" name="Google Shape;406;p29"/>
            <p:cNvSpPr/>
            <p:nvPr/>
          </p:nvSpPr>
          <p:spPr>
            <a:xfrm>
              <a:off x="1104244" y="4411388"/>
              <a:ext cx="107888" cy="107888"/>
            </a:xfrm>
            <a:custGeom>
              <a:avLst/>
              <a:gdLst/>
              <a:ahLst/>
              <a:cxnLst/>
              <a:rect l="l" t="t" r="r" b="b"/>
              <a:pathLst>
                <a:path w="558" h="558" extrusionOk="0">
                  <a:moveTo>
                    <a:pt x="108" y="1"/>
                  </a:moveTo>
                  <a:lnTo>
                    <a:pt x="0" y="97"/>
                  </a:lnTo>
                  <a:lnTo>
                    <a:pt x="182" y="279"/>
                  </a:lnTo>
                  <a:lnTo>
                    <a:pt x="0" y="461"/>
                  </a:lnTo>
                  <a:lnTo>
                    <a:pt x="108" y="558"/>
                  </a:lnTo>
                  <a:lnTo>
                    <a:pt x="279" y="386"/>
                  </a:lnTo>
                  <a:lnTo>
                    <a:pt x="461" y="558"/>
                  </a:lnTo>
                  <a:lnTo>
                    <a:pt x="557" y="461"/>
                  </a:lnTo>
                  <a:lnTo>
                    <a:pt x="386" y="279"/>
                  </a:lnTo>
                  <a:lnTo>
                    <a:pt x="557" y="97"/>
                  </a:lnTo>
                  <a:lnTo>
                    <a:pt x="461" y="1"/>
                  </a:lnTo>
                  <a:lnTo>
                    <a:pt x="279" y="172"/>
                  </a:lnTo>
                  <a:lnTo>
                    <a:pt x="108"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412" name="Google Shape;412;p29" descr="n16 zalo Nguyen Doan Thao Trang"/>
          <p:cNvGrpSpPr/>
          <p:nvPr/>
        </p:nvGrpSpPr>
        <p:grpSpPr>
          <a:xfrm>
            <a:off x="680189" y="501835"/>
            <a:ext cx="1654433" cy="1585963"/>
            <a:chOff x="510141" y="376376"/>
            <a:chExt cx="1240825" cy="1189472"/>
          </a:xfrm>
        </p:grpSpPr>
        <p:sp>
          <p:nvSpPr>
            <p:cNvPr id="413" name="Google Shape;413;p29"/>
            <p:cNvSpPr/>
            <p:nvPr/>
          </p:nvSpPr>
          <p:spPr>
            <a:xfrm rot="1334994">
              <a:off x="763091" y="426456"/>
              <a:ext cx="478726" cy="1089313"/>
            </a:xfrm>
            <a:custGeom>
              <a:avLst/>
              <a:gdLst/>
              <a:ahLst/>
              <a:cxnLst/>
              <a:rect l="l" t="t" r="r" b="b"/>
              <a:pathLst>
                <a:path w="2476" h="5634" extrusionOk="0">
                  <a:moveTo>
                    <a:pt x="1126" y="1"/>
                  </a:moveTo>
                  <a:lnTo>
                    <a:pt x="997" y="75"/>
                  </a:lnTo>
                  <a:lnTo>
                    <a:pt x="2261" y="2271"/>
                  </a:lnTo>
                  <a:lnTo>
                    <a:pt x="1" y="3631"/>
                  </a:lnTo>
                  <a:lnTo>
                    <a:pt x="98" y="5634"/>
                  </a:lnTo>
                  <a:lnTo>
                    <a:pt x="247" y="5634"/>
                  </a:lnTo>
                  <a:lnTo>
                    <a:pt x="162" y="3716"/>
                  </a:lnTo>
                  <a:lnTo>
                    <a:pt x="2475" y="2324"/>
                  </a:lnTo>
                  <a:lnTo>
                    <a:pt x="1126" y="1"/>
                  </a:ln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1334994">
              <a:off x="677371" y="988571"/>
              <a:ext cx="120261" cy="106340"/>
            </a:xfrm>
            <a:custGeom>
              <a:avLst/>
              <a:gdLst/>
              <a:ahLst/>
              <a:cxnLst/>
              <a:rect l="l" t="t" r="r" b="b"/>
              <a:pathLst>
                <a:path w="622" h="550" extrusionOk="0">
                  <a:moveTo>
                    <a:pt x="303" y="0"/>
                  </a:moveTo>
                  <a:cubicBezTo>
                    <a:pt x="192" y="0"/>
                    <a:pt x="85" y="70"/>
                    <a:pt x="44" y="179"/>
                  </a:cubicBezTo>
                  <a:cubicBezTo>
                    <a:pt x="1" y="329"/>
                    <a:pt x="75" y="478"/>
                    <a:pt x="215" y="532"/>
                  </a:cubicBezTo>
                  <a:cubicBezTo>
                    <a:pt x="246" y="544"/>
                    <a:pt x="277" y="549"/>
                    <a:pt x="309" y="549"/>
                  </a:cubicBezTo>
                  <a:cubicBezTo>
                    <a:pt x="420" y="549"/>
                    <a:pt x="526" y="479"/>
                    <a:pt x="568" y="371"/>
                  </a:cubicBezTo>
                  <a:cubicBezTo>
                    <a:pt x="622" y="232"/>
                    <a:pt x="546" y="71"/>
                    <a:pt x="397" y="18"/>
                  </a:cubicBezTo>
                  <a:cubicBezTo>
                    <a:pt x="366" y="6"/>
                    <a:pt x="334" y="0"/>
                    <a:pt x="303"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1334994">
              <a:off x="1174288" y="899900"/>
              <a:ext cx="120455" cy="107307"/>
            </a:xfrm>
            <a:custGeom>
              <a:avLst/>
              <a:gdLst/>
              <a:ahLst/>
              <a:cxnLst/>
              <a:rect l="l" t="t" r="r" b="b"/>
              <a:pathLst>
                <a:path w="623" h="555" extrusionOk="0">
                  <a:moveTo>
                    <a:pt x="327" y="1"/>
                  </a:moveTo>
                  <a:cubicBezTo>
                    <a:pt x="211" y="1"/>
                    <a:pt x="98" y="71"/>
                    <a:pt x="54" y="184"/>
                  </a:cubicBezTo>
                  <a:cubicBezTo>
                    <a:pt x="1" y="323"/>
                    <a:pt x="75" y="484"/>
                    <a:pt x="225" y="537"/>
                  </a:cubicBezTo>
                  <a:cubicBezTo>
                    <a:pt x="256" y="549"/>
                    <a:pt x="287" y="555"/>
                    <a:pt x="319" y="555"/>
                  </a:cubicBezTo>
                  <a:cubicBezTo>
                    <a:pt x="430" y="555"/>
                    <a:pt x="537" y="483"/>
                    <a:pt x="579" y="366"/>
                  </a:cubicBezTo>
                  <a:cubicBezTo>
                    <a:pt x="622" y="227"/>
                    <a:pt x="547" y="66"/>
                    <a:pt x="408" y="13"/>
                  </a:cubicBezTo>
                  <a:cubicBezTo>
                    <a:pt x="381" y="5"/>
                    <a:pt x="354" y="1"/>
                    <a:pt x="327"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1334994">
              <a:off x="1114098" y="407488"/>
              <a:ext cx="120261" cy="106727"/>
            </a:xfrm>
            <a:custGeom>
              <a:avLst/>
              <a:gdLst/>
              <a:ahLst/>
              <a:cxnLst/>
              <a:rect l="l" t="t" r="r" b="b"/>
              <a:pathLst>
                <a:path w="622" h="552" extrusionOk="0">
                  <a:moveTo>
                    <a:pt x="310" y="0"/>
                  </a:moveTo>
                  <a:cubicBezTo>
                    <a:pt x="197" y="0"/>
                    <a:pt x="88" y="65"/>
                    <a:pt x="54" y="185"/>
                  </a:cubicBezTo>
                  <a:cubicBezTo>
                    <a:pt x="0" y="324"/>
                    <a:pt x="76" y="484"/>
                    <a:pt x="215" y="538"/>
                  </a:cubicBezTo>
                  <a:cubicBezTo>
                    <a:pt x="243" y="547"/>
                    <a:pt x="272" y="551"/>
                    <a:pt x="302" y="551"/>
                  </a:cubicBezTo>
                  <a:cubicBezTo>
                    <a:pt x="415" y="551"/>
                    <a:pt x="525" y="486"/>
                    <a:pt x="568" y="367"/>
                  </a:cubicBezTo>
                  <a:cubicBezTo>
                    <a:pt x="622" y="227"/>
                    <a:pt x="547" y="67"/>
                    <a:pt x="397" y="13"/>
                  </a:cubicBezTo>
                  <a:cubicBezTo>
                    <a:pt x="369" y="4"/>
                    <a:pt x="339" y="0"/>
                    <a:pt x="310"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1334966">
              <a:off x="1612454" y="599126"/>
              <a:ext cx="120250" cy="120106"/>
            </a:xfrm>
            <a:custGeom>
              <a:avLst/>
              <a:gdLst/>
              <a:ahLst/>
              <a:cxnLst/>
              <a:rect l="l" t="t" r="r" b="b"/>
              <a:pathLst>
                <a:path w="751" h="750" extrusionOk="0">
                  <a:moveTo>
                    <a:pt x="375" y="96"/>
                  </a:moveTo>
                  <a:cubicBezTo>
                    <a:pt x="536" y="96"/>
                    <a:pt x="665" y="225"/>
                    <a:pt x="665" y="375"/>
                  </a:cubicBezTo>
                  <a:cubicBezTo>
                    <a:pt x="665" y="536"/>
                    <a:pt x="536" y="653"/>
                    <a:pt x="375" y="653"/>
                  </a:cubicBezTo>
                  <a:cubicBezTo>
                    <a:pt x="225" y="653"/>
                    <a:pt x="97" y="536"/>
                    <a:pt x="97" y="375"/>
                  </a:cubicBezTo>
                  <a:cubicBezTo>
                    <a:pt x="97" y="225"/>
                    <a:pt x="225" y="96"/>
                    <a:pt x="375" y="96"/>
                  </a:cubicBezTo>
                  <a:close/>
                  <a:moveTo>
                    <a:pt x="375" y="0"/>
                  </a:moveTo>
                  <a:cubicBezTo>
                    <a:pt x="172" y="0"/>
                    <a:pt x="1" y="172"/>
                    <a:pt x="1" y="375"/>
                  </a:cubicBezTo>
                  <a:cubicBezTo>
                    <a:pt x="1" y="578"/>
                    <a:pt x="172" y="750"/>
                    <a:pt x="375" y="750"/>
                  </a:cubicBezTo>
                  <a:cubicBezTo>
                    <a:pt x="579" y="750"/>
                    <a:pt x="750" y="578"/>
                    <a:pt x="750" y="375"/>
                  </a:cubicBezTo>
                  <a:cubicBezTo>
                    <a:pt x="750" y="172"/>
                    <a:pt x="579" y="0"/>
                    <a:pt x="37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1334994">
              <a:off x="767360" y="657344"/>
              <a:ext cx="107887" cy="107887"/>
            </a:xfrm>
            <a:custGeom>
              <a:avLst/>
              <a:gdLst/>
              <a:ahLst/>
              <a:cxnLst/>
              <a:rect l="l" t="t" r="r" b="b"/>
              <a:pathLst>
                <a:path w="558" h="558" extrusionOk="0">
                  <a:moveTo>
                    <a:pt x="108" y="1"/>
                  </a:moveTo>
                  <a:lnTo>
                    <a:pt x="0" y="97"/>
                  </a:lnTo>
                  <a:lnTo>
                    <a:pt x="182" y="279"/>
                  </a:lnTo>
                  <a:lnTo>
                    <a:pt x="0" y="461"/>
                  </a:lnTo>
                  <a:lnTo>
                    <a:pt x="108" y="558"/>
                  </a:lnTo>
                  <a:lnTo>
                    <a:pt x="279" y="386"/>
                  </a:lnTo>
                  <a:lnTo>
                    <a:pt x="461" y="558"/>
                  </a:lnTo>
                  <a:lnTo>
                    <a:pt x="557" y="461"/>
                  </a:lnTo>
                  <a:lnTo>
                    <a:pt x="386" y="279"/>
                  </a:lnTo>
                  <a:lnTo>
                    <a:pt x="557" y="97"/>
                  </a:lnTo>
                  <a:lnTo>
                    <a:pt x="461" y="1"/>
                  </a:lnTo>
                  <a:lnTo>
                    <a:pt x="279" y="172"/>
                  </a:lnTo>
                  <a:lnTo>
                    <a:pt x="108"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1334994">
              <a:off x="525796" y="1361196"/>
              <a:ext cx="120261" cy="106340"/>
            </a:xfrm>
            <a:custGeom>
              <a:avLst/>
              <a:gdLst/>
              <a:ahLst/>
              <a:cxnLst/>
              <a:rect l="l" t="t" r="r" b="b"/>
              <a:pathLst>
                <a:path w="622" h="550" extrusionOk="0">
                  <a:moveTo>
                    <a:pt x="303" y="0"/>
                  </a:moveTo>
                  <a:cubicBezTo>
                    <a:pt x="192" y="0"/>
                    <a:pt x="85" y="70"/>
                    <a:pt x="44" y="179"/>
                  </a:cubicBezTo>
                  <a:cubicBezTo>
                    <a:pt x="1" y="329"/>
                    <a:pt x="75" y="478"/>
                    <a:pt x="215" y="532"/>
                  </a:cubicBezTo>
                  <a:cubicBezTo>
                    <a:pt x="246" y="544"/>
                    <a:pt x="277" y="549"/>
                    <a:pt x="309" y="549"/>
                  </a:cubicBezTo>
                  <a:cubicBezTo>
                    <a:pt x="420" y="549"/>
                    <a:pt x="526" y="479"/>
                    <a:pt x="568" y="371"/>
                  </a:cubicBezTo>
                  <a:cubicBezTo>
                    <a:pt x="622" y="232"/>
                    <a:pt x="546" y="71"/>
                    <a:pt x="397" y="18"/>
                  </a:cubicBezTo>
                  <a:cubicBezTo>
                    <a:pt x="366" y="6"/>
                    <a:pt x="334" y="0"/>
                    <a:pt x="303"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grpSp>
      <p:grpSp>
        <p:nvGrpSpPr>
          <p:cNvPr id="420" name="Google Shape;1631;p45" descr="n16 zalo Nguyen Doan Thao Trang">
            <a:extLst>
              <a:ext uri="{FF2B5EF4-FFF2-40B4-BE49-F238E27FC236}">
                <a16:creationId xmlns:a16="http://schemas.microsoft.com/office/drawing/2014/main" xmlns="" id="{61452F30-425D-3A93-D841-D81CDA900761}"/>
              </a:ext>
            </a:extLst>
          </p:cNvPr>
          <p:cNvGrpSpPr/>
          <p:nvPr/>
        </p:nvGrpSpPr>
        <p:grpSpPr>
          <a:xfrm>
            <a:off x="482912" y="5182689"/>
            <a:ext cx="1459640" cy="666028"/>
            <a:chOff x="3219119" y="4353698"/>
            <a:chExt cx="1094730" cy="499521"/>
          </a:xfrm>
        </p:grpSpPr>
        <p:grpSp>
          <p:nvGrpSpPr>
            <p:cNvPr id="421" name="Google Shape;1632;p45">
              <a:extLst>
                <a:ext uri="{FF2B5EF4-FFF2-40B4-BE49-F238E27FC236}">
                  <a16:creationId xmlns:a16="http://schemas.microsoft.com/office/drawing/2014/main" xmlns="" id="{1BF36F08-B42A-3F22-DCF7-915CF7388152}"/>
                </a:ext>
              </a:extLst>
            </p:cNvPr>
            <p:cNvGrpSpPr/>
            <p:nvPr/>
          </p:nvGrpSpPr>
          <p:grpSpPr>
            <a:xfrm flipH="1">
              <a:off x="3219119" y="4353698"/>
              <a:ext cx="1094730" cy="499521"/>
              <a:chOff x="1045050" y="540001"/>
              <a:chExt cx="838874" cy="382775"/>
            </a:xfrm>
          </p:grpSpPr>
          <p:sp>
            <p:nvSpPr>
              <p:cNvPr id="423" name="Google Shape;1633;p45">
                <a:extLst>
                  <a:ext uri="{FF2B5EF4-FFF2-40B4-BE49-F238E27FC236}">
                    <a16:creationId xmlns:a16="http://schemas.microsoft.com/office/drawing/2014/main" xmlns="" id="{16BCD02C-33EB-8B91-0172-DE38C58F8B32}"/>
                  </a:ext>
                </a:extLst>
              </p:cNvPr>
              <p:cNvSpPr/>
              <p:nvPr/>
            </p:nvSpPr>
            <p:spPr>
              <a:xfrm rot="-5400000">
                <a:off x="1290896" y="346644"/>
                <a:ext cx="335021" cy="762308"/>
              </a:xfrm>
              <a:custGeom>
                <a:avLst/>
                <a:gdLst/>
                <a:ahLst/>
                <a:cxnLst/>
                <a:rect l="l" t="t" r="r" b="b"/>
                <a:pathLst>
                  <a:path w="2476" h="5634" extrusionOk="0">
                    <a:moveTo>
                      <a:pt x="1126" y="1"/>
                    </a:moveTo>
                    <a:lnTo>
                      <a:pt x="997" y="75"/>
                    </a:lnTo>
                    <a:lnTo>
                      <a:pt x="2261" y="2271"/>
                    </a:lnTo>
                    <a:lnTo>
                      <a:pt x="1" y="3631"/>
                    </a:lnTo>
                    <a:lnTo>
                      <a:pt x="98" y="5634"/>
                    </a:lnTo>
                    <a:lnTo>
                      <a:pt x="247" y="5634"/>
                    </a:lnTo>
                    <a:lnTo>
                      <a:pt x="162" y="3716"/>
                    </a:lnTo>
                    <a:lnTo>
                      <a:pt x="2475" y="2324"/>
                    </a:lnTo>
                    <a:lnTo>
                      <a:pt x="1126" y="1"/>
                    </a:ln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424" name="Google Shape;1634;p45">
                <a:extLst>
                  <a:ext uri="{FF2B5EF4-FFF2-40B4-BE49-F238E27FC236}">
                    <a16:creationId xmlns:a16="http://schemas.microsoft.com/office/drawing/2014/main" xmlns="" id="{5B2112F0-FAEC-750A-6F5D-4669B3F1117E}"/>
                  </a:ext>
                </a:extLst>
              </p:cNvPr>
              <p:cNvSpPr/>
              <p:nvPr/>
            </p:nvSpPr>
            <p:spPr>
              <a:xfrm rot="-5400000">
                <a:off x="1532272" y="843486"/>
                <a:ext cx="84161" cy="74418"/>
              </a:xfrm>
              <a:custGeom>
                <a:avLst/>
                <a:gdLst/>
                <a:ahLst/>
                <a:cxnLst/>
                <a:rect l="l" t="t" r="r" b="b"/>
                <a:pathLst>
                  <a:path w="622" h="550" extrusionOk="0">
                    <a:moveTo>
                      <a:pt x="303" y="0"/>
                    </a:moveTo>
                    <a:cubicBezTo>
                      <a:pt x="192" y="0"/>
                      <a:pt x="85" y="70"/>
                      <a:pt x="44" y="179"/>
                    </a:cubicBezTo>
                    <a:cubicBezTo>
                      <a:pt x="1" y="329"/>
                      <a:pt x="75" y="478"/>
                      <a:pt x="215" y="532"/>
                    </a:cubicBezTo>
                    <a:cubicBezTo>
                      <a:pt x="246" y="544"/>
                      <a:pt x="277" y="549"/>
                      <a:pt x="309" y="549"/>
                    </a:cubicBezTo>
                    <a:cubicBezTo>
                      <a:pt x="420" y="549"/>
                      <a:pt x="526" y="479"/>
                      <a:pt x="568" y="371"/>
                    </a:cubicBezTo>
                    <a:cubicBezTo>
                      <a:pt x="622" y="232"/>
                      <a:pt x="546" y="71"/>
                      <a:pt x="397" y="18"/>
                    </a:cubicBezTo>
                    <a:cubicBezTo>
                      <a:pt x="366" y="6"/>
                      <a:pt x="334" y="0"/>
                      <a:pt x="303"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425" name="Google Shape;1635;p45">
                <a:extLst>
                  <a:ext uri="{FF2B5EF4-FFF2-40B4-BE49-F238E27FC236}">
                    <a16:creationId xmlns:a16="http://schemas.microsoft.com/office/drawing/2014/main" xmlns="" id="{1D22ABE8-E876-AD0F-D378-277E7B727C5F}"/>
                  </a:ext>
                </a:extLst>
              </p:cNvPr>
              <p:cNvSpPr/>
              <p:nvPr/>
            </p:nvSpPr>
            <p:spPr>
              <a:xfrm rot="-5400000">
                <a:off x="1343390" y="544602"/>
                <a:ext cx="84297" cy="75094"/>
              </a:xfrm>
              <a:custGeom>
                <a:avLst/>
                <a:gdLst/>
                <a:ahLst/>
                <a:cxnLst/>
                <a:rect l="l" t="t" r="r" b="b"/>
                <a:pathLst>
                  <a:path w="623" h="555" extrusionOk="0">
                    <a:moveTo>
                      <a:pt x="327" y="1"/>
                    </a:moveTo>
                    <a:cubicBezTo>
                      <a:pt x="211" y="1"/>
                      <a:pt x="98" y="71"/>
                      <a:pt x="54" y="184"/>
                    </a:cubicBezTo>
                    <a:cubicBezTo>
                      <a:pt x="1" y="323"/>
                      <a:pt x="75" y="484"/>
                      <a:pt x="225" y="537"/>
                    </a:cubicBezTo>
                    <a:cubicBezTo>
                      <a:pt x="256" y="549"/>
                      <a:pt x="287" y="555"/>
                      <a:pt x="319" y="555"/>
                    </a:cubicBezTo>
                    <a:cubicBezTo>
                      <a:pt x="430" y="555"/>
                      <a:pt x="537" y="483"/>
                      <a:pt x="579" y="366"/>
                    </a:cubicBezTo>
                    <a:cubicBezTo>
                      <a:pt x="622" y="227"/>
                      <a:pt x="547" y="66"/>
                      <a:pt x="408" y="13"/>
                    </a:cubicBezTo>
                    <a:cubicBezTo>
                      <a:pt x="381" y="5"/>
                      <a:pt x="354" y="1"/>
                      <a:pt x="327"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426" name="Google Shape;1636;p45">
                <a:extLst>
                  <a:ext uri="{FF2B5EF4-FFF2-40B4-BE49-F238E27FC236}">
                    <a16:creationId xmlns:a16="http://schemas.microsoft.com/office/drawing/2014/main" xmlns="" id="{6B79A9E6-6646-2248-AEBE-9B5A9E2C565C}"/>
                  </a:ext>
                </a:extLst>
              </p:cNvPr>
              <p:cNvSpPr/>
              <p:nvPr/>
            </p:nvSpPr>
            <p:spPr>
              <a:xfrm rot="-5400000">
                <a:off x="1804635" y="837668"/>
                <a:ext cx="84161" cy="74418"/>
              </a:xfrm>
              <a:custGeom>
                <a:avLst/>
                <a:gdLst/>
                <a:ahLst/>
                <a:cxnLst/>
                <a:rect l="l" t="t" r="r" b="b"/>
                <a:pathLst>
                  <a:path w="622" h="550" extrusionOk="0">
                    <a:moveTo>
                      <a:pt x="314" y="1"/>
                    </a:moveTo>
                    <a:cubicBezTo>
                      <a:pt x="203" y="1"/>
                      <a:pt x="96" y="70"/>
                      <a:pt x="54" y="179"/>
                    </a:cubicBezTo>
                    <a:cubicBezTo>
                      <a:pt x="1" y="329"/>
                      <a:pt x="75" y="479"/>
                      <a:pt x="225" y="532"/>
                    </a:cubicBezTo>
                    <a:cubicBezTo>
                      <a:pt x="256" y="544"/>
                      <a:pt x="288" y="550"/>
                      <a:pt x="319" y="550"/>
                    </a:cubicBezTo>
                    <a:cubicBezTo>
                      <a:pt x="430" y="550"/>
                      <a:pt x="534" y="480"/>
                      <a:pt x="568" y="372"/>
                    </a:cubicBezTo>
                    <a:cubicBezTo>
                      <a:pt x="622" y="222"/>
                      <a:pt x="546" y="72"/>
                      <a:pt x="407" y="18"/>
                    </a:cubicBezTo>
                    <a:cubicBezTo>
                      <a:pt x="377" y="6"/>
                      <a:pt x="345" y="1"/>
                      <a:pt x="314"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427" name="Google Shape;1637;p45">
                <a:extLst>
                  <a:ext uri="{FF2B5EF4-FFF2-40B4-BE49-F238E27FC236}">
                    <a16:creationId xmlns:a16="http://schemas.microsoft.com/office/drawing/2014/main" xmlns="" id="{3512F6DA-4F29-037A-DE9D-DE2F2360D654}"/>
                  </a:ext>
                </a:extLst>
              </p:cNvPr>
              <p:cNvSpPr/>
              <p:nvPr/>
            </p:nvSpPr>
            <p:spPr>
              <a:xfrm rot="-5400000">
                <a:off x="1040314" y="714407"/>
                <a:ext cx="84161" cy="74688"/>
              </a:xfrm>
              <a:custGeom>
                <a:avLst/>
                <a:gdLst/>
                <a:ahLst/>
                <a:cxnLst/>
                <a:rect l="l" t="t" r="r" b="b"/>
                <a:pathLst>
                  <a:path w="622" h="552" extrusionOk="0">
                    <a:moveTo>
                      <a:pt x="310" y="0"/>
                    </a:moveTo>
                    <a:cubicBezTo>
                      <a:pt x="197" y="0"/>
                      <a:pt x="88" y="65"/>
                      <a:pt x="54" y="185"/>
                    </a:cubicBezTo>
                    <a:cubicBezTo>
                      <a:pt x="0" y="324"/>
                      <a:pt x="76" y="484"/>
                      <a:pt x="215" y="538"/>
                    </a:cubicBezTo>
                    <a:cubicBezTo>
                      <a:pt x="243" y="547"/>
                      <a:pt x="272" y="551"/>
                      <a:pt x="302" y="551"/>
                    </a:cubicBezTo>
                    <a:cubicBezTo>
                      <a:pt x="415" y="551"/>
                      <a:pt x="525" y="486"/>
                      <a:pt x="568" y="367"/>
                    </a:cubicBezTo>
                    <a:cubicBezTo>
                      <a:pt x="622" y="227"/>
                      <a:pt x="547" y="67"/>
                      <a:pt x="397" y="13"/>
                    </a:cubicBezTo>
                    <a:cubicBezTo>
                      <a:pt x="369" y="4"/>
                      <a:pt x="339" y="0"/>
                      <a:pt x="310"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grpSp>
        <p:sp>
          <p:nvSpPr>
            <p:cNvPr id="422" name="Google Shape;1638;p45">
              <a:extLst>
                <a:ext uri="{FF2B5EF4-FFF2-40B4-BE49-F238E27FC236}">
                  <a16:creationId xmlns:a16="http://schemas.microsoft.com/office/drawing/2014/main" xmlns="" id="{9184DB75-57F0-D8D0-6B57-5F11C9B8FEF1}"/>
                </a:ext>
              </a:extLst>
            </p:cNvPr>
            <p:cNvSpPr/>
            <p:nvPr/>
          </p:nvSpPr>
          <p:spPr>
            <a:xfrm flipH="1">
              <a:off x="3345501" y="4399429"/>
              <a:ext cx="70601" cy="70601"/>
            </a:xfrm>
            <a:custGeom>
              <a:avLst/>
              <a:gdLst/>
              <a:ahLst/>
              <a:cxnLst/>
              <a:rect l="l" t="t" r="r" b="b"/>
              <a:pathLst>
                <a:path w="558" h="558" extrusionOk="0">
                  <a:moveTo>
                    <a:pt x="108" y="0"/>
                  </a:moveTo>
                  <a:lnTo>
                    <a:pt x="1" y="97"/>
                  </a:lnTo>
                  <a:lnTo>
                    <a:pt x="183" y="279"/>
                  </a:lnTo>
                  <a:lnTo>
                    <a:pt x="1" y="450"/>
                  </a:lnTo>
                  <a:lnTo>
                    <a:pt x="108" y="557"/>
                  </a:lnTo>
                  <a:lnTo>
                    <a:pt x="279" y="376"/>
                  </a:lnTo>
                  <a:lnTo>
                    <a:pt x="462" y="557"/>
                  </a:lnTo>
                  <a:lnTo>
                    <a:pt x="558" y="450"/>
                  </a:lnTo>
                  <a:lnTo>
                    <a:pt x="386" y="279"/>
                  </a:lnTo>
                  <a:lnTo>
                    <a:pt x="558" y="97"/>
                  </a:lnTo>
                  <a:lnTo>
                    <a:pt x="462" y="0"/>
                  </a:lnTo>
                  <a:lnTo>
                    <a:pt x="279" y="172"/>
                  </a:lnTo>
                  <a:lnTo>
                    <a:pt x="108"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2389157987"/>
      </p:ext>
    </p:extLst>
  </p:cSld>
  <p:clrMapOvr>
    <a:masterClrMapping/>
  </p:clrMapOvr>
  <mc:AlternateContent xmlns:mc="http://schemas.openxmlformats.org/markup-compatibility/2006">
    <mc:Choice xmlns:p159="http://schemas.microsoft.com/office/powerpoint/2015/09/main" xmlns="" Requires="p159">
      <p:transition spd="slow">
        <p159:morph option="byObject"/>
        <p:sndAc>
          <p:stSnd>
            <p:snd r:embed="rId4" name="applause.wav"/>
          </p:stSnd>
        </p:sndAc>
      </p:transition>
    </mc:Choice>
    <mc:Fallback>
      <p:transition spd="slow">
        <p:fade/>
        <p:sndAc>
          <p:stSnd>
            <p:snd r:embed="rId3"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18670" y="4197136"/>
            <a:ext cx="101910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white"/>
                </a:solidFill>
                <a:latin typeface="Segoe UI" panose="020B0502040204020203" pitchFamily="34" charset="0"/>
                <a:cs typeface="Segoe UI" panose="020B0502040204020203" pitchFamily="34" charset="0"/>
              </a:rPr>
              <a:t>D</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r>
              <a:rPr lang="en-US" sz="4000">
                <a:solidFill>
                  <a:schemeClr val="bg1"/>
                </a:solidFill>
                <a:latin typeface="Segoe UI" panose="020B0502040204020203" pitchFamily="34" charset="0"/>
                <a:cs typeface="Segoe UI" panose="020B0502040204020203" pitchFamily="34" charset="0"/>
              </a:rPr>
              <a:t>vật tiếp tục chuyển động theo hướng cũ với vận tốc 10m/s.</a:t>
            </a:r>
            <a:endParaRPr kumimoji="0" lang="en-US" sz="5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88512225"/>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n16 zalo Nguyen Doan Thao Trang">
            <a:hlinkClick r:id="rId3"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n16 zalo Nguyen Doan Thao Trang">
            <a:extLst>
              <a:ext uri="{FF2B5EF4-FFF2-40B4-BE49-F238E27FC236}">
                <a16:creationId xmlns:a16="http://schemas.microsoft.com/office/drawing/2014/main" xmlns="" id="{D38DF2EE-EF2A-B42F-983D-CCC9E969A51B}"/>
              </a:ext>
            </a:extLst>
          </p:cNvPr>
          <p:cNvGrpSpPr/>
          <p:nvPr/>
        </p:nvGrpSpPr>
        <p:grpSpPr>
          <a:xfrm>
            <a:off x="1029306" y="4034564"/>
            <a:ext cx="2904494" cy="1550313"/>
            <a:chOff x="2874661" y="5466888"/>
            <a:chExt cx="2904494" cy="1550313"/>
          </a:xfrm>
        </p:grpSpPr>
        <p:pic>
          <p:nvPicPr>
            <p:cNvPr id="23" name="Picture 8" descr="Gold Bar Vector Images (over 29,000)">
              <a:extLst>
                <a:ext uri="{FF2B5EF4-FFF2-40B4-BE49-F238E27FC236}">
                  <a16:creationId xmlns:a16="http://schemas.microsoft.com/office/drawing/2014/main" xmlns="" id="{42AF5F27-9103-CD82-63F0-1D89931CDD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03257" y="5466888"/>
              <a:ext cx="1475898" cy="15503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120D5B9A-93F7-66DD-BE3D-5F75A351E8EF}"/>
                </a:ext>
              </a:extLst>
            </p:cNvPr>
            <p:cNvSpPr txBox="1"/>
            <p:nvPr/>
          </p:nvSpPr>
          <p:spPr>
            <a:xfrm>
              <a:off x="2874661" y="5735795"/>
              <a:ext cx="173637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+100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descr="n16 zalo Nguyen Doan Thao Trang">
            <a:extLst>
              <a:ext uri="{FF2B5EF4-FFF2-40B4-BE49-F238E27FC236}">
                <a16:creationId xmlns:a16="http://schemas.microsoft.com/office/drawing/2014/main" xmlns="" id="{D653435B-00BF-18E2-E624-08C2FB305226}"/>
              </a:ext>
            </a:extLst>
          </p:cNvPr>
          <p:cNvGrpSpPr/>
          <p:nvPr/>
        </p:nvGrpSpPr>
        <p:grpSpPr>
          <a:xfrm>
            <a:off x="4792092" y="3856530"/>
            <a:ext cx="2763932" cy="1764589"/>
            <a:chOff x="4792092" y="3856530"/>
            <a:chExt cx="2763932" cy="1764589"/>
          </a:xfrm>
        </p:grpSpPr>
        <p:grpSp>
          <p:nvGrpSpPr>
            <p:cNvPr id="19" name="Group 18">
              <a:extLst>
                <a:ext uri="{FF2B5EF4-FFF2-40B4-BE49-F238E27FC236}">
                  <a16:creationId xmlns:a16="http://schemas.microsoft.com/office/drawing/2014/main" xmlns="" id="{3141C58E-2B5F-B253-B564-4BB439D2B2FE}"/>
                </a:ext>
              </a:extLst>
            </p:cNvPr>
            <p:cNvGrpSpPr/>
            <p:nvPr/>
          </p:nvGrpSpPr>
          <p:grpSpPr>
            <a:xfrm>
              <a:off x="5055564" y="3856530"/>
              <a:ext cx="2500460" cy="1764589"/>
              <a:chOff x="2874661" y="5280887"/>
              <a:chExt cx="2500460" cy="1764589"/>
            </a:xfrm>
          </p:grpSpPr>
          <p:pic>
            <p:nvPicPr>
              <p:cNvPr id="20" name="Picture 8" descr="Gold Bar Vector Images (over 29,000)">
                <a:extLst>
                  <a:ext uri="{FF2B5EF4-FFF2-40B4-BE49-F238E27FC236}">
                    <a16:creationId xmlns:a16="http://schemas.microsoft.com/office/drawing/2014/main" xmlns="" id="{39B83E5C-F3BF-A131-D66F-F316D5D178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95232"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099F6A7-5941-293E-4B0A-7CD7F3A53A32}"/>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xmlns="" id="{9746386D-A6FC-795F-C38D-7165797B57F8}"/>
                </a:ext>
              </a:extLst>
            </p:cNvPr>
            <p:cNvSpPr txBox="1"/>
            <p:nvPr/>
          </p:nvSpPr>
          <p:spPr>
            <a:xfrm>
              <a:off x="4792092" y="4171365"/>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+50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descr="n16 zalo Nguyen Doan Thao Trang">
            <a:extLst>
              <a:ext uri="{FF2B5EF4-FFF2-40B4-BE49-F238E27FC236}">
                <a16:creationId xmlns:a16="http://schemas.microsoft.com/office/drawing/2014/main" xmlns="" id="{EB48A950-0912-FD65-2430-03E844D6D018}"/>
              </a:ext>
            </a:extLst>
          </p:cNvPr>
          <p:cNvGrpSpPr/>
          <p:nvPr/>
        </p:nvGrpSpPr>
        <p:grpSpPr>
          <a:xfrm>
            <a:off x="8561778" y="3856530"/>
            <a:ext cx="2600916" cy="1764589"/>
            <a:chOff x="2874661" y="5280887"/>
            <a:chExt cx="2600916" cy="1764589"/>
          </a:xfrm>
        </p:grpSpPr>
        <p:pic>
          <p:nvPicPr>
            <p:cNvPr id="28" name="Picture 8" descr="Gold Bar Vector Images (over 29,000)">
              <a:extLst>
                <a:ext uri="{FF2B5EF4-FFF2-40B4-BE49-F238E27FC236}">
                  <a16:creationId xmlns:a16="http://schemas.microsoft.com/office/drawing/2014/main" xmlns="" id="{A791516F-47C0-495B-E38A-527906A056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95688"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CFB32263-4A8A-1281-A8DD-AF1C30C14918}"/>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TextBox 29" descr="n16 zalo Nguyen Doan Thao Trang">
            <a:extLst>
              <a:ext uri="{FF2B5EF4-FFF2-40B4-BE49-F238E27FC236}">
                <a16:creationId xmlns:a16="http://schemas.microsoft.com/office/drawing/2014/main" xmlns="" id="{8A776CB3-D87C-DDD6-D7C4-1C0DBBB0BB17}"/>
              </a:ext>
            </a:extLst>
          </p:cNvPr>
          <p:cNvSpPr txBox="1"/>
          <p:nvPr/>
        </p:nvSpPr>
        <p:spPr>
          <a:xfrm>
            <a:off x="8773086" y="4139280"/>
            <a:ext cx="90762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x2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6" descr="n16 zalo Nguyen Doan Thao Trang">
            <a:extLst>
              <a:ext uri="{FF2B5EF4-FFF2-40B4-BE49-F238E27FC236}">
                <a16:creationId xmlns:a16="http://schemas.microsoft.com/office/drawing/2014/main" xmlns="" id="{6999D015-7E6A-F825-68BC-3F408EC926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36" t="5448" r="52244" b="51581"/>
          <a:stretch/>
        </p:blipFill>
        <p:spPr bwMode="auto">
          <a:xfrm>
            <a:off x="787049"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16 zalo Nguyen Doan Thao Trang">
            <a:extLst>
              <a:ext uri="{FF2B5EF4-FFF2-40B4-BE49-F238E27FC236}">
                <a16:creationId xmlns:a16="http://schemas.microsoft.com/office/drawing/2014/main" xmlns="" id="{8A2AFA45-2F2C-D681-BC43-48123F14FB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16 zalo Nguyen Doan Thao Trang">
            <a:extLst>
              <a:ext uri="{FF2B5EF4-FFF2-40B4-BE49-F238E27FC236}">
                <a16:creationId xmlns:a16="http://schemas.microsoft.com/office/drawing/2014/main" xmlns="" id="{CFBB1FDD-1B25-1A42-4A82-2D537C372B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27423"/>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vi-VN"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 </a:t>
            </a:r>
            <a:r>
              <a:rPr lang="en-US" sz="3600">
                <a:effectLst/>
                <a:latin typeface="Segoe UI" panose="020B0502040204020203" pitchFamily="34" charset="0"/>
                <a:ea typeface="Times New Roman" panose="02020603050405020304" pitchFamily="18" charset="0"/>
                <a:cs typeface="Segoe UI" panose="020B0502040204020203" pitchFamily="34" charset="0"/>
              </a:rPr>
              <a:t>trọng lượng của vật.</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Rectangle 14" descr="n16 zalo Nguyen Doan Thao Trang">
            <a:hlinkClick r:id="rId3"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 </a:t>
            </a:r>
            <a:r>
              <a:rPr lang="en-US" sz="3600"/>
              <a:t>quán tính của mọi vật.</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 name="Rectangle 17" descr="n16 zalo Nguyen Doan Thao Trang">
            <a:hlinkClick r:id="rId2" action="ppaction://hlinksldjump"/>
            <a:extLst>
              <a:ext uri="{FF2B5EF4-FFF2-40B4-BE49-F238E27FC236}">
                <a16:creationId xmlns:a16="http://schemas.microsoft.com/office/drawing/2014/main" xmlns=""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 </a:t>
            </a:r>
            <a:r>
              <a:rPr lang="en-US" sz="3600">
                <a:effectLst/>
                <a:latin typeface="Segoe UI" panose="020B0502040204020203" pitchFamily="34" charset="0"/>
                <a:ea typeface="Times New Roman" panose="02020603050405020304" pitchFamily="18" charset="0"/>
                <a:cs typeface="Segoe UI" panose="020B0502040204020203" pitchFamily="34" charset="0"/>
              </a:rPr>
              <a:t>sự hiện diện các lực trong tự nhiên.</a:t>
            </a:r>
            <a:endParaRPr kumimoji="0" lang="en-US" sz="44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1" name="Rectangle 20" descr="n16 zalo Nguyen Doan Thao Trang">
            <a:hlinkClick r:id="rId2"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 </a:t>
            </a:r>
            <a:r>
              <a:rPr lang="en-US" sz="3600">
                <a:effectLst/>
                <a:latin typeface="Segoe UI" panose="020B0502040204020203" pitchFamily="34" charset="0"/>
                <a:ea typeface="Times New Roman" panose="02020603050405020304" pitchFamily="18" charset="0"/>
                <a:cs typeface="Segoe UI" panose="020B0502040204020203" pitchFamily="34" charset="0"/>
              </a:rPr>
              <a:t>sự liên hệ giữa gia tốc và khối lượng</a:t>
            </a:r>
            <a:r>
              <a:rPr lang="en-US" sz="3600">
                <a:latin typeface="Segoe UI" panose="020B0502040204020203" pitchFamily="34" charset="0"/>
                <a:cs typeface="Segoe UI" panose="020B0502040204020203" pitchFamily="34" charset="0"/>
              </a:rPr>
              <a:t>.</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00"/>
                </a:solidFill>
                <a:effectLst/>
                <a:uLnTx/>
                <a:uFillTx/>
                <a:latin typeface="Segoe UI" panose="020B0502040204020203" pitchFamily="34" charset="0"/>
                <a:ea typeface="Times New Roman" panose="02020603050405020304" pitchFamily="18" charset="0"/>
                <a:cs typeface="Segoe UI" panose="020B0502040204020203" pitchFamily="34" charset="0"/>
              </a:rPr>
              <a:t>Câu 4: </a:t>
            </a:r>
            <a:r>
              <a:rPr lang="en-US" sz="4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Định luật I Niuton cho ta biết: </a:t>
            </a:r>
            <a:r>
              <a:rPr lang="en-US" sz="1800">
                <a:effectLst/>
                <a:latin typeface="Times New Roman" panose="02020603050405020304" pitchFamily="18" charset="0"/>
                <a:ea typeface="Times New Roman" panose="02020603050405020304" pitchFamily="18" charset="0"/>
              </a:rPr>
              <a:t>mất đi thì:</a:t>
            </a:r>
            <a:r>
              <a:rPr kumimoji="0" lang="en-US" sz="1800" b="0" i="0" u="none" strike="noStrike" kern="1200" cap="none" spc="0" normalizeH="0" baseline="0" noProof="0">
                <a:ln>
                  <a:noFill/>
                </a:ln>
                <a:solidFill>
                  <a:srgbClr val="0033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209474178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38078" y="4436593"/>
            <a:ext cx="101910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chemeClr val="bg1"/>
                </a:solidFill>
                <a:latin typeface="Segoe UI" panose="020B0502040204020203" pitchFamily="34" charset="0"/>
                <a:cs typeface="Segoe UI" panose="020B0502040204020203" pitchFamily="34" charset="0"/>
              </a:rPr>
              <a:t>B. Quán tính của mọi vật.</a:t>
            </a:r>
            <a:endParaRPr kumimoji="0" lang="en-US" sz="5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02929548"/>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n16 zalo Nguyen Doan Thao Trang">
            <a:extLst>
              <a:ext uri="{FF2B5EF4-FFF2-40B4-BE49-F238E27FC236}">
                <a16:creationId xmlns:a16="http://schemas.microsoft.com/office/drawing/2014/main" xmlns="" id="{95C21B80-0D98-065F-3995-FE935CC32516}"/>
              </a:ext>
            </a:extLst>
          </p:cNvPr>
          <p:cNvGrpSpPr/>
          <p:nvPr/>
        </p:nvGrpSpPr>
        <p:grpSpPr>
          <a:xfrm>
            <a:off x="4904760" y="3859592"/>
            <a:ext cx="2619217" cy="1764589"/>
            <a:chOff x="2656538" y="5206857"/>
            <a:chExt cx="2619217" cy="1764589"/>
          </a:xfrm>
        </p:grpSpPr>
        <p:pic>
          <p:nvPicPr>
            <p:cNvPr id="17" name="Picture 8" descr="Gold Bar Vector Images (over 29,000)">
              <a:extLst>
                <a:ext uri="{FF2B5EF4-FFF2-40B4-BE49-F238E27FC236}">
                  <a16:creationId xmlns:a16="http://schemas.microsoft.com/office/drawing/2014/main" xmlns=""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6E6E69EB-0052-38A2-31DF-B290790911E3}"/>
                </a:ext>
              </a:extLst>
            </p:cNvPr>
            <p:cNvSpPr txBox="1"/>
            <p:nvPr/>
          </p:nvSpPr>
          <p:spPr>
            <a:xfrm>
              <a:off x="2656538" y="5612659"/>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+2</a:t>
              </a: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grpSp>
      <p:grpSp>
        <p:nvGrpSpPr>
          <p:cNvPr id="19" name="Group 18" descr="n16 zalo Nguyen Doan Thao Trang">
            <a:extLst>
              <a:ext uri="{FF2B5EF4-FFF2-40B4-BE49-F238E27FC236}">
                <a16:creationId xmlns:a16="http://schemas.microsoft.com/office/drawing/2014/main" xmlns="" id="{3141C58E-2B5F-B253-B564-4BB439D2B2FE}"/>
              </a:ext>
            </a:extLst>
          </p:cNvPr>
          <p:cNvGrpSpPr/>
          <p:nvPr/>
        </p:nvGrpSpPr>
        <p:grpSpPr>
          <a:xfrm>
            <a:off x="1316639" y="3859592"/>
            <a:ext cx="2634005" cy="1764589"/>
            <a:chOff x="2874661" y="5252612"/>
            <a:chExt cx="2634005" cy="1764589"/>
          </a:xfrm>
        </p:grpSpPr>
        <p:pic>
          <p:nvPicPr>
            <p:cNvPr id="20" name="Picture 8" descr="Gold Bar Vector Images (over 29,000)">
              <a:extLst>
                <a:ext uri="{FF2B5EF4-FFF2-40B4-BE49-F238E27FC236}">
                  <a16:creationId xmlns:a16="http://schemas.microsoft.com/office/drawing/2014/main" xmlns=""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8777"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099F6A7-5941-293E-4B0A-7CD7F3A53A32}"/>
                </a:ext>
              </a:extLst>
            </p:cNvPr>
            <p:cNvSpPr txBox="1"/>
            <p:nvPr/>
          </p:nvSpPr>
          <p:spPr>
            <a:xfrm>
              <a:off x="2874661" y="5627076"/>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-10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Arrow: Pentagon 5" descr="n16 zalo Nguyen Doan Thao Trang">
            <a:hlinkClick r:id="rId5"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8" name="Group 7" descr="n16 zalo Nguyen Doan Thao Trang">
            <a:extLst>
              <a:ext uri="{FF2B5EF4-FFF2-40B4-BE49-F238E27FC236}">
                <a16:creationId xmlns:a16="http://schemas.microsoft.com/office/drawing/2014/main" xmlns="" id="{6319E55C-C698-870C-78C8-31A1ABBDD704}"/>
              </a:ext>
            </a:extLst>
          </p:cNvPr>
          <p:cNvGrpSpPr/>
          <p:nvPr/>
        </p:nvGrpSpPr>
        <p:grpSpPr>
          <a:xfrm>
            <a:off x="8936288" y="3231443"/>
            <a:ext cx="2089458" cy="2437348"/>
            <a:chOff x="8936288" y="3231443"/>
            <a:chExt cx="2089458" cy="2437348"/>
          </a:xfrm>
        </p:grpSpPr>
        <p:pic>
          <p:nvPicPr>
            <p:cNvPr id="11266" name="Picture 2" descr="Pirate flag. Skull and bones on black ribbon. element of death. Emblem and  symbol of theft and robber. Cartoon flat illustration. jolly Roger Stock  Vector | Adobe Stock">
              <a:extLst>
                <a:ext uri="{FF2B5EF4-FFF2-40B4-BE49-F238E27FC236}">
                  <a16:creationId xmlns:a16="http://schemas.microsoft.com/office/drawing/2014/main" xmlns="" id="{70DE60B8-78D2-D823-3B3F-19C8BA90D88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4800" y1="41600" x2="34800" y2="41600"/>
                          <a14:foregroundMark x1="34800" y1="41600" x2="34800" y2="41600"/>
                          <a14:foregroundMark x1="34800" y1="41600" x2="34800" y2="41600"/>
                          <a14:foregroundMark x1="51500" y1="40200" x2="56900" y2="52400"/>
                          <a14:foregroundMark x1="35000" y1="61900" x2="35000" y2="61900"/>
                          <a14:foregroundMark x1="35000" y1="61900" x2="35000" y2="61900"/>
                          <a14:foregroundMark x1="70900" y1="57900" x2="70900" y2="57900"/>
                          <a14:foregroundMark x1="70900" y1="57900" x2="70900" y2="57900"/>
                          <a14:foregroundMark x1="64200" y1="57200" x2="70700" y2="56900"/>
                          <a14:foregroundMark x1="66000" y1="34800" x2="63500" y2="39800"/>
                          <a14:foregroundMark x1="30900" y1="63100" x2="38800" y2="58600"/>
                          <a14:foregroundMark x1="38800" y1="58600" x2="39500" y2="57900"/>
                        </a14:backgroundRemoval>
                      </a14:imgEffect>
                    </a14:imgLayer>
                  </a14:imgProps>
                </a:ext>
                <a:ext uri="{28A0092B-C50C-407E-A947-70E740481C1C}">
                  <a14:useLocalDpi xmlns:a14="http://schemas.microsoft.com/office/drawing/2010/main" val="0"/>
                </a:ext>
              </a:extLst>
            </a:blip>
            <a:srcRect/>
            <a:stretch>
              <a:fillRect/>
            </a:stretch>
          </p:blipFill>
          <p:spPr bwMode="auto">
            <a:xfrm>
              <a:off x="9151096" y="3231443"/>
              <a:ext cx="1540297" cy="154029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84028127-AB97-EBF2-E23D-1A58E8AD9C61}"/>
                </a:ext>
              </a:extLst>
            </p:cNvPr>
            <p:cNvGrpSpPr/>
            <p:nvPr/>
          </p:nvGrpSpPr>
          <p:grpSpPr>
            <a:xfrm>
              <a:off x="8936288" y="4310004"/>
              <a:ext cx="2089458" cy="1358787"/>
              <a:chOff x="2918985" y="5504811"/>
              <a:chExt cx="2089458" cy="1358787"/>
            </a:xfrm>
          </p:grpSpPr>
          <p:pic>
            <p:nvPicPr>
              <p:cNvPr id="23" name="Picture 8" descr="Gold Bar Vector Images (over 29,000)">
                <a:extLst>
                  <a:ext uri="{FF2B5EF4-FFF2-40B4-BE49-F238E27FC236}">
                    <a16:creationId xmlns:a16="http://schemas.microsoft.com/office/drawing/2014/main" xmlns="" id="{80F5D2F1-A9AB-29BA-0317-E30BB021A2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4878" y="5504811"/>
                <a:ext cx="1293565" cy="135878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D298C20E-E291-5CAA-D4C4-9F256CFEB6DE}"/>
                  </a:ext>
                </a:extLst>
              </p:cNvPr>
              <p:cNvSpPr txBox="1"/>
              <p:nvPr/>
            </p:nvSpPr>
            <p:spPr>
              <a:xfrm>
                <a:off x="2918985" y="5626089"/>
                <a:ext cx="9637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grpSp>
      </p:grpSp>
      <p:pic>
        <p:nvPicPr>
          <p:cNvPr id="2" name="Picture 6" descr="n16 zalo Nguyen Doan Thao Trang">
            <a:extLst>
              <a:ext uri="{FF2B5EF4-FFF2-40B4-BE49-F238E27FC236}">
                <a16:creationId xmlns:a16="http://schemas.microsoft.com/office/drawing/2014/main" xmlns="" id="{0E8DCB7C-E1F8-CAD4-1028-90B45C68691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818045"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16 zalo Nguyen Doan Thao Trang">
            <a:extLst>
              <a:ext uri="{FF2B5EF4-FFF2-40B4-BE49-F238E27FC236}">
                <a16:creationId xmlns:a16="http://schemas.microsoft.com/office/drawing/2014/main" xmlns="" id="{7ED91F6F-A55A-4CBD-ADB6-E2D8A5C652C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16 zalo Nguyen Doan Thao Trang">
            <a:extLst>
              <a:ext uri="{FF2B5EF4-FFF2-40B4-BE49-F238E27FC236}">
                <a16:creationId xmlns:a16="http://schemas.microsoft.com/office/drawing/2014/main" xmlns="" id="{D09DC1F1-DAE2-F4E5-92C7-10E5D067BE9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55533"/>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vi-VN"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 </a:t>
            </a:r>
            <a:r>
              <a:rPr lang="en-US" sz="3600">
                <a:effectLst/>
                <a:latin typeface="Segoe UI" panose="020B0502040204020203" pitchFamily="34" charset="0"/>
                <a:ea typeface="Times New Roman" panose="02020603050405020304" pitchFamily="18" charset="0"/>
                <a:cs typeface="Segoe UI" panose="020B0502040204020203" pitchFamily="34" charset="0"/>
              </a:rPr>
              <a:t>Nặng hay nhẹ của vật .</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Rectangle 14" descr="n16 zalo Nguyen Doan Thao Trang">
            <a:hlinkClick r:id="rId2"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B. </a:t>
            </a:r>
            <a:r>
              <a:rPr lang="en-US" sz="3600">
                <a:effectLst/>
                <a:latin typeface="Segoe UI" panose="020B0502040204020203" pitchFamily="34" charset="0"/>
                <a:ea typeface="Times New Roman" panose="02020603050405020304" pitchFamily="18" charset="0"/>
                <a:cs typeface="Segoe UI" panose="020B0502040204020203" pitchFamily="34" charset="0"/>
              </a:rPr>
              <a:t>Lượng chất nhiều hay ít</a:t>
            </a:r>
            <a:r>
              <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t>
            </a:r>
          </a:p>
        </p:txBody>
      </p:sp>
      <p:sp>
        <p:nvSpPr>
          <p:cNvPr id="18" name="Rectangle 17" descr="n16 zalo Nguyen Doan Thao Trang">
            <a:hlinkClick r:id="rId2" action="ppaction://hlinksldjump"/>
            <a:extLst>
              <a:ext uri="{FF2B5EF4-FFF2-40B4-BE49-F238E27FC236}">
                <a16:creationId xmlns:a16="http://schemas.microsoft.com/office/drawing/2014/main" xmlns=""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C. </a:t>
            </a:r>
            <a:r>
              <a:rPr lang="en-US" sz="3600">
                <a:effectLst/>
                <a:latin typeface="Segoe UI" panose="020B0502040204020203" pitchFamily="34" charset="0"/>
                <a:ea typeface="Times New Roman" panose="02020603050405020304" pitchFamily="18" charset="0"/>
                <a:cs typeface="Segoe UI" panose="020B0502040204020203" pitchFamily="34" charset="0"/>
              </a:rPr>
              <a:t>Vật chuyển động nhanh hay chậm.</a:t>
            </a:r>
            <a:endParaRPr kumimoji="0" lang="en-US" sz="44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1" name="Rectangle 20" descr="n16 zalo Nguyen Doan Thao Trang">
            <a:hlinkClick r:id="rId3"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 </a:t>
            </a:r>
            <a:r>
              <a:rPr lang="en-US" sz="3600">
                <a:latin typeface="Segoe UI" panose="020B0502040204020203" pitchFamily="34" charset="0"/>
                <a:cs typeface="Segoe UI" panose="020B0502040204020203" pitchFamily="34" charset="0"/>
              </a:rPr>
              <a:t>Mức quán tính của vật lớn hay nhỏ</a:t>
            </a:r>
            <a:r>
              <a:rPr lang="en-US">
                <a:latin typeface="Times New Roman" panose="02020603050405020304" pitchFamily="18" charset="0"/>
                <a:cs typeface="Segoe UI" panose="020B0502040204020203" pitchFamily="34" charset="0"/>
              </a:rPr>
              <a:t>.</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400" b="1" i="0" u="none" strike="noStrike" kern="1200" cap="none" spc="0" normalizeH="0" baseline="0" noProof="0">
                <a:ln>
                  <a:noFill/>
                </a:ln>
                <a:solidFill>
                  <a:srgbClr val="003300"/>
                </a:solidFill>
                <a:effectLst/>
                <a:uLnTx/>
                <a:uFillTx/>
                <a:latin typeface="Segoe UI" panose="020B0502040204020203" pitchFamily="34" charset="0"/>
                <a:ea typeface="Times New Roman" panose="02020603050405020304" pitchFamily="18" charset="0"/>
                <a:cs typeface="Segoe UI" panose="020B0502040204020203" pitchFamily="34" charset="0"/>
              </a:rPr>
              <a:t>Câu 5: </a:t>
            </a:r>
            <a:r>
              <a:rPr lang="en-US" sz="4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Khối lượng của một vật đặc trưng cho tính chất nào sau đây của một vật</a:t>
            </a:r>
            <a:r>
              <a:rPr lang="en-US" sz="4400">
                <a:solidFill>
                  <a:srgbClr val="003300"/>
                </a:solidFill>
                <a:effectLst/>
                <a:latin typeface="Times New Roman" panose="02020603050405020304" pitchFamily="18" charset="0"/>
                <a:ea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nó mất đi thì:</a:t>
            </a:r>
            <a:r>
              <a:rPr kumimoji="0" lang="en-US" sz="1800" b="0" i="0" u="none" strike="noStrike" kern="1200" cap="none" spc="0" normalizeH="0" baseline="0" noProof="0">
                <a:ln>
                  <a:noFill/>
                </a:ln>
                <a:solidFill>
                  <a:srgbClr val="0033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296268191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18670" y="4197136"/>
            <a:ext cx="101910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white"/>
                </a:solidFill>
                <a:latin typeface="Segoe UI" panose="020B0502040204020203" pitchFamily="34" charset="0"/>
                <a:cs typeface="Segoe UI" panose="020B0502040204020203" pitchFamily="34" charset="0"/>
              </a:rPr>
              <a:t>D</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en-US" sz="4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Mức qu</a:t>
            </a:r>
            <a:r>
              <a:rPr lang="en-US" sz="4000">
                <a:solidFill>
                  <a:schemeClr val="bg1"/>
                </a:solidFill>
                <a:latin typeface="Segoe UI" panose="020B0502040204020203" pitchFamily="34" charset="0"/>
                <a:cs typeface="Segoe UI" panose="020B0502040204020203" pitchFamily="34" charset="0"/>
              </a:rPr>
              <a:t>án tính của vật lớn hay nhỏ.</a:t>
            </a:r>
            <a:endParaRPr kumimoji="0" lang="en-US" sz="5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00626815"/>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n16 zalo Nguyen Doan Thao Trang">
            <a:extLst>
              <a:ext uri="{FF2B5EF4-FFF2-40B4-BE49-F238E27FC236}">
                <a16:creationId xmlns:a16="http://schemas.microsoft.com/office/drawing/2014/main" xmlns="" id="{95C21B80-0D98-065F-3995-FE935CC32516}"/>
              </a:ext>
            </a:extLst>
          </p:cNvPr>
          <p:cNvGrpSpPr/>
          <p:nvPr/>
        </p:nvGrpSpPr>
        <p:grpSpPr>
          <a:xfrm>
            <a:off x="8602155" y="3828254"/>
            <a:ext cx="2619217" cy="1764589"/>
            <a:chOff x="2656538" y="5206857"/>
            <a:chExt cx="2619217" cy="1764589"/>
          </a:xfrm>
        </p:grpSpPr>
        <p:pic>
          <p:nvPicPr>
            <p:cNvPr id="17" name="Picture 8" descr="Gold Bar Vector Images (over 29,000)">
              <a:extLst>
                <a:ext uri="{FF2B5EF4-FFF2-40B4-BE49-F238E27FC236}">
                  <a16:creationId xmlns:a16="http://schemas.microsoft.com/office/drawing/2014/main" xmlns=""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6E6E69EB-0052-38A2-31DF-B290790911E3}"/>
                </a:ext>
              </a:extLst>
            </p:cNvPr>
            <p:cNvSpPr txBox="1"/>
            <p:nvPr/>
          </p:nvSpPr>
          <p:spPr>
            <a:xfrm>
              <a:off x="2656538" y="5612659"/>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grpSp>
      <p:grpSp>
        <p:nvGrpSpPr>
          <p:cNvPr id="19" name="Group 18" descr="n16 zalo Nguyen Doan Thao Trang">
            <a:extLst>
              <a:ext uri="{FF2B5EF4-FFF2-40B4-BE49-F238E27FC236}">
                <a16:creationId xmlns:a16="http://schemas.microsoft.com/office/drawing/2014/main" xmlns="" id="{3141C58E-2B5F-B253-B564-4BB439D2B2FE}"/>
              </a:ext>
            </a:extLst>
          </p:cNvPr>
          <p:cNvGrpSpPr/>
          <p:nvPr/>
        </p:nvGrpSpPr>
        <p:grpSpPr>
          <a:xfrm>
            <a:off x="1427311" y="3825310"/>
            <a:ext cx="2363472" cy="1764589"/>
            <a:chOff x="2874661" y="5252612"/>
            <a:chExt cx="2363472" cy="1764589"/>
          </a:xfrm>
        </p:grpSpPr>
        <p:pic>
          <p:nvPicPr>
            <p:cNvPr id="20" name="Picture 8" descr="Gold Bar Vector Images (over 29,000)">
              <a:extLst>
                <a:ext uri="{FF2B5EF4-FFF2-40B4-BE49-F238E27FC236}">
                  <a16:creationId xmlns:a16="http://schemas.microsoft.com/office/drawing/2014/main" xmlns=""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099F6A7-5941-293E-4B0A-7CD7F3A53A32}"/>
                </a:ext>
              </a:extLst>
            </p:cNvPr>
            <p:cNvSpPr txBox="1"/>
            <p:nvPr/>
          </p:nvSpPr>
          <p:spPr>
            <a:xfrm>
              <a:off x="2874661" y="5627076"/>
              <a:ext cx="7793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grpSp>
      <p:grpSp>
        <p:nvGrpSpPr>
          <p:cNvPr id="14" name="Group 13" descr="n16 zalo Nguyen Doan Thao Trang">
            <a:extLst>
              <a:ext uri="{FF2B5EF4-FFF2-40B4-BE49-F238E27FC236}">
                <a16:creationId xmlns:a16="http://schemas.microsoft.com/office/drawing/2014/main" xmlns="" id="{6CB685F0-B9D6-47D2-A40E-18ED994B09CA}"/>
              </a:ext>
            </a:extLst>
          </p:cNvPr>
          <p:cNvGrpSpPr/>
          <p:nvPr/>
        </p:nvGrpSpPr>
        <p:grpSpPr>
          <a:xfrm>
            <a:off x="4594718" y="3825310"/>
            <a:ext cx="3266333" cy="1735842"/>
            <a:chOff x="1342383" y="5360996"/>
            <a:chExt cx="3266333" cy="1735842"/>
          </a:xfrm>
        </p:grpSpPr>
        <p:pic>
          <p:nvPicPr>
            <p:cNvPr id="2" name="Picture 1">
              <a:extLst>
                <a:ext uri="{FF2B5EF4-FFF2-40B4-BE49-F238E27FC236}">
                  <a16:creationId xmlns:a16="http://schemas.microsoft.com/office/drawing/2014/main" xmlns="" id="{DA51AE41-02B5-AD7C-D2B0-BC57213EF6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72874" y="5360996"/>
              <a:ext cx="1735842" cy="1735842"/>
            </a:xfrm>
            <a:prstGeom prst="rect">
              <a:avLst/>
            </a:prstGeom>
          </p:spPr>
        </p:pic>
        <p:sp>
          <p:nvSpPr>
            <p:cNvPr id="3" name="TextBox 2">
              <a:extLst>
                <a:ext uri="{FF2B5EF4-FFF2-40B4-BE49-F238E27FC236}">
                  <a16:creationId xmlns:a16="http://schemas.microsoft.com/office/drawing/2014/main" xmlns="" id="{D3FA7B2C-A2AC-D7D9-A78C-EA720B4EAB84}"/>
                </a:ext>
              </a:extLst>
            </p:cNvPr>
            <p:cNvSpPr txBox="1"/>
            <p:nvPr/>
          </p:nvSpPr>
          <p:spPr>
            <a:xfrm>
              <a:off x="1342383" y="5914581"/>
              <a:ext cx="18870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Hoán đổi</a:t>
              </a:r>
            </a:p>
          </p:txBody>
        </p:sp>
      </p:grpSp>
      <p:sp>
        <p:nvSpPr>
          <p:cNvPr id="6" name="Arrow: Pentagon 5" descr="n16 zalo Nguyen Doan Thao Trang">
            <a:hlinkClick r:id="rId7"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pic>
        <p:nvPicPr>
          <p:cNvPr id="8" name="Picture 6" descr="n16 zalo Nguyen Doan Thao Trang">
            <a:extLst>
              <a:ext uri="{FF2B5EF4-FFF2-40B4-BE49-F238E27FC236}">
                <a16:creationId xmlns:a16="http://schemas.microsoft.com/office/drawing/2014/main" xmlns="" id="{CC913DAA-3520-F9E8-7255-0E3540F905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694061"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16 zalo Nguyen Doan Thao Trang">
            <a:extLst>
              <a:ext uri="{FF2B5EF4-FFF2-40B4-BE49-F238E27FC236}">
                <a16:creationId xmlns:a16="http://schemas.microsoft.com/office/drawing/2014/main" xmlns="" id="{18ACA4BA-3F3C-D5B1-42D2-EC309E3848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n16 zalo Nguyen Doan Thao Trang">
            <a:extLst>
              <a:ext uri="{FF2B5EF4-FFF2-40B4-BE49-F238E27FC236}">
                <a16:creationId xmlns:a16="http://schemas.microsoft.com/office/drawing/2014/main" xmlns="" id="{1681F1B9-7FF0-17B0-F867-A3F47DFDC5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624353"/>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vi-VN" sz="32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 </a:t>
            </a:r>
            <a:r>
              <a:rPr lang="en-US" sz="3200">
                <a:effectLst/>
                <a:latin typeface="Segoe UI" panose="020B0502040204020203" pitchFamily="34" charset="0"/>
                <a:ea typeface="Times New Roman" panose="02020603050405020304" pitchFamily="18" charset="0"/>
                <a:cs typeface="Segoe UI" panose="020B0502040204020203" pitchFamily="34" charset="0"/>
              </a:rPr>
              <a:t>Nếu không chịu lực nào tác dụng thì mọi vật phải đứng yên. </a:t>
            </a:r>
            <a:endParaRPr kumimoji="0" lang="en-US" sz="32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Rectangle 14" descr="n16 zalo Nguyen Doan Thao Trang">
            <a:hlinkClick r:id="rId2"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B. </a:t>
            </a:r>
            <a:r>
              <a:rPr lang="en-US" sz="2800">
                <a:effectLst/>
                <a:latin typeface="Segoe UI" panose="020B0502040204020203" pitchFamily="34" charset="0"/>
                <a:ea typeface="Times New Roman" panose="02020603050405020304" pitchFamily="18" charset="0"/>
                <a:cs typeface="Segoe UI" panose="020B0502040204020203" pitchFamily="34" charset="0"/>
              </a:rPr>
              <a:t>Khi không còn lực nào tác dụng lên vật nữa thì vật đang chuyển động sẽ lập tức dừng lại.</a:t>
            </a:r>
            <a:endParaRPr kumimoji="0" lang="en-US" sz="2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8" name="Rectangle 17" descr="n16 zalo Nguyen Doan Thao Trang">
            <a:hlinkClick r:id="rId3" action="ppaction://hlinksldjump"/>
            <a:extLst>
              <a:ext uri="{FF2B5EF4-FFF2-40B4-BE49-F238E27FC236}">
                <a16:creationId xmlns:a16="http://schemas.microsoft.com/office/drawing/2014/main" xmlns=""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C. </a:t>
            </a:r>
            <a:r>
              <a:rPr lang="en-US" sz="3200">
                <a:latin typeface="Segoe UI" panose="020B0502040204020203" pitchFamily="34" charset="0"/>
                <a:cs typeface="Segoe UI" panose="020B0502040204020203" pitchFamily="34" charset="0"/>
              </a:rPr>
              <a:t>Khi thấy vận tốc của vật thay đổi thì đã có lực tác dụng lên vật.</a:t>
            </a:r>
            <a:endParaRPr kumimoji="0" lang="en-US" sz="32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1" name="Rectangle 20" descr="n16 zalo Nguyen Doan Thao Trang">
            <a:hlinkClick r:id="rId2"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32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D. </a:t>
            </a:r>
            <a:r>
              <a:rPr lang="en-US" sz="32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Vật chuyển động được là nhờ có lực tác dụng lên nó. </a:t>
            </a: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400" b="1" i="0" u="none" strike="noStrike" kern="1200" cap="none" spc="0" normalizeH="0" baseline="0" noProof="0">
                <a:ln>
                  <a:noFill/>
                </a:ln>
                <a:solidFill>
                  <a:srgbClr val="003300"/>
                </a:solidFill>
                <a:effectLst/>
                <a:uLnTx/>
                <a:uFillTx/>
                <a:latin typeface="Segoe UI" panose="020B0502040204020203" pitchFamily="34" charset="0"/>
                <a:ea typeface="Times New Roman" panose="02020603050405020304" pitchFamily="18" charset="0"/>
                <a:cs typeface="Segoe UI" panose="020B0502040204020203" pitchFamily="34" charset="0"/>
              </a:rPr>
              <a:t>Câu 6: </a:t>
            </a:r>
            <a:r>
              <a:rPr lang="en-US" sz="4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Chọn câu đúng. </a:t>
            </a:r>
            <a:r>
              <a:rPr lang="en-US" sz="1800">
                <a:effectLst/>
                <a:latin typeface="Times New Roman" panose="02020603050405020304" pitchFamily="18" charset="0"/>
                <a:ea typeface="Times New Roman" panose="02020603050405020304" pitchFamily="18" charset="0"/>
              </a:rPr>
              <a:t>mất đi thì:</a:t>
            </a:r>
            <a:r>
              <a:rPr kumimoji="0" lang="en-US" sz="1800" b="0" i="0" u="none" strike="noStrike" kern="1200" cap="none" spc="0" normalizeH="0" baseline="0" noProof="0">
                <a:ln>
                  <a:noFill/>
                </a:ln>
                <a:solidFill>
                  <a:srgbClr val="0033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165434240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18670" y="4197136"/>
            <a:ext cx="1019103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C. </a:t>
            </a:r>
            <a:r>
              <a:rPr lang="en-US" sz="3600">
                <a:solidFill>
                  <a:schemeClr val="bg1"/>
                </a:solidFill>
                <a:latin typeface="Segoe UI" panose="020B0502040204020203" pitchFamily="34" charset="0"/>
                <a:cs typeface="Segoe UI" panose="020B0502040204020203" pitchFamily="34" charset="0"/>
              </a:rPr>
              <a:t>Khi thấy vận tốc của vật thay đổi thì đã có lực tác dụng lên vật.</a:t>
            </a:r>
            <a:endParaRPr kumimoji="0" lang="en-US" sz="36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56522333"/>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16 zalo Nguyen Doan Thao Trang">
            <a:extLst>
              <a:ext uri="{FF2B5EF4-FFF2-40B4-BE49-F238E27FC236}">
                <a16:creationId xmlns:a16="http://schemas.microsoft.com/office/drawing/2014/main" xmlns="" id="{7A81ED0F-A0E1-C928-81F0-85950579E18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54621" y="1944741"/>
            <a:ext cx="4053921" cy="40775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6 zalo Nguyen Doan Thao Trang">
            <a:extLst>
              <a:ext uri="{FF2B5EF4-FFF2-40B4-BE49-F238E27FC236}">
                <a16:creationId xmlns:a16="http://schemas.microsoft.com/office/drawing/2014/main" xmlns="" id="{7173E566-253D-0FDC-6449-7661D6D22F4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7187" r="92188">
                        <a14:foregroundMark x1="9844" y1="40469" x2="9844" y2="40469"/>
                        <a14:foregroundMark x1="9844" y1="40781" x2="9844" y2="40781"/>
                        <a14:foregroundMark x1="9063" y1="52188" x2="9063" y2="52188"/>
                        <a14:foregroundMark x1="9063" y1="52188" x2="9063" y2="52188"/>
                        <a14:foregroundMark x1="8906" y1="74844" x2="8906" y2="74844"/>
                        <a14:foregroundMark x1="8906" y1="74844" x2="8906" y2="74844"/>
                        <a14:foregroundMark x1="8750" y1="44375" x2="8750" y2="44375"/>
                        <a14:foregroundMark x1="8750" y1="44375" x2="8750" y2="44375"/>
                        <a14:foregroundMark x1="8438" y1="52500" x2="8438" y2="52500"/>
                        <a14:foregroundMark x1="8438" y1="52500" x2="8438" y2="52500"/>
                        <a14:foregroundMark x1="8438" y1="52500" x2="8438" y2="52500"/>
                        <a14:foregroundMark x1="8281" y1="43750" x2="8281" y2="43750"/>
                        <a14:foregroundMark x1="8281" y1="43750" x2="8281" y2="43750"/>
                        <a14:foregroundMark x1="8281" y1="43750" x2="8281" y2="43750"/>
                        <a14:foregroundMark x1="7969" y1="43750" x2="7969" y2="43750"/>
                        <a14:foregroundMark x1="7969" y1="43750" x2="7969" y2="43750"/>
                        <a14:foregroundMark x1="8750" y1="42031" x2="15625" y2="30781"/>
                        <a14:foregroundMark x1="87656" y1="30781" x2="90000" y2="39375"/>
                        <a14:foregroundMark x1="90000" y1="39375" x2="90000" y2="39375"/>
                        <a14:foregroundMark x1="90469" y1="50313" x2="90469" y2="50313"/>
                        <a14:foregroundMark x1="90469" y1="50313" x2="90469" y2="50313"/>
                        <a14:foregroundMark x1="92188" y1="72500" x2="92188" y2="72500"/>
                        <a14:foregroundMark x1="92188" y1="72500" x2="92188" y2="72500"/>
                        <a14:foregroundMark x1="91719" y1="44219" x2="91719" y2="44219"/>
                        <a14:foregroundMark x1="91719" y1="44219" x2="91719" y2="44219"/>
                        <a14:foregroundMark x1="91719" y1="44219" x2="91719" y2="44219"/>
                        <a14:foregroundMark x1="7187" y1="52656" x2="7187" y2="52656"/>
                        <a14:foregroundMark x1="7187" y1="52656" x2="7187" y2="52656"/>
                        <a14:foregroundMark x1="7187" y1="52656" x2="7187" y2="52656"/>
                        <a14:foregroundMark x1="69531" y1="89688" x2="69531" y2="89688"/>
                        <a14:foregroundMark x1="69531" y1="89688" x2="69531"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5676087" y="1922894"/>
            <a:ext cx="3225457" cy="322545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descr="n16 zalo Nguyen Doan Thao Trang">
            <a:extLst>
              <a:ext uri="{FF2B5EF4-FFF2-40B4-BE49-F238E27FC236}">
                <a16:creationId xmlns:a16="http://schemas.microsoft.com/office/drawing/2014/main" xmlns="" id="{B8802012-DF69-1971-DD74-A4AB53D473E0}"/>
              </a:ext>
            </a:extLst>
          </p:cNvPr>
          <p:cNvSpPr/>
          <p:nvPr/>
        </p:nvSpPr>
        <p:spPr>
          <a:xfrm>
            <a:off x="-27845" y="2033883"/>
            <a:ext cx="4366191" cy="3319996"/>
          </a:xfrm>
          <a:custGeom>
            <a:avLst/>
            <a:gdLst>
              <a:gd name="connsiteX0" fmla="*/ 0 w 6838122"/>
              <a:gd name="connsiteY0" fmla="*/ 0 h 3803374"/>
              <a:gd name="connsiteX1" fmla="*/ 795130 w 6838122"/>
              <a:gd name="connsiteY1" fmla="*/ 808382 h 3803374"/>
              <a:gd name="connsiteX2" fmla="*/ 2623930 w 6838122"/>
              <a:gd name="connsiteY2" fmla="*/ 1073426 h 3803374"/>
              <a:gd name="connsiteX3" fmla="*/ 2994991 w 6838122"/>
              <a:gd name="connsiteY3" fmla="*/ 2451652 h 3803374"/>
              <a:gd name="connsiteX4" fmla="*/ 3975652 w 6838122"/>
              <a:gd name="connsiteY4" fmla="*/ 3339548 h 3803374"/>
              <a:gd name="connsiteX5" fmla="*/ 5194852 w 6838122"/>
              <a:gd name="connsiteY5" fmla="*/ 3591339 h 3803374"/>
              <a:gd name="connsiteX6" fmla="*/ 6838122 w 6838122"/>
              <a:gd name="connsiteY6" fmla="*/ 3803374 h 380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122" h="3803374">
                <a:moveTo>
                  <a:pt x="0" y="0"/>
                </a:moveTo>
                <a:cubicBezTo>
                  <a:pt x="178904" y="314739"/>
                  <a:pt x="357808" y="629478"/>
                  <a:pt x="795130" y="808382"/>
                </a:cubicBezTo>
                <a:cubicBezTo>
                  <a:pt x="1232452" y="987286"/>
                  <a:pt x="2257287" y="799548"/>
                  <a:pt x="2623930" y="1073426"/>
                </a:cubicBezTo>
                <a:cubicBezTo>
                  <a:pt x="2990573" y="1347304"/>
                  <a:pt x="2769704" y="2073965"/>
                  <a:pt x="2994991" y="2451652"/>
                </a:cubicBezTo>
                <a:cubicBezTo>
                  <a:pt x="3220278" y="2829339"/>
                  <a:pt x="3609009" y="3149600"/>
                  <a:pt x="3975652" y="3339548"/>
                </a:cubicBezTo>
                <a:cubicBezTo>
                  <a:pt x="4342295" y="3529496"/>
                  <a:pt x="4717774" y="3514035"/>
                  <a:pt x="5194852" y="3591339"/>
                </a:cubicBezTo>
                <a:cubicBezTo>
                  <a:pt x="5671930" y="3668643"/>
                  <a:pt x="6255026" y="3736008"/>
                  <a:pt x="6838122" y="3803374"/>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n16 zalo Nguyen Doan Thao Trang">
            <a:extLst>
              <a:ext uri="{FF2B5EF4-FFF2-40B4-BE49-F238E27FC236}">
                <a16:creationId xmlns:a16="http://schemas.microsoft.com/office/drawing/2014/main" xmlns="" id="{B3F2C052-3616-3EF2-76D0-46E8DA91AF87}"/>
              </a:ext>
            </a:extLst>
          </p:cNvPr>
          <p:cNvSpPr txBox="1"/>
          <p:nvPr/>
        </p:nvSpPr>
        <p:spPr>
          <a:xfrm>
            <a:off x="2529326" y="464870"/>
            <a:ext cx="7148112" cy="1446550"/>
          </a:xfrm>
          <a:prstGeom prst="rect">
            <a:avLst/>
          </a:prstGeom>
          <a:noFill/>
        </p:spPr>
        <p:txBody>
          <a:bodyPr wrap="none" rtlCol="0">
            <a:spAutoFit/>
          </a:bodyPr>
          <a:lstStyle/>
          <a:p>
            <a:pPr algn="ctr"/>
            <a:r>
              <a:rPr lang="en-US" sz="8800">
                <a:ln w="38100">
                  <a:solidFill>
                    <a:schemeClr val="bg1"/>
                  </a:solidFill>
                </a:ln>
                <a:solidFill>
                  <a:srgbClr val="C00000"/>
                </a:solidFill>
                <a:latin typeface="Segoe UI Black" panose="020B0A02040204020203" pitchFamily="34" charset="0"/>
                <a:ea typeface="Segoe UI Black" panose="020B0A02040204020203" pitchFamily="34" charset="0"/>
              </a:rPr>
              <a:t>CƯỚP VÀNG</a:t>
            </a:r>
          </a:p>
        </p:txBody>
      </p:sp>
      <p:pic>
        <p:nvPicPr>
          <p:cNvPr id="16" name="Picture 15" descr="n16 zalo Nguyen Doan Thao Trang">
            <a:extLst>
              <a:ext uri="{FF2B5EF4-FFF2-40B4-BE49-F238E27FC236}">
                <a16:creationId xmlns:a16="http://schemas.microsoft.com/office/drawing/2014/main" xmlns="" id="{855DAAD8-3420-E4B4-BBD6-C140D9BD175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544" b="92089" l="9968" r="89711">
                        <a14:foregroundMark x1="33441" y1="32278" x2="33441" y2="32278"/>
                        <a14:foregroundMark x1="33441" y1="32278" x2="33441" y2="32278"/>
                        <a14:foregroundMark x1="52412" y1="87025" x2="52412" y2="87025"/>
                        <a14:foregroundMark x1="52412" y1="87025" x2="52412" y2="87025"/>
                        <a14:foregroundMark x1="65273" y1="92405" x2="65273" y2="92405"/>
                        <a14:foregroundMark x1="65273" y1="92405" x2="65273" y2="92405"/>
                        <a14:foregroundMark x1="50161" y1="92405" x2="50161" y2="92405"/>
                        <a14:foregroundMark x1="50161" y1="92405" x2="50161" y2="92405"/>
                        <a14:foregroundMark x1="69775" y1="8544" x2="69775" y2="8544"/>
                        <a14:foregroundMark x1="69132" y1="8228" x2="69132" y2="8228"/>
                        <a14:foregroundMark x1="73633" y1="8228" x2="73633" y2="8228"/>
                        <a14:foregroundMark x1="73633" y1="8228" x2="73633" y2="8228"/>
                      </a14:backgroundRemoval>
                    </a14:imgEffect>
                    <a14:imgEffect>
                      <a14:sharpenSoften amount="50000"/>
                    </a14:imgEffect>
                  </a14:imgLayer>
                </a14:imgProps>
              </a:ext>
            </a:extLst>
          </a:blip>
          <a:stretch>
            <a:fillRect/>
          </a:stretch>
        </p:blipFill>
        <p:spPr>
          <a:xfrm>
            <a:off x="9077012" y="-534650"/>
            <a:ext cx="3664701" cy="3723619"/>
          </a:xfrm>
          <a:prstGeom prst="rect">
            <a:avLst/>
          </a:prstGeom>
        </p:spPr>
      </p:pic>
      <p:pic>
        <p:nvPicPr>
          <p:cNvPr id="18" name="Picture 17" descr="n16 zalo Nguyen Doan Thao Trang">
            <a:extLst>
              <a:ext uri="{FF2B5EF4-FFF2-40B4-BE49-F238E27FC236}">
                <a16:creationId xmlns:a16="http://schemas.microsoft.com/office/drawing/2014/main" xmlns="" id="{874C9750-4EE1-9241-E9E2-DCDE7290636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622" b="88720" l="4570" r="93011">
                        <a14:foregroundMark x1="73118" y1="8537" x2="73118" y2="8537"/>
                        <a14:foregroundMark x1="72581" y1="7622" x2="72581" y2="7622"/>
                        <a14:foregroundMark x1="93011" y1="16159" x2="93011" y2="16159"/>
                        <a14:foregroundMark x1="93011" y1="16159" x2="93011" y2="16159"/>
                        <a14:foregroundMark x1="8333" y1="51524" x2="8333" y2="51524"/>
                        <a14:foregroundMark x1="8333" y1="51524" x2="8333" y2="51524"/>
                        <a14:foregroundMark x1="4570" y1="86280" x2="4570" y2="86280"/>
                        <a14:foregroundMark x1="4570" y1="86280" x2="4570" y2="86280"/>
                      </a14:backgroundRemoval>
                    </a14:imgEffect>
                  </a14:imgLayer>
                </a14:imgProps>
              </a:ext>
            </a:extLst>
          </a:blip>
          <a:stretch>
            <a:fillRect/>
          </a:stretch>
        </p:blipFill>
        <p:spPr>
          <a:xfrm>
            <a:off x="-289744" y="3256121"/>
            <a:ext cx="3543300" cy="3124200"/>
          </a:xfrm>
          <a:prstGeom prst="rect">
            <a:avLst/>
          </a:prstGeom>
        </p:spPr>
      </p:pic>
      <p:pic>
        <p:nvPicPr>
          <p:cNvPr id="20" name="Picture 19" descr="n16 zalo Nguyen Doan Thao Trang">
            <a:extLst>
              <a:ext uri="{FF2B5EF4-FFF2-40B4-BE49-F238E27FC236}">
                <a16:creationId xmlns:a16="http://schemas.microsoft.com/office/drawing/2014/main" xmlns="" id="{30B3741F-9241-DCAF-2BD5-2C7C38879F0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735" b="92478" l="9434" r="89434">
                        <a14:foregroundMark x1="47170" y1="90708" x2="47170" y2="90708"/>
                        <a14:foregroundMark x1="52075" y1="91150" x2="52075" y2="91150"/>
                        <a14:foregroundMark x1="55094" y1="92478" x2="55094" y2="92478"/>
                        <a14:foregroundMark x1="66038" y1="78319" x2="66038" y2="78319"/>
                        <a14:backgroundMark x1="29811" y1="39823" x2="29811" y2="39823"/>
                        <a14:backgroundMark x1="27170" y1="45133" x2="27170" y2="45133"/>
                        <a14:backgroundMark x1="29434" y1="26991" x2="29434" y2="26991"/>
                        <a14:backgroundMark x1="30943" y1="35398" x2="30943" y2="35398"/>
                        <a14:backgroundMark x1="36226" y1="36283" x2="36226" y2="36283"/>
                        <a14:backgroundMark x1="33585" y1="39823" x2="33585" y2="39823"/>
                        <a14:backgroundMark x1="75094" y1="69469" x2="75094" y2="69469"/>
                        <a14:backgroundMark x1="69434" y1="65929" x2="69434" y2="65929"/>
                        <a14:backgroundMark x1="66415" y1="66372" x2="66415" y2="66372"/>
                        <a14:backgroundMark x1="66415" y1="61504" x2="66415" y2="61504"/>
                        <a14:backgroundMark x1="67925" y1="53540" x2="67925" y2="53540"/>
                        <a14:backgroundMark x1="60000" y1="46018" x2="60000" y2="46018"/>
                        <a14:backgroundMark x1="53208" y1="41150" x2="53208" y2="41150"/>
                        <a14:backgroundMark x1="44906" y1="38938" x2="44906" y2="38938"/>
                        <a14:backgroundMark x1="42642" y1="38053" x2="42642" y2="38053"/>
                        <a14:backgroundMark x1="40000" y1="37168" x2="40000" y2="37168"/>
                        <a14:backgroundMark x1="41887" y1="32301" x2="41887" y2="32301"/>
                        <a14:backgroundMark x1="38868" y1="32301" x2="38868" y2="32301"/>
                        <a14:backgroundMark x1="41887" y1="61062" x2="41887" y2="61062"/>
                        <a14:backgroundMark x1="46038" y1="58407" x2="46038" y2="58407"/>
                        <a14:backgroundMark x1="47547" y1="64602" x2="47547" y2="64602"/>
                        <a14:backgroundMark x1="42264" y1="66372" x2="42264" y2="66372"/>
                        <a14:backgroundMark x1="37358" y1="74336" x2="37358" y2="74336"/>
                        <a14:backgroundMark x1="41509" y1="72124" x2="41509" y2="72124"/>
                        <a14:backgroundMark x1="56226" y1="73451" x2="56226" y2="73451"/>
                        <a14:backgroundMark x1="61887" y1="85841" x2="61887" y2="85841"/>
                        <a14:backgroundMark x1="62264" y1="81416" x2="62264" y2="81416"/>
                        <a14:backgroundMark x1="60755" y1="78319" x2="60755" y2="78319"/>
                        <a14:backgroundMark x1="61509" y1="75221" x2="61509" y2="75221"/>
                        <a14:backgroundMark x1="59245" y1="69469" x2="59245" y2="69469"/>
                        <a14:backgroundMark x1="59245" y1="65487" x2="59245" y2="65487"/>
                        <a14:backgroundMark x1="54340" y1="57080" x2="54340" y2="57080"/>
                        <a14:backgroundMark x1="51321" y1="50885" x2="51321" y2="50885"/>
                        <a14:backgroundMark x1="56226" y1="51770" x2="56226" y2="51770"/>
                        <a14:backgroundMark x1="57358" y1="60177" x2="57358" y2="60177"/>
                      </a14:backgroundRemoval>
                    </a14:imgEffect>
                  </a14:imgLayer>
                </a14:imgProps>
              </a:ext>
            </a:extLst>
          </a:blip>
          <a:stretch>
            <a:fillRect/>
          </a:stretch>
        </p:blipFill>
        <p:spPr>
          <a:xfrm>
            <a:off x="-1277247" y="-1605749"/>
            <a:ext cx="4366191" cy="3723620"/>
          </a:xfrm>
          <a:prstGeom prst="rect">
            <a:avLst/>
          </a:prstGeom>
        </p:spPr>
      </p:pic>
      <p:pic>
        <p:nvPicPr>
          <p:cNvPr id="22" name="Picture 21" descr="n16 zalo Nguyen Doan Thao Trang">
            <a:extLst>
              <a:ext uri="{FF2B5EF4-FFF2-40B4-BE49-F238E27FC236}">
                <a16:creationId xmlns:a16="http://schemas.microsoft.com/office/drawing/2014/main" xmlns="" id="{E63C8AEE-CAD7-1DCF-D18D-F37057B35D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877" b="93519" l="9953" r="89573">
                        <a14:foregroundMark x1="32701" y1="83025" x2="32701" y2="83025"/>
                        <a14:foregroundMark x1="32701" y1="83025" x2="32701" y2="83025"/>
                        <a14:foregroundMark x1="32701" y1="83025" x2="32701" y2="83025"/>
                        <a14:foregroundMark x1="75829" y1="78704" x2="75829" y2="78704"/>
                        <a14:foregroundMark x1="75829" y1="78704" x2="75829" y2="78704"/>
                        <a14:foregroundMark x1="75829" y1="78086" x2="75829" y2="78086"/>
                        <a14:foregroundMark x1="79621" y1="65432" x2="79621" y2="65432"/>
                        <a14:foregroundMark x1="79621" y1="65432" x2="79621" y2="65432"/>
                        <a14:foregroundMark x1="78673" y1="57716" x2="78673" y2="57716"/>
                        <a14:foregroundMark x1="81517" y1="53704" x2="81517" y2="53704"/>
                        <a14:foregroundMark x1="78199" y1="50617" x2="78199" y2="50617"/>
                        <a14:foregroundMark x1="61611" y1="93519" x2="61611" y2="93519"/>
                        <a14:foregroundMark x1="61611" y1="93519" x2="61611" y2="93519"/>
                        <a14:foregroundMark x1="75829" y1="27778" x2="75829" y2="27778"/>
                        <a14:foregroundMark x1="75829" y1="27778" x2="75829" y2="27778"/>
                        <a14:foregroundMark x1="75829" y1="27778" x2="75829" y2="27778"/>
                      </a14:backgroundRemoval>
                    </a14:imgEffect>
                  </a14:imgLayer>
                </a14:imgProps>
              </a:ext>
            </a:extLst>
          </a:blip>
          <a:stretch>
            <a:fillRect/>
          </a:stretch>
        </p:blipFill>
        <p:spPr>
          <a:xfrm>
            <a:off x="9884655" y="2728242"/>
            <a:ext cx="2722133" cy="4179958"/>
          </a:xfrm>
          <a:prstGeom prst="rect">
            <a:avLst/>
          </a:prstGeom>
        </p:spPr>
      </p:pic>
      <p:pic>
        <p:nvPicPr>
          <p:cNvPr id="24" name="Picture 23" descr="n16 zalo Nguyen Doan Thao Trang">
            <a:extLst>
              <a:ext uri="{FF2B5EF4-FFF2-40B4-BE49-F238E27FC236}">
                <a16:creationId xmlns:a16="http://schemas.microsoft.com/office/drawing/2014/main" xmlns="" id="{A90EF69C-7D99-5F3A-4D6E-FA91C15D90C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163" b="89796" l="9783" r="89855">
                        <a14:foregroundMark x1="71014" y1="9913" x2="71014" y2="9913"/>
                        <a14:foregroundMark x1="71014" y1="9913" x2="71014" y2="9913"/>
                        <a14:foregroundMark x1="83333" y1="13120" x2="83333" y2="13120"/>
                        <a14:foregroundMark x1="83333" y1="13120" x2="83333" y2="13120"/>
                        <a14:foregroundMark x1="78261" y1="8163" x2="78261" y2="8163"/>
                        <a14:foregroundMark x1="78261" y1="8163" x2="78261" y2="8163"/>
                      </a14:backgroundRemoval>
                    </a14:imgEffect>
                  </a14:imgLayer>
                </a14:imgProps>
              </a:ext>
            </a:extLst>
          </a:blip>
          <a:stretch>
            <a:fillRect/>
          </a:stretch>
        </p:blipFill>
        <p:spPr>
          <a:xfrm rot="1519159">
            <a:off x="-326922" y="4668692"/>
            <a:ext cx="2628900" cy="3267075"/>
          </a:xfrm>
          <a:prstGeom prst="rect">
            <a:avLst/>
          </a:prstGeom>
        </p:spPr>
      </p:pic>
      <p:pic>
        <p:nvPicPr>
          <p:cNvPr id="26" name="Picture 25" descr="n16 zalo Nguyen Doan Thao Trang">
            <a:extLst>
              <a:ext uri="{FF2B5EF4-FFF2-40B4-BE49-F238E27FC236}">
                <a16:creationId xmlns:a16="http://schemas.microsoft.com/office/drawing/2014/main" xmlns="" id="{604567DF-CB6C-B8E3-3903-15885FA22C9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132" b="94521" l="9746" r="89831">
                        <a14:foregroundMark x1="43644" y1="89954" x2="43644" y2="89954"/>
                        <a14:foregroundMark x1="56780" y1="90411" x2="56780" y2="90411"/>
                        <a14:foregroundMark x1="56780" y1="90411" x2="56780" y2="90411"/>
                        <a14:foregroundMark x1="52542" y1="94521" x2="52542" y2="94521"/>
                      </a14:backgroundRemoval>
                    </a14:imgEffect>
                  </a14:imgLayer>
                </a14:imgProps>
              </a:ext>
            </a:extLst>
          </a:blip>
          <a:stretch>
            <a:fillRect/>
          </a:stretch>
        </p:blipFill>
        <p:spPr>
          <a:xfrm flipH="1">
            <a:off x="653179" y="2558109"/>
            <a:ext cx="2192448" cy="2034517"/>
          </a:xfrm>
          <a:prstGeom prst="rect">
            <a:avLst/>
          </a:prstGeom>
        </p:spPr>
      </p:pic>
      <p:pic>
        <p:nvPicPr>
          <p:cNvPr id="28" name="Picture 27" descr="n16 zalo Nguyen Doan Thao Trang">
            <a:extLst>
              <a:ext uri="{FF2B5EF4-FFF2-40B4-BE49-F238E27FC236}">
                <a16:creationId xmlns:a16="http://schemas.microsoft.com/office/drawing/2014/main" xmlns="" id="{A5978B66-BD20-67DA-AA7A-D77E61BA78A1}"/>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119" b="94833" l="9694" r="96429">
                        <a14:foregroundMark x1="47959" y1="10942" x2="47959" y2="10942"/>
                        <a14:foregroundMark x1="47959" y1="10942" x2="47959" y2="10942"/>
                        <a14:foregroundMark x1="45918" y1="10334" x2="45918" y2="10334"/>
                        <a14:foregroundMark x1="45918" y1="10334" x2="45918" y2="10334"/>
                        <a14:foregroundMark x1="89796" y1="43769" x2="89796" y2="43769"/>
                        <a14:foregroundMark x1="90306" y1="44073" x2="90306" y2="44073"/>
                        <a14:foregroundMark x1="96429" y1="43161" x2="96429" y2="43161"/>
                        <a14:foregroundMark x1="48980" y1="9422" x2="48980" y2="9422"/>
                        <a14:foregroundMark x1="50510" y1="9422" x2="50510" y2="9422"/>
                        <a14:foregroundMark x1="51020" y1="94833" x2="51020" y2="94833"/>
                      </a14:backgroundRemoval>
                    </a14:imgEffect>
                  </a14:imgLayer>
                </a14:imgProps>
              </a:ext>
            </a:extLst>
          </a:blip>
          <a:stretch>
            <a:fillRect/>
          </a:stretch>
        </p:blipFill>
        <p:spPr>
          <a:xfrm>
            <a:off x="9877606" y="3630120"/>
            <a:ext cx="1638418" cy="2750201"/>
          </a:xfrm>
          <a:prstGeom prst="rect">
            <a:avLst/>
          </a:prstGeom>
        </p:spPr>
      </p:pic>
      <p:pic>
        <p:nvPicPr>
          <p:cNvPr id="1026" name="Picture 2" descr="n16 zalo Nguyen Doan Thao Trang">
            <a:extLst>
              <a:ext uri="{FF2B5EF4-FFF2-40B4-BE49-F238E27FC236}">
                <a16:creationId xmlns:a16="http://schemas.microsoft.com/office/drawing/2014/main" xmlns="" id="{2F4A4CFA-32C2-4C8D-0AF0-98DF8817B2FB}"/>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8000" b="94333" l="7000" r="90000">
                        <a14:foregroundMark x1="7111" y1="35778" x2="7111" y2="35778"/>
                        <a14:foregroundMark x1="7111" y1="35778" x2="7111" y2="35778"/>
                        <a14:foregroundMark x1="41889" y1="25667" x2="52333" y2="35000"/>
                        <a14:foregroundMark x1="35111" y1="28000" x2="39222" y2="42333"/>
                        <a14:foregroundMark x1="52889" y1="25111" x2="55000" y2="30111"/>
                        <a14:foregroundMark x1="41333" y1="8111" x2="41333" y2="8111"/>
                        <a14:foregroundMark x1="41333" y1="8111" x2="41333" y2="8111"/>
                        <a14:foregroundMark x1="43222" y1="23333" x2="42667" y2="41000"/>
                        <a14:foregroundMark x1="47889" y1="27778" x2="57333" y2="41556"/>
                        <a14:foregroundMark x1="40000" y1="25111" x2="40111" y2="36889"/>
                        <a14:foregroundMark x1="89667" y1="41333" x2="77778" y2="62778"/>
                        <a14:foregroundMark x1="53333" y1="82889" x2="58889" y2="94333"/>
                        <a14:foregroundMark x1="50222" y1="70111" x2="51000" y2="76667"/>
                        <a14:foregroundMark x1="44000" y1="94333" x2="44000" y2="94333"/>
                        <a14:foregroundMark x1="44000" y1="94333" x2="44000" y2="94333"/>
                      </a14:backgroundRemoval>
                    </a14:imgEffect>
                  </a14:imgLayer>
                </a14:imgProps>
              </a:ext>
              <a:ext uri="{28A0092B-C50C-407E-A947-70E740481C1C}">
                <a14:useLocalDpi xmlns:a14="http://schemas.microsoft.com/office/drawing/2010/main" val="0"/>
              </a:ext>
            </a:extLst>
          </a:blip>
          <a:srcRect/>
          <a:stretch>
            <a:fillRect/>
          </a:stretch>
        </p:blipFill>
        <p:spPr bwMode="auto">
          <a:xfrm>
            <a:off x="3035630" y="1703797"/>
            <a:ext cx="3897215" cy="38972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descr="n16 zalo Nguyen Doan Thao Trang">
            <a:extLst>
              <a:ext uri="{FF2B5EF4-FFF2-40B4-BE49-F238E27FC236}">
                <a16:creationId xmlns:a16="http://schemas.microsoft.com/office/drawing/2014/main" xmlns="" id="{404DCD22-643C-A1D4-32C9-2C449E440F9D}"/>
              </a:ext>
            </a:extLst>
          </p:cNvPr>
          <p:cNvSpPr/>
          <p:nvPr/>
        </p:nvSpPr>
        <p:spPr>
          <a:xfrm>
            <a:off x="4377462" y="5904472"/>
            <a:ext cx="3225457" cy="696751"/>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Segoe UI Black" panose="020B0A02040204020203" pitchFamily="34" charset="0"/>
                <a:ea typeface="Segoe UI Black" panose="020B0A02040204020203" pitchFamily="34" charset="0"/>
              </a:rPr>
              <a:t>PLAY</a:t>
            </a:r>
          </a:p>
        </p:txBody>
      </p:sp>
      <p:pic>
        <p:nvPicPr>
          <p:cNvPr id="2" name="Picture 2" descr="n16 zalo Nguyen Doan Thao Trang">
            <a:extLst>
              <a:ext uri="{FF2B5EF4-FFF2-40B4-BE49-F238E27FC236}">
                <a16:creationId xmlns:a16="http://schemas.microsoft.com/office/drawing/2014/main" xmlns="" id="{678BE575-6305-5FDE-CCC5-D4A862BEAA2C}"/>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90000" l="10000" r="90000">
                        <a14:foregroundMark x1="61094" y1="87031" x2="61094" y2="87031"/>
                        <a14:foregroundMark x1="60938" y1="87031" x2="60938" y2="87031"/>
                        <a14:foregroundMark x1="51563" y1="85938" x2="51563" y2="85938"/>
                        <a14:foregroundMark x1="51563" y1="85938" x2="51563" y2="85938"/>
                      </a14:backgroundRemoval>
                    </a14:imgEffect>
                  </a14:imgLayer>
                </a14:imgProps>
              </a:ext>
              <a:ext uri="{28A0092B-C50C-407E-A947-70E740481C1C}">
                <a14:useLocalDpi xmlns:a14="http://schemas.microsoft.com/office/drawing/2010/main" val="0"/>
              </a:ext>
            </a:extLst>
          </a:blip>
          <a:srcRect/>
          <a:stretch>
            <a:fillRect/>
          </a:stretch>
        </p:blipFill>
        <p:spPr bwMode="auto">
          <a:xfrm>
            <a:off x="6103382" y="2400192"/>
            <a:ext cx="3726557" cy="372655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n16 zalo Nguyen Doan Thao Trang">
            <a:extLst>
              <a:ext uri="{FF2B5EF4-FFF2-40B4-BE49-F238E27FC236}">
                <a16:creationId xmlns:a16="http://schemas.microsoft.com/office/drawing/2014/main" xmlns="" id="{317EDFD7-0F6F-C9D5-8F7E-08C4829B154D}"/>
              </a:ext>
            </a:extLst>
          </p:cNvPr>
          <p:cNvSpPr/>
          <p:nvPr/>
        </p:nvSpPr>
        <p:spPr>
          <a:xfrm>
            <a:off x="113951" y="2361086"/>
            <a:ext cx="157917" cy="15791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descr="n16 zalo Nguyen Doan Thao Trang">
            <a:extLst>
              <a:ext uri="{FF2B5EF4-FFF2-40B4-BE49-F238E27FC236}">
                <a16:creationId xmlns:a16="http://schemas.microsoft.com/office/drawing/2014/main" xmlns="" id="{C28F0996-2408-76A3-C7CA-F6E5DB4FD8F5}"/>
              </a:ext>
            </a:extLst>
          </p:cNvPr>
          <p:cNvSpPr/>
          <p:nvPr/>
        </p:nvSpPr>
        <p:spPr>
          <a:xfrm>
            <a:off x="1056443" y="2723437"/>
            <a:ext cx="157917" cy="15791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descr="n16 zalo Nguyen Doan Thao Trang">
            <a:extLst>
              <a:ext uri="{FF2B5EF4-FFF2-40B4-BE49-F238E27FC236}">
                <a16:creationId xmlns:a16="http://schemas.microsoft.com/office/drawing/2014/main" xmlns="" id="{5A67E702-FEAA-D159-5032-EBA8B5C38761}"/>
              </a:ext>
            </a:extLst>
          </p:cNvPr>
          <p:cNvSpPr/>
          <p:nvPr/>
        </p:nvSpPr>
        <p:spPr>
          <a:xfrm>
            <a:off x="2802403" y="4990434"/>
            <a:ext cx="157917" cy="15791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descr="n16 zalo Nguyen Doan Thao Trang">
            <a:extLst>
              <a:ext uri="{FF2B5EF4-FFF2-40B4-BE49-F238E27FC236}">
                <a16:creationId xmlns:a16="http://schemas.microsoft.com/office/drawing/2014/main" xmlns="" id="{CF1204AD-823A-4FB7-C670-BDDEFDA5A588}"/>
              </a:ext>
            </a:extLst>
          </p:cNvPr>
          <p:cNvSpPr/>
          <p:nvPr/>
        </p:nvSpPr>
        <p:spPr>
          <a:xfrm>
            <a:off x="4228096" y="5240570"/>
            <a:ext cx="157917" cy="15791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ame-music-7408" descr="n16 zalo Nguyen Doan Thao Trang">
            <a:hlinkClick r:id="" action="ppaction://media"/>
            <a:extLst>
              <a:ext uri="{FF2B5EF4-FFF2-40B4-BE49-F238E27FC236}">
                <a16:creationId xmlns:a16="http://schemas.microsoft.com/office/drawing/2014/main" xmlns="" id="{F905DE7F-FF9F-6D81-1539-E5E1D9BCCE95}"/>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144549" y="292504"/>
            <a:ext cx="609600" cy="609600"/>
          </a:xfrm>
          <a:prstGeom prst="rect">
            <a:avLst/>
          </a:prstGeom>
        </p:spPr>
      </p:pic>
    </p:spTree>
    <p:extLst>
      <p:ext uri="{BB962C8B-B14F-4D97-AF65-F5344CB8AC3E}">
        <p14:creationId xmlns:p14="http://schemas.microsoft.com/office/powerpoint/2010/main" val="196277736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n16 zalo Nguyen Doan Thao Trang">
            <a:extLst>
              <a:ext uri="{FF2B5EF4-FFF2-40B4-BE49-F238E27FC236}">
                <a16:creationId xmlns:a16="http://schemas.microsoft.com/office/drawing/2014/main" xmlns="" id="{95C21B80-0D98-065F-3995-FE935CC32516}"/>
              </a:ext>
            </a:extLst>
          </p:cNvPr>
          <p:cNvGrpSpPr/>
          <p:nvPr/>
        </p:nvGrpSpPr>
        <p:grpSpPr>
          <a:xfrm>
            <a:off x="8602155" y="3828254"/>
            <a:ext cx="2619217" cy="1764589"/>
            <a:chOff x="2656538" y="5206857"/>
            <a:chExt cx="2619217" cy="1764589"/>
          </a:xfrm>
        </p:grpSpPr>
        <p:pic>
          <p:nvPicPr>
            <p:cNvPr id="17" name="Picture 8" descr="Gold Bar Vector Images (over 29,000)">
              <a:extLst>
                <a:ext uri="{FF2B5EF4-FFF2-40B4-BE49-F238E27FC236}">
                  <a16:creationId xmlns:a16="http://schemas.microsoft.com/office/drawing/2014/main" xmlns=""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6E6E69EB-0052-38A2-31DF-B290790911E3}"/>
                </a:ext>
              </a:extLst>
            </p:cNvPr>
            <p:cNvSpPr txBox="1"/>
            <p:nvPr/>
          </p:nvSpPr>
          <p:spPr>
            <a:xfrm>
              <a:off x="2656538" y="5612659"/>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+4</a:t>
              </a: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grpSp>
      <p:grpSp>
        <p:nvGrpSpPr>
          <p:cNvPr id="19" name="Group 18" descr="n16 zalo Nguyen Doan Thao Trang">
            <a:extLst>
              <a:ext uri="{FF2B5EF4-FFF2-40B4-BE49-F238E27FC236}">
                <a16:creationId xmlns:a16="http://schemas.microsoft.com/office/drawing/2014/main" xmlns="" id="{3141C58E-2B5F-B253-B564-4BB439D2B2FE}"/>
              </a:ext>
            </a:extLst>
          </p:cNvPr>
          <p:cNvGrpSpPr/>
          <p:nvPr/>
        </p:nvGrpSpPr>
        <p:grpSpPr>
          <a:xfrm>
            <a:off x="5055564" y="3828255"/>
            <a:ext cx="2363472" cy="1764589"/>
            <a:chOff x="2874661" y="5252612"/>
            <a:chExt cx="2363472" cy="1764589"/>
          </a:xfrm>
        </p:grpSpPr>
        <p:pic>
          <p:nvPicPr>
            <p:cNvPr id="20" name="Picture 8" descr="Gold Bar Vector Images (over 29,000)">
              <a:extLst>
                <a:ext uri="{FF2B5EF4-FFF2-40B4-BE49-F238E27FC236}">
                  <a16:creationId xmlns:a16="http://schemas.microsoft.com/office/drawing/2014/main" xmlns=""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099F6A7-5941-293E-4B0A-7CD7F3A53A32}"/>
                </a:ext>
              </a:extLst>
            </p:cNvPr>
            <p:cNvSpPr txBox="1"/>
            <p:nvPr/>
          </p:nvSpPr>
          <p:spPr>
            <a:xfrm>
              <a:off x="2874661" y="5627076"/>
              <a:ext cx="7793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Arrow: Pentagon 5" descr="n16 zalo Nguyen Doan Thao Trang">
            <a:hlinkClick r:id="rId5"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n16 zalo Nguyen Doan Thao Trang">
            <a:extLst>
              <a:ext uri="{FF2B5EF4-FFF2-40B4-BE49-F238E27FC236}">
                <a16:creationId xmlns:a16="http://schemas.microsoft.com/office/drawing/2014/main" xmlns="" id="{598A85AD-2379-4FE2-219A-7FF08ECCAE32}"/>
              </a:ext>
            </a:extLst>
          </p:cNvPr>
          <p:cNvGrpSpPr/>
          <p:nvPr/>
        </p:nvGrpSpPr>
        <p:grpSpPr>
          <a:xfrm>
            <a:off x="1451713" y="3290354"/>
            <a:ext cx="2089458" cy="2437348"/>
            <a:chOff x="8936288" y="3231443"/>
            <a:chExt cx="2089458" cy="2437348"/>
          </a:xfrm>
        </p:grpSpPr>
        <p:pic>
          <p:nvPicPr>
            <p:cNvPr id="23" name="Picture 2" descr="Pirate flag. Skull and bones on black ribbon. element of death. Emblem and  symbol of theft and robber. Cartoon flat illustration. jolly Roger Stock  Vector | Adobe Stock">
              <a:extLst>
                <a:ext uri="{FF2B5EF4-FFF2-40B4-BE49-F238E27FC236}">
                  <a16:creationId xmlns:a16="http://schemas.microsoft.com/office/drawing/2014/main" xmlns="" id="{A23DB6D8-38E3-9B31-D067-D951BDBF499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4800" y1="41600" x2="34800" y2="41600"/>
                          <a14:foregroundMark x1="34800" y1="41600" x2="34800" y2="41600"/>
                          <a14:foregroundMark x1="34800" y1="41600" x2="34800" y2="41600"/>
                          <a14:foregroundMark x1="51500" y1="40200" x2="56900" y2="52400"/>
                          <a14:foregroundMark x1="35000" y1="61900" x2="35000" y2="61900"/>
                          <a14:foregroundMark x1="35000" y1="61900" x2="35000" y2="61900"/>
                          <a14:foregroundMark x1="70900" y1="57900" x2="70900" y2="57900"/>
                          <a14:foregroundMark x1="70900" y1="57900" x2="70900" y2="57900"/>
                          <a14:foregroundMark x1="64200" y1="57200" x2="70700" y2="56900"/>
                          <a14:foregroundMark x1="66000" y1="34800" x2="63500" y2="39800"/>
                          <a14:foregroundMark x1="30900" y1="63100" x2="38800" y2="58600"/>
                          <a14:foregroundMark x1="38800" y1="58600" x2="39500" y2="57900"/>
                        </a14:backgroundRemoval>
                      </a14:imgEffect>
                    </a14:imgLayer>
                  </a14:imgProps>
                </a:ext>
                <a:ext uri="{28A0092B-C50C-407E-A947-70E740481C1C}">
                  <a14:useLocalDpi xmlns:a14="http://schemas.microsoft.com/office/drawing/2010/main" val="0"/>
                </a:ext>
              </a:extLst>
            </a:blip>
            <a:srcRect/>
            <a:stretch>
              <a:fillRect/>
            </a:stretch>
          </p:blipFill>
          <p:spPr bwMode="auto">
            <a:xfrm>
              <a:off x="9151096" y="3231443"/>
              <a:ext cx="1540297" cy="154029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xmlns="" id="{5C958E61-82D6-628F-148A-BE09FC36A5D8}"/>
                </a:ext>
              </a:extLst>
            </p:cNvPr>
            <p:cNvGrpSpPr/>
            <p:nvPr/>
          </p:nvGrpSpPr>
          <p:grpSpPr>
            <a:xfrm>
              <a:off x="8936288" y="4310004"/>
              <a:ext cx="2089458" cy="1358787"/>
              <a:chOff x="2918985" y="5504811"/>
              <a:chExt cx="2089458" cy="1358787"/>
            </a:xfrm>
          </p:grpSpPr>
          <p:pic>
            <p:nvPicPr>
              <p:cNvPr id="25" name="Picture 8" descr="Gold Bar Vector Images (over 29,000)">
                <a:extLst>
                  <a:ext uri="{FF2B5EF4-FFF2-40B4-BE49-F238E27FC236}">
                    <a16:creationId xmlns:a16="http://schemas.microsoft.com/office/drawing/2014/main" xmlns="" id="{3BD82FCA-5855-B5CC-87B8-027411A928C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4878" y="5504811"/>
                <a:ext cx="1293565" cy="135878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6FF53957-6362-8309-25CE-F624761B844B}"/>
                  </a:ext>
                </a:extLst>
              </p:cNvPr>
              <p:cNvSpPr txBox="1"/>
              <p:nvPr/>
            </p:nvSpPr>
            <p:spPr>
              <a:xfrm>
                <a:off x="2918985" y="5626089"/>
                <a:ext cx="96372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3</a:t>
                </a: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grpSp>
      </p:grpSp>
      <p:pic>
        <p:nvPicPr>
          <p:cNvPr id="2" name="Picture 6" descr="n16 zalo Nguyen Doan Thao Trang">
            <a:extLst>
              <a:ext uri="{FF2B5EF4-FFF2-40B4-BE49-F238E27FC236}">
                <a16:creationId xmlns:a16="http://schemas.microsoft.com/office/drawing/2014/main" xmlns="" id="{0EF06D64-0314-8241-F086-DA2069FC20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694061"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16 zalo Nguyen Doan Thao Trang">
            <a:extLst>
              <a:ext uri="{FF2B5EF4-FFF2-40B4-BE49-F238E27FC236}">
                <a16:creationId xmlns:a16="http://schemas.microsoft.com/office/drawing/2014/main" xmlns="" id="{A37A10B7-E33C-30CD-197A-C0E186FF213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n16 zalo Nguyen Doan Thao Trang">
            <a:extLst>
              <a:ext uri="{FF2B5EF4-FFF2-40B4-BE49-F238E27FC236}">
                <a16:creationId xmlns:a16="http://schemas.microsoft.com/office/drawing/2014/main" xmlns="" id="{A8F3C7BA-39CD-F7FC-5851-A45C398A75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72638"/>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vi-VN"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 </a:t>
            </a:r>
            <a:r>
              <a:rPr lang="en-US" sz="3600">
                <a:latin typeface="Segoe UI" panose="020B0502040204020203" pitchFamily="34" charset="0"/>
                <a:cs typeface="Segoe UI" panose="020B0502040204020203" pitchFamily="34" charset="0"/>
              </a:rPr>
              <a:t>10 m/s</a:t>
            </a:r>
            <a:r>
              <a:rPr lang="en-US"/>
              <a:t>.</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Rectangle 14" descr="n16 zalo Nguyen Doan Thao Trang">
            <a:hlinkClick r:id="rId3"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 </a:t>
            </a:r>
            <a:r>
              <a:rPr kumimoji="0" lang="en-US" sz="3600" b="0" i="0" u="none" strike="noStrike" kern="1200" cap="none" spc="0" normalizeH="0" baseline="0" noProof="0">
                <a:ln>
                  <a:noFill/>
                </a:ln>
                <a:solidFill>
                  <a:prstClr val="white"/>
                </a:solidFill>
                <a:uLnTx/>
                <a:uFillTx/>
                <a:latin typeface="Segoe UI" panose="020B0502040204020203" pitchFamily="34" charset="0"/>
                <a:cs typeface="Segoe UI" panose="020B0502040204020203" pitchFamily="34" charset="0"/>
              </a:rPr>
              <a:t>0,1m/s</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t>
            </a:r>
          </a:p>
        </p:txBody>
      </p:sp>
      <p:sp>
        <p:nvSpPr>
          <p:cNvPr id="18" name="Rectangle 17" descr="n16 zalo Nguyen Doan Thao Trang">
            <a:hlinkClick r:id="rId3" action="ppaction://hlinksldjump"/>
            <a:extLst>
              <a:ext uri="{FF2B5EF4-FFF2-40B4-BE49-F238E27FC236}">
                <a16:creationId xmlns:a16="http://schemas.microsoft.com/office/drawing/2014/main" xmlns=""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 </a:t>
            </a:r>
            <a:r>
              <a:rPr lang="en-US" sz="3600">
                <a:effectLst/>
                <a:latin typeface="Segoe UI" panose="020B0502040204020203" pitchFamily="34" charset="0"/>
                <a:ea typeface="Times New Roman" panose="02020603050405020304" pitchFamily="18" charset="0"/>
                <a:cs typeface="Segoe UI" panose="020B0502040204020203" pitchFamily="34" charset="0"/>
              </a:rPr>
              <a:t>0,01m/s.</a:t>
            </a:r>
            <a:endParaRPr kumimoji="0" lang="en-US" sz="44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1" name="Rectangle 20" descr="n16 zalo Nguyen Doan Thao Trang">
            <a:hlinkClick r:id="rId3"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 </a:t>
            </a:r>
            <a:r>
              <a:rPr lang="en-US" sz="3600">
                <a:latin typeface="Segoe UI" panose="020B0502040204020203" pitchFamily="34" charset="0"/>
                <a:cs typeface="Segoe UI" panose="020B0502040204020203" pitchFamily="34" charset="0"/>
              </a:rPr>
              <a:t>2,5m/s.</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00"/>
                </a:solidFill>
                <a:effectLst/>
                <a:uLnTx/>
                <a:uFillTx/>
                <a:latin typeface="Segoe UI" panose="020B0502040204020203" pitchFamily="34" charset="0"/>
                <a:ea typeface="Times New Roman" panose="02020603050405020304" pitchFamily="18" charset="0"/>
                <a:cs typeface="Segoe UI" panose="020B0502040204020203" pitchFamily="34" charset="0"/>
              </a:rPr>
              <a:t>Câu 7: </a:t>
            </a: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Một quả bóng có khối lượng 500g đang nằm trên mặt đất thì bị đá bằng một lực 250N. Nếu thời gian qủa bóng tiếp xúc với bàn chân là 0,02s, thì bóng sẽ bay đi với tốc độ bằng bao nhiêu? </a:t>
            </a:r>
            <a:r>
              <a:rPr lang="en-US" sz="1800">
                <a:effectLst/>
                <a:latin typeface="Times New Roman" panose="02020603050405020304" pitchFamily="18" charset="0"/>
                <a:ea typeface="Times New Roman" panose="02020603050405020304" pitchFamily="18" charset="0"/>
              </a:rPr>
              <a:t>mất đi thì:</a:t>
            </a:r>
            <a:r>
              <a:rPr kumimoji="0" lang="en-US" sz="1800" b="0" i="0" u="none" strike="noStrike" kern="1200" cap="none" spc="0" normalizeH="0" baseline="0" noProof="0">
                <a:ln>
                  <a:noFill/>
                </a:ln>
                <a:solidFill>
                  <a:srgbClr val="0033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50384916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18670" y="4197136"/>
            <a:ext cx="101910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a:t>
            </a:r>
            <a:r>
              <a:rPr lang="en-US" sz="4000">
                <a:solidFill>
                  <a:schemeClr val="bg1"/>
                </a:solidFill>
                <a:latin typeface="Segoe UI" panose="020B0502040204020203" pitchFamily="34" charset="0"/>
                <a:cs typeface="Segoe UI" panose="020B0502040204020203" pitchFamily="34" charset="0"/>
              </a:rPr>
              <a:t> 10m/s.</a:t>
            </a:r>
            <a:endParaRPr kumimoji="0" lang="en-US" sz="5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22119440"/>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n16 zalo Nguyen Doan Thao Trang">
            <a:hlinkClick r:id="rId3"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n16 zalo Nguyen Doan Thao Trang">
            <a:extLst>
              <a:ext uri="{FF2B5EF4-FFF2-40B4-BE49-F238E27FC236}">
                <a16:creationId xmlns:a16="http://schemas.microsoft.com/office/drawing/2014/main" xmlns="" id="{C249E811-E84F-8684-9F49-C74F29E202D2}"/>
              </a:ext>
            </a:extLst>
          </p:cNvPr>
          <p:cNvGrpSpPr/>
          <p:nvPr/>
        </p:nvGrpSpPr>
        <p:grpSpPr>
          <a:xfrm>
            <a:off x="1242459" y="4034564"/>
            <a:ext cx="2691341" cy="1550313"/>
            <a:chOff x="3087814" y="5466888"/>
            <a:chExt cx="2691341" cy="1550313"/>
          </a:xfrm>
        </p:grpSpPr>
        <p:pic>
          <p:nvPicPr>
            <p:cNvPr id="23" name="Picture 8" descr="Gold Bar Vector Images (over 29,000)">
              <a:extLst>
                <a:ext uri="{FF2B5EF4-FFF2-40B4-BE49-F238E27FC236}">
                  <a16:creationId xmlns:a16="http://schemas.microsoft.com/office/drawing/2014/main" xmlns="" id="{A2E09928-FF3B-8137-FA7D-3236739864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03257" y="5466888"/>
              <a:ext cx="1475898" cy="15503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AC346859-279E-10C5-7248-49AD57EB0C44}"/>
                </a:ext>
              </a:extLst>
            </p:cNvPr>
            <p:cNvSpPr txBox="1"/>
            <p:nvPr/>
          </p:nvSpPr>
          <p:spPr>
            <a:xfrm>
              <a:off x="3087814" y="5663316"/>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+50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oup 24" descr="n16 zalo Nguyen Doan Thao Trang">
            <a:extLst>
              <a:ext uri="{FF2B5EF4-FFF2-40B4-BE49-F238E27FC236}">
                <a16:creationId xmlns:a16="http://schemas.microsoft.com/office/drawing/2014/main" xmlns="" id="{7D4FAF54-1B3E-389E-0E1D-D9DFF149E8BA}"/>
              </a:ext>
            </a:extLst>
          </p:cNvPr>
          <p:cNvGrpSpPr/>
          <p:nvPr/>
        </p:nvGrpSpPr>
        <p:grpSpPr>
          <a:xfrm>
            <a:off x="4874221" y="3856530"/>
            <a:ext cx="2681803" cy="1764589"/>
            <a:chOff x="4874221" y="3856530"/>
            <a:chExt cx="2681803" cy="1764589"/>
          </a:xfrm>
        </p:grpSpPr>
        <p:grpSp>
          <p:nvGrpSpPr>
            <p:cNvPr id="26" name="Group 25">
              <a:extLst>
                <a:ext uri="{FF2B5EF4-FFF2-40B4-BE49-F238E27FC236}">
                  <a16:creationId xmlns:a16="http://schemas.microsoft.com/office/drawing/2014/main" xmlns="" id="{358AC7BB-2AFD-AD18-32AE-E3F1D3214757}"/>
                </a:ext>
              </a:extLst>
            </p:cNvPr>
            <p:cNvGrpSpPr/>
            <p:nvPr/>
          </p:nvGrpSpPr>
          <p:grpSpPr>
            <a:xfrm>
              <a:off x="5055564" y="3856530"/>
              <a:ext cx="2500460" cy="1764589"/>
              <a:chOff x="2874661" y="5280887"/>
              <a:chExt cx="2500460" cy="1764589"/>
            </a:xfrm>
          </p:grpSpPr>
          <p:pic>
            <p:nvPicPr>
              <p:cNvPr id="28" name="Picture 8" descr="Gold Bar Vector Images (over 29,000)">
                <a:extLst>
                  <a:ext uri="{FF2B5EF4-FFF2-40B4-BE49-F238E27FC236}">
                    <a16:creationId xmlns:a16="http://schemas.microsoft.com/office/drawing/2014/main" xmlns="" id="{155578D9-CE63-102E-3045-CB212833B9D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95232"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09FE40F6-49DD-BE0B-DD47-238BC2B39B10}"/>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xmlns="" id="{2A982FDB-6818-DD5F-6570-03553419D632}"/>
                </a:ext>
              </a:extLst>
            </p:cNvPr>
            <p:cNvSpPr txBox="1"/>
            <p:nvPr/>
          </p:nvSpPr>
          <p:spPr>
            <a:xfrm>
              <a:off x="4874221" y="4175532"/>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-20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descr="n16 zalo Nguyen Doan Thao Trang">
            <a:extLst>
              <a:ext uri="{FF2B5EF4-FFF2-40B4-BE49-F238E27FC236}">
                <a16:creationId xmlns:a16="http://schemas.microsoft.com/office/drawing/2014/main" xmlns="" id="{23DED6AA-18E5-49F4-080A-6F3BC8E695F9}"/>
              </a:ext>
            </a:extLst>
          </p:cNvPr>
          <p:cNvGrpSpPr/>
          <p:nvPr/>
        </p:nvGrpSpPr>
        <p:grpSpPr>
          <a:xfrm>
            <a:off x="8561778" y="3856530"/>
            <a:ext cx="2600916" cy="1764589"/>
            <a:chOff x="2874661" y="5280887"/>
            <a:chExt cx="2600916" cy="1764589"/>
          </a:xfrm>
        </p:grpSpPr>
        <p:pic>
          <p:nvPicPr>
            <p:cNvPr id="31" name="Picture 8" descr="Gold Bar Vector Images (over 29,000)">
              <a:extLst>
                <a:ext uri="{FF2B5EF4-FFF2-40B4-BE49-F238E27FC236}">
                  <a16:creationId xmlns:a16="http://schemas.microsoft.com/office/drawing/2014/main" xmlns="" id="{C7027689-2158-C3D8-073C-A9BDFAE91E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95688"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23C56CAC-AA93-7560-B174-B7F80ED99C14}"/>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descr="n16 zalo Nguyen Doan Thao Trang">
            <a:extLst>
              <a:ext uri="{FF2B5EF4-FFF2-40B4-BE49-F238E27FC236}">
                <a16:creationId xmlns:a16="http://schemas.microsoft.com/office/drawing/2014/main" xmlns="" id="{D68BDBB2-2882-E88E-D7ED-B05BAAD6B1BC}"/>
              </a:ext>
            </a:extLst>
          </p:cNvPr>
          <p:cNvSpPr txBox="1"/>
          <p:nvPr/>
        </p:nvSpPr>
        <p:spPr>
          <a:xfrm>
            <a:off x="8514974" y="4230992"/>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+40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6" descr="n16 zalo Nguyen Doan Thao Trang">
            <a:extLst>
              <a:ext uri="{FF2B5EF4-FFF2-40B4-BE49-F238E27FC236}">
                <a16:creationId xmlns:a16="http://schemas.microsoft.com/office/drawing/2014/main" xmlns="" id="{0E7E0D6A-1651-EA2F-946A-A94D50E01E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36" t="5448" r="52244" b="51581"/>
          <a:stretch/>
        </p:blipFill>
        <p:spPr bwMode="auto">
          <a:xfrm>
            <a:off x="818045"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16 zalo Nguyen Doan Thao Trang">
            <a:extLst>
              <a:ext uri="{FF2B5EF4-FFF2-40B4-BE49-F238E27FC236}">
                <a16:creationId xmlns:a16="http://schemas.microsoft.com/office/drawing/2014/main" xmlns="" id="{DB5ADEAF-CA04-42D3-858A-ED3CC6B274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n16 zalo Nguyen Doan Thao Trang">
            <a:extLst>
              <a:ext uri="{FF2B5EF4-FFF2-40B4-BE49-F238E27FC236}">
                <a16:creationId xmlns:a16="http://schemas.microsoft.com/office/drawing/2014/main" xmlns="" id="{5F951CAA-560A-E12B-941B-EBC4E6CEEA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116337"/>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vi-VN"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 </a:t>
            </a:r>
            <a:r>
              <a:rPr lang="en-US" sz="3600">
                <a:effectLst/>
                <a:latin typeface="Segoe UI" panose="020B0502040204020203" pitchFamily="34" charset="0"/>
                <a:ea typeface="Times New Roman" panose="02020603050405020304" pitchFamily="18" charset="0"/>
                <a:cs typeface="Segoe UI" panose="020B0502040204020203" pitchFamily="34" charset="0"/>
              </a:rPr>
              <a:t>cùng tác dụng vào một vật.</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Rectangle 14" descr="n16 zalo Nguyen Doan Thao Trang">
            <a:hlinkClick r:id="rId3"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atin typeface="Segoe UI" panose="020B0502040204020203" pitchFamily="34" charset="0"/>
                <a:cs typeface="Segoe UI" panose="020B0502040204020203" pitchFamily="34" charset="0"/>
              </a:rPr>
              <a:t>   B. chúng xuất hiện và mất đi đồng thời.</a:t>
            </a:r>
          </a:p>
        </p:txBody>
      </p:sp>
      <p:sp>
        <p:nvSpPr>
          <p:cNvPr id="18" name="Rectangle 17" descr="n16 zalo Nguyen Doan Thao Trang">
            <a:hlinkClick r:id="rId2" action="ppaction://hlinksldjump"/>
            <a:extLst>
              <a:ext uri="{FF2B5EF4-FFF2-40B4-BE49-F238E27FC236}">
                <a16:creationId xmlns:a16="http://schemas.microsoft.com/office/drawing/2014/main" xmlns=""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C. </a:t>
            </a:r>
            <a:r>
              <a:rPr lang="en-US" sz="3600">
                <a:effectLst/>
                <a:latin typeface="Segoe UI" panose="020B0502040204020203" pitchFamily="34" charset="0"/>
                <a:ea typeface="Times New Roman" panose="02020603050405020304" pitchFamily="18" charset="0"/>
                <a:cs typeface="Segoe UI" panose="020B0502040204020203" pitchFamily="34" charset="0"/>
              </a:rPr>
              <a:t>là cặp lực trực đối cân bằng.</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1" name="Rectangle 20" descr="n16 zalo Nguyen Doan Thao Trang">
            <a:hlinkClick r:id="rId2"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D. </a:t>
            </a:r>
            <a:r>
              <a:rPr lang="en-US" sz="3600">
                <a:effectLst/>
                <a:latin typeface="Segoe UI" panose="020B0502040204020203" pitchFamily="34" charset="0"/>
                <a:ea typeface="Times New Roman" panose="02020603050405020304" pitchFamily="18" charset="0"/>
                <a:cs typeface="Segoe UI" panose="020B0502040204020203" pitchFamily="34" charset="0"/>
              </a:rPr>
              <a:t>hai lực cân bằng triệt tiêu lẫn nhau.</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400" b="1" i="0" u="none" strike="noStrike" kern="1200" cap="none" spc="0" normalizeH="0" baseline="0" noProof="0">
                <a:ln>
                  <a:noFill/>
                </a:ln>
                <a:solidFill>
                  <a:srgbClr val="003300"/>
                </a:solidFill>
                <a:effectLst/>
                <a:uLnTx/>
                <a:uFillTx/>
                <a:latin typeface="Segoe UI" panose="020B0502040204020203" pitchFamily="34" charset="0"/>
                <a:ea typeface="Times New Roman" panose="02020603050405020304" pitchFamily="18" charset="0"/>
                <a:cs typeface="Segoe UI" panose="020B0502040204020203" pitchFamily="34" charset="0"/>
              </a:rPr>
              <a:t>Câu 8: </a:t>
            </a:r>
            <a:r>
              <a:rPr lang="en-US" sz="4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Trong định luật III Niuton. Lực và phản lực</a:t>
            </a:r>
            <a:r>
              <a:rPr lang="en-US" sz="4000">
                <a:effectLst/>
                <a:latin typeface="Segoe UI" panose="020B0502040204020203" pitchFamily="34" charset="0"/>
                <a:ea typeface="Times New Roman" panose="02020603050405020304" pitchFamily="18" charset="0"/>
                <a:cs typeface="Segoe UI" panose="020B0502040204020203" pitchFamily="34" charset="0"/>
              </a:rPr>
              <a:t>n </a:t>
            </a:r>
            <a:r>
              <a:rPr lang="en-US" sz="1800">
                <a:effectLst/>
                <a:latin typeface="Times New Roman" panose="02020603050405020304" pitchFamily="18" charset="0"/>
                <a:ea typeface="Times New Roman" panose="02020603050405020304" pitchFamily="18" charset="0"/>
              </a:rPr>
              <a:t>mất đi thì:</a:t>
            </a:r>
            <a:r>
              <a:rPr kumimoji="0" lang="en-US" sz="1800" b="0" i="0" u="none" strike="noStrike" kern="1200" cap="none" spc="0" normalizeH="0" baseline="0" noProof="0">
                <a:ln>
                  <a:noFill/>
                </a:ln>
                <a:solidFill>
                  <a:srgbClr val="0033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160598874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18670" y="4436593"/>
            <a:ext cx="101910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chemeClr val="bg1"/>
                </a:solidFill>
                <a:latin typeface="Segoe UI" panose="020B0502040204020203" pitchFamily="34" charset="0"/>
                <a:cs typeface="Segoe UI" panose="020B0502040204020203" pitchFamily="34" charset="0"/>
              </a:rPr>
              <a:t> B. chúng xuất hiện và mất đi đồng thời.</a:t>
            </a:r>
            <a:endParaRPr kumimoji="0" lang="en-US" sz="5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29747169"/>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n16 zalo Nguyen Doan Thao Trang">
            <a:extLst>
              <a:ext uri="{FF2B5EF4-FFF2-40B4-BE49-F238E27FC236}">
                <a16:creationId xmlns:a16="http://schemas.microsoft.com/office/drawing/2014/main" xmlns="" id="{95C21B80-0D98-065F-3995-FE935CC32516}"/>
              </a:ext>
            </a:extLst>
          </p:cNvPr>
          <p:cNvGrpSpPr/>
          <p:nvPr/>
        </p:nvGrpSpPr>
        <p:grpSpPr>
          <a:xfrm>
            <a:off x="8602155" y="3828254"/>
            <a:ext cx="2619217" cy="1764589"/>
            <a:chOff x="2656538" y="5206857"/>
            <a:chExt cx="2619217" cy="1764589"/>
          </a:xfrm>
        </p:grpSpPr>
        <p:pic>
          <p:nvPicPr>
            <p:cNvPr id="17" name="Picture 8" descr="Gold Bar Vector Images (over 29,000)">
              <a:extLst>
                <a:ext uri="{FF2B5EF4-FFF2-40B4-BE49-F238E27FC236}">
                  <a16:creationId xmlns:a16="http://schemas.microsoft.com/office/drawing/2014/main" xmlns=""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6E6E69EB-0052-38A2-31DF-B290790911E3}"/>
                </a:ext>
              </a:extLst>
            </p:cNvPr>
            <p:cNvSpPr txBox="1"/>
            <p:nvPr/>
          </p:nvSpPr>
          <p:spPr>
            <a:xfrm>
              <a:off x="2656538" y="5612659"/>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+4</a:t>
              </a: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grpSp>
      <p:grpSp>
        <p:nvGrpSpPr>
          <p:cNvPr id="19" name="Group 18" descr="n16 zalo Nguyen Doan Thao Trang">
            <a:extLst>
              <a:ext uri="{FF2B5EF4-FFF2-40B4-BE49-F238E27FC236}">
                <a16:creationId xmlns:a16="http://schemas.microsoft.com/office/drawing/2014/main" xmlns="" id="{3141C58E-2B5F-B253-B564-4BB439D2B2FE}"/>
              </a:ext>
            </a:extLst>
          </p:cNvPr>
          <p:cNvGrpSpPr/>
          <p:nvPr/>
        </p:nvGrpSpPr>
        <p:grpSpPr>
          <a:xfrm>
            <a:off x="5055564" y="3828255"/>
            <a:ext cx="2363472" cy="1764589"/>
            <a:chOff x="2874661" y="5252612"/>
            <a:chExt cx="2363472" cy="1764589"/>
          </a:xfrm>
        </p:grpSpPr>
        <p:pic>
          <p:nvPicPr>
            <p:cNvPr id="20" name="Picture 8" descr="Gold Bar Vector Images (over 29,000)">
              <a:extLst>
                <a:ext uri="{FF2B5EF4-FFF2-40B4-BE49-F238E27FC236}">
                  <a16:creationId xmlns:a16="http://schemas.microsoft.com/office/drawing/2014/main" xmlns=""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099F6A7-5941-293E-4B0A-7CD7F3A53A32}"/>
                </a:ext>
              </a:extLst>
            </p:cNvPr>
            <p:cNvSpPr txBox="1"/>
            <p:nvPr/>
          </p:nvSpPr>
          <p:spPr>
            <a:xfrm>
              <a:off x="2874661" y="5627076"/>
              <a:ext cx="90762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x2</a:t>
              </a:r>
            </a:p>
          </p:txBody>
        </p:sp>
      </p:grpSp>
      <p:grpSp>
        <p:nvGrpSpPr>
          <p:cNvPr id="14" name="Group 13" descr="n16 zalo Nguyen Doan Thao Trang">
            <a:extLst>
              <a:ext uri="{FF2B5EF4-FFF2-40B4-BE49-F238E27FC236}">
                <a16:creationId xmlns:a16="http://schemas.microsoft.com/office/drawing/2014/main" xmlns="" id="{6CB685F0-B9D6-47D2-A40E-18ED994B09CA}"/>
              </a:ext>
            </a:extLst>
          </p:cNvPr>
          <p:cNvGrpSpPr/>
          <p:nvPr/>
        </p:nvGrpSpPr>
        <p:grpSpPr>
          <a:xfrm>
            <a:off x="942323" y="3972831"/>
            <a:ext cx="3266333" cy="1735842"/>
            <a:chOff x="1342383" y="5360996"/>
            <a:chExt cx="3266333" cy="1735842"/>
          </a:xfrm>
        </p:grpSpPr>
        <p:pic>
          <p:nvPicPr>
            <p:cNvPr id="2" name="Picture 1">
              <a:extLst>
                <a:ext uri="{FF2B5EF4-FFF2-40B4-BE49-F238E27FC236}">
                  <a16:creationId xmlns:a16="http://schemas.microsoft.com/office/drawing/2014/main" xmlns="" id="{DA51AE41-02B5-AD7C-D2B0-BC57213EF6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72874" y="5360996"/>
              <a:ext cx="1735842" cy="1735842"/>
            </a:xfrm>
            <a:prstGeom prst="rect">
              <a:avLst/>
            </a:prstGeom>
          </p:spPr>
        </p:pic>
        <p:sp>
          <p:nvSpPr>
            <p:cNvPr id="3" name="TextBox 2">
              <a:extLst>
                <a:ext uri="{FF2B5EF4-FFF2-40B4-BE49-F238E27FC236}">
                  <a16:creationId xmlns:a16="http://schemas.microsoft.com/office/drawing/2014/main" xmlns="" id="{D3FA7B2C-A2AC-D7D9-A78C-EA720B4EAB84}"/>
                </a:ext>
              </a:extLst>
            </p:cNvPr>
            <p:cNvSpPr txBox="1"/>
            <p:nvPr/>
          </p:nvSpPr>
          <p:spPr>
            <a:xfrm>
              <a:off x="1342383" y="5914581"/>
              <a:ext cx="18870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Hoán đổi</a:t>
              </a:r>
            </a:p>
          </p:txBody>
        </p:sp>
      </p:grpSp>
      <p:sp>
        <p:nvSpPr>
          <p:cNvPr id="6" name="Arrow: Pentagon 5" descr="n16 zalo Nguyen Doan Thao Trang">
            <a:hlinkClick r:id="rId7"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pic>
        <p:nvPicPr>
          <p:cNvPr id="8" name="Picture 6" descr="n16 zalo Nguyen Doan Thao Trang">
            <a:extLst>
              <a:ext uri="{FF2B5EF4-FFF2-40B4-BE49-F238E27FC236}">
                <a16:creationId xmlns:a16="http://schemas.microsoft.com/office/drawing/2014/main" xmlns="" id="{07760817-DC38-9027-9F1B-CA673D24E8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911037"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16 zalo Nguyen Doan Thao Trang">
            <a:extLst>
              <a:ext uri="{FF2B5EF4-FFF2-40B4-BE49-F238E27FC236}">
                <a16:creationId xmlns:a16="http://schemas.microsoft.com/office/drawing/2014/main" xmlns="" id="{9A2B61AD-DF1C-50F8-F6B3-EBD6E35DA8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n16 zalo Nguyen Doan Thao Trang">
            <a:extLst>
              <a:ext uri="{FF2B5EF4-FFF2-40B4-BE49-F238E27FC236}">
                <a16:creationId xmlns:a16="http://schemas.microsoft.com/office/drawing/2014/main" xmlns="" id="{C3725762-2050-D418-6C6E-12B9B3CA95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983597"/>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vi-VN" sz="2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 </a:t>
            </a:r>
            <a:r>
              <a:rPr lang="en-US" sz="2800">
                <a:effectLst/>
                <a:latin typeface="Segoe UI" panose="020B0502040204020203" pitchFamily="34" charset="0"/>
                <a:ea typeface="Times New Roman" panose="02020603050405020304" pitchFamily="18" charset="0"/>
                <a:cs typeface="Segoe UI" panose="020B0502040204020203" pitchFamily="34" charset="0"/>
              </a:rPr>
              <a:t>Trong mọi trường hợp, khi vật M tác dụng vào N một lực tác dụng thì vật N cũng tác dụng lại vật M một phản lực.</a:t>
            </a:r>
            <a:endParaRPr kumimoji="0" lang="en-US" sz="2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Rectangle 14" descr="n16 zalo Nguyen Doan Thao Trang">
            <a:hlinkClick r:id="rId2"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280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   </a:t>
            </a:r>
            <a:r>
              <a:rPr lang="en-US" sz="28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B. Lực tác dụng và phản lực là hai lực trực đối.</a:t>
            </a:r>
          </a:p>
        </p:txBody>
      </p:sp>
      <p:sp>
        <p:nvSpPr>
          <p:cNvPr id="18" name="Rectangle 17" descr="n16 zalo Nguyen Doan Thao Trang">
            <a:hlinkClick r:id="rId3" action="ppaction://hlinksldjump"/>
            <a:extLst>
              <a:ext uri="{FF2B5EF4-FFF2-40B4-BE49-F238E27FC236}">
                <a16:creationId xmlns:a16="http://schemas.microsoft.com/office/drawing/2014/main" xmlns=""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Segoe UI" panose="020B0502040204020203" pitchFamily="34" charset="0"/>
                <a:cs typeface="Segoe UI" panose="020B0502040204020203" pitchFamily="34" charset="0"/>
              </a:rPr>
              <a:t>C. Lực tác dụng và phản lực làm thành một cặp lực cân bằng.</a:t>
            </a:r>
          </a:p>
        </p:txBody>
      </p:sp>
      <p:sp>
        <p:nvSpPr>
          <p:cNvPr id="21" name="Rectangle 20" descr="n16 zalo Nguyen Doan Thao Trang">
            <a:hlinkClick r:id="rId2"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D. Lực tác dụng và phản lực đặt vào hai vật khác nhau.</a:t>
            </a: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00"/>
                </a:solidFill>
                <a:effectLst/>
                <a:uLnTx/>
                <a:uFillTx/>
                <a:latin typeface="Segoe UI" panose="020B0502040204020203" pitchFamily="34" charset="0"/>
                <a:ea typeface="Times New Roman" panose="02020603050405020304" pitchFamily="18" charset="0"/>
                <a:cs typeface="Segoe UI" panose="020B0502040204020203" pitchFamily="34" charset="0"/>
              </a:rPr>
              <a:t>Câu 9</a:t>
            </a:r>
            <a:r>
              <a:rPr kumimoji="0" lang="en-US" sz="4400" b="1" i="0" u="none" strike="noStrike" kern="1200" cap="none" spc="0" normalizeH="0" baseline="0" noProof="0">
                <a:ln>
                  <a:noFill/>
                </a:ln>
                <a:solidFill>
                  <a:schemeClr val="tx1"/>
                </a:solidFill>
                <a:effectLst/>
                <a:uLnTx/>
                <a:uFillTx/>
                <a:latin typeface="Segoe UI" panose="020B0502040204020203" pitchFamily="34" charset="0"/>
                <a:ea typeface="Times New Roman" panose="02020603050405020304" pitchFamily="18" charset="0"/>
                <a:cs typeface="Segoe UI" panose="020B0502040204020203" pitchFamily="34" charset="0"/>
              </a:rPr>
              <a:t>: </a:t>
            </a:r>
            <a:r>
              <a:rPr lang="en-US" sz="4400">
                <a:solidFill>
                  <a:schemeClr val="tx1"/>
                </a:solidFill>
                <a:effectLst/>
                <a:latin typeface="Times New Roman" panose="02020603050405020304" pitchFamily="18" charset="0"/>
                <a:ea typeface="Times New Roman" panose="02020603050405020304" pitchFamily="18" charset="0"/>
              </a:rPr>
              <a:t>Chọn phát biểu sai về định luật III Niutơn.</a:t>
            </a:r>
            <a:r>
              <a:rPr lang="en-US" sz="1800">
                <a:effectLst/>
                <a:latin typeface="Times New Roman" panose="02020603050405020304" pitchFamily="18" charset="0"/>
                <a:ea typeface="Times New Roman" panose="02020603050405020304" pitchFamily="18" charset="0"/>
              </a:rPr>
              <a:t>đi thì:</a:t>
            </a:r>
            <a:r>
              <a:rPr kumimoji="0" lang="en-US" sz="1800" b="0" i="0" u="none" strike="noStrike" kern="1200" cap="none" spc="0" normalizeH="0" baseline="0" noProof="0">
                <a:ln>
                  <a:noFill/>
                </a:ln>
                <a:solidFill>
                  <a:srgbClr val="0033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49075917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18670" y="4197136"/>
            <a:ext cx="1019103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chemeClr val="bg1"/>
                </a:solidFill>
                <a:latin typeface="Segoe UI" panose="020B0502040204020203" pitchFamily="34" charset="0"/>
                <a:cs typeface="Segoe UI" panose="020B0502040204020203" pitchFamily="34" charset="0"/>
              </a:rPr>
              <a:t>C. Lực tác dụng và phản lực làm thành một cặp lực cân bằng</a:t>
            </a:r>
            <a:endParaRPr kumimoji="0" lang="en-US" sz="5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59153606"/>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n16 zalo Nguyen Doan Thao Trang">
            <a:hlinkClick r:id="rId3"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n16 zalo Nguyen Doan Thao Trang">
            <a:extLst>
              <a:ext uri="{FF2B5EF4-FFF2-40B4-BE49-F238E27FC236}">
                <a16:creationId xmlns:a16="http://schemas.microsoft.com/office/drawing/2014/main" xmlns="" id="{444A6F6E-4268-624F-00F3-EF27BAE9B5D6}"/>
              </a:ext>
            </a:extLst>
          </p:cNvPr>
          <p:cNvGrpSpPr/>
          <p:nvPr/>
        </p:nvGrpSpPr>
        <p:grpSpPr>
          <a:xfrm>
            <a:off x="4673628" y="4136163"/>
            <a:ext cx="2962343" cy="1435446"/>
            <a:chOff x="1342383" y="5520023"/>
            <a:chExt cx="2962343" cy="1435446"/>
          </a:xfrm>
        </p:grpSpPr>
        <p:pic>
          <p:nvPicPr>
            <p:cNvPr id="23" name="Picture 22">
              <a:extLst>
                <a:ext uri="{FF2B5EF4-FFF2-40B4-BE49-F238E27FC236}">
                  <a16:creationId xmlns:a16="http://schemas.microsoft.com/office/drawing/2014/main" xmlns="" id="{0D460329-CAA2-D6F7-1BD2-6992E11F8B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869280" y="5520023"/>
              <a:ext cx="1435446" cy="1435446"/>
            </a:xfrm>
            <a:prstGeom prst="rect">
              <a:avLst/>
            </a:prstGeom>
          </p:spPr>
        </p:pic>
        <p:sp>
          <p:nvSpPr>
            <p:cNvPr id="24" name="TextBox 23">
              <a:extLst>
                <a:ext uri="{FF2B5EF4-FFF2-40B4-BE49-F238E27FC236}">
                  <a16:creationId xmlns:a16="http://schemas.microsoft.com/office/drawing/2014/main" xmlns="" id="{74998ACB-94D0-D9A6-457E-85ACFA91FCBA}"/>
                </a:ext>
              </a:extLst>
            </p:cNvPr>
            <p:cNvSpPr txBox="1"/>
            <p:nvPr/>
          </p:nvSpPr>
          <p:spPr>
            <a:xfrm>
              <a:off x="1342383" y="5914581"/>
              <a:ext cx="18870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Hoán đổi</a:t>
              </a:r>
            </a:p>
          </p:txBody>
        </p:sp>
      </p:grpSp>
      <p:grpSp>
        <p:nvGrpSpPr>
          <p:cNvPr id="25" name="Group 24" descr="n16 zalo Nguyen Doan Thao Trang">
            <a:extLst>
              <a:ext uri="{FF2B5EF4-FFF2-40B4-BE49-F238E27FC236}">
                <a16:creationId xmlns:a16="http://schemas.microsoft.com/office/drawing/2014/main" xmlns="" id="{AB1BBBE3-1D91-B2D8-DB62-5574C96482C0}"/>
              </a:ext>
            </a:extLst>
          </p:cNvPr>
          <p:cNvGrpSpPr/>
          <p:nvPr/>
        </p:nvGrpSpPr>
        <p:grpSpPr>
          <a:xfrm>
            <a:off x="1334114" y="3295174"/>
            <a:ext cx="2399666" cy="2373617"/>
            <a:chOff x="8936288" y="3231443"/>
            <a:chExt cx="2399666" cy="2373617"/>
          </a:xfrm>
        </p:grpSpPr>
        <p:pic>
          <p:nvPicPr>
            <p:cNvPr id="26" name="Picture 2" descr="Pirate flag. Skull and bones on black ribbon. element of death. Emblem and  symbol of theft and robber. Cartoon flat illustration. jolly Roger Stock  Vector | Adobe Stock">
              <a:extLst>
                <a:ext uri="{FF2B5EF4-FFF2-40B4-BE49-F238E27FC236}">
                  <a16:creationId xmlns:a16="http://schemas.microsoft.com/office/drawing/2014/main" xmlns="" id="{3E50943B-19D0-2F48-57DF-5BBBA34F77D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4800" y1="41600" x2="34800" y2="41600"/>
                          <a14:foregroundMark x1="34800" y1="41600" x2="34800" y2="41600"/>
                          <a14:foregroundMark x1="34800" y1="41600" x2="34800" y2="41600"/>
                          <a14:foregroundMark x1="51500" y1="40200" x2="56900" y2="52400"/>
                          <a14:foregroundMark x1="35000" y1="61900" x2="35000" y2="61900"/>
                          <a14:foregroundMark x1="35000" y1="61900" x2="35000" y2="61900"/>
                          <a14:foregroundMark x1="70900" y1="57900" x2="70900" y2="57900"/>
                          <a14:foregroundMark x1="70900" y1="57900" x2="70900" y2="57900"/>
                          <a14:foregroundMark x1="64200" y1="57200" x2="70700" y2="56900"/>
                          <a14:foregroundMark x1="66000" y1="34800" x2="63500" y2="39800"/>
                          <a14:foregroundMark x1="30900" y1="63100" x2="38800" y2="58600"/>
                          <a14:foregroundMark x1="38800" y1="58600" x2="39500" y2="57900"/>
                        </a14:backgroundRemoval>
                      </a14:imgEffect>
                    </a14:imgLayer>
                  </a14:imgProps>
                </a:ext>
                <a:ext uri="{28A0092B-C50C-407E-A947-70E740481C1C}">
                  <a14:useLocalDpi xmlns:a14="http://schemas.microsoft.com/office/drawing/2010/main" val="0"/>
                </a:ext>
              </a:extLst>
            </a:blip>
            <a:srcRect/>
            <a:stretch>
              <a:fillRect/>
            </a:stretch>
          </p:blipFill>
          <p:spPr bwMode="auto">
            <a:xfrm>
              <a:off x="9151096" y="3231443"/>
              <a:ext cx="1540297" cy="154029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xmlns="" id="{D41663C3-9098-19FF-E642-DF32BB867E56}"/>
                </a:ext>
              </a:extLst>
            </p:cNvPr>
            <p:cNvGrpSpPr/>
            <p:nvPr/>
          </p:nvGrpSpPr>
          <p:grpSpPr>
            <a:xfrm>
              <a:off x="8936288" y="4246273"/>
              <a:ext cx="2399666" cy="1358787"/>
              <a:chOff x="2918985" y="5441080"/>
              <a:chExt cx="2399666" cy="1358787"/>
            </a:xfrm>
          </p:grpSpPr>
          <p:pic>
            <p:nvPicPr>
              <p:cNvPr id="28" name="Picture 8" descr="Gold Bar Vector Images (over 29,000)">
                <a:extLst>
                  <a:ext uri="{FF2B5EF4-FFF2-40B4-BE49-F238E27FC236}">
                    <a16:creationId xmlns:a16="http://schemas.microsoft.com/office/drawing/2014/main" xmlns="" id="{041F0277-ABA9-DAAF-859B-F720154C52F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25086" y="5441080"/>
                <a:ext cx="1293565" cy="135878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531D353E-C49D-63FE-D682-22297BAE594C}"/>
                  </a:ext>
                </a:extLst>
              </p:cNvPr>
              <p:cNvSpPr txBox="1"/>
              <p:nvPr/>
            </p:nvSpPr>
            <p:spPr>
              <a:xfrm>
                <a:off x="2918985" y="5626089"/>
                <a:ext cx="135325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grpSp>
      </p:grpSp>
      <p:grpSp>
        <p:nvGrpSpPr>
          <p:cNvPr id="30" name="Group 29" descr="n16 zalo Nguyen Doan Thao Trang">
            <a:extLst>
              <a:ext uri="{FF2B5EF4-FFF2-40B4-BE49-F238E27FC236}">
                <a16:creationId xmlns:a16="http://schemas.microsoft.com/office/drawing/2014/main" xmlns="" id="{9E21419A-CB59-7268-C922-511C3F1E8759}"/>
              </a:ext>
            </a:extLst>
          </p:cNvPr>
          <p:cNvGrpSpPr/>
          <p:nvPr/>
        </p:nvGrpSpPr>
        <p:grpSpPr>
          <a:xfrm>
            <a:off x="8818536" y="3904202"/>
            <a:ext cx="2363472" cy="1764589"/>
            <a:chOff x="2874661" y="5252612"/>
            <a:chExt cx="2363472" cy="1764589"/>
          </a:xfrm>
        </p:grpSpPr>
        <p:pic>
          <p:nvPicPr>
            <p:cNvPr id="31" name="Picture 8" descr="Gold Bar Vector Images (over 29,000)">
              <a:extLst>
                <a:ext uri="{FF2B5EF4-FFF2-40B4-BE49-F238E27FC236}">
                  <a16:creationId xmlns:a16="http://schemas.microsoft.com/office/drawing/2014/main" xmlns="" id="{FCE05544-1B13-96BF-5C8F-E0BB545F0D9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7C083984-0882-E04B-BE37-A61EFDC89034}"/>
                </a:ext>
              </a:extLst>
            </p:cNvPr>
            <p:cNvSpPr txBox="1"/>
            <p:nvPr/>
          </p:nvSpPr>
          <p:spPr>
            <a:xfrm>
              <a:off x="2874661" y="5627076"/>
              <a:ext cx="90762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x</a:t>
              </a: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grpSp>
      <p:pic>
        <p:nvPicPr>
          <p:cNvPr id="2" name="Picture 6" descr="n16 zalo Nguyen Doan Thao Trang">
            <a:extLst>
              <a:ext uri="{FF2B5EF4-FFF2-40B4-BE49-F238E27FC236}">
                <a16:creationId xmlns:a16="http://schemas.microsoft.com/office/drawing/2014/main" xmlns="" id="{73568B75-D124-C5CF-587A-6870AC55A5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336" t="5448" r="52244" b="51581"/>
          <a:stretch/>
        </p:blipFill>
        <p:spPr bwMode="auto">
          <a:xfrm>
            <a:off x="694061"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16 zalo Nguyen Doan Thao Trang">
            <a:extLst>
              <a:ext uri="{FF2B5EF4-FFF2-40B4-BE49-F238E27FC236}">
                <a16:creationId xmlns:a16="http://schemas.microsoft.com/office/drawing/2014/main" xmlns="" id="{3AA20CB5-111D-C849-A634-B891ABAF66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n16 zalo Nguyen Doan Thao Trang">
            <a:extLst>
              <a:ext uri="{FF2B5EF4-FFF2-40B4-BE49-F238E27FC236}">
                <a16:creationId xmlns:a16="http://schemas.microsoft.com/office/drawing/2014/main" xmlns="" id="{7E602A45-4E92-E6D0-A708-18C0DA8A6D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61080"/>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Segoe UI" panose="020B0502040204020203" pitchFamily="34" charset="0"/>
                <a:cs typeface="Segoe UI" panose="020B0502040204020203" pitchFamily="34" charset="0"/>
              </a:rPr>
              <a:t>   </a:t>
            </a:r>
            <a:r>
              <a:rPr lang="vi-VN" sz="2800">
                <a:latin typeface="Segoe UI" panose="020B0502040204020203" pitchFamily="34" charset="0"/>
                <a:cs typeface="Segoe UI" panose="020B0502040204020203" pitchFamily="34" charset="0"/>
              </a:rPr>
              <a:t>A. Quán tính là tính chất của mọi vật có xu hướng chống lại sự thay đổi vận tốc.</a:t>
            </a:r>
            <a:endParaRPr lang="en-US" sz="2800">
              <a:latin typeface="Segoe UI" panose="020B0502040204020203" pitchFamily="34" charset="0"/>
              <a:cs typeface="Segoe UI" panose="020B0502040204020203" pitchFamily="34" charset="0"/>
            </a:endParaRPr>
          </a:p>
        </p:txBody>
      </p:sp>
      <p:sp>
        <p:nvSpPr>
          <p:cNvPr id="15" name="Rectangle 14" descr="n16 zalo Nguyen Doan Thao Trang">
            <a:hlinkClick r:id="rId2"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Segoe UI" panose="020B0502040204020203" pitchFamily="34" charset="0"/>
                <a:cs typeface="Segoe UI" panose="020B0502040204020203" pitchFamily="34" charset="0"/>
              </a:rPr>
              <a:t>   </a:t>
            </a:r>
            <a:r>
              <a:rPr lang="en-US" sz="2800">
                <a:latin typeface="Segoe UI" panose="020B0502040204020203" pitchFamily="34" charset="0"/>
                <a:cs typeface="Segoe UI" panose="020B0502040204020203" pitchFamily="34" charset="0"/>
              </a:rPr>
              <a:t>B. Nếu không chịu tác dụng của lực nào thì một vật đang đứng yên sẽ tiếp tục đứng yên.</a:t>
            </a:r>
          </a:p>
        </p:txBody>
      </p:sp>
      <p:sp>
        <p:nvSpPr>
          <p:cNvPr id="18" name="Rectangle 17" descr="n16 zalo Nguyen Doan Thao Trang">
            <a:extLst>
              <a:ext uri="{FF2B5EF4-FFF2-40B4-BE49-F238E27FC236}">
                <a16:creationId xmlns:a16="http://schemas.microsoft.com/office/drawing/2014/main" xmlns="" id="{A3EE9F35-2B6D-1C62-68D2-B70DCB68AFDD}"/>
              </a:ext>
            </a:extLst>
          </p:cNvPr>
          <p:cNvSpPr/>
          <p:nvPr/>
        </p:nvSpPr>
        <p:spPr>
          <a:xfrm>
            <a:off x="132248" y="4668340"/>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Segoe UI" panose="020B0502040204020203" pitchFamily="34" charset="0"/>
                <a:cs typeface="Segoe UI" panose="020B0502040204020203" pitchFamily="34" charset="0"/>
              </a:rPr>
              <a:t>C. Nếu chịu tác dụng của hệ lực không cân bằng thì gia tốc của vật không thay đổi</a:t>
            </a:r>
          </a:p>
        </p:txBody>
      </p:sp>
      <p:sp>
        <p:nvSpPr>
          <p:cNvPr id="21" name="Rectangle 20" descr="n16 zalo Nguyen Doan Thao Trang">
            <a:hlinkClick r:id="rId2"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Segoe UI" panose="020B0502040204020203" pitchFamily="34" charset="0"/>
                <a:cs typeface="Segoe UI" panose="020B0502040204020203" pitchFamily="34" charset="0"/>
              </a:rPr>
              <a:t>   </a:t>
            </a:r>
            <a:r>
              <a:rPr lang="en-US" sz="2800">
                <a:latin typeface="Segoe UI" panose="020B0502040204020203" pitchFamily="34" charset="0"/>
                <a:cs typeface="Segoe UI" panose="020B0502040204020203" pitchFamily="34" charset="0"/>
              </a:rPr>
              <a:t>D. Nếu chịu tác dụng của hệ lực cân bằng thì vận tốc của vật không thay đổi.</a:t>
            </a: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1:</a:t>
            </a:r>
            <a:r>
              <a:rPr lang="en-US" sz="4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Chọn phát biểu sai về quán tính</a:t>
            </a:r>
            <a:r>
              <a:rPr lang="en-US" sz="1800">
                <a:solidFill>
                  <a:srgbClr val="0033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24942693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vi-VN"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 </a:t>
            </a:r>
            <a:r>
              <a:rPr lang="en-US" sz="3600">
                <a:latin typeface="Segoe UI" panose="020B0502040204020203" pitchFamily="34" charset="0"/>
                <a:cs typeface="Segoe UI" panose="020B0502040204020203" pitchFamily="34" charset="0"/>
              </a:rPr>
              <a:t>Bằng 500N</a:t>
            </a:r>
            <a:r>
              <a:rPr lang="en-US" sz="3600">
                <a:effectLst/>
                <a:latin typeface="Segoe UI" panose="020B0502040204020203" pitchFamily="34" charset="0"/>
                <a:ea typeface="Times New Roman" panose="02020603050405020304" pitchFamily="18" charset="0"/>
                <a:cs typeface="Segoe UI" panose="020B0502040204020203" pitchFamily="34" charset="0"/>
              </a:rPr>
              <a:t>.</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Rectangle 14" descr="n16 zalo Nguyen Doan Thao Trang">
            <a:hlinkClick r:id="rId3"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B. B</a:t>
            </a:r>
            <a:r>
              <a:rPr lang="en-US" sz="3600">
                <a:effectLst/>
                <a:latin typeface="Segoe UI" panose="020B0502040204020203" pitchFamily="34" charset="0"/>
                <a:ea typeface="Times New Roman" panose="02020603050405020304" pitchFamily="18" charset="0"/>
                <a:cs typeface="Segoe UI" panose="020B0502040204020203" pitchFamily="34" charset="0"/>
              </a:rPr>
              <a:t>é hơn 500N.</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8" name="Rectangle 17" descr="n16 zalo Nguyen Doan Thao Trang">
            <a:hlinkClick r:id="rId3" action="ppaction://hlinksldjump"/>
            <a:extLst>
              <a:ext uri="{FF2B5EF4-FFF2-40B4-BE49-F238E27FC236}">
                <a16:creationId xmlns:a16="http://schemas.microsoft.com/office/drawing/2014/main" xmlns=""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C. </a:t>
            </a:r>
            <a:r>
              <a:rPr lang="en-US" sz="3600">
                <a:effectLst/>
                <a:latin typeface="Segoe UI" panose="020B0502040204020203" pitchFamily="34" charset="0"/>
                <a:ea typeface="Times New Roman" panose="02020603050405020304" pitchFamily="18" charset="0"/>
                <a:cs typeface="Segoe UI" panose="020B0502040204020203" pitchFamily="34" charset="0"/>
              </a:rPr>
              <a:t>lớn hơn 500 N.</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1" name="Rectangle 20" descr="n16 zalo Nguyen Doan Thao Trang">
            <a:hlinkClick r:id="rId3"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D. </a:t>
            </a:r>
            <a:r>
              <a:rPr lang="en-US" sz="3600">
                <a:effectLst/>
                <a:latin typeface="Segoe UI" panose="020B0502040204020203" pitchFamily="34" charset="0"/>
                <a:ea typeface="Times New Roman" panose="02020603050405020304" pitchFamily="18" charset="0"/>
                <a:cs typeface="Segoe UI" panose="020B0502040204020203" pitchFamily="34" charset="0"/>
              </a:rPr>
              <a:t>Phụ thuộc vào nơi mà ngừời đó đứng trên mặt đất.</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3300"/>
                </a:solidFill>
                <a:effectLst/>
                <a:uLnTx/>
                <a:uFillTx/>
                <a:latin typeface="Segoe UI" panose="020B0502040204020203" pitchFamily="34" charset="0"/>
                <a:ea typeface="Times New Roman" panose="02020603050405020304" pitchFamily="18" charset="0"/>
                <a:cs typeface="Segoe UI" panose="020B0502040204020203" pitchFamily="34" charset="0"/>
              </a:rPr>
              <a:t>Câu 10: </a:t>
            </a:r>
            <a:r>
              <a:rPr lang="en-US" sz="36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Một người có trọng lượng 500N đứng trên mặt đất. Lực mà mặt đất tác dụng lên ngừơi đó có độ lớn?</a:t>
            </a:r>
            <a:endParaRPr kumimoji="0" lang="en-US" sz="4400" b="0" i="0" u="none" strike="noStrike" kern="1200" cap="none" spc="0" normalizeH="0" baseline="0" noProof="0">
              <a:ln>
                <a:noFill/>
              </a:ln>
              <a:solidFill>
                <a:schemeClr val="tx1"/>
              </a:soli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416312538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18670" y="4436593"/>
            <a:ext cx="101910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A. </a:t>
            </a:r>
            <a:r>
              <a:rPr lang="en-US" sz="3600">
                <a:solidFill>
                  <a:schemeClr val="bg1"/>
                </a:solidFill>
                <a:latin typeface="Segoe UI" panose="020B0502040204020203" pitchFamily="34" charset="0"/>
                <a:cs typeface="Segoe UI" panose="020B0502040204020203" pitchFamily="34" charset="0"/>
              </a:rPr>
              <a:t>Bằng 500N</a:t>
            </a:r>
            <a:r>
              <a:rPr lang="en-US" sz="36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a:t>
            </a:r>
            <a:endParaRPr kumimoji="0" lang="en-US" sz="5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49945732"/>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n16 zalo Nguyen Doan Thao Trang">
            <a:hlinkClick r:id="rId3"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grpSp>
        <p:nvGrpSpPr>
          <p:cNvPr id="22" name="Group 21" descr="n16 zalo Nguyen Doan Thao Trang">
            <a:extLst>
              <a:ext uri="{FF2B5EF4-FFF2-40B4-BE49-F238E27FC236}">
                <a16:creationId xmlns:a16="http://schemas.microsoft.com/office/drawing/2014/main" xmlns="" id="{759CB7AD-CF0A-684B-0307-646063E160B1}"/>
              </a:ext>
            </a:extLst>
          </p:cNvPr>
          <p:cNvGrpSpPr/>
          <p:nvPr/>
        </p:nvGrpSpPr>
        <p:grpSpPr>
          <a:xfrm>
            <a:off x="1242459" y="4034564"/>
            <a:ext cx="2691341" cy="1550313"/>
            <a:chOff x="3087814" y="5466888"/>
            <a:chExt cx="2691341" cy="1550313"/>
          </a:xfrm>
        </p:grpSpPr>
        <p:pic>
          <p:nvPicPr>
            <p:cNvPr id="23" name="Picture 8" descr="Gold Bar Vector Images (over 29,000)">
              <a:extLst>
                <a:ext uri="{FF2B5EF4-FFF2-40B4-BE49-F238E27FC236}">
                  <a16:creationId xmlns:a16="http://schemas.microsoft.com/office/drawing/2014/main" xmlns="" id="{4E123807-9A48-7D7C-D872-53C3AA57695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03257" y="5466888"/>
              <a:ext cx="1475898" cy="15503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346E8911-DB55-E4B7-419C-09D2397E575E}"/>
                </a:ext>
              </a:extLst>
            </p:cNvPr>
            <p:cNvSpPr txBox="1"/>
            <p:nvPr/>
          </p:nvSpPr>
          <p:spPr>
            <a:xfrm>
              <a:off x="3087814" y="5663316"/>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+20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oup 24" descr="n16 zalo Nguyen Doan Thao Trang">
            <a:extLst>
              <a:ext uri="{FF2B5EF4-FFF2-40B4-BE49-F238E27FC236}">
                <a16:creationId xmlns:a16="http://schemas.microsoft.com/office/drawing/2014/main" xmlns="" id="{98FC5B35-7ED1-88C1-C4B4-06A30740EAD4}"/>
              </a:ext>
            </a:extLst>
          </p:cNvPr>
          <p:cNvGrpSpPr/>
          <p:nvPr/>
        </p:nvGrpSpPr>
        <p:grpSpPr>
          <a:xfrm>
            <a:off x="4874221" y="3856530"/>
            <a:ext cx="2681803" cy="1764589"/>
            <a:chOff x="4874221" y="3856530"/>
            <a:chExt cx="2681803" cy="1764589"/>
          </a:xfrm>
        </p:grpSpPr>
        <p:grpSp>
          <p:nvGrpSpPr>
            <p:cNvPr id="26" name="Group 25">
              <a:extLst>
                <a:ext uri="{FF2B5EF4-FFF2-40B4-BE49-F238E27FC236}">
                  <a16:creationId xmlns:a16="http://schemas.microsoft.com/office/drawing/2014/main" xmlns="" id="{EC652495-850F-48F8-4515-184208B27DF2}"/>
                </a:ext>
              </a:extLst>
            </p:cNvPr>
            <p:cNvGrpSpPr/>
            <p:nvPr/>
          </p:nvGrpSpPr>
          <p:grpSpPr>
            <a:xfrm>
              <a:off x="5055564" y="3856530"/>
              <a:ext cx="2500460" cy="1764589"/>
              <a:chOff x="2874661" y="5280887"/>
              <a:chExt cx="2500460" cy="1764589"/>
            </a:xfrm>
          </p:grpSpPr>
          <p:pic>
            <p:nvPicPr>
              <p:cNvPr id="28" name="Picture 8" descr="Gold Bar Vector Images (over 29,000)">
                <a:extLst>
                  <a:ext uri="{FF2B5EF4-FFF2-40B4-BE49-F238E27FC236}">
                    <a16:creationId xmlns:a16="http://schemas.microsoft.com/office/drawing/2014/main" xmlns="" id="{10233B61-0AB4-9847-6193-A37E9867A3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95232"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FDAF9A9B-EDA0-F417-E5F9-0EB2F84AFBF6}"/>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xmlns="" id="{E698E75C-3698-3D69-883E-B98072EA9C84}"/>
                </a:ext>
              </a:extLst>
            </p:cNvPr>
            <p:cNvSpPr txBox="1"/>
            <p:nvPr/>
          </p:nvSpPr>
          <p:spPr>
            <a:xfrm>
              <a:off x="4874221" y="4175532"/>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-30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descr="n16 zalo Nguyen Doan Thao Trang">
            <a:extLst>
              <a:ext uri="{FF2B5EF4-FFF2-40B4-BE49-F238E27FC236}">
                <a16:creationId xmlns:a16="http://schemas.microsoft.com/office/drawing/2014/main" xmlns="" id="{2E007CF2-7A05-2DDC-92CA-277297CE39E3}"/>
              </a:ext>
            </a:extLst>
          </p:cNvPr>
          <p:cNvGrpSpPr/>
          <p:nvPr/>
        </p:nvGrpSpPr>
        <p:grpSpPr>
          <a:xfrm>
            <a:off x="8561778" y="3856530"/>
            <a:ext cx="2600916" cy="1764589"/>
            <a:chOff x="2874661" y="5280887"/>
            <a:chExt cx="2600916" cy="1764589"/>
          </a:xfrm>
        </p:grpSpPr>
        <p:pic>
          <p:nvPicPr>
            <p:cNvPr id="31" name="Picture 8" descr="Gold Bar Vector Images (over 29,000)">
              <a:extLst>
                <a:ext uri="{FF2B5EF4-FFF2-40B4-BE49-F238E27FC236}">
                  <a16:creationId xmlns:a16="http://schemas.microsoft.com/office/drawing/2014/main" xmlns="" id="{84CCAD6A-A14F-C110-0498-1B2B3313626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95688" y="528088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1722C70A-3772-E2DC-1068-0B4E0E69AEFE}"/>
                </a:ext>
              </a:extLst>
            </p:cNvPr>
            <p:cNvSpPr txBox="1"/>
            <p:nvPr/>
          </p:nvSpPr>
          <p:spPr>
            <a:xfrm>
              <a:off x="2874661" y="5627076"/>
              <a:ext cx="1847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descr="n16 zalo Nguyen Doan Thao Trang">
            <a:extLst>
              <a:ext uri="{FF2B5EF4-FFF2-40B4-BE49-F238E27FC236}">
                <a16:creationId xmlns:a16="http://schemas.microsoft.com/office/drawing/2014/main" xmlns="" id="{86ED94BD-D1F3-763E-EA9A-3E99A4A3BDDD}"/>
              </a:ext>
            </a:extLst>
          </p:cNvPr>
          <p:cNvSpPr txBox="1"/>
          <p:nvPr/>
        </p:nvSpPr>
        <p:spPr>
          <a:xfrm>
            <a:off x="8514974" y="4230992"/>
            <a:ext cx="13468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+40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6" descr="n16 zalo Nguyen Doan Thao Trang">
            <a:extLst>
              <a:ext uri="{FF2B5EF4-FFF2-40B4-BE49-F238E27FC236}">
                <a16:creationId xmlns:a16="http://schemas.microsoft.com/office/drawing/2014/main" xmlns="" id="{A0931BE6-D529-3220-342F-3912F5F186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36" t="5448" r="52244" b="51581"/>
          <a:stretch/>
        </p:blipFill>
        <p:spPr bwMode="auto">
          <a:xfrm>
            <a:off x="818045"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16 zalo Nguyen Doan Thao Trang">
            <a:extLst>
              <a:ext uri="{FF2B5EF4-FFF2-40B4-BE49-F238E27FC236}">
                <a16:creationId xmlns:a16="http://schemas.microsoft.com/office/drawing/2014/main" xmlns="" id="{C0EB55B0-18B5-DF79-F48E-A434D34B0A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n16 zalo Nguyen Doan Thao Trang">
            <a:extLst>
              <a:ext uri="{FF2B5EF4-FFF2-40B4-BE49-F238E27FC236}">
                <a16:creationId xmlns:a16="http://schemas.microsoft.com/office/drawing/2014/main" xmlns="" id="{F42CD37F-2F16-23C7-A61F-663219D510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72198"/>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n16 zalo Nguyen Doan Thao Trang">
            <a:extLst>
              <a:ext uri="{FF2B5EF4-FFF2-40B4-BE49-F238E27FC236}">
                <a16:creationId xmlns:a16="http://schemas.microsoft.com/office/drawing/2014/main" xmlns="" id="{C443A0FF-3667-1512-DAA9-695A4CF32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976" y="4030786"/>
            <a:ext cx="3583838" cy="26878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descr="n16 zalo Nguyen Doan Thao Trang">
            <a:extLst>
              <a:ext uri="{FF2B5EF4-FFF2-40B4-BE49-F238E27FC236}">
                <a16:creationId xmlns:a16="http://schemas.microsoft.com/office/drawing/2014/main" xmlns="" id="{39182ABB-3261-C843-2324-30543955C889}"/>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n16 zalo Nguyen Doan Thao Trang">
            <a:extLst>
              <a:ext uri="{FF2B5EF4-FFF2-40B4-BE49-F238E27FC236}">
                <a16:creationId xmlns:a16="http://schemas.microsoft.com/office/drawing/2014/main" xmlns="" id="{D6EAFD99-D708-C4B4-B325-DC23CB9C5CFB}"/>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6" name="Group 5" descr="n16 zalo Nguyen Doan Thao Trang">
            <a:extLst>
              <a:ext uri="{FF2B5EF4-FFF2-40B4-BE49-F238E27FC236}">
                <a16:creationId xmlns:a16="http://schemas.microsoft.com/office/drawing/2014/main" xmlns="" id="{5049E7F9-E59B-4264-7FB4-EBE936182117}"/>
              </a:ext>
            </a:extLst>
          </p:cNvPr>
          <p:cNvGrpSpPr/>
          <p:nvPr/>
        </p:nvGrpSpPr>
        <p:grpSpPr>
          <a:xfrm>
            <a:off x="3775409" y="147592"/>
            <a:ext cx="858417" cy="814119"/>
            <a:chOff x="5574466" y="353843"/>
            <a:chExt cx="865908" cy="946819"/>
          </a:xfrm>
        </p:grpSpPr>
        <p:sp>
          <p:nvSpPr>
            <p:cNvPr id="7" name="Oval 6">
              <a:extLst>
                <a:ext uri="{FF2B5EF4-FFF2-40B4-BE49-F238E27FC236}">
                  <a16:creationId xmlns:a16="http://schemas.microsoft.com/office/drawing/2014/main" xmlns="" id="{AB777C8F-39EE-9A9A-55B5-74EA7FE5A89F}"/>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C5174F08-FE97-1146-D6EF-C79BCD4F8D98}"/>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2</a:t>
              </a:r>
            </a:p>
          </p:txBody>
        </p:sp>
      </p:grpSp>
      <p:pic>
        <p:nvPicPr>
          <p:cNvPr id="14338" name="Picture 2" descr="n16 zalo Nguyen Doan Thao Trang">
            <a:extLst>
              <a:ext uri="{FF2B5EF4-FFF2-40B4-BE49-F238E27FC236}">
                <a16:creationId xmlns:a16="http://schemas.microsoft.com/office/drawing/2014/main" xmlns="" id="{6E6C82A7-0641-19A2-5F07-83E03E484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926" y="1152309"/>
            <a:ext cx="3583838" cy="268788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n16 zalo Nguyen Doan Thao Trang">
            <a:extLst>
              <a:ext uri="{FF2B5EF4-FFF2-40B4-BE49-F238E27FC236}">
                <a16:creationId xmlns:a16="http://schemas.microsoft.com/office/drawing/2014/main" xmlns="" id="{1B3D4B7A-6250-9C41-C478-B32F4CFF1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925" y="4030785"/>
            <a:ext cx="3583839" cy="2687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n16 zalo Nguyen Doan Thao Trang">
            <a:extLst>
              <a:ext uri="{FF2B5EF4-FFF2-40B4-BE49-F238E27FC236}">
                <a16:creationId xmlns:a16="http://schemas.microsoft.com/office/drawing/2014/main" xmlns="" id="{1DC89079-B428-50A5-3DC9-98F6EF8EE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7976" y="1152309"/>
            <a:ext cx="3583838" cy="2687879"/>
          </a:xfrm>
          <a:prstGeom prst="rect">
            <a:avLst/>
          </a:prstGeom>
        </p:spPr>
      </p:pic>
      <p:sp>
        <p:nvSpPr>
          <p:cNvPr id="31" name="Arrow: Pentagon 30" descr="n16 zalo Nguyen Doan Thao Trang">
            <a:extLst>
              <a:ext uri="{FF2B5EF4-FFF2-40B4-BE49-F238E27FC236}">
                <a16:creationId xmlns:a16="http://schemas.microsoft.com/office/drawing/2014/main" xmlns="" id="{C6F1D705-3A44-E1A2-4C1B-B453493567E2}"/>
              </a:ext>
            </a:extLst>
          </p:cNvPr>
          <p:cNvSpPr/>
          <p:nvPr/>
        </p:nvSpPr>
        <p:spPr>
          <a:xfrm flipH="1">
            <a:off x="440225" y="1364313"/>
            <a:ext cx="4169252"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cs typeface="Segoe UI" panose="020B0502040204020203" pitchFamily="34" charset="0"/>
              </a:rPr>
              <a:t>Tình huống liên quan đến loại lực nào? </a:t>
            </a:r>
          </a:p>
        </p:txBody>
      </p:sp>
      <p:sp>
        <p:nvSpPr>
          <p:cNvPr id="32" name="Oval 31" descr="n16 zalo Nguyen Doan Thao Trang">
            <a:extLst>
              <a:ext uri="{FF2B5EF4-FFF2-40B4-BE49-F238E27FC236}">
                <a16:creationId xmlns:a16="http://schemas.microsoft.com/office/drawing/2014/main" xmlns="" id="{C139FC6F-175C-12B3-7DA7-47A3910B3778}"/>
              </a:ext>
            </a:extLst>
          </p:cNvPr>
          <p:cNvSpPr/>
          <p:nvPr/>
        </p:nvSpPr>
        <p:spPr>
          <a:xfrm>
            <a:off x="38100" y="141160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sp>
        <p:nvSpPr>
          <p:cNvPr id="33" name="Arrow: Pentagon 32" descr="n16 zalo Nguyen Doan Thao Trang">
            <a:extLst>
              <a:ext uri="{FF2B5EF4-FFF2-40B4-BE49-F238E27FC236}">
                <a16:creationId xmlns:a16="http://schemas.microsoft.com/office/drawing/2014/main" xmlns="" id="{003874F8-AF60-CFE5-F893-52DFB6A2EA78}"/>
              </a:ext>
            </a:extLst>
          </p:cNvPr>
          <p:cNvSpPr/>
          <p:nvPr/>
        </p:nvSpPr>
        <p:spPr>
          <a:xfrm flipH="1">
            <a:off x="359121" y="3402136"/>
            <a:ext cx="4250357"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200">
                <a:solidFill>
                  <a:schemeClr val="tx1"/>
                </a:solidFill>
                <a:latin typeface="Segoe UI" panose="020B0502040204020203" pitchFamily="34" charset="0"/>
                <a:cs typeface="Segoe UI" panose="020B0502040204020203" pitchFamily="34" charset="0"/>
              </a:rPr>
              <a:t>Chỉ ra những hình vẽ liên quan đến trọng lực và lực căng dây.</a:t>
            </a:r>
          </a:p>
        </p:txBody>
      </p:sp>
      <p:sp>
        <p:nvSpPr>
          <p:cNvPr id="34" name="Oval 33" descr="n16 zalo Nguyen Doan Thao Trang">
            <a:extLst>
              <a:ext uri="{FF2B5EF4-FFF2-40B4-BE49-F238E27FC236}">
                <a16:creationId xmlns:a16="http://schemas.microsoft.com/office/drawing/2014/main" xmlns="" id="{ED19B707-C34B-9DF9-5AC8-A880D55D13F5}"/>
              </a:ext>
            </a:extLst>
          </p:cNvPr>
          <p:cNvSpPr/>
          <p:nvPr/>
        </p:nvSpPr>
        <p:spPr>
          <a:xfrm>
            <a:off x="38100" y="3460497"/>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
        <p:nvSpPr>
          <p:cNvPr id="2" name="Arrow: Pentagon 1" descr="n16 zalo Nguyen Doan Thao Trang">
            <a:extLst>
              <a:ext uri="{FF2B5EF4-FFF2-40B4-BE49-F238E27FC236}">
                <a16:creationId xmlns:a16="http://schemas.microsoft.com/office/drawing/2014/main" xmlns="" id="{D87D2AC5-744F-CF91-AAC1-4D05057811BE}"/>
              </a:ext>
            </a:extLst>
          </p:cNvPr>
          <p:cNvSpPr/>
          <p:nvPr/>
        </p:nvSpPr>
        <p:spPr>
          <a:xfrm flipH="1">
            <a:off x="359121" y="5439959"/>
            <a:ext cx="4250357"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cs typeface="Segoe UI" panose="020B0502040204020203" pitchFamily="34" charset="0"/>
              </a:rPr>
              <a:t>Kể thêm tình huống xuất hiện trọng lực và lực căng? </a:t>
            </a:r>
          </a:p>
        </p:txBody>
      </p:sp>
      <p:sp>
        <p:nvSpPr>
          <p:cNvPr id="3" name="Oval 2" descr="n16 zalo Nguyen Doan Thao Trang">
            <a:extLst>
              <a:ext uri="{FF2B5EF4-FFF2-40B4-BE49-F238E27FC236}">
                <a16:creationId xmlns:a16="http://schemas.microsoft.com/office/drawing/2014/main" xmlns="" id="{6950A97B-3B61-B131-7AE1-93C78EB346C0}"/>
              </a:ext>
            </a:extLst>
          </p:cNvPr>
          <p:cNvSpPr/>
          <p:nvPr/>
        </p:nvSpPr>
        <p:spPr>
          <a:xfrm>
            <a:off x="38100" y="5498320"/>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3</a:t>
            </a:r>
          </a:p>
        </p:txBody>
      </p:sp>
    </p:spTree>
    <p:extLst>
      <p:ext uri="{BB962C8B-B14F-4D97-AF65-F5344CB8AC3E}">
        <p14:creationId xmlns:p14="http://schemas.microsoft.com/office/powerpoint/2010/main" val="1775258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16 zalo Nguyen Doan Thao Trang">
            <a:extLst>
              <a:ext uri="{FF2B5EF4-FFF2-40B4-BE49-F238E27FC236}">
                <a16:creationId xmlns:a16="http://schemas.microsoft.com/office/drawing/2014/main" xmlns="" id="{39182ABB-3261-C843-2324-30543955C889}"/>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n16 zalo Nguyen Doan Thao Trang">
            <a:extLst>
              <a:ext uri="{FF2B5EF4-FFF2-40B4-BE49-F238E27FC236}">
                <a16:creationId xmlns:a16="http://schemas.microsoft.com/office/drawing/2014/main" xmlns="" id="{D6EAFD99-D708-C4B4-B325-DC23CB9C5CFB}"/>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6" name="Group 5" descr="n16 zalo Nguyen Doan Thao Trang">
            <a:extLst>
              <a:ext uri="{FF2B5EF4-FFF2-40B4-BE49-F238E27FC236}">
                <a16:creationId xmlns:a16="http://schemas.microsoft.com/office/drawing/2014/main" xmlns="" id="{5049E7F9-E59B-4264-7FB4-EBE936182117}"/>
              </a:ext>
            </a:extLst>
          </p:cNvPr>
          <p:cNvGrpSpPr/>
          <p:nvPr/>
        </p:nvGrpSpPr>
        <p:grpSpPr>
          <a:xfrm>
            <a:off x="3775409" y="147592"/>
            <a:ext cx="858417" cy="814119"/>
            <a:chOff x="5574466" y="353843"/>
            <a:chExt cx="865908" cy="946819"/>
          </a:xfrm>
        </p:grpSpPr>
        <p:sp>
          <p:nvSpPr>
            <p:cNvPr id="7" name="Oval 6">
              <a:extLst>
                <a:ext uri="{FF2B5EF4-FFF2-40B4-BE49-F238E27FC236}">
                  <a16:creationId xmlns:a16="http://schemas.microsoft.com/office/drawing/2014/main" xmlns="" id="{AB777C8F-39EE-9A9A-55B5-74EA7FE5A89F}"/>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C5174F08-FE97-1146-D6EF-C79BCD4F8D98}"/>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2</a:t>
              </a:r>
            </a:p>
          </p:txBody>
        </p:sp>
      </p:grpSp>
      <p:sp>
        <p:nvSpPr>
          <p:cNvPr id="2" name="Arrow: Pentagon 1" descr="n16 zalo Nguyen Doan Thao Trang">
            <a:extLst>
              <a:ext uri="{FF2B5EF4-FFF2-40B4-BE49-F238E27FC236}">
                <a16:creationId xmlns:a16="http://schemas.microsoft.com/office/drawing/2014/main" xmlns="" id="{D87D2AC5-744F-CF91-AAC1-4D05057811BE}"/>
              </a:ext>
            </a:extLst>
          </p:cNvPr>
          <p:cNvSpPr/>
          <p:nvPr/>
        </p:nvSpPr>
        <p:spPr>
          <a:xfrm flipH="1">
            <a:off x="804253" y="1065738"/>
            <a:ext cx="7920646"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cs typeface="Segoe UI" panose="020B0502040204020203" pitchFamily="34" charset="0"/>
              </a:rPr>
              <a:t>Kể thêm tình huống xuất hiện trọng lực và lực căng? </a:t>
            </a:r>
          </a:p>
        </p:txBody>
      </p:sp>
      <p:sp>
        <p:nvSpPr>
          <p:cNvPr id="3" name="Oval 2" descr="n16 zalo Nguyen Doan Thao Trang">
            <a:extLst>
              <a:ext uri="{FF2B5EF4-FFF2-40B4-BE49-F238E27FC236}">
                <a16:creationId xmlns:a16="http://schemas.microsoft.com/office/drawing/2014/main" xmlns="" id="{6950A97B-3B61-B131-7AE1-93C78EB346C0}"/>
              </a:ext>
            </a:extLst>
          </p:cNvPr>
          <p:cNvSpPr/>
          <p:nvPr/>
        </p:nvSpPr>
        <p:spPr>
          <a:xfrm>
            <a:off x="483233" y="1124099"/>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3</a:t>
            </a:r>
          </a:p>
        </p:txBody>
      </p:sp>
      <p:pic>
        <p:nvPicPr>
          <p:cNvPr id="1026" name="Picture 2" descr="n16 zalo Nguyen Doan Thao Trang">
            <a:extLst>
              <a:ext uri="{FF2B5EF4-FFF2-40B4-BE49-F238E27FC236}">
                <a16:creationId xmlns:a16="http://schemas.microsoft.com/office/drawing/2014/main" xmlns="" id="{10B847D7-9727-B17F-316B-3EBBD58E3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444" y="2478877"/>
            <a:ext cx="30909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6 zalo Nguyen Doan Thao Trang">
            <a:extLst>
              <a:ext uri="{FF2B5EF4-FFF2-40B4-BE49-F238E27FC236}">
                <a16:creationId xmlns:a16="http://schemas.microsoft.com/office/drawing/2014/main" xmlns="" id="{9B1B1C1B-058E-5968-B086-0066C6F1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621" y="2460134"/>
            <a:ext cx="30909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16 zalo Nguyen Doan Thao Trang">
            <a:extLst>
              <a:ext uri="{FF2B5EF4-FFF2-40B4-BE49-F238E27FC236}">
                <a16:creationId xmlns:a16="http://schemas.microsoft.com/office/drawing/2014/main" xmlns="" id="{68EE3E11-162B-DE31-69EF-CA1DA7D7C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797" y="2478877"/>
            <a:ext cx="3090928"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descr="n16 zalo Nguyen Doan Thao Trang">
            <a:extLst>
              <a:ext uri="{FF2B5EF4-FFF2-40B4-BE49-F238E27FC236}">
                <a16:creationId xmlns:a16="http://schemas.microsoft.com/office/drawing/2014/main" xmlns="" id="{E1357F6D-1B2B-2BD3-AD77-E54429068E72}"/>
              </a:ext>
            </a:extLst>
          </p:cNvPr>
          <p:cNvSpPr txBox="1"/>
          <p:nvPr/>
        </p:nvSpPr>
        <p:spPr>
          <a:xfrm>
            <a:off x="699804" y="1974166"/>
            <a:ext cx="6096000" cy="461665"/>
          </a:xfrm>
          <a:prstGeom prst="rect">
            <a:avLst/>
          </a:prstGeom>
          <a:noFill/>
        </p:spPr>
        <p:txBody>
          <a:bodyPr wrap="square">
            <a:spAutoFit/>
          </a:bodyPr>
          <a:lstStyle/>
          <a:p>
            <a:r>
              <a:rPr lang="en-US" sz="2400" b="1">
                <a:effectLst/>
                <a:latin typeface="Segoe UI" panose="020B0502040204020203" pitchFamily="34" charset="0"/>
                <a:ea typeface="Times New Roman" panose="02020603050405020304" pitchFamily="18" charset="0"/>
                <a:cs typeface="Segoe UI" panose="020B0502040204020203" pitchFamily="34" charset="0"/>
              </a:rPr>
              <a:t>+ Tình huống xuất hiện trọng lực: </a:t>
            </a:r>
            <a:endParaRPr lang="en-US" sz="2400" b="1">
              <a:latin typeface="Segoe UI" panose="020B0502040204020203" pitchFamily="34" charset="0"/>
              <a:cs typeface="Segoe UI" panose="020B0502040204020203" pitchFamily="34" charset="0"/>
            </a:endParaRPr>
          </a:p>
        </p:txBody>
      </p:sp>
      <p:sp>
        <p:nvSpPr>
          <p:cNvPr id="13" name="TextBox 12" descr="n16 zalo Nguyen Doan Thao Trang">
            <a:extLst>
              <a:ext uri="{FF2B5EF4-FFF2-40B4-BE49-F238E27FC236}">
                <a16:creationId xmlns:a16="http://schemas.microsoft.com/office/drawing/2014/main" xmlns="" id="{F9C3E93D-FA5A-482E-FEDC-3F473DB51A4F}"/>
              </a:ext>
            </a:extLst>
          </p:cNvPr>
          <p:cNvSpPr txBox="1"/>
          <p:nvPr/>
        </p:nvSpPr>
        <p:spPr>
          <a:xfrm>
            <a:off x="699804" y="4331999"/>
            <a:ext cx="5632721" cy="461665"/>
          </a:xfrm>
          <a:prstGeom prst="rect">
            <a:avLst/>
          </a:prstGeom>
          <a:noFill/>
        </p:spPr>
        <p:txBody>
          <a:bodyPr wrap="square">
            <a:spAutoFit/>
          </a:bodyPr>
          <a:lstStyle/>
          <a:p>
            <a:r>
              <a:rPr lang="en-US" sz="2400" b="1">
                <a:effectLst/>
                <a:latin typeface="Segoe UI" panose="020B0502040204020203" pitchFamily="34" charset="0"/>
                <a:ea typeface="Times New Roman" panose="02020603050405020304" pitchFamily="18" charset="0"/>
                <a:cs typeface="Segoe UI" panose="020B0502040204020203" pitchFamily="34" charset="0"/>
              </a:rPr>
              <a:t>+ Tình huống xuất hiện lực căng dây: </a:t>
            </a:r>
            <a:endParaRPr lang="en-US" sz="2400" b="1">
              <a:latin typeface="Segoe UI" panose="020B0502040204020203" pitchFamily="34" charset="0"/>
              <a:cs typeface="Segoe UI" panose="020B0502040204020203" pitchFamily="34" charset="0"/>
            </a:endParaRPr>
          </a:p>
        </p:txBody>
      </p:sp>
      <p:pic>
        <p:nvPicPr>
          <p:cNvPr id="1032" name="Picture 8" descr="n16 zalo Nguyen Doan Thao Trang">
            <a:extLst>
              <a:ext uri="{FF2B5EF4-FFF2-40B4-BE49-F238E27FC236}">
                <a16:creationId xmlns:a16="http://schemas.microsoft.com/office/drawing/2014/main" xmlns="" id="{15769383-2EBF-00AD-3A06-950EE74B6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444" y="4841990"/>
            <a:ext cx="30909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16 zalo Nguyen Doan Thao Trang">
            <a:extLst>
              <a:ext uri="{FF2B5EF4-FFF2-40B4-BE49-F238E27FC236}">
                <a16:creationId xmlns:a16="http://schemas.microsoft.com/office/drawing/2014/main" xmlns="" id="{478945F8-41FA-8F26-3171-5C0A46068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622" y="4836729"/>
            <a:ext cx="30909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16 zalo Nguyen Doan Thao Trang">
            <a:extLst>
              <a:ext uri="{FF2B5EF4-FFF2-40B4-BE49-F238E27FC236}">
                <a16:creationId xmlns:a16="http://schemas.microsoft.com/office/drawing/2014/main" xmlns="" id="{685FF877-9EA3-C876-AF4C-D491121CEC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2799" y="4793664"/>
            <a:ext cx="309092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4115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outVertical)">
                                      <p:cBhvr>
                                        <p:cTn id="12" dur="500"/>
                                        <p:tgtEl>
                                          <p:spTgt spid="1026"/>
                                        </p:tgtEl>
                                      </p:cBhvr>
                                    </p:animEffect>
                                  </p:childTnLst>
                                </p:cTn>
                              </p:par>
                              <p:par>
                                <p:cTn id="13" presetID="16" presetClass="entr" presetSubtype="37"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outVertical)">
                                      <p:cBhvr>
                                        <p:cTn id="15" dur="500"/>
                                        <p:tgtEl>
                                          <p:spTgt spid="1028"/>
                                        </p:tgtEl>
                                      </p:cBhvr>
                                    </p:animEffect>
                                  </p:childTnLst>
                                </p:cTn>
                              </p:par>
                              <p:par>
                                <p:cTn id="16" presetID="16" presetClass="entr" presetSubtype="37"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barn(outVertical)">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barn(outVertical)">
                                      <p:cBhvr>
                                        <p:cTn id="28" dur="500"/>
                                        <p:tgtEl>
                                          <p:spTgt spid="1032"/>
                                        </p:tgtEl>
                                      </p:cBhvr>
                                    </p:animEffect>
                                  </p:childTnLst>
                                </p:cTn>
                              </p:par>
                              <p:par>
                                <p:cTn id="29" presetID="16" presetClass="entr" presetSubtype="37"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barn(outVertical)">
                                      <p:cBhvr>
                                        <p:cTn id="31" dur="500"/>
                                        <p:tgtEl>
                                          <p:spTgt spid="1034"/>
                                        </p:tgtEl>
                                      </p:cBhvr>
                                    </p:animEffect>
                                  </p:childTnLst>
                                </p:cTn>
                              </p:par>
                              <p:par>
                                <p:cTn id="32" presetID="16" presetClass="entr" presetSubtype="37" fill="hold" nodeType="with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barn(outVertical)">
                                      <p:cBhvr>
                                        <p:cTn id="34"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16 zalo Nguyen Doan Thao Trang">
            <a:extLst>
              <a:ext uri="{FF2B5EF4-FFF2-40B4-BE49-F238E27FC236}">
                <a16:creationId xmlns:a16="http://schemas.microsoft.com/office/drawing/2014/main" xmlns="" id="{84E12A46-25C1-F792-DEBB-5F3C61FCC9F2}"/>
              </a:ext>
            </a:extLst>
          </p:cNvPr>
          <p:cNvPicPr>
            <a:picLocks noChangeAspect="1"/>
          </p:cNvPicPr>
          <p:nvPr/>
        </p:nvPicPr>
        <p:blipFill>
          <a:blip r:embed="rId2"/>
          <a:stretch>
            <a:fillRect/>
          </a:stretch>
        </p:blipFill>
        <p:spPr>
          <a:xfrm>
            <a:off x="-1" y="0"/>
            <a:ext cx="12195249" cy="6858000"/>
          </a:xfrm>
          <a:prstGeom prst="rect">
            <a:avLst/>
          </a:prstGeom>
        </p:spPr>
      </p:pic>
      <p:grpSp>
        <p:nvGrpSpPr>
          <p:cNvPr id="18" name="Google Shape;412;p29" descr="n16 zalo Nguyen Doan Thao Trang">
            <a:extLst>
              <a:ext uri="{FF2B5EF4-FFF2-40B4-BE49-F238E27FC236}">
                <a16:creationId xmlns:a16="http://schemas.microsoft.com/office/drawing/2014/main" xmlns="" id="{AF1E4E2B-CC98-847D-BD00-79913348A207}"/>
              </a:ext>
            </a:extLst>
          </p:cNvPr>
          <p:cNvGrpSpPr/>
          <p:nvPr/>
        </p:nvGrpSpPr>
        <p:grpSpPr>
          <a:xfrm>
            <a:off x="680189" y="501835"/>
            <a:ext cx="1654433" cy="1585963"/>
            <a:chOff x="510141" y="376376"/>
            <a:chExt cx="1240825" cy="1189472"/>
          </a:xfrm>
        </p:grpSpPr>
        <p:sp>
          <p:nvSpPr>
            <p:cNvPr id="19" name="Google Shape;413;p29">
              <a:extLst>
                <a:ext uri="{FF2B5EF4-FFF2-40B4-BE49-F238E27FC236}">
                  <a16:creationId xmlns:a16="http://schemas.microsoft.com/office/drawing/2014/main" xmlns="" id="{3C9606B1-8769-C0AF-2E63-73B27DD9E081}"/>
                </a:ext>
              </a:extLst>
            </p:cNvPr>
            <p:cNvSpPr/>
            <p:nvPr/>
          </p:nvSpPr>
          <p:spPr>
            <a:xfrm rot="1334994">
              <a:off x="763091" y="426456"/>
              <a:ext cx="478726" cy="1089313"/>
            </a:xfrm>
            <a:custGeom>
              <a:avLst/>
              <a:gdLst/>
              <a:ahLst/>
              <a:cxnLst/>
              <a:rect l="l" t="t" r="r" b="b"/>
              <a:pathLst>
                <a:path w="2476" h="5634" extrusionOk="0">
                  <a:moveTo>
                    <a:pt x="1126" y="1"/>
                  </a:moveTo>
                  <a:lnTo>
                    <a:pt x="997" y="75"/>
                  </a:lnTo>
                  <a:lnTo>
                    <a:pt x="2261" y="2271"/>
                  </a:lnTo>
                  <a:lnTo>
                    <a:pt x="1" y="3631"/>
                  </a:lnTo>
                  <a:lnTo>
                    <a:pt x="98" y="5634"/>
                  </a:lnTo>
                  <a:lnTo>
                    <a:pt x="247" y="5634"/>
                  </a:lnTo>
                  <a:lnTo>
                    <a:pt x="162" y="3716"/>
                  </a:lnTo>
                  <a:lnTo>
                    <a:pt x="2475" y="2324"/>
                  </a:lnTo>
                  <a:lnTo>
                    <a:pt x="1126" y="1"/>
                  </a:ln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20" name="Google Shape;414;p29">
              <a:extLst>
                <a:ext uri="{FF2B5EF4-FFF2-40B4-BE49-F238E27FC236}">
                  <a16:creationId xmlns:a16="http://schemas.microsoft.com/office/drawing/2014/main" xmlns="" id="{DFC34DE6-28B3-4ACA-4A41-CCEA45906FD7}"/>
                </a:ext>
              </a:extLst>
            </p:cNvPr>
            <p:cNvSpPr/>
            <p:nvPr/>
          </p:nvSpPr>
          <p:spPr>
            <a:xfrm rot="1334994">
              <a:off x="677371" y="988571"/>
              <a:ext cx="120261" cy="106340"/>
            </a:xfrm>
            <a:custGeom>
              <a:avLst/>
              <a:gdLst/>
              <a:ahLst/>
              <a:cxnLst/>
              <a:rect l="l" t="t" r="r" b="b"/>
              <a:pathLst>
                <a:path w="622" h="550" extrusionOk="0">
                  <a:moveTo>
                    <a:pt x="303" y="0"/>
                  </a:moveTo>
                  <a:cubicBezTo>
                    <a:pt x="192" y="0"/>
                    <a:pt x="85" y="70"/>
                    <a:pt x="44" y="179"/>
                  </a:cubicBezTo>
                  <a:cubicBezTo>
                    <a:pt x="1" y="329"/>
                    <a:pt x="75" y="478"/>
                    <a:pt x="215" y="532"/>
                  </a:cubicBezTo>
                  <a:cubicBezTo>
                    <a:pt x="246" y="544"/>
                    <a:pt x="277" y="549"/>
                    <a:pt x="309" y="549"/>
                  </a:cubicBezTo>
                  <a:cubicBezTo>
                    <a:pt x="420" y="549"/>
                    <a:pt x="526" y="479"/>
                    <a:pt x="568" y="371"/>
                  </a:cubicBezTo>
                  <a:cubicBezTo>
                    <a:pt x="622" y="232"/>
                    <a:pt x="546" y="71"/>
                    <a:pt x="397" y="18"/>
                  </a:cubicBezTo>
                  <a:cubicBezTo>
                    <a:pt x="366" y="6"/>
                    <a:pt x="334" y="0"/>
                    <a:pt x="303"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21" name="Google Shape;415;p29">
              <a:extLst>
                <a:ext uri="{FF2B5EF4-FFF2-40B4-BE49-F238E27FC236}">
                  <a16:creationId xmlns:a16="http://schemas.microsoft.com/office/drawing/2014/main" xmlns="" id="{84402316-59F4-30DF-A948-6B2723233CAD}"/>
                </a:ext>
              </a:extLst>
            </p:cNvPr>
            <p:cNvSpPr/>
            <p:nvPr/>
          </p:nvSpPr>
          <p:spPr>
            <a:xfrm rot="1334994">
              <a:off x="1174288" y="899900"/>
              <a:ext cx="120455" cy="107307"/>
            </a:xfrm>
            <a:custGeom>
              <a:avLst/>
              <a:gdLst/>
              <a:ahLst/>
              <a:cxnLst/>
              <a:rect l="l" t="t" r="r" b="b"/>
              <a:pathLst>
                <a:path w="623" h="555" extrusionOk="0">
                  <a:moveTo>
                    <a:pt x="327" y="1"/>
                  </a:moveTo>
                  <a:cubicBezTo>
                    <a:pt x="211" y="1"/>
                    <a:pt x="98" y="71"/>
                    <a:pt x="54" y="184"/>
                  </a:cubicBezTo>
                  <a:cubicBezTo>
                    <a:pt x="1" y="323"/>
                    <a:pt x="75" y="484"/>
                    <a:pt x="225" y="537"/>
                  </a:cubicBezTo>
                  <a:cubicBezTo>
                    <a:pt x="256" y="549"/>
                    <a:pt x="287" y="555"/>
                    <a:pt x="319" y="555"/>
                  </a:cubicBezTo>
                  <a:cubicBezTo>
                    <a:pt x="430" y="555"/>
                    <a:pt x="537" y="483"/>
                    <a:pt x="579" y="366"/>
                  </a:cubicBezTo>
                  <a:cubicBezTo>
                    <a:pt x="622" y="227"/>
                    <a:pt x="547" y="66"/>
                    <a:pt x="408" y="13"/>
                  </a:cubicBezTo>
                  <a:cubicBezTo>
                    <a:pt x="381" y="5"/>
                    <a:pt x="354" y="1"/>
                    <a:pt x="327"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22" name="Google Shape;416;p29">
              <a:extLst>
                <a:ext uri="{FF2B5EF4-FFF2-40B4-BE49-F238E27FC236}">
                  <a16:creationId xmlns:a16="http://schemas.microsoft.com/office/drawing/2014/main" xmlns="" id="{B1FBCFF0-CF23-25E8-71BD-3BF55DAC6D42}"/>
                </a:ext>
              </a:extLst>
            </p:cNvPr>
            <p:cNvSpPr/>
            <p:nvPr/>
          </p:nvSpPr>
          <p:spPr>
            <a:xfrm rot="1334994">
              <a:off x="1114098" y="407488"/>
              <a:ext cx="120261" cy="106727"/>
            </a:xfrm>
            <a:custGeom>
              <a:avLst/>
              <a:gdLst/>
              <a:ahLst/>
              <a:cxnLst/>
              <a:rect l="l" t="t" r="r" b="b"/>
              <a:pathLst>
                <a:path w="622" h="552" extrusionOk="0">
                  <a:moveTo>
                    <a:pt x="310" y="0"/>
                  </a:moveTo>
                  <a:cubicBezTo>
                    <a:pt x="197" y="0"/>
                    <a:pt x="88" y="65"/>
                    <a:pt x="54" y="185"/>
                  </a:cubicBezTo>
                  <a:cubicBezTo>
                    <a:pt x="0" y="324"/>
                    <a:pt x="76" y="484"/>
                    <a:pt x="215" y="538"/>
                  </a:cubicBezTo>
                  <a:cubicBezTo>
                    <a:pt x="243" y="547"/>
                    <a:pt x="272" y="551"/>
                    <a:pt x="302" y="551"/>
                  </a:cubicBezTo>
                  <a:cubicBezTo>
                    <a:pt x="415" y="551"/>
                    <a:pt x="525" y="486"/>
                    <a:pt x="568" y="367"/>
                  </a:cubicBezTo>
                  <a:cubicBezTo>
                    <a:pt x="622" y="227"/>
                    <a:pt x="547" y="67"/>
                    <a:pt x="397" y="13"/>
                  </a:cubicBezTo>
                  <a:cubicBezTo>
                    <a:pt x="369" y="4"/>
                    <a:pt x="339" y="0"/>
                    <a:pt x="310"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23" name="Google Shape;417;p29">
              <a:extLst>
                <a:ext uri="{FF2B5EF4-FFF2-40B4-BE49-F238E27FC236}">
                  <a16:creationId xmlns:a16="http://schemas.microsoft.com/office/drawing/2014/main" xmlns="" id="{3A3D2BE6-DBFA-4367-F763-A98C1431BBFE}"/>
                </a:ext>
              </a:extLst>
            </p:cNvPr>
            <p:cNvSpPr/>
            <p:nvPr/>
          </p:nvSpPr>
          <p:spPr>
            <a:xfrm rot="1334966">
              <a:off x="1612454" y="599126"/>
              <a:ext cx="120250" cy="120106"/>
            </a:xfrm>
            <a:custGeom>
              <a:avLst/>
              <a:gdLst/>
              <a:ahLst/>
              <a:cxnLst/>
              <a:rect l="l" t="t" r="r" b="b"/>
              <a:pathLst>
                <a:path w="751" h="750" extrusionOk="0">
                  <a:moveTo>
                    <a:pt x="375" y="96"/>
                  </a:moveTo>
                  <a:cubicBezTo>
                    <a:pt x="536" y="96"/>
                    <a:pt x="665" y="225"/>
                    <a:pt x="665" y="375"/>
                  </a:cubicBezTo>
                  <a:cubicBezTo>
                    <a:pt x="665" y="536"/>
                    <a:pt x="536" y="653"/>
                    <a:pt x="375" y="653"/>
                  </a:cubicBezTo>
                  <a:cubicBezTo>
                    <a:pt x="225" y="653"/>
                    <a:pt x="97" y="536"/>
                    <a:pt x="97" y="375"/>
                  </a:cubicBezTo>
                  <a:cubicBezTo>
                    <a:pt x="97" y="225"/>
                    <a:pt x="225" y="96"/>
                    <a:pt x="375" y="96"/>
                  </a:cubicBezTo>
                  <a:close/>
                  <a:moveTo>
                    <a:pt x="375" y="0"/>
                  </a:moveTo>
                  <a:cubicBezTo>
                    <a:pt x="172" y="0"/>
                    <a:pt x="1" y="172"/>
                    <a:pt x="1" y="375"/>
                  </a:cubicBezTo>
                  <a:cubicBezTo>
                    <a:pt x="1" y="578"/>
                    <a:pt x="172" y="750"/>
                    <a:pt x="375" y="750"/>
                  </a:cubicBezTo>
                  <a:cubicBezTo>
                    <a:pt x="579" y="750"/>
                    <a:pt x="750" y="578"/>
                    <a:pt x="750" y="375"/>
                  </a:cubicBezTo>
                  <a:cubicBezTo>
                    <a:pt x="750" y="172"/>
                    <a:pt x="579" y="0"/>
                    <a:pt x="37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 name="Google Shape;418;p29">
              <a:extLst>
                <a:ext uri="{FF2B5EF4-FFF2-40B4-BE49-F238E27FC236}">
                  <a16:creationId xmlns:a16="http://schemas.microsoft.com/office/drawing/2014/main" xmlns="" id="{C4231A7C-2CD0-BA6F-C229-E9FBCF36343C}"/>
                </a:ext>
              </a:extLst>
            </p:cNvPr>
            <p:cNvSpPr/>
            <p:nvPr/>
          </p:nvSpPr>
          <p:spPr>
            <a:xfrm rot="1334994">
              <a:off x="767360" y="657344"/>
              <a:ext cx="107887" cy="107887"/>
            </a:xfrm>
            <a:custGeom>
              <a:avLst/>
              <a:gdLst/>
              <a:ahLst/>
              <a:cxnLst/>
              <a:rect l="l" t="t" r="r" b="b"/>
              <a:pathLst>
                <a:path w="558" h="558" extrusionOk="0">
                  <a:moveTo>
                    <a:pt x="108" y="1"/>
                  </a:moveTo>
                  <a:lnTo>
                    <a:pt x="0" y="97"/>
                  </a:lnTo>
                  <a:lnTo>
                    <a:pt x="182" y="279"/>
                  </a:lnTo>
                  <a:lnTo>
                    <a:pt x="0" y="461"/>
                  </a:lnTo>
                  <a:lnTo>
                    <a:pt x="108" y="558"/>
                  </a:lnTo>
                  <a:lnTo>
                    <a:pt x="279" y="386"/>
                  </a:lnTo>
                  <a:lnTo>
                    <a:pt x="461" y="558"/>
                  </a:lnTo>
                  <a:lnTo>
                    <a:pt x="557" y="461"/>
                  </a:lnTo>
                  <a:lnTo>
                    <a:pt x="386" y="279"/>
                  </a:lnTo>
                  <a:lnTo>
                    <a:pt x="557" y="97"/>
                  </a:lnTo>
                  <a:lnTo>
                    <a:pt x="461" y="1"/>
                  </a:lnTo>
                  <a:lnTo>
                    <a:pt x="279" y="172"/>
                  </a:lnTo>
                  <a:lnTo>
                    <a:pt x="108"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5" name="Google Shape;419;p29">
              <a:extLst>
                <a:ext uri="{FF2B5EF4-FFF2-40B4-BE49-F238E27FC236}">
                  <a16:creationId xmlns:a16="http://schemas.microsoft.com/office/drawing/2014/main" xmlns="" id="{7F50B728-25DD-5DF8-BFE4-B746EB9B0E84}"/>
                </a:ext>
              </a:extLst>
            </p:cNvPr>
            <p:cNvSpPr/>
            <p:nvPr/>
          </p:nvSpPr>
          <p:spPr>
            <a:xfrm rot="1334994">
              <a:off x="525796" y="1361196"/>
              <a:ext cx="120261" cy="106340"/>
            </a:xfrm>
            <a:custGeom>
              <a:avLst/>
              <a:gdLst/>
              <a:ahLst/>
              <a:cxnLst/>
              <a:rect l="l" t="t" r="r" b="b"/>
              <a:pathLst>
                <a:path w="622" h="550" extrusionOk="0">
                  <a:moveTo>
                    <a:pt x="303" y="0"/>
                  </a:moveTo>
                  <a:cubicBezTo>
                    <a:pt x="192" y="0"/>
                    <a:pt x="85" y="70"/>
                    <a:pt x="44" y="179"/>
                  </a:cubicBezTo>
                  <a:cubicBezTo>
                    <a:pt x="1" y="329"/>
                    <a:pt x="75" y="478"/>
                    <a:pt x="215" y="532"/>
                  </a:cubicBezTo>
                  <a:cubicBezTo>
                    <a:pt x="246" y="544"/>
                    <a:pt x="277" y="549"/>
                    <a:pt x="309" y="549"/>
                  </a:cubicBezTo>
                  <a:cubicBezTo>
                    <a:pt x="420" y="549"/>
                    <a:pt x="526" y="479"/>
                    <a:pt x="568" y="371"/>
                  </a:cubicBezTo>
                  <a:cubicBezTo>
                    <a:pt x="622" y="232"/>
                    <a:pt x="546" y="71"/>
                    <a:pt x="397" y="18"/>
                  </a:cubicBezTo>
                  <a:cubicBezTo>
                    <a:pt x="366" y="6"/>
                    <a:pt x="334" y="0"/>
                    <a:pt x="303"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grpSp>
      <p:grpSp>
        <p:nvGrpSpPr>
          <p:cNvPr id="26" name="Google Shape;1631;p45" descr="n16 zalo Nguyen Doan Thao Trang">
            <a:extLst>
              <a:ext uri="{FF2B5EF4-FFF2-40B4-BE49-F238E27FC236}">
                <a16:creationId xmlns:a16="http://schemas.microsoft.com/office/drawing/2014/main" xmlns="" id="{C5EA0C52-6B97-D498-70AC-3968B3CB7110}"/>
              </a:ext>
            </a:extLst>
          </p:cNvPr>
          <p:cNvGrpSpPr/>
          <p:nvPr/>
        </p:nvGrpSpPr>
        <p:grpSpPr>
          <a:xfrm rot="20376160">
            <a:off x="10295652" y="5687656"/>
            <a:ext cx="1459640" cy="666028"/>
            <a:chOff x="3219119" y="4353698"/>
            <a:chExt cx="1094730" cy="499521"/>
          </a:xfrm>
        </p:grpSpPr>
        <p:grpSp>
          <p:nvGrpSpPr>
            <p:cNvPr id="27" name="Google Shape;1632;p45">
              <a:extLst>
                <a:ext uri="{FF2B5EF4-FFF2-40B4-BE49-F238E27FC236}">
                  <a16:creationId xmlns:a16="http://schemas.microsoft.com/office/drawing/2014/main" xmlns="" id="{BCA62909-9786-1EE1-7460-1AFB2E5853C3}"/>
                </a:ext>
              </a:extLst>
            </p:cNvPr>
            <p:cNvGrpSpPr/>
            <p:nvPr/>
          </p:nvGrpSpPr>
          <p:grpSpPr>
            <a:xfrm flipH="1">
              <a:off x="3219119" y="4353698"/>
              <a:ext cx="1094730" cy="499521"/>
              <a:chOff x="1045050" y="540001"/>
              <a:chExt cx="838874" cy="382775"/>
            </a:xfrm>
          </p:grpSpPr>
          <p:sp>
            <p:nvSpPr>
              <p:cNvPr id="29" name="Google Shape;1633;p45">
                <a:extLst>
                  <a:ext uri="{FF2B5EF4-FFF2-40B4-BE49-F238E27FC236}">
                    <a16:creationId xmlns:a16="http://schemas.microsoft.com/office/drawing/2014/main" xmlns="" id="{1C972C49-6AB0-DCB2-D350-A75C229EFEBB}"/>
                  </a:ext>
                </a:extLst>
              </p:cNvPr>
              <p:cNvSpPr/>
              <p:nvPr/>
            </p:nvSpPr>
            <p:spPr>
              <a:xfrm rot="-5400000">
                <a:off x="1290896" y="346644"/>
                <a:ext cx="335021" cy="762308"/>
              </a:xfrm>
              <a:custGeom>
                <a:avLst/>
                <a:gdLst/>
                <a:ahLst/>
                <a:cxnLst/>
                <a:rect l="l" t="t" r="r" b="b"/>
                <a:pathLst>
                  <a:path w="2476" h="5634" extrusionOk="0">
                    <a:moveTo>
                      <a:pt x="1126" y="1"/>
                    </a:moveTo>
                    <a:lnTo>
                      <a:pt x="997" y="75"/>
                    </a:lnTo>
                    <a:lnTo>
                      <a:pt x="2261" y="2271"/>
                    </a:lnTo>
                    <a:lnTo>
                      <a:pt x="1" y="3631"/>
                    </a:lnTo>
                    <a:lnTo>
                      <a:pt x="98" y="5634"/>
                    </a:lnTo>
                    <a:lnTo>
                      <a:pt x="247" y="5634"/>
                    </a:lnTo>
                    <a:lnTo>
                      <a:pt x="162" y="3716"/>
                    </a:lnTo>
                    <a:lnTo>
                      <a:pt x="2475" y="2324"/>
                    </a:lnTo>
                    <a:lnTo>
                      <a:pt x="1126" y="1"/>
                    </a:ln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30" name="Google Shape;1634;p45">
                <a:extLst>
                  <a:ext uri="{FF2B5EF4-FFF2-40B4-BE49-F238E27FC236}">
                    <a16:creationId xmlns:a16="http://schemas.microsoft.com/office/drawing/2014/main" xmlns="" id="{978974DC-7177-F4A9-676D-7F632E394597}"/>
                  </a:ext>
                </a:extLst>
              </p:cNvPr>
              <p:cNvSpPr/>
              <p:nvPr/>
            </p:nvSpPr>
            <p:spPr>
              <a:xfrm rot="-5400000">
                <a:off x="1532272" y="843486"/>
                <a:ext cx="84161" cy="74418"/>
              </a:xfrm>
              <a:custGeom>
                <a:avLst/>
                <a:gdLst/>
                <a:ahLst/>
                <a:cxnLst/>
                <a:rect l="l" t="t" r="r" b="b"/>
                <a:pathLst>
                  <a:path w="622" h="550" extrusionOk="0">
                    <a:moveTo>
                      <a:pt x="303" y="0"/>
                    </a:moveTo>
                    <a:cubicBezTo>
                      <a:pt x="192" y="0"/>
                      <a:pt x="85" y="70"/>
                      <a:pt x="44" y="179"/>
                    </a:cubicBezTo>
                    <a:cubicBezTo>
                      <a:pt x="1" y="329"/>
                      <a:pt x="75" y="478"/>
                      <a:pt x="215" y="532"/>
                    </a:cubicBezTo>
                    <a:cubicBezTo>
                      <a:pt x="246" y="544"/>
                      <a:pt x="277" y="549"/>
                      <a:pt x="309" y="549"/>
                    </a:cubicBezTo>
                    <a:cubicBezTo>
                      <a:pt x="420" y="549"/>
                      <a:pt x="526" y="479"/>
                      <a:pt x="568" y="371"/>
                    </a:cubicBezTo>
                    <a:cubicBezTo>
                      <a:pt x="622" y="232"/>
                      <a:pt x="546" y="71"/>
                      <a:pt x="397" y="18"/>
                    </a:cubicBezTo>
                    <a:cubicBezTo>
                      <a:pt x="366" y="6"/>
                      <a:pt x="334" y="0"/>
                      <a:pt x="303"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1" name="Google Shape;1635;p45">
                <a:extLst>
                  <a:ext uri="{FF2B5EF4-FFF2-40B4-BE49-F238E27FC236}">
                    <a16:creationId xmlns:a16="http://schemas.microsoft.com/office/drawing/2014/main" xmlns="" id="{37186A28-E553-A4C5-646D-AF900092E494}"/>
                  </a:ext>
                </a:extLst>
              </p:cNvPr>
              <p:cNvSpPr/>
              <p:nvPr/>
            </p:nvSpPr>
            <p:spPr>
              <a:xfrm rot="-5400000">
                <a:off x="1343390" y="544602"/>
                <a:ext cx="84297" cy="75094"/>
              </a:xfrm>
              <a:custGeom>
                <a:avLst/>
                <a:gdLst/>
                <a:ahLst/>
                <a:cxnLst/>
                <a:rect l="l" t="t" r="r" b="b"/>
                <a:pathLst>
                  <a:path w="623" h="555" extrusionOk="0">
                    <a:moveTo>
                      <a:pt x="327" y="1"/>
                    </a:moveTo>
                    <a:cubicBezTo>
                      <a:pt x="211" y="1"/>
                      <a:pt x="98" y="71"/>
                      <a:pt x="54" y="184"/>
                    </a:cubicBezTo>
                    <a:cubicBezTo>
                      <a:pt x="1" y="323"/>
                      <a:pt x="75" y="484"/>
                      <a:pt x="225" y="537"/>
                    </a:cubicBezTo>
                    <a:cubicBezTo>
                      <a:pt x="256" y="549"/>
                      <a:pt x="287" y="555"/>
                      <a:pt x="319" y="555"/>
                    </a:cubicBezTo>
                    <a:cubicBezTo>
                      <a:pt x="430" y="555"/>
                      <a:pt x="537" y="483"/>
                      <a:pt x="579" y="366"/>
                    </a:cubicBezTo>
                    <a:cubicBezTo>
                      <a:pt x="622" y="227"/>
                      <a:pt x="547" y="66"/>
                      <a:pt x="408" y="13"/>
                    </a:cubicBezTo>
                    <a:cubicBezTo>
                      <a:pt x="381" y="5"/>
                      <a:pt x="354" y="1"/>
                      <a:pt x="327"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2" name="Google Shape;1636;p45">
                <a:extLst>
                  <a:ext uri="{FF2B5EF4-FFF2-40B4-BE49-F238E27FC236}">
                    <a16:creationId xmlns:a16="http://schemas.microsoft.com/office/drawing/2014/main" xmlns="" id="{84F14B20-29B5-FE82-72DD-4812E82D9624}"/>
                  </a:ext>
                </a:extLst>
              </p:cNvPr>
              <p:cNvSpPr/>
              <p:nvPr/>
            </p:nvSpPr>
            <p:spPr>
              <a:xfrm rot="-5400000">
                <a:off x="1804635" y="837668"/>
                <a:ext cx="84161" cy="74418"/>
              </a:xfrm>
              <a:custGeom>
                <a:avLst/>
                <a:gdLst/>
                <a:ahLst/>
                <a:cxnLst/>
                <a:rect l="l" t="t" r="r" b="b"/>
                <a:pathLst>
                  <a:path w="622" h="550" extrusionOk="0">
                    <a:moveTo>
                      <a:pt x="314" y="1"/>
                    </a:moveTo>
                    <a:cubicBezTo>
                      <a:pt x="203" y="1"/>
                      <a:pt x="96" y="70"/>
                      <a:pt x="54" y="179"/>
                    </a:cubicBezTo>
                    <a:cubicBezTo>
                      <a:pt x="1" y="329"/>
                      <a:pt x="75" y="479"/>
                      <a:pt x="225" y="532"/>
                    </a:cubicBezTo>
                    <a:cubicBezTo>
                      <a:pt x="256" y="544"/>
                      <a:pt x="288" y="550"/>
                      <a:pt x="319" y="550"/>
                    </a:cubicBezTo>
                    <a:cubicBezTo>
                      <a:pt x="430" y="550"/>
                      <a:pt x="534" y="480"/>
                      <a:pt x="568" y="372"/>
                    </a:cubicBezTo>
                    <a:cubicBezTo>
                      <a:pt x="622" y="222"/>
                      <a:pt x="546" y="72"/>
                      <a:pt x="407" y="18"/>
                    </a:cubicBezTo>
                    <a:cubicBezTo>
                      <a:pt x="377" y="6"/>
                      <a:pt x="345" y="1"/>
                      <a:pt x="314"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33" name="Google Shape;1637;p45">
                <a:extLst>
                  <a:ext uri="{FF2B5EF4-FFF2-40B4-BE49-F238E27FC236}">
                    <a16:creationId xmlns:a16="http://schemas.microsoft.com/office/drawing/2014/main" xmlns="" id="{5C9FC3C2-A152-3B92-C523-CFD5C90023B7}"/>
                  </a:ext>
                </a:extLst>
              </p:cNvPr>
              <p:cNvSpPr/>
              <p:nvPr/>
            </p:nvSpPr>
            <p:spPr>
              <a:xfrm rot="-5400000">
                <a:off x="1040314" y="714407"/>
                <a:ext cx="84161" cy="74688"/>
              </a:xfrm>
              <a:custGeom>
                <a:avLst/>
                <a:gdLst/>
                <a:ahLst/>
                <a:cxnLst/>
                <a:rect l="l" t="t" r="r" b="b"/>
                <a:pathLst>
                  <a:path w="622" h="552" extrusionOk="0">
                    <a:moveTo>
                      <a:pt x="310" y="0"/>
                    </a:moveTo>
                    <a:cubicBezTo>
                      <a:pt x="197" y="0"/>
                      <a:pt x="88" y="65"/>
                      <a:pt x="54" y="185"/>
                    </a:cubicBezTo>
                    <a:cubicBezTo>
                      <a:pt x="0" y="324"/>
                      <a:pt x="76" y="484"/>
                      <a:pt x="215" y="538"/>
                    </a:cubicBezTo>
                    <a:cubicBezTo>
                      <a:pt x="243" y="547"/>
                      <a:pt x="272" y="551"/>
                      <a:pt x="302" y="551"/>
                    </a:cubicBezTo>
                    <a:cubicBezTo>
                      <a:pt x="415" y="551"/>
                      <a:pt x="525" y="486"/>
                      <a:pt x="568" y="367"/>
                    </a:cubicBezTo>
                    <a:cubicBezTo>
                      <a:pt x="622" y="227"/>
                      <a:pt x="547" y="67"/>
                      <a:pt x="397" y="13"/>
                    </a:cubicBezTo>
                    <a:cubicBezTo>
                      <a:pt x="369" y="4"/>
                      <a:pt x="339" y="0"/>
                      <a:pt x="310"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grpSp>
        <p:sp>
          <p:nvSpPr>
            <p:cNvPr id="28" name="Google Shape;1638;p45">
              <a:extLst>
                <a:ext uri="{FF2B5EF4-FFF2-40B4-BE49-F238E27FC236}">
                  <a16:creationId xmlns:a16="http://schemas.microsoft.com/office/drawing/2014/main" xmlns="" id="{95BBA265-32DB-65F3-30BA-9AEB3D5B4E02}"/>
                </a:ext>
              </a:extLst>
            </p:cNvPr>
            <p:cNvSpPr/>
            <p:nvPr/>
          </p:nvSpPr>
          <p:spPr>
            <a:xfrm flipH="1">
              <a:off x="3345501" y="4399429"/>
              <a:ext cx="70601" cy="70601"/>
            </a:xfrm>
            <a:custGeom>
              <a:avLst/>
              <a:gdLst/>
              <a:ahLst/>
              <a:cxnLst/>
              <a:rect l="l" t="t" r="r" b="b"/>
              <a:pathLst>
                <a:path w="558" h="558" extrusionOk="0">
                  <a:moveTo>
                    <a:pt x="108" y="0"/>
                  </a:moveTo>
                  <a:lnTo>
                    <a:pt x="1" y="97"/>
                  </a:lnTo>
                  <a:lnTo>
                    <a:pt x="183" y="279"/>
                  </a:lnTo>
                  <a:lnTo>
                    <a:pt x="1" y="450"/>
                  </a:lnTo>
                  <a:lnTo>
                    <a:pt x="108" y="557"/>
                  </a:lnTo>
                  <a:lnTo>
                    <a:pt x="279" y="376"/>
                  </a:lnTo>
                  <a:lnTo>
                    <a:pt x="462" y="557"/>
                  </a:lnTo>
                  <a:lnTo>
                    <a:pt x="558" y="450"/>
                  </a:lnTo>
                  <a:lnTo>
                    <a:pt x="386" y="279"/>
                  </a:lnTo>
                  <a:lnTo>
                    <a:pt x="558" y="97"/>
                  </a:lnTo>
                  <a:lnTo>
                    <a:pt x="462" y="0"/>
                  </a:lnTo>
                  <a:lnTo>
                    <a:pt x="279" y="172"/>
                  </a:lnTo>
                  <a:lnTo>
                    <a:pt x="108"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pic>
        <p:nvPicPr>
          <p:cNvPr id="35" name="Picture 34" descr="n16 zalo Nguyen Doan Thao Trang">
            <a:extLst>
              <a:ext uri="{FF2B5EF4-FFF2-40B4-BE49-F238E27FC236}">
                <a16:creationId xmlns:a16="http://schemas.microsoft.com/office/drawing/2014/main" xmlns="" id="{E8A25A95-A5E5-B65E-CEC9-962604E95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79402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6 zalo Nguyen Doan Thao Trang">
            <a:extLst>
              <a:ext uri="{FF2B5EF4-FFF2-40B4-BE49-F238E27FC236}">
                <a16:creationId xmlns:a16="http://schemas.microsoft.com/office/drawing/2014/main" xmlns="" id="{64DE8076-A671-1B1E-0AC3-F841EAD129AD}"/>
              </a:ext>
            </a:extLst>
          </p:cNvPr>
          <p:cNvPicPr>
            <a:picLocks noChangeAspect="1"/>
          </p:cNvPicPr>
          <p:nvPr/>
        </p:nvPicPr>
        <p:blipFill>
          <a:blip r:embed="rId2"/>
          <a:stretch>
            <a:fillRect/>
          </a:stretch>
        </p:blipFill>
        <p:spPr>
          <a:xfrm>
            <a:off x="-15596" y="-349762"/>
            <a:ext cx="12360530" cy="6950945"/>
          </a:xfrm>
          <a:prstGeom prst="rect">
            <a:avLst/>
          </a:prstGeom>
        </p:spPr>
      </p:pic>
      <p:sp>
        <p:nvSpPr>
          <p:cNvPr id="100" name="Flowchart: Manual Operation 99" descr="n16 zalo Nguyen Doan Thao Trang">
            <a:extLst>
              <a:ext uri="{FF2B5EF4-FFF2-40B4-BE49-F238E27FC236}">
                <a16:creationId xmlns:a16="http://schemas.microsoft.com/office/drawing/2014/main" xmlns="" id="{90CAE378-23CA-2457-B2F0-496F79830140}"/>
              </a:ext>
            </a:extLst>
          </p:cNvPr>
          <p:cNvSpPr/>
          <p:nvPr/>
        </p:nvSpPr>
        <p:spPr>
          <a:xfrm>
            <a:off x="6841545" y="4452318"/>
            <a:ext cx="625499" cy="2032827"/>
          </a:xfrm>
          <a:prstGeom prst="flowChartManualOperation">
            <a:avLst/>
          </a:prstGeom>
          <a:solidFill>
            <a:srgbClr val="3A5B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Manual Operation 58" descr="n16 zalo Nguyen Doan Thao Trang">
            <a:extLst>
              <a:ext uri="{FF2B5EF4-FFF2-40B4-BE49-F238E27FC236}">
                <a16:creationId xmlns:a16="http://schemas.microsoft.com/office/drawing/2014/main" xmlns="" id="{5D5B3481-DB70-B47E-9F92-A4F618F48579}"/>
              </a:ext>
            </a:extLst>
          </p:cNvPr>
          <p:cNvSpPr/>
          <p:nvPr/>
        </p:nvSpPr>
        <p:spPr>
          <a:xfrm>
            <a:off x="6607910" y="4470106"/>
            <a:ext cx="541951" cy="2032827"/>
          </a:xfrm>
          <a:prstGeom prst="flowChartManualOperation">
            <a:avLst/>
          </a:prstGeom>
          <a:solidFill>
            <a:srgbClr val="3A5B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descr="n16 zalo Nguyen Doan Thao Trang">
            <a:extLst>
              <a:ext uri="{FF2B5EF4-FFF2-40B4-BE49-F238E27FC236}">
                <a16:creationId xmlns:a16="http://schemas.microsoft.com/office/drawing/2014/main" xmlns="" id="{BAF6D21B-614E-5A55-9375-C08CF2C31374}"/>
              </a:ext>
            </a:extLst>
          </p:cNvPr>
          <p:cNvGrpSpPr/>
          <p:nvPr/>
        </p:nvGrpSpPr>
        <p:grpSpPr>
          <a:xfrm>
            <a:off x="6749623" y="6316553"/>
            <a:ext cx="628112" cy="258204"/>
            <a:chOff x="5575539" y="5815053"/>
            <a:chExt cx="628112" cy="301019"/>
          </a:xfrm>
        </p:grpSpPr>
        <p:sp>
          <p:nvSpPr>
            <p:cNvPr id="72" name="Freeform: Shape 71">
              <a:extLst>
                <a:ext uri="{FF2B5EF4-FFF2-40B4-BE49-F238E27FC236}">
                  <a16:creationId xmlns:a16="http://schemas.microsoft.com/office/drawing/2014/main" xmlns="" id="{27AF3DA0-6F17-946C-8E45-48D12E816705}"/>
                </a:ext>
              </a:extLst>
            </p:cNvPr>
            <p:cNvSpPr/>
            <p:nvPr/>
          </p:nvSpPr>
          <p:spPr>
            <a:xfrm>
              <a:off x="5575539" y="5852460"/>
              <a:ext cx="508187" cy="262836"/>
            </a:xfrm>
            <a:custGeom>
              <a:avLst/>
              <a:gdLst>
                <a:gd name="connsiteX0" fmla="*/ 519544 w 1039088"/>
                <a:gd name="connsiteY0" fmla="*/ 0 h 505517"/>
                <a:gd name="connsiteX1" fmla="*/ 1039088 w 1039088"/>
                <a:gd name="connsiteY1" fmla="*/ 441418 h 505517"/>
                <a:gd name="connsiteX2" fmla="*/ 1031483 w 1039088"/>
                <a:gd name="connsiteY2" fmla="*/ 505517 h 505517"/>
                <a:gd name="connsiteX3" fmla="*/ 7606 w 1039088"/>
                <a:gd name="connsiteY3" fmla="*/ 505517 h 505517"/>
                <a:gd name="connsiteX4" fmla="*/ 0 w 1039088"/>
                <a:gd name="connsiteY4" fmla="*/ 441418 h 505517"/>
                <a:gd name="connsiteX5" fmla="*/ 519544 w 1039088"/>
                <a:gd name="connsiteY5" fmla="*/ 0 h 50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088" h="505517">
                  <a:moveTo>
                    <a:pt x="519544" y="0"/>
                  </a:moveTo>
                  <a:cubicBezTo>
                    <a:pt x="806480" y="0"/>
                    <a:pt x="1039088" y="197630"/>
                    <a:pt x="1039088" y="441418"/>
                  </a:cubicBezTo>
                  <a:lnTo>
                    <a:pt x="1031483" y="505517"/>
                  </a:lnTo>
                  <a:lnTo>
                    <a:pt x="7606" y="505517"/>
                  </a:lnTo>
                  <a:lnTo>
                    <a:pt x="0" y="441418"/>
                  </a:lnTo>
                  <a:cubicBezTo>
                    <a:pt x="0" y="197630"/>
                    <a:pt x="232608" y="0"/>
                    <a:pt x="519544" y="0"/>
                  </a:cubicBezTo>
                  <a:close/>
                </a:path>
              </a:pathLst>
            </a:custGeom>
            <a:solidFill>
              <a:srgbClr val="FFC8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a16="http://schemas.microsoft.com/office/drawing/2014/main" xmlns="" id="{84F49232-7E11-E5FA-E6C8-D18AAD52AFA1}"/>
                </a:ext>
              </a:extLst>
            </p:cNvPr>
            <p:cNvSpPr/>
            <p:nvPr/>
          </p:nvSpPr>
          <p:spPr>
            <a:xfrm>
              <a:off x="5873162" y="5815053"/>
              <a:ext cx="330489" cy="301019"/>
            </a:xfrm>
            <a:custGeom>
              <a:avLst/>
              <a:gdLst>
                <a:gd name="connsiteX0" fmla="*/ 519544 w 1039088"/>
                <a:gd name="connsiteY0" fmla="*/ 0 h 505517"/>
                <a:gd name="connsiteX1" fmla="*/ 1039088 w 1039088"/>
                <a:gd name="connsiteY1" fmla="*/ 441418 h 505517"/>
                <a:gd name="connsiteX2" fmla="*/ 1031483 w 1039088"/>
                <a:gd name="connsiteY2" fmla="*/ 505517 h 505517"/>
                <a:gd name="connsiteX3" fmla="*/ 7606 w 1039088"/>
                <a:gd name="connsiteY3" fmla="*/ 505517 h 505517"/>
                <a:gd name="connsiteX4" fmla="*/ 0 w 1039088"/>
                <a:gd name="connsiteY4" fmla="*/ 441418 h 505517"/>
                <a:gd name="connsiteX5" fmla="*/ 519544 w 1039088"/>
                <a:gd name="connsiteY5" fmla="*/ 0 h 50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088" h="505517">
                  <a:moveTo>
                    <a:pt x="519544" y="0"/>
                  </a:moveTo>
                  <a:cubicBezTo>
                    <a:pt x="806480" y="0"/>
                    <a:pt x="1039088" y="197630"/>
                    <a:pt x="1039088" y="441418"/>
                  </a:cubicBezTo>
                  <a:lnTo>
                    <a:pt x="1031483" y="505517"/>
                  </a:lnTo>
                  <a:lnTo>
                    <a:pt x="7606" y="505517"/>
                  </a:lnTo>
                  <a:lnTo>
                    <a:pt x="0" y="441418"/>
                  </a:lnTo>
                  <a:cubicBezTo>
                    <a:pt x="0" y="197630"/>
                    <a:pt x="232608" y="0"/>
                    <a:pt x="519544" y="0"/>
                  </a:cubicBezTo>
                  <a:close/>
                </a:path>
              </a:pathLst>
            </a:custGeom>
            <a:solidFill>
              <a:srgbClr val="FFC8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6" name="Rectangle 55" descr="n16 zalo Nguyen Doan Thao Trang">
            <a:extLst>
              <a:ext uri="{FF2B5EF4-FFF2-40B4-BE49-F238E27FC236}">
                <a16:creationId xmlns:a16="http://schemas.microsoft.com/office/drawing/2014/main" xmlns="" id="{C94ED1C6-46A1-9E14-FEA3-28E7E3B4B09F}"/>
              </a:ext>
            </a:extLst>
          </p:cNvPr>
          <p:cNvSpPr/>
          <p:nvPr/>
        </p:nvSpPr>
        <p:spPr>
          <a:xfrm>
            <a:off x="-54198" y="6574031"/>
            <a:ext cx="12360529" cy="3462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descr="n16 zalo Nguyen Doan Thao Trang">
            <a:extLst>
              <a:ext uri="{FF2B5EF4-FFF2-40B4-BE49-F238E27FC236}">
                <a16:creationId xmlns:a16="http://schemas.microsoft.com/office/drawing/2014/main" xmlns="" id="{7117AA64-D761-430B-F314-B72E85F0BC61}"/>
              </a:ext>
            </a:extLst>
          </p:cNvPr>
          <p:cNvSpPr/>
          <p:nvPr/>
        </p:nvSpPr>
        <p:spPr>
          <a:xfrm rot="12309325">
            <a:off x="6369923" y="4008665"/>
            <a:ext cx="245521" cy="903681"/>
          </a:xfrm>
          <a:custGeom>
            <a:avLst/>
            <a:gdLst>
              <a:gd name="connsiteX0" fmla="*/ 200258 w 399601"/>
              <a:gd name="connsiteY0" fmla="*/ 0 h 903681"/>
              <a:gd name="connsiteX1" fmla="*/ 399601 w 399601"/>
              <a:gd name="connsiteY1" fmla="*/ 199343 h 903681"/>
              <a:gd name="connsiteX2" fmla="*/ 399600 w 399601"/>
              <a:gd name="connsiteY2" fmla="*/ 690374 h 903681"/>
              <a:gd name="connsiteX3" fmla="*/ 399600 w 399601"/>
              <a:gd name="connsiteY3" fmla="*/ 903681 h 903681"/>
              <a:gd name="connsiteX4" fmla="*/ 0 w 399601"/>
              <a:gd name="connsiteY4" fmla="*/ 903681 h 903681"/>
              <a:gd name="connsiteX5" fmla="*/ 0 w 399601"/>
              <a:gd name="connsiteY5" fmla="*/ 435826 h 903681"/>
              <a:gd name="connsiteX6" fmla="*/ 915 w 399601"/>
              <a:gd name="connsiteY6" fmla="*/ 435826 h 903681"/>
              <a:gd name="connsiteX7" fmla="*/ 915 w 399601"/>
              <a:gd name="connsiteY7" fmla="*/ 199343 h 903681"/>
              <a:gd name="connsiteX8" fmla="*/ 200258 w 399601"/>
              <a:gd name="connsiteY8" fmla="*/ 0 h 9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601" h="903681">
                <a:moveTo>
                  <a:pt x="200258" y="0"/>
                </a:moveTo>
                <a:cubicBezTo>
                  <a:pt x="310352" y="0"/>
                  <a:pt x="399601" y="89249"/>
                  <a:pt x="399601" y="199343"/>
                </a:cubicBezTo>
                <a:cubicBezTo>
                  <a:pt x="399601" y="363020"/>
                  <a:pt x="399600" y="526697"/>
                  <a:pt x="399600" y="690374"/>
                </a:cubicBezTo>
                <a:lnTo>
                  <a:pt x="399600" y="903681"/>
                </a:lnTo>
                <a:lnTo>
                  <a:pt x="0" y="903681"/>
                </a:lnTo>
                <a:lnTo>
                  <a:pt x="0" y="435826"/>
                </a:lnTo>
                <a:lnTo>
                  <a:pt x="915" y="435826"/>
                </a:lnTo>
                <a:lnTo>
                  <a:pt x="915" y="199343"/>
                </a:lnTo>
                <a:cubicBezTo>
                  <a:pt x="915" y="89249"/>
                  <a:pt x="90164" y="0"/>
                  <a:pt x="200258" y="0"/>
                </a:cubicBezTo>
                <a:close/>
              </a:path>
            </a:pathLst>
          </a:custGeom>
          <a:solidFill>
            <a:srgbClr val="F9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descr="n16 zalo Nguyen Doan Thao Trang">
            <a:extLst>
              <a:ext uri="{FF2B5EF4-FFF2-40B4-BE49-F238E27FC236}">
                <a16:creationId xmlns:a16="http://schemas.microsoft.com/office/drawing/2014/main" xmlns="" id="{B0997D5E-CFA4-3C14-AEA2-570B178BA6D4}"/>
              </a:ext>
            </a:extLst>
          </p:cNvPr>
          <p:cNvSpPr/>
          <p:nvPr/>
        </p:nvSpPr>
        <p:spPr>
          <a:xfrm rot="1438800">
            <a:off x="6610247" y="3592805"/>
            <a:ext cx="399601" cy="613386"/>
          </a:xfrm>
          <a:custGeom>
            <a:avLst/>
            <a:gdLst>
              <a:gd name="connsiteX0" fmla="*/ 200258 w 399601"/>
              <a:gd name="connsiteY0" fmla="*/ 0 h 903681"/>
              <a:gd name="connsiteX1" fmla="*/ 399601 w 399601"/>
              <a:gd name="connsiteY1" fmla="*/ 199343 h 903681"/>
              <a:gd name="connsiteX2" fmla="*/ 399600 w 399601"/>
              <a:gd name="connsiteY2" fmla="*/ 690374 h 903681"/>
              <a:gd name="connsiteX3" fmla="*/ 399600 w 399601"/>
              <a:gd name="connsiteY3" fmla="*/ 903681 h 903681"/>
              <a:gd name="connsiteX4" fmla="*/ 0 w 399601"/>
              <a:gd name="connsiteY4" fmla="*/ 903681 h 903681"/>
              <a:gd name="connsiteX5" fmla="*/ 0 w 399601"/>
              <a:gd name="connsiteY5" fmla="*/ 435826 h 903681"/>
              <a:gd name="connsiteX6" fmla="*/ 915 w 399601"/>
              <a:gd name="connsiteY6" fmla="*/ 435826 h 903681"/>
              <a:gd name="connsiteX7" fmla="*/ 915 w 399601"/>
              <a:gd name="connsiteY7" fmla="*/ 199343 h 903681"/>
              <a:gd name="connsiteX8" fmla="*/ 200258 w 399601"/>
              <a:gd name="connsiteY8" fmla="*/ 0 h 9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601" h="903681">
                <a:moveTo>
                  <a:pt x="200258" y="0"/>
                </a:moveTo>
                <a:cubicBezTo>
                  <a:pt x="310352" y="0"/>
                  <a:pt x="399601" y="89249"/>
                  <a:pt x="399601" y="199343"/>
                </a:cubicBezTo>
                <a:cubicBezTo>
                  <a:pt x="399601" y="363020"/>
                  <a:pt x="399600" y="526697"/>
                  <a:pt x="399600" y="690374"/>
                </a:cubicBezTo>
                <a:lnTo>
                  <a:pt x="399600" y="903681"/>
                </a:lnTo>
                <a:lnTo>
                  <a:pt x="0" y="903681"/>
                </a:lnTo>
                <a:lnTo>
                  <a:pt x="0" y="435826"/>
                </a:lnTo>
                <a:lnTo>
                  <a:pt x="915" y="435826"/>
                </a:lnTo>
                <a:lnTo>
                  <a:pt x="915" y="199343"/>
                </a:lnTo>
                <a:cubicBezTo>
                  <a:pt x="915" y="89249"/>
                  <a:pt x="90164" y="0"/>
                  <a:pt x="200258" y="0"/>
                </a:cubicBezTo>
                <a:close/>
              </a:path>
            </a:pathLst>
          </a:custGeom>
          <a:solidFill>
            <a:srgbClr val="FFC8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Rectangle 94" descr="n16 zalo Nguyen Doan Thao Trang">
            <a:extLst>
              <a:ext uri="{FF2B5EF4-FFF2-40B4-BE49-F238E27FC236}">
                <a16:creationId xmlns:a16="http://schemas.microsoft.com/office/drawing/2014/main" xmlns="" id="{38DD85C6-4F8B-567E-776C-C16826C9B8C2}"/>
              </a:ext>
            </a:extLst>
          </p:cNvPr>
          <p:cNvSpPr/>
          <p:nvPr/>
        </p:nvSpPr>
        <p:spPr>
          <a:xfrm>
            <a:off x="4240936" y="5111062"/>
            <a:ext cx="1470025" cy="1470027"/>
          </a:xfrm>
          <a:prstGeom prst="rect">
            <a:avLst/>
          </a:prstGeom>
          <a:solidFill>
            <a:srgbClr val="F9C178"/>
          </a:solidFill>
          <a:ln w="3175" cap="flat" cmpd="sng" algn="ctr">
            <a:solidFill>
              <a:srgbClr val="F7E8DE">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E8DE"/>
              </a:solidFill>
              <a:effectLst/>
              <a:uLnTx/>
              <a:uFillTx/>
              <a:latin typeface="Arial"/>
              <a:ea typeface="+mn-ea"/>
              <a:cs typeface="+mn-cs"/>
              <a:sym typeface="Arial"/>
            </a:endParaRPr>
          </a:p>
        </p:txBody>
      </p:sp>
      <p:sp>
        <p:nvSpPr>
          <p:cNvPr id="96" name="Rectangle 106" descr="n16 zalo Nguyen Doan Thao Trang">
            <a:extLst>
              <a:ext uri="{FF2B5EF4-FFF2-40B4-BE49-F238E27FC236}">
                <a16:creationId xmlns:a16="http://schemas.microsoft.com/office/drawing/2014/main" xmlns="" id="{839A65DF-F7B4-F311-018C-13660EC43D00}"/>
              </a:ext>
            </a:extLst>
          </p:cNvPr>
          <p:cNvSpPr/>
          <p:nvPr/>
        </p:nvSpPr>
        <p:spPr>
          <a:xfrm>
            <a:off x="5683333" y="4705857"/>
            <a:ext cx="749300" cy="1863240"/>
          </a:xfrm>
          <a:custGeom>
            <a:avLst/>
            <a:gdLst>
              <a:gd name="connsiteX0" fmla="*/ 0 w 1145754"/>
              <a:gd name="connsiteY0" fmla="*/ 0 h 1145754"/>
              <a:gd name="connsiteX1" fmla="*/ 1145754 w 1145754"/>
              <a:gd name="connsiteY1" fmla="*/ 0 h 1145754"/>
              <a:gd name="connsiteX2" fmla="*/ 1145754 w 1145754"/>
              <a:gd name="connsiteY2" fmla="*/ 1145754 h 1145754"/>
              <a:gd name="connsiteX3" fmla="*/ 0 w 1145754"/>
              <a:gd name="connsiteY3" fmla="*/ 1145754 h 1145754"/>
              <a:gd name="connsiteX4" fmla="*/ 0 w 1145754"/>
              <a:gd name="connsiteY4" fmla="*/ 0 h 1145754"/>
              <a:gd name="connsiteX0" fmla="*/ 0 w 1145754"/>
              <a:gd name="connsiteY0" fmla="*/ 306475 h 1452229"/>
              <a:gd name="connsiteX1" fmla="*/ 583046 w 1145754"/>
              <a:gd name="connsiteY1" fmla="*/ 0 h 1452229"/>
              <a:gd name="connsiteX2" fmla="*/ 1145754 w 1145754"/>
              <a:gd name="connsiteY2" fmla="*/ 1452229 h 1452229"/>
              <a:gd name="connsiteX3" fmla="*/ 0 w 1145754"/>
              <a:gd name="connsiteY3" fmla="*/ 1452229 h 1452229"/>
              <a:gd name="connsiteX4" fmla="*/ 0 w 1145754"/>
              <a:gd name="connsiteY4" fmla="*/ 306475 h 1452229"/>
              <a:gd name="connsiteX0" fmla="*/ 0 w 623240"/>
              <a:gd name="connsiteY0" fmla="*/ 306475 h 1452229"/>
              <a:gd name="connsiteX1" fmla="*/ 583046 w 623240"/>
              <a:gd name="connsiteY1" fmla="*/ 0 h 1452229"/>
              <a:gd name="connsiteX2" fmla="*/ 623240 w 623240"/>
              <a:gd name="connsiteY2" fmla="*/ 1050295 h 1452229"/>
              <a:gd name="connsiteX3" fmla="*/ 0 w 623240"/>
              <a:gd name="connsiteY3" fmla="*/ 1452229 h 1452229"/>
              <a:gd name="connsiteX4" fmla="*/ 0 w 623240"/>
              <a:gd name="connsiteY4" fmla="*/ 306475 h 1452229"/>
              <a:gd name="connsiteX0" fmla="*/ 0 w 593095"/>
              <a:gd name="connsiteY0" fmla="*/ 306475 h 1452229"/>
              <a:gd name="connsiteX1" fmla="*/ 583046 w 593095"/>
              <a:gd name="connsiteY1" fmla="*/ 0 h 1452229"/>
              <a:gd name="connsiteX2" fmla="*/ 593095 w 593095"/>
              <a:gd name="connsiteY2" fmla="*/ 1050295 h 1452229"/>
              <a:gd name="connsiteX3" fmla="*/ 0 w 593095"/>
              <a:gd name="connsiteY3" fmla="*/ 1452229 h 1452229"/>
              <a:gd name="connsiteX4" fmla="*/ 0 w 593095"/>
              <a:gd name="connsiteY4" fmla="*/ 306475 h 1452229"/>
              <a:gd name="connsiteX0" fmla="*/ 0 w 583654"/>
              <a:gd name="connsiteY0" fmla="*/ 306475 h 1452229"/>
              <a:gd name="connsiteX1" fmla="*/ 583046 w 583654"/>
              <a:gd name="connsiteY1" fmla="*/ 0 h 1452229"/>
              <a:gd name="connsiteX2" fmla="*/ 578022 w 583654"/>
              <a:gd name="connsiteY2" fmla="*/ 1050295 h 1452229"/>
              <a:gd name="connsiteX3" fmla="*/ 0 w 583654"/>
              <a:gd name="connsiteY3" fmla="*/ 1452229 h 1452229"/>
              <a:gd name="connsiteX4" fmla="*/ 0 w 583654"/>
              <a:gd name="connsiteY4" fmla="*/ 306475 h 1452229"/>
              <a:gd name="connsiteX0" fmla="*/ 0 w 588071"/>
              <a:gd name="connsiteY0" fmla="*/ 306475 h 1452229"/>
              <a:gd name="connsiteX1" fmla="*/ 583046 w 588071"/>
              <a:gd name="connsiteY1" fmla="*/ 0 h 1452229"/>
              <a:gd name="connsiteX2" fmla="*/ 588071 w 588071"/>
              <a:gd name="connsiteY2" fmla="*/ 1050295 h 1452229"/>
              <a:gd name="connsiteX3" fmla="*/ 0 w 588071"/>
              <a:gd name="connsiteY3" fmla="*/ 1452229 h 1452229"/>
              <a:gd name="connsiteX4" fmla="*/ 0 w 588071"/>
              <a:gd name="connsiteY4" fmla="*/ 306475 h 1452229"/>
              <a:gd name="connsiteX0" fmla="*/ 0 w 588071"/>
              <a:gd name="connsiteY0" fmla="*/ 306475 h 1452229"/>
              <a:gd name="connsiteX1" fmla="*/ 583046 w 588071"/>
              <a:gd name="connsiteY1" fmla="*/ 0 h 1452229"/>
              <a:gd name="connsiteX2" fmla="*/ 588071 w 588071"/>
              <a:gd name="connsiteY2" fmla="*/ 1050295 h 1452229"/>
              <a:gd name="connsiteX3" fmla="*/ 0 w 588071"/>
              <a:gd name="connsiteY3" fmla="*/ 1452229 h 1452229"/>
              <a:gd name="connsiteX4" fmla="*/ 0 w 588071"/>
              <a:gd name="connsiteY4" fmla="*/ 306475 h 1452229"/>
              <a:gd name="connsiteX0" fmla="*/ 0 w 584013"/>
              <a:gd name="connsiteY0" fmla="*/ 306475 h 1452229"/>
              <a:gd name="connsiteX1" fmla="*/ 583046 w 584013"/>
              <a:gd name="connsiteY1" fmla="*/ 0 h 1452229"/>
              <a:gd name="connsiteX2" fmla="*/ 583046 w 584013"/>
              <a:gd name="connsiteY2" fmla="*/ 1050295 h 1452229"/>
              <a:gd name="connsiteX3" fmla="*/ 0 w 584013"/>
              <a:gd name="connsiteY3" fmla="*/ 1452229 h 1452229"/>
              <a:gd name="connsiteX4" fmla="*/ 0 w 584013"/>
              <a:gd name="connsiteY4" fmla="*/ 306475 h 1452229"/>
              <a:gd name="connsiteX0" fmla="*/ 0 w 593095"/>
              <a:gd name="connsiteY0" fmla="*/ 306475 h 1452229"/>
              <a:gd name="connsiteX1" fmla="*/ 583046 w 593095"/>
              <a:gd name="connsiteY1" fmla="*/ 0 h 1452229"/>
              <a:gd name="connsiteX2" fmla="*/ 593095 w 593095"/>
              <a:gd name="connsiteY2" fmla="*/ 1050295 h 1452229"/>
              <a:gd name="connsiteX3" fmla="*/ 0 w 593095"/>
              <a:gd name="connsiteY3" fmla="*/ 1452229 h 1452229"/>
              <a:gd name="connsiteX4" fmla="*/ 0 w 593095"/>
              <a:gd name="connsiteY4" fmla="*/ 306475 h 1452229"/>
              <a:gd name="connsiteX0" fmla="*/ 0 w 583491"/>
              <a:gd name="connsiteY0" fmla="*/ 306475 h 1452229"/>
              <a:gd name="connsiteX1" fmla="*/ 583046 w 583491"/>
              <a:gd name="connsiteY1" fmla="*/ 0 h 1452229"/>
              <a:gd name="connsiteX2" fmla="*/ 572998 w 583491"/>
              <a:gd name="connsiteY2" fmla="*/ 849328 h 1452229"/>
              <a:gd name="connsiteX3" fmla="*/ 0 w 583491"/>
              <a:gd name="connsiteY3" fmla="*/ 1452229 h 1452229"/>
              <a:gd name="connsiteX4" fmla="*/ 0 w 583491"/>
              <a:gd name="connsiteY4" fmla="*/ 306475 h 1452229"/>
              <a:gd name="connsiteX0" fmla="*/ 0 w 584013"/>
              <a:gd name="connsiteY0" fmla="*/ 306475 h 1452229"/>
              <a:gd name="connsiteX1" fmla="*/ 583046 w 584013"/>
              <a:gd name="connsiteY1" fmla="*/ 0 h 1452229"/>
              <a:gd name="connsiteX2" fmla="*/ 583046 w 584013"/>
              <a:gd name="connsiteY2" fmla="*/ 944788 h 1452229"/>
              <a:gd name="connsiteX3" fmla="*/ 0 w 584013"/>
              <a:gd name="connsiteY3" fmla="*/ 1452229 h 1452229"/>
              <a:gd name="connsiteX4" fmla="*/ 0 w 584013"/>
              <a:gd name="connsiteY4" fmla="*/ 306475 h 1452229"/>
              <a:gd name="connsiteX0" fmla="*/ 0 w 584013"/>
              <a:gd name="connsiteY0" fmla="*/ 306475 h 1452229"/>
              <a:gd name="connsiteX1" fmla="*/ 583046 w 584013"/>
              <a:gd name="connsiteY1" fmla="*/ 0 h 1452229"/>
              <a:gd name="connsiteX2" fmla="*/ 583046 w 584013"/>
              <a:gd name="connsiteY2" fmla="*/ 1025174 h 1452229"/>
              <a:gd name="connsiteX3" fmla="*/ 0 w 584013"/>
              <a:gd name="connsiteY3" fmla="*/ 1452229 h 1452229"/>
              <a:gd name="connsiteX4" fmla="*/ 0 w 584013"/>
              <a:gd name="connsiteY4" fmla="*/ 306475 h 1452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013" h="1452229">
                <a:moveTo>
                  <a:pt x="0" y="306475"/>
                </a:moveTo>
                <a:lnTo>
                  <a:pt x="583046" y="0"/>
                </a:lnTo>
                <a:cubicBezTo>
                  <a:pt x="586396" y="350098"/>
                  <a:pt x="579696" y="675076"/>
                  <a:pt x="583046" y="1025174"/>
                </a:cubicBezTo>
                <a:lnTo>
                  <a:pt x="0" y="1452229"/>
                </a:lnTo>
                <a:lnTo>
                  <a:pt x="0" y="306475"/>
                </a:lnTo>
                <a:close/>
              </a:path>
            </a:pathLst>
          </a:custGeom>
          <a:solidFill>
            <a:srgbClr val="F7E8DE">
              <a:lumMod val="50000"/>
            </a:srgbClr>
          </a:solidFill>
          <a:ln w="3175" cap="flat" cmpd="sng" algn="ctr">
            <a:solidFill>
              <a:srgbClr val="F7E8DE">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E8DE"/>
              </a:solidFill>
              <a:effectLst/>
              <a:uLnTx/>
              <a:uFillTx/>
              <a:latin typeface="Arial"/>
              <a:ea typeface="+mn-ea"/>
              <a:cs typeface="+mn-cs"/>
              <a:sym typeface="Arial"/>
            </a:endParaRPr>
          </a:p>
        </p:txBody>
      </p:sp>
      <p:sp>
        <p:nvSpPr>
          <p:cNvPr id="97" name="Rectangle 107" descr="n16 zalo Nguyen Doan Thao Trang">
            <a:extLst>
              <a:ext uri="{FF2B5EF4-FFF2-40B4-BE49-F238E27FC236}">
                <a16:creationId xmlns:a16="http://schemas.microsoft.com/office/drawing/2014/main" xmlns="" id="{34D53207-F88A-29AA-F21A-40B73270FA81}"/>
              </a:ext>
            </a:extLst>
          </p:cNvPr>
          <p:cNvSpPr/>
          <p:nvPr/>
        </p:nvSpPr>
        <p:spPr>
          <a:xfrm>
            <a:off x="4255379" y="4709804"/>
            <a:ext cx="2204882" cy="406417"/>
          </a:xfrm>
          <a:custGeom>
            <a:avLst/>
            <a:gdLst>
              <a:gd name="connsiteX0" fmla="*/ 0 w 1145754"/>
              <a:gd name="connsiteY0" fmla="*/ 0 h 1145754"/>
              <a:gd name="connsiteX1" fmla="*/ 1145754 w 1145754"/>
              <a:gd name="connsiteY1" fmla="*/ 0 h 1145754"/>
              <a:gd name="connsiteX2" fmla="*/ 1145754 w 1145754"/>
              <a:gd name="connsiteY2" fmla="*/ 1145754 h 1145754"/>
              <a:gd name="connsiteX3" fmla="*/ 0 w 1145754"/>
              <a:gd name="connsiteY3" fmla="*/ 1145754 h 1145754"/>
              <a:gd name="connsiteX4" fmla="*/ 0 w 1145754"/>
              <a:gd name="connsiteY4" fmla="*/ 0 h 1145754"/>
              <a:gd name="connsiteX0" fmla="*/ 0 w 1723534"/>
              <a:gd name="connsiteY0" fmla="*/ 0 h 1145754"/>
              <a:gd name="connsiteX1" fmla="*/ 1723534 w 1723534"/>
              <a:gd name="connsiteY1" fmla="*/ 823965 h 1145754"/>
              <a:gd name="connsiteX2" fmla="*/ 1145754 w 1723534"/>
              <a:gd name="connsiteY2" fmla="*/ 1145754 h 1145754"/>
              <a:gd name="connsiteX3" fmla="*/ 0 w 1723534"/>
              <a:gd name="connsiteY3" fmla="*/ 1145754 h 1145754"/>
              <a:gd name="connsiteX4" fmla="*/ 0 w 1723534"/>
              <a:gd name="connsiteY4" fmla="*/ 0 h 1145754"/>
              <a:gd name="connsiteX0" fmla="*/ 452176 w 1723534"/>
              <a:gd name="connsiteY0" fmla="*/ 0 h 331838"/>
              <a:gd name="connsiteX1" fmla="*/ 1723534 w 1723534"/>
              <a:gd name="connsiteY1" fmla="*/ 10049 h 331838"/>
              <a:gd name="connsiteX2" fmla="*/ 1145754 w 1723534"/>
              <a:gd name="connsiteY2" fmla="*/ 331838 h 331838"/>
              <a:gd name="connsiteX3" fmla="*/ 0 w 1723534"/>
              <a:gd name="connsiteY3" fmla="*/ 331838 h 331838"/>
              <a:gd name="connsiteX4" fmla="*/ 452176 w 1723534"/>
              <a:gd name="connsiteY4" fmla="*/ 0 h 331838"/>
              <a:gd name="connsiteX0" fmla="*/ 607925 w 1723534"/>
              <a:gd name="connsiteY0" fmla="*/ 0 h 331838"/>
              <a:gd name="connsiteX1" fmla="*/ 1723534 w 1723534"/>
              <a:gd name="connsiteY1" fmla="*/ 10049 h 331838"/>
              <a:gd name="connsiteX2" fmla="*/ 1145754 w 1723534"/>
              <a:gd name="connsiteY2" fmla="*/ 331838 h 331838"/>
              <a:gd name="connsiteX3" fmla="*/ 0 w 1723534"/>
              <a:gd name="connsiteY3" fmla="*/ 331838 h 331838"/>
              <a:gd name="connsiteX4" fmla="*/ 607925 w 1723534"/>
              <a:gd name="connsiteY4" fmla="*/ 0 h 331838"/>
              <a:gd name="connsiteX0" fmla="*/ 607925 w 1723534"/>
              <a:gd name="connsiteY0" fmla="*/ 0 h 331838"/>
              <a:gd name="connsiteX1" fmla="*/ 1723534 w 1723534"/>
              <a:gd name="connsiteY1" fmla="*/ 10049 h 331838"/>
              <a:gd name="connsiteX2" fmla="*/ 1145754 w 1723534"/>
              <a:gd name="connsiteY2" fmla="*/ 331838 h 331838"/>
              <a:gd name="connsiteX3" fmla="*/ 0 w 1723534"/>
              <a:gd name="connsiteY3" fmla="*/ 326814 h 331838"/>
              <a:gd name="connsiteX4" fmla="*/ 607925 w 1723534"/>
              <a:gd name="connsiteY4" fmla="*/ 0 h 331838"/>
              <a:gd name="connsiteX0" fmla="*/ 607925 w 1723534"/>
              <a:gd name="connsiteY0" fmla="*/ 0 h 336862"/>
              <a:gd name="connsiteX1" fmla="*/ 1723534 w 1723534"/>
              <a:gd name="connsiteY1" fmla="*/ 10049 h 336862"/>
              <a:gd name="connsiteX2" fmla="*/ 1145754 w 1723534"/>
              <a:gd name="connsiteY2" fmla="*/ 331838 h 336862"/>
              <a:gd name="connsiteX3" fmla="*/ 0 w 1723534"/>
              <a:gd name="connsiteY3" fmla="*/ 336862 h 336862"/>
              <a:gd name="connsiteX4" fmla="*/ 607925 w 1723534"/>
              <a:gd name="connsiteY4" fmla="*/ 0 h 336862"/>
              <a:gd name="connsiteX0" fmla="*/ 607925 w 1723534"/>
              <a:gd name="connsiteY0" fmla="*/ 0 h 331838"/>
              <a:gd name="connsiteX1" fmla="*/ 1723534 w 1723534"/>
              <a:gd name="connsiteY1" fmla="*/ 10049 h 331838"/>
              <a:gd name="connsiteX2" fmla="*/ 1145754 w 1723534"/>
              <a:gd name="connsiteY2" fmla="*/ 331838 h 331838"/>
              <a:gd name="connsiteX3" fmla="*/ 0 w 1723534"/>
              <a:gd name="connsiteY3" fmla="*/ 306717 h 331838"/>
              <a:gd name="connsiteX4" fmla="*/ 607925 w 1723534"/>
              <a:gd name="connsiteY4" fmla="*/ 0 h 331838"/>
              <a:gd name="connsiteX0" fmla="*/ 607925 w 1723534"/>
              <a:gd name="connsiteY0" fmla="*/ 0 h 331838"/>
              <a:gd name="connsiteX1" fmla="*/ 1723534 w 1723534"/>
              <a:gd name="connsiteY1" fmla="*/ 10049 h 331838"/>
              <a:gd name="connsiteX2" fmla="*/ 1105561 w 1723534"/>
              <a:gd name="connsiteY2" fmla="*/ 331838 h 331838"/>
              <a:gd name="connsiteX3" fmla="*/ 0 w 1723534"/>
              <a:gd name="connsiteY3" fmla="*/ 306717 h 331838"/>
              <a:gd name="connsiteX4" fmla="*/ 607925 w 1723534"/>
              <a:gd name="connsiteY4" fmla="*/ 0 h 331838"/>
              <a:gd name="connsiteX0" fmla="*/ 607925 w 1723534"/>
              <a:gd name="connsiteY0" fmla="*/ 0 h 306717"/>
              <a:gd name="connsiteX1" fmla="*/ 1723534 w 1723534"/>
              <a:gd name="connsiteY1" fmla="*/ 10049 h 306717"/>
              <a:gd name="connsiteX2" fmla="*/ 1135706 w 1723534"/>
              <a:gd name="connsiteY2" fmla="*/ 291645 h 306717"/>
              <a:gd name="connsiteX3" fmla="*/ 0 w 1723534"/>
              <a:gd name="connsiteY3" fmla="*/ 306717 h 306717"/>
              <a:gd name="connsiteX4" fmla="*/ 607925 w 1723534"/>
              <a:gd name="connsiteY4" fmla="*/ 0 h 306717"/>
              <a:gd name="connsiteX0" fmla="*/ 607925 w 1723534"/>
              <a:gd name="connsiteY0" fmla="*/ 0 h 321790"/>
              <a:gd name="connsiteX1" fmla="*/ 1723534 w 1723534"/>
              <a:gd name="connsiteY1" fmla="*/ 10049 h 321790"/>
              <a:gd name="connsiteX2" fmla="*/ 1135706 w 1723534"/>
              <a:gd name="connsiteY2" fmla="*/ 321790 h 321790"/>
              <a:gd name="connsiteX3" fmla="*/ 0 w 1723534"/>
              <a:gd name="connsiteY3" fmla="*/ 306717 h 321790"/>
              <a:gd name="connsiteX4" fmla="*/ 607925 w 1723534"/>
              <a:gd name="connsiteY4" fmla="*/ 0 h 321790"/>
              <a:gd name="connsiteX0" fmla="*/ 607925 w 1723534"/>
              <a:gd name="connsiteY0" fmla="*/ 0 h 316765"/>
              <a:gd name="connsiteX1" fmla="*/ 1723534 w 1723534"/>
              <a:gd name="connsiteY1" fmla="*/ 10049 h 316765"/>
              <a:gd name="connsiteX2" fmla="*/ 1135706 w 1723534"/>
              <a:gd name="connsiteY2" fmla="*/ 316765 h 316765"/>
              <a:gd name="connsiteX3" fmla="*/ 0 w 1723534"/>
              <a:gd name="connsiteY3" fmla="*/ 306717 h 316765"/>
              <a:gd name="connsiteX4" fmla="*/ 607925 w 1723534"/>
              <a:gd name="connsiteY4" fmla="*/ 0 h 316765"/>
              <a:gd name="connsiteX0" fmla="*/ 602901 w 1718510"/>
              <a:gd name="connsiteY0" fmla="*/ 0 h 316766"/>
              <a:gd name="connsiteX1" fmla="*/ 1718510 w 1718510"/>
              <a:gd name="connsiteY1" fmla="*/ 10049 h 316766"/>
              <a:gd name="connsiteX2" fmla="*/ 1130682 w 1718510"/>
              <a:gd name="connsiteY2" fmla="*/ 316765 h 316766"/>
              <a:gd name="connsiteX3" fmla="*/ 0 w 1718510"/>
              <a:gd name="connsiteY3" fmla="*/ 316766 h 316766"/>
              <a:gd name="connsiteX4" fmla="*/ 602901 w 1718510"/>
              <a:gd name="connsiteY4" fmla="*/ 0 h 31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510" h="316766">
                <a:moveTo>
                  <a:pt x="602901" y="0"/>
                </a:moveTo>
                <a:lnTo>
                  <a:pt x="1718510" y="10049"/>
                </a:lnTo>
                <a:lnTo>
                  <a:pt x="1130682" y="316765"/>
                </a:lnTo>
                <a:lnTo>
                  <a:pt x="0" y="316766"/>
                </a:lnTo>
                <a:lnTo>
                  <a:pt x="602901" y="0"/>
                </a:lnTo>
                <a:close/>
              </a:path>
            </a:pathLst>
          </a:custGeom>
          <a:gradFill flip="none" rotWithShape="1">
            <a:gsLst>
              <a:gs pos="0">
                <a:srgbClr val="F5AF44">
                  <a:lumMod val="20000"/>
                  <a:lumOff val="80000"/>
                </a:srgbClr>
              </a:gs>
              <a:gs pos="74000">
                <a:srgbClr val="F5AF44">
                  <a:lumMod val="60000"/>
                  <a:lumOff val="40000"/>
                </a:srgbClr>
              </a:gs>
              <a:gs pos="83000">
                <a:srgbClr val="F9C178">
                  <a:lumMod val="75000"/>
                </a:srgbClr>
              </a:gs>
              <a:gs pos="100000">
                <a:srgbClr val="F9C178">
                  <a:lumMod val="50000"/>
                </a:srgbClr>
              </a:gs>
            </a:gsLst>
            <a:lin ang="0" scaled="1"/>
            <a:tileRect/>
          </a:gradFill>
          <a:ln w="3175" cap="flat" cmpd="sng" algn="ctr">
            <a:solidFill>
              <a:srgbClr val="F7E8DE">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E8DE"/>
              </a:solidFill>
              <a:effectLst/>
              <a:uLnTx/>
              <a:uFillTx/>
              <a:latin typeface="Arial"/>
              <a:ea typeface="+mn-ea"/>
              <a:cs typeface="+mn-cs"/>
              <a:sym typeface="Arial"/>
            </a:endParaRPr>
          </a:p>
        </p:txBody>
      </p:sp>
      <p:pic>
        <p:nvPicPr>
          <p:cNvPr id="91" name="Picture 90" descr="n16 zalo Nguyen Doan Thao Trang">
            <a:extLst>
              <a:ext uri="{FF2B5EF4-FFF2-40B4-BE49-F238E27FC236}">
                <a16:creationId xmlns:a16="http://schemas.microsoft.com/office/drawing/2014/main" xmlns="" id="{E399C6F8-A29D-4213-DBB7-AEC648109EA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42" b="89474" l="6052" r="91931">
                        <a14:foregroundMark x1="6340" y1="42690" x2="6340" y2="42690"/>
                        <a14:foregroundMark x1="6340" y1="42690" x2="6340" y2="42690"/>
                        <a14:foregroundMark x1="91931" y1="32164" x2="91931" y2="32164"/>
                        <a14:foregroundMark x1="91931" y1="32164" x2="91931" y2="32164"/>
                        <a14:foregroundMark x1="39193" y1="12281" x2="39193" y2="12281"/>
                        <a14:foregroundMark x1="39193" y1="12281" x2="39193" y2="12281"/>
                      </a14:backgroundRemoval>
                    </a14:imgEffect>
                  </a14:imgLayer>
                </a14:imgProps>
              </a:ext>
            </a:extLst>
          </a:blip>
          <a:stretch>
            <a:fillRect/>
          </a:stretch>
        </p:blipFill>
        <p:spPr>
          <a:xfrm>
            <a:off x="4832234" y="6126387"/>
            <a:ext cx="878727" cy="433033"/>
          </a:xfrm>
          <a:prstGeom prst="rect">
            <a:avLst/>
          </a:prstGeom>
        </p:spPr>
      </p:pic>
      <p:cxnSp>
        <p:nvCxnSpPr>
          <p:cNvPr id="92" name="Straight Connector 91" descr="n16 zalo Nguyen Doan Thao Trang">
            <a:extLst>
              <a:ext uri="{FF2B5EF4-FFF2-40B4-BE49-F238E27FC236}">
                <a16:creationId xmlns:a16="http://schemas.microsoft.com/office/drawing/2014/main" xmlns="" id="{DA248568-BD4E-B5EB-5283-32841E2D7FEB}"/>
              </a:ext>
            </a:extLst>
          </p:cNvPr>
          <p:cNvCxnSpPr>
            <a:cxnSpLocks/>
          </p:cNvCxnSpPr>
          <p:nvPr/>
        </p:nvCxnSpPr>
        <p:spPr>
          <a:xfrm>
            <a:off x="4380614" y="5437945"/>
            <a:ext cx="693725" cy="0"/>
          </a:xfrm>
          <a:prstGeom prst="line">
            <a:avLst/>
          </a:prstGeom>
          <a:noFill/>
          <a:ln w="28575" cap="flat" cmpd="sng" algn="ctr">
            <a:solidFill>
              <a:srgbClr val="393226">
                <a:shade val="95000"/>
                <a:satMod val="105000"/>
              </a:srgbClr>
            </a:solidFill>
            <a:prstDash val="solid"/>
          </a:ln>
          <a:effectLst/>
        </p:spPr>
      </p:cxnSp>
      <p:cxnSp>
        <p:nvCxnSpPr>
          <p:cNvPr id="93" name="Straight Connector 92" descr="n16 zalo Nguyen Doan Thao Trang">
            <a:extLst>
              <a:ext uri="{FF2B5EF4-FFF2-40B4-BE49-F238E27FC236}">
                <a16:creationId xmlns:a16="http://schemas.microsoft.com/office/drawing/2014/main" xmlns="" id="{9020BCF4-280E-70C4-C498-F41A796D1BD0}"/>
              </a:ext>
            </a:extLst>
          </p:cNvPr>
          <p:cNvCxnSpPr>
            <a:cxnSpLocks/>
          </p:cNvCxnSpPr>
          <p:nvPr/>
        </p:nvCxnSpPr>
        <p:spPr>
          <a:xfrm>
            <a:off x="4379953" y="5649469"/>
            <a:ext cx="693725" cy="0"/>
          </a:xfrm>
          <a:prstGeom prst="line">
            <a:avLst/>
          </a:prstGeom>
          <a:noFill/>
          <a:ln w="28575" cap="flat" cmpd="sng" algn="ctr">
            <a:solidFill>
              <a:srgbClr val="393226">
                <a:shade val="95000"/>
                <a:satMod val="105000"/>
              </a:srgbClr>
            </a:solidFill>
            <a:prstDash val="solid"/>
          </a:ln>
          <a:effectLst/>
        </p:spPr>
      </p:cxnSp>
      <p:cxnSp>
        <p:nvCxnSpPr>
          <p:cNvPr id="94" name="Straight Connector 93" descr="n16 zalo Nguyen Doan Thao Trang">
            <a:extLst>
              <a:ext uri="{FF2B5EF4-FFF2-40B4-BE49-F238E27FC236}">
                <a16:creationId xmlns:a16="http://schemas.microsoft.com/office/drawing/2014/main" xmlns="" id="{F61AEDBF-4340-68CA-A03D-BB4BCC783EE0}"/>
              </a:ext>
            </a:extLst>
          </p:cNvPr>
          <p:cNvCxnSpPr>
            <a:cxnSpLocks/>
          </p:cNvCxnSpPr>
          <p:nvPr/>
        </p:nvCxnSpPr>
        <p:spPr>
          <a:xfrm>
            <a:off x="4379953" y="5851965"/>
            <a:ext cx="693725" cy="0"/>
          </a:xfrm>
          <a:prstGeom prst="line">
            <a:avLst/>
          </a:prstGeom>
          <a:noFill/>
          <a:ln w="28575" cap="flat" cmpd="sng" algn="ctr">
            <a:solidFill>
              <a:srgbClr val="393226">
                <a:shade val="95000"/>
                <a:satMod val="105000"/>
              </a:srgbClr>
            </a:solidFill>
            <a:prstDash val="solid"/>
          </a:ln>
          <a:effectLst/>
        </p:spPr>
      </p:cxnSp>
      <p:grpSp>
        <p:nvGrpSpPr>
          <p:cNvPr id="58" name="Group 57" descr="n16 zalo Nguyen Doan Thao Trang">
            <a:extLst>
              <a:ext uri="{FF2B5EF4-FFF2-40B4-BE49-F238E27FC236}">
                <a16:creationId xmlns:a16="http://schemas.microsoft.com/office/drawing/2014/main" xmlns="" id="{AFF6887E-D259-C3A3-2493-C7F937542D05}"/>
              </a:ext>
            </a:extLst>
          </p:cNvPr>
          <p:cNvGrpSpPr/>
          <p:nvPr/>
        </p:nvGrpSpPr>
        <p:grpSpPr>
          <a:xfrm rot="21133921">
            <a:off x="6727721" y="2517738"/>
            <a:ext cx="878503" cy="939823"/>
            <a:chOff x="5586030" y="2117497"/>
            <a:chExt cx="1546062" cy="1778448"/>
          </a:xfrm>
        </p:grpSpPr>
        <p:sp>
          <p:nvSpPr>
            <p:cNvPr id="81" name="Oval 80">
              <a:extLst>
                <a:ext uri="{FF2B5EF4-FFF2-40B4-BE49-F238E27FC236}">
                  <a16:creationId xmlns:a16="http://schemas.microsoft.com/office/drawing/2014/main" xmlns="" id="{F0D6FB58-9371-B5EA-5E91-23F60F927BA1}"/>
                </a:ext>
              </a:extLst>
            </p:cNvPr>
            <p:cNvSpPr/>
            <p:nvPr/>
          </p:nvSpPr>
          <p:spPr>
            <a:xfrm>
              <a:off x="5586030" y="2117497"/>
              <a:ext cx="943516" cy="9435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xmlns="" id="{9E326815-52D0-D2D1-322A-ED3E5BFE2A11}"/>
                </a:ext>
              </a:extLst>
            </p:cNvPr>
            <p:cNvSpPr/>
            <p:nvPr/>
          </p:nvSpPr>
          <p:spPr>
            <a:xfrm>
              <a:off x="5853062" y="2183101"/>
              <a:ext cx="1279030" cy="1323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xmlns="" id="{158004C7-D58A-A202-01C9-3D7FDF86D57C}"/>
                </a:ext>
              </a:extLst>
            </p:cNvPr>
            <p:cNvSpPr/>
            <p:nvPr/>
          </p:nvSpPr>
          <p:spPr>
            <a:xfrm rot="628768">
              <a:off x="5723421" y="2545584"/>
              <a:ext cx="1040332" cy="1350361"/>
            </a:xfrm>
            <a:prstGeom prst="roundRect">
              <a:avLst>
                <a:gd name="adj" fmla="val 50000"/>
              </a:avLst>
            </a:prstGeom>
            <a:solidFill>
              <a:srgbClr val="F9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xmlns="" id="{FFA70A5B-1626-8CA4-3C3B-5A91F3E730A5}"/>
                </a:ext>
              </a:extLst>
            </p:cNvPr>
            <p:cNvSpPr/>
            <p:nvPr/>
          </p:nvSpPr>
          <p:spPr>
            <a:xfrm>
              <a:off x="6017217" y="2117497"/>
              <a:ext cx="943516" cy="9435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xmlns="" id="{FDEE2953-84F7-51A7-819C-CA1BEAF1B029}"/>
                </a:ext>
              </a:extLst>
            </p:cNvPr>
            <p:cNvSpPr/>
            <p:nvPr/>
          </p:nvSpPr>
          <p:spPr>
            <a:xfrm rot="305158">
              <a:off x="6720470" y="3032772"/>
              <a:ext cx="156454" cy="247786"/>
            </a:xfrm>
            <a:prstGeom prst="roundRect">
              <a:avLst>
                <a:gd name="adj" fmla="val 50000"/>
              </a:avLst>
            </a:prstGeom>
            <a:solidFill>
              <a:srgbClr val="F9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xmlns="" id="{A0E1FC0B-F825-5DA5-39E5-0C402D3A6A36}"/>
                </a:ext>
              </a:extLst>
            </p:cNvPr>
            <p:cNvSpPr/>
            <p:nvPr/>
          </p:nvSpPr>
          <p:spPr>
            <a:xfrm rot="1510777">
              <a:off x="5623158" y="2117497"/>
              <a:ext cx="445400" cy="9435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xmlns="" id="{56CDA2A1-0A89-AC64-189D-332AC3AF1CFF}"/>
                </a:ext>
              </a:extLst>
            </p:cNvPr>
            <p:cNvSpPr/>
            <p:nvPr/>
          </p:nvSpPr>
          <p:spPr>
            <a:xfrm rot="305158">
              <a:off x="5811520" y="2701399"/>
              <a:ext cx="287235" cy="336494"/>
            </a:xfrm>
            <a:prstGeom prst="roundRect">
              <a:avLst>
                <a:gd name="adj" fmla="val 50000"/>
              </a:avLst>
            </a:prstGeom>
            <a:solidFill>
              <a:srgbClr val="F9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Freeform: Shape 59" descr="n16 zalo Nguyen Doan Thao Trang">
            <a:extLst>
              <a:ext uri="{FF2B5EF4-FFF2-40B4-BE49-F238E27FC236}">
                <a16:creationId xmlns:a16="http://schemas.microsoft.com/office/drawing/2014/main" xmlns="" id="{6A022116-76AF-D261-BB8E-9150C42BC9E4}"/>
              </a:ext>
            </a:extLst>
          </p:cNvPr>
          <p:cNvSpPr/>
          <p:nvPr/>
        </p:nvSpPr>
        <p:spPr>
          <a:xfrm>
            <a:off x="6743166" y="3544170"/>
            <a:ext cx="726573" cy="1312364"/>
          </a:xfrm>
          <a:custGeom>
            <a:avLst/>
            <a:gdLst>
              <a:gd name="connsiteX0" fmla="*/ 228572 w 880071"/>
              <a:gd name="connsiteY0" fmla="*/ 0 h 1197341"/>
              <a:gd name="connsiteX1" fmla="*/ 651499 w 880071"/>
              <a:gd name="connsiteY1" fmla="*/ 0 h 1197341"/>
              <a:gd name="connsiteX2" fmla="*/ 880071 w 880071"/>
              <a:gd name="connsiteY2" fmla="*/ 228572 h 1197341"/>
              <a:gd name="connsiteX3" fmla="*/ 880071 w 880071"/>
              <a:gd name="connsiteY3" fmla="*/ 592856 h 1197341"/>
              <a:gd name="connsiteX4" fmla="*/ 880071 w 880071"/>
              <a:gd name="connsiteY4" fmla="*/ 951788 h 1197341"/>
              <a:gd name="connsiteX5" fmla="*/ 880071 w 880071"/>
              <a:gd name="connsiteY5" fmla="*/ 1197341 h 1197341"/>
              <a:gd name="connsiteX6" fmla="*/ 0 w 880071"/>
              <a:gd name="connsiteY6" fmla="*/ 1197341 h 1197341"/>
              <a:gd name="connsiteX7" fmla="*/ 0 w 880071"/>
              <a:gd name="connsiteY7" fmla="*/ 951788 h 1197341"/>
              <a:gd name="connsiteX8" fmla="*/ 0 w 880071"/>
              <a:gd name="connsiteY8" fmla="*/ 592856 h 1197341"/>
              <a:gd name="connsiteX9" fmla="*/ 0 w 880071"/>
              <a:gd name="connsiteY9" fmla="*/ 228572 h 1197341"/>
              <a:gd name="connsiteX10" fmla="*/ 228572 w 880071"/>
              <a:gd name="connsiteY10" fmla="*/ 0 h 119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0071" h="1197341">
                <a:moveTo>
                  <a:pt x="228572" y="0"/>
                </a:moveTo>
                <a:lnTo>
                  <a:pt x="651499" y="0"/>
                </a:lnTo>
                <a:cubicBezTo>
                  <a:pt x="777736" y="0"/>
                  <a:pt x="880071" y="102335"/>
                  <a:pt x="880071" y="228572"/>
                </a:cubicBezTo>
                <a:lnTo>
                  <a:pt x="880071" y="592856"/>
                </a:lnTo>
                <a:lnTo>
                  <a:pt x="880071" y="951788"/>
                </a:lnTo>
                <a:lnTo>
                  <a:pt x="880071" y="1197341"/>
                </a:lnTo>
                <a:lnTo>
                  <a:pt x="0" y="1197341"/>
                </a:lnTo>
                <a:lnTo>
                  <a:pt x="0" y="951788"/>
                </a:lnTo>
                <a:lnTo>
                  <a:pt x="0" y="592856"/>
                </a:lnTo>
                <a:lnTo>
                  <a:pt x="0" y="228572"/>
                </a:lnTo>
                <a:cubicBezTo>
                  <a:pt x="0" y="102335"/>
                  <a:pt x="102335" y="0"/>
                  <a:pt x="228572" y="0"/>
                </a:cubicBezTo>
                <a:close/>
              </a:path>
            </a:pathLst>
          </a:custGeom>
          <a:solidFill>
            <a:srgbClr val="FFC8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descr="n16 zalo Nguyen Doan Thao Trang">
            <a:extLst>
              <a:ext uri="{FF2B5EF4-FFF2-40B4-BE49-F238E27FC236}">
                <a16:creationId xmlns:a16="http://schemas.microsoft.com/office/drawing/2014/main" xmlns="" id="{585DEB7E-8804-9EF9-13C9-F74241302E55}"/>
              </a:ext>
            </a:extLst>
          </p:cNvPr>
          <p:cNvSpPr/>
          <p:nvPr/>
        </p:nvSpPr>
        <p:spPr>
          <a:xfrm rot="13447430">
            <a:off x="6690087" y="4040399"/>
            <a:ext cx="245521" cy="903681"/>
          </a:xfrm>
          <a:custGeom>
            <a:avLst/>
            <a:gdLst>
              <a:gd name="connsiteX0" fmla="*/ 200258 w 399601"/>
              <a:gd name="connsiteY0" fmla="*/ 0 h 903681"/>
              <a:gd name="connsiteX1" fmla="*/ 399601 w 399601"/>
              <a:gd name="connsiteY1" fmla="*/ 199343 h 903681"/>
              <a:gd name="connsiteX2" fmla="*/ 399600 w 399601"/>
              <a:gd name="connsiteY2" fmla="*/ 690374 h 903681"/>
              <a:gd name="connsiteX3" fmla="*/ 399600 w 399601"/>
              <a:gd name="connsiteY3" fmla="*/ 903681 h 903681"/>
              <a:gd name="connsiteX4" fmla="*/ 0 w 399601"/>
              <a:gd name="connsiteY4" fmla="*/ 903681 h 903681"/>
              <a:gd name="connsiteX5" fmla="*/ 0 w 399601"/>
              <a:gd name="connsiteY5" fmla="*/ 435826 h 903681"/>
              <a:gd name="connsiteX6" fmla="*/ 915 w 399601"/>
              <a:gd name="connsiteY6" fmla="*/ 435826 h 903681"/>
              <a:gd name="connsiteX7" fmla="*/ 915 w 399601"/>
              <a:gd name="connsiteY7" fmla="*/ 199343 h 903681"/>
              <a:gd name="connsiteX8" fmla="*/ 200258 w 399601"/>
              <a:gd name="connsiteY8" fmla="*/ 0 h 9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601" h="903681">
                <a:moveTo>
                  <a:pt x="200258" y="0"/>
                </a:moveTo>
                <a:cubicBezTo>
                  <a:pt x="310352" y="0"/>
                  <a:pt x="399601" y="89249"/>
                  <a:pt x="399601" y="199343"/>
                </a:cubicBezTo>
                <a:cubicBezTo>
                  <a:pt x="399601" y="363020"/>
                  <a:pt x="399600" y="526697"/>
                  <a:pt x="399600" y="690374"/>
                </a:cubicBezTo>
                <a:lnTo>
                  <a:pt x="399600" y="903681"/>
                </a:lnTo>
                <a:lnTo>
                  <a:pt x="0" y="903681"/>
                </a:lnTo>
                <a:lnTo>
                  <a:pt x="0" y="435826"/>
                </a:lnTo>
                <a:lnTo>
                  <a:pt x="915" y="435826"/>
                </a:lnTo>
                <a:lnTo>
                  <a:pt x="915" y="199343"/>
                </a:lnTo>
                <a:cubicBezTo>
                  <a:pt x="915" y="89249"/>
                  <a:pt x="90164" y="0"/>
                  <a:pt x="200258" y="0"/>
                </a:cubicBezTo>
                <a:close/>
              </a:path>
            </a:pathLst>
          </a:custGeom>
          <a:solidFill>
            <a:srgbClr val="F9DE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4" name="Group 63" descr="n16 zalo Nguyen Doan Thao Trang">
            <a:extLst>
              <a:ext uri="{FF2B5EF4-FFF2-40B4-BE49-F238E27FC236}">
                <a16:creationId xmlns:a16="http://schemas.microsoft.com/office/drawing/2014/main" xmlns="" id="{682C2DDB-1368-7241-5038-BB4C89307C4E}"/>
              </a:ext>
            </a:extLst>
          </p:cNvPr>
          <p:cNvGrpSpPr/>
          <p:nvPr/>
        </p:nvGrpSpPr>
        <p:grpSpPr>
          <a:xfrm>
            <a:off x="6384686" y="6271410"/>
            <a:ext cx="631514" cy="302681"/>
            <a:chOff x="3985296" y="6282495"/>
            <a:chExt cx="631514" cy="353602"/>
          </a:xfrm>
        </p:grpSpPr>
        <p:sp>
          <p:nvSpPr>
            <p:cNvPr id="79" name="Freeform: Shape 78">
              <a:extLst>
                <a:ext uri="{FF2B5EF4-FFF2-40B4-BE49-F238E27FC236}">
                  <a16:creationId xmlns:a16="http://schemas.microsoft.com/office/drawing/2014/main" xmlns="" id="{66C8A249-CB7D-CA04-ED88-4CBFAD9B252D}"/>
                </a:ext>
              </a:extLst>
            </p:cNvPr>
            <p:cNvSpPr/>
            <p:nvPr/>
          </p:nvSpPr>
          <p:spPr>
            <a:xfrm>
              <a:off x="3985296" y="6378136"/>
              <a:ext cx="625499" cy="257961"/>
            </a:xfrm>
            <a:custGeom>
              <a:avLst/>
              <a:gdLst>
                <a:gd name="connsiteX0" fmla="*/ 519544 w 1039088"/>
                <a:gd name="connsiteY0" fmla="*/ 0 h 505517"/>
                <a:gd name="connsiteX1" fmla="*/ 1039088 w 1039088"/>
                <a:gd name="connsiteY1" fmla="*/ 441418 h 505517"/>
                <a:gd name="connsiteX2" fmla="*/ 1031483 w 1039088"/>
                <a:gd name="connsiteY2" fmla="*/ 505517 h 505517"/>
                <a:gd name="connsiteX3" fmla="*/ 7606 w 1039088"/>
                <a:gd name="connsiteY3" fmla="*/ 505517 h 505517"/>
                <a:gd name="connsiteX4" fmla="*/ 0 w 1039088"/>
                <a:gd name="connsiteY4" fmla="*/ 441418 h 505517"/>
                <a:gd name="connsiteX5" fmla="*/ 519544 w 1039088"/>
                <a:gd name="connsiteY5" fmla="*/ 0 h 50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088" h="505517">
                  <a:moveTo>
                    <a:pt x="519544" y="0"/>
                  </a:moveTo>
                  <a:cubicBezTo>
                    <a:pt x="806480" y="0"/>
                    <a:pt x="1039088" y="197630"/>
                    <a:pt x="1039088" y="441418"/>
                  </a:cubicBezTo>
                  <a:lnTo>
                    <a:pt x="1031483" y="505517"/>
                  </a:lnTo>
                  <a:lnTo>
                    <a:pt x="7606" y="505517"/>
                  </a:lnTo>
                  <a:lnTo>
                    <a:pt x="0" y="441418"/>
                  </a:lnTo>
                  <a:cubicBezTo>
                    <a:pt x="0" y="197630"/>
                    <a:pt x="232608" y="0"/>
                    <a:pt x="519544" y="0"/>
                  </a:cubicBezTo>
                  <a:close/>
                </a:path>
              </a:pathLst>
            </a:custGeom>
            <a:solidFill>
              <a:srgbClr val="FFC8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Rounded Corners 79">
              <a:extLst>
                <a:ext uri="{FF2B5EF4-FFF2-40B4-BE49-F238E27FC236}">
                  <a16:creationId xmlns:a16="http://schemas.microsoft.com/office/drawing/2014/main" xmlns="" id="{90BD469D-1C30-1A05-C8A0-BAA5DC7CB039}"/>
                </a:ext>
              </a:extLst>
            </p:cNvPr>
            <p:cNvSpPr/>
            <p:nvPr/>
          </p:nvSpPr>
          <p:spPr>
            <a:xfrm rot="5400000">
              <a:off x="4358827" y="6266094"/>
              <a:ext cx="241581" cy="274384"/>
            </a:xfrm>
            <a:prstGeom prst="roundRect">
              <a:avLst>
                <a:gd name="adj" fmla="val 21482"/>
              </a:avLst>
            </a:prstGeom>
            <a:solidFill>
              <a:srgbClr val="FFC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Rounded Corners 64" descr="n16 zalo Nguyen Doan Thao Trang">
            <a:extLst>
              <a:ext uri="{FF2B5EF4-FFF2-40B4-BE49-F238E27FC236}">
                <a16:creationId xmlns:a16="http://schemas.microsoft.com/office/drawing/2014/main" xmlns="" id="{20170888-A05A-E0D9-B508-FE5FE112A0BB}"/>
              </a:ext>
            </a:extLst>
          </p:cNvPr>
          <p:cNvSpPr/>
          <p:nvPr/>
        </p:nvSpPr>
        <p:spPr>
          <a:xfrm rot="5400000">
            <a:off x="6881972" y="3447411"/>
            <a:ext cx="489973" cy="268299"/>
          </a:xfrm>
          <a:prstGeom prst="roundRect">
            <a:avLst>
              <a:gd name="adj" fmla="val 50000"/>
            </a:avLst>
          </a:prstGeom>
          <a:solidFill>
            <a:srgbClr val="F9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descr="n16 zalo Nguyen Doan Thao Trang">
            <a:extLst>
              <a:ext uri="{FF2B5EF4-FFF2-40B4-BE49-F238E27FC236}">
                <a16:creationId xmlns:a16="http://schemas.microsoft.com/office/drawing/2014/main" xmlns="" id="{34596528-8BA4-DC58-FB4F-02B224356CBC}"/>
              </a:ext>
            </a:extLst>
          </p:cNvPr>
          <p:cNvSpPr/>
          <p:nvPr/>
        </p:nvSpPr>
        <p:spPr>
          <a:xfrm rot="2340026">
            <a:off x="7106595" y="3538409"/>
            <a:ext cx="367952" cy="692248"/>
          </a:xfrm>
          <a:custGeom>
            <a:avLst/>
            <a:gdLst>
              <a:gd name="connsiteX0" fmla="*/ 200258 w 399601"/>
              <a:gd name="connsiteY0" fmla="*/ 0 h 903681"/>
              <a:gd name="connsiteX1" fmla="*/ 399601 w 399601"/>
              <a:gd name="connsiteY1" fmla="*/ 199343 h 903681"/>
              <a:gd name="connsiteX2" fmla="*/ 399600 w 399601"/>
              <a:gd name="connsiteY2" fmla="*/ 690374 h 903681"/>
              <a:gd name="connsiteX3" fmla="*/ 399600 w 399601"/>
              <a:gd name="connsiteY3" fmla="*/ 903681 h 903681"/>
              <a:gd name="connsiteX4" fmla="*/ 0 w 399601"/>
              <a:gd name="connsiteY4" fmla="*/ 903681 h 903681"/>
              <a:gd name="connsiteX5" fmla="*/ 0 w 399601"/>
              <a:gd name="connsiteY5" fmla="*/ 435826 h 903681"/>
              <a:gd name="connsiteX6" fmla="*/ 915 w 399601"/>
              <a:gd name="connsiteY6" fmla="*/ 435826 h 903681"/>
              <a:gd name="connsiteX7" fmla="*/ 915 w 399601"/>
              <a:gd name="connsiteY7" fmla="*/ 199343 h 903681"/>
              <a:gd name="connsiteX8" fmla="*/ 200258 w 399601"/>
              <a:gd name="connsiteY8" fmla="*/ 0 h 90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601" h="903681">
                <a:moveTo>
                  <a:pt x="200258" y="0"/>
                </a:moveTo>
                <a:cubicBezTo>
                  <a:pt x="310352" y="0"/>
                  <a:pt x="399601" y="89249"/>
                  <a:pt x="399601" y="199343"/>
                </a:cubicBezTo>
                <a:cubicBezTo>
                  <a:pt x="399601" y="363020"/>
                  <a:pt x="399600" y="526697"/>
                  <a:pt x="399600" y="690374"/>
                </a:cubicBezTo>
                <a:lnTo>
                  <a:pt x="399600" y="903681"/>
                </a:lnTo>
                <a:lnTo>
                  <a:pt x="0" y="903681"/>
                </a:lnTo>
                <a:lnTo>
                  <a:pt x="0" y="435826"/>
                </a:lnTo>
                <a:lnTo>
                  <a:pt x="915" y="435826"/>
                </a:lnTo>
                <a:lnTo>
                  <a:pt x="915" y="199343"/>
                </a:lnTo>
                <a:cubicBezTo>
                  <a:pt x="915" y="89249"/>
                  <a:pt x="90164" y="0"/>
                  <a:pt x="200258" y="0"/>
                </a:cubicBezTo>
                <a:close/>
              </a:path>
            </a:pathLst>
          </a:custGeom>
          <a:solidFill>
            <a:srgbClr val="FFC8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descr="n16 zalo Nguyen Doan Thao Trang">
            <a:extLst>
              <a:ext uri="{FF2B5EF4-FFF2-40B4-BE49-F238E27FC236}">
                <a16:creationId xmlns:a16="http://schemas.microsoft.com/office/drawing/2014/main" xmlns="" id="{3EAAE9EB-16F7-75DF-2525-EE11EB243A66}"/>
              </a:ext>
            </a:extLst>
          </p:cNvPr>
          <p:cNvSpPr/>
          <p:nvPr/>
        </p:nvSpPr>
        <p:spPr>
          <a:xfrm>
            <a:off x="4991583" y="4368459"/>
            <a:ext cx="1470025" cy="343149"/>
          </a:xfrm>
          <a:prstGeom prst="rect">
            <a:avLst/>
          </a:prstGeom>
          <a:solidFill>
            <a:srgbClr val="F9D194"/>
          </a:solidFill>
          <a:ln w="3175" cap="flat" cmpd="sng" algn="ctr">
            <a:solidFill>
              <a:srgbClr val="F7E8DE">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E8DE"/>
              </a:solidFill>
              <a:effectLst/>
              <a:uLnTx/>
              <a:uFillTx/>
              <a:latin typeface="Arial"/>
              <a:ea typeface="+mn-ea"/>
              <a:cs typeface="+mn-cs"/>
              <a:sym typeface="Arial"/>
            </a:endParaRPr>
          </a:p>
        </p:txBody>
      </p:sp>
      <p:sp>
        <p:nvSpPr>
          <p:cNvPr id="3" name="Flowchart: Data 2" descr="n16 zalo Nguyen Doan Thao Trang">
            <a:extLst>
              <a:ext uri="{FF2B5EF4-FFF2-40B4-BE49-F238E27FC236}">
                <a16:creationId xmlns:a16="http://schemas.microsoft.com/office/drawing/2014/main" xmlns="" id="{E4D4C788-88D8-7BDC-977F-0D3E1C5607B0}"/>
              </a:ext>
            </a:extLst>
          </p:cNvPr>
          <p:cNvSpPr/>
          <p:nvPr/>
        </p:nvSpPr>
        <p:spPr>
          <a:xfrm rot="19866513" flipH="1">
            <a:off x="3964210" y="4650768"/>
            <a:ext cx="1054464" cy="319581"/>
          </a:xfrm>
          <a:prstGeom prst="flowChartInputOutput">
            <a:avLst/>
          </a:prstGeom>
          <a:solidFill>
            <a:srgbClr val="F9D1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ata 43" descr="n16 zalo Nguyen Doan Thao Trang">
            <a:extLst>
              <a:ext uri="{FF2B5EF4-FFF2-40B4-BE49-F238E27FC236}">
                <a16:creationId xmlns:a16="http://schemas.microsoft.com/office/drawing/2014/main" xmlns="" id="{F43FCA5B-F4F1-0901-1EE9-0D10EA0909C5}"/>
              </a:ext>
            </a:extLst>
          </p:cNvPr>
          <p:cNvSpPr/>
          <p:nvPr/>
        </p:nvSpPr>
        <p:spPr>
          <a:xfrm rot="19805671" flipV="1">
            <a:off x="5713542" y="4837059"/>
            <a:ext cx="1084030" cy="287025"/>
          </a:xfrm>
          <a:prstGeom prst="flowChartInputOutput">
            <a:avLst/>
          </a:prstGeom>
          <a:solidFill>
            <a:srgbClr val="F9D1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ata 3" descr="n16 zalo Nguyen Doan Thao Trang">
            <a:extLst>
              <a:ext uri="{FF2B5EF4-FFF2-40B4-BE49-F238E27FC236}">
                <a16:creationId xmlns:a16="http://schemas.microsoft.com/office/drawing/2014/main" xmlns="" id="{E30ABE6B-45F1-274E-C348-0C5AB4475891}"/>
              </a:ext>
            </a:extLst>
          </p:cNvPr>
          <p:cNvSpPr/>
          <p:nvPr/>
        </p:nvSpPr>
        <p:spPr>
          <a:xfrm>
            <a:off x="3938196" y="5111062"/>
            <a:ext cx="1772765" cy="237910"/>
          </a:xfrm>
          <a:prstGeom prst="flowChartInputOutput">
            <a:avLst/>
          </a:prstGeom>
          <a:solidFill>
            <a:srgbClr val="F9D1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descr="n16 zalo Nguyen Doan Thao Trang">
            <a:extLst>
              <a:ext uri="{FF2B5EF4-FFF2-40B4-BE49-F238E27FC236}">
                <a16:creationId xmlns:a16="http://schemas.microsoft.com/office/drawing/2014/main" xmlns="" id="{8B185466-E465-E4F6-DC24-262977B20849}"/>
              </a:ext>
            </a:extLst>
          </p:cNvPr>
          <p:cNvSpPr txBox="1"/>
          <p:nvPr/>
        </p:nvSpPr>
        <p:spPr>
          <a:xfrm>
            <a:off x="-38017" y="1180688"/>
            <a:ext cx="12192000" cy="1200329"/>
          </a:xfrm>
          <a:prstGeom prst="rect">
            <a:avLst/>
          </a:prstGeom>
          <a:noFill/>
        </p:spPr>
        <p:txBody>
          <a:bodyPr wrap="square" rtlCol="0">
            <a:spAutoFit/>
          </a:bodyPr>
          <a:lstStyle/>
          <a:p>
            <a:pPr algn="ctr"/>
            <a:r>
              <a:rPr lang="en-US" sz="7200">
                <a:solidFill>
                  <a:srgbClr val="529C98"/>
                </a:solidFill>
                <a:latin typeface="Segoe UI Black" panose="020B0A02040204020203" pitchFamily="34" charset="0"/>
                <a:ea typeface="Segoe UI Black" panose="020B0A02040204020203" pitchFamily="34" charset="0"/>
              </a:rPr>
              <a:t>TRỌNG LỰC - LỰC CĂNG</a:t>
            </a:r>
          </a:p>
        </p:txBody>
      </p:sp>
      <p:pic>
        <p:nvPicPr>
          <p:cNvPr id="9" name="Picture 8" descr="n16 zalo Nguyen Doan Thao Trang">
            <a:extLst>
              <a:ext uri="{FF2B5EF4-FFF2-40B4-BE49-F238E27FC236}">
                <a16:creationId xmlns:a16="http://schemas.microsoft.com/office/drawing/2014/main" xmlns="" id="{56328CB2-6441-9B35-37D5-8EC1610022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364" b="96061" l="10000" r="90000">
                        <a14:foregroundMark x1="45652" y1="93333" x2="45652" y2="93333"/>
                        <a14:foregroundMark x1="45652" y1="93333" x2="45652" y2="93333"/>
                        <a14:foregroundMark x1="78696" y1="10909" x2="78696" y2="10909"/>
                        <a14:foregroundMark x1="63478" y1="8182" x2="63478" y2="8182"/>
                        <a14:foregroundMark x1="46522" y1="10000" x2="46522" y2="10000"/>
                        <a14:foregroundMark x1="46957" y1="23939" x2="46957" y2="23939"/>
                        <a14:foregroundMark x1="26522" y1="15455" x2="26522" y2="15455"/>
                        <a14:foregroundMark x1="26957" y1="52121" x2="26957" y2="52121"/>
                        <a14:foregroundMark x1="11739" y1="43030" x2="11739" y2="43030"/>
                        <a14:foregroundMark x1="11739" y1="6364" x2="11739" y2="6364"/>
                        <a14:foregroundMark x1="54783" y1="96061" x2="54783" y2="96061"/>
                        <a14:foregroundMark x1="54783" y1="96061" x2="54783" y2="96061"/>
                        <a14:foregroundMark x1="80000" y1="58182" x2="80000" y2="58182"/>
                        <a14:foregroundMark x1="80000" y1="58182" x2="80000" y2="58182"/>
                      </a14:backgroundRemoval>
                    </a14:imgEffect>
                  </a14:imgLayer>
                </a14:imgProps>
              </a:ext>
            </a:extLst>
          </a:blip>
          <a:stretch>
            <a:fillRect/>
          </a:stretch>
        </p:blipFill>
        <p:spPr>
          <a:xfrm>
            <a:off x="218364" y="61941"/>
            <a:ext cx="837452" cy="1201562"/>
          </a:xfrm>
          <a:prstGeom prst="rect">
            <a:avLst/>
          </a:prstGeom>
        </p:spPr>
      </p:pic>
      <p:pic>
        <p:nvPicPr>
          <p:cNvPr id="68" name="Picture 67" descr="n16 zalo Nguyen Doan Thao Trang">
            <a:extLst>
              <a:ext uri="{FF2B5EF4-FFF2-40B4-BE49-F238E27FC236}">
                <a16:creationId xmlns:a16="http://schemas.microsoft.com/office/drawing/2014/main" xmlns="" id="{8C3E8AC6-9179-B452-D839-5496324097A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364" b="96061" l="10000" r="90000">
                        <a14:foregroundMark x1="45652" y1="93333" x2="45652" y2="93333"/>
                        <a14:foregroundMark x1="45652" y1="93333" x2="45652" y2="93333"/>
                        <a14:foregroundMark x1="78696" y1="10909" x2="78696" y2="10909"/>
                        <a14:foregroundMark x1="63478" y1="8182" x2="63478" y2="8182"/>
                        <a14:foregroundMark x1="46522" y1="10000" x2="46522" y2="10000"/>
                        <a14:foregroundMark x1="46957" y1="23939" x2="46957" y2="23939"/>
                        <a14:foregroundMark x1="26522" y1="15455" x2="26522" y2="15455"/>
                        <a14:foregroundMark x1="26957" y1="52121" x2="26957" y2="52121"/>
                        <a14:foregroundMark x1="11739" y1="43030" x2="11739" y2="43030"/>
                        <a14:foregroundMark x1="11739" y1="6364" x2="11739" y2="6364"/>
                        <a14:foregroundMark x1="54783" y1="96061" x2="54783" y2="96061"/>
                        <a14:foregroundMark x1="54783" y1="96061" x2="54783" y2="96061"/>
                        <a14:foregroundMark x1="80000" y1="58182" x2="80000" y2="58182"/>
                        <a14:foregroundMark x1="80000" y1="58182" x2="80000" y2="58182"/>
                      </a14:backgroundRemoval>
                    </a14:imgEffect>
                  </a14:imgLayer>
                </a14:imgProps>
              </a:ext>
            </a:extLst>
          </a:blip>
          <a:stretch>
            <a:fillRect/>
          </a:stretch>
        </p:blipFill>
        <p:spPr>
          <a:xfrm>
            <a:off x="11136184" y="18736"/>
            <a:ext cx="837452" cy="1201562"/>
          </a:xfrm>
          <a:prstGeom prst="rect">
            <a:avLst/>
          </a:prstGeom>
        </p:spPr>
      </p:pic>
      <p:sp>
        <p:nvSpPr>
          <p:cNvPr id="69" name="TextBox 68" descr="n16 zalo Nguyen Doan Thao Trang">
            <a:extLst>
              <a:ext uri="{FF2B5EF4-FFF2-40B4-BE49-F238E27FC236}">
                <a16:creationId xmlns:a16="http://schemas.microsoft.com/office/drawing/2014/main" xmlns="" id="{EC92B290-F7E6-FCC8-9B84-A502E0368C27}"/>
              </a:ext>
            </a:extLst>
          </p:cNvPr>
          <p:cNvSpPr txBox="1"/>
          <p:nvPr/>
        </p:nvSpPr>
        <p:spPr>
          <a:xfrm>
            <a:off x="4187931" y="132423"/>
            <a:ext cx="3740104" cy="1200329"/>
          </a:xfrm>
          <a:prstGeom prst="rect">
            <a:avLst/>
          </a:prstGeom>
          <a:noFill/>
        </p:spPr>
        <p:txBody>
          <a:bodyPr wrap="square" rtlCol="0">
            <a:spAutoFit/>
          </a:bodyPr>
          <a:lstStyle/>
          <a:p>
            <a:pPr algn="ctr"/>
            <a:r>
              <a:rPr lang="en-US" sz="7200">
                <a:latin typeface="Segoe UI Black" panose="020B0A02040204020203" pitchFamily="34" charset="0"/>
                <a:ea typeface="Segoe UI Black" panose="020B0A02040204020203" pitchFamily="34" charset="0"/>
              </a:rPr>
              <a:t>Bài 17:</a:t>
            </a:r>
          </a:p>
        </p:txBody>
      </p:sp>
      <p:grpSp>
        <p:nvGrpSpPr>
          <p:cNvPr id="70" name="Google Shape;828;p35" descr="n16 zalo Nguyen Doan Thao Trang">
            <a:extLst>
              <a:ext uri="{FF2B5EF4-FFF2-40B4-BE49-F238E27FC236}">
                <a16:creationId xmlns:a16="http://schemas.microsoft.com/office/drawing/2014/main" xmlns="" id="{FF50AAF7-150E-CB4D-DFA1-7F46E5D3D96A}"/>
              </a:ext>
            </a:extLst>
          </p:cNvPr>
          <p:cNvGrpSpPr/>
          <p:nvPr/>
        </p:nvGrpSpPr>
        <p:grpSpPr>
          <a:xfrm>
            <a:off x="10198534" y="4753844"/>
            <a:ext cx="1837757" cy="1815253"/>
            <a:chOff x="7014674" y="424297"/>
            <a:chExt cx="1144447" cy="963243"/>
          </a:xfrm>
        </p:grpSpPr>
        <p:grpSp>
          <p:nvGrpSpPr>
            <p:cNvPr id="73" name="Google Shape;829;p35">
              <a:extLst>
                <a:ext uri="{FF2B5EF4-FFF2-40B4-BE49-F238E27FC236}">
                  <a16:creationId xmlns:a16="http://schemas.microsoft.com/office/drawing/2014/main" xmlns="" id="{8E35EE7C-2D04-247C-DD47-AFA63C4A5359}"/>
                </a:ext>
              </a:extLst>
            </p:cNvPr>
            <p:cNvGrpSpPr/>
            <p:nvPr/>
          </p:nvGrpSpPr>
          <p:grpSpPr>
            <a:xfrm rot="3467469">
              <a:off x="7349509" y="379162"/>
              <a:ext cx="474776" cy="1053512"/>
              <a:chOff x="-575934" y="1688545"/>
              <a:chExt cx="474783" cy="1053525"/>
            </a:xfrm>
          </p:grpSpPr>
          <p:sp>
            <p:nvSpPr>
              <p:cNvPr id="75" name="Google Shape;830;p35">
                <a:extLst>
                  <a:ext uri="{FF2B5EF4-FFF2-40B4-BE49-F238E27FC236}">
                    <a16:creationId xmlns:a16="http://schemas.microsoft.com/office/drawing/2014/main" xmlns="" id="{0C05E5C8-BD89-0DD1-B3AA-CD6804A3B6A1}"/>
                  </a:ext>
                </a:extLst>
              </p:cNvPr>
              <p:cNvSpPr/>
              <p:nvPr/>
            </p:nvSpPr>
            <p:spPr>
              <a:xfrm>
                <a:off x="-552699" y="1698092"/>
                <a:ext cx="430301" cy="1026518"/>
              </a:xfrm>
              <a:custGeom>
                <a:avLst/>
                <a:gdLst/>
                <a:ahLst/>
                <a:cxnLst/>
                <a:rect l="l" t="t" r="r" b="b"/>
                <a:pathLst>
                  <a:path w="2389" h="5699" extrusionOk="0">
                    <a:moveTo>
                      <a:pt x="2196" y="279"/>
                    </a:moveTo>
                    <a:lnTo>
                      <a:pt x="1821" y="1736"/>
                    </a:lnTo>
                    <a:cubicBezTo>
                      <a:pt x="1810" y="1747"/>
                      <a:pt x="1810" y="1757"/>
                      <a:pt x="1810" y="1768"/>
                    </a:cubicBezTo>
                    <a:lnTo>
                      <a:pt x="2175" y="3578"/>
                    </a:lnTo>
                    <a:lnTo>
                      <a:pt x="814" y="5420"/>
                    </a:lnTo>
                    <a:lnTo>
                      <a:pt x="814" y="5420"/>
                    </a:lnTo>
                    <a:lnTo>
                      <a:pt x="889" y="3739"/>
                    </a:lnTo>
                    <a:cubicBezTo>
                      <a:pt x="889" y="3718"/>
                      <a:pt x="878" y="3706"/>
                      <a:pt x="878" y="3696"/>
                    </a:cubicBezTo>
                    <a:lnTo>
                      <a:pt x="150" y="2357"/>
                    </a:lnTo>
                    <a:lnTo>
                      <a:pt x="2196" y="279"/>
                    </a:lnTo>
                    <a:close/>
                    <a:moveTo>
                      <a:pt x="2320" y="0"/>
                    </a:moveTo>
                    <a:cubicBezTo>
                      <a:pt x="2301" y="0"/>
                      <a:pt x="2284" y="9"/>
                      <a:pt x="2271" y="22"/>
                    </a:cubicBezTo>
                    <a:lnTo>
                      <a:pt x="33" y="2304"/>
                    </a:lnTo>
                    <a:cubicBezTo>
                      <a:pt x="11" y="2325"/>
                      <a:pt x="0" y="2357"/>
                      <a:pt x="22" y="2378"/>
                    </a:cubicBezTo>
                    <a:lnTo>
                      <a:pt x="761" y="3749"/>
                    </a:lnTo>
                    <a:lnTo>
                      <a:pt x="686" y="5634"/>
                    </a:lnTo>
                    <a:cubicBezTo>
                      <a:pt x="675" y="5656"/>
                      <a:pt x="697" y="5688"/>
                      <a:pt x="728" y="5688"/>
                    </a:cubicBezTo>
                    <a:cubicBezTo>
                      <a:pt x="728" y="5698"/>
                      <a:pt x="739" y="5698"/>
                      <a:pt x="750" y="5698"/>
                    </a:cubicBezTo>
                    <a:cubicBezTo>
                      <a:pt x="761" y="5698"/>
                      <a:pt x="782" y="5688"/>
                      <a:pt x="793" y="5667"/>
                    </a:cubicBezTo>
                    <a:lnTo>
                      <a:pt x="2292" y="3632"/>
                    </a:lnTo>
                    <a:cubicBezTo>
                      <a:pt x="2303" y="3621"/>
                      <a:pt x="2313" y="3599"/>
                      <a:pt x="2303" y="3589"/>
                    </a:cubicBezTo>
                    <a:lnTo>
                      <a:pt x="1939" y="1757"/>
                    </a:lnTo>
                    <a:lnTo>
                      <a:pt x="2378" y="76"/>
                    </a:lnTo>
                    <a:cubicBezTo>
                      <a:pt x="2389" y="55"/>
                      <a:pt x="2378" y="22"/>
                      <a:pt x="2356" y="12"/>
                    </a:cubicBezTo>
                    <a:cubicBezTo>
                      <a:pt x="2344" y="4"/>
                      <a:pt x="2332" y="0"/>
                      <a:pt x="2320" y="0"/>
                    </a:cubicBezTo>
                    <a:close/>
                  </a:path>
                </a:pathLst>
              </a:custGeom>
              <a:solidFill>
                <a:srgbClr val="F9C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31;p35">
                <a:extLst>
                  <a:ext uri="{FF2B5EF4-FFF2-40B4-BE49-F238E27FC236}">
                    <a16:creationId xmlns:a16="http://schemas.microsoft.com/office/drawing/2014/main" xmlns="" id="{917FA3AF-FBF1-60F9-5A76-CD2102C630DD}"/>
                  </a:ext>
                </a:extLst>
              </p:cNvPr>
              <p:cNvSpPr/>
              <p:nvPr/>
            </p:nvSpPr>
            <p:spPr>
              <a:xfrm>
                <a:off x="-575934" y="2072382"/>
                <a:ext cx="85015" cy="83217"/>
              </a:xfrm>
              <a:custGeom>
                <a:avLst/>
                <a:gdLst/>
                <a:ahLst/>
                <a:cxnLst/>
                <a:rect l="l" t="t" r="r" b="b"/>
                <a:pathLst>
                  <a:path w="472" h="462" extrusionOk="0">
                    <a:moveTo>
                      <a:pt x="236" y="1"/>
                    </a:moveTo>
                    <a:cubicBezTo>
                      <a:pt x="108" y="1"/>
                      <a:pt x="1" y="97"/>
                      <a:pt x="1" y="226"/>
                    </a:cubicBezTo>
                    <a:cubicBezTo>
                      <a:pt x="1" y="354"/>
                      <a:pt x="108" y="462"/>
                      <a:pt x="236" y="462"/>
                    </a:cubicBezTo>
                    <a:cubicBezTo>
                      <a:pt x="365" y="462"/>
                      <a:pt x="472" y="354"/>
                      <a:pt x="472" y="226"/>
                    </a:cubicBezTo>
                    <a:cubicBezTo>
                      <a:pt x="472" y="97"/>
                      <a:pt x="365" y="1"/>
                      <a:pt x="236" y="1"/>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32;p35">
                <a:extLst>
                  <a:ext uri="{FF2B5EF4-FFF2-40B4-BE49-F238E27FC236}">
                    <a16:creationId xmlns:a16="http://schemas.microsoft.com/office/drawing/2014/main" xmlns="" id="{4F936C8E-1B4D-CC39-9F0A-905CDC244683}"/>
                  </a:ext>
                </a:extLst>
              </p:cNvPr>
              <p:cNvSpPr/>
              <p:nvPr/>
            </p:nvSpPr>
            <p:spPr>
              <a:xfrm>
                <a:off x="-444810" y="2334817"/>
                <a:ext cx="85196" cy="83217"/>
              </a:xfrm>
              <a:custGeom>
                <a:avLst/>
                <a:gdLst/>
                <a:ahLst/>
                <a:cxnLst/>
                <a:rect l="l" t="t" r="r" b="b"/>
                <a:pathLst>
                  <a:path w="473" h="462" extrusionOk="0">
                    <a:moveTo>
                      <a:pt x="236" y="0"/>
                    </a:moveTo>
                    <a:cubicBezTo>
                      <a:pt x="108" y="0"/>
                      <a:pt x="1" y="107"/>
                      <a:pt x="1" y="225"/>
                    </a:cubicBezTo>
                    <a:cubicBezTo>
                      <a:pt x="1" y="354"/>
                      <a:pt x="108" y="461"/>
                      <a:pt x="236" y="461"/>
                    </a:cubicBezTo>
                    <a:cubicBezTo>
                      <a:pt x="365" y="461"/>
                      <a:pt x="472" y="354"/>
                      <a:pt x="472" y="225"/>
                    </a:cubicBezTo>
                    <a:cubicBezTo>
                      <a:pt x="472" y="107"/>
                      <a:pt x="365" y="0"/>
                      <a:pt x="236"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33;p35">
                <a:extLst>
                  <a:ext uri="{FF2B5EF4-FFF2-40B4-BE49-F238E27FC236}">
                    <a16:creationId xmlns:a16="http://schemas.microsoft.com/office/drawing/2014/main" xmlns="" id="{DEF08C61-2025-9646-7469-CA0513716959}"/>
                  </a:ext>
                </a:extLst>
              </p:cNvPr>
              <p:cNvSpPr/>
              <p:nvPr/>
            </p:nvSpPr>
            <p:spPr>
              <a:xfrm>
                <a:off x="-255690" y="1970254"/>
                <a:ext cx="85015" cy="85018"/>
              </a:xfrm>
              <a:custGeom>
                <a:avLst/>
                <a:gdLst/>
                <a:ahLst/>
                <a:cxnLst/>
                <a:rect l="l" t="t" r="r" b="b"/>
                <a:pathLst>
                  <a:path w="472" h="472" extrusionOk="0">
                    <a:moveTo>
                      <a:pt x="236" y="0"/>
                    </a:moveTo>
                    <a:cubicBezTo>
                      <a:pt x="107" y="0"/>
                      <a:pt x="0" y="107"/>
                      <a:pt x="0" y="236"/>
                    </a:cubicBezTo>
                    <a:cubicBezTo>
                      <a:pt x="0" y="365"/>
                      <a:pt x="107" y="472"/>
                      <a:pt x="236" y="472"/>
                    </a:cubicBezTo>
                    <a:cubicBezTo>
                      <a:pt x="365" y="472"/>
                      <a:pt x="472" y="365"/>
                      <a:pt x="472" y="236"/>
                    </a:cubicBezTo>
                    <a:cubicBezTo>
                      <a:pt x="472" y="107"/>
                      <a:pt x="365" y="0"/>
                      <a:pt x="236"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4;p35">
                <a:extLst>
                  <a:ext uri="{FF2B5EF4-FFF2-40B4-BE49-F238E27FC236}">
                    <a16:creationId xmlns:a16="http://schemas.microsoft.com/office/drawing/2014/main" xmlns="" id="{3233CBF7-78E5-C9EB-68DA-68864713AE10}"/>
                  </a:ext>
                </a:extLst>
              </p:cNvPr>
              <p:cNvSpPr/>
              <p:nvPr/>
            </p:nvSpPr>
            <p:spPr>
              <a:xfrm>
                <a:off x="-456338" y="2658854"/>
                <a:ext cx="85015" cy="83217"/>
              </a:xfrm>
              <a:custGeom>
                <a:avLst/>
                <a:gdLst/>
                <a:ahLst/>
                <a:cxnLst/>
                <a:rect l="l" t="t" r="r" b="b"/>
                <a:pathLst>
                  <a:path w="472" h="462" extrusionOk="0">
                    <a:moveTo>
                      <a:pt x="236" y="0"/>
                    </a:moveTo>
                    <a:cubicBezTo>
                      <a:pt x="108" y="0"/>
                      <a:pt x="1" y="107"/>
                      <a:pt x="1" y="236"/>
                    </a:cubicBezTo>
                    <a:cubicBezTo>
                      <a:pt x="1" y="364"/>
                      <a:pt x="108" y="461"/>
                      <a:pt x="236" y="461"/>
                    </a:cubicBezTo>
                    <a:cubicBezTo>
                      <a:pt x="365" y="461"/>
                      <a:pt x="472" y="364"/>
                      <a:pt x="472" y="236"/>
                    </a:cubicBezTo>
                    <a:cubicBezTo>
                      <a:pt x="472" y="107"/>
                      <a:pt x="365" y="0"/>
                      <a:pt x="236"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5;p35">
                <a:extLst>
                  <a:ext uri="{FF2B5EF4-FFF2-40B4-BE49-F238E27FC236}">
                    <a16:creationId xmlns:a16="http://schemas.microsoft.com/office/drawing/2014/main" xmlns="" id="{326C06CF-86B2-0AA0-4482-6A8F5178077D}"/>
                  </a:ext>
                </a:extLst>
              </p:cNvPr>
              <p:cNvSpPr/>
              <p:nvPr/>
            </p:nvSpPr>
            <p:spPr>
              <a:xfrm>
                <a:off x="-184185" y="1688545"/>
                <a:ext cx="83034" cy="83036"/>
              </a:xfrm>
              <a:custGeom>
                <a:avLst/>
                <a:gdLst/>
                <a:ahLst/>
                <a:cxnLst/>
                <a:rect l="l" t="t" r="r" b="b"/>
                <a:pathLst>
                  <a:path w="461" h="461" extrusionOk="0">
                    <a:moveTo>
                      <a:pt x="236" y="1"/>
                    </a:moveTo>
                    <a:cubicBezTo>
                      <a:pt x="107" y="1"/>
                      <a:pt x="0" y="108"/>
                      <a:pt x="0" y="236"/>
                    </a:cubicBezTo>
                    <a:cubicBezTo>
                      <a:pt x="0" y="365"/>
                      <a:pt x="107" y="461"/>
                      <a:pt x="236" y="461"/>
                    </a:cubicBezTo>
                    <a:cubicBezTo>
                      <a:pt x="364" y="461"/>
                      <a:pt x="460" y="365"/>
                      <a:pt x="460" y="236"/>
                    </a:cubicBezTo>
                    <a:cubicBezTo>
                      <a:pt x="460" y="108"/>
                      <a:pt x="364" y="1"/>
                      <a:pt x="236" y="1"/>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36;p35">
                <a:extLst>
                  <a:ext uri="{FF2B5EF4-FFF2-40B4-BE49-F238E27FC236}">
                    <a16:creationId xmlns:a16="http://schemas.microsoft.com/office/drawing/2014/main" xmlns="" id="{28DA0BBE-4021-AA86-BBFC-CC27B0B04D27}"/>
                  </a:ext>
                </a:extLst>
              </p:cNvPr>
              <p:cNvSpPr/>
              <p:nvPr/>
            </p:nvSpPr>
            <p:spPr>
              <a:xfrm>
                <a:off x="-191930" y="2307799"/>
                <a:ext cx="83034" cy="83217"/>
              </a:xfrm>
              <a:custGeom>
                <a:avLst/>
                <a:gdLst/>
                <a:ahLst/>
                <a:cxnLst/>
                <a:rect l="l" t="t" r="r" b="b"/>
                <a:pathLst>
                  <a:path w="461" h="462" extrusionOk="0">
                    <a:moveTo>
                      <a:pt x="225" y="0"/>
                    </a:moveTo>
                    <a:cubicBezTo>
                      <a:pt x="96" y="0"/>
                      <a:pt x="0" y="107"/>
                      <a:pt x="0" y="236"/>
                    </a:cubicBezTo>
                    <a:cubicBezTo>
                      <a:pt x="0" y="364"/>
                      <a:pt x="96" y="461"/>
                      <a:pt x="225" y="461"/>
                    </a:cubicBezTo>
                    <a:cubicBezTo>
                      <a:pt x="353" y="461"/>
                      <a:pt x="460" y="364"/>
                      <a:pt x="460" y="236"/>
                    </a:cubicBezTo>
                    <a:cubicBezTo>
                      <a:pt x="460" y="107"/>
                      <a:pt x="353" y="0"/>
                      <a:pt x="225"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837;p35">
              <a:extLst>
                <a:ext uri="{FF2B5EF4-FFF2-40B4-BE49-F238E27FC236}">
                  <a16:creationId xmlns:a16="http://schemas.microsoft.com/office/drawing/2014/main" xmlns="" id="{B778716B-8D8D-E3DF-1B3A-96747D9D987A}"/>
                </a:ext>
              </a:extLst>
            </p:cNvPr>
            <p:cNvSpPr/>
            <p:nvPr/>
          </p:nvSpPr>
          <p:spPr>
            <a:xfrm flipH="1">
              <a:off x="7357876" y="600342"/>
              <a:ext cx="70601" cy="70601"/>
            </a:xfrm>
            <a:custGeom>
              <a:avLst/>
              <a:gdLst/>
              <a:ahLst/>
              <a:cxnLst/>
              <a:rect l="l" t="t" r="r" b="b"/>
              <a:pathLst>
                <a:path w="558" h="558" extrusionOk="0">
                  <a:moveTo>
                    <a:pt x="108" y="0"/>
                  </a:moveTo>
                  <a:lnTo>
                    <a:pt x="1" y="97"/>
                  </a:lnTo>
                  <a:lnTo>
                    <a:pt x="183" y="279"/>
                  </a:lnTo>
                  <a:lnTo>
                    <a:pt x="1" y="450"/>
                  </a:lnTo>
                  <a:lnTo>
                    <a:pt x="108" y="557"/>
                  </a:lnTo>
                  <a:lnTo>
                    <a:pt x="279" y="376"/>
                  </a:lnTo>
                  <a:lnTo>
                    <a:pt x="462" y="557"/>
                  </a:lnTo>
                  <a:lnTo>
                    <a:pt x="558" y="450"/>
                  </a:lnTo>
                  <a:lnTo>
                    <a:pt x="386" y="279"/>
                  </a:lnTo>
                  <a:lnTo>
                    <a:pt x="558" y="97"/>
                  </a:lnTo>
                  <a:lnTo>
                    <a:pt x="462" y="0"/>
                  </a:lnTo>
                  <a:lnTo>
                    <a:pt x="279" y="172"/>
                  </a:lnTo>
                  <a:lnTo>
                    <a:pt x="108" y="0"/>
                  </a:lnTo>
                  <a:close/>
                </a:path>
              </a:pathLst>
            </a:custGeom>
            <a:solidFill>
              <a:srgbClr val="3A5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603;p32" descr="n16 zalo Nguyen Doan Thao Trang">
            <a:extLst>
              <a:ext uri="{FF2B5EF4-FFF2-40B4-BE49-F238E27FC236}">
                <a16:creationId xmlns:a16="http://schemas.microsoft.com/office/drawing/2014/main" xmlns="" id="{BAEA6F1C-6F2A-A467-2283-1DC1120F637B}"/>
              </a:ext>
            </a:extLst>
          </p:cNvPr>
          <p:cNvGrpSpPr/>
          <p:nvPr/>
        </p:nvGrpSpPr>
        <p:grpSpPr>
          <a:xfrm>
            <a:off x="1635277" y="4064693"/>
            <a:ext cx="371507" cy="405959"/>
            <a:chOff x="1383751" y="4174496"/>
            <a:chExt cx="371507" cy="405959"/>
          </a:xfrm>
        </p:grpSpPr>
        <p:grpSp>
          <p:nvGrpSpPr>
            <p:cNvPr id="99" name="Google Shape;604;p32">
              <a:extLst>
                <a:ext uri="{FF2B5EF4-FFF2-40B4-BE49-F238E27FC236}">
                  <a16:creationId xmlns:a16="http://schemas.microsoft.com/office/drawing/2014/main" xmlns="" id="{744C8D32-9BE5-7D6A-4558-23850B518584}"/>
                </a:ext>
              </a:extLst>
            </p:cNvPr>
            <p:cNvGrpSpPr/>
            <p:nvPr/>
          </p:nvGrpSpPr>
          <p:grpSpPr>
            <a:xfrm rot="-3021085">
              <a:off x="1512500" y="4148179"/>
              <a:ext cx="114018" cy="387994"/>
              <a:chOff x="-282708" y="911146"/>
              <a:chExt cx="114014" cy="387980"/>
            </a:xfrm>
          </p:grpSpPr>
          <p:sp>
            <p:nvSpPr>
              <p:cNvPr id="102" name="Google Shape;605;p32">
                <a:extLst>
                  <a:ext uri="{FF2B5EF4-FFF2-40B4-BE49-F238E27FC236}">
                    <a16:creationId xmlns:a16="http://schemas.microsoft.com/office/drawing/2014/main" xmlns="" id="{954B578A-C9A7-6E75-CBDD-65CFE31100F5}"/>
                  </a:ext>
                </a:extLst>
              </p:cNvPr>
              <p:cNvSpPr/>
              <p:nvPr/>
            </p:nvSpPr>
            <p:spPr>
              <a:xfrm>
                <a:off x="-251908" y="963200"/>
                <a:ext cx="48452" cy="275948"/>
              </a:xfrm>
              <a:custGeom>
                <a:avLst/>
                <a:gdLst/>
                <a:ahLst/>
                <a:cxnLst/>
                <a:rect l="l" t="t" r="r" b="b"/>
                <a:pathLst>
                  <a:path w="269" h="1532" extrusionOk="0">
                    <a:moveTo>
                      <a:pt x="140" y="1"/>
                    </a:moveTo>
                    <a:lnTo>
                      <a:pt x="1" y="1522"/>
                    </a:lnTo>
                    <a:lnTo>
                      <a:pt x="129" y="1532"/>
                    </a:lnTo>
                    <a:lnTo>
                      <a:pt x="269" y="22"/>
                    </a:lnTo>
                    <a:lnTo>
                      <a:pt x="140" y="1"/>
                    </a:lnTo>
                    <a:close/>
                  </a:path>
                </a:pathLst>
              </a:custGeom>
              <a:solidFill>
                <a:srgbClr val="F9C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06;p32">
                <a:extLst>
                  <a:ext uri="{FF2B5EF4-FFF2-40B4-BE49-F238E27FC236}">
                    <a16:creationId xmlns:a16="http://schemas.microsoft.com/office/drawing/2014/main" xmlns="" id="{AF46C725-0A48-DCC3-A525-E49ED692AC6C}"/>
                  </a:ext>
                </a:extLst>
              </p:cNvPr>
              <p:cNvSpPr/>
              <p:nvPr/>
            </p:nvSpPr>
            <p:spPr>
              <a:xfrm>
                <a:off x="-282708" y="1214108"/>
                <a:ext cx="85015" cy="85018"/>
              </a:xfrm>
              <a:custGeom>
                <a:avLst/>
                <a:gdLst/>
                <a:ahLst/>
                <a:cxnLst/>
                <a:rect l="l" t="t" r="r" b="b"/>
                <a:pathLst>
                  <a:path w="472" h="472" extrusionOk="0">
                    <a:moveTo>
                      <a:pt x="236" y="0"/>
                    </a:moveTo>
                    <a:cubicBezTo>
                      <a:pt x="108" y="0"/>
                      <a:pt x="0" y="107"/>
                      <a:pt x="0" y="236"/>
                    </a:cubicBezTo>
                    <a:cubicBezTo>
                      <a:pt x="0" y="364"/>
                      <a:pt x="108" y="471"/>
                      <a:pt x="236" y="471"/>
                    </a:cubicBezTo>
                    <a:cubicBezTo>
                      <a:pt x="365" y="471"/>
                      <a:pt x="472" y="364"/>
                      <a:pt x="472" y="236"/>
                    </a:cubicBezTo>
                    <a:cubicBezTo>
                      <a:pt x="472" y="107"/>
                      <a:pt x="365" y="0"/>
                      <a:pt x="236"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07;p32">
                <a:extLst>
                  <a:ext uri="{FF2B5EF4-FFF2-40B4-BE49-F238E27FC236}">
                    <a16:creationId xmlns:a16="http://schemas.microsoft.com/office/drawing/2014/main" xmlns="" id="{9AF16C2C-9F76-FC5C-8402-69B1EB96005D}"/>
                  </a:ext>
                </a:extLst>
              </p:cNvPr>
              <p:cNvSpPr/>
              <p:nvPr/>
            </p:nvSpPr>
            <p:spPr>
              <a:xfrm>
                <a:off x="-253709" y="911146"/>
                <a:ext cx="85015" cy="85018"/>
              </a:xfrm>
              <a:custGeom>
                <a:avLst/>
                <a:gdLst/>
                <a:ahLst/>
                <a:cxnLst/>
                <a:rect l="l" t="t" r="r" b="b"/>
                <a:pathLst>
                  <a:path w="472" h="472" extrusionOk="0">
                    <a:moveTo>
                      <a:pt x="236" y="0"/>
                    </a:moveTo>
                    <a:cubicBezTo>
                      <a:pt x="96" y="0"/>
                      <a:pt x="1" y="107"/>
                      <a:pt x="1" y="236"/>
                    </a:cubicBezTo>
                    <a:cubicBezTo>
                      <a:pt x="1" y="364"/>
                      <a:pt x="96" y="472"/>
                      <a:pt x="236" y="472"/>
                    </a:cubicBezTo>
                    <a:cubicBezTo>
                      <a:pt x="365" y="472"/>
                      <a:pt x="472" y="364"/>
                      <a:pt x="472" y="236"/>
                    </a:cubicBezTo>
                    <a:cubicBezTo>
                      <a:pt x="472" y="107"/>
                      <a:pt x="365" y="0"/>
                      <a:pt x="236"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608;p32">
              <a:extLst>
                <a:ext uri="{FF2B5EF4-FFF2-40B4-BE49-F238E27FC236}">
                  <a16:creationId xmlns:a16="http://schemas.microsoft.com/office/drawing/2014/main" xmlns="" id="{C27114A0-968E-4D9A-B870-28697C234FF4}"/>
                </a:ext>
              </a:extLst>
            </p:cNvPr>
            <p:cNvSpPr/>
            <p:nvPr/>
          </p:nvSpPr>
          <p:spPr>
            <a:xfrm flipH="1">
              <a:off x="1383751" y="4509854"/>
              <a:ext cx="70601" cy="70601"/>
            </a:xfrm>
            <a:custGeom>
              <a:avLst/>
              <a:gdLst/>
              <a:ahLst/>
              <a:cxnLst/>
              <a:rect l="l" t="t" r="r" b="b"/>
              <a:pathLst>
                <a:path w="558" h="558" extrusionOk="0">
                  <a:moveTo>
                    <a:pt x="108" y="0"/>
                  </a:moveTo>
                  <a:lnTo>
                    <a:pt x="1" y="97"/>
                  </a:lnTo>
                  <a:lnTo>
                    <a:pt x="183" y="279"/>
                  </a:lnTo>
                  <a:lnTo>
                    <a:pt x="1" y="450"/>
                  </a:lnTo>
                  <a:lnTo>
                    <a:pt x="108" y="557"/>
                  </a:lnTo>
                  <a:lnTo>
                    <a:pt x="279" y="376"/>
                  </a:lnTo>
                  <a:lnTo>
                    <a:pt x="462" y="557"/>
                  </a:lnTo>
                  <a:lnTo>
                    <a:pt x="558" y="450"/>
                  </a:lnTo>
                  <a:lnTo>
                    <a:pt x="386" y="279"/>
                  </a:lnTo>
                  <a:lnTo>
                    <a:pt x="558" y="97"/>
                  </a:lnTo>
                  <a:lnTo>
                    <a:pt x="462" y="0"/>
                  </a:lnTo>
                  <a:lnTo>
                    <a:pt x="279" y="172"/>
                  </a:lnTo>
                  <a:lnTo>
                    <a:pt x="108" y="0"/>
                  </a:lnTo>
                  <a:close/>
                </a:path>
              </a:pathLst>
            </a:custGeom>
            <a:solidFill>
              <a:schemeClr val="accent4"/>
            </a:solidFill>
            <a:ln>
              <a:solidFill>
                <a:srgbClr val="3A5B6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615;p32" descr="n16 zalo Nguyen Doan Thao Trang">
            <a:extLst>
              <a:ext uri="{FF2B5EF4-FFF2-40B4-BE49-F238E27FC236}">
                <a16:creationId xmlns:a16="http://schemas.microsoft.com/office/drawing/2014/main" xmlns="" id="{E9D8A4A1-8D4D-B0E7-7541-08802672B134}"/>
              </a:ext>
            </a:extLst>
          </p:cNvPr>
          <p:cNvGrpSpPr/>
          <p:nvPr/>
        </p:nvGrpSpPr>
        <p:grpSpPr>
          <a:xfrm>
            <a:off x="10413365" y="3108259"/>
            <a:ext cx="384503" cy="418322"/>
            <a:chOff x="4316008" y="923563"/>
            <a:chExt cx="384503" cy="418322"/>
          </a:xfrm>
        </p:grpSpPr>
        <p:grpSp>
          <p:nvGrpSpPr>
            <p:cNvPr id="106" name="Google Shape;616;p32">
              <a:extLst>
                <a:ext uri="{FF2B5EF4-FFF2-40B4-BE49-F238E27FC236}">
                  <a16:creationId xmlns:a16="http://schemas.microsoft.com/office/drawing/2014/main" xmlns="" id="{71E40249-5B15-DBE7-100D-5136BAE39AD4}"/>
                </a:ext>
              </a:extLst>
            </p:cNvPr>
            <p:cNvGrpSpPr/>
            <p:nvPr/>
          </p:nvGrpSpPr>
          <p:grpSpPr>
            <a:xfrm rot="-7466121">
              <a:off x="4451239" y="886286"/>
              <a:ext cx="114019" cy="387997"/>
              <a:chOff x="-282708" y="911146"/>
              <a:chExt cx="114014" cy="387980"/>
            </a:xfrm>
          </p:grpSpPr>
          <p:sp>
            <p:nvSpPr>
              <p:cNvPr id="108" name="Google Shape;617;p32">
                <a:extLst>
                  <a:ext uri="{FF2B5EF4-FFF2-40B4-BE49-F238E27FC236}">
                    <a16:creationId xmlns:a16="http://schemas.microsoft.com/office/drawing/2014/main" xmlns="" id="{ECAEA897-8EEB-21B2-D903-118BDFDA1D0E}"/>
                  </a:ext>
                </a:extLst>
              </p:cNvPr>
              <p:cNvSpPr/>
              <p:nvPr/>
            </p:nvSpPr>
            <p:spPr>
              <a:xfrm>
                <a:off x="-251908" y="963200"/>
                <a:ext cx="48452" cy="275948"/>
              </a:xfrm>
              <a:custGeom>
                <a:avLst/>
                <a:gdLst/>
                <a:ahLst/>
                <a:cxnLst/>
                <a:rect l="l" t="t" r="r" b="b"/>
                <a:pathLst>
                  <a:path w="269" h="1532" extrusionOk="0">
                    <a:moveTo>
                      <a:pt x="140" y="1"/>
                    </a:moveTo>
                    <a:lnTo>
                      <a:pt x="1" y="1522"/>
                    </a:lnTo>
                    <a:lnTo>
                      <a:pt x="129" y="1532"/>
                    </a:lnTo>
                    <a:lnTo>
                      <a:pt x="269" y="22"/>
                    </a:lnTo>
                    <a:lnTo>
                      <a:pt x="140" y="1"/>
                    </a:lnTo>
                    <a:close/>
                  </a:path>
                </a:pathLst>
              </a:custGeom>
              <a:solidFill>
                <a:srgbClr val="F9C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18;p32">
                <a:extLst>
                  <a:ext uri="{FF2B5EF4-FFF2-40B4-BE49-F238E27FC236}">
                    <a16:creationId xmlns:a16="http://schemas.microsoft.com/office/drawing/2014/main" xmlns="" id="{019BC4F4-E60E-15F1-15DC-B24C1F582B63}"/>
                  </a:ext>
                </a:extLst>
              </p:cNvPr>
              <p:cNvSpPr/>
              <p:nvPr/>
            </p:nvSpPr>
            <p:spPr>
              <a:xfrm>
                <a:off x="-282708" y="1214108"/>
                <a:ext cx="85015" cy="85018"/>
              </a:xfrm>
              <a:custGeom>
                <a:avLst/>
                <a:gdLst/>
                <a:ahLst/>
                <a:cxnLst/>
                <a:rect l="l" t="t" r="r" b="b"/>
                <a:pathLst>
                  <a:path w="472" h="472" extrusionOk="0">
                    <a:moveTo>
                      <a:pt x="236" y="0"/>
                    </a:moveTo>
                    <a:cubicBezTo>
                      <a:pt x="108" y="0"/>
                      <a:pt x="0" y="107"/>
                      <a:pt x="0" y="236"/>
                    </a:cubicBezTo>
                    <a:cubicBezTo>
                      <a:pt x="0" y="364"/>
                      <a:pt x="108" y="471"/>
                      <a:pt x="236" y="471"/>
                    </a:cubicBezTo>
                    <a:cubicBezTo>
                      <a:pt x="365" y="471"/>
                      <a:pt x="472" y="364"/>
                      <a:pt x="472" y="236"/>
                    </a:cubicBezTo>
                    <a:cubicBezTo>
                      <a:pt x="472" y="107"/>
                      <a:pt x="365" y="0"/>
                      <a:pt x="236"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19;p32">
                <a:extLst>
                  <a:ext uri="{FF2B5EF4-FFF2-40B4-BE49-F238E27FC236}">
                    <a16:creationId xmlns:a16="http://schemas.microsoft.com/office/drawing/2014/main" xmlns="" id="{7194DEC6-5E72-7D27-EF57-E53C5D440B1C}"/>
                  </a:ext>
                </a:extLst>
              </p:cNvPr>
              <p:cNvSpPr/>
              <p:nvPr/>
            </p:nvSpPr>
            <p:spPr>
              <a:xfrm>
                <a:off x="-253709" y="911146"/>
                <a:ext cx="85015" cy="85018"/>
              </a:xfrm>
              <a:custGeom>
                <a:avLst/>
                <a:gdLst/>
                <a:ahLst/>
                <a:cxnLst/>
                <a:rect l="l" t="t" r="r" b="b"/>
                <a:pathLst>
                  <a:path w="472" h="472" extrusionOk="0">
                    <a:moveTo>
                      <a:pt x="236" y="0"/>
                    </a:moveTo>
                    <a:cubicBezTo>
                      <a:pt x="96" y="0"/>
                      <a:pt x="1" y="107"/>
                      <a:pt x="1" y="236"/>
                    </a:cubicBezTo>
                    <a:cubicBezTo>
                      <a:pt x="1" y="364"/>
                      <a:pt x="96" y="472"/>
                      <a:pt x="236" y="472"/>
                    </a:cubicBezTo>
                    <a:cubicBezTo>
                      <a:pt x="365" y="472"/>
                      <a:pt x="472" y="364"/>
                      <a:pt x="472" y="236"/>
                    </a:cubicBezTo>
                    <a:cubicBezTo>
                      <a:pt x="472" y="107"/>
                      <a:pt x="365" y="0"/>
                      <a:pt x="236"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620;p32">
              <a:extLst>
                <a:ext uri="{FF2B5EF4-FFF2-40B4-BE49-F238E27FC236}">
                  <a16:creationId xmlns:a16="http://schemas.microsoft.com/office/drawing/2014/main" xmlns="" id="{EEEC84A8-B793-0168-659D-077696A4CA68}"/>
                </a:ext>
              </a:extLst>
            </p:cNvPr>
            <p:cNvSpPr/>
            <p:nvPr/>
          </p:nvSpPr>
          <p:spPr>
            <a:xfrm rot="-5400000" flipH="1">
              <a:off x="4629910" y="1271284"/>
              <a:ext cx="70601" cy="70601"/>
            </a:xfrm>
            <a:custGeom>
              <a:avLst/>
              <a:gdLst/>
              <a:ahLst/>
              <a:cxnLst/>
              <a:rect l="l" t="t" r="r" b="b"/>
              <a:pathLst>
                <a:path w="558" h="558" extrusionOk="0">
                  <a:moveTo>
                    <a:pt x="108" y="0"/>
                  </a:moveTo>
                  <a:lnTo>
                    <a:pt x="1" y="97"/>
                  </a:lnTo>
                  <a:lnTo>
                    <a:pt x="183" y="279"/>
                  </a:lnTo>
                  <a:lnTo>
                    <a:pt x="1" y="450"/>
                  </a:lnTo>
                  <a:lnTo>
                    <a:pt x="108" y="557"/>
                  </a:lnTo>
                  <a:lnTo>
                    <a:pt x="279" y="376"/>
                  </a:lnTo>
                  <a:lnTo>
                    <a:pt x="462" y="557"/>
                  </a:lnTo>
                  <a:lnTo>
                    <a:pt x="558" y="450"/>
                  </a:lnTo>
                  <a:lnTo>
                    <a:pt x="386" y="279"/>
                  </a:lnTo>
                  <a:lnTo>
                    <a:pt x="558" y="97"/>
                  </a:lnTo>
                  <a:lnTo>
                    <a:pt x="462" y="0"/>
                  </a:lnTo>
                  <a:lnTo>
                    <a:pt x="279" y="172"/>
                  </a:lnTo>
                  <a:lnTo>
                    <a:pt x="1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403;p29" descr="n16 zalo Nguyen Doan Thao Trang">
            <a:extLst>
              <a:ext uri="{FF2B5EF4-FFF2-40B4-BE49-F238E27FC236}">
                <a16:creationId xmlns:a16="http://schemas.microsoft.com/office/drawing/2014/main" xmlns="" id="{FC17713C-78F5-2C5D-FB47-0A1DF2D6DE73}"/>
              </a:ext>
            </a:extLst>
          </p:cNvPr>
          <p:cNvGrpSpPr/>
          <p:nvPr/>
        </p:nvGrpSpPr>
        <p:grpSpPr>
          <a:xfrm>
            <a:off x="8563934" y="4246881"/>
            <a:ext cx="736345" cy="569279"/>
            <a:chOff x="659873" y="4246569"/>
            <a:chExt cx="552259" cy="426959"/>
          </a:xfrm>
        </p:grpSpPr>
        <p:sp>
          <p:nvSpPr>
            <p:cNvPr id="120" name="Google Shape;404;p29">
              <a:extLst>
                <a:ext uri="{FF2B5EF4-FFF2-40B4-BE49-F238E27FC236}">
                  <a16:creationId xmlns:a16="http://schemas.microsoft.com/office/drawing/2014/main" xmlns="" id="{0BC05479-E80A-DDD4-0A56-0A1714A726EF}"/>
                </a:ext>
              </a:extLst>
            </p:cNvPr>
            <p:cNvSpPr/>
            <p:nvPr/>
          </p:nvSpPr>
          <p:spPr>
            <a:xfrm rot="1669262">
              <a:off x="770383" y="4391199"/>
              <a:ext cx="168964" cy="257801"/>
            </a:xfrm>
            <a:custGeom>
              <a:avLst/>
              <a:gdLst/>
              <a:ahLst/>
              <a:cxnLst/>
              <a:rect l="l" t="t" r="r" b="b"/>
              <a:pathLst>
                <a:path w="1189" h="1814" extrusionOk="0">
                  <a:moveTo>
                    <a:pt x="888" y="0"/>
                  </a:moveTo>
                  <a:cubicBezTo>
                    <a:pt x="866" y="0"/>
                    <a:pt x="844" y="5"/>
                    <a:pt x="825" y="15"/>
                  </a:cubicBezTo>
                  <a:cubicBezTo>
                    <a:pt x="760" y="58"/>
                    <a:pt x="739" y="143"/>
                    <a:pt x="772" y="207"/>
                  </a:cubicBezTo>
                  <a:cubicBezTo>
                    <a:pt x="825" y="293"/>
                    <a:pt x="879" y="390"/>
                    <a:pt x="889" y="486"/>
                  </a:cubicBezTo>
                  <a:cubicBezTo>
                    <a:pt x="900" y="561"/>
                    <a:pt x="879" y="636"/>
                    <a:pt x="836" y="668"/>
                  </a:cubicBezTo>
                  <a:cubicBezTo>
                    <a:pt x="793" y="711"/>
                    <a:pt x="729" y="722"/>
                    <a:pt x="643" y="733"/>
                  </a:cubicBezTo>
                  <a:cubicBezTo>
                    <a:pt x="589" y="733"/>
                    <a:pt x="536" y="743"/>
                    <a:pt x="472" y="764"/>
                  </a:cubicBezTo>
                  <a:cubicBezTo>
                    <a:pt x="279" y="818"/>
                    <a:pt x="108" y="990"/>
                    <a:pt x="54" y="1193"/>
                  </a:cubicBezTo>
                  <a:cubicBezTo>
                    <a:pt x="0" y="1386"/>
                    <a:pt x="54" y="1621"/>
                    <a:pt x="193" y="1771"/>
                  </a:cubicBezTo>
                  <a:cubicBezTo>
                    <a:pt x="215" y="1804"/>
                    <a:pt x="257" y="1814"/>
                    <a:pt x="289" y="1814"/>
                  </a:cubicBezTo>
                  <a:cubicBezTo>
                    <a:pt x="322" y="1814"/>
                    <a:pt x="353" y="1804"/>
                    <a:pt x="386" y="1782"/>
                  </a:cubicBezTo>
                  <a:cubicBezTo>
                    <a:pt x="439" y="1728"/>
                    <a:pt x="439" y="1643"/>
                    <a:pt x="396" y="1589"/>
                  </a:cubicBezTo>
                  <a:cubicBezTo>
                    <a:pt x="311" y="1504"/>
                    <a:pt x="289" y="1375"/>
                    <a:pt x="311" y="1257"/>
                  </a:cubicBezTo>
                  <a:cubicBezTo>
                    <a:pt x="343" y="1150"/>
                    <a:pt x="439" y="1054"/>
                    <a:pt x="546" y="1021"/>
                  </a:cubicBezTo>
                  <a:cubicBezTo>
                    <a:pt x="589" y="1011"/>
                    <a:pt x="632" y="1011"/>
                    <a:pt x="686" y="1000"/>
                  </a:cubicBezTo>
                  <a:cubicBezTo>
                    <a:pt x="793" y="990"/>
                    <a:pt x="910" y="968"/>
                    <a:pt x="1007" y="883"/>
                  </a:cubicBezTo>
                  <a:cubicBezTo>
                    <a:pt x="1136" y="786"/>
                    <a:pt x="1189" y="614"/>
                    <a:pt x="1157" y="443"/>
                  </a:cubicBezTo>
                  <a:cubicBezTo>
                    <a:pt x="1136" y="304"/>
                    <a:pt x="1071" y="176"/>
                    <a:pt x="1017" y="69"/>
                  </a:cubicBezTo>
                  <a:cubicBezTo>
                    <a:pt x="988" y="24"/>
                    <a:pt x="938" y="0"/>
                    <a:pt x="88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1" name="Google Shape;405;p29">
              <a:extLst>
                <a:ext uri="{FF2B5EF4-FFF2-40B4-BE49-F238E27FC236}">
                  <a16:creationId xmlns:a16="http://schemas.microsoft.com/office/drawing/2014/main" xmlns="" id="{5609AD7D-2DA7-7B48-3020-C35539B41CB0}"/>
                </a:ext>
              </a:extLst>
            </p:cNvPr>
            <p:cNvSpPr/>
            <p:nvPr/>
          </p:nvSpPr>
          <p:spPr>
            <a:xfrm>
              <a:off x="659873" y="4246569"/>
              <a:ext cx="120250" cy="120105"/>
            </a:xfrm>
            <a:custGeom>
              <a:avLst/>
              <a:gdLst/>
              <a:ahLst/>
              <a:cxnLst/>
              <a:rect l="l" t="t" r="r" b="b"/>
              <a:pathLst>
                <a:path w="751" h="750" extrusionOk="0">
                  <a:moveTo>
                    <a:pt x="375" y="96"/>
                  </a:moveTo>
                  <a:cubicBezTo>
                    <a:pt x="536" y="96"/>
                    <a:pt x="665" y="225"/>
                    <a:pt x="665" y="375"/>
                  </a:cubicBezTo>
                  <a:cubicBezTo>
                    <a:pt x="665" y="536"/>
                    <a:pt x="536" y="653"/>
                    <a:pt x="375" y="653"/>
                  </a:cubicBezTo>
                  <a:cubicBezTo>
                    <a:pt x="225" y="653"/>
                    <a:pt x="97" y="536"/>
                    <a:pt x="97" y="375"/>
                  </a:cubicBezTo>
                  <a:cubicBezTo>
                    <a:pt x="97" y="225"/>
                    <a:pt x="225" y="96"/>
                    <a:pt x="375" y="96"/>
                  </a:cubicBezTo>
                  <a:close/>
                  <a:moveTo>
                    <a:pt x="375" y="0"/>
                  </a:moveTo>
                  <a:cubicBezTo>
                    <a:pt x="172" y="0"/>
                    <a:pt x="1" y="172"/>
                    <a:pt x="1" y="375"/>
                  </a:cubicBezTo>
                  <a:cubicBezTo>
                    <a:pt x="1" y="578"/>
                    <a:pt x="172" y="750"/>
                    <a:pt x="375" y="750"/>
                  </a:cubicBezTo>
                  <a:cubicBezTo>
                    <a:pt x="579" y="750"/>
                    <a:pt x="750" y="578"/>
                    <a:pt x="750" y="375"/>
                  </a:cubicBezTo>
                  <a:cubicBezTo>
                    <a:pt x="750" y="172"/>
                    <a:pt x="579" y="0"/>
                    <a:pt x="37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 name="Google Shape;406;p29">
              <a:extLst>
                <a:ext uri="{FF2B5EF4-FFF2-40B4-BE49-F238E27FC236}">
                  <a16:creationId xmlns:a16="http://schemas.microsoft.com/office/drawing/2014/main" xmlns="" id="{DF74C7B8-3108-A6ED-7DBB-E7904858D19B}"/>
                </a:ext>
              </a:extLst>
            </p:cNvPr>
            <p:cNvSpPr/>
            <p:nvPr/>
          </p:nvSpPr>
          <p:spPr>
            <a:xfrm>
              <a:off x="1104244" y="4411388"/>
              <a:ext cx="107888" cy="107888"/>
            </a:xfrm>
            <a:custGeom>
              <a:avLst/>
              <a:gdLst/>
              <a:ahLst/>
              <a:cxnLst/>
              <a:rect l="l" t="t" r="r" b="b"/>
              <a:pathLst>
                <a:path w="558" h="558" extrusionOk="0">
                  <a:moveTo>
                    <a:pt x="108" y="1"/>
                  </a:moveTo>
                  <a:lnTo>
                    <a:pt x="0" y="97"/>
                  </a:lnTo>
                  <a:lnTo>
                    <a:pt x="182" y="279"/>
                  </a:lnTo>
                  <a:lnTo>
                    <a:pt x="0" y="461"/>
                  </a:lnTo>
                  <a:lnTo>
                    <a:pt x="108" y="558"/>
                  </a:lnTo>
                  <a:lnTo>
                    <a:pt x="279" y="386"/>
                  </a:lnTo>
                  <a:lnTo>
                    <a:pt x="461" y="558"/>
                  </a:lnTo>
                  <a:lnTo>
                    <a:pt x="557" y="461"/>
                  </a:lnTo>
                  <a:lnTo>
                    <a:pt x="386" y="279"/>
                  </a:lnTo>
                  <a:lnTo>
                    <a:pt x="557" y="97"/>
                  </a:lnTo>
                  <a:lnTo>
                    <a:pt x="461" y="1"/>
                  </a:lnTo>
                  <a:lnTo>
                    <a:pt x="279" y="172"/>
                  </a:lnTo>
                  <a:lnTo>
                    <a:pt x="108"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123" name="Google Shape;395;p29" descr="n16 zalo Nguyen Doan Thao Trang">
            <a:extLst>
              <a:ext uri="{FF2B5EF4-FFF2-40B4-BE49-F238E27FC236}">
                <a16:creationId xmlns:a16="http://schemas.microsoft.com/office/drawing/2014/main" xmlns="" id="{78486D06-C9FE-F79F-0D6F-6073A08D6C0B}"/>
              </a:ext>
            </a:extLst>
          </p:cNvPr>
          <p:cNvSpPr/>
          <p:nvPr/>
        </p:nvSpPr>
        <p:spPr>
          <a:xfrm>
            <a:off x="5760411" y="2232834"/>
            <a:ext cx="1076800" cy="201345"/>
          </a:xfrm>
          <a:custGeom>
            <a:avLst/>
            <a:gdLst/>
            <a:ahLst/>
            <a:cxnLst/>
            <a:rect l="l" t="t" r="r" b="b"/>
            <a:pathLst>
              <a:path w="3899" h="729" extrusionOk="0">
                <a:moveTo>
                  <a:pt x="1007" y="0"/>
                </a:moveTo>
                <a:lnTo>
                  <a:pt x="536" y="483"/>
                </a:lnTo>
                <a:lnTo>
                  <a:pt x="129" y="64"/>
                </a:lnTo>
                <a:lnTo>
                  <a:pt x="0" y="193"/>
                </a:lnTo>
                <a:lnTo>
                  <a:pt x="536" y="728"/>
                </a:lnTo>
                <a:lnTo>
                  <a:pt x="1007" y="257"/>
                </a:lnTo>
                <a:lnTo>
                  <a:pt x="1478" y="728"/>
                </a:lnTo>
                <a:lnTo>
                  <a:pt x="1950" y="257"/>
                </a:lnTo>
                <a:lnTo>
                  <a:pt x="2421" y="728"/>
                </a:lnTo>
                <a:lnTo>
                  <a:pt x="2892" y="257"/>
                </a:lnTo>
                <a:lnTo>
                  <a:pt x="3363" y="728"/>
                </a:lnTo>
                <a:lnTo>
                  <a:pt x="3899" y="193"/>
                </a:lnTo>
                <a:lnTo>
                  <a:pt x="3781" y="64"/>
                </a:lnTo>
                <a:lnTo>
                  <a:pt x="3363" y="483"/>
                </a:lnTo>
                <a:lnTo>
                  <a:pt x="2892" y="0"/>
                </a:lnTo>
                <a:lnTo>
                  <a:pt x="2421" y="483"/>
                </a:lnTo>
                <a:lnTo>
                  <a:pt x="1950" y="0"/>
                </a:lnTo>
                <a:lnTo>
                  <a:pt x="1478" y="483"/>
                </a:lnTo>
                <a:lnTo>
                  <a:pt x="1007" y="0"/>
                </a:lnTo>
                <a:close/>
              </a:path>
            </a:pathLst>
          </a:custGeom>
          <a:solidFill>
            <a:srgbClr val="FF8D85"/>
          </a:solidFill>
          <a:ln>
            <a:noFill/>
          </a:ln>
        </p:spPr>
        <p:txBody>
          <a:bodyPr spcFirstLastPara="1" wrap="square" lIns="121900" tIns="121900" rIns="121900" bIns="121900" anchor="ctr" anchorCtr="0">
            <a:noAutofit/>
          </a:bodyPr>
          <a:lstStyle/>
          <a:p>
            <a:endParaRPr sz="2400">
              <a:solidFill>
                <a:srgbClr val="FF8D85"/>
              </a:solidFill>
            </a:endParaRPr>
          </a:p>
        </p:txBody>
      </p:sp>
      <p:grpSp>
        <p:nvGrpSpPr>
          <p:cNvPr id="124" name="Google Shape;396;p29" descr="n16 zalo Nguyen Doan Thao Trang">
            <a:extLst>
              <a:ext uri="{FF2B5EF4-FFF2-40B4-BE49-F238E27FC236}">
                <a16:creationId xmlns:a16="http://schemas.microsoft.com/office/drawing/2014/main" xmlns="" id="{F7B0DF99-C3BB-869C-4809-7CF16B89C999}"/>
              </a:ext>
            </a:extLst>
          </p:cNvPr>
          <p:cNvGrpSpPr/>
          <p:nvPr/>
        </p:nvGrpSpPr>
        <p:grpSpPr>
          <a:xfrm>
            <a:off x="254605" y="5224321"/>
            <a:ext cx="1266049" cy="476392"/>
            <a:chOff x="3112604" y="884659"/>
            <a:chExt cx="949537" cy="357294"/>
          </a:xfrm>
        </p:grpSpPr>
        <p:sp>
          <p:nvSpPr>
            <p:cNvPr id="125" name="Google Shape;397;p29">
              <a:extLst>
                <a:ext uri="{FF2B5EF4-FFF2-40B4-BE49-F238E27FC236}">
                  <a16:creationId xmlns:a16="http://schemas.microsoft.com/office/drawing/2014/main" xmlns="" id="{5AB55D7E-428B-2110-0698-AFF0700D2322}"/>
                </a:ext>
              </a:extLst>
            </p:cNvPr>
            <p:cNvSpPr/>
            <p:nvPr/>
          </p:nvSpPr>
          <p:spPr>
            <a:xfrm rot="5400000">
              <a:off x="3437610" y="628408"/>
              <a:ext cx="295160" cy="851987"/>
            </a:xfrm>
            <a:custGeom>
              <a:avLst/>
              <a:gdLst/>
              <a:ahLst/>
              <a:cxnLst/>
              <a:rect l="l" t="t" r="r" b="b"/>
              <a:pathLst>
                <a:path w="1425" h="4113" extrusionOk="0">
                  <a:moveTo>
                    <a:pt x="996" y="0"/>
                  </a:moveTo>
                  <a:lnTo>
                    <a:pt x="1" y="2025"/>
                  </a:lnTo>
                  <a:lnTo>
                    <a:pt x="1318" y="4113"/>
                  </a:lnTo>
                  <a:lnTo>
                    <a:pt x="1425" y="4048"/>
                  </a:lnTo>
                  <a:lnTo>
                    <a:pt x="139" y="2025"/>
                  </a:lnTo>
                  <a:lnTo>
                    <a:pt x="1103" y="54"/>
                  </a:lnTo>
                  <a:lnTo>
                    <a:pt x="996" y="0"/>
                  </a:lnTo>
                  <a:close/>
                </a:path>
              </a:pathLst>
            </a:custGeom>
            <a:solidFill>
              <a:srgbClr val="F9C178"/>
            </a:solidFill>
            <a:ln>
              <a:noFill/>
            </a:ln>
          </p:spPr>
          <p:txBody>
            <a:bodyPr spcFirstLastPara="1" wrap="square" lIns="121900" tIns="121900" rIns="121900" bIns="121900" anchor="ctr" anchorCtr="0">
              <a:noAutofit/>
            </a:bodyPr>
            <a:lstStyle/>
            <a:p>
              <a:endParaRPr sz="2400"/>
            </a:p>
          </p:txBody>
        </p:sp>
        <p:sp>
          <p:nvSpPr>
            <p:cNvPr id="126" name="Google Shape;398;p29">
              <a:extLst>
                <a:ext uri="{FF2B5EF4-FFF2-40B4-BE49-F238E27FC236}">
                  <a16:creationId xmlns:a16="http://schemas.microsoft.com/office/drawing/2014/main" xmlns="" id="{9BBF9E8A-D315-D020-2F01-0B2359E78B1E}"/>
                </a:ext>
              </a:extLst>
            </p:cNvPr>
            <p:cNvSpPr/>
            <p:nvPr/>
          </p:nvSpPr>
          <p:spPr>
            <a:xfrm rot="5400000">
              <a:off x="3112711" y="1146359"/>
              <a:ext cx="95487" cy="95701"/>
            </a:xfrm>
            <a:custGeom>
              <a:avLst/>
              <a:gdLst/>
              <a:ahLst/>
              <a:cxnLst/>
              <a:rect l="l" t="t" r="r" b="b"/>
              <a:pathLst>
                <a:path w="461" h="462" extrusionOk="0">
                  <a:moveTo>
                    <a:pt x="225" y="1"/>
                  </a:moveTo>
                  <a:cubicBezTo>
                    <a:pt x="107" y="1"/>
                    <a:pt x="0" y="108"/>
                    <a:pt x="0" y="226"/>
                  </a:cubicBezTo>
                  <a:cubicBezTo>
                    <a:pt x="0" y="355"/>
                    <a:pt x="107" y="462"/>
                    <a:pt x="225" y="462"/>
                  </a:cubicBezTo>
                  <a:cubicBezTo>
                    <a:pt x="353" y="462"/>
                    <a:pt x="460" y="355"/>
                    <a:pt x="460" y="226"/>
                  </a:cubicBezTo>
                  <a:cubicBezTo>
                    <a:pt x="460" y="108"/>
                    <a:pt x="353" y="1"/>
                    <a:pt x="225" y="1"/>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127" name="Google Shape;399;p29">
              <a:extLst>
                <a:ext uri="{FF2B5EF4-FFF2-40B4-BE49-F238E27FC236}">
                  <a16:creationId xmlns:a16="http://schemas.microsoft.com/office/drawing/2014/main" xmlns="" id="{C71DC0C1-D1A9-4FB4-5059-56F7089E0759}"/>
                </a:ext>
              </a:extLst>
            </p:cNvPr>
            <p:cNvSpPr/>
            <p:nvPr/>
          </p:nvSpPr>
          <p:spPr>
            <a:xfrm rot="5400000">
              <a:off x="3546153" y="883620"/>
              <a:ext cx="93416" cy="95494"/>
            </a:xfrm>
            <a:custGeom>
              <a:avLst/>
              <a:gdLst/>
              <a:ahLst/>
              <a:cxnLst/>
              <a:rect l="l" t="t" r="r" b="b"/>
              <a:pathLst>
                <a:path w="451" h="461" extrusionOk="0">
                  <a:moveTo>
                    <a:pt x="225" y="0"/>
                  </a:moveTo>
                  <a:cubicBezTo>
                    <a:pt x="97" y="0"/>
                    <a:pt x="1" y="107"/>
                    <a:pt x="1" y="224"/>
                  </a:cubicBezTo>
                  <a:cubicBezTo>
                    <a:pt x="1" y="353"/>
                    <a:pt x="97" y="460"/>
                    <a:pt x="225" y="460"/>
                  </a:cubicBezTo>
                  <a:cubicBezTo>
                    <a:pt x="354" y="460"/>
                    <a:pt x="450" y="353"/>
                    <a:pt x="450" y="224"/>
                  </a:cubicBezTo>
                  <a:cubicBezTo>
                    <a:pt x="450" y="107"/>
                    <a:pt x="354" y="0"/>
                    <a:pt x="225"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sp>
          <p:nvSpPr>
            <p:cNvPr id="128" name="Google Shape;400;p29">
              <a:extLst>
                <a:ext uri="{FF2B5EF4-FFF2-40B4-BE49-F238E27FC236}">
                  <a16:creationId xmlns:a16="http://schemas.microsoft.com/office/drawing/2014/main" xmlns="" id="{434869A0-9F39-24E6-0248-3D32088393CB}"/>
                </a:ext>
              </a:extLst>
            </p:cNvPr>
            <p:cNvSpPr/>
            <p:nvPr/>
          </p:nvSpPr>
          <p:spPr>
            <a:xfrm rot="5400000">
              <a:off x="3967789" y="1076558"/>
              <a:ext cx="95487" cy="93215"/>
            </a:xfrm>
            <a:custGeom>
              <a:avLst/>
              <a:gdLst/>
              <a:ahLst/>
              <a:cxnLst/>
              <a:rect l="l" t="t" r="r" b="b"/>
              <a:pathLst>
                <a:path w="461" h="450" extrusionOk="0">
                  <a:moveTo>
                    <a:pt x="236" y="0"/>
                  </a:moveTo>
                  <a:cubicBezTo>
                    <a:pt x="108" y="0"/>
                    <a:pt x="1" y="96"/>
                    <a:pt x="1" y="225"/>
                  </a:cubicBezTo>
                  <a:cubicBezTo>
                    <a:pt x="1" y="353"/>
                    <a:pt x="108" y="450"/>
                    <a:pt x="236" y="450"/>
                  </a:cubicBezTo>
                  <a:cubicBezTo>
                    <a:pt x="354" y="450"/>
                    <a:pt x="461" y="353"/>
                    <a:pt x="461" y="225"/>
                  </a:cubicBezTo>
                  <a:cubicBezTo>
                    <a:pt x="461" y="96"/>
                    <a:pt x="354" y="0"/>
                    <a:pt x="236" y="0"/>
                  </a:cubicBezTo>
                  <a:close/>
                </a:path>
              </a:pathLst>
            </a:custGeom>
            <a:solidFill>
              <a:srgbClr val="FF8D85"/>
            </a:solidFill>
            <a:ln>
              <a:noFill/>
            </a:ln>
          </p:spPr>
          <p:txBody>
            <a:bodyPr spcFirstLastPara="1" wrap="square" lIns="121900" tIns="121900" rIns="121900" bIns="121900" anchor="ctr" anchorCtr="0">
              <a:noAutofit/>
            </a:bodyPr>
            <a:lstStyle/>
            <a:p>
              <a:endParaRPr sz="2400"/>
            </a:p>
          </p:txBody>
        </p:sp>
      </p:grpSp>
      <p:grpSp>
        <p:nvGrpSpPr>
          <p:cNvPr id="137" name="Google Shape;1649;p45" descr="n16 zalo Nguyen Doan Thao Trang">
            <a:extLst>
              <a:ext uri="{FF2B5EF4-FFF2-40B4-BE49-F238E27FC236}">
                <a16:creationId xmlns:a16="http://schemas.microsoft.com/office/drawing/2014/main" xmlns="" id="{54D1B72C-CD60-91CA-2009-4C4671F10CE0}"/>
              </a:ext>
            </a:extLst>
          </p:cNvPr>
          <p:cNvGrpSpPr/>
          <p:nvPr/>
        </p:nvGrpSpPr>
        <p:grpSpPr>
          <a:xfrm rot="9601160">
            <a:off x="2915687" y="2775352"/>
            <a:ext cx="1475202" cy="673129"/>
            <a:chOff x="3219119" y="4353698"/>
            <a:chExt cx="1094730" cy="499521"/>
          </a:xfrm>
        </p:grpSpPr>
        <p:grpSp>
          <p:nvGrpSpPr>
            <p:cNvPr id="138" name="Google Shape;1650;p45">
              <a:extLst>
                <a:ext uri="{FF2B5EF4-FFF2-40B4-BE49-F238E27FC236}">
                  <a16:creationId xmlns:a16="http://schemas.microsoft.com/office/drawing/2014/main" xmlns="" id="{C7F0BADA-7857-CB83-E197-2E126F6A0D4F}"/>
                </a:ext>
              </a:extLst>
            </p:cNvPr>
            <p:cNvGrpSpPr/>
            <p:nvPr/>
          </p:nvGrpSpPr>
          <p:grpSpPr>
            <a:xfrm flipH="1">
              <a:off x="3219119" y="4353698"/>
              <a:ext cx="1094730" cy="499521"/>
              <a:chOff x="1045050" y="540001"/>
              <a:chExt cx="838874" cy="382775"/>
            </a:xfrm>
          </p:grpSpPr>
          <p:sp>
            <p:nvSpPr>
              <p:cNvPr id="140" name="Google Shape;1651;p45">
                <a:extLst>
                  <a:ext uri="{FF2B5EF4-FFF2-40B4-BE49-F238E27FC236}">
                    <a16:creationId xmlns:a16="http://schemas.microsoft.com/office/drawing/2014/main" xmlns="" id="{D92FA275-08E7-406D-4C1E-27275E7536D5}"/>
                  </a:ext>
                </a:extLst>
              </p:cNvPr>
              <p:cNvSpPr/>
              <p:nvPr/>
            </p:nvSpPr>
            <p:spPr>
              <a:xfrm rot="-5400000">
                <a:off x="1290896" y="346644"/>
                <a:ext cx="335021" cy="762308"/>
              </a:xfrm>
              <a:custGeom>
                <a:avLst/>
                <a:gdLst/>
                <a:ahLst/>
                <a:cxnLst/>
                <a:rect l="l" t="t" r="r" b="b"/>
                <a:pathLst>
                  <a:path w="2476" h="5634" extrusionOk="0">
                    <a:moveTo>
                      <a:pt x="1126" y="1"/>
                    </a:moveTo>
                    <a:lnTo>
                      <a:pt x="997" y="75"/>
                    </a:lnTo>
                    <a:lnTo>
                      <a:pt x="2261" y="2271"/>
                    </a:lnTo>
                    <a:lnTo>
                      <a:pt x="1" y="3631"/>
                    </a:lnTo>
                    <a:lnTo>
                      <a:pt x="98" y="5634"/>
                    </a:lnTo>
                    <a:lnTo>
                      <a:pt x="247" y="5634"/>
                    </a:lnTo>
                    <a:lnTo>
                      <a:pt x="162" y="3716"/>
                    </a:lnTo>
                    <a:lnTo>
                      <a:pt x="2475" y="2324"/>
                    </a:lnTo>
                    <a:lnTo>
                      <a:pt x="1126" y="1"/>
                    </a:lnTo>
                    <a:close/>
                  </a:path>
                </a:pathLst>
              </a:custGeom>
              <a:solidFill>
                <a:srgbClr val="F9C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52;p45">
                <a:extLst>
                  <a:ext uri="{FF2B5EF4-FFF2-40B4-BE49-F238E27FC236}">
                    <a16:creationId xmlns:a16="http://schemas.microsoft.com/office/drawing/2014/main" xmlns="" id="{AC001E90-3C3C-7F57-6F01-C9D0F0E1F5E5}"/>
                  </a:ext>
                </a:extLst>
              </p:cNvPr>
              <p:cNvSpPr/>
              <p:nvPr/>
            </p:nvSpPr>
            <p:spPr>
              <a:xfrm rot="-5400000">
                <a:off x="1532272" y="843486"/>
                <a:ext cx="84161" cy="74418"/>
              </a:xfrm>
              <a:custGeom>
                <a:avLst/>
                <a:gdLst/>
                <a:ahLst/>
                <a:cxnLst/>
                <a:rect l="l" t="t" r="r" b="b"/>
                <a:pathLst>
                  <a:path w="622" h="550" extrusionOk="0">
                    <a:moveTo>
                      <a:pt x="303" y="0"/>
                    </a:moveTo>
                    <a:cubicBezTo>
                      <a:pt x="192" y="0"/>
                      <a:pt x="85" y="70"/>
                      <a:pt x="44" y="179"/>
                    </a:cubicBezTo>
                    <a:cubicBezTo>
                      <a:pt x="1" y="329"/>
                      <a:pt x="75" y="478"/>
                      <a:pt x="215" y="532"/>
                    </a:cubicBezTo>
                    <a:cubicBezTo>
                      <a:pt x="246" y="544"/>
                      <a:pt x="277" y="549"/>
                      <a:pt x="309" y="549"/>
                    </a:cubicBezTo>
                    <a:cubicBezTo>
                      <a:pt x="420" y="549"/>
                      <a:pt x="526" y="479"/>
                      <a:pt x="568" y="371"/>
                    </a:cubicBezTo>
                    <a:cubicBezTo>
                      <a:pt x="622" y="232"/>
                      <a:pt x="546" y="71"/>
                      <a:pt x="397" y="18"/>
                    </a:cubicBezTo>
                    <a:cubicBezTo>
                      <a:pt x="366" y="6"/>
                      <a:pt x="334" y="0"/>
                      <a:pt x="303"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53;p45">
                <a:extLst>
                  <a:ext uri="{FF2B5EF4-FFF2-40B4-BE49-F238E27FC236}">
                    <a16:creationId xmlns:a16="http://schemas.microsoft.com/office/drawing/2014/main" xmlns="" id="{51584C57-9496-48FF-9D56-E3C45DA21C72}"/>
                  </a:ext>
                </a:extLst>
              </p:cNvPr>
              <p:cNvSpPr/>
              <p:nvPr/>
            </p:nvSpPr>
            <p:spPr>
              <a:xfrm rot="-5400000">
                <a:off x="1343390" y="544602"/>
                <a:ext cx="84297" cy="75094"/>
              </a:xfrm>
              <a:custGeom>
                <a:avLst/>
                <a:gdLst/>
                <a:ahLst/>
                <a:cxnLst/>
                <a:rect l="l" t="t" r="r" b="b"/>
                <a:pathLst>
                  <a:path w="623" h="555" extrusionOk="0">
                    <a:moveTo>
                      <a:pt x="327" y="1"/>
                    </a:moveTo>
                    <a:cubicBezTo>
                      <a:pt x="211" y="1"/>
                      <a:pt x="98" y="71"/>
                      <a:pt x="54" y="184"/>
                    </a:cubicBezTo>
                    <a:cubicBezTo>
                      <a:pt x="1" y="323"/>
                      <a:pt x="75" y="484"/>
                      <a:pt x="225" y="537"/>
                    </a:cubicBezTo>
                    <a:cubicBezTo>
                      <a:pt x="256" y="549"/>
                      <a:pt x="287" y="555"/>
                      <a:pt x="319" y="555"/>
                    </a:cubicBezTo>
                    <a:cubicBezTo>
                      <a:pt x="430" y="555"/>
                      <a:pt x="537" y="483"/>
                      <a:pt x="579" y="366"/>
                    </a:cubicBezTo>
                    <a:cubicBezTo>
                      <a:pt x="622" y="227"/>
                      <a:pt x="547" y="66"/>
                      <a:pt x="408" y="13"/>
                    </a:cubicBezTo>
                    <a:cubicBezTo>
                      <a:pt x="381" y="5"/>
                      <a:pt x="354" y="1"/>
                      <a:pt x="327" y="1"/>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54;p45">
                <a:extLst>
                  <a:ext uri="{FF2B5EF4-FFF2-40B4-BE49-F238E27FC236}">
                    <a16:creationId xmlns:a16="http://schemas.microsoft.com/office/drawing/2014/main" xmlns="" id="{D14DAE65-17D3-27CF-63E9-A0A8A73644F6}"/>
                  </a:ext>
                </a:extLst>
              </p:cNvPr>
              <p:cNvSpPr/>
              <p:nvPr/>
            </p:nvSpPr>
            <p:spPr>
              <a:xfrm rot="-5400000">
                <a:off x="1804635" y="837668"/>
                <a:ext cx="84161" cy="74418"/>
              </a:xfrm>
              <a:custGeom>
                <a:avLst/>
                <a:gdLst/>
                <a:ahLst/>
                <a:cxnLst/>
                <a:rect l="l" t="t" r="r" b="b"/>
                <a:pathLst>
                  <a:path w="622" h="550" extrusionOk="0">
                    <a:moveTo>
                      <a:pt x="314" y="1"/>
                    </a:moveTo>
                    <a:cubicBezTo>
                      <a:pt x="203" y="1"/>
                      <a:pt x="96" y="70"/>
                      <a:pt x="54" y="179"/>
                    </a:cubicBezTo>
                    <a:cubicBezTo>
                      <a:pt x="1" y="329"/>
                      <a:pt x="75" y="479"/>
                      <a:pt x="225" y="532"/>
                    </a:cubicBezTo>
                    <a:cubicBezTo>
                      <a:pt x="256" y="544"/>
                      <a:pt x="288" y="550"/>
                      <a:pt x="319" y="550"/>
                    </a:cubicBezTo>
                    <a:cubicBezTo>
                      <a:pt x="430" y="550"/>
                      <a:pt x="534" y="480"/>
                      <a:pt x="568" y="372"/>
                    </a:cubicBezTo>
                    <a:cubicBezTo>
                      <a:pt x="622" y="222"/>
                      <a:pt x="546" y="72"/>
                      <a:pt x="407" y="18"/>
                    </a:cubicBezTo>
                    <a:cubicBezTo>
                      <a:pt x="377" y="6"/>
                      <a:pt x="345" y="1"/>
                      <a:pt x="314" y="1"/>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55;p45">
                <a:extLst>
                  <a:ext uri="{FF2B5EF4-FFF2-40B4-BE49-F238E27FC236}">
                    <a16:creationId xmlns:a16="http://schemas.microsoft.com/office/drawing/2014/main" xmlns="" id="{BE7DBD9C-78DA-8FC5-291A-A815690DB410}"/>
                  </a:ext>
                </a:extLst>
              </p:cNvPr>
              <p:cNvSpPr/>
              <p:nvPr/>
            </p:nvSpPr>
            <p:spPr>
              <a:xfrm rot="-5400000">
                <a:off x="1040314" y="714407"/>
                <a:ext cx="84161" cy="74688"/>
              </a:xfrm>
              <a:custGeom>
                <a:avLst/>
                <a:gdLst/>
                <a:ahLst/>
                <a:cxnLst/>
                <a:rect l="l" t="t" r="r" b="b"/>
                <a:pathLst>
                  <a:path w="622" h="552" extrusionOk="0">
                    <a:moveTo>
                      <a:pt x="310" y="0"/>
                    </a:moveTo>
                    <a:cubicBezTo>
                      <a:pt x="197" y="0"/>
                      <a:pt x="88" y="65"/>
                      <a:pt x="54" y="185"/>
                    </a:cubicBezTo>
                    <a:cubicBezTo>
                      <a:pt x="0" y="324"/>
                      <a:pt x="76" y="484"/>
                      <a:pt x="215" y="538"/>
                    </a:cubicBezTo>
                    <a:cubicBezTo>
                      <a:pt x="243" y="547"/>
                      <a:pt x="272" y="551"/>
                      <a:pt x="302" y="551"/>
                    </a:cubicBezTo>
                    <a:cubicBezTo>
                      <a:pt x="415" y="551"/>
                      <a:pt x="525" y="486"/>
                      <a:pt x="568" y="367"/>
                    </a:cubicBezTo>
                    <a:cubicBezTo>
                      <a:pt x="622" y="227"/>
                      <a:pt x="547" y="67"/>
                      <a:pt x="397" y="13"/>
                    </a:cubicBezTo>
                    <a:cubicBezTo>
                      <a:pt x="369" y="4"/>
                      <a:pt x="339" y="0"/>
                      <a:pt x="310" y="0"/>
                    </a:cubicBezTo>
                    <a:close/>
                  </a:path>
                </a:pathLst>
              </a:custGeom>
              <a:solidFill>
                <a:srgbClr val="FF8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656;p45">
              <a:extLst>
                <a:ext uri="{FF2B5EF4-FFF2-40B4-BE49-F238E27FC236}">
                  <a16:creationId xmlns:a16="http://schemas.microsoft.com/office/drawing/2014/main" xmlns="" id="{A74F9AB8-3E91-B5F2-4F0B-FF0232DB3724}"/>
                </a:ext>
              </a:extLst>
            </p:cNvPr>
            <p:cNvSpPr/>
            <p:nvPr/>
          </p:nvSpPr>
          <p:spPr>
            <a:xfrm flipH="1">
              <a:off x="3345501" y="4399429"/>
              <a:ext cx="70601" cy="70601"/>
            </a:xfrm>
            <a:custGeom>
              <a:avLst/>
              <a:gdLst/>
              <a:ahLst/>
              <a:cxnLst/>
              <a:rect l="l" t="t" r="r" b="b"/>
              <a:pathLst>
                <a:path w="558" h="558" extrusionOk="0">
                  <a:moveTo>
                    <a:pt x="108" y="0"/>
                  </a:moveTo>
                  <a:lnTo>
                    <a:pt x="1" y="97"/>
                  </a:lnTo>
                  <a:lnTo>
                    <a:pt x="183" y="279"/>
                  </a:lnTo>
                  <a:lnTo>
                    <a:pt x="1" y="450"/>
                  </a:lnTo>
                  <a:lnTo>
                    <a:pt x="108" y="557"/>
                  </a:lnTo>
                  <a:lnTo>
                    <a:pt x="279" y="376"/>
                  </a:lnTo>
                  <a:lnTo>
                    <a:pt x="462" y="557"/>
                  </a:lnTo>
                  <a:lnTo>
                    <a:pt x="558" y="450"/>
                  </a:lnTo>
                  <a:lnTo>
                    <a:pt x="386" y="279"/>
                  </a:lnTo>
                  <a:lnTo>
                    <a:pt x="558" y="97"/>
                  </a:lnTo>
                  <a:lnTo>
                    <a:pt x="462" y="0"/>
                  </a:lnTo>
                  <a:lnTo>
                    <a:pt x="279" y="172"/>
                  </a:lnTo>
                  <a:lnTo>
                    <a:pt x="108" y="0"/>
                  </a:lnTo>
                  <a:close/>
                </a:path>
              </a:pathLst>
            </a:custGeom>
            <a:solidFill>
              <a:srgbClr val="3A5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A5B66"/>
                </a:solidFill>
              </a:endParaRPr>
            </a:p>
          </p:txBody>
        </p:sp>
      </p:grpSp>
    </p:spTree>
    <p:extLst>
      <p:ext uri="{BB962C8B-B14F-4D97-AF65-F5344CB8AC3E}">
        <p14:creationId xmlns:p14="http://schemas.microsoft.com/office/powerpoint/2010/main" val="24591603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descr="n16 zalo Nguyen Doan Thao Trang">
            <a:extLst>
              <a:ext uri="{FF2B5EF4-FFF2-40B4-BE49-F238E27FC236}">
                <a16:creationId xmlns:a16="http://schemas.microsoft.com/office/drawing/2014/main" xmlns="" id="{2C490E11-FE9A-A7D2-68CF-75D0F605E02C}"/>
              </a:ext>
            </a:extLst>
          </p:cNvPr>
          <p:cNvSpPr/>
          <p:nvPr/>
        </p:nvSpPr>
        <p:spPr>
          <a:xfrm flipH="1">
            <a:off x="1672986" y="1224828"/>
            <a:ext cx="7303688" cy="814119"/>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Trọng lực</a:t>
            </a:r>
          </a:p>
        </p:txBody>
      </p:sp>
      <p:sp>
        <p:nvSpPr>
          <p:cNvPr id="9" name="Oval 8" descr="n16 zalo Nguyen Doan Thao Trang">
            <a:extLst>
              <a:ext uri="{FF2B5EF4-FFF2-40B4-BE49-F238E27FC236}">
                <a16:creationId xmlns:a16="http://schemas.microsoft.com/office/drawing/2014/main" xmlns="" id="{45FD98A4-2FDE-0A65-CB27-7AB050B96F1D}"/>
              </a:ext>
            </a:extLst>
          </p:cNvPr>
          <p:cNvSpPr/>
          <p:nvPr/>
        </p:nvSpPr>
        <p:spPr>
          <a:xfrm>
            <a:off x="1270861" y="1272116"/>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Segoe UI" panose="020B0502040204020203" pitchFamily="34" charset="0"/>
                <a:ea typeface="Segoe UI Black" panose="020B0A02040204020203" pitchFamily="34" charset="0"/>
                <a:cs typeface="Segoe UI" panose="020B0502040204020203" pitchFamily="34" charset="0"/>
              </a:rPr>
              <a:t>I</a:t>
            </a:r>
            <a:endPar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0" name="Arrow: Pentagon 9" descr="n16 zalo Nguyen Doan Thao Trang">
            <a:extLst>
              <a:ext uri="{FF2B5EF4-FFF2-40B4-BE49-F238E27FC236}">
                <a16:creationId xmlns:a16="http://schemas.microsoft.com/office/drawing/2014/main" xmlns="" id="{FFA756B1-DAEB-E5BE-ED12-02B67A514265}"/>
              </a:ext>
            </a:extLst>
          </p:cNvPr>
          <p:cNvSpPr/>
          <p:nvPr/>
        </p:nvSpPr>
        <p:spPr>
          <a:xfrm flipH="1">
            <a:off x="2347639" y="2552762"/>
            <a:ext cx="7406357"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Lực căng</a:t>
            </a:r>
          </a:p>
        </p:txBody>
      </p:sp>
      <p:sp>
        <p:nvSpPr>
          <p:cNvPr id="11" name="Oval 10" descr="n16 zalo Nguyen Doan Thao Trang">
            <a:extLst>
              <a:ext uri="{FF2B5EF4-FFF2-40B4-BE49-F238E27FC236}">
                <a16:creationId xmlns:a16="http://schemas.microsoft.com/office/drawing/2014/main" xmlns="" id="{BC78920C-E516-54CF-0589-C6291B19EF3C}"/>
              </a:ext>
            </a:extLst>
          </p:cNvPr>
          <p:cNvSpPr/>
          <p:nvPr/>
        </p:nvSpPr>
        <p:spPr>
          <a:xfrm>
            <a:off x="2026619" y="2611123"/>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Segoe UI" panose="020B0502040204020203" pitchFamily="34" charset="0"/>
                <a:ea typeface="Segoe UI Black" panose="020B0A02040204020203" pitchFamily="34" charset="0"/>
                <a:cs typeface="Segoe UI" panose="020B0502040204020203" pitchFamily="34" charset="0"/>
              </a:rPr>
              <a:t>II</a:t>
            </a:r>
            <a:endPar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2" name="Arrow: Pentagon 11" descr="n16 zalo Nguyen Doan Thao Trang">
            <a:extLst>
              <a:ext uri="{FF2B5EF4-FFF2-40B4-BE49-F238E27FC236}">
                <a16:creationId xmlns:a16="http://schemas.microsoft.com/office/drawing/2014/main" xmlns="" id="{C354C9A5-E640-ADCF-FC6B-5D1815A2CE5F}"/>
              </a:ext>
            </a:extLst>
          </p:cNvPr>
          <p:cNvSpPr/>
          <p:nvPr/>
        </p:nvSpPr>
        <p:spPr>
          <a:xfrm flipH="1">
            <a:off x="3184502" y="3945177"/>
            <a:ext cx="7260001"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Luyện tập</a:t>
            </a:r>
          </a:p>
        </p:txBody>
      </p:sp>
      <p:sp>
        <p:nvSpPr>
          <p:cNvPr id="13" name="Oval 12" descr="n16 zalo Nguyen Doan Thao Trang">
            <a:extLst>
              <a:ext uri="{FF2B5EF4-FFF2-40B4-BE49-F238E27FC236}">
                <a16:creationId xmlns:a16="http://schemas.microsoft.com/office/drawing/2014/main" xmlns="" id="{D077C867-2E4A-1E79-466E-ABE266BA466A}"/>
              </a:ext>
            </a:extLst>
          </p:cNvPr>
          <p:cNvSpPr/>
          <p:nvPr/>
        </p:nvSpPr>
        <p:spPr>
          <a:xfrm>
            <a:off x="2782378" y="3992465"/>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Segoe UI" panose="020B0502040204020203" pitchFamily="34" charset="0"/>
                <a:ea typeface="Segoe UI Black" panose="020B0A02040204020203" pitchFamily="34" charset="0"/>
                <a:cs typeface="Segoe UI" panose="020B0502040204020203" pitchFamily="34" charset="0"/>
              </a:rPr>
              <a:t>III</a:t>
            </a:r>
            <a:endPar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4" name="Arrow: Pentagon 13" descr="n16 zalo Nguyen Doan Thao Trang">
            <a:extLst>
              <a:ext uri="{FF2B5EF4-FFF2-40B4-BE49-F238E27FC236}">
                <a16:creationId xmlns:a16="http://schemas.microsoft.com/office/drawing/2014/main" xmlns="" id="{B9AB528A-C856-63EB-418E-46DEACBDA30D}"/>
              </a:ext>
            </a:extLst>
          </p:cNvPr>
          <p:cNvSpPr/>
          <p:nvPr/>
        </p:nvSpPr>
        <p:spPr>
          <a:xfrm flipH="1">
            <a:off x="3859155" y="5337592"/>
            <a:ext cx="7341106" cy="814119"/>
          </a:xfrm>
          <a:prstGeom prst="homePlat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Vận dụng</a:t>
            </a:r>
            <a:endPar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 name="Oval 14" descr="n16 zalo Nguyen Doan Thao Trang">
            <a:extLst>
              <a:ext uri="{FF2B5EF4-FFF2-40B4-BE49-F238E27FC236}">
                <a16:creationId xmlns:a16="http://schemas.microsoft.com/office/drawing/2014/main" xmlns="" id="{941ACC89-4EBD-C6EC-84B8-3BED7081D54F}"/>
              </a:ext>
            </a:extLst>
          </p:cNvPr>
          <p:cNvSpPr/>
          <p:nvPr/>
        </p:nvSpPr>
        <p:spPr>
          <a:xfrm>
            <a:off x="3538136" y="5395953"/>
            <a:ext cx="755759"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Segoe UI" panose="020B0502040204020203" pitchFamily="34" charset="0"/>
                <a:ea typeface="Segoe UI Black" panose="020B0A02040204020203" pitchFamily="34" charset="0"/>
                <a:cs typeface="Segoe UI" panose="020B0502040204020203" pitchFamily="34" charset="0"/>
              </a:rPr>
              <a:t>IV</a:t>
            </a:r>
            <a:endPar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algn="ctr"/>
            <a:r>
              <a:rPr lang="en-US" sz="4000">
                <a:solidFill>
                  <a:srgbClr val="529C98"/>
                </a:solidFill>
                <a:latin typeface="Segoe UI Black" panose="020B0A02040204020203" pitchFamily="34" charset="0"/>
                <a:ea typeface="Segoe UI Black" panose="020B0A02040204020203" pitchFamily="34" charset="0"/>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algn="ctr"/>
            <a:r>
              <a:rPr lang="en-US" sz="4000">
                <a:latin typeface="Segoe UI Black" panose="020B0A02040204020203" pitchFamily="34" charset="0"/>
                <a:ea typeface="Segoe UI Black" panose="020B0A02040204020203" pitchFamily="34" charset="0"/>
              </a:rPr>
              <a:t>Bài 17:</a:t>
            </a:r>
          </a:p>
        </p:txBody>
      </p:sp>
    </p:spTree>
    <p:extLst>
      <p:ext uri="{BB962C8B-B14F-4D97-AF65-F5344CB8AC3E}">
        <p14:creationId xmlns:p14="http://schemas.microsoft.com/office/powerpoint/2010/main" val="2274532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descr="n16 zalo Nguyen Doan Thao Trang">
            <a:extLst>
              <a:ext uri="{FF2B5EF4-FFF2-40B4-BE49-F238E27FC236}">
                <a16:creationId xmlns:a16="http://schemas.microsoft.com/office/drawing/2014/main" xmlns="" id="{2C490E11-FE9A-A7D2-68CF-75D0F605E02C}"/>
              </a:ext>
            </a:extLst>
          </p:cNvPr>
          <p:cNvSpPr/>
          <p:nvPr/>
        </p:nvSpPr>
        <p:spPr>
          <a:xfrm flipH="1">
            <a:off x="563699" y="781145"/>
            <a:ext cx="4302767" cy="640080"/>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Trọng lực</a:t>
            </a:r>
          </a:p>
        </p:txBody>
      </p:sp>
      <p:sp>
        <p:nvSpPr>
          <p:cNvPr id="9" name="Oval 8" descr="n16 zalo Nguyen Doan Thao Trang">
            <a:extLst>
              <a:ext uri="{FF2B5EF4-FFF2-40B4-BE49-F238E27FC236}">
                <a16:creationId xmlns:a16="http://schemas.microsoft.com/office/drawing/2014/main" xmlns="" id="{45FD98A4-2FDE-0A65-CB27-7AB050B96F1D}"/>
              </a:ext>
            </a:extLst>
          </p:cNvPr>
          <p:cNvSpPr/>
          <p:nvPr/>
        </p:nvSpPr>
        <p:spPr>
          <a:xfrm>
            <a:off x="156390" y="781741"/>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Segoe UI" panose="020B0502040204020203" pitchFamily="34" charset="0"/>
                <a:ea typeface="Segoe UI Black" panose="020B0A02040204020203" pitchFamily="34" charset="0"/>
                <a:cs typeface="Segoe UI" panose="020B0502040204020203" pitchFamily="34" charset="0"/>
              </a:rPr>
              <a:t>I</a:t>
            </a:r>
            <a:endPar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algn="ctr"/>
            <a:r>
              <a:rPr lang="en-US" sz="4000">
                <a:solidFill>
                  <a:srgbClr val="529C98"/>
                </a:solidFill>
                <a:latin typeface="Segoe UI Black" panose="020B0A02040204020203" pitchFamily="34" charset="0"/>
                <a:ea typeface="Segoe UI Black" panose="020B0A02040204020203" pitchFamily="34" charset="0"/>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algn="ctr"/>
            <a:r>
              <a:rPr lang="en-US" sz="4000">
                <a:latin typeface="Segoe UI Black" panose="020B0A02040204020203" pitchFamily="34" charset="0"/>
                <a:ea typeface="Segoe UI Black" panose="020B0A02040204020203" pitchFamily="34" charset="0"/>
              </a:rPr>
              <a:t>Bài 17:</a:t>
            </a:r>
          </a:p>
        </p:txBody>
      </p:sp>
    </p:spTree>
    <p:extLst>
      <p:ext uri="{BB962C8B-B14F-4D97-AF65-F5344CB8AC3E}">
        <p14:creationId xmlns:p14="http://schemas.microsoft.com/office/powerpoint/2010/main" val="36214478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3</a:t>
              </a:r>
            </a:p>
          </p:txBody>
        </p:sp>
      </p:grpSp>
      <p:pic>
        <p:nvPicPr>
          <p:cNvPr id="12290" name="Picture 2" descr="n16 zalo Nguyen Doan Thao Trang">
            <a:extLst>
              <a:ext uri="{FF2B5EF4-FFF2-40B4-BE49-F238E27FC236}">
                <a16:creationId xmlns:a16="http://schemas.microsoft.com/office/drawing/2014/main" xmlns="" id="{F6DED09B-5553-D9D1-1D52-A8370BF0E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379" y="476573"/>
            <a:ext cx="4163468" cy="5904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Arrow: Pentagon 7" descr="n16 zalo Nguyen Doan Thao Trang">
            <a:extLst>
              <a:ext uri="{FF2B5EF4-FFF2-40B4-BE49-F238E27FC236}">
                <a16:creationId xmlns:a16="http://schemas.microsoft.com/office/drawing/2014/main" xmlns="" id="{2C490E11-FE9A-A7D2-68CF-75D0F605E02C}"/>
              </a:ext>
            </a:extLst>
          </p:cNvPr>
          <p:cNvSpPr/>
          <p:nvPr/>
        </p:nvSpPr>
        <p:spPr>
          <a:xfrm flipH="1">
            <a:off x="483233" y="1348814"/>
            <a:ext cx="7244146" cy="814119"/>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cs typeface="Segoe UI" panose="020B0502040204020203" pitchFamily="34" charset="0"/>
              </a:rPr>
              <a:t>   Tại sao khi buông tay, các vật xung quanh ta đều rơi xuống? </a:t>
            </a:r>
          </a:p>
        </p:txBody>
      </p:sp>
      <p:sp>
        <p:nvSpPr>
          <p:cNvPr id="9" name="Oval 8" descr="n16 zalo Nguyen Doan Thao Trang">
            <a:extLst>
              <a:ext uri="{FF2B5EF4-FFF2-40B4-BE49-F238E27FC236}">
                <a16:creationId xmlns:a16="http://schemas.microsoft.com/office/drawing/2014/main" xmlns="" id="{45FD98A4-2FDE-0A65-CB27-7AB050B96F1D}"/>
              </a:ext>
            </a:extLst>
          </p:cNvPr>
          <p:cNvSpPr/>
          <p:nvPr/>
        </p:nvSpPr>
        <p:spPr>
          <a:xfrm>
            <a:off x="81108" y="1396102"/>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sp>
        <p:nvSpPr>
          <p:cNvPr id="10" name="Arrow: Pentagon 9" descr="n16 zalo Nguyen Doan Thao Trang">
            <a:extLst>
              <a:ext uri="{FF2B5EF4-FFF2-40B4-BE49-F238E27FC236}">
                <a16:creationId xmlns:a16="http://schemas.microsoft.com/office/drawing/2014/main" xmlns="" id="{FFA756B1-DAEB-E5BE-ED12-02B67A514265}"/>
              </a:ext>
            </a:extLst>
          </p:cNvPr>
          <p:cNvSpPr/>
          <p:nvPr/>
        </p:nvSpPr>
        <p:spPr>
          <a:xfrm flipH="1">
            <a:off x="399724" y="2695005"/>
            <a:ext cx="7325251"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cs typeface="Segoe UI" panose="020B0502040204020203" pitchFamily="34" charset="0"/>
              </a:rPr>
              <a:t>   Hãy cho biết phương, chiều và điểm đặt của loại lực này? </a:t>
            </a:r>
          </a:p>
        </p:txBody>
      </p:sp>
      <p:sp>
        <p:nvSpPr>
          <p:cNvPr id="11" name="Oval 10" descr="n16 zalo Nguyen Doan Thao Trang">
            <a:extLst>
              <a:ext uri="{FF2B5EF4-FFF2-40B4-BE49-F238E27FC236}">
                <a16:creationId xmlns:a16="http://schemas.microsoft.com/office/drawing/2014/main" xmlns="" id="{BC78920C-E516-54CF-0589-C6291B19EF3C}"/>
              </a:ext>
            </a:extLst>
          </p:cNvPr>
          <p:cNvSpPr/>
          <p:nvPr/>
        </p:nvSpPr>
        <p:spPr>
          <a:xfrm>
            <a:off x="78705" y="2753366"/>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
        <p:nvSpPr>
          <p:cNvPr id="12" name="Arrow: Pentagon 11" descr="n16 zalo Nguyen Doan Thao Trang">
            <a:extLst>
              <a:ext uri="{FF2B5EF4-FFF2-40B4-BE49-F238E27FC236}">
                <a16:creationId xmlns:a16="http://schemas.microsoft.com/office/drawing/2014/main" xmlns="" id="{C354C9A5-E640-ADCF-FC6B-5D1815A2CE5F}"/>
              </a:ext>
            </a:extLst>
          </p:cNvPr>
          <p:cNvSpPr/>
          <p:nvPr/>
        </p:nvSpPr>
        <p:spPr>
          <a:xfrm flipH="1">
            <a:off x="480828" y="4036297"/>
            <a:ext cx="7244145"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cs typeface="Segoe UI" panose="020B0502040204020203" pitchFamily="34" charset="0"/>
              </a:rPr>
              <a:t>Xét 1 vật có KL m rơi tự do, viết biểu thức định luật II Newton cho vật m? </a:t>
            </a:r>
          </a:p>
        </p:txBody>
      </p:sp>
      <p:sp>
        <p:nvSpPr>
          <p:cNvPr id="13" name="Oval 12" descr="n16 zalo Nguyen Doan Thao Trang">
            <a:extLst>
              <a:ext uri="{FF2B5EF4-FFF2-40B4-BE49-F238E27FC236}">
                <a16:creationId xmlns:a16="http://schemas.microsoft.com/office/drawing/2014/main" xmlns="" id="{D077C867-2E4A-1E79-466E-ABE266BA466A}"/>
              </a:ext>
            </a:extLst>
          </p:cNvPr>
          <p:cNvSpPr/>
          <p:nvPr/>
        </p:nvSpPr>
        <p:spPr>
          <a:xfrm>
            <a:off x="78705" y="4083585"/>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3</a:t>
            </a:r>
          </a:p>
        </p:txBody>
      </p:sp>
      <p:sp>
        <p:nvSpPr>
          <p:cNvPr id="14" name="Arrow: Pentagon 13" descr="n16 zalo Nguyen Doan Thao Trang">
            <a:extLst>
              <a:ext uri="{FF2B5EF4-FFF2-40B4-BE49-F238E27FC236}">
                <a16:creationId xmlns:a16="http://schemas.microsoft.com/office/drawing/2014/main" xmlns="" id="{B9AB528A-C856-63EB-418E-46DEACBDA30D}"/>
              </a:ext>
            </a:extLst>
          </p:cNvPr>
          <p:cNvSpPr/>
          <p:nvPr/>
        </p:nvSpPr>
        <p:spPr>
          <a:xfrm flipH="1">
            <a:off x="399724" y="5392838"/>
            <a:ext cx="7325249" cy="814119"/>
          </a:xfrm>
          <a:prstGeom prst="homePlat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ea typeface="Times New Roman" panose="02020603050405020304" pitchFamily="18" charset="0"/>
                <a:cs typeface="Segoe UI" panose="020B0502040204020203" pitchFamily="34" charset="0"/>
              </a:rPr>
              <a:t>V</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iết biểu thức trọng lực và cho biết mối quan hệ giữa trọng lượng và khối lượng của vật?</a:t>
            </a:r>
            <a:endParaRPr lang="en-US" sz="2400">
              <a:solidFill>
                <a:schemeClr val="tx1"/>
              </a:solidFill>
              <a:latin typeface="Segoe UI" panose="020B0502040204020203" pitchFamily="34" charset="0"/>
              <a:cs typeface="Segoe UI" panose="020B0502040204020203" pitchFamily="34" charset="0"/>
            </a:endParaRPr>
          </a:p>
        </p:txBody>
      </p:sp>
      <p:sp>
        <p:nvSpPr>
          <p:cNvPr id="15" name="Oval 14" descr="n16 zalo Nguyen Doan Thao Trang">
            <a:extLst>
              <a:ext uri="{FF2B5EF4-FFF2-40B4-BE49-F238E27FC236}">
                <a16:creationId xmlns:a16="http://schemas.microsoft.com/office/drawing/2014/main" xmlns="" id="{941ACC89-4EBD-C6EC-84B8-3BED7081D54F}"/>
              </a:ext>
            </a:extLst>
          </p:cNvPr>
          <p:cNvSpPr/>
          <p:nvPr/>
        </p:nvSpPr>
        <p:spPr>
          <a:xfrm>
            <a:off x="78705" y="5451199"/>
            <a:ext cx="755759"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4</a:t>
            </a:r>
          </a:p>
        </p:txBody>
      </p:sp>
    </p:spTree>
    <p:extLst>
      <p:ext uri="{BB962C8B-B14F-4D97-AF65-F5344CB8AC3E}">
        <p14:creationId xmlns:p14="http://schemas.microsoft.com/office/powerpoint/2010/main" val="26677446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r>
                <a:rPr lang="en-US" sz="4800">
                  <a:solidFill>
                    <a:schemeClr val="bg1"/>
                  </a:solidFill>
                  <a:latin typeface="Segoe UI Black" panose="020B0A02040204020203" pitchFamily="34" charset="0"/>
                  <a:ea typeface="Segoe UI Black" panose="020B0A02040204020203" pitchFamily="34" charset="0"/>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Segoe UI Black" panose="020B0A02040204020203" pitchFamily="34" charset="0"/>
                <a:ea typeface="Segoe UI Black" panose="020B0A02040204020203" pitchFamily="34" charset="0"/>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r>
              <a:rPr lang="en-US" sz="6000" b="1">
                <a:solidFill>
                  <a:schemeClr val="bg1"/>
                </a:solidFill>
                <a:latin typeface="Dancing Script" pitchFamily="2" charset="0"/>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18670" y="4197136"/>
            <a:ext cx="10191031" cy="1200329"/>
          </a:xfrm>
          <a:prstGeom prst="rect">
            <a:avLst/>
          </a:prstGeom>
          <a:noFill/>
        </p:spPr>
        <p:txBody>
          <a:bodyPr wrap="square">
            <a:spAutoFit/>
          </a:bodyPr>
          <a:lstStyle/>
          <a:p>
            <a:pPr algn="just"/>
            <a:r>
              <a:rPr lang="en-US" sz="3600">
                <a:solidFill>
                  <a:schemeClr val="bg1"/>
                </a:solidFill>
                <a:latin typeface="Segoe UI" panose="020B0502040204020203" pitchFamily="34" charset="0"/>
                <a:cs typeface="Segoe UI" panose="020B0502040204020203" pitchFamily="34" charset="0"/>
              </a:rPr>
              <a:t>C. Nếu chịu tác dụng của hệ lực không cân bằng thì gia tốc của vật không thay đổi</a:t>
            </a:r>
          </a:p>
        </p:txBody>
      </p:sp>
    </p:spTree>
    <p:extLst>
      <p:ext uri="{BB962C8B-B14F-4D97-AF65-F5344CB8AC3E}">
        <p14:creationId xmlns:p14="http://schemas.microsoft.com/office/powerpoint/2010/main" val="1525697199"/>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3</a:t>
              </a:r>
            </a:p>
          </p:txBody>
        </p:sp>
      </p:grpSp>
      <p:pic>
        <p:nvPicPr>
          <p:cNvPr id="12290" name="Picture 2" descr="n16 zalo Nguyen Doan Thao Trang">
            <a:extLst>
              <a:ext uri="{FF2B5EF4-FFF2-40B4-BE49-F238E27FC236}">
                <a16:creationId xmlns:a16="http://schemas.microsoft.com/office/drawing/2014/main" xmlns="" id="{F6DED09B-5553-D9D1-1D52-A8370BF0E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379" y="476573"/>
            <a:ext cx="4163468" cy="5904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Arrow: Pentagon 9" descr="n16 zalo Nguyen Doan Thao Trang">
            <a:extLst>
              <a:ext uri="{FF2B5EF4-FFF2-40B4-BE49-F238E27FC236}">
                <a16:creationId xmlns:a16="http://schemas.microsoft.com/office/drawing/2014/main" xmlns="" id="{FFA756B1-DAEB-E5BE-ED12-02B67A514265}"/>
              </a:ext>
            </a:extLst>
          </p:cNvPr>
          <p:cNvSpPr/>
          <p:nvPr/>
        </p:nvSpPr>
        <p:spPr>
          <a:xfrm flipH="1">
            <a:off x="402127" y="3623217"/>
            <a:ext cx="7325251"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cs typeface="Segoe UI" panose="020B0502040204020203" pitchFamily="34" charset="0"/>
              </a:rPr>
              <a:t>   Hãy cho biết phương, chiều và điểm đặt của loại lực này? </a:t>
            </a:r>
          </a:p>
        </p:txBody>
      </p:sp>
      <p:sp>
        <p:nvSpPr>
          <p:cNvPr id="11" name="Oval 10" descr="n16 zalo Nguyen Doan Thao Trang">
            <a:extLst>
              <a:ext uri="{FF2B5EF4-FFF2-40B4-BE49-F238E27FC236}">
                <a16:creationId xmlns:a16="http://schemas.microsoft.com/office/drawing/2014/main" xmlns="" id="{BC78920C-E516-54CF-0589-C6291B19EF3C}"/>
              </a:ext>
            </a:extLst>
          </p:cNvPr>
          <p:cNvSpPr/>
          <p:nvPr/>
        </p:nvSpPr>
        <p:spPr>
          <a:xfrm>
            <a:off x="81108" y="3681578"/>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
        <p:nvSpPr>
          <p:cNvPr id="16" name="TextBox 15" descr="n16 zalo Nguyen Doan Thao Trang">
            <a:extLst>
              <a:ext uri="{FF2B5EF4-FFF2-40B4-BE49-F238E27FC236}">
                <a16:creationId xmlns:a16="http://schemas.microsoft.com/office/drawing/2014/main" xmlns="" id="{F1118E1F-CAFD-356A-CD46-C4D18A7925D7}"/>
              </a:ext>
            </a:extLst>
          </p:cNvPr>
          <p:cNvSpPr txBox="1"/>
          <p:nvPr/>
        </p:nvSpPr>
        <p:spPr>
          <a:xfrm>
            <a:off x="836866" y="2292812"/>
            <a:ext cx="6890513" cy="1200329"/>
          </a:xfrm>
          <a:prstGeom prst="rect">
            <a:avLst/>
          </a:prstGeom>
          <a:noFill/>
          <a:ln w="28575">
            <a:solidFill>
              <a:schemeClr val="accent5">
                <a:lumMod val="60000"/>
                <a:lumOff val="40000"/>
              </a:schemeClr>
            </a:solidFill>
            <a:prstDash val="sysDash"/>
          </a:ln>
        </p:spPr>
        <p:txBody>
          <a:bodyPr wrap="square">
            <a:spAutoFit/>
          </a:bodyPr>
          <a:lstStyle/>
          <a:p>
            <a:pPr algn="just"/>
            <a:r>
              <a:rPr lang="en-US" sz="2400">
                <a:effectLst/>
                <a:latin typeface="Segoe UI" panose="020B0502040204020203" pitchFamily="34" charset="0"/>
                <a:ea typeface="Tahoma" panose="020B0604030504040204" pitchFamily="34" charset="0"/>
                <a:cs typeface="Segoe UI" panose="020B0502040204020203" pitchFamily="34" charset="0"/>
              </a:rPr>
              <a:t>Khi được buông ra, các vật quanh ta đều rơi xuống đất vì chúng chịu tác dụng của lực hấp dẫn của Trái Đất. Lực này gọi là Trọng lực.</a:t>
            </a:r>
          </a:p>
        </p:txBody>
      </p:sp>
      <mc:AlternateContent xmlns:mc="http://schemas.openxmlformats.org/markup-compatibility/2006" xmlns:a14="http://schemas.microsoft.com/office/drawing/2010/main">
        <mc:Choice Requires="a14">
          <p:sp>
            <p:nvSpPr>
              <p:cNvPr id="18" name="TextBox 17" descr="n16 zalo Nguyen Doan Thao Trang">
                <a:extLst>
                  <a:ext uri="{FF2B5EF4-FFF2-40B4-BE49-F238E27FC236}">
                    <a16:creationId xmlns:a16="http://schemas.microsoft.com/office/drawing/2014/main" xmlns="" id="{D8903F29-8332-22E9-C7B1-D41D2663AE91}"/>
                  </a:ext>
                </a:extLst>
              </p:cNvPr>
              <p:cNvSpPr txBox="1"/>
              <p:nvPr/>
            </p:nvSpPr>
            <p:spPr>
              <a:xfrm>
                <a:off x="836866" y="4535271"/>
                <a:ext cx="6890513" cy="1806264"/>
              </a:xfrm>
              <a:prstGeom prst="rect">
                <a:avLst/>
              </a:prstGeom>
              <a:noFill/>
              <a:ln w="28575">
                <a:solidFill>
                  <a:schemeClr val="accent2">
                    <a:lumMod val="60000"/>
                    <a:lumOff val="40000"/>
                  </a:schemeClr>
                </a:solidFill>
                <a:prstDash val="sysDash"/>
              </a:ln>
            </p:spPr>
            <p:txBody>
              <a:bodyPr wrap="square">
                <a:spAutoFit/>
              </a:bodyPr>
              <a:lstStyle/>
              <a:p>
                <a:pPr algn="just">
                  <a:lnSpc>
                    <a:spcPct val="115000"/>
                  </a:lnSpc>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Trọng lực được kí hiệu là vectơ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𝑃</m:t>
                        </m:r>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có:</a:t>
                </a:r>
              </a:p>
              <a:p>
                <a:pPr algn="just">
                  <a:lnSpc>
                    <a:spcPct val="115000"/>
                  </a:lnSpc>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Phương thẳng đứng;</a:t>
                </a:r>
              </a:p>
              <a:p>
                <a:pPr algn="just">
                  <a:lnSpc>
                    <a:spcPct val="115000"/>
                  </a:lnSpc>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Chiều hướng từ trên xuống;</a:t>
                </a:r>
              </a:p>
              <a:p>
                <a:pPr algn="just">
                  <a:lnSpc>
                    <a:spcPct val="115000"/>
                  </a:lnSpc>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Điểm đặt của trọng lực gọi là trọng tâm của vật.</a:t>
                </a:r>
              </a:p>
            </p:txBody>
          </p:sp>
        </mc:Choice>
        <mc:Fallback xmlns="">
          <p:sp>
            <p:nvSpPr>
              <p:cNvPr id="18" name="TextBox 17" descr="n16 zalo Nguyen Doan Thao Trang">
                <a:extLst>
                  <a:ext uri="{FF2B5EF4-FFF2-40B4-BE49-F238E27FC236}">
                    <a16:creationId xmlns:a16="http://schemas.microsoft.com/office/drawing/2014/main" id="{D8903F29-8332-22E9-C7B1-D41D2663AE91}"/>
                  </a:ext>
                </a:extLst>
              </p:cNvPr>
              <p:cNvSpPr txBox="1">
                <a:spLocks noRot="1" noChangeAspect="1" noMove="1" noResize="1" noEditPoints="1" noAdjustHandles="1" noChangeArrowheads="1" noChangeShapeType="1" noTextEdit="1"/>
              </p:cNvSpPr>
              <p:nvPr/>
            </p:nvSpPr>
            <p:spPr>
              <a:xfrm>
                <a:off x="836866" y="4535271"/>
                <a:ext cx="6890513" cy="1806264"/>
              </a:xfrm>
              <a:prstGeom prst="rect">
                <a:avLst/>
              </a:prstGeom>
              <a:blipFill>
                <a:blip r:embed="rId3"/>
                <a:stretch>
                  <a:fillRect l="-1144" r="-528" b="-5980"/>
                </a:stretch>
              </a:blipFill>
              <a:ln w="28575">
                <a:solidFill>
                  <a:schemeClr val="accent2">
                    <a:lumMod val="60000"/>
                    <a:lumOff val="40000"/>
                  </a:schemeClr>
                </a:solidFill>
                <a:prstDash val="sysDash"/>
              </a:ln>
            </p:spPr>
            <p:txBody>
              <a:bodyPr/>
              <a:lstStyle/>
              <a:p>
                <a:r>
                  <a:rPr lang="en-US">
                    <a:noFill/>
                  </a:rPr>
                  <a:t> </a:t>
                </a:r>
              </a:p>
            </p:txBody>
          </p:sp>
        </mc:Fallback>
      </mc:AlternateContent>
      <p:sp>
        <p:nvSpPr>
          <p:cNvPr id="19" name="Arrow: Pentagon 18" descr="n16 zalo Nguyen Doan Thao Trang">
            <a:extLst>
              <a:ext uri="{FF2B5EF4-FFF2-40B4-BE49-F238E27FC236}">
                <a16:creationId xmlns:a16="http://schemas.microsoft.com/office/drawing/2014/main" xmlns="" id="{9D8050F9-02B2-9019-80E5-DA070CBCFE33}"/>
              </a:ext>
            </a:extLst>
          </p:cNvPr>
          <p:cNvSpPr/>
          <p:nvPr/>
        </p:nvSpPr>
        <p:spPr>
          <a:xfrm flipH="1">
            <a:off x="483233" y="1348814"/>
            <a:ext cx="7244146" cy="814119"/>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cs typeface="Segoe UI" panose="020B0502040204020203" pitchFamily="34" charset="0"/>
              </a:rPr>
              <a:t>   Tại sao khi buông tay, các vật xung quanh ta đều rơi xuống? </a:t>
            </a:r>
          </a:p>
        </p:txBody>
      </p:sp>
      <p:sp>
        <p:nvSpPr>
          <p:cNvPr id="20" name="Oval 19" descr="n16 zalo Nguyen Doan Thao Trang">
            <a:extLst>
              <a:ext uri="{FF2B5EF4-FFF2-40B4-BE49-F238E27FC236}">
                <a16:creationId xmlns:a16="http://schemas.microsoft.com/office/drawing/2014/main" xmlns="" id="{87115342-ACE8-2D85-1E4A-B9F99641E7A1}"/>
              </a:ext>
            </a:extLst>
          </p:cNvPr>
          <p:cNvSpPr/>
          <p:nvPr/>
        </p:nvSpPr>
        <p:spPr>
          <a:xfrm>
            <a:off x="81108" y="1396102"/>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cxnSp>
        <p:nvCxnSpPr>
          <p:cNvPr id="22" name="Straight Arrow Connector 21" descr="n16 zalo Nguyen Doan Thao Trang">
            <a:extLst>
              <a:ext uri="{FF2B5EF4-FFF2-40B4-BE49-F238E27FC236}">
                <a16:creationId xmlns:a16="http://schemas.microsoft.com/office/drawing/2014/main" xmlns="" id="{621C883A-A981-9DE1-28AC-892485BE95D7}"/>
              </a:ext>
            </a:extLst>
          </p:cNvPr>
          <p:cNvCxnSpPr/>
          <p:nvPr/>
        </p:nvCxnSpPr>
        <p:spPr>
          <a:xfrm>
            <a:off x="8353586" y="4437336"/>
            <a:ext cx="0" cy="112655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descr="n16 zalo Nguyen Doan Thao Trang">
                <a:extLst>
                  <a:ext uri="{FF2B5EF4-FFF2-40B4-BE49-F238E27FC236}">
                    <a16:creationId xmlns:a16="http://schemas.microsoft.com/office/drawing/2014/main" xmlns="" id="{6C3EDE12-026C-0B72-FA94-8CC7AC20C694}"/>
                  </a:ext>
                </a:extLst>
              </p:cNvPr>
              <p:cNvSpPr txBox="1"/>
              <p:nvPr/>
            </p:nvSpPr>
            <p:spPr>
              <a:xfrm>
                <a:off x="7913354" y="5150663"/>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panose="02040503050406030204" pitchFamily="18" charset="0"/>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24" name="TextBox 23" descr="n16 zalo Nguyen Doan Thao Trang">
                <a:extLst>
                  <a:ext uri="{FF2B5EF4-FFF2-40B4-BE49-F238E27FC236}">
                    <a16:creationId xmlns:a16="http://schemas.microsoft.com/office/drawing/2014/main" id="{6C3EDE12-026C-0B72-FA94-8CC7AC20C694}"/>
                  </a:ext>
                </a:extLst>
              </p:cNvPr>
              <p:cNvSpPr txBox="1">
                <a:spLocks noRot="1" noChangeAspect="1" noMove="1" noResize="1" noEditPoints="1" noAdjustHandles="1" noChangeArrowheads="1" noChangeShapeType="1" noTextEdit="1"/>
              </p:cNvSpPr>
              <p:nvPr/>
            </p:nvSpPr>
            <p:spPr>
              <a:xfrm>
                <a:off x="7913354" y="5150663"/>
                <a:ext cx="391332" cy="57547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4716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3</a:t>
              </a:r>
            </a:p>
          </p:txBody>
        </p:sp>
      </p:grpSp>
      <p:sp>
        <p:nvSpPr>
          <p:cNvPr id="12" name="Arrow: Pentagon 11" descr="n16 zalo Nguyen Doan Thao Trang">
            <a:extLst>
              <a:ext uri="{FF2B5EF4-FFF2-40B4-BE49-F238E27FC236}">
                <a16:creationId xmlns:a16="http://schemas.microsoft.com/office/drawing/2014/main" xmlns="" id="{C354C9A5-E640-ADCF-FC6B-5D1815A2CE5F}"/>
              </a:ext>
            </a:extLst>
          </p:cNvPr>
          <p:cNvSpPr/>
          <p:nvPr/>
        </p:nvSpPr>
        <p:spPr>
          <a:xfrm flipH="1">
            <a:off x="480829" y="1265533"/>
            <a:ext cx="7260001"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cs typeface="Segoe UI" panose="020B0502040204020203" pitchFamily="34" charset="0"/>
              </a:rPr>
              <a:t>Xét 1 vật có KL m rơi tự do, viết biểu thức </a:t>
            </a:r>
          </a:p>
          <a:p>
            <a:pPr algn="ctr"/>
            <a:r>
              <a:rPr lang="en-US" sz="2400">
                <a:solidFill>
                  <a:schemeClr val="tx1"/>
                </a:solidFill>
                <a:latin typeface="Segoe UI" panose="020B0502040204020203" pitchFamily="34" charset="0"/>
                <a:cs typeface="Segoe UI" panose="020B0502040204020203" pitchFamily="34" charset="0"/>
              </a:rPr>
              <a:t>định luật II Newton cho vật m? </a:t>
            </a:r>
          </a:p>
        </p:txBody>
      </p:sp>
      <p:sp>
        <p:nvSpPr>
          <p:cNvPr id="13" name="Oval 12" descr="n16 zalo Nguyen Doan Thao Trang">
            <a:extLst>
              <a:ext uri="{FF2B5EF4-FFF2-40B4-BE49-F238E27FC236}">
                <a16:creationId xmlns:a16="http://schemas.microsoft.com/office/drawing/2014/main" xmlns="" id="{D077C867-2E4A-1E79-466E-ABE266BA466A}"/>
              </a:ext>
            </a:extLst>
          </p:cNvPr>
          <p:cNvSpPr/>
          <p:nvPr/>
        </p:nvSpPr>
        <p:spPr>
          <a:xfrm>
            <a:off x="78705" y="131282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3</a:t>
            </a:r>
          </a:p>
        </p:txBody>
      </p:sp>
      <p:sp>
        <p:nvSpPr>
          <p:cNvPr id="14" name="Arrow: Pentagon 13" descr="n16 zalo Nguyen Doan Thao Trang">
            <a:extLst>
              <a:ext uri="{FF2B5EF4-FFF2-40B4-BE49-F238E27FC236}">
                <a16:creationId xmlns:a16="http://schemas.microsoft.com/office/drawing/2014/main" xmlns="" id="{B9AB528A-C856-63EB-418E-46DEACBDA30D}"/>
              </a:ext>
            </a:extLst>
          </p:cNvPr>
          <p:cNvSpPr/>
          <p:nvPr/>
        </p:nvSpPr>
        <p:spPr>
          <a:xfrm flipH="1">
            <a:off x="399724" y="3727501"/>
            <a:ext cx="7341106" cy="814119"/>
          </a:xfrm>
          <a:prstGeom prst="homePlat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panose="020B0502040204020203" pitchFamily="34" charset="0"/>
                <a:ea typeface="Times New Roman" panose="02020603050405020304" pitchFamily="18" charset="0"/>
                <a:cs typeface="Segoe UI" panose="020B0502040204020203" pitchFamily="34" charset="0"/>
              </a:rPr>
              <a:t>V</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iết biểu thức trọng lực và cho biết mối quan hệ giữa trọng lượng và khối lượng của vật?</a:t>
            </a:r>
            <a:endParaRPr lang="en-US" sz="2400">
              <a:solidFill>
                <a:schemeClr val="tx1"/>
              </a:solidFill>
              <a:latin typeface="Segoe UI" panose="020B0502040204020203" pitchFamily="34" charset="0"/>
              <a:cs typeface="Segoe UI" panose="020B0502040204020203" pitchFamily="34" charset="0"/>
            </a:endParaRPr>
          </a:p>
        </p:txBody>
      </p:sp>
      <p:sp>
        <p:nvSpPr>
          <p:cNvPr id="15" name="Oval 14" descr="n16 zalo Nguyen Doan Thao Trang">
            <a:extLst>
              <a:ext uri="{FF2B5EF4-FFF2-40B4-BE49-F238E27FC236}">
                <a16:creationId xmlns:a16="http://schemas.microsoft.com/office/drawing/2014/main" xmlns="" id="{941ACC89-4EBD-C6EC-84B8-3BED7081D54F}"/>
              </a:ext>
            </a:extLst>
          </p:cNvPr>
          <p:cNvSpPr/>
          <p:nvPr/>
        </p:nvSpPr>
        <p:spPr>
          <a:xfrm>
            <a:off x="78705" y="3785862"/>
            <a:ext cx="755759"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4</a:t>
            </a:r>
          </a:p>
        </p:txBody>
      </p:sp>
      <mc:AlternateContent xmlns:mc="http://schemas.openxmlformats.org/markup-compatibility/2006" xmlns:a14="http://schemas.microsoft.com/office/drawing/2010/main">
        <mc:Choice Requires="a14">
          <p:sp>
            <p:nvSpPr>
              <p:cNvPr id="16" name="TextBox 15" descr="n16 zalo Nguyen Doan Thao Trang">
                <a:extLst>
                  <a:ext uri="{FF2B5EF4-FFF2-40B4-BE49-F238E27FC236}">
                    <a16:creationId xmlns:a16="http://schemas.microsoft.com/office/drawing/2014/main" xmlns="" id="{8F0F8142-4F02-8273-0B0A-F439F94B9F19}"/>
                  </a:ext>
                </a:extLst>
              </p:cNvPr>
              <p:cNvSpPr txBox="1"/>
              <p:nvPr/>
            </p:nvSpPr>
            <p:spPr>
              <a:xfrm>
                <a:off x="3350096" y="2319341"/>
                <a:ext cx="1451433" cy="506421"/>
              </a:xfrm>
              <a:prstGeom prst="rect">
                <a:avLst/>
              </a:prstGeom>
              <a:noFill/>
              <a:ln w="28575">
                <a:solidFill>
                  <a:srgbClr val="94D2A5"/>
                </a:solidFill>
                <a:prstDash val="sysDash"/>
              </a:ln>
            </p:spPr>
            <p:txBody>
              <a:bodyPr wrap="square">
                <a:spAutoFit/>
              </a:bodyPr>
              <a:lstStyle/>
              <a:p>
                <a:pPr algn="just"/>
                <a14:m>
                  <m:oMathPara xmlns:m="http://schemas.openxmlformats.org/officeDocument/2006/math">
                    <m:oMathParaPr>
                      <m:jc m:val="centerGroup"/>
                    </m:oMathParaPr>
                    <m:oMath xmlns:m="http://schemas.openxmlformats.org/officeDocument/2006/math">
                      <m:acc>
                        <m:accPr>
                          <m:chr m:val="⃗"/>
                          <m:ctrlPr>
                            <a:rPr lang="en-US" sz="2400" i="1" smtClean="0">
                              <a:solidFill>
                                <a:srgbClr val="836967"/>
                              </a:solidFill>
                              <a:latin typeface="Cambria Math" panose="02040503050406030204" pitchFamily="18" charset="0"/>
                            </a:rPr>
                          </m:ctrlPr>
                        </m:accPr>
                        <m:e>
                          <m:r>
                            <a:rPr lang="en-US" sz="2400" i="1">
                              <a:latin typeface="Cambria Math" panose="02040503050406030204" pitchFamily="18" charset="0"/>
                            </a:rPr>
                            <m:t>𝐹</m:t>
                          </m:r>
                        </m:e>
                      </m:acc>
                      <m:r>
                        <a:rPr lang="en-US" sz="2400" i="0">
                          <a:latin typeface="Cambria Math" panose="02040503050406030204" pitchFamily="18" charset="0"/>
                        </a:rPr>
                        <m:t>=</m:t>
                      </m:r>
                      <m:r>
                        <a:rPr lang="en-US" sz="2400" i="1">
                          <a:latin typeface="Cambria Math" panose="02040503050406030204" pitchFamily="18" charset="0"/>
                        </a:rPr>
                        <m:t>𝑚</m:t>
                      </m:r>
                      <m:r>
                        <a:rPr lang="en-US" sz="2400" i="0">
                          <a:latin typeface="Cambria Math" panose="02040503050406030204" pitchFamily="18" charset="0"/>
                        </a:rPr>
                        <m:t>.</m:t>
                      </m:r>
                      <m:acc>
                        <m:accPr>
                          <m:chr m:val="⃗"/>
                          <m:ctrlPr>
                            <a:rPr lang="en-US" sz="2400" i="1">
                              <a:solidFill>
                                <a:srgbClr val="836967"/>
                              </a:solidFill>
                              <a:latin typeface="Cambria Math" panose="02040503050406030204" pitchFamily="18" charset="0"/>
                            </a:rPr>
                          </m:ctrlPr>
                        </m:accPr>
                        <m:e>
                          <m:r>
                            <a:rPr lang="en-US" sz="2400" i="1">
                              <a:latin typeface="Cambria Math" panose="02040503050406030204" pitchFamily="18" charset="0"/>
                            </a:rPr>
                            <m:t>𝑎</m:t>
                          </m:r>
                        </m:e>
                      </m:acc>
                    </m:oMath>
                  </m:oMathPara>
                </a14:m>
                <a:endParaRPr lang="en-US" sz="2400">
                  <a:latin typeface="Segoe UI" panose="020B0502040204020203" pitchFamily="34" charset="0"/>
                  <a:cs typeface="Segoe UI" panose="020B0502040204020203" pitchFamily="34" charset="0"/>
                </a:endParaRPr>
              </a:p>
            </p:txBody>
          </p:sp>
        </mc:Choice>
        <mc:Fallback xmlns="">
          <p:sp>
            <p:nvSpPr>
              <p:cNvPr id="16" name="TextBox 15" descr="n16 zalo Nguyen Doan Thao Trang">
                <a:extLst>
                  <a:ext uri="{FF2B5EF4-FFF2-40B4-BE49-F238E27FC236}">
                    <a16:creationId xmlns:a16="http://schemas.microsoft.com/office/drawing/2014/main" id="{8F0F8142-4F02-8273-0B0A-F439F94B9F19}"/>
                  </a:ext>
                </a:extLst>
              </p:cNvPr>
              <p:cNvSpPr txBox="1">
                <a:spLocks noRot="1" noChangeAspect="1" noMove="1" noResize="1" noEditPoints="1" noAdjustHandles="1" noChangeArrowheads="1" noChangeShapeType="1" noTextEdit="1"/>
              </p:cNvSpPr>
              <p:nvPr/>
            </p:nvSpPr>
            <p:spPr>
              <a:xfrm>
                <a:off x="3350096" y="2319341"/>
                <a:ext cx="1451433" cy="506421"/>
              </a:xfrm>
              <a:prstGeom prst="rect">
                <a:avLst/>
              </a:prstGeom>
              <a:blipFill>
                <a:blip r:embed="rId2"/>
                <a:stretch>
                  <a:fillRect/>
                </a:stretch>
              </a:blipFill>
              <a:ln w="28575">
                <a:solidFill>
                  <a:srgbClr val="94D2A5"/>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n16 zalo Nguyen Doan Thao Trang">
                <a:extLst>
                  <a:ext uri="{FF2B5EF4-FFF2-40B4-BE49-F238E27FC236}">
                    <a16:creationId xmlns:a16="http://schemas.microsoft.com/office/drawing/2014/main" xmlns="" id="{783379EA-F857-10D0-EFAF-703B653EF673}"/>
                  </a:ext>
                </a:extLst>
              </p:cNvPr>
              <p:cNvSpPr txBox="1"/>
              <p:nvPr/>
            </p:nvSpPr>
            <p:spPr>
              <a:xfrm>
                <a:off x="834463" y="4820817"/>
                <a:ext cx="6906367" cy="1245084"/>
              </a:xfrm>
              <a:prstGeom prst="rect">
                <a:avLst/>
              </a:prstGeom>
              <a:noFill/>
              <a:ln w="28575">
                <a:solidFill>
                  <a:schemeClr val="accent4"/>
                </a:solidFill>
                <a:prstDash val="sysDash"/>
              </a:ln>
            </p:spPr>
            <p:txBody>
              <a:bodyPr wrap="square">
                <a:spAutoFit/>
              </a:bodyPr>
              <a:lstStyle/>
              <a:p>
                <a:pPr algn="just"/>
                <a14:m>
                  <m:oMathPara xmlns:m="http://schemas.openxmlformats.org/officeDocument/2006/math">
                    <m:oMathParaPr>
                      <m:jc m:val="centerGroup"/>
                    </m:oMathParaPr>
                    <m:oMath xmlns:m="http://schemas.openxmlformats.org/officeDocument/2006/math">
                      <m:acc>
                        <m:accPr>
                          <m:chr m:val="⃗"/>
                          <m:ctrlPr>
                            <a:rPr lang="en-US" sz="2400" i="1" smtClean="0">
                              <a:effectLst/>
                              <a:latin typeface="Cambria Math" panose="02040503050406030204" pitchFamily="18" charset="0"/>
                            </a:rPr>
                          </m:ctrlPr>
                        </m:acc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i="1">
                              <a:effectLst/>
                              <a:latin typeface="Cambria Math" panose="02040503050406030204" pitchFamily="18" charset="0"/>
                            </a:rPr>
                          </m:ctrlPr>
                        </m:acc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𝑔</m:t>
                          </m:r>
                        </m:e>
                      </m:acc>
                    </m:oMath>
                  </m:oMathPara>
                </a14:m>
                <a:endParaRPr lang="en-US" sz="2400">
                  <a:effectLst/>
                  <a:latin typeface="Segoe UI" panose="020B0502040204020203" pitchFamily="34" charset="0"/>
                  <a:ea typeface="Times New Roman" panose="02020603050405020304" pitchFamily="18" charset="0"/>
                  <a:cs typeface="Times New Roman" panose="02020603050405020304" pitchFamily="18" charset="0"/>
                </a:endParaRPr>
              </a:p>
              <a:p>
                <a:pPr algn="just"/>
                <a:r>
                  <a:rPr lang="en-US" sz="2400">
                    <a:effectLst/>
                    <a:latin typeface="Segoe UI" panose="020B0502040204020203" pitchFamily="34" charset="0"/>
                    <a:ea typeface="Times New Roman" panose="02020603050405020304" pitchFamily="18" charset="0"/>
                    <a:cs typeface="Segoe UI" panose="020B0502040204020203" pitchFamily="34" charset="0"/>
                    <a:sym typeface="Symbol" panose="05050102010706020507" pitchFamily="18" charset="2"/>
                  </a:rPr>
                  <a:t> </a:t>
                </a:r>
                <a:r>
                  <a:rPr lang="en-US" sz="2400">
                    <a:effectLst/>
                    <a:latin typeface="Segoe UI" panose="020B0502040204020203" pitchFamily="34" charset="0"/>
                    <a:ea typeface="Times New Roman" panose="02020603050405020304" pitchFamily="18" charset="0"/>
                    <a:cs typeface="Segoe UI" panose="020B0502040204020203" pitchFamily="34" charset="0"/>
                  </a:rPr>
                  <a:t>Tại một nơi xác định trên mặt đất </a:t>
                </a:r>
                <a14:m>
                  <m:oMath xmlns:m="http://schemas.openxmlformats.org/officeDocument/2006/math">
                    <m:acc>
                      <m:accPr>
                        <m:chr m:val="⃗"/>
                        <m:ctrlPr>
                          <a:rPr lang="en-US" sz="2400" i="1">
                            <a:effectLst/>
                            <a:latin typeface="Cambria Math" panose="02040503050406030204" pitchFamily="18" charset="0"/>
                          </a:rPr>
                        </m:ctrlPr>
                      </m:acc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𝑔</m:t>
                        </m:r>
                      </m:e>
                    </m:acc>
                  </m:oMath>
                </a14:m>
                <a:r>
                  <a:rPr lang="en-US" sz="2400">
                    <a:effectLst/>
                    <a:latin typeface="Segoe UI" panose="020B0502040204020203" pitchFamily="34" charset="0"/>
                    <a:ea typeface="Times New Roman" panose="02020603050405020304" pitchFamily="18" charset="0"/>
                    <a:cs typeface="Segoe UI" panose="020B0502040204020203" pitchFamily="34" charset="0"/>
                  </a:rPr>
                  <a:t> không đổi, trọng lượng của vật tỉ lệ thuận với khối lượng</a:t>
                </a:r>
                <a:endParaRPr lang="en-US" sz="2400">
                  <a:latin typeface="Segoe UI" panose="020B0502040204020203" pitchFamily="34" charset="0"/>
                  <a:cs typeface="Segoe UI" panose="020B0502040204020203" pitchFamily="34" charset="0"/>
                </a:endParaRPr>
              </a:p>
            </p:txBody>
          </p:sp>
        </mc:Choice>
        <mc:Fallback xmlns="">
          <p:sp>
            <p:nvSpPr>
              <p:cNvPr id="18" name="TextBox 17" descr="n16 zalo Nguyen Doan Thao Trang">
                <a:extLst>
                  <a:ext uri="{FF2B5EF4-FFF2-40B4-BE49-F238E27FC236}">
                    <a16:creationId xmlns:a16="http://schemas.microsoft.com/office/drawing/2014/main" id="{783379EA-F857-10D0-EFAF-703B653EF673}"/>
                  </a:ext>
                </a:extLst>
              </p:cNvPr>
              <p:cNvSpPr txBox="1">
                <a:spLocks noRot="1" noChangeAspect="1" noMove="1" noResize="1" noEditPoints="1" noAdjustHandles="1" noChangeArrowheads="1" noChangeShapeType="1" noTextEdit="1"/>
              </p:cNvSpPr>
              <p:nvPr/>
            </p:nvSpPr>
            <p:spPr>
              <a:xfrm>
                <a:off x="834463" y="4820817"/>
                <a:ext cx="6906367" cy="1245084"/>
              </a:xfrm>
              <a:prstGeom prst="rect">
                <a:avLst/>
              </a:prstGeom>
              <a:blipFill>
                <a:blip r:embed="rId3"/>
                <a:stretch>
                  <a:fillRect l="-1230" r="-1054" b="-9091"/>
                </a:stretch>
              </a:blipFill>
              <a:ln w="28575">
                <a:solidFill>
                  <a:schemeClr val="accent4"/>
                </a:solidFill>
                <a:prstDash val="sysDash"/>
              </a:ln>
            </p:spPr>
            <p:txBody>
              <a:bodyPr/>
              <a:lstStyle/>
              <a:p>
                <a:r>
                  <a:rPr lang="en-US">
                    <a:noFill/>
                  </a:rPr>
                  <a:t> </a:t>
                </a:r>
              </a:p>
            </p:txBody>
          </p:sp>
        </mc:Fallback>
      </mc:AlternateContent>
      <p:pic>
        <p:nvPicPr>
          <p:cNvPr id="2050" name="Picture 2" descr="n16 zalo Nguyen Doan Thao Trang">
            <a:extLst>
              <a:ext uri="{FF2B5EF4-FFF2-40B4-BE49-F238E27FC236}">
                <a16:creationId xmlns:a16="http://schemas.microsoft.com/office/drawing/2014/main" xmlns="" id="{82E176D9-33C3-7F0C-38CF-FC3C4EEC5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086" y="1169835"/>
            <a:ext cx="3162300" cy="52320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489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descr="n16 zalo Nguyen Doan Thao Trang">
            <a:extLst>
              <a:ext uri="{FF2B5EF4-FFF2-40B4-BE49-F238E27FC236}">
                <a16:creationId xmlns:a16="http://schemas.microsoft.com/office/drawing/2014/main" xmlns="" id="{2C490E11-FE9A-A7D2-68CF-75D0F605E02C}"/>
              </a:ext>
            </a:extLst>
          </p:cNvPr>
          <p:cNvSpPr/>
          <p:nvPr/>
        </p:nvSpPr>
        <p:spPr>
          <a:xfrm flipH="1">
            <a:off x="563699" y="781145"/>
            <a:ext cx="4302767" cy="640080"/>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Trọng lực</a:t>
            </a:r>
          </a:p>
        </p:txBody>
      </p:sp>
      <p:sp>
        <p:nvSpPr>
          <p:cNvPr id="9" name="Oval 8" descr="n16 zalo Nguyen Doan Thao Trang">
            <a:extLst>
              <a:ext uri="{FF2B5EF4-FFF2-40B4-BE49-F238E27FC236}">
                <a16:creationId xmlns:a16="http://schemas.microsoft.com/office/drawing/2014/main" xmlns="" id="{45FD98A4-2FDE-0A65-CB27-7AB050B96F1D}"/>
              </a:ext>
            </a:extLst>
          </p:cNvPr>
          <p:cNvSpPr/>
          <p:nvPr/>
        </p:nvSpPr>
        <p:spPr>
          <a:xfrm>
            <a:off x="156390" y="781741"/>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Segoe UI" panose="020B0502040204020203" pitchFamily="34" charset="0"/>
                <a:ea typeface="Segoe UI Black" panose="020B0A02040204020203" pitchFamily="34" charset="0"/>
                <a:cs typeface="Segoe UI" panose="020B0502040204020203" pitchFamily="34" charset="0"/>
              </a:rPr>
              <a:t>I</a:t>
            </a:r>
            <a:endPar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algn="ctr"/>
            <a:r>
              <a:rPr lang="en-US" sz="4000">
                <a:solidFill>
                  <a:srgbClr val="529C98"/>
                </a:solidFill>
                <a:latin typeface="Segoe UI Black" panose="020B0A02040204020203" pitchFamily="34" charset="0"/>
                <a:ea typeface="Segoe UI Black" panose="020B0A02040204020203" pitchFamily="34" charset="0"/>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algn="ctr"/>
            <a:r>
              <a:rPr lang="en-US" sz="4000">
                <a:latin typeface="Segoe UI Black" panose="020B0A02040204020203" pitchFamily="34" charset="0"/>
                <a:ea typeface="Segoe UI Black" panose="020B0A02040204020203" pitchFamily="34" charset="0"/>
              </a:rPr>
              <a:t>Bài 17:</a:t>
            </a:r>
          </a:p>
        </p:txBody>
      </p:sp>
      <mc:AlternateContent xmlns:mc="http://schemas.openxmlformats.org/markup-compatibility/2006" xmlns:a14="http://schemas.microsoft.com/office/drawing/2010/main">
        <mc:Choice Requires="a14">
          <p:sp>
            <p:nvSpPr>
              <p:cNvPr id="2" name="TextBox 1" descr="n16 zalo Nguyen Doan Thao Trang">
                <a:extLst>
                  <a:ext uri="{FF2B5EF4-FFF2-40B4-BE49-F238E27FC236}">
                    <a16:creationId xmlns:a16="http://schemas.microsoft.com/office/drawing/2014/main" xmlns="" id="{0D67619E-EF06-5AD7-581A-55497E616F31}"/>
                  </a:ext>
                </a:extLst>
              </p:cNvPr>
              <p:cNvSpPr txBox="1"/>
              <p:nvPr/>
            </p:nvSpPr>
            <p:spPr>
              <a:xfrm>
                <a:off x="743919" y="1511483"/>
                <a:ext cx="10740325" cy="2076659"/>
              </a:xfrm>
              <a:prstGeom prst="rect">
                <a:avLst/>
              </a:prstGeom>
              <a:noFill/>
            </p:spPr>
            <p:txBody>
              <a:bodyPr wrap="square">
                <a:spAutoFit/>
              </a:bodyPr>
              <a:lstStyle/>
              <a:p>
                <a:pPr algn="just">
                  <a:lnSpc>
                    <a:spcPct val="115000"/>
                  </a:lnSpc>
                </a:pPr>
                <a:r>
                  <a:rPr lang="en-US" sz="28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1. Trọng lực:</a:t>
                </a:r>
                <a:endPar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15000"/>
                  </a:lnSpc>
                </a:pP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Trọng lực là lực hấp dẫn do Trái Đất tác dụng lên vật. Trọng lực là một trường hợp riêng của lực hấp dẫn.</a:t>
                </a:r>
              </a:p>
              <a:p>
                <a:pPr algn="just">
                  <a:lnSpc>
                    <a:spcPct val="115000"/>
                  </a:lnSpc>
                </a:pPr>
                <a:r>
                  <a:rPr lang="en-US" sz="2800" b="1" i="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Trọng lực được kí hiệu là vectơ </a:t>
                </a:r>
                <a14:m>
                  <m:oMath xmlns:m="http://schemas.openxmlformats.org/officeDocument/2006/math">
                    <m:acc>
                      <m:accPr>
                        <m:chr m:val="⃗"/>
                        <m:ctrlPr>
                          <a:rPr lang="en-US" sz="2800" b="1" i="1">
                            <a:solidFill>
                              <a:schemeClr val="tx1"/>
                            </a:solidFill>
                            <a:effectLst/>
                            <a:latin typeface="Cambria Math" panose="02040503050406030204" pitchFamily="18" charset="0"/>
                            <a:ea typeface="Times New Roman" panose="02020603050405020304" pitchFamily="18" charset="0"/>
                          </a:rPr>
                        </m:ctrlPr>
                      </m:accPr>
                      <m:e>
                        <m:r>
                          <a:rPr lang="en-US" sz="2800" b="1" i="1" smtClean="0">
                            <a:solidFill>
                              <a:schemeClr val="tx1"/>
                            </a:solidFill>
                            <a:effectLst/>
                            <a:latin typeface="Cambria Math" panose="02040503050406030204" pitchFamily="18" charset="0"/>
                            <a:ea typeface="Times New Roman" panose="02020603050405020304" pitchFamily="18" charset="0"/>
                          </a:rPr>
                          <m:t>𝑷</m:t>
                        </m:r>
                      </m:e>
                    </m:acc>
                  </m:oMath>
                </a14:m>
                <a:r>
                  <a:rPr lang="en-US" sz="2800" b="1" i="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có:</a:t>
                </a:r>
              </a:p>
            </p:txBody>
          </p:sp>
        </mc:Choice>
        <mc:Fallback xmlns="">
          <p:sp>
            <p:nvSpPr>
              <p:cNvPr id="2" name="TextBox 1" descr="n16 zalo Nguyen Doan Thao Trang">
                <a:extLst>
                  <a:ext uri="{FF2B5EF4-FFF2-40B4-BE49-F238E27FC236}">
                    <a16:creationId xmlns:a16="http://schemas.microsoft.com/office/drawing/2014/main" id="{0D67619E-EF06-5AD7-581A-55497E616F31}"/>
                  </a:ext>
                </a:extLst>
              </p:cNvPr>
              <p:cNvSpPr txBox="1">
                <a:spLocks noRot="1" noChangeAspect="1" noMove="1" noResize="1" noEditPoints="1" noAdjustHandles="1" noChangeArrowheads="1" noChangeShapeType="1" noTextEdit="1"/>
              </p:cNvSpPr>
              <p:nvPr/>
            </p:nvSpPr>
            <p:spPr>
              <a:xfrm>
                <a:off x="743919" y="1511483"/>
                <a:ext cx="10740325" cy="2076659"/>
              </a:xfrm>
              <a:prstGeom prst="rect">
                <a:avLst/>
              </a:prstGeom>
              <a:blipFill>
                <a:blip r:embed="rId2"/>
                <a:stretch>
                  <a:fillRect l="-1135" t="-2346" r="-1192" b="-7038"/>
                </a:stretch>
              </a:blipFill>
            </p:spPr>
            <p:txBody>
              <a:bodyPr/>
              <a:lstStyle/>
              <a:p>
                <a:r>
                  <a:rPr lang="en-US">
                    <a:noFill/>
                  </a:rPr>
                  <a:t> </a:t>
                </a:r>
              </a:p>
            </p:txBody>
          </p:sp>
        </mc:Fallback>
      </mc:AlternateContent>
      <p:grpSp>
        <p:nvGrpSpPr>
          <p:cNvPr id="38" name="Group 37" descr="n16 zalo Nguyen Doan Thao Trang">
            <a:extLst>
              <a:ext uri="{FF2B5EF4-FFF2-40B4-BE49-F238E27FC236}">
                <a16:creationId xmlns:a16="http://schemas.microsoft.com/office/drawing/2014/main" xmlns="" id="{4A82789C-0687-1D1C-29BA-0494FB70AD16}"/>
              </a:ext>
            </a:extLst>
          </p:cNvPr>
          <p:cNvGrpSpPr/>
          <p:nvPr/>
        </p:nvGrpSpPr>
        <p:grpSpPr>
          <a:xfrm>
            <a:off x="2781126" y="3608346"/>
            <a:ext cx="5760720" cy="595253"/>
            <a:chOff x="3809826" y="3608346"/>
            <a:chExt cx="5760720" cy="595253"/>
          </a:xfrm>
        </p:grpSpPr>
        <p:sp>
          <p:nvSpPr>
            <p:cNvPr id="19" name="Straight Connector 18">
              <a:extLst>
                <a:ext uri="{FF2B5EF4-FFF2-40B4-BE49-F238E27FC236}">
                  <a16:creationId xmlns:a16="http://schemas.microsoft.com/office/drawing/2014/main" xmlns="" id="{9FBCB168-A088-9700-7F57-6799C9E4382C}"/>
                </a:ext>
              </a:extLst>
            </p:cNvPr>
            <p:cNvSpPr/>
            <p:nvPr/>
          </p:nvSpPr>
          <p:spPr>
            <a:xfrm>
              <a:off x="3809826" y="4203599"/>
              <a:ext cx="5760720" cy="0"/>
            </a:xfrm>
            <a:prstGeom prst="line">
              <a:avLst/>
            </a:prstGeom>
            <a:ln>
              <a:solidFill>
                <a:schemeClr val="accent5">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xmlns="" id="{0FEC34C3-3E2D-CE39-1637-5ABBEC085A4D}"/>
                </a:ext>
              </a:extLst>
            </p:cNvPr>
            <p:cNvSpPr/>
            <p:nvPr/>
          </p:nvSpPr>
          <p:spPr>
            <a:xfrm>
              <a:off x="5923105" y="3608346"/>
              <a:ext cx="3066599"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endParaRPr lang="en-US" sz="3300" kern="1200"/>
            </a:p>
          </p:txBody>
        </p:sp>
        <p:sp>
          <p:nvSpPr>
            <p:cNvPr id="21" name="Freeform: Shape 20">
              <a:extLst>
                <a:ext uri="{FF2B5EF4-FFF2-40B4-BE49-F238E27FC236}">
                  <a16:creationId xmlns:a16="http://schemas.microsoft.com/office/drawing/2014/main" xmlns="" id="{4EB418BA-393C-59B1-1073-C2396942766F}"/>
                </a:ext>
              </a:extLst>
            </p:cNvPr>
            <p:cNvSpPr/>
            <p:nvPr/>
          </p:nvSpPr>
          <p:spPr>
            <a:xfrm>
              <a:off x="3809826" y="360834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5">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tx1"/>
                  </a:solidFill>
                </a:rPr>
                <a:t>Phương</a:t>
              </a:r>
            </a:p>
          </p:txBody>
        </p:sp>
        <p:sp>
          <p:nvSpPr>
            <p:cNvPr id="30" name="TextBox 29">
              <a:extLst>
                <a:ext uri="{FF2B5EF4-FFF2-40B4-BE49-F238E27FC236}">
                  <a16:creationId xmlns:a16="http://schemas.microsoft.com/office/drawing/2014/main" xmlns="" id="{6E4BF2C6-31D5-7FAD-4603-99E59695459F}"/>
                </a:ext>
              </a:extLst>
            </p:cNvPr>
            <p:cNvSpPr txBox="1"/>
            <p:nvPr/>
          </p:nvSpPr>
          <p:spPr>
            <a:xfrm>
              <a:off x="5923104" y="3645785"/>
              <a:ext cx="2113280" cy="545277"/>
            </a:xfrm>
            <a:prstGeom prst="rect">
              <a:avLst/>
            </a:prstGeom>
            <a:noFill/>
          </p:spPr>
          <p:txBody>
            <a:bodyPr wrap="square">
              <a:spAutoFit/>
            </a:bodyPr>
            <a:lstStyle/>
            <a:p>
              <a:pPr algn="just">
                <a:lnSpc>
                  <a:spcPct val="115000"/>
                </a:lnSpc>
              </a:pPr>
              <a:r>
                <a:rPr lang="en-US" sz="2800">
                  <a:effectLst/>
                  <a:latin typeface="Segoe UI" panose="020B0502040204020203" pitchFamily="34" charset="0"/>
                  <a:ea typeface="Times New Roman" panose="02020603050405020304" pitchFamily="18" charset="0"/>
                  <a:cs typeface="Segoe UI" panose="020B0502040204020203" pitchFamily="34" charset="0"/>
                </a:rPr>
                <a:t>thẳng đứng</a:t>
              </a:r>
            </a:p>
          </p:txBody>
        </p:sp>
      </p:grpSp>
      <p:grpSp>
        <p:nvGrpSpPr>
          <p:cNvPr id="39" name="Group 38" descr="n16 zalo Nguyen Doan Thao Trang">
            <a:extLst>
              <a:ext uri="{FF2B5EF4-FFF2-40B4-BE49-F238E27FC236}">
                <a16:creationId xmlns:a16="http://schemas.microsoft.com/office/drawing/2014/main" xmlns="" id="{5EAE5914-46ED-B514-BDA1-672305C4CE91}"/>
              </a:ext>
            </a:extLst>
          </p:cNvPr>
          <p:cNvGrpSpPr/>
          <p:nvPr/>
        </p:nvGrpSpPr>
        <p:grpSpPr>
          <a:xfrm>
            <a:off x="2781126" y="4363076"/>
            <a:ext cx="5810143" cy="612140"/>
            <a:chOff x="3809826" y="4305926"/>
            <a:chExt cx="5810143" cy="612140"/>
          </a:xfrm>
        </p:grpSpPr>
        <p:sp>
          <p:nvSpPr>
            <p:cNvPr id="16" name="Straight Connector 15">
              <a:extLst>
                <a:ext uri="{FF2B5EF4-FFF2-40B4-BE49-F238E27FC236}">
                  <a16:creationId xmlns:a16="http://schemas.microsoft.com/office/drawing/2014/main" xmlns="" id="{747EA639-46D3-9767-E1FD-79B157C63143}"/>
                </a:ext>
              </a:extLst>
            </p:cNvPr>
            <p:cNvSpPr/>
            <p:nvPr/>
          </p:nvSpPr>
          <p:spPr>
            <a:xfrm>
              <a:off x="3809826" y="4901179"/>
              <a:ext cx="5760720" cy="0"/>
            </a:xfrm>
            <a:prstGeom prst="line">
              <a:avLst/>
            </a:prstGeom>
            <a:ln>
              <a:solidFill>
                <a:schemeClr val="accent2">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Shape 22">
              <a:extLst>
                <a:ext uri="{FF2B5EF4-FFF2-40B4-BE49-F238E27FC236}">
                  <a16:creationId xmlns:a16="http://schemas.microsoft.com/office/drawing/2014/main" xmlns="" id="{4D47ADDA-2687-9DA7-8563-6B1F2C44244B}"/>
                </a:ext>
              </a:extLst>
            </p:cNvPr>
            <p:cNvSpPr/>
            <p:nvPr/>
          </p:nvSpPr>
          <p:spPr>
            <a:xfrm>
              <a:off x="5923105" y="4305926"/>
              <a:ext cx="364744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endParaRPr lang="en-US" sz="3300" kern="1200"/>
            </a:p>
          </p:txBody>
        </p:sp>
        <p:sp>
          <p:nvSpPr>
            <p:cNvPr id="24" name="Freeform: Shape 23">
              <a:extLst>
                <a:ext uri="{FF2B5EF4-FFF2-40B4-BE49-F238E27FC236}">
                  <a16:creationId xmlns:a16="http://schemas.microsoft.com/office/drawing/2014/main" xmlns="" id="{F95409BA-1E0B-6A47-4DA6-0CCD2C363F99}"/>
                </a:ext>
              </a:extLst>
            </p:cNvPr>
            <p:cNvSpPr/>
            <p:nvPr/>
          </p:nvSpPr>
          <p:spPr>
            <a:xfrm>
              <a:off x="3809826" y="430592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tx1"/>
                  </a:solidFill>
                </a:rPr>
                <a:t>Chiều</a:t>
              </a:r>
            </a:p>
          </p:txBody>
        </p:sp>
        <p:sp>
          <p:nvSpPr>
            <p:cNvPr id="32" name="TextBox 31">
              <a:extLst>
                <a:ext uri="{FF2B5EF4-FFF2-40B4-BE49-F238E27FC236}">
                  <a16:creationId xmlns:a16="http://schemas.microsoft.com/office/drawing/2014/main" xmlns="" id="{CDE4AED7-6582-F62A-904F-DF5ACD56DD9E}"/>
                </a:ext>
              </a:extLst>
            </p:cNvPr>
            <p:cNvSpPr txBox="1"/>
            <p:nvPr/>
          </p:nvSpPr>
          <p:spPr>
            <a:xfrm>
              <a:off x="5923105" y="4394846"/>
              <a:ext cx="3696864" cy="523220"/>
            </a:xfrm>
            <a:prstGeom prst="rect">
              <a:avLst/>
            </a:prstGeom>
            <a:noFill/>
          </p:spPr>
          <p:txBody>
            <a:bodyPr wrap="square">
              <a:spAutoFit/>
            </a:bodyPr>
            <a:lstStyle/>
            <a:p>
              <a:pPr algn="just"/>
              <a:r>
                <a:rPr lang="en-US" sz="2800">
                  <a:effectLst/>
                  <a:latin typeface="Segoe UI" panose="020B0502040204020203" pitchFamily="34" charset="0"/>
                  <a:ea typeface="Times New Roman" panose="02020603050405020304" pitchFamily="18" charset="0"/>
                  <a:cs typeface="Segoe UI" panose="020B0502040204020203" pitchFamily="34" charset="0"/>
                </a:rPr>
                <a:t>hướng từ trên xuống</a:t>
              </a:r>
              <a:endParaRPr lang="en-US" sz="2800">
                <a:latin typeface="Segoe UI" panose="020B0502040204020203" pitchFamily="34" charset="0"/>
                <a:cs typeface="Segoe UI" panose="020B0502040204020203" pitchFamily="34" charset="0"/>
              </a:endParaRPr>
            </a:p>
          </p:txBody>
        </p:sp>
      </p:grpSp>
      <p:grpSp>
        <p:nvGrpSpPr>
          <p:cNvPr id="40" name="Group 39" descr="n16 zalo Nguyen Doan Thao Trang">
            <a:extLst>
              <a:ext uri="{FF2B5EF4-FFF2-40B4-BE49-F238E27FC236}">
                <a16:creationId xmlns:a16="http://schemas.microsoft.com/office/drawing/2014/main" xmlns="" id="{408063FA-ADC1-C68B-32A7-660B32A78E09}"/>
              </a:ext>
            </a:extLst>
          </p:cNvPr>
          <p:cNvGrpSpPr/>
          <p:nvPr/>
        </p:nvGrpSpPr>
        <p:grpSpPr>
          <a:xfrm>
            <a:off x="2781126" y="5095029"/>
            <a:ext cx="5760720" cy="612424"/>
            <a:chOff x="3809826" y="5037879"/>
            <a:chExt cx="5760720" cy="612424"/>
          </a:xfrm>
        </p:grpSpPr>
        <p:sp>
          <p:nvSpPr>
            <p:cNvPr id="15" name="Straight Connector 14">
              <a:extLst>
                <a:ext uri="{FF2B5EF4-FFF2-40B4-BE49-F238E27FC236}">
                  <a16:creationId xmlns:a16="http://schemas.microsoft.com/office/drawing/2014/main" xmlns="" id="{D9EB452F-3134-448F-13D7-FBFD95230619}"/>
                </a:ext>
              </a:extLst>
            </p:cNvPr>
            <p:cNvSpPr/>
            <p:nvPr/>
          </p:nvSpPr>
          <p:spPr>
            <a:xfrm>
              <a:off x="3809826" y="5633132"/>
              <a:ext cx="5760720" cy="0"/>
            </a:xfrm>
            <a:prstGeom prst="line">
              <a:avLst/>
            </a:prstGeom>
            <a:ln>
              <a:solidFill>
                <a:srgbClr val="94D2A5"/>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Shape 26">
              <a:extLst>
                <a:ext uri="{FF2B5EF4-FFF2-40B4-BE49-F238E27FC236}">
                  <a16:creationId xmlns:a16="http://schemas.microsoft.com/office/drawing/2014/main" xmlns="" id="{3645E245-270B-FBB1-302D-4732382C4ACD}"/>
                </a:ext>
              </a:extLst>
            </p:cNvPr>
            <p:cNvSpPr/>
            <p:nvPr/>
          </p:nvSpPr>
          <p:spPr>
            <a:xfrm>
              <a:off x="3809826" y="5037879"/>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rgbClr val="94D2A5"/>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3100">
                  <a:solidFill>
                    <a:schemeClr val="tx1"/>
                  </a:solidFill>
                </a:rPr>
                <a:t>Điểm đặt</a:t>
              </a:r>
              <a:endParaRPr lang="en-US" sz="3100" kern="1200">
                <a:solidFill>
                  <a:schemeClr val="tx1"/>
                </a:solidFill>
              </a:endParaRPr>
            </a:p>
          </p:txBody>
        </p:sp>
        <p:sp>
          <p:nvSpPr>
            <p:cNvPr id="34" name="TextBox 33">
              <a:extLst>
                <a:ext uri="{FF2B5EF4-FFF2-40B4-BE49-F238E27FC236}">
                  <a16:creationId xmlns:a16="http://schemas.microsoft.com/office/drawing/2014/main" xmlns="" id="{09B49D7A-E05E-037E-6A49-E0616A55F5FB}"/>
                </a:ext>
              </a:extLst>
            </p:cNvPr>
            <p:cNvSpPr txBox="1"/>
            <p:nvPr/>
          </p:nvSpPr>
          <p:spPr>
            <a:xfrm>
              <a:off x="5923104" y="5127083"/>
              <a:ext cx="3647442" cy="523220"/>
            </a:xfrm>
            <a:prstGeom prst="rect">
              <a:avLst/>
            </a:prstGeom>
            <a:noFill/>
          </p:spPr>
          <p:txBody>
            <a:bodyPr wrap="square">
              <a:spAutoFit/>
            </a:bodyPr>
            <a:lstStyle/>
            <a:p>
              <a:r>
                <a:rPr lang="en-US" sz="2800">
                  <a:latin typeface="Segoe UI" panose="020B0502040204020203" pitchFamily="34" charset="0"/>
                  <a:ea typeface="Times New Roman" panose="02020603050405020304" pitchFamily="18" charset="0"/>
                  <a:cs typeface="Segoe UI" panose="020B0502040204020203" pitchFamily="34" charset="0"/>
                </a:rPr>
                <a:t>t</a:t>
              </a:r>
              <a:r>
                <a:rPr lang="en-US" sz="2800">
                  <a:effectLst/>
                  <a:latin typeface="Segoe UI" panose="020B0502040204020203" pitchFamily="34" charset="0"/>
                  <a:ea typeface="Times New Roman" panose="02020603050405020304" pitchFamily="18" charset="0"/>
                  <a:cs typeface="Segoe UI" panose="020B0502040204020203" pitchFamily="34" charset="0"/>
                </a:rPr>
                <a:t>ại trọng tâm của vật</a:t>
              </a:r>
              <a:endParaRPr lang="en-US" sz="2800"/>
            </a:p>
          </p:txBody>
        </p:sp>
      </p:grpSp>
      <p:grpSp>
        <p:nvGrpSpPr>
          <p:cNvPr id="41" name="Group 40" descr="n16 zalo Nguyen Doan Thao Trang">
            <a:extLst>
              <a:ext uri="{FF2B5EF4-FFF2-40B4-BE49-F238E27FC236}">
                <a16:creationId xmlns:a16="http://schemas.microsoft.com/office/drawing/2014/main" xmlns="" id="{2F65EAA1-9D33-7EC5-E1BF-AF704DAE1451}"/>
              </a:ext>
            </a:extLst>
          </p:cNvPr>
          <p:cNvGrpSpPr/>
          <p:nvPr/>
        </p:nvGrpSpPr>
        <p:grpSpPr>
          <a:xfrm>
            <a:off x="2781126" y="5832432"/>
            <a:ext cx="5760720" cy="612424"/>
            <a:chOff x="3809826" y="5718132"/>
            <a:chExt cx="5760720" cy="612424"/>
          </a:xfrm>
        </p:grpSpPr>
        <p:sp>
          <p:nvSpPr>
            <p:cNvPr id="35" name="Straight Connector 34">
              <a:extLst>
                <a:ext uri="{FF2B5EF4-FFF2-40B4-BE49-F238E27FC236}">
                  <a16:creationId xmlns:a16="http://schemas.microsoft.com/office/drawing/2014/main" xmlns="" id="{927F6B55-DBC6-9867-45EA-4164B4D5E8A6}"/>
                </a:ext>
              </a:extLst>
            </p:cNvPr>
            <p:cNvSpPr/>
            <p:nvPr/>
          </p:nvSpPr>
          <p:spPr>
            <a:xfrm>
              <a:off x="3809826" y="6313385"/>
              <a:ext cx="5760720" cy="0"/>
            </a:xfrm>
            <a:prstGeom prst="line">
              <a:avLst/>
            </a:prstGeom>
            <a:ln>
              <a:solidFill>
                <a:schemeClr val="accent4">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xmlns="" id="{CA7524A6-5C5F-70EF-DACB-C4A8C6908189}"/>
                </a:ext>
              </a:extLst>
            </p:cNvPr>
            <p:cNvSpPr/>
            <p:nvPr/>
          </p:nvSpPr>
          <p:spPr>
            <a:xfrm>
              <a:off x="3809826" y="5718132"/>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4">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tx1"/>
                  </a:solidFill>
                </a:rPr>
                <a:t>Độ lớ</a:t>
              </a:r>
              <a:r>
                <a:rPr lang="en-US" sz="3100">
                  <a:solidFill>
                    <a:schemeClr val="tx1"/>
                  </a:solidFill>
                </a:rPr>
                <a:t>n</a:t>
              </a:r>
              <a:endParaRPr lang="en-US" sz="3100" kern="1200">
                <a:solidFill>
                  <a:schemeClr val="tx1"/>
                </a:solidFill>
              </a:endParaRPr>
            </a:p>
          </p:txBody>
        </p:sp>
        <p:sp>
          <p:nvSpPr>
            <p:cNvPr id="37" name="TextBox 36">
              <a:extLst>
                <a:ext uri="{FF2B5EF4-FFF2-40B4-BE49-F238E27FC236}">
                  <a16:creationId xmlns:a16="http://schemas.microsoft.com/office/drawing/2014/main" xmlns="" id="{80E94E4A-C9CC-FA04-A649-574543CD3BBB}"/>
                </a:ext>
              </a:extLst>
            </p:cNvPr>
            <p:cNvSpPr txBox="1"/>
            <p:nvPr/>
          </p:nvSpPr>
          <p:spPr>
            <a:xfrm>
              <a:off x="5923104" y="5807336"/>
              <a:ext cx="3647442" cy="523220"/>
            </a:xfrm>
            <a:prstGeom prst="rect">
              <a:avLst/>
            </a:prstGeom>
            <a:noFill/>
          </p:spPr>
          <p:txBody>
            <a:bodyPr wrap="square">
              <a:spAutoFit/>
            </a:bodyPr>
            <a:lstStyle/>
            <a:p>
              <a:r>
                <a:rPr lang="en-US" sz="2800">
                  <a:latin typeface="Segoe UI" panose="020B0502040204020203" pitchFamily="34" charset="0"/>
                  <a:ea typeface="Times New Roman" panose="02020603050405020304" pitchFamily="18" charset="0"/>
                  <a:cs typeface="Segoe UI" panose="020B0502040204020203" pitchFamily="34" charset="0"/>
                </a:rPr>
                <a:t>P = m.g</a:t>
              </a:r>
              <a:endParaRPr lang="en-US" sz="2800"/>
            </a:p>
          </p:txBody>
        </p:sp>
      </p:grpSp>
      <p:pic>
        <p:nvPicPr>
          <p:cNvPr id="42" name="Picture 2" descr="n16 zalo Nguyen Doan Thao Trang">
            <a:extLst>
              <a:ext uri="{FF2B5EF4-FFF2-40B4-BE49-F238E27FC236}">
                <a16:creationId xmlns:a16="http://schemas.microsoft.com/office/drawing/2014/main" xmlns="" id="{33FCF80E-5CCD-594B-3DA9-14783B69E4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0962" y="2643152"/>
            <a:ext cx="2867982" cy="4067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Arrow Connector 42" descr="n16 zalo Nguyen Doan Thao Trang">
            <a:extLst>
              <a:ext uri="{FF2B5EF4-FFF2-40B4-BE49-F238E27FC236}">
                <a16:creationId xmlns:a16="http://schemas.microsoft.com/office/drawing/2014/main" xmlns="" id="{88E32B0C-B6A6-1FC3-25C3-E6866EEB20CF}"/>
              </a:ext>
            </a:extLst>
          </p:cNvPr>
          <p:cNvCxnSpPr/>
          <p:nvPr/>
        </p:nvCxnSpPr>
        <p:spPr>
          <a:xfrm>
            <a:off x="9568921" y="5375450"/>
            <a:ext cx="0" cy="112655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descr="n16 zalo Nguyen Doan Thao Trang">
                <a:extLst>
                  <a:ext uri="{FF2B5EF4-FFF2-40B4-BE49-F238E27FC236}">
                    <a16:creationId xmlns:a16="http://schemas.microsoft.com/office/drawing/2014/main" xmlns="" id="{1E6AE063-2760-282C-8815-4A6FA541900C}"/>
                  </a:ext>
                </a:extLst>
              </p:cNvPr>
              <p:cNvSpPr txBox="1"/>
              <p:nvPr/>
            </p:nvSpPr>
            <p:spPr>
              <a:xfrm>
                <a:off x="9128689" y="6088777"/>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panose="02040503050406030204" pitchFamily="18" charset="0"/>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44" name="TextBox 43" descr="n16 zalo Nguyen Doan Thao Trang">
                <a:extLst>
                  <a:ext uri="{FF2B5EF4-FFF2-40B4-BE49-F238E27FC236}">
                    <a16:creationId xmlns:a16="http://schemas.microsoft.com/office/drawing/2014/main" id="{1E6AE063-2760-282C-8815-4A6FA541900C}"/>
                  </a:ext>
                </a:extLst>
              </p:cNvPr>
              <p:cNvSpPr txBox="1">
                <a:spLocks noRot="1" noChangeAspect="1" noMove="1" noResize="1" noEditPoints="1" noAdjustHandles="1" noChangeArrowheads="1" noChangeShapeType="1" noTextEdit="1"/>
              </p:cNvSpPr>
              <p:nvPr/>
            </p:nvSpPr>
            <p:spPr>
              <a:xfrm>
                <a:off x="9128689" y="6088777"/>
                <a:ext cx="391332" cy="57547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52209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descr="n16 zalo Nguyen Doan Thao Trang">
            <a:extLst>
              <a:ext uri="{FF2B5EF4-FFF2-40B4-BE49-F238E27FC236}">
                <a16:creationId xmlns:a16="http://schemas.microsoft.com/office/drawing/2014/main" xmlns="" id="{2C490E11-FE9A-A7D2-68CF-75D0F605E02C}"/>
              </a:ext>
            </a:extLst>
          </p:cNvPr>
          <p:cNvSpPr/>
          <p:nvPr/>
        </p:nvSpPr>
        <p:spPr>
          <a:xfrm flipH="1">
            <a:off x="563699" y="781145"/>
            <a:ext cx="4302767" cy="640080"/>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Trọng lực</a:t>
            </a:r>
          </a:p>
        </p:txBody>
      </p:sp>
      <p:sp>
        <p:nvSpPr>
          <p:cNvPr id="9" name="Oval 8" descr="n16 zalo Nguyen Doan Thao Trang">
            <a:extLst>
              <a:ext uri="{FF2B5EF4-FFF2-40B4-BE49-F238E27FC236}">
                <a16:creationId xmlns:a16="http://schemas.microsoft.com/office/drawing/2014/main" xmlns="" id="{45FD98A4-2FDE-0A65-CB27-7AB050B96F1D}"/>
              </a:ext>
            </a:extLst>
          </p:cNvPr>
          <p:cNvSpPr/>
          <p:nvPr/>
        </p:nvSpPr>
        <p:spPr>
          <a:xfrm>
            <a:off x="156390" y="781741"/>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Segoe UI" panose="020B0502040204020203" pitchFamily="34" charset="0"/>
                <a:ea typeface="Segoe UI Black" panose="020B0A02040204020203" pitchFamily="34" charset="0"/>
                <a:cs typeface="Segoe UI" panose="020B0502040204020203" pitchFamily="34" charset="0"/>
              </a:rPr>
              <a:t>I</a:t>
            </a:r>
            <a:endPar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algn="ctr"/>
            <a:r>
              <a:rPr lang="en-US" sz="4000">
                <a:solidFill>
                  <a:srgbClr val="529C98"/>
                </a:solidFill>
                <a:latin typeface="Segoe UI Black" panose="020B0A02040204020203" pitchFamily="34" charset="0"/>
                <a:ea typeface="Segoe UI Black" panose="020B0A02040204020203" pitchFamily="34" charset="0"/>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algn="ctr"/>
            <a:r>
              <a:rPr lang="en-US" sz="4000">
                <a:latin typeface="Segoe UI Black" panose="020B0A02040204020203" pitchFamily="34" charset="0"/>
                <a:ea typeface="Segoe UI Black" panose="020B0A02040204020203" pitchFamily="34" charset="0"/>
              </a:rPr>
              <a:t>Bài 17:</a:t>
            </a:r>
          </a:p>
        </p:txBody>
      </p:sp>
      <mc:AlternateContent xmlns:mc="http://schemas.openxmlformats.org/markup-compatibility/2006" xmlns:a14="http://schemas.microsoft.com/office/drawing/2010/main">
        <mc:Choice Requires="a14">
          <p:sp>
            <p:nvSpPr>
              <p:cNvPr id="2" name="TextBox 1" descr="n16 zalo Nguyen Doan Thao Trang">
                <a:extLst>
                  <a:ext uri="{FF2B5EF4-FFF2-40B4-BE49-F238E27FC236}">
                    <a16:creationId xmlns:a16="http://schemas.microsoft.com/office/drawing/2014/main" xmlns="" id="{0D67619E-EF06-5AD7-581A-55497E616F31}"/>
                  </a:ext>
                </a:extLst>
              </p:cNvPr>
              <p:cNvSpPr txBox="1"/>
              <p:nvPr/>
            </p:nvSpPr>
            <p:spPr>
              <a:xfrm>
                <a:off x="743919" y="1511483"/>
                <a:ext cx="10740325" cy="3243645"/>
              </a:xfrm>
              <a:prstGeom prst="rect">
                <a:avLst/>
              </a:prstGeom>
              <a:noFill/>
            </p:spPr>
            <p:txBody>
              <a:bodyPr wrap="square">
                <a:spAutoFit/>
              </a:bodyPr>
              <a:lstStyle/>
              <a:p>
                <a:pPr algn="just">
                  <a:lnSpc>
                    <a:spcPct val="150000"/>
                  </a:lnSpc>
                </a:pPr>
                <a:r>
                  <a:rPr lang="en-US" sz="28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2. Trọng lượng:</a:t>
                </a:r>
                <a:endPar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50000"/>
                  </a:lnSpc>
                </a:pP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Khi vật đứng yên trên Trái Đất, trọng lượng của vật bằng độ lớn của trọng lực tác dụng lên vật:</a:t>
                </a: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2800" i="0" smtClean="0">
                          <a:solidFill>
                            <a:schemeClr val="tx1"/>
                          </a:solidFill>
                          <a:effectLst/>
                          <a:latin typeface="Cambria Math" panose="02040503050406030204" pitchFamily="18" charset="0"/>
                          <a:ea typeface="Times New Roman" panose="02020603050405020304" pitchFamily="18" charset="0"/>
                        </a:rPr>
                        <m:t>P</m:t>
                      </m:r>
                      <m:r>
                        <a:rPr lang="en-US" sz="2800" i="0" smtClean="0">
                          <a:solidFill>
                            <a:schemeClr val="tx1"/>
                          </a:solidFill>
                          <a:effectLst/>
                          <a:latin typeface="Cambria Math" panose="02040503050406030204" pitchFamily="18" charset="0"/>
                          <a:ea typeface="Times New Roman" panose="02020603050405020304" pitchFamily="18" charset="0"/>
                        </a:rPr>
                        <m:t>=</m:t>
                      </m:r>
                      <m:r>
                        <m:rPr>
                          <m:sty m:val="p"/>
                        </m:rPr>
                        <a:rPr lang="en-US" sz="2800" i="0" smtClean="0">
                          <a:solidFill>
                            <a:schemeClr val="tx1"/>
                          </a:solidFill>
                          <a:effectLst/>
                          <a:latin typeface="Cambria Math" panose="02040503050406030204" pitchFamily="18" charset="0"/>
                          <a:ea typeface="Times New Roman" panose="02020603050405020304" pitchFamily="18" charset="0"/>
                        </a:rPr>
                        <m:t>m</m:t>
                      </m:r>
                      <m:r>
                        <a:rPr lang="en-US" sz="2800" i="0" smtClean="0">
                          <a:solidFill>
                            <a:schemeClr val="tx1"/>
                          </a:solidFill>
                          <a:effectLst/>
                          <a:latin typeface="Cambria Math" panose="02040503050406030204" pitchFamily="18" charset="0"/>
                          <a:ea typeface="Times New Roman" panose="02020603050405020304" pitchFamily="18" charset="0"/>
                        </a:rPr>
                        <m:t>.</m:t>
                      </m:r>
                      <m:r>
                        <m:rPr>
                          <m:sty m:val="p"/>
                        </m:rPr>
                        <a:rPr lang="en-US" sz="2800" i="0" smtClean="0">
                          <a:solidFill>
                            <a:schemeClr val="tx1"/>
                          </a:solidFill>
                          <a:effectLst/>
                          <a:latin typeface="Cambria Math" panose="02040503050406030204" pitchFamily="18" charset="0"/>
                          <a:ea typeface="Times New Roman" panose="02020603050405020304" pitchFamily="18" charset="0"/>
                        </a:rPr>
                        <m:t>g</m:t>
                      </m:r>
                    </m:oMath>
                  </m:oMathPara>
                </a14:m>
                <a:endPar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50000"/>
                  </a:lnSpc>
                </a:pP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Ở gần mặt đất, gia tốc rơi tự do có giá trị gần đúng </a:t>
                </a:r>
                <a14:m>
                  <m:oMath xmlns:m="http://schemas.openxmlformats.org/officeDocument/2006/math">
                    <m:r>
                      <m:rPr>
                        <m:sty m:val="p"/>
                      </m:rPr>
                      <a:rPr lang="en-US" sz="2800" i="0" smtClean="0">
                        <a:solidFill>
                          <a:schemeClr val="tx1"/>
                        </a:solidFill>
                        <a:effectLst/>
                        <a:latin typeface="Cambria Math" panose="02040503050406030204" pitchFamily="18" charset="0"/>
                        <a:ea typeface="Times New Roman" panose="02020603050405020304" pitchFamily="18" charset="0"/>
                      </a:rPr>
                      <m:t>g</m:t>
                    </m:r>
                    <m:r>
                      <a:rPr lang="en-US" sz="2800" i="0" smtClean="0">
                        <a:solidFill>
                          <a:schemeClr val="tx1"/>
                        </a:solidFill>
                        <a:effectLst/>
                        <a:latin typeface="Cambria Math" panose="02040503050406030204" pitchFamily="18" charset="0"/>
                        <a:ea typeface="Times New Roman" panose="02020603050405020304" pitchFamily="18" charset="0"/>
                      </a:rPr>
                      <m:t>=9,8 </m:t>
                    </m:r>
                    <m:r>
                      <m:rPr>
                        <m:sty m:val="p"/>
                      </m:rPr>
                      <a:rPr lang="en-US" sz="2800" i="0" smtClean="0">
                        <a:solidFill>
                          <a:schemeClr val="tx1"/>
                        </a:solidFill>
                        <a:effectLst/>
                        <a:latin typeface="Cambria Math" panose="02040503050406030204" pitchFamily="18" charset="0"/>
                        <a:ea typeface="Times New Roman" panose="02020603050405020304" pitchFamily="18" charset="0"/>
                      </a:rPr>
                      <m:t>m</m:t>
                    </m:r>
                    <m:r>
                      <a:rPr lang="en-US" sz="2800" i="0" smtClean="0">
                        <a:solidFill>
                          <a:schemeClr val="tx1"/>
                        </a:solidFill>
                        <a:effectLst/>
                        <a:latin typeface="Cambria Math" panose="02040503050406030204" pitchFamily="18" charset="0"/>
                        <a:ea typeface="Times New Roman" panose="02020603050405020304" pitchFamily="18" charset="0"/>
                      </a:rPr>
                      <m:t>/</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sty m:val="p"/>
                          </m:rPr>
                          <a:rPr lang="en-US" sz="2800" i="0" smtClean="0">
                            <a:solidFill>
                              <a:schemeClr val="tx1"/>
                            </a:solidFill>
                            <a:effectLst/>
                            <a:latin typeface="Cambria Math" panose="02040503050406030204" pitchFamily="18" charset="0"/>
                            <a:ea typeface="Times New Roman" panose="02020603050405020304" pitchFamily="18" charset="0"/>
                          </a:rPr>
                          <m:t>s</m:t>
                        </m:r>
                      </m:e>
                      <m:sup>
                        <m:r>
                          <a:rPr lang="en-US" sz="2800" i="0" smtClean="0">
                            <a:solidFill>
                              <a:schemeClr val="tx1"/>
                            </a:solidFill>
                            <a:effectLst/>
                            <a:latin typeface="Cambria Math" panose="02040503050406030204" pitchFamily="18" charset="0"/>
                            <a:ea typeface="Times New Roman" panose="02020603050405020304" pitchFamily="18" charset="0"/>
                          </a:rPr>
                          <m:t>2</m:t>
                        </m:r>
                      </m:sup>
                    </m:sSup>
                  </m:oMath>
                </a14:m>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t>
                </a:r>
              </a:p>
            </p:txBody>
          </p:sp>
        </mc:Choice>
        <mc:Fallback xmlns="">
          <p:sp>
            <p:nvSpPr>
              <p:cNvPr id="2" name="TextBox 1" descr="n16 zalo Nguyen Doan Thao Trang">
                <a:extLst>
                  <a:ext uri="{FF2B5EF4-FFF2-40B4-BE49-F238E27FC236}">
                    <a16:creationId xmlns:a16="http://schemas.microsoft.com/office/drawing/2014/main" id="{0D67619E-EF06-5AD7-581A-55497E616F31}"/>
                  </a:ext>
                </a:extLst>
              </p:cNvPr>
              <p:cNvSpPr txBox="1">
                <a:spLocks noRot="1" noChangeAspect="1" noMove="1" noResize="1" noEditPoints="1" noAdjustHandles="1" noChangeArrowheads="1" noChangeShapeType="1" noTextEdit="1"/>
              </p:cNvSpPr>
              <p:nvPr/>
            </p:nvSpPr>
            <p:spPr>
              <a:xfrm>
                <a:off x="743919" y="1511483"/>
                <a:ext cx="10740325" cy="3243645"/>
              </a:xfrm>
              <a:prstGeom prst="rect">
                <a:avLst/>
              </a:prstGeom>
              <a:blipFill>
                <a:blip r:embed="rId2"/>
                <a:stretch>
                  <a:fillRect l="-1135" r="-1192" b="-4323"/>
                </a:stretch>
              </a:blipFill>
            </p:spPr>
            <p:txBody>
              <a:bodyPr/>
              <a:lstStyle/>
              <a:p>
                <a:r>
                  <a:rPr lang="en-US">
                    <a:noFill/>
                  </a:rPr>
                  <a:t> </a:t>
                </a:r>
              </a:p>
            </p:txBody>
          </p:sp>
        </mc:Fallback>
      </mc:AlternateContent>
    </p:spTree>
    <p:extLst>
      <p:ext uri="{BB962C8B-B14F-4D97-AF65-F5344CB8AC3E}">
        <p14:creationId xmlns:p14="http://schemas.microsoft.com/office/powerpoint/2010/main" val="28498744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3</a:t>
              </a:r>
            </a:p>
          </p:txBody>
        </p:sp>
      </p:grpSp>
      <mc:AlternateContent xmlns:mc="http://schemas.openxmlformats.org/markup-compatibility/2006" xmlns:a14="http://schemas.microsoft.com/office/drawing/2010/main">
        <mc:Choice Requires="a14">
          <p:sp>
            <p:nvSpPr>
              <p:cNvPr id="8" name="Arrow: Pentagon 7" descr="n16 zalo Nguyen Doan Thao Trang">
                <a:extLst>
                  <a:ext uri="{FF2B5EF4-FFF2-40B4-BE49-F238E27FC236}">
                    <a16:creationId xmlns:a16="http://schemas.microsoft.com/office/drawing/2014/main" xmlns="" id="{2C490E11-FE9A-A7D2-68CF-75D0F605E02C}"/>
                  </a:ext>
                </a:extLst>
              </p:cNvPr>
              <p:cNvSpPr/>
              <p:nvPr/>
            </p:nvSpPr>
            <p:spPr>
              <a:xfrm flipH="1">
                <a:off x="402125" y="1237834"/>
                <a:ext cx="7747108" cy="1646030"/>
              </a:xfrm>
              <a:prstGeom prst="homePlate">
                <a:avLst>
                  <a:gd name="adj" fmla="val 31169"/>
                </a:avLst>
              </a:prstGeom>
              <a:solidFill>
                <a:srgbClr val="E6CD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4288" algn="just"/>
                <a:r>
                  <a:rPr lang="en-US" sz="2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Lực kế trong hình 17.2 đang chỉ ở vạch 10N.</a:t>
                </a:r>
              </a:p>
              <a:p>
                <a:pPr marL="342900" lvl="0" algn="just"/>
                <a:r>
                  <a:rPr lang="en-US" sz="2400" b="1">
                    <a:solidFill>
                      <a:srgbClr val="003300"/>
                    </a:solidFill>
                    <a:latin typeface="Segoe UI" panose="020B0502040204020203" pitchFamily="34" charset="0"/>
                    <a:ea typeface="Times New Roman" panose="02020603050405020304" pitchFamily="18" charset="0"/>
                    <a:cs typeface="Segoe UI" panose="020B0502040204020203" pitchFamily="34" charset="0"/>
                  </a:rPr>
                  <a:t>a. </a:t>
                </a:r>
                <a:r>
                  <a:rPr lang="en-US" sz="2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Tính trọng lượng, khối lượng của vật treo vào lực kế. Lấy </a:t>
                </a:r>
                <a14:m>
                  <m:oMath xmlns:m="http://schemas.openxmlformats.org/officeDocument/2006/math">
                    <m:r>
                      <a:rPr lang="en-US" sz="2400" i="1">
                        <a:solidFill>
                          <a:srgbClr val="003300"/>
                        </a:solidFill>
                        <a:effectLst/>
                        <a:latin typeface="Cambria Math" panose="02040503050406030204" pitchFamily="18" charset="0"/>
                        <a:ea typeface="Times New Roman" panose="02020603050405020304" pitchFamily="18" charset="0"/>
                      </a:rPr>
                      <m:t>𝑔</m:t>
                    </m:r>
                    <m:r>
                      <a:rPr lang="en-US" sz="2400" i="1">
                        <a:solidFill>
                          <a:srgbClr val="003300"/>
                        </a:solidFill>
                        <a:effectLst/>
                        <a:latin typeface="Cambria Math" panose="02040503050406030204" pitchFamily="18" charset="0"/>
                        <a:ea typeface="Times New Roman" panose="02020603050405020304" pitchFamily="18" charset="0"/>
                      </a:rPr>
                      <m:t>≈</m:t>
                    </m:r>
                    <m:r>
                      <a:rPr lang="en-US" sz="2400" i="1">
                        <a:solidFill>
                          <a:srgbClr val="003300"/>
                        </a:solidFill>
                        <a:effectLst/>
                        <a:latin typeface="Cambria Math" panose="02040503050406030204" pitchFamily="18" charset="0"/>
                        <a:ea typeface="Times New Roman" panose="02020603050405020304" pitchFamily="18" charset="0"/>
                      </a:rPr>
                      <m:t>9</m:t>
                    </m:r>
                    <m:r>
                      <a:rPr lang="en-US" sz="2400" i="1">
                        <a:solidFill>
                          <a:srgbClr val="003300"/>
                        </a:solidFill>
                        <a:effectLst/>
                        <a:latin typeface="Cambria Math" panose="02040503050406030204" pitchFamily="18" charset="0"/>
                        <a:ea typeface="Times New Roman" panose="02020603050405020304" pitchFamily="18" charset="0"/>
                      </a:rPr>
                      <m:t>,</m:t>
                    </m:r>
                    <m:r>
                      <a:rPr lang="en-US" sz="2400" i="1">
                        <a:solidFill>
                          <a:srgbClr val="003300"/>
                        </a:solidFill>
                        <a:effectLst/>
                        <a:latin typeface="Cambria Math" panose="02040503050406030204" pitchFamily="18" charset="0"/>
                        <a:ea typeface="Times New Roman" panose="02020603050405020304" pitchFamily="18" charset="0"/>
                      </a:rPr>
                      <m:t>8</m:t>
                    </m:r>
                    <m:r>
                      <a:rPr lang="en-US" sz="2400" i="1">
                        <a:solidFill>
                          <a:srgbClr val="003300"/>
                        </a:solidFill>
                        <a:effectLst/>
                        <a:latin typeface="Cambria Math" panose="02040503050406030204" pitchFamily="18" charset="0"/>
                        <a:ea typeface="Times New Roman" panose="02020603050405020304" pitchFamily="18" charset="0"/>
                      </a:rPr>
                      <m:t>𝑚</m:t>
                    </m:r>
                    <m:r>
                      <a:rPr lang="en-US" sz="2400" i="1">
                        <a:solidFill>
                          <a:srgbClr val="003300"/>
                        </a:solidFill>
                        <a:effectLst/>
                        <a:latin typeface="Cambria Math" panose="02040503050406030204" pitchFamily="18" charset="0"/>
                        <a:ea typeface="Times New Roman" panose="02020603050405020304" pitchFamily="18" charset="0"/>
                      </a:rPr>
                      <m:t>/</m:t>
                    </m:r>
                    <m:sSup>
                      <m:sSupPr>
                        <m:ctrlPr>
                          <a:rPr lang="en-US" sz="2400" i="1">
                            <a:solidFill>
                              <a:srgbClr val="003300"/>
                            </a:solidFill>
                            <a:effectLst/>
                            <a:latin typeface="Cambria Math" panose="02040503050406030204" pitchFamily="18" charset="0"/>
                            <a:ea typeface="Times New Roman" panose="02020603050405020304" pitchFamily="18" charset="0"/>
                          </a:rPr>
                        </m:ctrlPr>
                      </m:sSupPr>
                      <m:e>
                        <m:r>
                          <a:rPr lang="en-US" sz="2400" i="1">
                            <a:solidFill>
                              <a:srgbClr val="003300"/>
                            </a:solidFill>
                            <a:effectLst/>
                            <a:latin typeface="Cambria Math" panose="02040503050406030204" pitchFamily="18" charset="0"/>
                            <a:ea typeface="Times New Roman" panose="02020603050405020304" pitchFamily="18" charset="0"/>
                          </a:rPr>
                          <m:t>𝑠</m:t>
                        </m:r>
                      </m:e>
                      <m:sup>
                        <m:r>
                          <a:rPr lang="en-US" sz="2400" i="1">
                            <a:solidFill>
                              <a:srgbClr val="003300"/>
                            </a:solidFill>
                            <a:effectLst/>
                            <a:latin typeface="Cambria Math" panose="02040503050406030204" pitchFamily="18" charset="0"/>
                            <a:ea typeface="Times New Roman" panose="02020603050405020304" pitchFamily="18" charset="0"/>
                          </a:rPr>
                          <m:t>2</m:t>
                        </m:r>
                      </m:sup>
                    </m:sSup>
                  </m:oMath>
                </a14:m>
                <a:r>
                  <a:rPr lang="en-US" sz="2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a:t>
                </a:r>
              </a:p>
              <a:p>
                <a:pPr marL="342900" lvl="0" algn="just"/>
                <a:r>
                  <a:rPr lang="en-US" sz="2400" b="1">
                    <a:solidFill>
                      <a:srgbClr val="003300"/>
                    </a:solidFill>
                    <a:latin typeface="Segoe UI" panose="020B0502040204020203" pitchFamily="34" charset="0"/>
                    <a:ea typeface="Times New Roman" panose="02020603050405020304" pitchFamily="18" charset="0"/>
                    <a:cs typeface="Segoe UI" panose="020B0502040204020203" pitchFamily="34" charset="0"/>
                  </a:rPr>
                  <a:t>b. </a:t>
                </a:r>
                <a:r>
                  <a:rPr lang="en-US" sz="2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Biểu diễn các lực tác dụng lên vật.</a:t>
                </a:r>
              </a:p>
            </p:txBody>
          </p:sp>
        </mc:Choice>
        <mc:Fallback xmlns="">
          <p:sp>
            <p:nvSpPr>
              <p:cNvPr id="8" name="Arrow: Pentagon 7" descr="n16 zalo Nguyen Doan Thao Trang">
                <a:extLst>
                  <a:ext uri="{FF2B5EF4-FFF2-40B4-BE49-F238E27FC236}">
                    <a16:creationId xmlns:a16="http://schemas.microsoft.com/office/drawing/2014/main" id="{2C490E11-FE9A-A7D2-68CF-75D0F605E02C}"/>
                  </a:ext>
                </a:extLst>
              </p:cNvPr>
              <p:cNvSpPr>
                <a:spLocks noRot="1" noChangeAspect="1" noMove="1" noResize="1" noEditPoints="1" noAdjustHandles="1" noChangeArrowheads="1" noChangeShapeType="1" noTextEdit="1"/>
              </p:cNvSpPr>
              <p:nvPr/>
            </p:nvSpPr>
            <p:spPr>
              <a:xfrm flipH="1">
                <a:off x="402125" y="1237834"/>
                <a:ext cx="7747108" cy="1646030"/>
              </a:xfrm>
              <a:prstGeom prst="homePlate">
                <a:avLst>
                  <a:gd name="adj" fmla="val 31169"/>
                </a:avLst>
              </a:prstGeom>
              <a:blipFill>
                <a:blip r:embed="rId2"/>
                <a:stretch>
                  <a:fillRect r="-1177" b="-5882"/>
                </a:stretch>
              </a:blipFill>
              <a:ln>
                <a:solidFill>
                  <a:schemeClr val="bg1"/>
                </a:solidFill>
              </a:ln>
            </p:spPr>
            <p:txBody>
              <a:bodyPr/>
              <a:lstStyle/>
              <a:p>
                <a:r>
                  <a:rPr lang="en-US">
                    <a:noFill/>
                  </a:rPr>
                  <a:t> </a:t>
                </a:r>
              </a:p>
            </p:txBody>
          </p:sp>
        </mc:Fallback>
      </mc:AlternateContent>
      <p:sp>
        <p:nvSpPr>
          <p:cNvPr id="9" name="Oval 8" descr="n16 zalo Nguyen Doan Thao Trang">
            <a:extLst>
              <a:ext uri="{FF2B5EF4-FFF2-40B4-BE49-F238E27FC236}">
                <a16:creationId xmlns:a16="http://schemas.microsoft.com/office/drawing/2014/main" xmlns="" id="{45FD98A4-2FDE-0A65-CB27-7AB050B96F1D}"/>
              </a:ext>
            </a:extLst>
          </p:cNvPr>
          <p:cNvSpPr/>
          <p:nvPr/>
        </p:nvSpPr>
        <p:spPr>
          <a:xfrm>
            <a:off x="0" y="1589744"/>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5</a:t>
            </a:r>
          </a:p>
        </p:txBody>
      </p:sp>
      <p:sp>
        <p:nvSpPr>
          <p:cNvPr id="10" name="Arrow: Pentagon 9" descr="n16 zalo Nguyen Doan Thao Trang">
            <a:extLst>
              <a:ext uri="{FF2B5EF4-FFF2-40B4-BE49-F238E27FC236}">
                <a16:creationId xmlns:a16="http://schemas.microsoft.com/office/drawing/2014/main" xmlns="" id="{FFA756B1-DAEB-E5BE-ED12-02B67A514265}"/>
              </a:ext>
            </a:extLst>
          </p:cNvPr>
          <p:cNvSpPr/>
          <p:nvPr/>
        </p:nvSpPr>
        <p:spPr>
          <a:xfrm flipH="1">
            <a:off x="321017" y="3747218"/>
            <a:ext cx="7828215" cy="2384392"/>
          </a:xfrm>
          <a:prstGeom prst="homePlate">
            <a:avLst>
              <a:gd name="adj" fmla="val 2734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Đo trọng lượng của vật ở một địa điểm trên Trái Đất có gia tốc rơi tự do là 9,80m/s</a:t>
            </a:r>
            <a:r>
              <a:rPr lang="en-US" sz="2400" baseline="300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2</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ta được P = 9,80N. Nếu đem vật này tới một điểm khác có gia tốc rơi tự do</a:t>
            </a:r>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9,78m/s</a:t>
            </a:r>
            <a:r>
              <a:rPr lang="en-US" sz="2400" baseline="300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2 </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thì khối lượng và trọng lượng của nó đo được là bao nhiêu? Từ đó em hãy phân biệt khái niệm giữa trọng lượng và khối lượng</a:t>
            </a:r>
            <a:endParaRPr lang="en-US" sz="3200">
              <a:solidFill>
                <a:schemeClr val="tx1"/>
              </a:solidFill>
              <a:latin typeface="Segoe UI" panose="020B0502040204020203" pitchFamily="34" charset="0"/>
              <a:cs typeface="Segoe UI" panose="020B0502040204020203" pitchFamily="34" charset="0"/>
            </a:endParaRPr>
          </a:p>
        </p:txBody>
      </p:sp>
      <p:sp>
        <p:nvSpPr>
          <p:cNvPr id="11" name="Oval 10" descr="n16 zalo Nguyen Doan Thao Trang">
            <a:extLst>
              <a:ext uri="{FF2B5EF4-FFF2-40B4-BE49-F238E27FC236}">
                <a16:creationId xmlns:a16="http://schemas.microsoft.com/office/drawing/2014/main" xmlns="" id="{BC78920C-E516-54CF-0589-C6291B19EF3C}"/>
              </a:ext>
            </a:extLst>
          </p:cNvPr>
          <p:cNvSpPr/>
          <p:nvPr/>
        </p:nvSpPr>
        <p:spPr>
          <a:xfrm>
            <a:off x="0" y="460059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6</a:t>
            </a:r>
          </a:p>
        </p:txBody>
      </p:sp>
      <p:pic>
        <p:nvPicPr>
          <p:cNvPr id="14" name="Picture 13" descr="n16 zalo Nguyen Doan Thao Trang">
            <a:extLst>
              <a:ext uri="{FF2B5EF4-FFF2-40B4-BE49-F238E27FC236}">
                <a16:creationId xmlns:a16="http://schemas.microsoft.com/office/drawing/2014/main" xmlns="" id="{3DBFF82B-495A-F5EA-20B1-42AD9C1C15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9233" y="251619"/>
            <a:ext cx="3986053" cy="6306214"/>
          </a:xfrm>
          <a:prstGeom prst="rect">
            <a:avLst/>
          </a:prstGeom>
          <a:ln>
            <a:noFill/>
          </a:ln>
          <a:effectLst>
            <a:softEdge rad="112500"/>
          </a:effectLst>
        </p:spPr>
      </p:pic>
    </p:spTree>
    <p:extLst>
      <p:ext uri="{BB962C8B-B14F-4D97-AF65-F5344CB8AC3E}">
        <p14:creationId xmlns:p14="http://schemas.microsoft.com/office/powerpoint/2010/main" val="24186227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3</a:t>
              </a:r>
            </a:p>
          </p:txBody>
        </p:sp>
      </p:grpSp>
      <mc:AlternateContent xmlns:mc="http://schemas.openxmlformats.org/markup-compatibility/2006" xmlns:a14="http://schemas.microsoft.com/office/drawing/2010/main">
        <mc:Choice Requires="a14">
          <p:sp>
            <p:nvSpPr>
              <p:cNvPr id="8" name="Arrow: Pentagon 7" descr="n16 zalo Nguyen Doan Thao Trang">
                <a:extLst>
                  <a:ext uri="{FF2B5EF4-FFF2-40B4-BE49-F238E27FC236}">
                    <a16:creationId xmlns:a16="http://schemas.microsoft.com/office/drawing/2014/main" xmlns="" id="{2C490E11-FE9A-A7D2-68CF-75D0F605E02C}"/>
                  </a:ext>
                </a:extLst>
              </p:cNvPr>
              <p:cNvSpPr/>
              <p:nvPr/>
            </p:nvSpPr>
            <p:spPr>
              <a:xfrm flipH="1">
                <a:off x="402125" y="1237834"/>
                <a:ext cx="7747108" cy="1646030"/>
              </a:xfrm>
              <a:prstGeom prst="homePlate">
                <a:avLst>
                  <a:gd name="adj" fmla="val 31169"/>
                </a:avLst>
              </a:prstGeom>
              <a:solidFill>
                <a:srgbClr val="E6CD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4288" algn="just"/>
                <a:r>
                  <a:rPr lang="en-US" sz="2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Lực kế trong hình 17.2 đang chỉ ở vạch 10N.</a:t>
                </a:r>
              </a:p>
              <a:p>
                <a:pPr marL="342900" lvl="0" algn="just"/>
                <a:r>
                  <a:rPr lang="en-US" sz="2400" b="1">
                    <a:solidFill>
                      <a:srgbClr val="003300"/>
                    </a:solidFill>
                    <a:latin typeface="Segoe UI" panose="020B0502040204020203" pitchFamily="34" charset="0"/>
                    <a:ea typeface="Times New Roman" panose="02020603050405020304" pitchFamily="18" charset="0"/>
                    <a:cs typeface="Segoe UI" panose="020B0502040204020203" pitchFamily="34" charset="0"/>
                  </a:rPr>
                  <a:t>a. </a:t>
                </a:r>
                <a:r>
                  <a:rPr lang="en-US" sz="2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Tính trọng lượng, khối lượng của vật treo vào lực kế. Lấy </a:t>
                </a:r>
                <a14:m>
                  <m:oMath xmlns:m="http://schemas.openxmlformats.org/officeDocument/2006/math">
                    <m:r>
                      <a:rPr lang="en-US" sz="2400" i="1">
                        <a:solidFill>
                          <a:srgbClr val="003300"/>
                        </a:solidFill>
                        <a:effectLst/>
                        <a:latin typeface="Cambria Math" panose="02040503050406030204" pitchFamily="18" charset="0"/>
                        <a:ea typeface="Times New Roman" panose="02020603050405020304" pitchFamily="18" charset="0"/>
                      </a:rPr>
                      <m:t>𝑔</m:t>
                    </m:r>
                    <m:r>
                      <a:rPr lang="en-US" sz="2400" i="1">
                        <a:solidFill>
                          <a:srgbClr val="003300"/>
                        </a:solidFill>
                        <a:effectLst/>
                        <a:latin typeface="Cambria Math" panose="02040503050406030204" pitchFamily="18" charset="0"/>
                        <a:ea typeface="Times New Roman" panose="02020603050405020304" pitchFamily="18" charset="0"/>
                      </a:rPr>
                      <m:t>≈9,8</m:t>
                    </m:r>
                    <m:r>
                      <a:rPr lang="en-US" sz="2400" i="1">
                        <a:solidFill>
                          <a:srgbClr val="003300"/>
                        </a:solidFill>
                        <a:effectLst/>
                        <a:latin typeface="Cambria Math" panose="02040503050406030204" pitchFamily="18" charset="0"/>
                        <a:ea typeface="Times New Roman" panose="02020603050405020304" pitchFamily="18" charset="0"/>
                      </a:rPr>
                      <m:t>𝑚</m:t>
                    </m:r>
                    <m:r>
                      <a:rPr lang="en-US" sz="2400" i="1">
                        <a:solidFill>
                          <a:srgbClr val="003300"/>
                        </a:solidFill>
                        <a:effectLst/>
                        <a:latin typeface="Cambria Math" panose="02040503050406030204" pitchFamily="18" charset="0"/>
                        <a:ea typeface="Times New Roman" panose="02020603050405020304" pitchFamily="18" charset="0"/>
                      </a:rPr>
                      <m:t>/</m:t>
                    </m:r>
                    <m:sSup>
                      <m:sSupPr>
                        <m:ctrlPr>
                          <a:rPr lang="en-US" sz="2400" i="1">
                            <a:solidFill>
                              <a:srgbClr val="003300"/>
                            </a:solidFill>
                            <a:effectLst/>
                            <a:latin typeface="Cambria Math" panose="02040503050406030204" pitchFamily="18" charset="0"/>
                            <a:ea typeface="Times New Roman" panose="02020603050405020304" pitchFamily="18" charset="0"/>
                          </a:rPr>
                        </m:ctrlPr>
                      </m:sSupPr>
                      <m:e>
                        <m:r>
                          <a:rPr lang="en-US" sz="2400" i="1">
                            <a:solidFill>
                              <a:srgbClr val="003300"/>
                            </a:solidFill>
                            <a:effectLst/>
                            <a:latin typeface="Cambria Math" panose="02040503050406030204" pitchFamily="18" charset="0"/>
                            <a:ea typeface="Times New Roman" panose="02020603050405020304" pitchFamily="18" charset="0"/>
                          </a:rPr>
                          <m:t>𝑠</m:t>
                        </m:r>
                      </m:e>
                      <m:sup>
                        <m:r>
                          <a:rPr lang="en-US" sz="2400" i="1">
                            <a:solidFill>
                              <a:srgbClr val="003300"/>
                            </a:solidFill>
                            <a:effectLst/>
                            <a:latin typeface="Cambria Math" panose="02040503050406030204" pitchFamily="18" charset="0"/>
                            <a:ea typeface="Times New Roman" panose="02020603050405020304" pitchFamily="18" charset="0"/>
                          </a:rPr>
                          <m:t>2</m:t>
                        </m:r>
                      </m:sup>
                    </m:sSup>
                  </m:oMath>
                </a14:m>
                <a:r>
                  <a:rPr lang="en-US" sz="2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a:t>
                </a:r>
              </a:p>
              <a:p>
                <a:pPr marL="342900" lvl="0" algn="just"/>
                <a:r>
                  <a:rPr lang="en-US" sz="2400" b="1">
                    <a:solidFill>
                      <a:srgbClr val="003300"/>
                    </a:solidFill>
                    <a:latin typeface="Segoe UI" panose="020B0502040204020203" pitchFamily="34" charset="0"/>
                    <a:ea typeface="Times New Roman" panose="02020603050405020304" pitchFamily="18" charset="0"/>
                    <a:cs typeface="Segoe UI" panose="020B0502040204020203" pitchFamily="34" charset="0"/>
                  </a:rPr>
                  <a:t>b. </a:t>
                </a:r>
                <a:r>
                  <a:rPr lang="en-US" sz="24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Biểu diễn các lực tác dụng lên vật.</a:t>
                </a:r>
              </a:p>
            </p:txBody>
          </p:sp>
        </mc:Choice>
        <mc:Fallback xmlns="">
          <p:sp>
            <p:nvSpPr>
              <p:cNvPr id="8" name="Arrow: Pentagon 7" descr="n16 zalo Nguyen Doan Thao Trang">
                <a:extLst>
                  <a:ext uri="{FF2B5EF4-FFF2-40B4-BE49-F238E27FC236}">
                    <a16:creationId xmlns:a16="http://schemas.microsoft.com/office/drawing/2014/main" id="{2C490E11-FE9A-A7D2-68CF-75D0F605E02C}"/>
                  </a:ext>
                </a:extLst>
              </p:cNvPr>
              <p:cNvSpPr>
                <a:spLocks noRot="1" noChangeAspect="1" noMove="1" noResize="1" noEditPoints="1" noAdjustHandles="1" noChangeArrowheads="1" noChangeShapeType="1" noTextEdit="1"/>
              </p:cNvSpPr>
              <p:nvPr/>
            </p:nvSpPr>
            <p:spPr>
              <a:xfrm flipH="1">
                <a:off x="402125" y="1237834"/>
                <a:ext cx="7747108" cy="1646030"/>
              </a:xfrm>
              <a:prstGeom prst="homePlate">
                <a:avLst>
                  <a:gd name="adj" fmla="val 31169"/>
                </a:avLst>
              </a:prstGeom>
              <a:blipFill>
                <a:blip r:embed="rId2"/>
                <a:stretch>
                  <a:fillRect r="-1177" b="-5882"/>
                </a:stretch>
              </a:blipFill>
              <a:ln>
                <a:solidFill>
                  <a:schemeClr val="bg1"/>
                </a:solidFill>
              </a:ln>
            </p:spPr>
            <p:txBody>
              <a:bodyPr/>
              <a:lstStyle/>
              <a:p>
                <a:r>
                  <a:rPr lang="en-US">
                    <a:noFill/>
                  </a:rPr>
                  <a:t> </a:t>
                </a:r>
              </a:p>
            </p:txBody>
          </p:sp>
        </mc:Fallback>
      </mc:AlternateContent>
      <p:sp>
        <p:nvSpPr>
          <p:cNvPr id="9" name="Oval 8" descr="n16 zalo Nguyen Doan Thao Trang">
            <a:extLst>
              <a:ext uri="{FF2B5EF4-FFF2-40B4-BE49-F238E27FC236}">
                <a16:creationId xmlns:a16="http://schemas.microsoft.com/office/drawing/2014/main" xmlns="" id="{45FD98A4-2FDE-0A65-CB27-7AB050B96F1D}"/>
              </a:ext>
            </a:extLst>
          </p:cNvPr>
          <p:cNvSpPr/>
          <p:nvPr/>
        </p:nvSpPr>
        <p:spPr>
          <a:xfrm>
            <a:off x="0" y="1589744"/>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5</a:t>
            </a:r>
          </a:p>
        </p:txBody>
      </p:sp>
      <p:pic>
        <p:nvPicPr>
          <p:cNvPr id="14" name="Picture 13" descr="n16 zalo Nguyen Doan Thao Trang">
            <a:extLst>
              <a:ext uri="{FF2B5EF4-FFF2-40B4-BE49-F238E27FC236}">
                <a16:creationId xmlns:a16="http://schemas.microsoft.com/office/drawing/2014/main" xmlns="" id="{3DBFF82B-495A-F5EA-20B1-42AD9C1C15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646"/>
          <a:stretch/>
        </p:blipFill>
        <p:spPr bwMode="auto">
          <a:xfrm>
            <a:off x="8176838" y="251619"/>
            <a:ext cx="3986053" cy="5634831"/>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12" name="TextBox 11" descr="n16 zalo Nguyen Doan Thao Trang">
                <a:extLst>
                  <a:ext uri="{FF2B5EF4-FFF2-40B4-BE49-F238E27FC236}">
                    <a16:creationId xmlns:a16="http://schemas.microsoft.com/office/drawing/2014/main" xmlns="" id="{22A8E011-9AB7-DB52-7747-BFC85D890139}"/>
                  </a:ext>
                </a:extLst>
              </p:cNvPr>
              <p:cNvSpPr txBox="1"/>
              <p:nvPr/>
            </p:nvSpPr>
            <p:spPr>
              <a:xfrm>
                <a:off x="755758" y="3144711"/>
                <a:ext cx="7352819" cy="2845394"/>
              </a:xfrm>
              <a:prstGeom prst="rect">
                <a:avLst/>
              </a:prstGeom>
              <a:noFill/>
            </p:spPr>
            <p:txBody>
              <a:bodyPr wrap="square">
                <a:spAutoFit/>
              </a:bodyPr>
              <a:lstStyle/>
              <a:p>
                <a:pPr algn="just"/>
                <a:r>
                  <a:rPr lang="en-US" sz="2800" b="1">
                    <a:solidFill>
                      <a:schemeClr val="tx1"/>
                    </a:solidFill>
                    <a:effectLst/>
                    <a:ea typeface="Times New Roman" panose="02020603050405020304" pitchFamily="18" charset="0"/>
                  </a:rPr>
                  <a:t>a. </a:t>
                </a:r>
                <a:r>
                  <a:rPr lang="en-US" sz="2800">
                    <a:solidFill>
                      <a:schemeClr val="tx1"/>
                    </a:solidFill>
                    <a:effectLst/>
                    <a:ea typeface="Times New Roman" panose="02020603050405020304" pitchFamily="18" charset="0"/>
                  </a:rPr>
                  <a:t>Ta có: F</a:t>
                </a:r>
                <a:r>
                  <a:rPr lang="en-US" sz="2800" baseline="-25000">
                    <a:ea typeface="Times New Roman" panose="02020603050405020304" pitchFamily="18" charset="0"/>
                  </a:rPr>
                  <a:t>đh</a:t>
                </a:r>
                <a:r>
                  <a:rPr lang="en-US" sz="2800">
                    <a:ea typeface="Times New Roman" panose="02020603050405020304" pitchFamily="18" charset="0"/>
                  </a:rPr>
                  <a:t> = 10N → P = 10N</a:t>
                </a:r>
                <a:endParaRPr lang="en-US" sz="2800">
                  <a:solidFill>
                    <a:schemeClr val="tx1"/>
                  </a:solidFill>
                  <a:effectLst/>
                  <a:ea typeface="Times New Roman" panose="02020603050405020304" pitchFamily="18" charset="0"/>
                </a:endParaRPr>
              </a:p>
              <a:p>
                <a:pPr algn="just"/>
                <a:r>
                  <a:rPr lang="en-US" sz="2800">
                    <a:solidFill>
                      <a:schemeClr val="tx1"/>
                    </a:solidFill>
                    <a:effectLst/>
                    <a:ea typeface="Times New Roman" panose="02020603050405020304" pitchFamily="18" charset="0"/>
                  </a:rPr>
                  <a:t>Khối lượng vật treo là: </a:t>
                </a:r>
              </a:p>
              <a:p>
                <a:pPr algn="just"/>
                <a14:m>
                  <m:oMathPara xmlns:m="http://schemas.openxmlformats.org/officeDocument/2006/math">
                    <m:oMathParaPr>
                      <m:jc m:val="centerGroup"/>
                    </m:oMathParaPr>
                    <m:oMath xmlns:m="http://schemas.openxmlformats.org/officeDocument/2006/math">
                      <m:r>
                        <a:rPr lang="en-US" sz="2800" b="0" i="1" smtClean="0">
                          <a:solidFill>
                            <a:schemeClr val="tx1"/>
                          </a:solidFill>
                          <a:effectLst/>
                          <a:latin typeface="Cambria Math" panose="02040503050406030204" pitchFamily="18" charset="0"/>
                          <a:ea typeface="Times New Roman" panose="02020603050405020304" pitchFamily="18" charset="0"/>
                        </a:rPr>
                        <m:t>𝑃</m:t>
                      </m:r>
                      <m:r>
                        <a:rPr lang="en-US" sz="2800" i="1">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𝑚</m:t>
                      </m:r>
                      <m:r>
                        <a:rPr lang="en-US" sz="2800" i="1">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𝑔</m:t>
                      </m:r>
                      <m:r>
                        <a:rPr lang="en-US" sz="2800" i="1">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𝑚</m:t>
                      </m:r>
                      <m:r>
                        <a:rPr lang="en-US" sz="2800" i="1">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panose="02040503050406030204" pitchFamily="18" charset="0"/>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𝑃</m:t>
                          </m:r>
                        </m:num>
                        <m:den>
                          <m:r>
                            <a:rPr lang="en-US" sz="2800" i="1">
                              <a:solidFill>
                                <a:schemeClr val="tx1"/>
                              </a:solidFill>
                              <a:effectLst/>
                              <a:latin typeface="Cambria Math" panose="02040503050406030204" pitchFamily="18" charset="0"/>
                              <a:ea typeface="Times New Roman" panose="02020603050405020304" pitchFamily="18" charset="0"/>
                            </a:rPr>
                            <m:t>𝑔</m:t>
                          </m:r>
                        </m:den>
                      </m:f>
                      <m:r>
                        <a:rPr lang="en-US" sz="2800" i="1">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panose="02040503050406030204" pitchFamily="18" charset="0"/>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10</m:t>
                          </m:r>
                        </m:num>
                        <m:den>
                          <m:r>
                            <a:rPr lang="en-US" sz="2800" i="1">
                              <a:solidFill>
                                <a:schemeClr val="tx1"/>
                              </a:solidFill>
                              <a:effectLst/>
                              <a:latin typeface="Cambria Math" panose="02040503050406030204" pitchFamily="18" charset="0"/>
                              <a:ea typeface="Times New Roman" panose="02020603050405020304" pitchFamily="18" charset="0"/>
                            </a:rPr>
                            <m:t>9,8</m:t>
                          </m:r>
                        </m:den>
                      </m:f>
                      <m:r>
                        <a:rPr lang="en-US" sz="2800" i="1">
                          <a:solidFill>
                            <a:schemeClr val="tx1"/>
                          </a:solidFill>
                          <a:effectLst/>
                          <a:latin typeface="Cambria Math" panose="02040503050406030204" pitchFamily="18" charset="0"/>
                          <a:ea typeface="Times New Roman" panose="02020603050405020304" pitchFamily="18" charset="0"/>
                        </a:rPr>
                        <m:t>=1,02</m:t>
                      </m:r>
                      <m:r>
                        <a:rPr lang="en-US" sz="2800" i="1">
                          <a:solidFill>
                            <a:schemeClr val="tx1"/>
                          </a:solidFill>
                          <a:effectLst/>
                          <a:latin typeface="Cambria Math" panose="02040503050406030204" pitchFamily="18" charset="0"/>
                          <a:ea typeface="Times New Roman" panose="02020603050405020304" pitchFamily="18" charset="0"/>
                        </a:rPr>
                        <m:t>𝑘𝑔</m:t>
                      </m:r>
                    </m:oMath>
                  </m:oMathPara>
                </a14:m>
                <a:endParaRPr lang="en-US" sz="2800">
                  <a:solidFill>
                    <a:schemeClr val="tx1"/>
                  </a:solidFill>
                  <a:effectLst/>
                  <a:ea typeface="Times New Roman" panose="02020603050405020304" pitchFamily="18" charset="0"/>
                </a:endParaRPr>
              </a:p>
              <a:p>
                <a:pPr algn="just"/>
                <a:r>
                  <a:rPr lang="en-US" sz="2800" b="1">
                    <a:solidFill>
                      <a:schemeClr val="tx1"/>
                    </a:solidFill>
                    <a:effectLst/>
                    <a:ea typeface="Times New Roman" panose="02020603050405020304" pitchFamily="18" charset="0"/>
                  </a:rPr>
                  <a:t>b. </a:t>
                </a:r>
                <a:r>
                  <a:rPr lang="en-US" sz="2800">
                    <a:solidFill>
                      <a:schemeClr val="tx1"/>
                    </a:solidFill>
                    <a:effectLst/>
                    <a:ea typeface="Times New Roman" panose="02020603050405020304" pitchFamily="18" charset="0"/>
                  </a:rPr>
                  <a:t>Các lực tác dụng lên vật gồm: trọng lực </a:t>
                </a:r>
                <a14:m>
                  <m:oMath xmlns:m="http://schemas.openxmlformats.org/officeDocument/2006/math">
                    <m:acc>
                      <m:accPr>
                        <m:chr m:val="⃗"/>
                        <m:ctrlPr>
                          <a:rPr lang="en-US" sz="2800" i="1">
                            <a:solidFill>
                              <a:schemeClr val="tx1"/>
                            </a:solidFill>
                            <a:effectLst/>
                            <a:latin typeface="Cambria Math" panose="02040503050406030204" pitchFamily="18" charset="0"/>
                            <a:ea typeface="Times New Roman" panose="02020603050405020304" pitchFamily="18" charset="0"/>
                          </a:rPr>
                        </m:ctrlPr>
                      </m:accPr>
                      <m:e>
                        <m:r>
                          <a:rPr lang="en-US" sz="2800" i="1">
                            <a:solidFill>
                              <a:schemeClr val="tx1"/>
                            </a:solidFill>
                            <a:effectLst/>
                            <a:latin typeface="Cambria Math" panose="02040503050406030204" pitchFamily="18" charset="0"/>
                            <a:ea typeface="Times New Roman" panose="02020603050405020304" pitchFamily="18" charset="0"/>
                          </a:rPr>
                          <m:t>𝑃</m:t>
                        </m:r>
                      </m:e>
                    </m:acc>
                  </m:oMath>
                </a14:m>
                <a:r>
                  <a:rPr lang="en-US" sz="2800">
                    <a:solidFill>
                      <a:schemeClr val="tx1"/>
                    </a:solidFill>
                    <a:effectLst/>
                    <a:ea typeface="Times New Roman" panose="02020603050405020304" pitchFamily="18" charset="0"/>
                  </a:rPr>
                  <a:t> và lực đàn hồi </a:t>
                </a:r>
                <a14:m>
                  <m:oMath xmlns:m="http://schemas.openxmlformats.org/officeDocument/2006/math">
                    <m:sSub>
                      <m:sSubPr>
                        <m:ctrlPr>
                          <a:rPr lang="en-US" sz="2800" i="1" smtClean="0">
                            <a:solidFill>
                              <a:schemeClr val="tx1"/>
                            </a:solidFill>
                            <a:latin typeface="Cambria Math" panose="02040503050406030204" pitchFamily="18" charset="0"/>
                          </a:rPr>
                        </m:ctrlPr>
                      </m:sSubPr>
                      <m:e>
                        <m:acc>
                          <m:accPr>
                            <m:chr m:val="⃗"/>
                            <m:ctrlPr>
                              <a:rPr lang="en-US" sz="2800" i="1">
                                <a:solidFill>
                                  <a:schemeClr val="tx1"/>
                                </a:solidFill>
                                <a:latin typeface="Cambria Math" panose="02040503050406030204" pitchFamily="18" charset="0"/>
                                <a:ea typeface="Times New Roman" panose="02020603050405020304" pitchFamily="18" charset="0"/>
                              </a:rPr>
                            </m:ctrlPr>
                          </m:accPr>
                          <m:e>
                            <m:r>
                              <a:rPr lang="en-US" sz="2800" b="0" i="1">
                                <a:solidFill>
                                  <a:schemeClr val="tx1"/>
                                </a:solidFill>
                                <a:latin typeface="Cambria Math" panose="02040503050406030204" pitchFamily="18" charset="0"/>
                                <a:ea typeface="Times New Roman" panose="02020603050405020304" pitchFamily="18" charset="0"/>
                              </a:rPr>
                              <m:t>𝐹</m:t>
                            </m:r>
                          </m:e>
                        </m:acc>
                      </m:e>
                      <m:sub>
                        <m:r>
                          <a:rPr lang="en-US" sz="2800" b="0" i="1">
                            <a:solidFill>
                              <a:schemeClr val="tx1"/>
                            </a:solidFill>
                            <a:latin typeface="Cambria Math" panose="02040503050406030204" pitchFamily="18" charset="0"/>
                          </a:rPr>
                          <m:t>𝑑h</m:t>
                        </m:r>
                      </m:sub>
                    </m:sSub>
                  </m:oMath>
                </a14:m>
                <a:r>
                  <a:rPr lang="en-US" sz="2800">
                    <a:solidFill>
                      <a:schemeClr val="tx1"/>
                    </a:solidFill>
                    <a:effectLst/>
                    <a:ea typeface="Times New Roman" panose="02020603050405020304" pitchFamily="18" charset="0"/>
                  </a:rPr>
                  <a:t>. Hai lực này cân bằng nhau.</a:t>
                </a:r>
              </a:p>
            </p:txBody>
          </p:sp>
        </mc:Choice>
        <mc:Fallback xmlns="">
          <p:sp>
            <p:nvSpPr>
              <p:cNvPr id="12" name="TextBox 11" descr="n16 zalo Nguyen Doan Thao Trang">
                <a:extLst>
                  <a:ext uri="{FF2B5EF4-FFF2-40B4-BE49-F238E27FC236}">
                    <a16:creationId xmlns:a16="http://schemas.microsoft.com/office/drawing/2014/main" id="{22A8E011-9AB7-DB52-7747-BFC85D890139}"/>
                  </a:ext>
                </a:extLst>
              </p:cNvPr>
              <p:cNvSpPr txBox="1">
                <a:spLocks noRot="1" noChangeAspect="1" noMove="1" noResize="1" noEditPoints="1" noAdjustHandles="1" noChangeArrowheads="1" noChangeShapeType="1" noTextEdit="1"/>
              </p:cNvSpPr>
              <p:nvPr/>
            </p:nvSpPr>
            <p:spPr>
              <a:xfrm>
                <a:off x="755758" y="3144711"/>
                <a:ext cx="7352819" cy="2845394"/>
              </a:xfrm>
              <a:prstGeom prst="rect">
                <a:avLst/>
              </a:prstGeom>
              <a:blipFill>
                <a:blip r:embed="rId4"/>
                <a:stretch>
                  <a:fillRect l="-1741" t="-2141" r="-1658" b="-3854"/>
                </a:stretch>
              </a:blipFill>
            </p:spPr>
            <p:txBody>
              <a:bodyPr/>
              <a:lstStyle/>
              <a:p>
                <a:r>
                  <a:rPr lang="en-US">
                    <a:noFill/>
                  </a:rPr>
                  <a:t> </a:t>
                </a:r>
              </a:p>
            </p:txBody>
          </p:sp>
        </mc:Fallback>
      </mc:AlternateContent>
      <p:cxnSp>
        <p:nvCxnSpPr>
          <p:cNvPr id="16" name="Straight Arrow Connector 15" descr="n16 zalo Nguyen Doan Thao Trang">
            <a:extLst>
              <a:ext uri="{FF2B5EF4-FFF2-40B4-BE49-F238E27FC236}">
                <a16:creationId xmlns:a16="http://schemas.microsoft.com/office/drawing/2014/main" xmlns="" id="{979023B4-8DC9-4D58-4EAF-9490587C9FA4}"/>
              </a:ext>
            </a:extLst>
          </p:cNvPr>
          <p:cNvCxnSpPr/>
          <p:nvPr/>
        </p:nvCxnSpPr>
        <p:spPr>
          <a:xfrm>
            <a:off x="9397471" y="5299250"/>
            <a:ext cx="0" cy="112655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descr="n16 zalo Nguyen Doan Thao Trang">
                <a:extLst>
                  <a:ext uri="{FF2B5EF4-FFF2-40B4-BE49-F238E27FC236}">
                    <a16:creationId xmlns:a16="http://schemas.microsoft.com/office/drawing/2014/main" xmlns="" id="{A4A1A0FD-A267-370E-A1B1-2A75E689856E}"/>
                  </a:ext>
                </a:extLst>
              </p:cNvPr>
              <p:cNvSpPr txBox="1"/>
              <p:nvPr/>
            </p:nvSpPr>
            <p:spPr>
              <a:xfrm>
                <a:off x="8957239" y="6012577"/>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panose="02040503050406030204" pitchFamily="18" charset="0"/>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17" name="TextBox 16" descr="n16 zalo Nguyen Doan Thao Trang">
                <a:extLst>
                  <a:ext uri="{FF2B5EF4-FFF2-40B4-BE49-F238E27FC236}">
                    <a16:creationId xmlns:a16="http://schemas.microsoft.com/office/drawing/2014/main" id="{A4A1A0FD-A267-370E-A1B1-2A75E689856E}"/>
                  </a:ext>
                </a:extLst>
              </p:cNvPr>
              <p:cNvSpPr txBox="1">
                <a:spLocks noRot="1" noChangeAspect="1" noMove="1" noResize="1" noEditPoints="1" noAdjustHandles="1" noChangeArrowheads="1" noChangeShapeType="1" noTextEdit="1"/>
              </p:cNvSpPr>
              <p:nvPr/>
            </p:nvSpPr>
            <p:spPr>
              <a:xfrm>
                <a:off x="8957239" y="6012577"/>
                <a:ext cx="391332" cy="575479"/>
              </a:xfrm>
              <a:prstGeom prst="rect">
                <a:avLst/>
              </a:prstGeom>
              <a:blipFill>
                <a:blip r:embed="rId5"/>
                <a:stretch>
                  <a:fillRect/>
                </a:stretch>
              </a:blipFill>
            </p:spPr>
            <p:txBody>
              <a:bodyPr/>
              <a:lstStyle/>
              <a:p>
                <a:r>
                  <a:rPr lang="en-US">
                    <a:noFill/>
                  </a:rPr>
                  <a:t> </a:t>
                </a:r>
              </a:p>
            </p:txBody>
          </p:sp>
        </mc:Fallback>
      </mc:AlternateContent>
      <p:cxnSp>
        <p:nvCxnSpPr>
          <p:cNvPr id="18" name="Straight Arrow Connector 17" descr="n16 zalo Nguyen Doan Thao Trang">
            <a:extLst>
              <a:ext uri="{FF2B5EF4-FFF2-40B4-BE49-F238E27FC236}">
                <a16:creationId xmlns:a16="http://schemas.microsoft.com/office/drawing/2014/main" xmlns="" id="{8849AF66-52B5-2A18-5DAF-8354915A99C1}"/>
              </a:ext>
            </a:extLst>
          </p:cNvPr>
          <p:cNvCxnSpPr/>
          <p:nvPr/>
        </p:nvCxnSpPr>
        <p:spPr>
          <a:xfrm>
            <a:off x="9375992" y="4179800"/>
            <a:ext cx="0" cy="1126556"/>
          </a:xfrm>
          <a:prstGeom prst="straightConnector1">
            <a:avLst/>
          </a:prstGeom>
          <a:ln w="38100">
            <a:solidFill>
              <a:schemeClr val="accent5">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descr="n16 zalo Nguyen Doan Thao Trang">
                <a:extLst>
                  <a:ext uri="{FF2B5EF4-FFF2-40B4-BE49-F238E27FC236}">
                    <a16:creationId xmlns:a16="http://schemas.microsoft.com/office/drawing/2014/main" xmlns="" id="{3D81103F-4302-BD73-F112-0798A0958475}"/>
                  </a:ext>
                </a:extLst>
              </p:cNvPr>
              <p:cNvSpPr txBox="1"/>
              <p:nvPr/>
            </p:nvSpPr>
            <p:spPr>
              <a:xfrm>
                <a:off x="9463304" y="4097697"/>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5">
                                  <a:lumMod val="75000"/>
                                </a:schemeClr>
                              </a:solidFill>
                              <a:effectLst/>
                              <a:latin typeface="Cambria Math" panose="02040503050406030204" pitchFamily="18" charset="0"/>
                            </a:rPr>
                          </m:ctrlPr>
                        </m:sSubPr>
                        <m:e>
                          <m:acc>
                            <m:accPr>
                              <m:chr m:val="⃗"/>
                              <m:ctrlPr>
                                <a:rPr lang="en-US" sz="2800" b="1" i="1">
                                  <a:solidFill>
                                    <a:schemeClr val="accent5">
                                      <a:lumMod val="75000"/>
                                    </a:schemeClr>
                                  </a:solidFill>
                                  <a:latin typeface="Cambria Math" panose="02040503050406030204" pitchFamily="18" charset="0"/>
                                  <a:ea typeface="Times New Roman" panose="02020603050405020304" pitchFamily="18" charset="0"/>
                                </a:rPr>
                              </m:ctrlPr>
                            </m:accPr>
                            <m:e>
                              <m:r>
                                <a:rPr lang="en-US" sz="2800" b="1" i="1">
                                  <a:solidFill>
                                    <a:schemeClr val="accent5">
                                      <a:lumMod val="75000"/>
                                    </a:schemeClr>
                                  </a:solidFill>
                                  <a:latin typeface="Cambria Math" panose="02040503050406030204" pitchFamily="18" charset="0"/>
                                  <a:ea typeface="Times New Roman" panose="02020603050405020304" pitchFamily="18" charset="0"/>
                                </a:rPr>
                                <m:t>𝑭</m:t>
                              </m:r>
                            </m:e>
                          </m:acc>
                        </m:e>
                        <m:sub>
                          <m:r>
                            <a:rPr lang="en-US" sz="2800" b="1" i="1" smtClean="0">
                              <a:solidFill>
                                <a:schemeClr val="accent5">
                                  <a:lumMod val="75000"/>
                                </a:schemeClr>
                              </a:solidFill>
                              <a:effectLst/>
                              <a:latin typeface="Cambria Math" panose="02040503050406030204" pitchFamily="18" charset="0"/>
                            </a:rPr>
                            <m:t>𝒅𝒉</m:t>
                          </m:r>
                        </m:sub>
                      </m:sSub>
                    </m:oMath>
                  </m:oMathPara>
                </a14:m>
                <a:endParaRPr lang="en-US" sz="2800" b="1">
                  <a:solidFill>
                    <a:schemeClr val="accent5">
                      <a:lumMod val="75000"/>
                    </a:schemeClr>
                  </a:solidFill>
                </a:endParaRPr>
              </a:p>
            </p:txBody>
          </p:sp>
        </mc:Choice>
        <mc:Fallback xmlns="">
          <p:sp>
            <p:nvSpPr>
              <p:cNvPr id="19" name="TextBox 18" descr="n16 zalo Nguyen Doan Thao Trang">
                <a:extLst>
                  <a:ext uri="{FF2B5EF4-FFF2-40B4-BE49-F238E27FC236}">
                    <a16:creationId xmlns:a16="http://schemas.microsoft.com/office/drawing/2014/main" id="{3D81103F-4302-BD73-F112-0798A0958475}"/>
                  </a:ext>
                </a:extLst>
              </p:cNvPr>
              <p:cNvSpPr txBox="1">
                <a:spLocks noRot="1" noChangeAspect="1" noMove="1" noResize="1" noEditPoints="1" noAdjustHandles="1" noChangeArrowheads="1" noChangeShapeType="1" noTextEdit="1"/>
              </p:cNvSpPr>
              <p:nvPr/>
            </p:nvSpPr>
            <p:spPr>
              <a:xfrm>
                <a:off x="9463304" y="4097697"/>
                <a:ext cx="391332" cy="575479"/>
              </a:xfrm>
              <a:prstGeom prst="rect">
                <a:avLst/>
              </a:prstGeom>
              <a:blipFill>
                <a:blip r:embed="rId6"/>
                <a:stretch>
                  <a:fillRect r="-63077"/>
                </a:stretch>
              </a:blipFill>
            </p:spPr>
            <p:txBody>
              <a:bodyPr/>
              <a:lstStyle/>
              <a:p>
                <a:r>
                  <a:rPr lang="en-US">
                    <a:noFill/>
                  </a:rPr>
                  <a:t> </a:t>
                </a:r>
              </a:p>
            </p:txBody>
          </p:sp>
        </mc:Fallback>
      </mc:AlternateContent>
    </p:spTree>
    <p:extLst>
      <p:ext uri="{BB962C8B-B14F-4D97-AF65-F5344CB8AC3E}">
        <p14:creationId xmlns:p14="http://schemas.microsoft.com/office/powerpoint/2010/main" val="22952664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left)">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wipe(left)">
                                      <p:cBhvr>
                                        <p:cTn id="35" dur="500"/>
                                        <p:tgtEl>
                                          <p:spTgt spid="1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wipe(left)">
                                      <p:cBhvr>
                                        <p:cTn id="4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16 zalo Nguyen Doan Thao Trang">
            <a:extLst>
              <a:ext uri="{FF2B5EF4-FFF2-40B4-BE49-F238E27FC236}">
                <a16:creationId xmlns:a16="http://schemas.microsoft.com/office/drawing/2014/main" xmlns="" id="{D69EDB96-11C1-7EE1-427C-1437CBC35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381" y="1016049"/>
            <a:ext cx="2687653" cy="22986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3</a:t>
              </a:r>
            </a:p>
          </p:txBody>
        </p:sp>
      </p:grpSp>
      <p:sp>
        <p:nvSpPr>
          <p:cNvPr id="10" name="Arrow: Pentagon 9" descr="n16 zalo Nguyen Doan Thao Trang">
            <a:extLst>
              <a:ext uri="{FF2B5EF4-FFF2-40B4-BE49-F238E27FC236}">
                <a16:creationId xmlns:a16="http://schemas.microsoft.com/office/drawing/2014/main" xmlns="" id="{FFA756B1-DAEB-E5BE-ED12-02B67A514265}"/>
              </a:ext>
            </a:extLst>
          </p:cNvPr>
          <p:cNvSpPr/>
          <p:nvPr/>
        </p:nvSpPr>
        <p:spPr>
          <a:xfrm flipH="1">
            <a:off x="292733" y="1179892"/>
            <a:ext cx="8956333" cy="1967782"/>
          </a:xfrm>
          <a:prstGeom prst="homePlate">
            <a:avLst>
              <a:gd name="adj" fmla="val 27343"/>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Đo trọng lượng của vật ở một địa điểm trên Trái Đất có gia tốc rơi tự do là 9,80m/s</a:t>
            </a:r>
            <a:r>
              <a:rPr lang="en-US" sz="2400" baseline="300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2</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ta được P = 9,80N. Nếu đem vật này tới một điểm khác có gia tốc rơi tự do</a:t>
            </a:r>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9,78m/s</a:t>
            </a:r>
            <a:r>
              <a:rPr lang="en-US" sz="2400" baseline="300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2 </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thì khối lượng và trọng lượng của nó đo được là bao nhiêu? Từ đó em hãy phân biệt khái niệm giữa trọng lượng và khối lượng</a:t>
            </a:r>
            <a:endParaRPr lang="en-US" sz="3200">
              <a:solidFill>
                <a:schemeClr val="tx1"/>
              </a:solidFill>
              <a:latin typeface="Segoe UI" panose="020B0502040204020203" pitchFamily="34" charset="0"/>
              <a:cs typeface="Segoe UI" panose="020B0502040204020203" pitchFamily="34" charset="0"/>
            </a:endParaRPr>
          </a:p>
        </p:txBody>
      </p:sp>
      <p:sp>
        <p:nvSpPr>
          <p:cNvPr id="11" name="Oval 10" descr="n16 zalo Nguyen Doan Thao Trang">
            <a:extLst>
              <a:ext uri="{FF2B5EF4-FFF2-40B4-BE49-F238E27FC236}">
                <a16:creationId xmlns:a16="http://schemas.microsoft.com/office/drawing/2014/main" xmlns="" id="{BC78920C-E516-54CF-0589-C6291B19EF3C}"/>
              </a:ext>
            </a:extLst>
          </p:cNvPr>
          <p:cNvSpPr/>
          <p:nvPr/>
        </p:nvSpPr>
        <p:spPr>
          <a:xfrm>
            <a:off x="0" y="172404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6</a:t>
            </a:r>
          </a:p>
        </p:txBody>
      </p:sp>
      <mc:AlternateContent xmlns:mc="http://schemas.openxmlformats.org/markup-compatibility/2006" xmlns:a14="http://schemas.microsoft.com/office/drawing/2010/main">
        <mc:Choice Requires="a14">
          <p:sp>
            <p:nvSpPr>
              <p:cNvPr id="12" name="TextBox 11" descr="n16 zalo Nguyen Doan Thao Trang">
                <a:extLst>
                  <a:ext uri="{FF2B5EF4-FFF2-40B4-BE49-F238E27FC236}">
                    <a16:creationId xmlns:a16="http://schemas.microsoft.com/office/drawing/2014/main" xmlns="" id="{0B426505-9575-C45D-C146-5358CA9F9C0A}"/>
                  </a:ext>
                </a:extLst>
              </p:cNvPr>
              <p:cNvSpPr txBox="1"/>
              <p:nvPr/>
            </p:nvSpPr>
            <p:spPr>
              <a:xfrm>
                <a:off x="755759" y="3204825"/>
                <a:ext cx="11309276" cy="3621441"/>
              </a:xfrm>
              <a:prstGeom prst="rect">
                <a:avLst/>
              </a:prstGeom>
              <a:noFill/>
            </p:spPr>
            <p:txBody>
              <a:bodyPr wrap="square">
                <a:spAutoFit/>
              </a:bodyPr>
              <a:lstStyle/>
              <a:p>
                <a:pPr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Khối lượng của vật:</a:t>
                </a:r>
              </a:p>
              <a:p>
                <a:pPr algn="just"/>
                <a14:m>
                  <m:oMathPara xmlns:m="http://schemas.openxmlformats.org/officeDocument/2006/math">
                    <m:oMathParaPr>
                      <m:jc m:val="centerGroup"/>
                    </m:oMathParaPr>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𝑚</m:t>
                      </m:r>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panose="02040503050406030204" pitchFamily="18" charset="0"/>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𝑃</m:t>
                          </m:r>
                        </m:num>
                        <m:den>
                          <m:r>
                            <a:rPr lang="en-US" sz="2400" i="1">
                              <a:solidFill>
                                <a:schemeClr val="tx1"/>
                              </a:solidFill>
                              <a:effectLst/>
                              <a:latin typeface="Cambria Math" panose="02040503050406030204" pitchFamily="18" charset="0"/>
                              <a:ea typeface="Times New Roman" panose="02020603050405020304" pitchFamily="18" charset="0"/>
                            </a:rPr>
                            <m:t>𝑔</m:t>
                          </m:r>
                        </m:den>
                      </m:f>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panose="02040503050406030204" pitchFamily="18" charset="0"/>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9</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80</m:t>
                          </m:r>
                        </m:num>
                        <m:den>
                          <m:r>
                            <a:rPr lang="en-US" sz="2400" i="1">
                              <a:solidFill>
                                <a:schemeClr val="tx1"/>
                              </a:solidFill>
                              <a:effectLst/>
                              <a:latin typeface="Cambria Math" panose="02040503050406030204" pitchFamily="18" charset="0"/>
                              <a:ea typeface="Times New Roman" panose="02020603050405020304" pitchFamily="18" charset="0"/>
                            </a:rPr>
                            <m:t>9</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80</m:t>
                          </m:r>
                        </m:den>
                      </m:f>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1</m:t>
                      </m:r>
                      <m:r>
                        <a:rPr lang="en-US" sz="2400" i="1">
                          <a:solidFill>
                            <a:schemeClr val="tx1"/>
                          </a:solidFill>
                          <a:effectLst/>
                          <a:latin typeface="Cambria Math" panose="02040503050406030204" pitchFamily="18" charset="0"/>
                          <a:ea typeface="Times New Roman" panose="02020603050405020304" pitchFamily="18" charset="0"/>
                        </a:rPr>
                        <m:t>𝑘𝑔</m:t>
                      </m:r>
                    </m:oMath>
                  </m:oMathPara>
                </a14:m>
                <a:endPar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Trọng lượng của vật khi ở nơi có gia tốc </a:t>
                </a:r>
                <a14:m>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9</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78</m:t>
                    </m:r>
                    <m:r>
                      <a:rPr lang="en-US" sz="2400" i="1">
                        <a:solidFill>
                          <a:schemeClr val="tx1"/>
                        </a:solidFill>
                        <a:effectLst/>
                        <a:latin typeface="Cambria Math" panose="02040503050406030204" pitchFamily="18" charset="0"/>
                        <a:ea typeface="Times New Roman" panose="02020603050405020304" pitchFamily="18" charset="0"/>
                      </a:rPr>
                      <m:t>𝑚</m:t>
                    </m:r>
                    <m:r>
                      <a:rPr lang="en-US" sz="2400" i="1">
                        <a:solidFill>
                          <a:schemeClr val="tx1"/>
                        </a:solidFill>
                        <a:effectLst/>
                        <a:latin typeface="Cambria Math" panose="02040503050406030204" pitchFamily="18" charset="0"/>
                        <a:ea typeface="Times New Roman" panose="02020603050405020304" pitchFamily="18" charset="0"/>
                      </a:rPr>
                      <m:t>/</m:t>
                    </m:r>
                    <m:sSup>
                      <m:sSupPr>
                        <m:ctrlPr>
                          <a:rPr lang="en-US" sz="2400" i="1">
                            <a:solidFill>
                              <a:schemeClr val="tx1"/>
                            </a:solidFill>
                            <a:effectLst/>
                            <a:latin typeface="Cambria Math" panose="02040503050406030204" pitchFamily="18" charset="0"/>
                            <a:ea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rPr>
                          <m:t>𝑠</m:t>
                        </m:r>
                      </m:e>
                      <m:sup>
                        <m:r>
                          <a:rPr lang="en-US" sz="2400" i="1">
                            <a:solidFill>
                              <a:schemeClr val="tx1"/>
                            </a:solidFill>
                            <a:effectLst/>
                            <a:latin typeface="Cambria Math" panose="02040503050406030204" pitchFamily="18" charset="0"/>
                            <a:ea typeface="Times New Roman" panose="02020603050405020304" pitchFamily="18" charset="0"/>
                          </a:rPr>
                          <m:t>2</m:t>
                        </m:r>
                      </m:sup>
                    </m:sSup>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là:</a:t>
                </a:r>
              </a:p>
              <a:p>
                <a:pPr algn="just"/>
                <a14:m>
                  <m:oMathPara xmlns:m="http://schemas.openxmlformats.org/officeDocument/2006/math">
                    <m:oMathParaPr>
                      <m:jc m:val="centerGroup"/>
                    </m:oMathParaPr>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𝑃</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𝑚</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𝑔</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1</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9</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78</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9</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78</m:t>
                      </m:r>
                      <m:r>
                        <a:rPr lang="en-US" sz="2400" i="1">
                          <a:solidFill>
                            <a:schemeClr val="tx1"/>
                          </a:solidFill>
                          <a:effectLst/>
                          <a:latin typeface="Cambria Math" panose="02040503050406030204" pitchFamily="18" charset="0"/>
                          <a:ea typeface="Times New Roman" panose="02020603050405020304" pitchFamily="18" charset="0"/>
                        </a:rPr>
                        <m:t>𝑁</m:t>
                      </m:r>
                    </m:oMath>
                  </m:oMathPara>
                </a14:m>
                <a:endPar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15000"/>
                  </a:lnSpc>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Trọng lượng của một vật thay đổi khi đem đến một nơi khác có gia tốc rơi tự do thay đổi.</a:t>
                </a:r>
              </a:p>
              <a:p>
                <a:pPr algn="just">
                  <a:lnSpc>
                    <a:spcPct val="115000"/>
                  </a:lnSpc>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Khối lượng là số đo lượng chất của vật. Vì vậy, khối lượng của một vật không thay đổi khi ta chuyển nó từ nơi này đến nơi khác.</a:t>
                </a:r>
              </a:p>
            </p:txBody>
          </p:sp>
        </mc:Choice>
        <mc:Fallback xmlns="">
          <p:sp>
            <p:nvSpPr>
              <p:cNvPr id="12" name="TextBox 11" descr="n16 zalo Nguyen Doan Thao Trang">
                <a:extLst>
                  <a:ext uri="{FF2B5EF4-FFF2-40B4-BE49-F238E27FC236}">
                    <a16:creationId xmlns:a16="http://schemas.microsoft.com/office/drawing/2014/main" id="{0B426505-9575-C45D-C146-5358CA9F9C0A}"/>
                  </a:ext>
                </a:extLst>
              </p:cNvPr>
              <p:cNvSpPr txBox="1">
                <a:spLocks noRot="1" noChangeAspect="1" noMove="1" noResize="1" noEditPoints="1" noAdjustHandles="1" noChangeArrowheads="1" noChangeShapeType="1" noTextEdit="1"/>
              </p:cNvSpPr>
              <p:nvPr/>
            </p:nvSpPr>
            <p:spPr>
              <a:xfrm>
                <a:off x="755759" y="3204825"/>
                <a:ext cx="11309276" cy="3621441"/>
              </a:xfrm>
              <a:prstGeom prst="rect">
                <a:avLst/>
              </a:prstGeom>
              <a:blipFill>
                <a:blip r:embed="rId3"/>
                <a:stretch>
                  <a:fillRect l="-863" t="-1178" r="-809" b="-3030"/>
                </a:stretch>
              </a:blipFill>
            </p:spPr>
            <p:txBody>
              <a:bodyPr/>
              <a:lstStyle/>
              <a:p>
                <a:r>
                  <a:rPr lang="en-US">
                    <a:noFill/>
                  </a:rPr>
                  <a:t> </a:t>
                </a:r>
              </a:p>
            </p:txBody>
          </p:sp>
        </mc:Fallback>
      </mc:AlternateContent>
    </p:spTree>
    <p:extLst>
      <p:ext uri="{BB962C8B-B14F-4D97-AF65-F5344CB8AC3E}">
        <p14:creationId xmlns:p14="http://schemas.microsoft.com/office/powerpoint/2010/main" val="12312397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left)">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descr="n16 zalo Nguyen Doan Thao Trang">
            <a:extLst>
              <a:ext uri="{FF2B5EF4-FFF2-40B4-BE49-F238E27FC236}">
                <a16:creationId xmlns:a16="http://schemas.microsoft.com/office/drawing/2014/main" xmlns="" id="{2C490E11-FE9A-A7D2-68CF-75D0F605E02C}"/>
              </a:ext>
            </a:extLst>
          </p:cNvPr>
          <p:cNvSpPr/>
          <p:nvPr/>
        </p:nvSpPr>
        <p:spPr>
          <a:xfrm flipH="1">
            <a:off x="563699" y="781145"/>
            <a:ext cx="4302767" cy="640080"/>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Trọng lực</a:t>
            </a:r>
          </a:p>
        </p:txBody>
      </p:sp>
      <p:sp>
        <p:nvSpPr>
          <p:cNvPr id="9" name="Oval 8" descr="n16 zalo Nguyen Doan Thao Trang">
            <a:extLst>
              <a:ext uri="{FF2B5EF4-FFF2-40B4-BE49-F238E27FC236}">
                <a16:creationId xmlns:a16="http://schemas.microsoft.com/office/drawing/2014/main" xmlns="" id="{45FD98A4-2FDE-0A65-CB27-7AB050B96F1D}"/>
              </a:ext>
            </a:extLst>
          </p:cNvPr>
          <p:cNvSpPr/>
          <p:nvPr/>
        </p:nvSpPr>
        <p:spPr>
          <a:xfrm>
            <a:off x="156390" y="781741"/>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Segoe UI" panose="020B0502040204020203" pitchFamily="34" charset="0"/>
                <a:ea typeface="Segoe UI Black" panose="020B0A02040204020203" pitchFamily="34" charset="0"/>
                <a:cs typeface="Segoe UI" panose="020B0502040204020203" pitchFamily="34" charset="0"/>
              </a:rPr>
              <a:t>I</a:t>
            </a:r>
            <a:endPar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algn="ctr"/>
            <a:r>
              <a:rPr lang="en-US" sz="4000">
                <a:solidFill>
                  <a:srgbClr val="529C98"/>
                </a:solidFill>
                <a:latin typeface="Segoe UI Black" panose="020B0A02040204020203" pitchFamily="34" charset="0"/>
                <a:ea typeface="Segoe UI Black" panose="020B0A02040204020203" pitchFamily="34" charset="0"/>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algn="ctr"/>
            <a:r>
              <a:rPr lang="en-US" sz="4000">
                <a:latin typeface="Segoe UI Black" panose="020B0A02040204020203" pitchFamily="34" charset="0"/>
                <a:ea typeface="Segoe UI Black" panose="020B0A02040204020203" pitchFamily="34" charset="0"/>
              </a:rPr>
              <a:t>Bài 17:</a:t>
            </a:r>
          </a:p>
        </p:txBody>
      </p:sp>
      <p:sp>
        <p:nvSpPr>
          <p:cNvPr id="3" name="TextBox 2" descr="n16 zalo Nguyen Doan Thao Trang">
            <a:extLst>
              <a:ext uri="{FF2B5EF4-FFF2-40B4-BE49-F238E27FC236}">
                <a16:creationId xmlns:a16="http://schemas.microsoft.com/office/drawing/2014/main" xmlns="" id="{5BB4C0D1-F976-E8A4-4A6C-7A6A1F49A59E}"/>
              </a:ext>
            </a:extLst>
          </p:cNvPr>
          <p:cNvSpPr txBox="1"/>
          <p:nvPr/>
        </p:nvSpPr>
        <p:spPr>
          <a:xfrm>
            <a:off x="796470" y="1451625"/>
            <a:ext cx="10747830" cy="545277"/>
          </a:xfrm>
          <a:prstGeom prst="rect">
            <a:avLst/>
          </a:prstGeom>
          <a:noFill/>
        </p:spPr>
        <p:txBody>
          <a:bodyPr wrap="square">
            <a:spAutoFit/>
          </a:bodyPr>
          <a:lstStyle/>
          <a:p>
            <a:pPr algn="just">
              <a:lnSpc>
                <a:spcPct val="115000"/>
              </a:lnSpc>
            </a:pPr>
            <a:r>
              <a:rPr lang="en-US" sz="28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3. Phân biệt trọng lượng và khối lượng:</a:t>
            </a:r>
            <a:endParaRPr lang="en-US" sz="28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6" name="Arrow: Pentagon 5" descr="n16 zalo Nguyen Doan Thao Trang">
            <a:extLst>
              <a:ext uri="{FF2B5EF4-FFF2-40B4-BE49-F238E27FC236}">
                <a16:creationId xmlns:a16="http://schemas.microsoft.com/office/drawing/2014/main" xmlns="" id="{2043A0AC-697F-DB61-C4BD-4780111B0BE1}"/>
              </a:ext>
            </a:extLst>
          </p:cNvPr>
          <p:cNvSpPr/>
          <p:nvPr/>
        </p:nvSpPr>
        <p:spPr>
          <a:xfrm flipH="1">
            <a:off x="384990" y="1996903"/>
            <a:ext cx="5303704" cy="2213148"/>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algn="just">
              <a:lnSpc>
                <a:spcPct val="115000"/>
              </a:lnSpc>
            </a:pP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Trọng lượng của một vật thay đổi khi đem đến một nơi khác có gia tốc rơi tự do thay đổi.</a:t>
            </a:r>
          </a:p>
        </p:txBody>
      </p:sp>
      <p:sp>
        <p:nvSpPr>
          <p:cNvPr id="7" name="Arrow: Pentagon 6" descr="n16 zalo Nguyen Doan Thao Trang">
            <a:extLst>
              <a:ext uri="{FF2B5EF4-FFF2-40B4-BE49-F238E27FC236}">
                <a16:creationId xmlns:a16="http://schemas.microsoft.com/office/drawing/2014/main" xmlns="" id="{F166A1A8-A036-2460-2857-9B09F4AEB319}"/>
              </a:ext>
            </a:extLst>
          </p:cNvPr>
          <p:cNvSpPr/>
          <p:nvPr/>
        </p:nvSpPr>
        <p:spPr>
          <a:xfrm>
            <a:off x="1486202" y="4369748"/>
            <a:ext cx="5303702" cy="2213148"/>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Khối lượng là số đo lượng chất của vật. Vì vậy, khối lượng của một vật không thay đổi khi ta chuyển nó từ nơi này đến nơi khác.</a:t>
            </a:r>
          </a:p>
        </p:txBody>
      </p:sp>
      <p:pic>
        <p:nvPicPr>
          <p:cNvPr id="4098" name="Picture 2" descr="n16 zalo Nguyen Doan Thao Trang">
            <a:extLst>
              <a:ext uri="{FF2B5EF4-FFF2-40B4-BE49-F238E27FC236}">
                <a16:creationId xmlns:a16="http://schemas.microsoft.com/office/drawing/2014/main" xmlns="" id="{36CB0411-659D-5C2A-989D-97C05B5D7F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37" t="22719" r="23437" b="20080"/>
          <a:stretch/>
        </p:blipFill>
        <p:spPr bwMode="auto">
          <a:xfrm>
            <a:off x="6885154" y="2300279"/>
            <a:ext cx="4921856" cy="381954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62322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6 zalo Nguyen Doan Thao Trang">
            <a:extLst>
              <a:ext uri="{FF2B5EF4-FFF2-40B4-BE49-F238E27FC236}">
                <a16:creationId xmlns:a16="http://schemas.microsoft.com/office/drawing/2014/main" xmlns="" id="{AD037DE2-2396-4E5D-91F1-0BCA2D1B6B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19" t="10996" r="14668"/>
          <a:stretch/>
        </p:blipFill>
        <p:spPr bwMode="auto">
          <a:xfrm>
            <a:off x="7102592" y="781145"/>
            <a:ext cx="4784218" cy="5258269"/>
          </a:xfrm>
          <a:prstGeom prst="rect">
            <a:avLst/>
          </a:prstGeom>
          <a:ln>
            <a:noFill/>
          </a:ln>
          <a:extLst>
            <a:ext uri="{53640926-AAD7-44D8-BBD7-CCE9431645EC}">
              <a14:shadowObscured xmlns:a14="http://schemas.microsoft.com/office/drawing/2010/main"/>
            </a:ext>
          </a:extLst>
        </p:spPr>
      </p:pic>
      <p:sp>
        <p:nvSpPr>
          <p:cNvPr id="4" name="TextBox 3" descr="n16 zalo Nguyen Doan Thao Trang">
            <a:extLst>
              <a:ext uri="{FF2B5EF4-FFF2-40B4-BE49-F238E27FC236}">
                <a16:creationId xmlns:a16="http://schemas.microsoft.com/office/drawing/2014/main" xmlns="" id="{92AC8B2D-CDD3-3E49-2FF6-411E9C662A5B}"/>
              </a:ext>
            </a:extLst>
          </p:cNvPr>
          <p:cNvSpPr txBox="1"/>
          <p:nvPr/>
        </p:nvSpPr>
        <p:spPr>
          <a:xfrm>
            <a:off x="945270" y="2175059"/>
            <a:ext cx="5967212" cy="1040798"/>
          </a:xfrm>
          <a:prstGeom prst="rect">
            <a:avLst/>
          </a:prstGeom>
          <a:noFill/>
          <a:ln w="28575">
            <a:solidFill>
              <a:schemeClr val="accent5">
                <a:lumMod val="60000"/>
                <a:lumOff val="40000"/>
              </a:schemeClr>
            </a:solidFill>
            <a:prstDash val="sysDash"/>
          </a:ln>
        </p:spPr>
        <p:txBody>
          <a:bodyPr wrap="square">
            <a:spAutoFit/>
          </a:bodyPr>
          <a:lstStyle/>
          <a:p>
            <a:pPr algn="just">
              <a:lnSpc>
                <a:spcPct val="115000"/>
              </a:lnSpc>
            </a:pPr>
            <a:r>
              <a:rPr lang="en-US" sz="2800">
                <a:solidFill>
                  <a:srgbClr val="003300"/>
                </a:solidFill>
                <a:latin typeface="Segoe UI" panose="020B0502040204020203" pitchFamily="34" charset="0"/>
                <a:ea typeface="Times New Roman" panose="02020603050405020304" pitchFamily="18" charset="0"/>
                <a:cs typeface="Segoe UI" panose="020B0502040204020203" pitchFamily="34" charset="0"/>
              </a:rPr>
              <a:t>V</a:t>
            </a:r>
            <a:r>
              <a:rPr lang="en-US" sz="28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ì toàn bộ khối lượng của con lật đật đều dồn vào trọng tâm.</a:t>
            </a:r>
          </a:p>
        </p:txBody>
      </p:sp>
      <p:sp>
        <p:nvSpPr>
          <p:cNvPr id="8" name="Arrow: Pentagon 7" descr="n16 zalo Nguyen Doan Thao Trang">
            <a:extLst>
              <a:ext uri="{FF2B5EF4-FFF2-40B4-BE49-F238E27FC236}">
                <a16:creationId xmlns:a16="http://schemas.microsoft.com/office/drawing/2014/main" xmlns="" id="{018E1098-8856-253B-1F00-32A2767D850A}"/>
              </a:ext>
            </a:extLst>
          </p:cNvPr>
          <p:cNvSpPr/>
          <p:nvPr/>
        </p:nvSpPr>
        <p:spPr>
          <a:xfrm flipH="1">
            <a:off x="563698" y="781145"/>
            <a:ext cx="6348784" cy="933356"/>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Vì sao con lật đật không bao giờ bị lật đổ?</a:t>
            </a:r>
            <a:endParaRPr kumimoji="0" lang="en-US" sz="2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9" name="Oval 8" descr="n16 zalo Nguyen Doan Thao Trang">
            <a:extLst>
              <a:ext uri="{FF2B5EF4-FFF2-40B4-BE49-F238E27FC236}">
                <a16:creationId xmlns:a16="http://schemas.microsoft.com/office/drawing/2014/main" xmlns="" id="{520CA66E-4C54-D54F-3382-A383EA4632FB}"/>
              </a:ext>
            </a:extLst>
          </p:cNvPr>
          <p:cNvSpPr/>
          <p:nvPr/>
        </p:nvSpPr>
        <p:spPr>
          <a:xfrm>
            <a:off x="293919" y="880360"/>
            <a:ext cx="731520" cy="73152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t>
            </a:r>
          </a:p>
        </p:txBody>
      </p:sp>
      <p:sp>
        <p:nvSpPr>
          <p:cNvPr id="10" name="Hexagon 9" descr="n16 zalo Nguyen Doan Thao Trang">
            <a:extLst>
              <a:ext uri="{FF2B5EF4-FFF2-40B4-BE49-F238E27FC236}">
                <a16:creationId xmlns:a16="http://schemas.microsoft.com/office/drawing/2014/main" xmlns="" id="{F6207038-6015-5D79-FC19-325B760A2F95}"/>
              </a:ext>
            </a:extLst>
          </p:cNvPr>
          <p:cNvSpPr/>
          <p:nvPr/>
        </p:nvSpPr>
        <p:spPr>
          <a:xfrm>
            <a:off x="945270" y="3410279"/>
            <a:ext cx="5920140" cy="1237921"/>
          </a:xfrm>
          <a:prstGeom prst="hexagon">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Trọng tâm có vai trò quan trọng trong sự cân bằng của các vật</a:t>
            </a:r>
            <a:endParaRPr lang="en-US" sz="2800">
              <a:solidFill>
                <a:schemeClr val="tx1"/>
              </a:solidFill>
            </a:endParaRPr>
          </a:p>
        </p:txBody>
      </p:sp>
      <p:sp>
        <p:nvSpPr>
          <p:cNvPr id="11" name="Arrow: Pentagon 10" descr="n16 zalo Nguyen Doan Thao Trang">
            <a:extLst>
              <a:ext uri="{FF2B5EF4-FFF2-40B4-BE49-F238E27FC236}">
                <a16:creationId xmlns:a16="http://schemas.microsoft.com/office/drawing/2014/main" xmlns="" id="{80819D7B-DEA2-042F-042C-9352596A5D44}"/>
              </a:ext>
            </a:extLst>
          </p:cNvPr>
          <p:cNvSpPr/>
          <p:nvPr/>
        </p:nvSpPr>
        <p:spPr>
          <a:xfrm flipH="1">
            <a:off x="614936" y="5106058"/>
            <a:ext cx="6348783" cy="933356"/>
          </a:xfrm>
          <a:prstGeom prst="homePlat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egoe UI" panose="020B0502040204020203" pitchFamily="34" charset="0"/>
                <a:ea typeface="Times New Roman" panose="02020603050405020304" pitchFamily="18" charset="0"/>
                <a:cs typeface="Segoe UI" panose="020B0502040204020203" pitchFamily="34" charset="0"/>
              </a:rPr>
              <a:t>L</a:t>
            </a: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àm thế nào để xác định được trọng tâm của một vật?</a:t>
            </a:r>
            <a:endParaRPr lang="en-US" sz="2800">
              <a:solidFill>
                <a:schemeClr val="tx1"/>
              </a:solidFill>
              <a:latin typeface="Segoe UI" panose="020B0502040204020203" pitchFamily="34" charset="0"/>
              <a:cs typeface="Segoe UI" panose="020B0502040204020203" pitchFamily="34" charset="0"/>
            </a:endParaRPr>
          </a:p>
        </p:txBody>
      </p:sp>
      <p:sp>
        <p:nvSpPr>
          <p:cNvPr id="12" name="Oval 11" descr="n16 zalo Nguyen Doan Thao Trang">
            <a:extLst>
              <a:ext uri="{FF2B5EF4-FFF2-40B4-BE49-F238E27FC236}">
                <a16:creationId xmlns:a16="http://schemas.microsoft.com/office/drawing/2014/main" xmlns="" id="{C350DA0F-41A4-E685-4B69-2D10AAF38E96}"/>
              </a:ext>
            </a:extLst>
          </p:cNvPr>
          <p:cNvSpPr/>
          <p:nvPr/>
        </p:nvSpPr>
        <p:spPr>
          <a:xfrm>
            <a:off x="293919" y="5246120"/>
            <a:ext cx="731520" cy="73152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Segoe UI Black" panose="020B0A02040204020203" pitchFamily="34" charset="0"/>
                <a:ea typeface="Segoe UI Black" panose="020B0A02040204020203" pitchFamily="34" charset="0"/>
              </a:rPr>
              <a:t>?</a:t>
            </a:r>
          </a:p>
        </p:txBody>
      </p:sp>
    </p:spTree>
    <p:extLst>
      <p:ext uri="{BB962C8B-B14F-4D97-AF65-F5344CB8AC3E}">
        <p14:creationId xmlns:p14="http://schemas.microsoft.com/office/powerpoint/2010/main" val="41176046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strVal val="4*#ppt_w"/>
                                          </p:val>
                                        </p:tav>
                                        <p:tav tm="100000">
                                          <p:val>
                                            <p:strVal val="#ppt_w"/>
                                          </p:val>
                                        </p:tav>
                                      </p:tavLst>
                                    </p:anim>
                                    <p:anim calcmode="lin" valueType="num">
                                      <p:cBhvr>
                                        <p:cTn id="24" dur="5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descr="n16 zalo Nguyen Doan Thao Trang">
            <a:extLst>
              <a:ext uri="{FF2B5EF4-FFF2-40B4-BE49-F238E27FC236}">
                <a16:creationId xmlns:a16="http://schemas.microsoft.com/office/drawing/2014/main" xmlns="" id="{2C490E11-FE9A-A7D2-68CF-75D0F605E02C}"/>
              </a:ext>
            </a:extLst>
          </p:cNvPr>
          <p:cNvSpPr/>
          <p:nvPr/>
        </p:nvSpPr>
        <p:spPr>
          <a:xfrm flipH="1">
            <a:off x="1516198" y="781145"/>
            <a:ext cx="9723301" cy="640080"/>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Xác định trọng tâm của một vật phẳng, mỏng</a:t>
            </a:r>
          </a:p>
        </p:txBody>
      </p:sp>
      <p:sp>
        <p:nvSpPr>
          <p:cNvPr id="9" name="Oval 8" descr="n16 zalo Nguyen Doan Thao Trang">
            <a:extLst>
              <a:ext uri="{FF2B5EF4-FFF2-40B4-BE49-F238E27FC236}">
                <a16:creationId xmlns:a16="http://schemas.microsoft.com/office/drawing/2014/main" xmlns="" id="{45FD98A4-2FDE-0A65-CB27-7AB050B96F1D}"/>
              </a:ext>
            </a:extLst>
          </p:cNvPr>
          <p:cNvSpPr/>
          <p:nvPr/>
        </p:nvSpPr>
        <p:spPr>
          <a:xfrm>
            <a:off x="1108890" y="781741"/>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t>
            </a: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algn="ctr"/>
            <a:r>
              <a:rPr lang="en-US" sz="4000">
                <a:solidFill>
                  <a:srgbClr val="529C98"/>
                </a:solidFill>
                <a:latin typeface="Segoe UI Black" panose="020B0A02040204020203" pitchFamily="34" charset="0"/>
                <a:ea typeface="Segoe UI Black" panose="020B0A02040204020203" pitchFamily="34" charset="0"/>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algn="ctr"/>
            <a:r>
              <a:rPr lang="en-US" sz="4000">
                <a:latin typeface="Segoe UI Black" panose="020B0A02040204020203" pitchFamily="34" charset="0"/>
                <a:ea typeface="Segoe UI Black" panose="020B0A02040204020203" pitchFamily="34" charset="0"/>
              </a:rPr>
              <a:t>Bài 17:</a:t>
            </a:r>
          </a:p>
        </p:txBody>
      </p:sp>
    </p:spTree>
    <p:extLst>
      <p:ext uri="{BB962C8B-B14F-4D97-AF65-F5344CB8AC3E}">
        <p14:creationId xmlns:p14="http://schemas.microsoft.com/office/powerpoint/2010/main" val="208066585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sp>
        <p:nvSpPr>
          <p:cNvPr id="6" name="Arrow: Pentagon 5" descr="n16 zalo Nguyen Doan Thao Trang">
            <a:hlinkClick r:id="rId3"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latin typeface="Segoe UI Black" panose="020B0A02040204020203" pitchFamily="34" charset="0"/>
                <a:ea typeface="Segoe UI Black" panose="020B0A02040204020203" pitchFamily="34" charset="0"/>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r>
                <a:rPr lang="en-US" sz="3600">
                  <a:solidFill>
                    <a:schemeClr val="bg1"/>
                  </a:solidFill>
                  <a:latin typeface="Segoe UI Black" panose="020B0A02040204020203" pitchFamily="34" charset="0"/>
                  <a:ea typeface="Segoe UI Black" panose="020B0A02040204020203" pitchFamily="34" charset="0"/>
                </a:rPr>
                <a:t>CHỌN 1 RƯƠNG KHO BÁU</a:t>
              </a:r>
            </a:p>
          </p:txBody>
        </p:sp>
      </p:grpSp>
      <p:grpSp>
        <p:nvGrpSpPr>
          <p:cNvPr id="9" name="Group 8" descr="n16 zalo Nguyen Doan Thao Trang">
            <a:extLst>
              <a:ext uri="{FF2B5EF4-FFF2-40B4-BE49-F238E27FC236}">
                <a16:creationId xmlns:a16="http://schemas.microsoft.com/office/drawing/2014/main" xmlns="" id="{8344F09A-83F7-E5AD-B37F-D4143139DF46}"/>
              </a:ext>
            </a:extLst>
          </p:cNvPr>
          <p:cNvGrpSpPr/>
          <p:nvPr/>
        </p:nvGrpSpPr>
        <p:grpSpPr>
          <a:xfrm>
            <a:off x="1027106" y="3835112"/>
            <a:ext cx="2834178" cy="1764589"/>
            <a:chOff x="2561794" y="5238197"/>
            <a:chExt cx="2834178" cy="1764589"/>
          </a:xfrm>
        </p:grpSpPr>
        <p:pic>
          <p:nvPicPr>
            <p:cNvPr id="2056" name="Picture 8" descr="Gold Bar Vector Images (over 29,000)">
              <a:extLst>
                <a:ext uri="{FF2B5EF4-FFF2-40B4-BE49-F238E27FC236}">
                  <a16:creationId xmlns:a16="http://schemas.microsoft.com/office/drawing/2014/main" xmlns="" id="{536C448D-0C6E-2782-9F38-C2B7635E6B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6083" y="523819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3B6A79EB-2550-797E-0216-E32630C4BBF5}"/>
                </a:ext>
              </a:extLst>
            </p:cNvPr>
            <p:cNvSpPr txBox="1"/>
            <p:nvPr/>
          </p:nvSpPr>
          <p:spPr>
            <a:xfrm>
              <a:off x="2561794" y="5612659"/>
              <a:ext cx="1346844" cy="1015663"/>
            </a:xfrm>
            <a:prstGeom prst="rect">
              <a:avLst/>
            </a:prstGeom>
            <a:noFill/>
          </p:spPr>
          <p:txBody>
            <a:bodyPr wrap="none" rtlCol="0">
              <a:spAutoFit/>
            </a:bodyPr>
            <a:lstStyle/>
            <a:p>
              <a:r>
                <a:rPr lang="en-US" sz="6000"/>
                <a:t>+20</a:t>
              </a:r>
            </a:p>
          </p:txBody>
        </p:sp>
      </p:grpSp>
      <p:grpSp>
        <p:nvGrpSpPr>
          <p:cNvPr id="16" name="Group 15" descr="n16 zalo Nguyen Doan Thao Trang">
            <a:extLst>
              <a:ext uri="{FF2B5EF4-FFF2-40B4-BE49-F238E27FC236}">
                <a16:creationId xmlns:a16="http://schemas.microsoft.com/office/drawing/2014/main" xmlns="" id="{95C21B80-0D98-065F-3995-FE935CC32516}"/>
              </a:ext>
            </a:extLst>
          </p:cNvPr>
          <p:cNvGrpSpPr/>
          <p:nvPr/>
        </p:nvGrpSpPr>
        <p:grpSpPr>
          <a:xfrm>
            <a:off x="8507411" y="3859594"/>
            <a:ext cx="2834178" cy="1764589"/>
            <a:chOff x="2561794" y="5238197"/>
            <a:chExt cx="2834178" cy="1764589"/>
          </a:xfrm>
        </p:grpSpPr>
        <p:pic>
          <p:nvPicPr>
            <p:cNvPr id="17" name="Picture 8" descr="Gold Bar Vector Images (over 29,000)">
              <a:extLst>
                <a:ext uri="{FF2B5EF4-FFF2-40B4-BE49-F238E27FC236}">
                  <a16:creationId xmlns:a16="http://schemas.microsoft.com/office/drawing/2014/main" xmlns="" id="{FD0F4D95-6037-EAC0-D5ED-4A37EC673F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6083" y="523819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6E6E69EB-0052-38A2-31DF-B290790911E3}"/>
                </a:ext>
              </a:extLst>
            </p:cNvPr>
            <p:cNvSpPr txBox="1"/>
            <p:nvPr/>
          </p:nvSpPr>
          <p:spPr>
            <a:xfrm>
              <a:off x="2561794" y="5612659"/>
              <a:ext cx="1346844" cy="1015663"/>
            </a:xfrm>
            <a:prstGeom prst="rect">
              <a:avLst/>
            </a:prstGeom>
            <a:noFill/>
          </p:spPr>
          <p:txBody>
            <a:bodyPr wrap="none" rtlCol="0">
              <a:spAutoFit/>
            </a:bodyPr>
            <a:lstStyle/>
            <a:p>
              <a:r>
                <a:rPr lang="en-US" sz="6000"/>
                <a:t>+50</a:t>
              </a:r>
            </a:p>
          </p:txBody>
        </p:sp>
      </p:grpSp>
      <p:grpSp>
        <p:nvGrpSpPr>
          <p:cNvPr id="19" name="Group 18" descr="n16 zalo Nguyen Doan Thao Trang">
            <a:extLst>
              <a:ext uri="{FF2B5EF4-FFF2-40B4-BE49-F238E27FC236}">
                <a16:creationId xmlns:a16="http://schemas.microsoft.com/office/drawing/2014/main" xmlns="" id="{3141C58E-2B5F-B253-B564-4BB439D2B2FE}"/>
              </a:ext>
            </a:extLst>
          </p:cNvPr>
          <p:cNvGrpSpPr/>
          <p:nvPr/>
        </p:nvGrpSpPr>
        <p:grpSpPr>
          <a:xfrm>
            <a:off x="4742697" y="3813840"/>
            <a:ext cx="2834178" cy="1764589"/>
            <a:chOff x="2561794" y="5238197"/>
            <a:chExt cx="2834178" cy="1764589"/>
          </a:xfrm>
        </p:grpSpPr>
        <p:pic>
          <p:nvPicPr>
            <p:cNvPr id="20" name="Picture 8" descr="Gold Bar Vector Images (over 29,000)">
              <a:extLst>
                <a:ext uri="{FF2B5EF4-FFF2-40B4-BE49-F238E27FC236}">
                  <a16:creationId xmlns:a16="http://schemas.microsoft.com/office/drawing/2014/main" xmlns="" id="{39B83E5C-F3BF-A131-D66F-F316D5D178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16083" y="523819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099F6A7-5941-293E-4B0A-7CD7F3A53A32}"/>
                </a:ext>
              </a:extLst>
            </p:cNvPr>
            <p:cNvSpPr txBox="1"/>
            <p:nvPr/>
          </p:nvSpPr>
          <p:spPr>
            <a:xfrm>
              <a:off x="2561794" y="5612659"/>
              <a:ext cx="1346844" cy="1015663"/>
            </a:xfrm>
            <a:prstGeom prst="rect">
              <a:avLst/>
            </a:prstGeom>
            <a:noFill/>
          </p:spPr>
          <p:txBody>
            <a:bodyPr wrap="none" rtlCol="0">
              <a:spAutoFit/>
            </a:bodyPr>
            <a:lstStyle/>
            <a:p>
              <a:r>
                <a:rPr lang="en-US" sz="6000"/>
                <a:t>+30</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r>
              <a:rPr lang="en-US" sz="5400">
                <a:solidFill>
                  <a:schemeClr val="bg1"/>
                </a:solidFill>
                <a:latin typeface="Segoe UI Black" panose="020B0A02040204020203" pitchFamily="34" charset="0"/>
                <a:ea typeface="Segoe UI Black" panose="020B0A02040204020203" pitchFamily="34" charset="0"/>
              </a:rPr>
              <a:t>CHÍNH XÁC!</a:t>
            </a:r>
          </a:p>
        </p:txBody>
      </p:sp>
      <p:pic>
        <p:nvPicPr>
          <p:cNvPr id="2054" name="Picture 6" descr="n16 zalo Nguyen Doan Thao Trang">
            <a:extLst>
              <a:ext uri="{FF2B5EF4-FFF2-40B4-BE49-F238E27FC236}">
                <a16:creationId xmlns:a16="http://schemas.microsoft.com/office/drawing/2014/main" xmlns="" id="{269F82BB-B253-1F44-1FC6-AD7308B249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36" t="5448" r="52244" b="51581"/>
          <a:stretch/>
        </p:blipFill>
        <p:spPr bwMode="auto">
          <a:xfrm>
            <a:off x="694061"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n16 zalo Nguyen Doan Thao Trang">
            <a:extLst>
              <a:ext uri="{FF2B5EF4-FFF2-40B4-BE49-F238E27FC236}">
                <a16:creationId xmlns:a16="http://schemas.microsoft.com/office/drawing/2014/main" xmlns="" id="{6464E809-8281-BE4D-664A-AD0CB9C9CC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n16 zalo Nguyen Doan Thao Trang">
            <a:extLst>
              <a:ext uri="{FF2B5EF4-FFF2-40B4-BE49-F238E27FC236}">
                <a16:creationId xmlns:a16="http://schemas.microsoft.com/office/drawing/2014/main" xmlns="" id="{612B6706-E235-6C40-EEEA-D8A2E22D16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829833"/>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205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75719"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4</a:t>
              </a:r>
            </a:p>
          </p:txBody>
        </p:sp>
      </p:grpSp>
      <p:sp>
        <p:nvSpPr>
          <p:cNvPr id="7" name="Arrow: Pentagon 6" descr="n16 zalo Nguyen Doan Thao Trang">
            <a:extLst>
              <a:ext uri="{FF2B5EF4-FFF2-40B4-BE49-F238E27FC236}">
                <a16:creationId xmlns:a16="http://schemas.microsoft.com/office/drawing/2014/main" xmlns="" id="{BEE84B7A-9377-C255-D601-43BEC8148C48}"/>
              </a:ext>
            </a:extLst>
          </p:cNvPr>
          <p:cNvSpPr/>
          <p:nvPr/>
        </p:nvSpPr>
        <p:spPr>
          <a:xfrm flipH="1">
            <a:off x="535475" y="1173813"/>
            <a:ext cx="7303688" cy="1215394"/>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lgn="just"/>
            <a:r>
              <a:rPr lang="en-US" sz="2400">
                <a:solidFill>
                  <a:schemeClr val="tx1"/>
                </a:solidFill>
                <a:latin typeface="Segoe UI" panose="020B0502040204020203" pitchFamily="34" charset="0"/>
                <a:cs typeface="Segoe UI" panose="020B0502040204020203" pitchFamily="34" charset="0"/>
              </a:rPr>
              <a:t>Treo một vật ở đầu một sợi dây. Khi vật ở trạng thái cân bằng, vật đã chịu tác dụng của những lực nào? Nhận xét?</a:t>
            </a:r>
          </a:p>
        </p:txBody>
      </p:sp>
      <p:sp>
        <p:nvSpPr>
          <p:cNvPr id="12" name="Oval 11" descr="n16 zalo Nguyen Doan Thao Trang">
            <a:extLst>
              <a:ext uri="{FF2B5EF4-FFF2-40B4-BE49-F238E27FC236}">
                <a16:creationId xmlns:a16="http://schemas.microsoft.com/office/drawing/2014/main" xmlns="" id="{A362940A-4A3B-0AFD-BBB7-DB26E10BAA16}"/>
              </a:ext>
            </a:extLst>
          </p:cNvPr>
          <p:cNvSpPr/>
          <p:nvPr/>
        </p:nvSpPr>
        <p:spPr>
          <a:xfrm>
            <a:off x="133350" y="141160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sp>
        <p:nvSpPr>
          <p:cNvPr id="13" name="Arrow: Pentagon 12" descr="n16 zalo Nguyen Doan Thao Trang">
            <a:extLst>
              <a:ext uri="{FF2B5EF4-FFF2-40B4-BE49-F238E27FC236}">
                <a16:creationId xmlns:a16="http://schemas.microsoft.com/office/drawing/2014/main" xmlns="" id="{1EF6E34A-C3C6-2D98-FCF9-7D81B5935DB3}"/>
              </a:ext>
            </a:extLst>
          </p:cNvPr>
          <p:cNvSpPr/>
          <p:nvPr/>
        </p:nvSpPr>
        <p:spPr>
          <a:xfrm flipH="1">
            <a:off x="432805" y="3186168"/>
            <a:ext cx="7406357"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Thảo luận nhóm và tiến hành thí nghiệm để tìm ra cách xác định trọng tâm của vật.</a:t>
            </a:r>
            <a:endParaRPr lang="en-US" sz="2400">
              <a:solidFill>
                <a:schemeClr val="tx1"/>
              </a:solidFill>
              <a:latin typeface="Segoe UI" panose="020B0502040204020203" pitchFamily="34" charset="0"/>
              <a:cs typeface="Segoe UI" panose="020B0502040204020203" pitchFamily="34" charset="0"/>
            </a:endParaRPr>
          </a:p>
        </p:txBody>
      </p:sp>
      <p:sp>
        <p:nvSpPr>
          <p:cNvPr id="15" name="Oval 14" descr="n16 zalo Nguyen Doan Thao Trang">
            <a:extLst>
              <a:ext uri="{FF2B5EF4-FFF2-40B4-BE49-F238E27FC236}">
                <a16:creationId xmlns:a16="http://schemas.microsoft.com/office/drawing/2014/main" xmlns="" id="{4314E933-9E75-107F-1D4D-A37CF521AE6F}"/>
              </a:ext>
            </a:extLst>
          </p:cNvPr>
          <p:cNvSpPr/>
          <p:nvPr/>
        </p:nvSpPr>
        <p:spPr>
          <a:xfrm>
            <a:off x="133350" y="3186168"/>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
        <p:nvSpPr>
          <p:cNvPr id="16" name="Arrow: Pentagon 15" descr="n16 zalo Nguyen Doan Thao Trang">
            <a:extLst>
              <a:ext uri="{FF2B5EF4-FFF2-40B4-BE49-F238E27FC236}">
                <a16:creationId xmlns:a16="http://schemas.microsoft.com/office/drawing/2014/main" xmlns="" id="{550E0F0B-DDD8-5D01-341D-CBC9535CC632}"/>
              </a:ext>
            </a:extLst>
          </p:cNvPr>
          <p:cNvSpPr/>
          <p:nvPr/>
        </p:nvSpPr>
        <p:spPr>
          <a:xfrm flipH="1">
            <a:off x="579161" y="4914901"/>
            <a:ext cx="7260001" cy="1691480"/>
          </a:xfrm>
          <a:prstGeom prst="homePlate">
            <a:avLst>
              <a:gd name="adj" fmla="val 22970"/>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Xác định trọng tâm của vật hình tròn, hình vuông, hình tam giác, HCN? </a:t>
            </a:r>
          </a:p>
          <a:p>
            <a:pPr marL="228600"/>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Em hãy rút ra nhận xét về trọng tâm của các vật phẳng có hình dạng đối xứng.</a:t>
            </a:r>
            <a:endParaRPr lang="en-US" sz="2400">
              <a:solidFill>
                <a:schemeClr val="tx1"/>
              </a:solidFill>
              <a:latin typeface="Segoe UI" panose="020B0502040204020203" pitchFamily="34" charset="0"/>
              <a:cs typeface="Segoe UI" panose="020B0502040204020203" pitchFamily="34" charset="0"/>
            </a:endParaRPr>
          </a:p>
        </p:txBody>
      </p:sp>
      <p:sp>
        <p:nvSpPr>
          <p:cNvPr id="17" name="Oval 16" descr="n16 zalo Nguyen Doan Thao Trang">
            <a:extLst>
              <a:ext uri="{FF2B5EF4-FFF2-40B4-BE49-F238E27FC236}">
                <a16:creationId xmlns:a16="http://schemas.microsoft.com/office/drawing/2014/main" xmlns="" id="{8BE89E27-EB0A-FFA8-F451-F409338F7AD3}"/>
              </a:ext>
            </a:extLst>
          </p:cNvPr>
          <p:cNvSpPr/>
          <p:nvPr/>
        </p:nvSpPr>
        <p:spPr>
          <a:xfrm>
            <a:off x="177039" y="538952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3</a:t>
            </a:r>
          </a:p>
        </p:txBody>
      </p:sp>
      <p:pic>
        <p:nvPicPr>
          <p:cNvPr id="20" name="Picture 19" descr="n16 zalo Nguyen Doan Thao Trang">
            <a:extLst>
              <a:ext uri="{FF2B5EF4-FFF2-40B4-BE49-F238E27FC236}">
                <a16:creationId xmlns:a16="http://schemas.microsoft.com/office/drawing/2014/main" xmlns="" id="{6B2D0BE0-AEEE-B445-A342-9E82D9A66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398" y="1163478"/>
            <a:ext cx="3513797" cy="5442903"/>
          </a:xfrm>
          <a:prstGeom prst="rect">
            <a:avLst/>
          </a:prstGeom>
        </p:spPr>
      </p:pic>
    </p:spTree>
    <p:extLst>
      <p:ext uri="{BB962C8B-B14F-4D97-AF65-F5344CB8AC3E}">
        <p14:creationId xmlns:p14="http://schemas.microsoft.com/office/powerpoint/2010/main" val="1413354887"/>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75719"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4</a:t>
              </a:r>
            </a:p>
          </p:txBody>
        </p:sp>
      </p:grpSp>
      <p:sp>
        <p:nvSpPr>
          <p:cNvPr id="9" name="TextBox 8" descr="n16 zalo Nguyen Doan Thao Trang">
            <a:extLst>
              <a:ext uri="{FF2B5EF4-FFF2-40B4-BE49-F238E27FC236}">
                <a16:creationId xmlns:a16="http://schemas.microsoft.com/office/drawing/2014/main" xmlns="" id="{4E8C641B-614A-D267-9412-642F2B375FB4}"/>
              </a:ext>
            </a:extLst>
          </p:cNvPr>
          <p:cNvSpPr txBox="1"/>
          <p:nvPr/>
        </p:nvSpPr>
        <p:spPr>
          <a:xfrm>
            <a:off x="1005968" y="2705091"/>
            <a:ext cx="6699841" cy="1200329"/>
          </a:xfrm>
          <a:prstGeom prst="rect">
            <a:avLst/>
          </a:prstGeom>
          <a:noFill/>
          <a:ln w="28575">
            <a:solidFill>
              <a:schemeClr val="accent5">
                <a:lumMod val="40000"/>
                <a:lumOff val="60000"/>
              </a:schemeClr>
            </a:solidFill>
            <a:prstDash val="sysDash"/>
          </a:ln>
        </p:spPr>
        <p:txBody>
          <a:bodyPr wrap="square">
            <a:spAutoFit/>
          </a:bodyPr>
          <a:lstStyle/>
          <a:p>
            <a:pPr algn="just"/>
            <a:r>
              <a:rPr lang="en-US" sz="2400">
                <a:effectLst/>
                <a:latin typeface="Segoe UI" panose="020B0502040204020203" pitchFamily="34" charset="0"/>
                <a:ea typeface="Times New Roman" panose="02020603050405020304" pitchFamily="18" charset="0"/>
                <a:cs typeface="Segoe UI" panose="020B0502040204020203" pitchFamily="34" charset="0"/>
              </a:rPr>
              <a:t>Tác dụng lên vật gồm lực căng của sợi dây và trọng lực  của vật, đây là 2 lực trực đối: 2 lực nằm trên cùng 1 giá và có cùng độ lớn.</a:t>
            </a:r>
          </a:p>
        </p:txBody>
      </p:sp>
      <p:grpSp>
        <p:nvGrpSpPr>
          <p:cNvPr id="14" name="Group 13" descr="n16 zalo Nguyen Doan Thao Trang">
            <a:extLst>
              <a:ext uri="{FF2B5EF4-FFF2-40B4-BE49-F238E27FC236}">
                <a16:creationId xmlns:a16="http://schemas.microsoft.com/office/drawing/2014/main" xmlns="" id="{1BD311CF-3009-1243-01BE-084215461398}"/>
              </a:ext>
            </a:extLst>
          </p:cNvPr>
          <p:cNvGrpSpPr/>
          <p:nvPr/>
        </p:nvGrpSpPr>
        <p:grpSpPr>
          <a:xfrm>
            <a:off x="9405938" y="1173813"/>
            <a:ext cx="1247775" cy="3503613"/>
            <a:chOff x="7653337" y="1447800"/>
            <a:chExt cx="1247775" cy="3503613"/>
          </a:xfrm>
        </p:grpSpPr>
        <p:grpSp>
          <p:nvGrpSpPr>
            <p:cNvPr id="18" name="Group 28">
              <a:extLst>
                <a:ext uri="{FF2B5EF4-FFF2-40B4-BE49-F238E27FC236}">
                  <a16:creationId xmlns:a16="http://schemas.microsoft.com/office/drawing/2014/main" xmlns="" id="{AE2BDE83-6B5D-A9BD-37B8-0CA5DFA0B31D}"/>
                </a:ext>
              </a:extLst>
            </p:cNvPr>
            <p:cNvGrpSpPr>
              <a:grpSpLocks/>
            </p:cNvGrpSpPr>
            <p:nvPr/>
          </p:nvGrpSpPr>
          <p:grpSpPr bwMode="auto">
            <a:xfrm>
              <a:off x="7653337" y="1447800"/>
              <a:ext cx="1247775" cy="3503613"/>
              <a:chOff x="4774" y="687"/>
              <a:chExt cx="786" cy="2207"/>
            </a:xfrm>
          </p:grpSpPr>
          <p:sp>
            <p:nvSpPr>
              <p:cNvPr id="23" name="Freeform 29" descr="Sand">
                <a:extLst>
                  <a:ext uri="{FF2B5EF4-FFF2-40B4-BE49-F238E27FC236}">
                    <a16:creationId xmlns:a16="http://schemas.microsoft.com/office/drawing/2014/main" xmlns="" id="{B84376DC-7380-CE5D-B8C5-1FFE211A5ECF}"/>
                  </a:ext>
                </a:extLst>
              </p:cNvPr>
              <p:cNvSpPr>
                <a:spLocks/>
              </p:cNvSpPr>
              <p:nvPr/>
            </p:nvSpPr>
            <p:spPr bwMode="auto">
              <a:xfrm>
                <a:off x="4774" y="2198"/>
                <a:ext cx="786" cy="696"/>
              </a:xfrm>
              <a:custGeom>
                <a:avLst/>
                <a:gdLst>
                  <a:gd name="T0" fmla="*/ 10 w 1928"/>
                  <a:gd name="T1" fmla="*/ 289 h 1888"/>
                  <a:gd name="T2" fmla="*/ 166 w 1928"/>
                  <a:gd name="T3" fmla="*/ 59 h 1888"/>
                  <a:gd name="T4" fmla="*/ 499 w 1928"/>
                  <a:gd name="T5" fmla="*/ 24 h 1888"/>
                  <a:gd name="T6" fmla="*/ 753 w 1928"/>
                  <a:gd name="T7" fmla="*/ 201 h 1888"/>
                  <a:gd name="T8" fmla="*/ 695 w 1928"/>
                  <a:gd name="T9" fmla="*/ 448 h 1888"/>
                  <a:gd name="T10" fmla="*/ 597 w 1928"/>
                  <a:gd name="T11" fmla="*/ 643 h 1888"/>
                  <a:gd name="T12" fmla="*/ 362 w 1928"/>
                  <a:gd name="T13" fmla="*/ 678 h 1888"/>
                  <a:gd name="T14" fmla="*/ 108 w 1928"/>
                  <a:gd name="T15" fmla="*/ 537 h 1888"/>
                  <a:gd name="T16" fmla="*/ 10 w 1928"/>
                  <a:gd name="T17" fmla="*/ 289 h 1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8"/>
                  <a:gd name="T28" fmla="*/ 0 h 1888"/>
                  <a:gd name="T29" fmla="*/ 1928 w 1928"/>
                  <a:gd name="T30" fmla="*/ 1888 h 18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8" h="1888">
                    <a:moveTo>
                      <a:pt x="24" y="784"/>
                    </a:moveTo>
                    <a:cubicBezTo>
                      <a:pt x="48" y="568"/>
                      <a:pt x="208" y="280"/>
                      <a:pt x="408" y="160"/>
                    </a:cubicBezTo>
                    <a:cubicBezTo>
                      <a:pt x="608" y="40"/>
                      <a:pt x="984" y="0"/>
                      <a:pt x="1224" y="64"/>
                    </a:cubicBezTo>
                    <a:cubicBezTo>
                      <a:pt x="1464" y="128"/>
                      <a:pt x="1768" y="352"/>
                      <a:pt x="1848" y="544"/>
                    </a:cubicBezTo>
                    <a:cubicBezTo>
                      <a:pt x="1928" y="736"/>
                      <a:pt x="1768" y="1016"/>
                      <a:pt x="1704" y="1216"/>
                    </a:cubicBezTo>
                    <a:cubicBezTo>
                      <a:pt x="1640" y="1416"/>
                      <a:pt x="1600" y="1640"/>
                      <a:pt x="1464" y="1744"/>
                    </a:cubicBezTo>
                    <a:cubicBezTo>
                      <a:pt x="1328" y="1848"/>
                      <a:pt x="1088" y="1888"/>
                      <a:pt x="888" y="1840"/>
                    </a:cubicBezTo>
                    <a:cubicBezTo>
                      <a:pt x="688" y="1792"/>
                      <a:pt x="408" y="1624"/>
                      <a:pt x="264" y="1456"/>
                    </a:cubicBezTo>
                    <a:cubicBezTo>
                      <a:pt x="120" y="1288"/>
                      <a:pt x="0" y="1000"/>
                      <a:pt x="24" y="784"/>
                    </a:cubicBezTo>
                    <a:close/>
                  </a:path>
                </a:pathLst>
              </a:custGeom>
              <a:blipFill dpi="0" rotWithShape="1">
                <a:blip r:embed="rId3"/>
                <a:srcRect/>
                <a:tile tx="0" ty="0" sx="100000" sy="100000" flip="none" algn="tl"/>
              </a:blipFill>
              <a:ln w="9525">
                <a:solidFill>
                  <a:schemeClr val="tx1"/>
                </a:solidFill>
                <a:round/>
                <a:headEnd/>
                <a:tailEnd/>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sp>
            <p:nvSpPr>
              <p:cNvPr id="24" name="Line 30">
                <a:extLst>
                  <a:ext uri="{FF2B5EF4-FFF2-40B4-BE49-F238E27FC236}">
                    <a16:creationId xmlns:a16="http://schemas.microsoft.com/office/drawing/2014/main" xmlns="" id="{1FA8AED8-CE35-69B1-B597-01B5FD1DAB06}"/>
                  </a:ext>
                </a:extLst>
              </p:cNvPr>
              <p:cNvSpPr>
                <a:spLocks noChangeShapeType="1"/>
              </p:cNvSpPr>
              <p:nvPr/>
            </p:nvSpPr>
            <p:spPr bwMode="auto">
              <a:xfrm>
                <a:off x="5167" y="735"/>
                <a:ext cx="0" cy="1473"/>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sp>
            <p:nvSpPr>
              <p:cNvPr id="25" name="Freeform 31" descr="Light upward diagonal">
                <a:extLst>
                  <a:ext uri="{FF2B5EF4-FFF2-40B4-BE49-F238E27FC236}">
                    <a16:creationId xmlns:a16="http://schemas.microsoft.com/office/drawing/2014/main" xmlns="" id="{BC8EB17F-4BED-84E2-1C5B-9C8F2ACEA699}"/>
                  </a:ext>
                </a:extLst>
              </p:cNvPr>
              <p:cNvSpPr>
                <a:spLocks/>
              </p:cNvSpPr>
              <p:nvPr/>
            </p:nvSpPr>
            <p:spPr bwMode="auto">
              <a:xfrm>
                <a:off x="4965" y="687"/>
                <a:ext cx="410" cy="116"/>
              </a:xfrm>
              <a:custGeom>
                <a:avLst/>
                <a:gdLst>
                  <a:gd name="T0" fmla="*/ 0 w 1056"/>
                  <a:gd name="T1" fmla="*/ 0 h 240"/>
                  <a:gd name="T2" fmla="*/ 0 w 1056"/>
                  <a:gd name="T3" fmla="*/ 116 h 240"/>
                  <a:gd name="T4" fmla="*/ 410 w 1056"/>
                  <a:gd name="T5" fmla="*/ 116 h 240"/>
                  <a:gd name="T6" fmla="*/ 410 w 1056"/>
                  <a:gd name="T7" fmla="*/ 0 h 240"/>
                  <a:gd name="T8" fmla="*/ 0 60000 65536"/>
                  <a:gd name="T9" fmla="*/ 0 60000 65536"/>
                  <a:gd name="T10" fmla="*/ 0 60000 65536"/>
                  <a:gd name="T11" fmla="*/ 0 60000 65536"/>
                  <a:gd name="T12" fmla="*/ 0 w 1056"/>
                  <a:gd name="T13" fmla="*/ 0 h 240"/>
                  <a:gd name="T14" fmla="*/ 1056 w 1056"/>
                  <a:gd name="T15" fmla="*/ 240 h 240"/>
                </a:gdLst>
                <a:ahLst/>
                <a:cxnLst>
                  <a:cxn ang="T8">
                    <a:pos x="T0" y="T1"/>
                  </a:cxn>
                  <a:cxn ang="T9">
                    <a:pos x="T2" y="T3"/>
                  </a:cxn>
                  <a:cxn ang="T10">
                    <a:pos x="T4" y="T5"/>
                  </a:cxn>
                  <a:cxn ang="T11">
                    <a:pos x="T6" y="T7"/>
                  </a:cxn>
                </a:cxnLst>
                <a:rect l="T12" t="T13" r="T14" b="T15"/>
                <a:pathLst>
                  <a:path w="1056" h="240">
                    <a:moveTo>
                      <a:pt x="0" y="0"/>
                    </a:moveTo>
                    <a:lnTo>
                      <a:pt x="0" y="240"/>
                    </a:lnTo>
                    <a:lnTo>
                      <a:pt x="1056" y="240"/>
                    </a:lnTo>
                    <a:lnTo>
                      <a:pt x="1056" y="0"/>
                    </a:lnTo>
                  </a:path>
                </a:pathLst>
              </a:custGeom>
              <a:pattFill prst="ltUpDiag">
                <a:fgClr>
                  <a:schemeClr val="tx1"/>
                </a:fgClr>
                <a:bgClr>
                  <a:schemeClr val="bg1"/>
                </a:bgClr>
              </a:pattFill>
              <a:ln w="9525">
                <a:solidFill>
                  <a:schemeClr val="tx1"/>
                </a:solidFill>
                <a:round/>
                <a:headEnd/>
                <a:tailEnd/>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sp>
            <p:nvSpPr>
              <p:cNvPr id="26" name="WordArt 32">
                <a:extLst>
                  <a:ext uri="{FF2B5EF4-FFF2-40B4-BE49-F238E27FC236}">
                    <a16:creationId xmlns:a16="http://schemas.microsoft.com/office/drawing/2014/main" xmlns="" id="{4A765DA9-FF72-5B60-09B9-C9750A8DFC90}"/>
                  </a:ext>
                </a:extLst>
              </p:cNvPr>
              <p:cNvSpPr>
                <a:spLocks noChangeArrowheads="1" noChangeShapeType="1" noTextEdit="1"/>
              </p:cNvSpPr>
              <p:nvPr/>
            </p:nvSpPr>
            <p:spPr bwMode="auto">
              <a:xfrm>
                <a:off x="5243" y="1994"/>
                <a:ext cx="122" cy="148"/>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sz="3600" b="1" kern="10"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VNI-Helve"/>
                  </a:rPr>
                  <a:t>A</a:t>
                </a:r>
              </a:p>
            </p:txBody>
          </p:sp>
        </p:grpSp>
        <p:grpSp>
          <p:nvGrpSpPr>
            <p:cNvPr id="19" name="Group 33">
              <a:extLst>
                <a:ext uri="{FF2B5EF4-FFF2-40B4-BE49-F238E27FC236}">
                  <a16:creationId xmlns:a16="http://schemas.microsoft.com/office/drawing/2014/main" xmlns="" id="{218E1819-4536-3B66-22DA-55F9A82340BC}"/>
                </a:ext>
              </a:extLst>
            </p:cNvPr>
            <p:cNvGrpSpPr>
              <a:grpSpLocks/>
            </p:cNvGrpSpPr>
            <p:nvPr/>
          </p:nvGrpSpPr>
          <p:grpSpPr bwMode="auto">
            <a:xfrm>
              <a:off x="8226425" y="4114800"/>
              <a:ext cx="387350" cy="279400"/>
              <a:chOff x="5135" y="2367"/>
              <a:chExt cx="244" cy="176"/>
            </a:xfrm>
          </p:grpSpPr>
          <p:sp>
            <p:nvSpPr>
              <p:cNvPr id="21" name="Oval 34">
                <a:extLst>
                  <a:ext uri="{FF2B5EF4-FFF2-40B4-BE49-F238E27FC236}">
                    <a16:creationId xmlns:a16="http://schemas.microsoft.com/office/drawing/2014/main" xmlns="" id="{D301FD6A-45BA-4ABF-4C37-98533CC499FB}"/>
                  </a:ext>
                </a:extLst>
              </p:cNvPr>
              <p:cNvSpPr>
                <a:spLocks noChangeArrowheads="1"/>
              </p:cNvSpPr>
              <p:nvPr/>
            </p:nvSpPr>
            <p:spPr bwMode="auto">
              <a:xfrm>
                <a:off x="5135" y="2479"/>
                <a:ext cx="64" cy="64"/>
              </a:xfrm>
              <a:prstGeom prst="ellipse">
                <a:avLst/>
              </a:prstGeom>
              <a:solidFill>
                <a:schemeClr val="bg1"/>
              </a:solidFill>
              <a:ln w="12700">
                <a:solidFill>
                  <a:srgbClr val="003366"/>
                </a:solidFill>
                <a:round/>
                <a:headEnd/>
                <a:tailEnd/>
              </a:ln>
            </p:spPr>
            <p:txBody>
              <a:bodyPr wrap="none"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sp>
            <p:nvSpPr>
              <p:cNvPr id="22" name="WordArt 35">
                <a:extLst>
                  <a:ext uri="{FF2B5EF4-FFF2-40B4-BE49-F238E27FC236}">
                    <a16:creationId xmlns:a16="http://schemas.microsoft.com/office/drawing/2014/main" xmlns="" id="{B2322238-A565-CCDA-7CE8-84168C3C7ABD}"/>
                  </a:ext>
                </a:extLst>
              </p:cNvPr>
              <p:cNvSpPr>
                <a:spLocks noChangeArrowheads="1" noChangeShapeType="1" noTextEdit="1"/>
              </p:cNvSpPr>
              <p:nvPr/>
            </p:nvSpPr>
            <p:spPr bwMode="auto">
              <a:xfrm>
                <a:off x="5257" y="2367"/>
                <a:ext cx="122" cy="148"/>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sz="3600" b="1" kern="10"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VNI-Helve"/>
                  </a:rPr>
                  <a:t>G</a:t>
                </a:r>
              </a:p>
            </p:txBody>
          </p:sp>
        </p:grpSp>
      </p:grpSp>
      <p:grpSp>
        <p:nvGrpSpPr>
          <p:cNvPr id="27" name="Group 26" descr="n16 zalo Nguyen Doan Thao Trang">
            <a:extLst>
              <a:ext uri="{FF2B5EF4-FFF2-40B4-BE49-F238E27FC236}">
                <a16:creationId xmlns:a16="http://schemas.microsoft.com/office/drawing/2014/main" xmlns="" id="{C6C92BBC-32E2-EE1A-E7FB-C1358395277A}"/>
              </a:ext>
            </a:extLst>
          </p:cNvPr>
          <p:cNvGrpSpPr/>
          <p:nvPr/>
        </p:nvGrpSpPr>
        <p:grpSpPr>
          <a:xfrm>
            <a:off x="10031413" y="2160593"/>
            <a:ext cx="622299" cy="1438920"/>
            <a:chOff x="8278812" y="2434581"/>
            <a:chExt cx="622299" cy="1438920"/>
          </a:xfrm>
        </p:grpSpPr>
        <p:sp>
          <p:nvSpPr>
            <p:cNvPr id="28" name="Line 36">
              <a:extLst>
                <a:ext uri="{FF2B5EF4-FFF2-40B4-BE49-F238E27FC236}">
                  <a16:creationId xmlns:a16="http://schemas.microsoft.com/office/drawing/2014/main" xmlns="" id="{C2DAD64B-F675-B6CB-F473-773338E4A055}"/>
                </a:ext>
              </a:extLst>
            </p:cNvPr>
            <p:cNvSpPr>
              <a:spLocks noChangeShapeType="1"/>
            </p:cNvSpPr>
            <p:nvPr/>
          </p:nvSpPr>
          <p:spPr bwMode="auto">
            <a:xfrm>
              <a:off x="8278812" y="2497138"/>
              <a:ext cx="0" cy="1376363"/>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graphicFrame>
          <p:nvGraphicFramePr>
            <p:cNvPr id="29" name="Object 38">
              <a:extLst>
                <a:ext uri="{FF2B5EF4-FFF2-40B4-BE49-F238E27FC236}">
                  <a16:creationId xmlns:a16="http://schemas.microsoft.com/office/drawing/2014/main" xmlns="" id="{7309DC42-C399-9549-0ADA-627AE357D801}"/>
                </a:ext>
              </a:extLst>
            </p:cNvPr>
            <p:cNvGraphicFramePr>
              <a:graphicFrameLocks noChangeAspect="1"/>
            </p:cNvGraphicFramePr>
            <p:nvPr/>
          </p:nvGraphicFramePr>
          <p:xfrm>
            <a:off x="8516936" y="2434581"/>
            <a:ext cx="384175" cy="613420"/>
          </p:xfrm>
          <a:graphic>
            <a:graphicData uri="http://schemas.openxmlformats.org/presentationml/2006/ole">
              <mc:AlternateContent xmlns:mc="http://schemas.openxmlformats.org/markup-compatibility/2006">
                <mc:Choice xmlns:v="urn:schemas-microsoft-com:vml" Requires="v">
                  <p:oleObj spid="_x0000_s1034" name="Equation" r:id="rId4" imgW="152280" imgH="203040" progId="Equation.DSMT4">
                    <p:embed/>
                  </p:oleObj>
                </mc:Choice>
                <mc:Fallback>
                  <p:oleObj name="Equation" r:id="rId4" imgW="152280" imgH="203040" progId="Equation.DSMT4">
                    <p:embed/>
                    <p:pic>
                      <p:nvPicPr>
                        <p:cNvPr id="189" name="Object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6936" y="2434581"/>
                          <a:ext cx="384175" cy="613420"/>
                        </a:xfrm>
                        <a:prstGeom prst="rect">
                          <a:avLst/>
                        </a:prstGeom>
                        <a:noFill/>
                        <a:ln w="9525">
                          <a:noFill/>
                          <a:miter lim="800000"/>
                          <a:headEnd/>
                          <a:tailEnd/>
                        </a:ln>
                        <a:effectLst/>
                      </p:spPr>
                    </p:pic>
                  </p:oleObj>
                </mc:Fallback>
              </mc:AlternateContent>
            </a:graphicData>
          </a:graphic>
        </p:graphicFrame>
      </p:grpSp>
      <p:grpSp>
        <p:nvGrpSpPr>
          <p:cNvPr id="30" name="Group 29" descr="n16 zalo Nguyen Doan Thao Trang">
            <a:extLst>
              <a:ext uri="{FF2B5EF4-FFF2-40B4-BE49-F238E27FC236}">
                <a16:creationId xmlns:a16="http://schemas.microsoft.com/office/drawing/2014/main" xmlns="" id="{FF594BD9-8B4B-09BC-F363-A60F51714212}"/>
              </a:ext>
            </a:extLst>
          </p:cNvPr>
          <p:cNvGrpSpPr/>
          <p:nvPr/>
        </p:nvGrpSpPr>
        <p:grpSpPr>
          <a:xfrm>
            <a:off x="10031413" y="4064650"/>
            <a:ext cx="615949" cy="1473122"/>
            <a:chOff x="8278812" y="4338638"/>
            <a:chExt cx="615949" cy="1473122"/>
          </a:xfrm>
        </p:grpSpPr>
        <p:sp>
          <p:nvSpPr>
            <p:cNvPr id="31" name="Line 37">
              <a:extLst>
                <a:ext uri="{FF2B5EF4-FFF2-40B4-BE49-F238E27FC236}">
                  <a16:creationId xmlns:a16="http://schemas.microsoft.com/office/drawing/2014/main" xmlns="" id="{736EB5AD-31A9-F83A-FCDD-3BDB0DB261CD}"/>
                </a:ext>
              </a:extLst>
            </p:cNvPr>
            <p:cNvSpPr>
              <a:spLocks noChangeShapeType="1"/>
            </p:cNvSpPr>
            <p:nvPr/>
          </p:nvSpPr>
          <p:spPr bwMode="auto">
            <a:xfrm flipV="1">
              <a:off x="8278812" y="4338638"/>
              <a:ext cx="0" cy="1376363"/>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graphicFrame>
          <p:nvGraphicFramePr>
            <p:cNvPr id="32" name="Object 39">
              <a:extLst>
                <a:ext uri="{FF2B5EF4-FFF2-40B4-BE49-F238E27FC236}">
                  <a16:creationId xmlns:a16="http://schemas.microsoft.com/office/drawing/2014/main" xmlns="" id="{44DB1020-05E9-7934-006F-BD75325D43BE}"/>
                </a:ext>
              </a:extLst>
            </p:cNvPr>
            <p:cNvGraphicFramePr>
              <a:graphicFrameLocks noChangeAspect="1"/>
            </p:cNvGraphicFramePr>
            <p:nvPr/>
          </p:nvGraphicFramePr>
          <p:xfrm>
            <a:off x="8516936" y="5154614"/>
            <a:ext cx="377825" cy="657146"/>
          </p:xfrm>
          <a:graphic>
            <a:graphicData uri="http://schemas.openxmlformats.org/presentationml/2006/ole">
              <mc:AlternateContent xmlns:mc="http://schemas.openxmlformats.org/markup-compatibility/2006">
                <mc:Choice xmlns:v="urn:schemas-microsoft-com:vml" Requires="v">
                  <p:oleObj spid="_x0000_s1035" name="Equation" r:id="rId6" imgW="139680" imgH="203040" progId="Equation.DSMT4">
                    <p:embed/>
                  </p:oleObj>
                </mc:Choice>
                <mc:Fallback>
                  <p:oleObj name="Equation" r:id="rId6" imgW="139680" imgH="203040" progId="Equation.DSMT4">
                    <p:embed/>
                    <p:pic>
                      <p:nvPicPr>
                        <p:cNvPr id="190" name="Object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6936" y="5154614"/>
                          <a:ext cx="377825" cy="657146"/>
                        </a:xfrm>
                        <a:prstGeom prst="rect">
                          <a:avLst/>
                        </a:prstGeom>
                        <a:noFill/>
                        <a:ln w="9525">
                          <a:noFill/>
                          <a:miter lim="800000"/>
                          <a:headEnd/>
                          <a:tailEnd/>
                        </a:ln>
                        <a:effectLst/>
                      </p:spPr>
                    </p:pic>
                  </p:oleObj>
                </mc:Fallback>
              </mc:AlternateContent>
            </a:graphicData>
          </a:graphic>
        </p:graphicFrame>
      </p:grpSp>
      <p:grpSp>
        <p:nvGrpSpPr>
          <p:cNvPr id="33" name="Group 40" descr="n16 zalo Nguyen Doan Thao Trang">
            <a:extLst>
              <a:ext uri="{FF2B5EF4-FFF2-40B4-BE49-F238E27FC236}">
                <a16:creationId xmlns:a16="http://schemas.microsoft.com/office/drawing/2014/main" xmlns="" id="{8853BA00-1208-1CC2-D43C-0435A8BCD66A}"/>
              </a:ext>
            </a:extLst>
          </p:cNvPr>
          <p:cNvGrpSpPr>
            <a:grpSpLocks/>
          </p:cNvGrpSpPr>
          <p:nvPr/>
        </p:nvGrpSpPr>
        <p:grpSpPr bwMode="auto">
          <a:xfrm>
            <a:off x="9879012" y="4702825"/>
            <a:ext cx="338138" cy="306388"/>
            <a:chOff x="3024" y="3024"/>
            <a:chExt cx="301" cy="222"/>
          </a:xfrm>
        </p:grpSpPr>
        <p:sp>
          <p:nvSpPr>
            <p:cNvPr id="34" name="Line 41">
              <a:extLst>
                <a:ext uri="{FF2B5EF4-FFF2-40B4-BE49-F238E27FC236}">
                  <a16:creationId xmlns:a16="http://schemas.microsoft.com/office/drawing/2014/main" xmlns="" id="{8F2A858D-4D4D-8467-190A-057907F4EADF}"/>
                </a:ext>
              </a:extLst>
            </p:cNvPr>
            <p:cNvSpPr>
              <a:spLocks noChangeShapeType="1"/>
            </p:cNvSpPr>
            <p:nvPr/>
          </p:nvSpPr>
          <p:spPr bwMode="auto">
            <a:xfrm>
              <a:off x="3024" y="3024"/>
              <a:ext cx="301" cy="17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sp>
          <p:nvSpPr>
            <p:cNvPr id="35" name="Line 42">
              <a:extLst>
                <a:ext uri="{FF2B5EF4-FFF2-40B4-BE49-F238E27FC236}">
                  <a16:creationId xmlns:a16="http://schemas.microsoft.com/office/drawing/2014/main" xmlns="" id="{BF678393-909E-81B0-0416-8BAAD2900E38}"/>
                </a:ext>
              </a:extLst>
            </p:cNvPr>
            <p:cNvSpPr>
              <a:spLocks noChangeShapeType="1"/>
            </p:cNvSpPr>
            <p:nvPr/>
          </p:nvSpPr>
          <p:spPr bwMode="auto">
            <a:xfrm>
              <a:off x="3024" y="3072"/>
              <a:ext cx="301" cy="17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grpSp>
      <p:grpSp>
        <p:nvGrpSpPr>
          <p:cNvPr id="36" name="Group 43" descr="n16 zalo Nguyen Doan Thao Trang">
            <a:extLst>
              <a:ext uri="{FF2B5EF4-FFF2-40B4-BE49-F238E27FC236}">
                <a16:creationId xmlns:a16="http://schemas.microsoft.com/office/drawing/2014/main" xmlns="" id="{BA561127-1C05-4E5F-0B25-63DECF22FD88}"/>
              </a:ext>
            </a:extLst>
          </p:cNvPr>
          <p:cNvGrpSpPr>
            <a:grpSpLocks/>
          </p:cNvGrpSpPr>
          <p:nvPr/>
        </p:nvGrpSpPr>
        <p:grpSpPr bwMode="auto">
          <a:xfrm>
            <a:off x="9879012" y="2888312"/>
            <a:ext cx="338138" cy="306388"/>
            <a:chOff x="3024" y="3024"/>
            <a:chExt cx="301" cy="222"/>
          </a:xfrm>
        </p:grpSpPr>
        <p:sp>
          <p:nvSpPr>
            <p:cNvPr id="37" name="Line 44">
              <a:extLst>
                <a:ext uri="{FF2B5EF4-FFF2-40B4-BE49-F238E27FC236}">
                  <a16:creationId xmlns:a16="http://schemas.microsoft.com/office/drawing/2014/main" xmlns="" id="{AC892A9D-2612-5DF1-5FFF-E70C11D87AEE}"/>
                </a:ext>
              </a:extLst>
            </p:cNvPr>
            <p:cNvSpPr>
              <a:spLocks noChangeShapeType="1"/>
            </p:cNvSpPr>
            <p:nvPr/>
          </p:nvSpPr>
          <p:spPr bwMode="auto">
            <a:xfrm>
              <a:off x="3024" y="3024"/>
              <a:ext cx="301" cy="17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sp>
          <p:nvSpPr>
            <p:cNvPr id="38" name="Line 45">
              <a:extLst>
                <a:ext uri="{FF2B5EF4-FFF2-40B4-BE49-F238E27FC236}">
                  <a16:creationId xmlns:a16="http://schemas.microsoft.com/office/drawing/2014/main" xmlns="" id="{6B44D4A1-CC78-9675-EF38-B5779BDB2196}"/>
                </a:ext>
              </a:extLst>
            </p:cNvPr>
            <p:cNvSpPr>
              <a:spLocks noChangeShapeType="1"/>
            </p:cNvSpPr>
            <p:nvPr/>
          </p:nvSpPr>
          <p:spPr bwMode="auto">
            <a:xfrm>
              <a:off x="3024" y="3072"/>
              <a:ext cx="301" cy="17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endParaRPr lang="en-US" sz="2800" b="1" spc="5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Times New Roman" pitchFamily="18" charset="0"/>
              </a:endParaRPr>
            </a:p>
          </p:txBody>
        </p:sp>
      </p:grpSp>
      <p:sp>
        <p:nvSpPr>
          <p:cNvPr id="40" name="Hexagon 39" descr="n16 zalo Nguyen Doan Thao Trang">
            <a:extLst>
              <a:ext uri="{FF2B5EF4-FFF2-40B4-BE49-F238E27FC236}">
                <a16:creationId xmlns:a16="http://schemas.microsoft.com/office/drawing/2014/main" xmlns="" id="{92E9F2BB-FF34-DAF1-8827-02840D80C5BE}"/>
              </a:ext>
            </a:extLst>
          </p:cNvPr>
          <p:cNvSpPr/>
          <p:nvPr/>
        </p:nvSpPr>
        <p:spPr>
          <a:xfrm>
            <a:off x="1200157" y="4221304"/>
            <a:ext cx="5920140" cy="1237921"/>
          </a:xfrm>
          <a:prstGeom prst="hexagon">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u="none">
                <a:solidFill>
                  <a:schemeClr val="tx1"/>
                </a:solidFill>
                <a:latin typeface="Segoe UI" panose="020B0502040204020203" pitchFamily="34" charset="0"/>
                <a:cs typeface="Segoe UI" panose="020B0502040204020203" pitchFamily="34" charset="0"/>
              </a:rPr>
              <a:t>Trọng tâm phải nằm trên đường kéo dài của dây treo.</a:t>
            </a:r>
            <a:endParaRPr lang="en-US" sz="2800">
              <a:solidFill>
                <a:schemeClr val="tx1"/>
              </a:solidFill>
              <a:latin typeface="Segoe UI" panose="020B0502040204020203" pitchFamily="34" charset="0"/>
              <a:cs typeface="Segoe UI" panose="020B0502040204020203" pitchFamily="34" charset="0"/>
            </a:endParaRPr>
          </a:p>
        </p:txBody>
      </p:sp>
      <p:sp>
        <p:nvSpPr>
          <p:cNvPr id="43" name="Arrow: Pentagon 42" descr="n16 zalo Nguyen Doan Thao Trang">
            <a:extLst>
              <a:ext uri="{FF2B5EF4-FFF2-40B4-BE49-F238E27FC236}">
                <a16:creationId xmlns:a16="http://schemas.microsoft.com/office/drawing/2014/main" xmlns="" id="{A93F9134-FEF0-B571-27B1-64EAB915A9A3}"/>
              </a:ext>
            </a:extLst>
          </p:cNvPr>
          <p:cNvSpPr/>
          <p:nvPr/>
        </p:nvSpPr>
        <p:spPr>
          <a:xfrm flipH="1">
            <a:off x="535475" y="1173813"/>
            <a:ext cx="7303688" cy="1215394"/>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lgn="just"/>
            <a:r>
              <a:rPr lang="en-US" sz="2400">
                <a:solidFill>
                  <a:schemeClr val="tx1"/>
                </a:solidFill>
                <a:latin typeface="Segoe UI" panose="020B0502040204020203" pitchFamily="34" charset="0"/>
                <a:cs typeface="Segoe UI" panose="020B0502040204020203" pitchFamily="34" charset="0"/>
              </a:rPr>
              <a:t>Treo một vật ở đầu một sợi dây. Khi vật ở trạng thái cân bằng, vật đã chịu tác dụng của những lực nào? Nhận xét?</a:t>
            </a:r>
          </a:p>
        </p:txBody>
      </p:sp>
      <p:sp>
        <p:nvSpPr>
          <p:cNvPr id="44" name="Oval 43" descr="n16 zalo Nguyen Doan Thao Trang">
            <a:extLst>
              <a:ext uri="{FF2B5EF4-FFF2-40B4-BE49-F238E27FC236}">
                <a16:creationId xmlns:a16="http://schemas.microsoft.com/office/drawing/2014/main" xmlns="" id="{D13BEFBD-B568-F86C-B076-7EE955F03A3A}"/>
              </a:ext>
            </a:extLst>
          </p:cNvPr>
          <p:cNvSpPr/>
          <p:nvPr/>
        </p:nvSpPr>
        <p:spPr>
          <a:xfrm>
            <a:off x="133350" y="141160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sp>
        <p:nvSpPr>
          <p:cNvPr id="45" name="Arrow: Pentagon 44" descr="n16 zalo Nguyen Doan Thao Trang">
            <a:extLst>
              <a:ext uri="{FF2B5EF4-FFF2-40B4-BE49-F238E27FC236}">
                <a16:creationId xmlns:a16="http://schemas.microsoft.com/office/drawing/2014/main" xmlns="" id="{199FE651-B17E-D891-8B81-7427EDC17105}"/>
              </a:ext>
            </a:extLst>
          </p:cNvPr>
          <p:cNvSpPr/>
          <p:nvPr/>
        </p:nvSpPr>
        <p:spPr>
          <a:xfrm flipH="1">
            <a:off x="476494" y="7249411"/>
            <a:ext cx="7406357"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Thảo luận nhóm và tiến hành thí nghiệm để tìm ra cách xác định trọng tâm của vật.</a:t>
            </a:r>
            <a:endParaRPr lang="en-US" sz="2400">
              <a:solidFill>
                <a:schemeClr val="tx1"/>
              </a:solidFill>
              <a:latin typeface="Segoe UI" panose="020B0502040204020203" pitchFamily="34" charset="0"/>
              <a:cs typeface="Segoe UI" panose="020B0502040204020203" pitchFamily="34" charset="0"/>
            </a:endParaRPr>
          </a:p>
        </p:txBody>
      </p:sp>
      <p:sp>
        <p:nvSpPr>
          <p:cNvPr id="46" name="Oval 45" descr="n16 zalo Nguyen Doan Thao Trang">
            <a:extLst>
              <a:ext uri="{FF2B5EF4-FFF2-40B4-BE49-F238E27FC236}">
                <a16:creationId xmlns:a16="http://schemas.microsoft.com/office/drawing/2014/main" xmlns="" id="{FE66F449-C451-6EFF-4C14-0A5D8B14659D}"/>
              </a:ext>
            </a:extLst>
          </p:cNvPr>
          <p:cNvSpPr/>
          <p:nvPr/>
        </p:nvSpPr>
        <p:spPr>
          <a:xfrm>
            <a:off x="177039" y="724941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
        <p:nvSpPr>
          <p:cNvPr id="47" name="Arrow: Pentagon 46" descr="n16 zalo Nguyen Doan Thao Trang">
            <a:extLst>
              <a:ext uri="{FF2B5EF4-FFF2-40B4-BE49-F238E27FC236}">
                <a16:creationId xmlns:a16="http://schemas.microsoft.com/office/drawing/2014/main" xmlns="" id="{7C162C3E-9170-B1C2-7AAF-D63D4BBD797A}"/>
              </a:ext>
            </a:extLst>
          </p:cNvPr>
          <p:cNvSpPr/>
          <p:nvPr/>
        </p:nvSpPr>
        <p:spPr>
          <a:xfrm flipH="1">
            <a:off x="579161" y="7181851"/>
            <a:ext cx="7260001" cy="1691480"/>
          </a:xfrm>
          <a:prstGeom prst="homePlate">
            <a:avLst>
              <a:gd name="adj" fmla="val 22970"/>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Xác định trọng tâm của vật hình tròn, hình vuông, hình tam giác, HCN? </a:t>
            </a:r>
          </a:p>
          <a:p>
            <a:pPr marL="228600"/>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Em hãy rút ra nhận xét về trọng tâm của các vật phẳng có hình dạng đối xứng.</a:t>
            </a:r>
            <a:endParaRPr lang="en-US" sz="2400">
              <a:solidFill>
                <a:schemeClr val="tx1"/>
              </a:solidFill>
              <a:latin typeface="Segoe UI" panose="020B0502040204020203" pitchFamily="34" charset="0"/>
              <a:cs typeface="Segoe UI" panose="020B0502040204020203" pitchFamily="34" charset="0"/>
            </a:endParaRPr>
          </a:p>
        </p:txBody>
      </p:sp>
      <p:sp>
        <p:nvSpPr>
          <p:cNvPr id="48" name="Oval 47" descr="n16 zalo Nguyen Doan Thao Trang">
            <a:extLst>
              <a:ext uri="{FF2B5EF4-FFF2-40B4-BE49-F238E27FC236}">
                <a16:creationId xmlns:a16="http://schemas.microsoft.com/office/drawing/2014/main" xmlns="" id="{3B10117F-16DA-5318-7790-C7F651D69B75}"/>
              </a:ext>
            </a:extLst>
          </p:cNvPr>
          <p:cNvSpPr/>
          <p:nvPr/>
        </p:nvSpPr>
        <p:spPr>
          <a:xfrm>
            <a:off x="177039" y="765647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3</a:t>
            </a:r>
          </a:p>
        </p:txBody>
      </p:sp>
    </p:spTree>
    <p:extLst>
      <p:ext uri="{BB962C8B-B14F-4D97-AF65-F5344CB8AC3E}">
        <p14:creationId xmlns:p14="http://schemas.microsoft.com/office/powerpoint/2010/main" val="31330836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par>
                                <p:cTn id="23" presetID="22" presetClass="entr" presetSubtype="8"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out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strVal val="4*#ppt_w"/>
                                          </p:val>
                                        </p:tav>
                                        <p:tav tm="100000">
                                          <p:val>
                                            <p:strVal val="#ppt_w"/>
                                          </p:val>
                                        </p:tav>
                                      </p:tavLst>
                                    </p:anim>
                                    <p:anim calcmode="lin" valueType="num">
                                      <p:cBhvr>
                                        <p:cTn id="36" dur="500" fill="hold"/>
                                        <p:tgtEl>
                                          <p:spTgt spid="4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75719"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4</a:t>
              </a:r>
            </a:p>
          </p:txBody>
        </p:sp>
      </p:grpSp>
      <p:sp>
        <p:nvSpPr>
          <p:cNvPr id="9" name="Arrow: Pentagon 8" descr="n16 zalo Nguyen Doan Thao Trang">
            <a:extLst>
              <a:ext uri="{FF2B5EF4-FFF2-40B4-BE49-F238E27FC236}">
                <a16:creationId xmlns:a16="http://schemas.microsoft.com/office/drawing/2014/main" xmlns="" id="{67D0C95E-6AF9-F643-B62E-51A0F43F961A}"/>
              </a:ext>
            </a:extLst>
          </p:cNvPr>
          <p:cNvSpPr/>
          <p:nvPr/>
        </p:nvSpPr>
        <p:spPr>
          <a:xfrm flipH="1">
            <a:off x="432805" y="1224018"/>
            <a:ext cx="7406357"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Thảo luận nhóm và tiến hành thí nghiệm để tìm ra cách xác định trọng tâm của vật.</a:t>
            </a:r>
            <a:endParaRPr lang="en-US" sz="2400">
              <a:solidFill>
                <a:schemeClr val="tx1"/>
              </a:solidFill>
              <a:latin typeface="Segoe UI" panose="020B0502040204020203" pitchFamily="34" charset="0"/>
              <a:cs typeface="Segoe UI" panose="020B0502040204020203" pitchFamily="34" charset="0"/>
            </a:endParaRPr>
          </a:p>
        </p:txBody>
      </p:sp>
      <p:sp>
        <p:nvSpPr>
          <p:cNvPr id="10" name="Oval 9" descr="n16 zalo Nguyen Doan Thao Trang">
            <a:extLst>
              <a:ext uri="{FF2B5EF4-FFF2-40B4-BE49-F238E27FC236}">
                <a16:creationId xmlns:a16="http://schemas.microsoft.com/office/drawing/2014/main" xmlns="" id="{B5C739BC-5B27-C54E-86F3-C049E916F918}"/>
              </a:ext>
            </a:extLst>
          </p:cNvPr>
          <p:cNvSpPr/>
          <p:nvPr/>
        </p:nvSpPr>
        <p:spPr>
          <a:xfrm>
            <a:off x="177693" y="1224018"/>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
        <p:nvSpPr>
          <p:cNvPr id="11" name="Text Box 18" descr="n16 zalo Nguyen Doan Thao Trang">
            <a:extLst>
              <a:ext uri="{FF2B5EF4-FFF2-40B4-BE49-F238E27FC236}">
                <a16:creationId xmlns:a16="http://schemas.microsoft.com/office/drawing/2014/main" xmlns="" id="{EE832ADB-9C7F-4EC0-13EC-F62E2A85AFBA}"/>
              </a:ext>
            </a:extLst>
          </p:cNvPr>
          <p:cNvSpPr txBox="1">
            <a:spLocks noChangeArrowheads="1"/>
          </p:cNvSpPr>
          <p:nvPr/>
        </p:nvSpPr>
        <p:spPr bwMode="auto">
          <a:xfrm>
            <a:off x="933451" y="2231241"/>
            <a:ext cx="4924426"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algn="just" eaLnBrk="1" fontAlgn="base" hangingPunct="1">
              <a:spcBef>
                <a:spcPts val="600"/>
              </a:spcBef>
              <a:spcAft>
                <a:spcPct val="0"/>
              </a:spcAft>
            </a:pPr>
            <a:r>
              <a:rPr lang="en-US" b="1" u="none">
                <a:solidFill>
                  <a:srgbClr val="000000"/>
                </a:solidFill>
                <a:latin typeface="Segoe UI" panose="020B0502040204020203" pitchFamily="34" charset="0"/>
                <a:cs typeface="Segoe UI" panose="020B0502040204020203" pitchFamily="34" charset="0"/>
              </a:rPr>
              <a:t>B1: </a:t>
            </a:r>
            <a:r>
              <a:rPr lang="en-US" u="none">
                <a:solidFill>
                  <a:srgbClr val="000000"/>
                </a:solidFill>
                <a:latin typeface="Segoe UI" panose="020B0502040204020203" pitchFamily="34" charset="0"/>
                <a:cs typeface="Segoe UI" panose="020B0502040204020203" pitchFamily="34" charset="0"/>
              </a:rPr>
              <a:t>Buộc dây vào lỗ nhỏ A, ở mép của vật rồi treo nó lên.</a:t>
            </a:r>
          </a:p>
          <a:p>
            <a:pPr algn="just" eaLnBrk="1" fontAlgn="base" hangingPunct="1">
              <a:spcBef>
                <a:spcPts val="600"/>
              </a:spcBef>
              <a:spcAft>
                <a:spcPct val="0"/>
              </a:spcAft>
            </a:pPr>
            <a:r>
              <a:rPr lang="en-US" u="none">
                <a:solidFill>
                  <a:srgbClr val="000000"/>
                </a:solidFill>
                <a:latin typeface="Segoe UI" panose="020B0502040204020203" pitchFamily="34" charset="0"/>
                <a:cs typeface="Segoe UI" panose="020B0502040204020203" pitchFamily="34" charset="0"/>
                <a:sym typeface="Symbol"/>
              </a:rPr>
              <a:t> </a:t>
            </a:r>
            <a:r>
              <a:rPr lang="en-US" u="none">
                <a:solidFill>
                  <a:srgbClr val="000000"/>
                </a:solidFill>
                <a:latin typeface="Segoe UI" panose="020B0502040204020203" pitchFamily="34" charset="0"/>
                <a:cs typeface="Segoe UI" panose="020B0502040204020203" pitchFamily="34" charset="0"/>
              </a:rPr>
              <a:t>Trọng tâm sẽ nằm trên đường kéo dài của dây (đường AB)</a:t>
            </a:r>
          </a:p>
        </p:txBody>
      </p:sp>
      <p:grpSp>
        <p:nvGrpSpPr>
          <p:cNvPr id="14" name="Group 2" descr="n16 zalo Nguyen Doan Thao Trang">
            <a:extLst>
              <a:ext uri="{FF2B5EF4-FFF2-40B4-BE49-F238E27FC236}">
                <a16:creationId xmlns:a16="http://schemas.microsoft.com/office/drawing/2014/main" xmlns="" id="{0B7C8CB7-AF03-7549-047A-EA54C603C814}"/>
              </a:ext>
            </a:extLst>
          </p:cNvPr>
          <p:cNvGrpSpPr>
            <a:grpSpLocks/>
          </p:cNvGrpSpPr>
          <p:nvPr/>
        </p:nvGrpSpPr>
        <p:grpSpPr bwMode="auto">
          <a:xfrm>
            <a:off x="6327776" y="2133600"/>
            <a:ext cx="650875" cy="4648200"/>
            <a:chOff x="1770" y="912"/>
            <a:chExt cx="410" cy="2928"/>
          </a:xfrm>
        </p:grpSpPr>
        <p:sp>
          <p:nvSpPr>
            <p:cNvPr id="18" name="Line 3">
              <a:extLst>
                <a:ext uri="{FF2B5EF4-FFF2-40B4-BE49-F238E27FC236}">
                  <a16:creationId xmlns:a16="http://schemas.microsoft.com/office/drawing/2014/main" xmlns="" id="{138DE978-71A5-E2F3-E3F2-3A63477B8731}"/>
                </a:ext>
              </a:extLst>
            </p:cNvPr>
            <p:cNvSpPr>
              <a:spLocks noChangeShapeType="1"/>
            </p:cNvSpPr>
            <p:nvPr/>
          </p:nvSpPr>
          <p:spPr bwMode="auto">
            <a:xfrm>
              <a:off x="1972" y="960"/>
              <a:ext cx="0" cy="2336"/>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19" name="Freeform 4" descr="Light upward diagonal">
              <a:extLst>
                <a:ext uri="{FF2B5EF4-FFF2-40B4-BE49-F238E27FC236}">
                  <a16:creationId xmlns:a16="http://schemas.microsoft.com/office/drawing/2014/main" xmlns="" id="{F082AFF2-E77D-C625-9423-41116F4539E1}"/>
                </a:ext>
              </a:extLst>
            </p:cNvPr>
            <p:cNvSpPr>
              <a:spLocks/>
            </p:cNvSpPr>
            <p:nvPr/>
          </p:nvSpPr>
          <p:spPr bwMode="auto">
            <a:xfrm>
              <a:off x="1770" y="912"/>
              <a:ext cx="410" cy="116"/>
            </a:xfrm>
            <a:custGeom>
              <a:avLst/>
              <a:gdLst>
                <a:gd name="T0" fmla="*/ 0 w 1056"/>
                <a:gd name="T1" fmla="*/ 0 h 240"/>
                <a:gd name="T2" fmla="*/ 0 w 1056"/>
                <a:gd name="T3" fmla="*/ 1 h 240"/>
                <a:gd name="T4" fmla="*/ 1 w 1056"/>
                <a:gd name="T5" fmla="*/ 1 h 240"/>
                <a:gd name="T6" fmla="*/ 1 w 1056"/>
                <a:gd name="T7" fmla="*/ 0 h 240"/>
                <a:gd name="T8" fmla="*/ 0 60000 65536"/>
                <a:gd name="T9" fmla="*/ 0 60000 65536"/>
                <a:gd name="T10" fmla="*/ 0 60000 65536"/>
                <a:gd name="T11" fmla="*/ 0 60000 65536"/>
                <a:gd name="T12" fmla="*/ 0 w 1056"/>
                <a:gd name="T13" fmla="*/ 0 h 240"/>
                <a:gd name="T14" fmla="*/ 1056 w 1056"/>
                <a:gd name="T15" fmla="*/ 240 h 240"/>
              </a:gdLst>
              <a:ahLst/>
              <a:cxnLst>
                <a:cxn ang="T8">
                  <a:pos x="T0" y="T1"/>
                </a:cxn>
                <a:cxn ang="T9">
                  <a:pos x="T2" y="T3"/>
                </a:cxn>
                <a:cxn ang="T10">
                  <a:pos x="T4" y="T5"/>
                </a:cxn>
                <a:cxn ang="T11">
                  <a:pos x="T6" y="T7"/>
                </a:cxn>
              </a:cxnLst>
              <a:rect l="T12" t="T13" r="T14" b="T15"/>
              <a:pathLst>
                <a:path w="1056" h="240">
                  <a:moveTo>
                    <a:pt x="0" y="0"/>
                  </a:moveTo>
                  <a:lnTo>
                    <a:pt x="0" y="240"/>
                  </a:lnTo>
                  <a:lnTo>
                    <a:pt x="1056" y="240"/>
                  </a:lnTo>
                  <a:lnTo>
                    <a:pt x="1056" y="0"/>
                  </a:lnTo>
                </a:path>
              </a:pathLst>
            </a:custGeom>
            <a:pattFill prst="ltUpDiag">
              <a:fgClr>
                <a:schemeClr val="tx1"/>
              </a:fgClr>
              <a:bgClr>
                <a:schemeClr val="bg1"/>
              </a:bgClr>
            </a:pattFill>
            <a:ln w="9525">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grpSp>
          <p:nvGrpSpPr>
            <p:cNvPr id="21" name="Group 5">
              <a:extLst>
                <a:ext uri="{FF2B5EF4-FFF2-40B4-BE49-F238E27FC236}">
                  <a16:creationId xmlns:a16="http://schemas.microsoft.com/office/drawing/2014/main" xmlns="" id="{BAAC2539-EC43-A94F-E9FD-A90A6E68706A}"/>
                </a:ext>
              </a:extLst>
            </p:cNvPr>
            <p:cNvGrpSpPr>
              <a:grpSpLocks/>
            </p:cNvGrpSpPr>
            <p:nvPr/>
          </p:nvGrpSpPr>
          <p:grpSpPr bwMode="auto">
            <a:xfrm>
              <a:off x="1812" y="3120"/>
              <a:ext cx="336" cy="720"/>
              <a:chOff x="2520" y="2712"/>
              <a:chExt cx="336" cy="720"/>
            </a:xfrm>
          </p:grpSpPr>
          <p:sp>
            <p:nvSpPr>
              <p:cNvPr id="22" name="Oval 6">
                <a:extLst>
                  <a:ext uri="{FF2B5EF4-FFF2-40B4-BE49-F238E27FC236}">
                    <a16:creationId xmlns:a16="http://schemas.microsoft.com/office/drawing/2014/main" xmlns="" id="{080685F5-3924-B47C-7EA3-5384FCF3A163}"/>
                  </a:ext>
                </a:extLst>
              </p:cNvPr>
              <p:cNvSpPr>
                <a:spLocks noChangeArrowheads="1"/>
              </p:cNvSpPr>
              <p:nvPr/>
            </p:nvSpPr>
            <p:spPr bwMode="auto">
              <a:xfrm>
                <a:off x="2615" y="2712"/>
                <a:ext cx="146" cy="146"/>
              </a:xfrm>
              <a:prstGeom prst="ellipse">
                <a:avLst/>
              </a:prstGeom>
              <a:solidFill>
                <a:schemeClr val="accent2"/>
              </a:solidFill>
              <a:ln w="19050">
                <a:solidFill>
                  <a:schemeClr val="tx1"/>
                </a:solidFill>
                <a:round/>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sp>
            <p:nvSpPr>
              <p:cNvPr id="23" name="AutoShape 7">
                <a:extLst>
                  <a:ext uri="{FF2B5EF4-FFF2-40B4-BE49-F238E27FC236}">
                    <a16:creationId xmlns:a16="http://schemas.microsoft.com/office/drawing/2014/main" xmlns="" id="{15EB6DA0-4228-289F-45C4-93F68813D97F}"/>
                  </a:ext>
                </a:extLst>
              </p:cNvPr>
              <p:cNvSpPr>
                <a:spLocks noChangeArrowheads="1"/>
              </p:cNvSpPr>
              <p:nvPr/>
            </p:nvSpPr>
            <p:spPr bwMode="auto">
              <a:xfrm rot="5400000">
                <a:off x="2400" y="2976"/>
                <a:ext cx="576" cy="336"/>
              </a:xfrm>
              <a:prstGeom prst="homePlate">
                <a:avLst>
                  <a:gd name="adj" fmla="val 42857"/>
                </a:avLst>
              </a:prstGeom>
              <a:gradFill rotWithShape="1">
                <a:gsLst>
                  <a:gs pos="0">
                    <a:srgbClr val="76185E"/>
                  </a:gs>
                  <a:gs pos="100000">
                    <a:srgbClr val="FF33CC"/>
                  </a:gs>
                </a:gsLst>
                <a:lin ang="5400000" scaled="1"/>
              </a:gradFill>
              <a:ln w="19050">
                <a:solidFill>
                  <a:schemeClr val="tx1"/>
                </a:solidFill>
                <a:miter lim="800000"/>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grpSp>
      </p:grpSp>
      <p:grpSp>
        <p:nvGrpSpPr>
          <p:cNvPr id="24" name="Group 19" descr="n16 zalo Nguyen Doan Thao Trang">
            <a:extLst>
              <a:ext uri="{FF2B5EF4-FFF2-40B4-BE49-F238E27FC236}">
                <a16:creationId xmlns:a16="http://schemas.microsoft.com/office/drawing/2014/main" xmlns="" id="{D6843D01-1A90-0818-E3C6-D73D87FC1F29}"/>
              </a:ext>
            </a:extLst>
          </p:cNvPr>
          <p:cNvGrpSpPr>
            <a:grpSpLocks/>
          </p:cNvGrpSpPr>
          <p:nvPr/>
        </p:nvGrpSpPr>
        <p:grpSpPr bwMode="auto">
          <a:xfrm>
            <a:off x="8842376" y="2133600"/>
            <a:ext cx="2244725" cy="2846388"/>
            <a:chOff x="3216" y="1056"/>
            <a:chExt cx="1414" cy="1793"/>
          </a:xfrm>
        </p:grpSpPr>
        <p:sp>
          <p:nvSpPr>
            <p:cNvPr id="25" name="Line 9">
              <a:extLst>
                <a:ext uri="{FF2B5EF4-FFF2-40B4-BE49-F238E27FC236}">
                  <a16:creationId xmlns:a16="http://schemas.microsoft.com/office/drawing/2014/main" xmlns="" id="{A7E158E7-A06A-F923-B84D-07EF7D29A6F4}"/>
                </a:ext>
              </a:extLst>
            </p:cNvPr>
            <p:cNvSpPr>
              <a:spLocks noChangeShapeType="1"/>
            </p:cNvSpPr>
            <p:nvPr/>
          </p:nvSpPr>
          <p:spPr bwMode="auto">
            <a:xfrm>
              <a:off x="3832" y="1104"/>
              <a:ext cx="0" cy="1221"/>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26" name="Freeform 10" descr="Light upward diagonal">
              <a:extLst>
                <a:ext uri="{FF2B5EF4-FFF2-40B4-BE49-F238E27FC236}">
                  <a16:creationId xmlns:a16="http://schemas.microsoft.com/office/drawing/2014/main" xmlns="" id="{19C24CC2-BE03-4283-70B8-09FAAEBD3D23}"/>
                </a:ext>
              </a:extLst>
            </p:cNvPr>
            <p:cNvSpPr>
              <a:spLocks/>
            </p:cNvSpPr>
            <p:nvPr/>
          </p:nvSpPr>
          <p:spPr bwMode="auto">
            <a:xfrm>
              <a:off x="3630" y="1056"/>
              <a:ext cx="410" cy="116"/>
            </a:xfrm>
            <a:custGeom>
              <a:avLst/>
              <a:gdLst>
                <a:gd name="T0" fmla="*/ 0 w 1056"/>
                <a:gd name="T1" fmla="*/ 0 h 240"/>
                <a:gd name="T2" fmla="*/ 0 w 1056"/>
                <a:gd name="T3" fmla="*/ 1 h 240"/>
                <a:gd name="T4" fmla="*/ 1 w 1056"/>
                <a:gd name="T5" fmla="*/ 1 h 240"/>
                <a:gd name="T6" fmla="*/ 1 w 1056"/>
                <a:gd name="T7" fmla="*/ 0 h 240"/>
                <a:gd name="T8" fmla="*/ 0 60000 65536"/>
                <a:gd name="T9" fmla="*/ 0 60000 65536"/>
                <a:gd name="T10" fmla="*/ 0 60000 65536"/>
                <a:gd name="T11" fmla="*/ 0 60000 65536"/>
                <a:gd name="T12" fmla="*/ 0 w 1056"/>
                <a:gd name="T13" fmla="*/ 0 h 240"/>
                <a:gd name="T14" fmla="*/ 1056 w 1056"/>
                <a:gd name="T15" fmla="*/ 240 h 240"/>
              </a:gdLst>
              <a:ahLst/>
              <a:cxnLst>
                <a:cxn ang="T8">
                  <a:pos x="T0" y="T1"/>
                </a:cxn>
                <a:cxn ang="T9">
                  <a:pos x="T2" y="T3"/>
                </a:cxn>
                <a:cxn ang="T10">
                  <a:pos x="T4" y="T5"/>
                </a:cxn>
                <a:cxn ang="T11">
                  <a:pos x="T6" y="T7"/>
                </a:cxn>
              </a:cxnLst>
              <a:rect l="T12" t="T13" r="T14" b="T15"/>
              <a:pathLst>
                <a:path w="1056" h="240">
                  <a:moveTo>
                    <a:pt x="0" y="0"/>
                  </a:moveTo>
                  <a:lnTo>
                    <a:pt x="0" y="240"/>
                  </a:lnTo>
                  <a:lnTo>
                    <a:pt x="1056" y="240"/>
                  </a:lnTo>
                  <a:lnTo>
                    <a:pt x="1056" y="0"/>
                  </a:lnTo>
                </a:path>
              </a:pathLst>
            </a:custGeom>
            <a:pattFill prst="ltUpDiag">
              <a:fgClr>
                <a:schemeClr val="tx1"/>
              </a:fgClr>
              <a:bgClr>
                <a:schemeClr val="bg1"/>
              </a:bgClr>
            </a:pattFill>
            <a:ln w="9525">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27" name="Freeform 11">
              <a:extLst>
                <a:ext uri="{FF2B5EF4-FFF2-40B4-BE49-F238E27FC236}">
                  <a16:creationId xmlns:a16="http://schemas.microsoft.com/office/drawing/2014/main" xmlns="" id="{A6C4C02F-97AC-0BE3-BFDC-7510F0E6A283}"/>
                </a:ext>
              </a:extLst>
            </p:cNvPr>
            <p:cNvSpPr>
              <a:spLocks/>
            </p:cNvSpPr>
            <p:nvPr/>
          </p:nvSpPr>
          <p:spPr bwMode="auto">
            <a:xfrm rot="1004664" flipV="1">
              <a:off x="3216" y="1897"/>
              <a:ext cx="1414" cy="952"/>
            </a:xfrm>
            <a:custGeom>
              <a:avLst/>
              <a:gdLst>
                <a:gd name="T0" fmla="*/ 46 w 1888"/>
                <a:gd name="T1" fmla="*/ 128 h 1272"/>
                <a:gd name="T2" fmla="*/ 1 w 1888"/>
                <a:gd name="T3" fmla="*/ 52 h 1272"/>
                <a:gd name="T4" fmla="*/ 39 w 1888"/>
                <a:gd name="T5" fmla="*/ 14 h 1272"/>
                <a:gd name="T6" fmla="*/ 97 w 1888"/>
                <a:gd name="T7" fmla="*/ 28 h 1272"/>
                <a:gd name="T8" fmla="*/ 147 w 1888"/>
                <a:gd name="T9" fmla="*/ 2 h 1272"/>
                <a:gd name="T10" fmla="*/ 198 w 1888"/>
                <a:gd name="T11" fmla="*/ 14 h 1272"/>
                <a:gd name="T12" fmla="*/ 210 w 1888"/>
                <a:gd name="T13" fmla="*/ 46 h 1272"/>
                <a:gd name="T14" fmla="*/ 236 w 1888"/>
                <a:gd name="T15" fmla="*/ 78 h 1272"/>
                <a:gd name="T16" fmla="*/ 243 w 1888"/>
                <a:gd name="T17" fmla="*/ 116 h 1272"/>
                <a:gd name="T18" fmla="*/ 191 w 1888"/>
                <a:gd name="T19" fmla="*/ 128 h 1272"/>
                <a:gd name="T20" fmla="*/ 166 w 1888"/>
                <a:gd name="T21" fmla="*/ 153 h 1272"/>
                <a:gd name="T22" fmla="*/ 121 w 1888"/>
                <a:gd name="T23" fmla="*/ 166 h 1272"/>
                <a:gd name="T24" fmla="*/ 77 w 1888"/>
                <a:gd name="T25" fmla="*/ 160 h 1272"/>
                <a:gd name="T26" fmla="*/ 46 w 1888"/>
                <a:gd name="T27" fmla="*/ 128 h 1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8"/>
                <a:gd name="T43" fmla="*/ 0 h 1272"/>
                <a:gd name="T44" fmla="*/ 1888 w 1888"/>
                <a:gd name="T45" fmla="*/ 1272 h 1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8" h="1272">
                  <a:moveTo>
                    <a:pt x="344" y="976"/>
                  </a:moveTo>
                  <a:cubicBezTo>
                    <a:pt x="248" y="840"/>
                    <a:pt x="16" y="544"/>
                    <a:pt x="8" y="400"/>
                  </a:cubicBezTo>
                  <a:cubicBezTo>
                    <a:pt x="0" y="256"/>
                    <a:pt x="176" y="144"/>
                    <a:pt x="296" y="112"/>
                  </a:cubicBezTo>
                  <a:cubicBezTo>
                    <a:pt x="416" y="80"/>
                    <a:pt x="592" y="224"/>
                    <a:pt x="728" y="208"/>
                  </a:cubicBezTo>
                  <a:cubicBezTo>
                    <a:pt x="864" y="192"/>
                    <a:pt x="984" y="32"/>
                    <a:pt x="1112" y="16"/>
                  </a:cubicBezTo>
                  <a:cubicBezTo>
                    <a:pt x="1240" y="0"/>
                    <a:pt x="1416" y="56"/>
                    <a:pt x="1496" y="112"/>
                  </a:cubicBezTo>
                  <a:cubicBezTo>
                    <a:pt x="1576" y="168"/>
                    <a:pt x="1544" y="272"/>
                    <a:pt x="1592" y="352"/>
                  </a:cubicBezTo>
                  <a:cubicBezTo>
                    <a:pt x="1640" y="432"/>
                    <a:pt x="1744" y="504"/>
                    <a:pt x="1784" y="592"/>
                  </a:cubicBezTo>
                  <a:cubicBezTo>
                    <a:pt x="1824" y="680"/>
                    <a:pt x="1888" y="816"/>
                    <a:pt x="1832" y="880"/>
                  </a:cubicBezTo>
                  <a:cubicBezTo>
                    <a:pt x="1776" y="944"/>
                    <a:pt x="1544" y="928"/>
                    <a:pt x="1448" y="976"/>
                  </a:cubicBezTo>
                  <a:cubicBezTo>
                    <a:pt x="1352" y="1024"/>
                    <a:pt x="1344" y="1120"/>
                    <a:pt x="1256" y="1168"/>
                  </a:cubicBezTo>
                  <a:cubicBezTo>
                    <a:pt x="1168" y="1216"/>
                    <a:pt x="1032" y="1256"/>
                    <a:pt x="920" y="1264"/>
                  </a:cubicBezTo>
                  <a:cubicBezTo>
                    <a:pt x="808" y="1272"/>
                    <a:pt x="672" y="1256"/>
                    <a:pt x="584" y="1216"/>
                  </a:cubicBezTo>
                  <a:cubicBezTo>
                    <a:pt x="496" y="1176"/>
                    <a:pt x="440" y="1112"/>
                    <a:pt x="344" y="976"/>
                  </a:cubicBezTo>
                  <a:close/>
                </a:path>
              </a:pathLst>
            </a:custGeom>
            <a:solidFill>
              <a:srgbClr val="BE0083"/>
            </a:solidFill>
            <a:ln w="38100">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grpSp>
      <p:sp>
        <p:nvSpPr>
          <p:cNvPr id="28" name="WordArt 12" descr="n16 zalo Nguyen Doan Thao Trang">
            <a:extLst>
              <a:ext uri="{FF2B5EF4-FFF2-40B4-BE49-F238E27FC236}">
                <a16:creationId xmlns:a16="http://schemas.microsoft.com/office/drawing/2014/main" xmlns="" id="{46A48CDE-AE08-9CA2-C025-6CCBF9B2A24B}"/>
              </a:ext>
            </a:extLst>
          </p:cNvPr>
          <p:cNvSpPr>
            <a:spLocks noChangeArrowheads="1" noChangeShapeType="1" noTextEdit="1"/>
          </p:cNvSpPr>
          <p:nvPr/>
        </p:nvSpPr>
        <p:spPr bwMode="auto">
          <a:xfrm>
            <a:off x="9961564" y="3070226"/>
            <a:ext cx="192087" cy="238125"/>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A</a:t>
            </a:r>
          </a:p>
        </p:txBody>
      </p:sp>
      <p:sp>
        <p:nvSpPr>
          <p:cNvPr id="29" name="Line 14" descr="n16 zalo Nguyen Doan Thao Trang">
            <a:extLst>
              <a:ext uri="{FF2B5EF4-FFF2-40B4-BE49-F238E27FC236}">
                <a16:creationId xmlns:a16="http://schemas.microsoft.com/office/drawing/2014/main" xmlns="" id="{DE284BF5-71A1-7173-BD0D-2052B8EB918E}"/>
              </a:ext>
            </a:extLst>
          </p:cNvPr>
          <p:cNvSpPr>
            <a:spLocks noChangeShapeType="1"/>
          </p:cNvSpPr>
          <p:nvPr/>
        </p:nvSpPr>
        <p:spPr bwMode="auto">
          <a:xfrm>
            <a:off x="9823450" y="3419476"/>
            <a:ext cx="0" cy="1476375"/>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30" name="WordArt 15" descr="n16 zalo Nguyen Doan Thao Trang">
            <a:extLst>
              <a:ext uri="{FF2B5EF4-FFF2-40B4-BE49-F238E27FC236}">
                <a16:creationId xmlns:a16="http://schemas.microsoft.com/office/drawing/2014/main" xmlns="" id="{9C8B0EA4-6B86-B78F-AFC3-772A02811B8F}"/>
              </a:ext>
            </a:extLst>
          </p:cNvPr>
          <p:cNvSpPr>
            <a:spLocks noChangeArrowheads="1" noChangeShapeType="1" noTextEdit="1"/>
          </p:cNvSpPr>
          <p:nvPr/>
        </p:nvSpPr>
        <p:spPr bwMode="auto">
          <a:xfrm>
            <a:off x="9961563" y="5164139"/>
            <a:ext cx="246062" cy="238125"/>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B</a:t>
            </a:r>
          </a:p>
        </p:txBody>
      </p:sp>
    </p:spTree>
    <p:extLst>
      <p:ext uri="{BB962C8B-B14F-4D97-AF65-F5344CB8AC3E}">
        <p14:creationId xmlns:p14="http://schemas.microsoft.com/office/powerpoint/2010/main" val="7260748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1000"/>
                                        <p:tgtEl>
                                          <p:spTgt spid="1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ox(in)">
                                      <p:cBhvr>
                                        <p:cTn id="10" dur="500"/>
                                        <p:tgtEl>
                                          <p:spTgt spid="24"/>
                                        </p:tgtEl>
                                      </p:cBhvr>
                                    </p:animEffect>
                                  </p:childTnLst>
                                </p:cTn>
                              </p:par>
                              <p:par>
                                <p:cTn id="11" presetID="4"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3.125E-6 -0.00069 L 0.25977 -0.00972 " pathEditMode="relative" rAng="0" ptsTypes="AA">
                                      <p:cBhvr>
                                        <p:cTn id="17" dur="2000" fill="hold"/>
                                        <p:tgtEl>
                                          <p:spTgt spid="14"/>
                                        </p:tgtEl>
                                        <p:attrNameLst>
                                          <p:attrName>ppt_x</p:attrName>
                                          <p:attrName>ppt_y</p:attrName>
                                        </p:attrNameLst>
                                      </p:cBhvr>
                                      <p:rCtr x="12982" y="-463"/>
                                    </p:animMotion>
                                  </p:childTnLst>
                                </p:cTn>
                              </p:par>
                              <p:par>
                                <p:cTn id="18" presetID="22" presetClass="entr" presetSubtype="1" fill="hold" nodeType="with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up)">
                                      <p:cBhvr>
                                        <p:cTn id="20" dur="10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ox(in)">
                                      <p:cBhvr>
                                        <p:cTn id="25" dur="500"/>
                                        <p:tgtEl>
                                          <p:spTgt spid="28"/>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ox(in)">
                                      <p:cBhvr>
                                        <p:cTn id="28" dur="500"/>
                                        <p:tgtEl>
                                          <p:spTgt spid="29"/>
                                        </p:tgtEl>
                                      </p:cBhvr>
                                    </p:animEffect>
                                  </p:childTnLst>
                                </p:cTn>
                              </p:par>
                              <p:par>
                                <p:cTn id="29" presetID="4" presetClass="entr" presetSubtype="16"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ox(in)">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75719"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4</a:t>
              </a:r>
            </a:p>
          </p:txBody>
        </p:sp>
      </p:grpSp>
      <p:sp>
        <p:nvSpPr>
          <p:cNvPr id="9" name="Arrow: Pentagon 8" descr="n16 zalo Nguyen Doan Thao Trang">
            <a:extLst>
              <a:ext uri="{FF2B5EF4-FFF2-40B4-BE49-F238E27FC236}">
                <a16:creationId xmlns:a16="http://schemas.microsoft.com/office/drawing/2014/main" xmlns="" id="{67D0C95E-6AF9-F643-B62E-51A0F43F961A}"/>
              </a:ext>
            </a:extLst>
          </p:cNvPr>
          <p:cNvSpPr/>
          <p:nvPr/>
        </p:nvSpPr>
        <p:spPr>
          <a:xfrm flipH="1">
            <a:off x="432805" y="1224018"/>
            <a:ext cx="7406357"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Thảo luận nhóm và tiến hành thí nghiệm để tìm ra cách xác định trọng tâm của vật.</a:t>
            </a:r>
            <a:endParaRPr lang="en-US" sz="2400">
              <a:solidFill>
                <a:schemeClr val="tx1"/>
              </a:solidFill>
              <a:latin typeface="Segoe UI" panose="020B0502040204020203" pitchFamily="34" charset="0"/>
              <a:cs typeface="Segoe UI" panose="020B0502040204020203" pitchFamily="34" charset="0"/>
            </a:endParaRPr>
          </a:p>
        </p:txBody>
      </p:sp>
      <p:grpSp>
        <p:nvGrpSpPr>
          <p:cNvPr id="7" name="Group 2" descr="n16 zalo Nguyen Doan Thao Trang">
            <a:extLst>
              <a:ext uri="{FF2B5EF4-FFF2-40B4-BE49-F238E27FC236}">
                <a16:creationId xmlns:a16="http://schemas.microsoft.com/office/drawing/2014/main" xmlns="" id="{56108128-A991-8298-73F5-320F541E0DFD}"/>
              </a:ext>
            </a:extLst>
          </p:cNvPr>
          <p:cNvGrpSpPr>
            <a:grpSpLocks/>
          </p:cNvGrpSpPr>
          <p:nvPr/>
        </p:nvGrpSpPr>
        <p:grpSpPr bwMode="auto">
          <a:xfrm>
            <a:off x="6562726" y="2057400"/>
            <a:ext cx="650875" cy="4648200"/>
            <a:chOff x="1770" y="912"/>
            <a:chExt cx="410" cy="2928"/>
          </a:xfrm>
        </p:grpSpPr>
        <p:sp>
          <p:nvSpPr>
            <p:cNvPr id="8" name="Line 3">
              <a:extLst>
                <a:ext uri="{FF2B5EF4-FFF2-40B4-BE49-F238E27FC236}">
                  <a16:creationId xmlns:a16="http://schemas.microsoft.com/office/drawing/2014/main" xmlns="" id="{F23E8670-8279-B6CE-C17B-E165F6629238}"/>
                </a:ext>
              </a:extLst>
            </p:cNvPr>
            <p:cNvSpPr>
              <a:spLocks noChangeShapeType="1"/>
            </p:cNvSpPr>
            <p:nvPr/>
          </p:nvSpPr>
          <p:spPr bwMode="auto">
            <a:xfrm>
              <a:off x="1972" y="960"/>
              <a:ext cx="0" cy="2336"/>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12" name="Freeform 4" descr="Light upward diagonal">
              <a:extLst>
                <a:ext uri="{FF2B5EF4-FFF2-40B4-BE49-F238E27FC236}">
                  <a16:creationId xmlns:a16="http://schemas.microsoft.com/office/drawing/2014/main" xmlns="" id="{309E025C-0348-754F-078D-D8B43369F9A7}"/>
                </a:ext>
              </a:extLst>
            </p:cNvPr>
            <p:cNvSpPr>
              <a:spLocks/>
            </p:cNvSpPr>
            <p:nvPr/>
          </p:nvSpPr>
          <p:spPr bwMode="auto">
            <a:xfrm>
              <a:off x="1770" y="912"/>
              <a:ext cx="410" cy="116"/>
            </a:xfrm>
            <a:custGeom>
              <a:avLst/>
              <a:gdLst>
                <a:gd name="T0" fmla="*/ 0 w 1056"/>
                <a:gd name="T1" fmla="*/ 0 h 240"/>
                <a:gd name="T2" fmla="*/ 0 w 1056"/>
                <a:gd name="T3" fmla="*/ 1 h 240"/>
                <a:gd name="T4" fmla="*/ 1 w 1056"/>
                <a:gd name="T5" fmla="*/ 1 h 240"/>
                <a:gd name="T6" fmla="*/ 1 w 1056"/>
                <a:gd name="T7" fmla="*/ 0 h 240"/>
                <a:gd name="T8" fmla="*/ 0 60000 65536"/>
                <a:gd name="T9" fmla="*/ 0 60000 65536"/>
                <a:gd name="T10" fmla="*/ 0 60000 65536"/>
                <a:gd name="T11" fmla="*/ 0 60000 65536"/>
                <a:gd name="T12" fmla="*/ 0 w 1056"/>
                <a:gd name="T13" fmla="*/ 0 h 240"/>
                <a:gd name="T14" fmla="*/ 1056 w 1056"/>
                <a:gd name="T15" fmla="*/ 240 h 240"/>
              </a:gdLst>
              <a:ahLst/>
              <a:cxnLst>
                <a:cxn ang="T8">
                  <a:pos x="T0" y="T1"/>
                </a:cxn>
                <a:cxn ang="T9">
                  <a:pos x="T2" y="T3"/>
                </a:cxn>
                <a:cxn ang="T10">
                  <a:pos x="T4" y="T5"/>
                </a:cxn>
                <a:cxn ang="T11">
                  <a:pos x="T6" y="T7"/>
                </a:cxn>
              </a:cxnLst>
              <a:rect l="T12" t="T13" r="T14" b="T15"/>
              <a:pathLst>
                <a:path w="1056" h="240">
                  <a:moveTo>
                    <a:pt x="0" y="0"/>
                  </a:moveTo>
                  <a:lnTo>
                    <a:pt x="0" y="240"/>
                  </a:lnTo>
                  <a:lnTo>
                    <a:pt x="1056" y="240"/>
                  </a:lnTo>
                  <a:lnTo>
                    <a:pt x="1056" y="0"/>
                  </a:lnTo>
                </a:path>
              </a:pathLst>
            </a:custGeom>
            <a:pattFill prst="ltUpDiag">
              <a:fgClr>
                <a:schemeClr val="tx1"/>
              </a:fgClr>
              <a:bgClr>
                <a:schemeClr val="bg1"/>
              </a:bgClr>
            </a:pattFill>
            <a:ln w="9525">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grpSp>
          <p:nvGrpSpPr>
            <p:cNvPr id="13" name="Group 5">
              <a:extLst>
                <a:ext uri="{FF2B5EF4-FFF2-40B4-BE49-F238E27FC236}">
                  <a16:creationId xmlns:a16="http://schemas.microsoft.com/office/drawing/2014/main" xmlns="" id="{8A196665-6B54-DA27-8D86-43FB57267941}"/>
                </a:ext>
              </a:extLst>
            </p:cNvPr>
            <p:cNvGrpSpPr>
              <a:grpSpLocks/>
            </p:cNvGrpSpPr>
            <p:nvPr/>
          </p:nvGrpSpPr>
          <p:grpSpPr bwMode="auto">
            <a:xfrm>
              <a:off x="1812" y="3120"/>
              <a:ext cx="336" cy="720"/>
              <a:chOff x="2520" y="2712"/>
              <a:chExt cx="336" cy="720"/>
            </a:xfrm>
          </p:grpSpPr>
          <p:sp>
            <p:nvSpPr>
              <p:cNvPr id="15" name="Oval 6">
                <a:extLst>
                  <a:ext uri="{FF2B5EF4-FFF2-40B4-BE49-F238E27FC236}">
                    <a16:creationId xmlns:a16="http://schemas.microsoft.com/office/drawing/2014/main" xmlns="" id="{7C2DFD8A-FBFC-F9F5-7307-DCBE46EBE78F}"/>
                  </a:ext>
                </a:extLst>
              </p:cNvPr>
              <p:cNvSpPr>
                <a:spLocks noChangeArrowheads="1"/>
              </p:cNvSpPr>
              <p:nvPr/>
            </p:nvSpPr>
            <p:spPr bwMode="auto">
              <a:xfrm>
                <a:off x="2615" y="2712"/>
                <a:ext cx="146" cy="146"/>
              </a:xfrm>
              <a:prstGeom prst="ellipse">
                <a:avLst/>
              </a:prstGeom>
              <a:solidFill>
                <a:srgbClr val="000066"/>
              </a:solidFill>
              <a:ln w="19050">
                <a:solidFill>
                  <a:schemeClr val="tx1"/>
                </a:solidFill>
                <a:round/>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sp>
            <p:nvSpPr>
              <p:cNvPr id="16" name="AutoShape 7">
                <a:extLst>
                  <a:ext uri="{FF2B5EF4-FFF2-40B4-BE49-F238E27FC236}">
                    <a16:creationId xmlns:a16="http://schemas.microsoft.com/office/drawing/2014/main" xmlns="" id="{DBA1DD50-5D48-405B-87B4-44DD2AEE1BE8}"/>
                  </a:ext>
                </a:extLst>
              </p:cNvPr>
              <p:cNvSpPr>
                <a:spLocks noChangeArrowheads="1"/>
              </p:cNvSpPr>
              <p:nvPr/>
            </p:nvSpPr>
            <p:spPr bwMode="auto">
              <a:xfrm rot="5400000">
                <a:off x="2400" y="2976"/>
                <a:ext cx="576" cy="336"/>
              </a:xfrm>
              <a:prstGeom prst="homePlate">
                <a:avLst>
                  <a:gd name="adj" fmla="val 42857"/>
                </a:avLst>
              </a:prstGeom>
              <a:gradFill rotWithShape="1">
                <a:gsLst>
                  <a:gs pos="0">
                    <a:srgbClr val="76185E"/>
                  </a:gs>
                  <a:gs pos="100000">
                    <a:srgbClr val="FF33CC"/>
                  </a:gs>
                </a:gsLst>
                <a:lin ang="5400000" scaled="1"/>
              </a:gradFill>
              <a:ln w="19050">
                <a:solidFill>
                  <a:schemeClr val="tx1"/>
                </a:solidFill>
                <a:miter lim="800000"/>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grpSp>
      </p:grpSp>
      <p:sp>
        <p:nvSpPr>
          <p:cNvPr id="17" name="Line 8" descr="n16 zalo Nguyen Doan Thao Trang">
            <a:extLst>
              <a:ext uri="{FF2B5EF4-FFF2-40B4-BE49-F238E27FC236}">
                <a16:creationId xmlns:a16="http://schemas.microsoft.com/office/drawing/2014/main" xmlns="" id="{A3E5C24A-50DB-5341-F347-FEC9AD60890C}"/>
              </a:ext>
            </a:extLst>
          </p:cNvPr>
          <p:cNvSpPr>
            <a:spLocks noChangeShapeType="1"/>
          </p:cNvSpPr>
          <p:nvPr/>
        </p:nvSpPr>
        <p:spPr bwMode="auto">
          <a:xfrm>
            <a:off x="10055225" y="2133600"/>
            <a:ext cx="0" cy="1938338"/>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u="sng">
              <a:solidFill>
                <a:srgbClr val="000000"/>
              </a:solidFill>
              <a:latin typeface="Times New Roman" pitchFamily="18" charset="0"/>
            </a:endParaRPr>
          </a:p>
        </p:txBody>
      </p:sp>
      <p:sp>
        <p:nvSpPr>
          <p:cNvPr id="20" name="Freeform 9" descr="n16 zalo Nguyen Doan Thao Trang">
            <a:extLst>
              <a:ext uri="{FF2B5EF4-FFF2-40B4-BE49-F238E27FC236}">
                <a16:creationId xmlns:a16="http://schemas.microsoft.com/office/drawing/2014/main" xmlns="" id="{9C148578-9CB3-EC98-FAB1-4824B7E30A69}"/>
              </a:ext>
            </a:extLst>
          </p:cNvPr>
          <p:cNvSpPr>
            <a:spLocks/>
          </p:cNvSpPr>
          <p:nvPr/>
        </p:nvSpPr>
        <p:spPr bwMode="auto">
          <a:xfrm>
            <a:off x="9734551" y="2057400"/>
            <a:ext cx="650875" cy="184150"/>
          </a:xfrm>
          <a:custGeom>
            <a:avLst/>
            <a:gdLst>
              <a:gd name="T0" fmla="*/ 0 w 1056"/>
              <a:gd name="T1" fmla="*/ 0 h 240"/>
              <a:gd name="T2" fmla="*/ 0 w 1056"/>
              <a:gd name="T3" fmla="*/ 2147483647 h 240"/>
              <a:gd name="T4" fmla="*/ 2147483647 w 1056"/>
              <a:gd name="T5" fmla="*/ 2147483647 h 240"/>
              <a:gd name="T6" fmla="*/ 2147483647 w 1056"/>
              <a:gd name="T7" fmla="*/ 0 h 240"/>
              <a:gd name="T8" fmla="*/ 0 60000 65536"/>
              <a:gd name="T9" fmla="*/ 0 60000 65536"/>
              <a:gd name="T10" fmla="*/ 0 60000 65536"/>
              <a:gd name="T11" fmla="*/ 0 60000 65536"/>
              <a:gd name="T12" fmla="*/ 0 w 1056"/>
              <a:gd name="T13" fmla="*/ 0 h 240"/>
              <a:gd name="T14" fmla="*/ 1056 w 1056"/>
              <a:gd name="T15" fmla="*/ 240 h 240"/>
            </a:gdLst>
            <a:ahLst/>
            <a:cxnLst>
              <a:cxn ang="T8">
                <a:pos x="T0" y="T1"/>
              </a:cxn>
              <a:cxn ang="T9">
                <a:pos x="T2" y="T3"/>
              </a:cxn>
              <a:cxn ang="T10">
                <a:pos x="T4" y="T5"/>
              </a:cxn>
              <a:cxn ang="T11">
                <a:pos x="T6" y="T7"/>
              </a:cxn>
            </a:cxnLst>
            <a:rect l="T12" t="T13" r="T14" b="T15"/>
            <a:pathLst>
              <a:path w="1056" h="240">
                <a:moveTo>
                  <a:pt x="0" y="0"/>
                </a:moveTo>
                <a:lnTo>
                  <a:pt x="0" y="240"/>
                </a:lnTo>
                <a:lnTo>
                  <a:pt x="1056" y="240"/>
                </a:lnTo>
                <a:lnTo>
                  <a:pt x="1056" y="0"/>
                </a:lnTo>
              </a:path>
            </a:pathLst>
          </a:custGeom>
          <a:pattFill prst="ltUpDiag">
            <a:fgClr>
              <a:schemeClr val="tx1"/>
            </a:fgClr>
            <a:bgClr>
              <a:schemeClr val="bg1"/>
            </a:bgClr>
          </a:pattFill>
          <a:ln w="9525">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grpSp>
        <p:nvGrpSpPr>
          <p:cNvPr id="31" name="Group 10" descr="n16 zalo Nguyen Doan Thao Trang">
            <a:extLst>
              <a:ext uri="{FF2B5EF4-FFF2-40B4-BE49-F238E27FC236}">
                <a16:creationId xmlns:a16="http://schemas.microsoft.com/office/drawing/2014/main" xmlns="" id="{8121C653-888C-E6EA-99E1-C67DD936B021}"/>
              </a:ext>
            </a:extLst>
          </p:cNvPr>
          <p:cNvGrpSpPr>
            <a:grpSpLocks/>
          </p:cNvGrpSpPr>
          <p:nvPr/>
        </p:nvGrpSpPr>
        <p:grpSpPr bwMode="auto">
          <a:xfrm>
            <a:off x="9153526" y="3048001"/>
            <a:ext cx="1857375" cy="2244725"/>
            <a:chOff x="3280" y="1698"/>
            <a:chExt cx="1170" cy="1414"/>
          </a:xfrm>
        </p:grpSpPr>
        <p:sp>
          <p:nvSpPr>
            <p:cNvPr id="32" name="WordArt 11">
              <a:extLst>
                <a:ext uri="{FF2B5EF4-FFF2-40B4-BE49-F238E27FC236}">
                  <a16:creationId xmlns:a16="http://schemas.microsoft.com/office/drawing/2014/main" xmlns="" id="{AE8B9763-4FF0-2988-7C5B-322FC45AFEB8}"/>
                </a:ext>
              </a:extLst>
            </p:cNvPr>
            <p:cNvSpPr>
              <a:spLocks noChangeArrowheads="1" noChangeShapeType="1" noTextEdit="1"/>
            </p:cNvSpPr>
            <p:nvPr/>
          </p:nvSpPr>
          <p:spPr bwMode="auto">
            <a:xfrm>
              <a:off x="4328" y="1892"/>
              <a:ext cx="122" cy="148"/>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A</a:t>
              </a:r>
            </a:p>
          </p:txBody>
        </p:sp>
        <p:grpSp>
          <p:nvGrpSpPr>
            <p:cNvPr id="33" name="Group 12">
              <a:extLst>
                <a:ext uri="{FF2B5EF4-FFF2-40B4-BE49-F238E27FC236}">
                  <a16:creationId xmlns:a16="http://schemas.microsoft.com/office/drawing/2014/main" xmlns="" id="{70C486BD-97F9-8BE5-C349-0E782234FAD3}"/>
                </a:ext>
              </a:extLst>
            </p:cNvPr>
            <p:cNvGrpSpPr>
              <a:grpSpLocks/>
            </p:cNvGrpSpPr>
            <p:nvPr/>
          </p:nvGrpSpPr>
          <p:grpSpPr bwMode="auto">
            <a:xfrm rot="3299067">
              <a:off x="3212" y="1913"/>
              <a:ext cx="1414" cy="983"/>
              <a:chOff x="132" y="1866"/>
              <a:chExt cx="1414" cy="983"/>
            </a:xfrm>
          </p:grpSpPr>
          <p:sp>
            <p:nvSpPr>
              <p:cNvPr id="35" name="Freeform 13">
                <a:extLst>
                  <a:ext uri="{FF2B5EF4-FFF2-40B4-BE49-F238E27FC236}">
                    <a16:creationId xmlns:a16="http://schemas.microsoft.com/office/drawing/2014/main" xmlns="" id="{C2CEFE5E-ADA0-8285-1583-94FC71EB219A}"/>
                  </a:ext>
                </a:extLst>
              </p:cNvPr>
              <p:cNvSpPr>
                <a:spLocks/>
              </p:cNvSpPr>
              <p:nvPr/>
            </p:nvSpPr>
            <p:spPr bwMode="auto">
              <a:xfrm rot="1004664" flipV="1">
                <a:off x="132" y="1897"/>
                <a:ext cx="1414" cy="952"/>
              </a:xfrm>
              <a:custGeom>
                <a:avLst/>
                <a:gdLst>
                  <a:gd name="T0" fmla="*/ 46 w 1888"/>
                  <a:gd name="T1" fmla="*/ 128 h 1272"/>
                  <a:gd name="T2" fmla="*/ 1 w 1888"/>
                  <a:gd name="T3" fmla="*/ 52 h 1272"/>
                  <a:gd name="T4" fmla="*/ 39 w 1888"/>
                  <a:gd name="T5" fmla="*/ 14 h 1272"/>
                  <a:gd name="T6" fmla="*/ 97 w 1888"/>
                  <a:gd name="T7" fmla="*/ 28 h 1272"/>
                  <a:gd name="T8" fmla="*/ 147 w 1888"/>
                  <a:gd name="T9" fmla="*/ 2 h 1272"/>
                  <a:gd name="T10" fmla="*/ 198 w 1888"/>
                  <a:gd name="T11" fmla="*/ 14 h 1272"/>
                  <a:gd name="T12" fmla="*/ 210 w 1888"/>
                  <a:gd name="T13" fmla="*/ 46 h 1272"/>
                  <a:gd name="T14" fmla="*/ 236 w 1888"/>
                  <a:gd name="T15" fmla="*/ 78 h 1272"/>
                  <a:gd name="T16" fmla="*/ 243 w 1888"/>
                  <a:gd name="T17" fmla="*/ 116 h 1272"/>
                  <a:gd name="T18" fmla="*/ 191 w 1888"/>
                  <a:gd name="T19" fmla="*/ 128 h 1272"/>
                  <a:gd name="T20" fmla="*/ 166 w 1888"/>
                  <a:gd name="T21" fmla="*/ 153 h 1272"/>
                  <a:gd name="T22" fmla="*/ 121 w 1888"/>
                  <a:gd name="T23" fmla="*/ 166 h 1272"/>
                  <a:gd name="T24" fmla="*/ 77 w 1888"/>
                  <a:gd name="T25" fmla="*/ 160 h 1272"/>
                  <a:gd name="T26" fmla="*/ 46 w 1888"/>
                  <a:gd name="T27" fmla="*/ 128 h 1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8"/>
                  <a:gd name="T43" fmla="*/ 0 h 1272"/>
                  <a:gd name="T44" fmla="*/ 1888 w 1888"/>
                  <a:gd name="T45" fmla="*/ 1272 h 1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8" h="1272">
                    <a:moveTo>
                      <a:pt x="344" y="976"/>
                    </a:moveTo>
                    <a:cubicBezTo>
                      <a:pt x="248" y="840"/>
                      <a:pt x="16" y="544"/>
                      <a:pt x="8" y="400"/>
                    </a:cubicBezTo>
                    <a:cubicBezTo>
                      <a:pt x="0" y="256"/>
                      <a:pt x="176" y="144"/>
                      <a:pt x="296" y="112"/>
                    </a:cubicBezTo>
                    <a:cubicBezTo>
                      <a:pt x="416" y="80"/>
                      <a:pt x="592" y="224"/>
                      <a:pt x="728" y="208"/>
                    </a:cubicBezTo>
                    <a:cubicBezTo>
                      <a:pt x="864" y="192"/>
                      <a:pt x="984" y="32"/>
                      <a:pt x="1112" y="16"/>
                    </a:cubicBezTo>
                    <a:cubicBezTo>
                      <a:pt x="1240" y="0"/>
                      <a:pt x="1416" y="56"/>
                      <a:pt x="1496" y="112"/>
                    </a:cubicBezTo>
                    <a:cubicBezTo>
                      <a:pt x="1576" y="168"/>
                      <a:pt x="1544" y="272"/>
                      <a:pt x="1592" y="352"/>
                    </a:cubicBezTo>
                    <a:cubicBezTo>
                      <a:pt x="1640" y="432"/>
                      <a:pt x="1744" y="504"/>
                      <a:pt x="1784" y="592"/>
                    </a:cubicBezTo>
                    <a:cubicBezTo>
                      <a:pt x="1824" y="680"/>
                      <a:pt x="1888" y="816"/>
                      <a:pt x="1832" y="880"/>
                    </a:cubicBezTo>
                    <a:cubicBezTo>
                      <a:pt x="1776" y="944"/>
                      <a:pt x="1544" y="928"/>
                      <a:pt x="1448" y="976"/>
                    </a:cubicBezTo>
                    <a:cubicBezTo>
                      <a:pt x="1352" y="1024"/>
                      <a:pt x="1344" y="1120"/>
                      <a:pt x="1256" y="1168"/>
                    </a:cubicBezTo>
                    <a:cubicBezTo>
                      <a:pt x="1168" y="1216"/>
                      <a:pt x="1032" y="1256"/>
                      <a:pt x="920" y="1264"/>
                    </a:cubicBezTo>
                    <a:cubicBezTo>
                      <a:pt x="808" y="1272"/>
                      <a:pt x="672" y="1256"/>
                      <a:pt x="584" y="1216"/>
                    </a:cubicBezTo>
                    <a:cubicBezTo>
                      <a:pt x="496" y="1176"/>
                      <a:pt x="440" y="1112"/>
                      <a:pt x="344" y="976"/>
                    </a:cubicBezTo>
                    <a:close/>
                  </a:path>
                </a:pathLst>
              </a:custGeom>
              <a:solidFill>
                <a:srgbClr val="BE0083"/>
              </a:solidFill>
              <a:ln w="38100">
                <a:solidFill>
                  <a:schemeClr val="tx1"/>
                </a:solidFill>
                <a:round/>
                <a:headEnd/>
                <a:tailEnd/>
              </a:ln>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36" name="Line 14">
                <a:extLst>
                  <a:ext uri="{FF2B5EF4-FFF2-40B4-BE49-F238E27FC236}">
                    <a16:creationId xmlns:a16="http://schemas.microsoft.com/office/drawing/2014/main" xmlns="" id="{A584F71E-35B2-DF83-2B63-E00C4F82ADAC}"/>
                  </a:ext>
                </a:extLst>
              </p:cNvPr>
              <p:cNvSpPr>
                <a:spLocks noChangeShapeType="1"/>
              </p:cNvSpPr>
              <p:nvPr/>
            </p:nvSpPr>
            <p:spPr bwMode="auto">
              <a:xfrm>
                <a:off x="750" y="1866"/>
                <a:ext cx="0" cy="930"/>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grpSp>
        <p:sp>
          <p:nvSpPr>
            <p:cNvPr id="34" name="WordArt 15">
              <a:extLst>
                <a:ext uri="{FF2B5EF4-FFF2-40B4-BE49-F238E27FC236}">
                  <a16:creationId xmlns:a16="http://schemas.microsoft.com/office/drawing/2014/main" xmlns="" id="{64553541-8B99-AA92-495C-A64BD2BB1949}"/>
                </a:ext>
              </a:extLst>
            </p:cNvPr>
            <p:cNvSpPr>
              <a:spLocks noChangeArrowheads="1" noChangeShapeType="1" noTextEdit="1"/>
            </p:cNvSpPr>
            <p:nvPr/>
          </p:nvSpPr>
          <p:spPr bwMode="auto">
            <a:xfrm>
              <a:off x="3280" y="2588"/>
              <a:ext cx="158" cy="148"/>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B</a:t>
              </a:r>
            </a:p>
          </p:txBody>
        </p:sp>
      </p:grpSp>
      <p:sp>
        <p:nvSpPr>
          <p:cNvPr id="37" name="WordArt 16" descr="n16 zalo Nguyen Doan Thao Trang">
            <a:extLst>
              <a:ext uri="{FF2B5EF4-FFF2-40B4-BE49-F238E27FC236}">
                <a16:creationId xmlns:a16="http://schemas.microsoft.com/office/drawing/2014/main" xmlns="" id="{34A665B2-92F9-73D2-9EDE-FA718E7F0BB9}"/>
              </a:ext>
            </a:extLst>
          </p:cNvPr>
          <p:cNvSpPr>
            <a:spLocks noChangeArrowheads="1" noChangeShapeType="1" noTextEdit="1"/>
          </p:cNvSpPr>
          <p:nvPr/>
        </p:nvSpPr>
        <p:spPr bwMode="auto">
          <a:xfrm>
            <a:off x="10201276" y="2990850"/>
            <a:ext cx="193675" cy="23495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C</a:t>
            </a:r>
          </a:p>
        </p:txBody>
      </p:sp>
      <p:grpSp>
        <p:nvGrpSpPr>
          <p:cNvPr id="38" name="Group 17" descr="n16 zalo Nguyen Doan Thao Trang">
            <a:extLst>
              <a:ext uri="{FF2B5EF4-FFF2-40B4-BE49-F238E27FC236}">
                <a16:creationId xmlns:a16="http://schemas.microsoft.com/office/drawing/2014/main" xmlns="" id="{FF5DBEBB-8EC7-659A-F6B5-23E705832E32}"/>
              </a:ext>
            </a:extLst>
          </p:cNvPr>
          <p:cNvGrpSpPr>
            <a:grpSpLocks/>
          </p:cNvGrpSpPr>
          <p:nvPr/>
        </p:nvGrpSpPr>
        <p:grpSpPr bwMode="auto">
          <a:xfrm>
            <a:off x="10058401" y="3343276"/>
            <a:ext cx="352425" cy="2155825"/>
            <a:chOff x="3834" y="1866"/>
            <a:chExt cx="222" cy="1358"/>
          </a:xfrm>
        </p:grpSpPr>
        <p:sp>
          <p:nvSpPr>
            <p:cNvPr id="39" name="Line 18">
              <a:extLst>
                <a:ext uri="{FF2B5EF4-FFF2-40B4-BE49-F238E27FC236}">
                  <a16:creationId xmlns:a16="http://schemas.microsoft.com/office/drawing/2014/main" xmlns="" id="{D5770022-D980-869E-D444-589A8FA4D16D}"/>
                </a:ext>
              </a:extLst>
            </p:cNvPr>
            <p:cNvSpPr>
              <a:spLocks noChangeShapeType="1"/>
            </p:cNvSpPr>
            <p:nvPr/>
          </p:nvSpPr>
          <p:spPr bwMode="auto">
            <a:xfrm>
              <a:off x="3834" y="1866"/>
              <a:ext cx="0" cy="1082"/>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solidFill>
                  <a:srgbClr val="000000"/>
                </a:solidFill>
                <a:latin typeface="Times New Roman" pitchFamily="18" charset="0"/>
              </a:endParaRPr>
            </a:p>
          </p:txBody>
        </p:sp>
        <p:sp>
          <p:nvSpPr>
            <p:cNvPr id="40" name="WordArt 19">
              <a:extLst>
                <a:ext uri="{FF2B5EF4-FFF2-40B4-BE49-F238E27FC236}">
                  <a16:creationId xmlns:a16="http://schemas.microsoft.com/office/drawing/2014/main" xmlns="" id="{2BE3E6AB-5F2F-FA1A-4827-760C6C8A2893}"/>
                </a:ext>
              </a:extLst>
            </p:cNvPr>
            <p:cNvSpPr>
              <a:spLocks noChangeArrowheads="1" noChangeShapeType="1" noTextEdit="1"/>
            </p:cNvSpPr>
            <p:nvPr/>
          </p:nvSpPr>
          <p:spPr bwMode="auto">
            <a:xfrm>
              <a:off x="3898" y="3076"/>
              <a:ext cx="158" cy="148"/>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00FF"/>
                    </a:solidFill>
                    <a:round/>
                    <a:headEnd/>
                    <a:tailEnd/>
                  </a:ln>
                  <a:solidFill>
                    <a:srgbClr val="FF00FF"/>
                  </a:solidFill>
                  <a:latin typeface="VNI-Helve"/>
                </a:rPr>
                <a:t>D</a:t>
              </a:r>
            </a:p>
          </p:txBody>
        </p:sp>
      </p:grpSp>
      <p:grpSp>
        <p:nvGrpSpPr>
          <p:cNvPr id="41" name="Group 20" descr="n16 zalo Nguyen Doan Thao Trang">
            <a:extLst>
              <a:ext uri="{FF2B5EF4-FFF2-40B4-BE49-F238E27FC236}">
                <a16:creationId xmlns:a16="http://schemas.microsoft.com/office/drawing/2014/main" xmlns="" id="{AE73E62B-4CDB-56FB-835F-97CC94971DDE}"/>
              </a:ext>
            </a:extLst>
          </p:cNvPr>
          <p:cNvGrpSpPr>
            <a:grpSpLocks/>
          </p:cNvGrpSpPr>
          <p:nvPr/>
        </p:nvGrpSpPr>
        <p:grpSpPr bwMode="auto">
          <a:xfrm>
            <a:off x="9991726" y="4038601"/>
            <a:ext cx="398463" cy="309563"/>
            <a:chOff x="3803" y="2317"/>
            <a:chExt cx="251" cy="195"/>
          </a:xfrm>
        </p:grpSpPr>
        <p:sp>
          <p:nvSpPr>
            <p:cNvPr id="42" name="Oval 21">
              <a:extLst>
                <a:ext uri="{FF2B5EF4-FFF2-40B4-BE49-F238E27FC236}">
                  <a16:creationId xmlns:a16="http://schemas.microsoft.com/office/drawing/2014/main" xmlns="" id="{232F3CFD-BBE7-99E5-B001-04F69F1BAD4D}"/>
                </a:ext>
              </a:extLst>
            </p:cNvPr>
            <p:cNvSpPr>
              <a:spLocks noChangeArrowheads="1"/>
            </p:cNvSpPr>
            <p:nvPr/>
          </p:nvSpPr>
          <p:spPr bwMode="auto">
            <a:xfrm>
              <a:off x="3803" y="2317"/>
              <a:ext cx="64" cy="64"/>
            </a:xfrm>
            <a:prstGeom prst="ellipse">
              <a:avLst/>
            </a:prstGeom>
            <a:solidFill>
              <a:srgbClr val="FFFF00"/>
            </a:solidFill>
            <a:ln w="9525">
              <a:solidFill>
                <a:srgbClr val="FFFF00"/>
              </a:solidFill>
              <a:round/>
              <a:headEnd/>
              <a:tailEnd/>
            </a:ln>
          </p:spPr>
          <p:txBody>
            <a:bodyPr wrap="none" anchor="ctr"/>
            <a:lstStyle/>
            <a:p>
              <a:pPr fontAlgn="base">
                <a:spcBef>
                  <a:spcPct val="0"/>
                </a:spcBef>
                <a:spcAft>
                  <a:spcPct val="0"/>
                </a:spcAft>
              </a:pPr>
              <a:endParaRPr lang="en-US" sz="2800">
                <a:solidFill>
                  <a:srgbClr val="000000"/>
                </a:solidFill>
                <a:latin typeface="Times New Roman" pitchFamily="18" charset="0"/>
              </a:endParaRPr>
            </a:p>
          </p:txBody>
        </p:sp>
        <p:sp>
          <p:nvSpPr>
            <p:cNvPr id="43" name="WordArt 22">
              <a:extLst>
                <a:ext uri="{FF2B5EF4-FFF2-40B4-BE49-F238E27FC236}">
                  <a16:creationId xmlns:a16="http://schemas.microsoft.com/office/drawing/2014/main" xmlns="" id="{D6079A60-6033-6C3A-8EC0-CE499C1709B6}"/>
                </a:ext>
              </a:extLst>
            </p:cNvPr>
            <p:cNvSpPr>
              <a:spLocks noChangeArrowheads="1" noChangeShapeType="1" noTextEdit="1"/>
            </p:cNvSpPr>
            <p:nvPr/>
          </p:nvSpPr>
          <p:spPr bwMode="auto">
            <a:xfrm>
              <a:off x="3932" y="2364"/>
              <a:ext cx="122" cy="148"/>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kern="10">
                  <a:ln w="9525">
                    <a:solidFill>
                      <a:srgbClr val="FFFFFF"/>
                    </a:solidFill>
                    <a:round/>
                    <a:headEnd/>
                    <a:tailEnd/>
                  </a:ln>
                  <a:solidFill>
                    <a:srgbClr val="FFFFFF"/>
                  </a:solidFill>
                  <a:latin typeface="VNI-Helve"/>
                </a:rPr>
                <a:t>G</a:t>
              </a:r>
            </a:p>
          </p:txBody>
        </p:sp>
      </p:grpSp>
      <p:sp>
        <p:nvSpPr>
          <p:cNvPr id="44" name="Text Box 26" descr="n16 zalo Nguyen Doan Thao Trang">
            <a:extLst>
              <a:ext uri="{FF2B5EF4-FFF2-40B4-BE49-F238E27FC236}">
                <a16:creationId xmlns:a16="http://schemas.microsoft.com/office/drawing/2014/main" xmlns="" id="{4CAE7F81-E7E5-6F88-712E-4808B404DC5D}"/>
              </a:ext>
            </a:extLst>
          </p:cNvPr>
          <p:cNvSpPr txBox="1">
            <a:spLocks noChangeArrowheads="1"/>
          </p:cNvSpPr>
          <p:nvPr/>
        </p:nvSpPr>
        <p:spPr bwMode="auto">
          <a:xfrm>
            <a:off x="974784" y="2131784"/>
            <a:ext cx="5121215"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algn="just" eaLnBrk="1" fontAlgn="base" hangingPunct="1">
              <a:spcBef>
                <a:spcPts val="600"/>
              </a:spcBef>
              <a:spcAft>
                <a:spcPct val="0"/>
              </a:spcAft>
            </a:pPr>
            <a:r>
              <a:rPr lang="en-US" b="1" u="none">
                <a:solidFill>
                  <a:srgbClr val="000000"/>
                </a:solidFill>
                <a:latin typeface="Segoe UI" panose="020B0502040204020203" pitchFamily="34" charset="0"/>
                <a:cs typeface="Segoe UI" panose="020B0502040204020203" pitchFamily="34" charset="0"/>
              </a:rPr>
              <a:t>B2: </a:t>
            </a:r>
            <a:r>
              <a:rPr lang="en-US" u="none">
                <a:solidFill>
                  <a:srgbClr val="000000"/>
                </a:solidFill>
                <a:latin typeface="Segoe UI" panose="020B0502040204020203" pitchFamily="34" charset="0"/>
                <a:cs typeface="Segoe UI" panose="020B0502040204020203" pitchFamily="34" charset="0"/>
              </a:rPr>
              <a:t>Sau đó buộc dây vào một điểm khác C ở mép vật rồi treo vật lên.</a:t>
            </a:r>
          </a:p>
          <a:p>
            <a:pPr algn="just" eaLnBrk="1" fontAlgn="base" hangingPunct="1">
              <a:spcBef>
                <a:spcPts val="600"/>
              </a:spcBef>
              <a:spcAft>
                <a:spcPct val="0"/>
              </a:spcAft>
            </a:pPr>
            <a:r>
              <a:rPr lang="en-US" u="none">
                <a:solidFill>
                  <a:srgbClr val="000000"/>
                </a:solidFill>
                <a:latin typeface="Segoe UI" panose="020B0502040204020203" pitchFamily="34" charset="0"/>
                <a:cs typeface="Segoe UI" panose="020B0502040204020203" pitchFamily="34" charset="0"/>
                <a:sym typeface="Symbol"/>
              </a:rPr>
              <a:t></a:t>
            </a:r>
            <a:r>
              <a:rPr lang="en-US" u="none">
                <a:solidFill>
                  <a:srgbClr val="000000"/>
                </a:solidFill>
                <a:latin typeface="Segoe UI" panose="020B0502040204020203" pitchFamily="34" charset="0"/>
                <a:cs typeface="Segoe UI" panose="020B0502040204020203" pitchFamily="34" charset="0"/>
              </a:rPr>
              <a:t> trọng tâm sẽ nằm trên đường kéo dài của dây (đường CD)</a:t>
            </a:r>
          </a:p>
        </p:txBody>
      </p:sp>
      <p:sp>
        <p:nvSpPr>
          <p:cNvPr id="45" name="Text Box 27" descr="n16 zalo Nguyen Doan Thao Trang">
            <a:extLst>
              <a:ext uri="{FF2B5EF4-FFF2-40B4-BE49-F238E27FC236}">
                <a16:creationId xmlns:a16="http://schemas.microsoft.com/office/drawing/2014/main" xmlns="" id="{A937ACE3-C02D-D2B2-3031-3B3FD8FEA989}"/>
              </a:ext>
            </a:extLst>
          </p:cNvPr>
          <p:cNvSpPr txBox="1">
            <a:spLocks noChangeArrowheads="1"/>
          </p:cNvSpPr>
          <p:nvPr/>
        </p:nvSpPr>
        <p:spPr bwMode="auto">
          <a:xfrm>
            <a:off x="974784" y="4857751"/>
            <a:ext cx="51212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algn="just" eaLnBrk="1" fontAlgn="base" hangingPunct="1">
              <a:spcBef>
                <a:spcPct val="0"/>
              </a:spcBef>
              <a:spcAft>
                <a:spcPct val="0"/>
              </a:spcAft>
            </a:pPr>
            <a:r>
              <a:rPr lang="en-US" b="1" u="none">
                <a:solidFill>
                  <a:srgbClr val="000000"/>
                </a:solidFill>
                <a:latin typeface="Segoe UI" panose="020B0502040204020203" pitchFamily="34" charset="0"/>
                <a:cs typeface="Segoe UI" panose="020B0502040204020203" pitchFamily="34" charset="0"/>
              </a:rPr>
              <a:t>B3: </a:t>
            </a:r>
            <a:r>
              <a:rPr lang="en-US" u="none">
                <a:solidFill>
                  <a:srgbClr val="0000CC"/>
                </a:solidFill>
                <a:latin typeface="Segoe UI" panose="020B0502040204020203" pitchFamily="34" charset="0"/>
                <a:cs typeface="Segoe UI" panose="020B0502040204020203" pitchFamily="34" charset="0"/>
              </a:rPr>
              <a:t>Trọng tâm G là giao điểm của hai đường thẳng AB và CD</a:t>
            </a:r>
          </a:p>
        </p:txBody>
      </p:sp>
      <p:sp>
        <p:nvSpPr>
          <p:cNvPr id="46" name="Oval 45" descr="n16 zalo Nguyen Doan Thao Trang">
            <a:extLst>
              <a:ext uri="{FF2B5EF4-FFF2-40B4-BE49-F238E27FC236}">
                <a16:creationId xmlns:a16="http://schemas.microsoft.com/office/drawing/2014/main" xmlns="" id="{0C101B04-0404-770C-0B11-5E8631C8451F}"/>
              </a:ext>
            </a:extLst>
          </p:cNvPr>
          <p:cNvSpPr/>
          <p:nvPr/>
        </p:nvSpPr>
        <p:spPr>
          <a:xfrm>
            <a:off x="177693" y="1224018"/>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Tree>
    <p:extLst>
      <p:ext uri="{BB962C8B-B14F-4D97-AF65-F5344CB8AC3E}">
        <p14:creationId xmlns:p14="http://schemas.microsoft.com/office/powerpoint/2010/main" val="18400589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wipe(up)">
                                      <p:cBhvr>
                                        <p:cTn id="7" dur="10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xEl>
                                              <p:pRg st="1" end="1"/>
                                            </p:txEl>
                                          </p:spTgt>
                                        </p:tgtEl>
                                        <p:attrNameLst>
                                          <p:attrName>style.visibility</p:attrName>
                                        </p:attrNameLst>
                                      </p:cBhvr>
                                      <p:to>
                                        <p:strVal val="visible"/>
                                      </p:to>
                                    </p:set>
                                    <p:animEffect transition="in" filter="wipe(up)">
                                      <p:cBhvr>
                                        <p:cTn id="12" dur="1000"/>
                                        <p:tgtEl>
                                          <p:spTgt spid="44">
                                            <p:txEl>
                                              <p:pRg st="1" end="1"/>
                                            </p:txEl>
                                          </p:spTgt>
                                        </p:tgtEl>
                                      </p:cBhvr>
                                    </p:animEffect>
                                  </p:childTnLst>
                                </p:cTn>
                              </p:par>
                              <p:par>
                                <p:cTn id="13" presetID="63" presetClass="path" presetSubtype="0" fill="hold" nodeType="withEffect">
                                  <p:stCondLst>
                                    <p:cond delay="0"/>
                                  </p:stCondLst>
                                  <p:childTnLst>
                                    <p:animMotion origin="layout" path="M -3.95833E-6 1.11111E-6 L 0.25977 -0.00671 " pathEditMode="relative" rAng="0" ptsTypes="AA">
                                      <p:cBhvr>
                                        <p:cTn id="14" dur="2000" fill="hold"/>
                                        <p:tgtEl>
                                          <p:spTgt spid="7"/>
                                        </p:tgtEl>
                                        <p:attrNameLst>
                                          <p:attrName>ppt_x</p:attrName>
                                          <p:attrName>ppt_y</p:attrName>
                                        </p:attrNameLst>
                                      </p:cBhvr>
                                      <p:rCtr x="12982" y="-347"/>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10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linds(horizontal)">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75719"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4</a:t>
              </a:r>
            </a:p>
          </p:txBody>
        </p:sp>
      </p:grpSp>
      <p:sp>
        <p:nvSpPr>
          <p:cNvPr id="16" name="Arrow: Pentagon 15" descr="n16 zalo Nguyen Doan Thao Trang">
            <a:extLst>
              <a:ext uri="{FF2B5EF4-FFF2-40B4-BE49-F238E27FC236}">
                <a16:creationId xmlns:a16="http://schemas.microsoft.com/office/drawing/2014/main" xmlns="" id="{550E0F0B-DDD8-5D01-341D-CBC9535CC632}"/>
              </a:ext>
            </a:extLst>
          </p:cNvPr>
          <p:cNvSpPr/>
          <p:nvPr/>
        </p:nvSpPr>
        <p:spPr>
          <a:xfrm flipH="1">
            <a:off x="616387" y="1208383"/>
            <a:ext cx="11361347"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Xác định trọng tâm của vật hình tròn, hình vuông, hình tam giác, HCN? </a:t>
            </a:r>
          </a:p>
          <a:p>
            <a:pPr marL="228600"/>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Em hãy rút ra nhận xét về trọng tâm của các vật phẳng có hình dạng đối xứng.</a:t>
            </a:r>
            <a:endParaRPr lang="en-US" sz="2400">
              <a:solidFill>
                <a:schemeClr val="tx1"/>
              </a:solidFill>
              <a:latin typeface="Segoe UI" panose="020B0502040204020203" pitchFamily="34" charset="0"/>
              <a:cs typeface="Segoe UI" panose="020B0502040204020203" pitchFamily="34" charset="0"/>
            </a:endParaRPr>
          </a:p>
        </p:txBody>
      </p:sp>
      <p:sp>
        <p:nvSpPr>
          <p:cNvPr id="17" name="Oval 16" descr="n16 zalo Nguyen Doan Thao Trang">
            <a:extLst>
              <a:ext uri="{FF2B5EF4-FFF2-40B4-BE49-F238E27FC236}">
                <a16:creationId xmlns:a16="http://schemas.microsoft.com/office/drawing/2014/main" xmlns="" id="{8BE89E27-EB0A-FFA8-F451-F409338F7AD3}"/>
              </a:ext>
            </a:extLst>
          </p:cNvPr>
          <p:cNvSpPr/>
          <p:nvPr/>
        </p:nvSpPr>
        <p:spPr>
          <a:xfrm>
            <a:off x="214265" y="125567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3</a:t>
            </a:r>
          </a:p>
        </p:txBody>
      </p:sp>
      <p:sp>
        <p:nvSpPr>
          <p:cNvPr id="9" name="TextBox 8" descr="n16 zalo Nguyen Doan Thao Trang">
            <a:extLst>
              <a:ext uri="{FF2B5EF4-FFF2-40B4-BE49-F238E27FC236}">
                <a16:creationId xmlns:a16="http://schemas.microsoft.com/office/drawing/2014/main" xmlns="" id="{E860D056-DA02-3DCB-DF28-F6428607916D}"/>
              </a:ext>
            </a:extLst>
          </p:cNvPr>
          <p:cNvSpPr txBox="1"/>
          <p:nvPr/>
        </p:nvSpPr>
        <p:spPr>
          <a:xfrm>
            <a:off x="970023" y="4399096"/>
            <a:ext cx="10466944" cy="954107"/>
          </a:xfrm>
          <a:prstGeom prst="rect">
            <a:avLst/>
          </a:prstGeom>
          <a:noFill/>
        </p:spPr>
        <p:txBody>
          <a:bodyPr wrap="square">
            <a:spAutoFit/>
          </a:bodyPr>
          <a:lstStyle/>
          <a:p>
            <a:pPr algn="just"/>
            <a:r>
              <a:rPr lang="en-US" sz="2800">
                <a:effectLst/>
                <a:latin typeface="Segoe UI" panose="020B0502040204020203" pitchFamily="34" charset="0"/>
                <a:ea typeface="Times New Roman" panose="02020603050405020304" pitchFamily="18" charset="0"/>
                <a:cs typeface="Segoe UI" panose="020B0502040204020203" pitchFamily="34" charset="0"/>
              </a:rPr>
              <a:t>+ Hình tròn, hình vuông trọng tâm nằm ở tâm của hình. Hình tam giác trọng tâm nằm ở giao tuyến của các trung tuyến.</a:t>
            </a:r>
          </a:p>
        </p:txBody>
      </p:sp>
      <p:sp>
        <p:nvSpPr>
          <p:cNvPr id="14" name="TextBox 13" descr="n16 zalo Nguyen Doan Thao Trang">
            <a:extLst>
              <a:ext uri="{FF2B5EF4-FFF2-40B4-BE49-F238E27FC236}">
                <a16:creationId xmlns:a16="http://schemas.microsoft.com/office/drawing/2014/main" xmlns="" id="{637E18B9-B773-9D97-4A67-C28B99AE89C8}"/>
              </a:ext>
            </a:extLst>
          </p:cNvPr>
          <p:cNvSpPr txBox="1"/>
          <p:nvPr/>
        </p:nvSpPr>
        <p:spPr>
          <a:xfrm>
            <a:off x="1044696" y="5443136"/>
            <a:ext cx="10466944" cy="1040798"/>
          </a:xfrm>
          <a:prstGeom prst="rect">
            <a:avLst/>
          </a:prstGeom>
          <a:noFill/>
        </p:spPr>
        <p:txBody>
          <a:bodyPr wrap="square">
            <a:spAutoFit/>
          </a:bodyPr>
          <a:lstStyle/>
          <a:p>
            <a:pPr algn="just">
              <a:lnSpc>
                <a:spcPct val="115000"/>
              </a:lnSpc>
            </a:pPr>
            <a:r>
              <a:rPr lang="en-US" sz="2800">
                <a:effectLst/>
                <a:latin typeface="Segoe UI" panose="020B0502040204020203" pitchFamily="34" charset="0"/>
                <a:ea typeface="Times New Roman" panose="02020603050405020304" pitchFamily="18" charset="0"/>
                <a:cs typeface="Segoe UI" panose="020B0502040204020203" pitchFamily="34" charset="0"/>
              </a:rPr>
              <a:t>+</a:t>
            </a:r>
            <a:r>
              <a:rPr lang="en-US" sz="2800" b="1">
                <a:effectLst/>
                <a:latin typeface="Segoe UI" panose="020B0502040204020203" pitchFamily="34" charset="0"/>
                <a:ea typeface="Times New Roman" panose="02020603050405020304" pitchFamily="18" charset="0"/>
                <a:cs typeface="Segoe UI" panose="020B0502040204020203" pitchFamily="34" charset="0"/>
              </a:rPr>
              <a:t> </a:t>
            </a:r>
            <a:r>
              <a:rPr lang="en-US" sz="2800">
                <a:effectLst/>
                <a:latin typeface="Segoe UI" panose="020B0502040204020203" pitchFamily="34" charset="0"/>
                <a:ea typeface="Times New Roman" panose="02020603050405020304" pitchFamily="18" charset="0"/>
                <a:cs typeface="Segoe UI" panose="020B0502040204020203" pitchFamily="34" charset="0"/>
              </a:rPr>
              <a:t>Trọng tâm của các vật phẳng, mỏng và có dạng hình học đối xứng nằm ở tâm đối xứng của vật.</a:t>
            </a:r>
          </a:p>
        </p:txBody>
      </p:sp>
      <p:sp>
        <p:nvSpPr>
          <p:cNvPr id="18" name="Oval 3" descr="n16 zalo Nguyen Doan Thao Trang">
            <a:extLst>
              <a:ext uri="{FF2B5EF4-FFF2-40B4-BE49-F238E27FC236}">
                <a16:creationId xmlns:a16="http://schemas.microsoft.com/office/drawing/2014/main" xmlns="" id="{692F7FDC-8A3F-64B2-F7BC-B77D4EA79EE0}"/>
              </a:ext>
            </a:extLst>
          </p:cNvPr>
          <p:cNvSpPr>
            <a:spLocks noChangeArrowheads="1"/>
          </p:cNvSpPr>
          <p:nvPr/>
        </p:nvSpPr>
        <p:spPr bwMode="auto">
          <a:xfrm>
            <a:off x="1044696" y="2479167"/>
            <a:ext cx="1371600" cy="1371600"/>
          </a:xfrm>
          <a:prstGeom prst="ellipse">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19" name="Oval 4" descr="n16 zalo Nguyen Doan Thao Trang">
            <a:extLst>
              <a:ext uri="{FF2B5EF4-FFF2-40B4-BE49-F238E27FC236}">
                <a16:creationId xmlns:a16="http://schemas.microsoft.com/office/drawing/2014/main" xmlns="" id="{375B4C44-54B2-BA46-3388-403CD3E6ACCF}"/>
              </a:ext>
            </a:extLst>
          </p:cNvPr>
          <p:cNvSpPr>
            <a:spLocks noChangeArrowheads="1"/>
          </p:cNvSpPr>
          <p:nvPr/>
        </p:nvSpPr>
        <p:spPr bwMode="auto">
          <a:xfrm>
            <a:off x="1689221" y="3123692"/>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b="1">
              <a:solidFill>
                <a:srgbClr val="000000"/>
              </a:solidFill>
              <a:latin typeface="Arial"/>
            </a:endParaRPr>
          </a:p>
        </p:txBody>
      </p:sp>
      <p:sp>
        <p:nvSpPr>
          <p:cNvPr id="21" name="Text Box 5" descr="n16 zalo Nguyen Doan Thao Trang">
            <a:extLst>
              <a:ext uri="{FF2B5EF4-FFF2-40B4-BE49-F238E27FC236}">
                <a16:creationId xmlns:a16="http://schemas.microsoft.com/office/drawing/2014/main" xmlns="" id="{8F657307-EF0E-02E1-22E8-D3D0D756AF29}"/>
              </a:ext>
            </a:extLst>
          </p:cNvPr>
          <p:cNvSpPr txBox="1">
            <a:spLocks noChangeArrowheads="1"/>
          </p:cNvSpPr>
          <p:nvPr/>
        </p:nvSpPr>
        <p:spPr bwMode="auto">
          <a:xfrm>
            <a:off x="1578096" y="2783968"/>
            <a:ext cx="60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Arial"/>
              </a:rPr>
              <a:t>G</a:t>
            </a:r>
          </a:p>
        </p:txBody>
      </p:sp>
      <p:sp>
        <p:nvSpPr>
          <p:cNvPr id="22" name="AutoShape 6" descr="n16 zalo Nguyen Doan Thao Trang">
            <a:extLst>
              <a:ext uri="{FF2B5EF4-FFF2-40B4-BE49-F238E27FC236}">
                <a16:creationId xmlns:a16="http://schemas.microsoft.com/office/drawing/2014/main" xmlns="" id="{8BB799AB-2526-DCA7-E9D8-64E62016B66D}"/>
              </a:ext>
            </a:extLst>
          </p:cNvPr>
          <p:cNvSpPr>
            <a:spLocks noChangeArrowheads="1"/>
          </p:cNvSpPr>
          <p:nvPr/>
        </p:nvSpPr>
        <p:spPr bwMode="auto">
          <a:xfrm>
            <a:off x="5230185" y="2539132"/>
            <a:ext cx="2514600" cy="1524000"/>
          </a:xfrm>
          <a:prstGeom prst="triangle">
            <a:avLst>
              <a:gd name="adj" fmla="val 50000"/>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23" name="Line 7" descr="n16 zalo Nguyen Doan Thao Trang">
            <a:extLst>
              <a:ext uri="{FF2B5EF4-FFF2-40B4-BE49-F238E27FC236}">
                <a16:creationId xmlns:a16="http://schemas.microsoft.com/office/drawing/2014/main" xmlns="" id="{2657EC9F-E48D-F968-CBCD-CBD54111E889}"/>
              </a:ext>
            </a:extLst>
          </p:cNvPr>
          <p:cNvSpPr>
            <a:spLocks noChangeShapeType="1"/>
          </p:cNvSpPr>
          <p:nvPr/>
        </p:nvSpPr>
        <p:spPr bwMode="auto">
          <a:xfrm>
            <a:off x="6490660" y="2539132"/>
            <a:ext cx="0" cy="15240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24" name="Line 8" descr="n16 zalo Nguyen Doan Thao Trang">
            <a:extLst>
              <a:ext uri="{FF2B5EF4-FFF2-40B4-BE49-F238E27FC236}">
                <a16:creationId xmlns:a16="http://schemas.microsoft.com/office/drawing/2014/main" xmlns="" id="{C132C0A8-B3DA-1D56-A878-175D8867E44C}"/>
              </a:ext>
            </a:extLst>
          </p:cNvPr>
          <p:cNvSpPr>
            <a:spLocks noChangeShapeType="1"/>
          </p:cNvSpPr>
          <p:nvPr/>
        </p:nvSpPr>
        <p:spPr bwMode="auto">
          <a:xfrm flipV="1">
            <a:off x="5230185" y="3301132"/>
            <a:ext cx="1905000" cy="7620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25" name="Line 9" descr="n16 zalo Nguyen Doan Thao Trang">
            <a:extLst>
              <a:ext uri="{FF2B5EF4-FFF2-40B4-BE49-F238E27FC236}">
                <a16:creationId xmlns:a16="http://schemas.microsoft.com/office/drawing/2014/main" xmlns="" id="{7762DC50-7AF8-814E-C05D-8B5914C21237}"/>
              </a:ext>
            </a:extLst>
          </p:cNvPr>
          <p:cNvSpPr>
            <a:spLocks noChangeShapeType="1"/>
          </p:cNvSpPr>
          <p:nvPr/>
        </p:nvSpPr>
        <p:spPr bwMode="auto">
          <a:xfrm>
            <a:off x="8589951" y="236203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26" name="Line 10" descr="n16 zalo Nguyen Doan Thao Trang">
            <a:extLst>
              <a:ext uri="{FF2B5EF4-FFF2-40B4-BE49-F238E27FC236}">
                <a16:creationId xmlns:a16="http://schemas.microsoft.com/office/drawing/2014/main" xmlns="" id="{12227139-D0A2-DA8B-035A-AB0398680EFC}"/>
              </a:ext>
            </a:extLst>
          </p:cNvPr>
          <p:cNvSpPr>
            <a:spLocks noChangeShapeType="1"/>
          </p:cNvSpPr>
          <p:nvPr/>
        </p:nvSpPr>
        <p:spPr bwMode="auto">
          <a:xfrm>
            <a:off x="5839785" y="3301132"/>
            <a:ext cx="1905000" cy="7620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27" name="Text Box 11" descr="n16 zalo Nguyen Doan Thao Trang">
            <a:extLst>
              <a:ext uri="{FF2B5EF4-FFF2-40B4-BE49-F238E27FC236}">
                <a16:creationId xmlns:a16="http://schemas.microsoft.com/office/drawing/2014/main" xmlns="" id="{62C45CFE-CD12-847E-AA5E-5DB428932936}"/>
              </a:ext>
            </a:extLst>
          </p:cNvPr>
          <p:cNvSpPr txBox="1">
            <a:spLocks noChangeArrowheads="1"/>
          </p:cNvSpPr>
          <p:nvPr/>
        </p:nvSpPr>
        <p:spPr bwMode="auto">
          <a:xfrm>
            <a:off x="6449385" y="3053483"/>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Arial"/>
              </a:rPr>
              <a:t>G</a:t>
            </a:r>
          </a:p>
        </p:txBody>
      </p:sp>
      <p:sp>
        <p:nvSpPr>
          <p:cNvPr id="28" name="Rectangle 12" descr="n16 zalo Nguyen Doan Thao Trang">
            <a:extLst>
              <a:ext uri="{FF2B5EF4-FFF2-40B4-BE49-F238E27FC236}">
                <a16:creationId xmlns:a16="http://schemas.microsoft.com/office/drawing/2014/main" xmlns="" id="{002C4484-208F-73A7-FC8B-F1D9F5315864}"/>
              </a:ext>
            </a:extLst>
          </p:cNvPr>
          <p:cNvSpPr>
            <a:spLocks noChangeArrowheads="1"/>
          </p:cNvSpPr>
          <p:nvPr/>
        </p:nvSpPr>
        <p:spPr bwMode="auto">
          <a:xfrm>
            <a:off x="2909604" y="2229556"/>
            <a:ext cx="1828800" cy="1828800"/>
          </a:xfrm>
          <a:prstGeom prst="rect">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29" name="Line 13" descr="n16 zalo Nguyen Doan Thao Trang">
            <a:extLst>
              <a:ext uri="{FF2B5EF4-FFF2-40B4-BE49-F238E27FC236}">
                <a16:creationId xmlns:a16="http://schemas.microsoft.com/office/drawing/2014/main" xmlns="" id="{BFC51B2C-0E95-8F38-F819-BD9F5754EFD6}"/>
              </a:ext>
            </a:extLst>
          </p:cNvPr>
          <p:cNvSpPr>
            <a:spLocks noChangeShapeType="1"/>
          </p:cNvSpPr>
          <p:nvPr/>
        </p:nvSpPr>
        <p:spPr bwMode="auto">
          <a:xfrm flipV="1">
            <a:off x="2909604" y="2229556"/>
            <a:ext cx="1828800" cy="18288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30" name="Line 14" descr="n16 zalo Nguyen Doan Thao Trang">
            <a:extLst>
              <a:ext uri="{FF2B5EF4-FFF2-40B4-BE49-F238E27FC236}">
                <a16:creationId xmlns:a16="http://schemas.microsoft.com/office/drawing/2014/main" xmlns="" id="{26CEE973-FB4A-A6F7-CA53-EDDC1772655E}"/>
              </a:ext>
            </a:extLst>
          </p:cNvPr>
          <p:cNvSpPr>
            <a:spLocks noChangeShapeType="1"/>
          </p:cNvSpPr>
          <p:nvPr/>
        </p:nvSpPr>
        <p:spPr bwMode="auto">
          <a:xfrm>
            <a:off x="2909604" y="2229556"/>
            <a:ext cx="1828800" cy="18288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31" name="Text Box 15" descr="n16 zalo Nguyen Doan Thao Trang">
            <a:extLst>
              <a:ext uri="{FF2B5EF4-FFF2-40B4-BE49-F238E27FC236}">
                <a16:creationId xmlns:a16="http://schemas.microsoft.com/office/drawing/2014/main" xmlns="" id="{3FADE083-8F75-5F70-6C1E-1382A5132B9B}"/>
              </a:ext>
            </a:extLst>
          </p:cNvPr>
          <p:cNvSpPr txBox="1">
            <a:spLocks noChangeArrowheads="1"/>
          </p:cNvSpPr>
          <p:nvPr/>
        </p:nvSpPr>
        <p:spPr bwMode="auto">
          <a:xfrm>
            <a:off x="3366804" y="2991557"/>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Arial"/>
              </a:rPr>
              <a:t>G</a:t>
            </a:r>
          </a:p>
        </p:txBody>
      </p:sp>
      <p:sp>
        <p:nvSpPr>
          <p:cNvPr id="32" name="Rectangle 16" descr="n16 zalo Nguyen Doan Thao Trang">
            <a:extLst>
              <a:ext uri="{FF2B5EF4-FFF2-40B4-BE49-F238E27FC236}">
                <a16:creationId xmlns:a16="http://schemas.microsoft.com/office/drawing/2014/main" xmlns="" id="{C3DAA9D8-4A76-CEF1-27CD-2E78ED66AC0E}"/>
              </a:ext>
            </a:extLst>
          </p:cNvPr>
          <p:cNvSpPr>
            <a:spLocks noChangeArrowheads="1"/>
          </p:cNvSpPr>
          <p:nvPr/>
        </p:nvSpPr>
        <p:spPr bwMode="auto">
          <a:xfrm>
            <a:off x="8236566" y="2229556"/>
            <a:ext cx="3200400" cy="1828800"/>
          </a:xfrm>
          <a:prstGeom prst="rect">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33" name="Line 17" descr="n16 zalo Nguyen Doan Thao Trang">
            <a:extLst>
              <a:ext uri="{FF2B5EF4-FFF2-40B4-BE49-F238E27FC236}">
                <a16:creationId xmlns:a16="http://schemas.microsoft.com/office/drawing/2014/main" xmlns="" id="{94627AE2-668A-CFD1-345D-C3679FA04A19}"/>
              </a:ext>
            </a:extLst>
          </p:cNvPr>
          <p:cNvSpPr>
            <a:spLocks noChangeShapeType="1"/>
          </p:cNvSpPr>
          <p:nvPr/>
        </p:nvSpPr>
        <p:spPr bwMode="auto">
          <a:xfrm flipV="1">
            <a:off x="8236566" y="2229556"/>
            <a:ext cx="3200400" cy="18288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34" name="Line 18" descr="n16 zalo Nguyen Doan Thao Trang">
            <a:extLst>
              <a:ext uri="{FF2B5EF4-FFF2-40B4-BE49-F238E27FC236}">
                <a16:creationId xmlns:a16="http://schemas.microsoft.com/office/drawing/2014/main" xmlns="" id="{0515DD08-D5FB-7912-FF3F-F5A860FF0CF9}"/>
              </a:ext>
            </a:extLst>
          </p:cNvPr>
          <p:cNvSpPr>
            <a:spLocks noChangeShapeType="1"/>
          </p:cNvSpPr>
          <p:nvPr/>
        </p:nvSpPr>
        <p:spPr bwMode="auto">
          <a:xfrm>
            <a:off x="8271491" y="2264481"/>
            <a:ext cx="3124200" cy="1752600"/>
          </a:xfrm>
          <a:prstGeom prst="line">
            <a:avLst/>
          </a:prstGeom>
          <a:noFill/>
          <a:ln w="28575">
            <a:solidFill>
              <a:schemeClr val="accent5"/>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35" name="Text Box 19" descr="n16 zalo Nguyen Doan Thao Trang">
            <a:extLst>
              <a:ext uri="{FF2B5EF4-FFF2-40B4-BE49-F238E27FC236}">
                <a16:creationId xmlns:a16="http://schemas.microsoft.com/office/drawing/2014/main" xmlns="" id="{71F9C92C-FADC-751D-86A1-FC2E1EEB3269}"/>
              </a:ext>
            </a:extLst>
          </p:cNvPr>
          <p:cNvSpPr txBox="1">
            <a:spLocks noChangeArrowheads="1"/>
          </p:cNvSpPr>
          <p:nvPr/>
        </p:nvSpPr>
        <p:spPr bwMode="auto">
          <a:xfrm>
            <a:off x="9227166" y="2915357"/>
            <a:ext cx="1333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Arial"/>
              </a:rPr>
              <a:t>G</a:t>
            </a:r>
          </a:p>
        </p:txBody>
      </p:sp>
    </p:spTree>
    <p:extLst>
      <p:ext uri="{BB962C8B-B14F-4D97-AF65-F5344CB8AC3E}">
        <p14:creationId xmlns:p14="http://schemas.microsoft.com/office/powerpoint/2010/main" val="31168718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ox(in)">
                                      <p:cBhvr>
                                        <p:cTn id="10" dur="500"/>
                                        <p:tgtEl>
                                          <p:spTgt spid="2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ox(in)">
                                      <p:cBhvr>
                                        <p:cTn id="13" dur="500"/>
                                        <p:tgtEl>
                                          <p:spTgt spid="2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ox(i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ox(in)">
                                      <p:cBhvr>
                                        <p:cTn id="21" dur="500"/>
                                        <p:tgtEl>
                                          <p:spTgt spid="19"/>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ox(i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1000"/>
                                        <p:tgtEl>
                                          <p:spTgt spid="29"/>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1000"/>
                                        <p:tgtEl>
                                          <p:spTgt spid="30"/>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10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1000"/>
                                        <p:tgtEl>
                                          <p:spTgt spid="23"/>
                                        </p:tgtEl>
                                      </p:cBhvr>
                                    </p:animEffec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right)">
                                      <p:cBhvr>
                                        <p:cTn id="45" dur="1000"/>
                                        <p:tgtEl>
                                          <p:spTgt spid="2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000"/>
                                        <p:tgtEl>
                                          <p:spTgt spid="24"/>
                                        </p:tgtEl>
                                      </p:cBhvr>
                                    </p:animEffect>
                                  </p:childTnLst>
                                </p:cTn>
                              </p:par>
                            </p:childTnLst>
                          </p:cTn>
                        </p:par>
                        <p:par>
                          <p:cTn id="50" fill="hold">
                            <p:stCondLst>
                              <p:cond delay="3000"/>
                            </p:stCondLst>
                            <p:childTnLst>
                              <p:par>
                                <p:cTn id="51" presetID="22" presetClass="entr" presetSubtype="4"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10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1000"/>
                                        <p:tgtEl>
                                          <p:spTgt spid="33"/>
                                        </p:tgtEl>
                                      </p:cBhvr>
                                    </p:animEffect>
                                  </p:childTnLst>
                                </p:cTn>
                              </p:par>
                            </p:childTnLst>
                          </p:cTn>
                        </p:par>
                        <p:par>
                          <p:cTn id="59" fill="hold">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up)">
                                      <p:cBhvr>
                                        <p:cTn id="62" dur="1000"/>
                                        <p:tgtEl>
                                          <p:spTgt spid="34"/>
                                        </p:tgtEl>
                                      </p:cBhvr>
                                    </p:animEffect>
                                  </p:childTnLst>
                                </p:cTn>
                              </p:par>
                              <p:par>
                                <p:cTn id="63" presetID="22" presetClass="entr" presetSubtype="4"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down)">
                                      <p:cBhvr>
                                        <p:cTn id="65" dur="10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animBg="1"/>
      <p:bldP spid="19" grpId="0" animBg="1"/>
      <p:bldP spid="21" grpId="0"/>
      <p:bldP spid="22" grpId="0" animBg="1"/>
      <p:bldP spid="23" grpId="0" animBg="1"/>
      <p:bldP spid="24" grpId="0" animBg="1"/>
      <p:bldP spid="26" grpId="0" animBg="1"/>
      <p:bldP spid="27" grpId="0"/>
      <p:bldP spid="28" grpId="0" animBg="1"/>
      <p:bldP spid="29" grpId="0" animBg="1"/>
      <p:bldP spid="30" grpId="0" animBg="1"/>
      <p:bldP spid="32" grpId="0" animBg="1"/>
      <p:bldP spid="33" grpId="0" animBg="1"/>
      <p:bldP spid="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algn="ctr"/>
            <a:r>
              <a:rPr lang="en-US" sz="4000">
                <a:solidFill>
                  <a:srgbClr val="529C98"/>
                </a:solidFill>
                <a:latin typeface="Segoe UI Black" panose="020B0A02040204020203" pitchFamily="34" charset="0"/>
                <a:ea typeface="Segoe UI Black" panose="020B0A02040204020203" pitchFamily="34" charset="0"/>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algn="ctr"/>
            <a:r>
              <a:rPr lang="en-US" sz="4000">
                <a:latin typeface="Segoe UI Black" panose="020B0A02040204020203" pitchFamily="34" charset="0"/>
                <a:ea typeface="Segoe UI Black" panose="020B0A02040204020203" pitchFamily="34" charset="0"/>
              </a:rPr>
              <a:t>Bài 17:</a:t>
            </a:r>
          </a:p>
        </p:txBody>
      </p:sp>
      <p:sp>
        <p:nvSpPr>
          <p:cNvPr id="2" name="TextBox 1" descr="n16 zalo Nguyen Doan Thao Trang">
            <a:extLst>
              <a:ext uri="{FF2B5EF4-FFF2-40B4-BE49-F238E27FC236}">
                <a16:creationId xmlns:a16="http://schemas.microsoft.com/office/drawing/2014/main" xmlns="" id="{CF3F933B-4AC6-BF07-C88E-E9CA055E9B94}"/>
              </a:ext>
            </a:extLst>
          </p:cNvPr>
          <p:cNvSpPr txBox="1"/>
          <p:nvPr/>
        </p:nvSpPr>
        <p:spPr>
          <a:xfrm>
            <a:off x="1108890" y="2690944"/>
            <a:ext cx="5280170" cy="3022879"/>
          </a:xfrm>
          <a:prstGeom prst="rect">
            <a:avLst/>
          </a:prstGeom>
          <a:noFill/>
        </p:spPr>
        <p:txBody>
          <a:bodyPr wrap="square">
            <a:spAutoFit/>
          </a:bodyPr>
          <a:lstStyle/>
          <a:p>
            <a:pPr algn="just">
              <a:lnSpc>
                <a:spcPct val="115000"/>
              </a:lnSpc>
            </a:pPr>
            <a:r>
              <a:rPr lang="en-US" sz="2800">
                <a:effectLst/>
                <a:latin typeface="Segoe UI" panose="020B0502040204020203" pitchFamily="34" charset="0"/>
                <a:ea typeface="Times New Roman" panose="02020603050405020304" pitchFamily="18" charset="0"/>
                <a:cs typeface="Segoe UI" panose="020B0502040204020203" pitchFamily="34" charset="0"/>
              </a:rPr>
              <a:t>+ Trọng tâm của vật là điểm đặt của trọng lực tác dụng lên vật.</a:t>
            </a:r>
          </a:p>
          <a:p>
            <a:pPr algn="just">
              <a:lnSpc>
                <a:spcPct val="115000"/>
              </a:lnSpc>
            </a:pPr>
            <a:r>
              <a:rPr lang="en-US" sz="2800">
                <a:effectLst/>
                <a:latin typeface="Segoe UI" panose="020B0502040204020203" pitchFamily="34" charset="0"/>
                <a:ea typeface="Times New Roman" panose="02020603050405020304" pitchFamily="18" charset="0"/>
                <a:cs typeface="Segoe UI" panose="020B0502040204020203" pitchFamily="34" charset="0"/>
              </a:rPr>
              <a:t>+ Trọng tâm của các vật phẳng, mỏng và có dạng hình học đối xứng nằm ở tâm đối xứng của vật.</a:t>
            </a:r>
          </a:p>
        </p:txBody>
      </p:sp>
      <p:sp>
        <p:nvSpPr>
          <p:cNvPr id="4" name="Arrow: Pentagon 3" descr="n16 zalo Nguyen Doan Thao Trang">
            <a:extLst>
              <a:ext uri="{FF2B5EF4-FFF2-40B4-BE49-F238E27FC236}">
                <a16:creationId xmlns:a16="http://schemas.microsoft.com/office/drawing/2014/main" xmlns="" id="{11EBA8FB-9A71-7E92-95FF-D69E57948BD3}"/>
              </a:ext>
            </a:extLst>
          </p:cNvPr>
          <p:cNvSpPr/>
          <p:nvPr/>
        </p:nvSpPr>
        <p:spPr>
          <a:xfrm flipH="1">
            <a:off x="1516198" y="1028795"/>
            <a:ext cx="9723301" cy="640080"/>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Xác định trọng tâm của một vật phẳng, mỏng</a:t>
            </a:r>
          </a:p>
        </p:txBody>
      </p:sp>
      <p:sp>
        <p:nvSpPr>
          <p:cNvPr id="5" name="Oval 4" descr="n16 zalo Nguyen Doan Thao Trang">
            <a:extLst>
              <a:ext uri="{FF2B5EF4-FFF2-40B4-BE49-F238E27FC236}">
                <a16:creationId xmlns:a16="http://schemas.microsoft.com/office/drawing/2014/main" xmlns="" id="{7319405B-217B-79BB-306F-196C106A3057}"/>
              </a:ext>
            </a:extLst>
          </p:cNvPr>
          <p:cNvSpPr/>
          <p:nvPr/>
        </p:nvSpPr>
        <p:spPr>
          <a:xfrm>
            <a:off x="1108890" y="1029391"/>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t>
            </a:r>
          </a:p>
        </p:txBody>
      </p:sp>
      <p:sp>
        <p:nvSpPr>
          <p:cNvPr id="10" name="Oval 3" descr="n16 zalo Nguyen Doan Thao Trang">
            <a:extLst>
              <a:ext uri="{FF2B5EF4-FFF2-40B4-BE49-F238E27FC236}">
                <a16:creationId xmlns:a16="http://schemas.microsoft.com/office/drawing/2014/main" xmlns="" id="{2FFAD1F9-142F-E33E-EB6C-A79D328092B7}"/>
              </a:ext>
            </a:extLst>
          </p:cNvPr>
          <p:cNvSpPr>
            <a:spLocks noChangeArrowheads="1"/>
          </p:cNvSpPr>
          <p:nvPr/>
        </p:nvSpPr>
        <p:spPr bwMode="auto">
          <a:xfrm>
            <a:off x="6811335" y="2443293"/>
            <a:ext cx="1371600" cy="1371600"/>
          </a:xfrm>
          <a:prstGeom prst="ellipse">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11" name="Oval 4" descr="n16 zalo Nguyen Doan Thao Trang">
            <a:extLst>
              <a:ext uri="{FF2B5EF4-FFF2-40B4-BE49-F238E27FC236}">
                <a16:creationId xmlns:a16="http://schemas.microsoft.com/office/drawing/2014/main" xmlns="" id="{50A8C62F-CA98-2398-E4B3-AB598A264123}"/>
              </a:ext>
            </a:extLst>
          </p:cNvPr>
          <p:cNvSpPr>
            <a:spLocks noChangeArrowheads="1"/>
          </p:cNvSpPr>
          <p:nvPr/>
        </p:nvSpPr>
        <p:spPr bwMode="auto">
          <a:xfrm>
            <a:off x="7455860" y="3087818"/>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b="1">
              <a:solidFill>
                <a:srgbClr val="000000"/>
              </a:solidFill>
              <a:latin typeface="Arial"/>
            </a:endParaRPr>
          </a:p>
        </p:txBody>
      </p:sp>
      <p:sp>
        <p:nvSpPr>
          <p:cNvPr id="12" name="Text Box 5" descr="n16 zalo Nguyen Doan Thao Trang">
            <a:extLst>
              <a:ext uri="{FF2B5EF4-FFF2-40B4-BE49-F238E27FC236}">
                <a16:creationId xmlns:a16="http://schemas.microsoft.com/office/drawing/2014/main" xmlns="" id="{C8AA69A7-AA68-3A46-6666-9170C8B59B96}"/>
              </a:ext>
            </a:extLst>
          </p:cNvPr>
          <p:cNvSpPr txBox="1">
            <a:spLocks noChangeArrowheads="1"/>
          </p:cNvSpPr>
          <p:nvPr/>
        </p:nvSpPr>
        <p:spPr bwMode="auto">
          <a:xfrm>
            <a:off x="7344735" y="2690944"/>
            <a:ext cx="60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Arial"/>
              </a:rPr>
              <a:t>G</a:t>
            </a:r>
          </a:p>
        </p:txBody>
      </p:sp>
      <p:sp>
        <p:nvSpPr>
          <p:cNvPr id="13" name="AutoShape 6" descr="n16 zalo Nguyen Doan Thao Trang">
            <a:extLst>
              <a:ext uri="{FF2B5EF4-FFF2-40B4-BE49-F238E27FC236}">
                <a16:creationId xmlns:a16="http://schemas.microsoft.com/office/drawing/2014/main" xmlns="" id="{3605E27A-8A06-0289-0117-22B54F315C81}"/>
              </a:ext>
            </a:extLst>
          </p:cNvPr>
          <p:cNvSpPr>
            <a:spLocks noChangeArrowheads="1"/>
          </p:cNvSpPr>
          <p:nvPr/>
        </p:nvSpPr>
        <p:spPr bwMode="auto">
          <a:xfrm>
            <a:off x="6859920" y="4916619"/>
            <a:ext cx="2514600" cy="1524000"/>
          </a:xfrm>
          <a:prstGeom prst="triangle">
            <a:avLst>
              <a:gd name="adj" fmla="val 50000"/>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14" name="Line 7" descr="n16 zalo Nguyen Doan Thao Trang">
            <a:extLst>
              <a:ext uri="{FF2B5EF4-FFF2-40B4-BE49-F238E27FC236}">
                <a16:creationId xmlns:a16="http://schemas.microsoft.com/office/drawing/2014/main" xmlns="" id="{D5713348-8DCD-36BD-C8D9-13D01163E7D6}"/>
              </a:ext>
            </a:extLst>
          </p:cNvPr>
          <p:cNvSpPr>
            <a:spLocks noChangeShapeType="1"/>
          </p:cNvSpPr>
          <p:nvPr/>
        </p:nvSpPr>
        <p:spPr bwMode="auto">
          <a:xfrm>
            <a:off x="8120395" y="4916619"/>
            <a:ext cx="0" cy="1524000"/>
          </a:xfrm>
          <a:prstGeom prst="line">
            <a:avLst/>
          </a:prstGeom>
          <a:noFill/>
          <a:ln w="28575">
            <a:solidFill>
              <a:schemeClr val="accent5">
                <a:lumMod val="75000"/>
              </a:schemeClr>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15" name="Line 8" descr="n16 zalo Nguyen Doan Thao Trang">
            <a:extLst>
              <a:ext uri="{FF2B5EF4-FFF2-40B4-BE49-F238E27FC236}">
                <a16:creationId xmlns:a16="http://schemas.microsoft.com/office/drawing/2014/main" xmlns="" id="{312D5ED8-1C93-7274-7F5C-1C1F96B048F2}"/>
              </a:ext>
            </a:extLst>
          </p:cNvPr>
          <p:cNvSpPr>
            <a:spLocks noChangeShapeType="1"/>
          </p:cNvSpPr>
          <p:nvPr/>
        </p:nvSpPr>
        <p:spPr bwMode="auto">
          <a:xfrm flipV="1">
            <a:off x="6859920" y="5678619"/>
            <a:ext cx="1905000" cy="762000"/>
          </a:xfrm>
          <a:prstGeom prst="line">
            <a:avLst/>
          </a:prstGeom>
          <a:noFill/>
          <a:ln w="28575">
            <a:solidFill>
              <a:schemeClr val="accent5">
                <a:lumMod val="75000"/>
              </a:schemeClr>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16" name="Line 9" descr="n16 zalo Nguyen Doan Thao Trang">
            <a:extLst>
              <a:ext uri="{FF2B5EF4-FFF2-40B4-BE49-F238E27FC236}">
                <a16:creationId xmlns:a16="http://schemas.microsoft.com/office/drawing/2014/main" xmlns="" id="{FF5F4047-4BF2-30AE-6959-0BEE8F5225DC}"/>
              </a:ext>
            </a:extLst>
          </p:cNvPr>
          <p:cNvSpPr>
            <a:spLocks noChangeShapeType="1"/>
          </p:cNvSpPr>
          <p:nvPr/>
        </p:nvSpPr>
        <p:spPr bwMode="auto">
          <a:xfrm>
            <a:off x="9069720" y="23059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19" name="Line 10" descr="n16 zalo Nguyen Doan Thao Trang">
            <a:extLst>
              <a:ext uri="{FF2B5EF4-FFF2-40B4-BE49-F238E27FC236}">
                <a16:creationId xmlns:a16="http://schemas.microsoft.com/office/drawing/2014/main" xmlns="" id="{BB87F933-D39C-EA4A-A38C-DDD76A60CD75}"/>
              </a:ext>
            </a:extLst>
          </p:cNvPr>
          <p:cNvSpPr>
            <a:spLocks noChangeShapeType="1"/>
          </p:cNvSpPr>
          <p:nvPr/>
        </p:nvSpPr>
        <p:spPr bwMode="auto">
          <a:xfrm>
            <a:off x="7469520" y="5678619"/>
            <a:ext cx="1905000" cy="762000"/>
          </a:xfrm>
          <a:prstGeom prst="line">
            <a:avLst/>
          </a:prstGeom>
          <a:noFill/>
          <a:ln w="28575">
            <a:solidFill>
              <a:schemeClr val="accent5">
                <a:lumMod val="75000"/>
              </a:schemeClr>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20" name="Text Box 11" descr="n16 zalo Nguyen Doan Thao Trang">
            <a:extLst>
              <a:ext uri="{FF2B5EF4-FFF2-40B4-BE49-F238E27FC236}">
                <a16:creationId xmlns:a16="http://schemas.microsoft.com/office/drawing/2014/main" xmlns="" id="{F89ADA61-6C5C-EC35-3786-E20E87F2AF5A}"/>
              </a:ext>
            </a:extLst>
          </p:cNvPr>
          <p:cNvSpPr txBox="1">
            <a:spLocks noChangeArrowheads="1"/>
          </p:cNvSpPr>
          <p:nvPr/>
        </p:nvSpPr>
        <p:spPr bwMode="auto">
          <a:xfrm>
            <a:off x="8079120" y="5430970"/>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Arial"/>
              </a:rPr>
              <a:t>G</a:t>
            </a:r>
          </a:p>
        </p:txBody>
      </p:sp>
      <p:sp>
        <p:nvSpPr>
          <p:cNvPr id="21" name="Rectangle 12" descr="n16 zalo Nguyen Doan Thao Trang">
            <a:extLst>
              <a:ext uri="{FF2B5EF4-FFF2-40B4-BE49-F238E27FC236}">
                <a16:creationId xmlns:a16="http://schemas.microsoft.com/office/drawing/2014/main" xmlns="" id="{9C25F7BD-51A4-F908-AE71-F015107CA0C0}"/>
              </a:ext>
            </a:extLst>
          </p:cNvPr>
          <p:cNvSpPr>
            <a:spLocks noChangeArrowheads="1"/>
          </p:cNvSpPr>
          <p:nvPr/>
        </p:nvSpPr>
        <p:spPr bwMode="auto">
          <a:xfrm>
            <a:off x="10087935" y="4611819"/>
            <a:ext cx="1828800" cy="1828800"/>
          </a:xfrm>
          <a:prstGeom prst="rect">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22" name="Line 13" descr="n16 zalo Nguyen Doan Thao Trang">
            <a:extLst>
              <a:ext uri="{FF2B5EF4-FFF2-40B4-BE49-F238E27FC236}">
                <a16:creationId xmlns:a16="http://schemas.microsoft.com/office/drawing/2014/main" xmlns="" id="{DA97FC3F-7721-7D6E-2EF9-490F8E8C0E60}"/>
              </a:ext>
            </a:extLst>
          </p:cNvPr>
          <p:cNvSpPr>
            <a:spLocks noChangeShapeType="1"/>
          </p:cNvSpPr>
          <p:nvPr/>
        </p:nvSpPr>
        <p:spPr bwMode="auto">
          <a:xfrm flipV="1">
            <a:off x="10087935" y="4611819"/>
            <a:ext cx="1828800" cy="1828800"/>
          </a:xfrm>
          <a:prstGeom prst="line">
            <a:avLst/>
          </a:prstGeom>
          <a:noFill/>
          <a:ln w="28575">
            <a:solidFill>
              <a:schemeClr val="accent5">
                <a:lumMod val="75000"/>
              </a:schemeClr>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23" name="Line 14" descr="n16 zalo Nguyen Doan Thao Trang">
            <a:extLst>
              <a:ext uri="{FF2B5EF4-FFF2-40B4-BE49-F238E27FC236}">
                <a16:creationId xmlns:a16="http://schemas.microsoft.com/office/drawing/2014/main" xmlns="" id="{04966DE0-EE6F-5D73-0E74-60A44E80445D}"/>
              </a:ext>
            </a:extLst>
          </p:cNvPr>
          <p:cNvSpPr>
            <a:spLocks noChangeShapeType="1"/>
          </p:cNvSpPr>
          <p:nvPr/>
        </p:nvSpPr>
        <p:spPr bwMode="auto">
          <a:xfrm>
            <a:off x="10087935" y="4611819"/>
            <a:ext cx="1828800" cy="1828800"/>
          </a:xfrm>
          <a:prstGeom prst="line">
            <a:avLst/>
          </a:prstGeom>
          <a:noFill/>
          <a:ln w="28575">
            <a:solidFill>
              <a:schemeClr val="accent5">
                <a:lumMod val="75000"/>
              </a:schemeClr>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24" name="Text Box 15" descr="n16 zalo Nguyen Doan Thao Trang">
            <a:extLst>
              <a:ext uri="{FF2B5EF4-FFF2-40B4-BE49-F238E27FC236}">
                <a16:creationId xmlns:a16="http://schemas.microsoft.com/office/drawing/2014/main" xmlns="" id="{FF2F6DA2-6B0C-12B0-DB0D-303582D2925F}"/>
              </a:ext>
            </a:extLst>
          </p:cNvPr>
          <p:cNvSpPr txBox="1">
            <a:spLocks noChangeArrowheads="1"/>
          </p:cNvSpPr>
          <p:nvPr/>
        </p:nvSpPr>
        <p:spPr bwMode="auto">
          <a:xfrm>
            <a:off x="10545135" y="5373820"/>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Arial"/>
              </a:rPr>
              <a:t>G</a:t>
            </a:r>
          </a:p>
        </p:txBody>
      </p:sp>
      <p:sp>
        <p:nvSpPr>
          <p:cNvPr id="25" name="Rectangle 16" descr="n16 zalo Nguyen Doan Thao Trang">
            <a:extLst>
              <a:ext uri="{FF2B5EF4-FFF2-40B4-BE49-F238E27FC236}">
                <a16:creationId xmlns:a16="http://schemas.microsoft.com/office/drawing/2014/main" xmlns="" id="{89B95F53-32F3-7A19-100B-A7006DE2D675}"/>
              </a:ext>
            </a:extLst>
          </p:cNvPr>
          <p:cNvSpPr>
            <a:spLocks noChangeArrowheads="1"/>
          </p:cNvSpPr>
          <p:nvPr/>
        </p:nvSpPr>
        <p:spPr bwMode="auto">
          <a:xfrm>
            <a:off x="8716335" y="2173418"/>
            <a:ext cx="3200400" cy="1828800"/>
          </a:xfrm>
          <a:prstGeom prst="rect">
            <a:avLst/>
          </a:prstGeom>
          <a:solidFill>
            <a:schemeClr val="accent2">
              <a:lumMod val="40000"/>
              <a:lumOff val="60000"/>
            </a:schemeClr>
          </a:solidFill>
          <a:ln>
            <a:noFill/>
          </a:ln>
          <a:effectLst>
            <a:prstShdw prst="shdw17" dist="17961" dir="2700000">
              <a:srgbClr val="99993D"/>
            </a:prstShdw>
          </a:effectLst>
        </p:spPr>
        <p:txBody>
          <a:bodyPr wrap="none" anchor="ctr"/>
          <a:lstStyle/>
          <a:p>
            <a:pPr fontAlgn="base">
              <a:spcBef>
                <a:spcPct val="0"/>
              </a:spcBef>
              <a:spcAft>
                <a:spcPct val="0"/>
              </a:spcAft>
            </a:pPr>
            <a:endParaRPr lang="en-US" sz="2400" b="1">
              <a:solidFill>
                <a:srgbClr val="000000"/>
              </a:solidFill>
              <a:latin typeface="Arial"/>
            </a:endParaRPr>
          </a:p>
        </p:txBody>
      </p:sp>
      <p:sp>
        <p:nvSpPr>
          <p:cNvPr id="26" name="Line 17" descr="n16 zalo Nguyen Doan Thao Trang">
            <a:extLst>
              <a:ext uri="{FF2B5EF4-FFF2-40B4-BE49-F238E27FC236}">
                <a16:creationId xmlns:a16="http://schemas.microsoft.com/office/drawing/2014/main" xmlns="" id="{96C91514-F78D-A9D3-BADC-70025BA61DB4}"/>
              </a:ext>
            </a:extLst>
          </p:cNvPr>
          <p:cNvSpPr>
            <a:spLocks noChangeShapeType="1"/>
          </p:cNvSpPr>
          <p:nvPr/>
        </p:nvSpPr>
        <p:spPr bwMode="auto">
          <a:xfrm flipV="1">
            <a:off x="8716335" y="2173418"/>
            <a:ext cx="3200400" cy="1828800"/>
          </a:xfrm>
          <a:prstGeom prst="line">
            <a:avLst/>
          </a:prstGeom>
          <a:noFill/>
          <a:ln w="28575">
            <a:solidFill>
              <a:schemeClr val="accent5">
                <a:lumMod val="75000"/>
              </a:schemeClr>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27" name="Line 18" descr="n16 zalo Nguyen Doan Thao Trang">
            <a:extLst>
              <a:ext uri="{FF2B5EF4-FFF2-40B4-BE49-F238E27FC236}">
                <a16:creationId xmlns:a16="http://schemas.microsoft.com/office/drawing/2014/main" xmlns="" id="{36405215-2666-1DB5-9A4F-18FE8B79AD1B}"/>
              </a:ext>
            </a:extLst>
          </p:cNvPr>
          <p:cNvSpPr>
            <a:spLocks noChangeShapeType="1"/>
          </p:cNvSpPr>
          <p:nvPr/>
        </p:nvSpPr>
        <p:spPr bwMode="auto">
          <a:xfrm>
            <a:off x="8751260" y="2208343"/>
            <a:ext cx="3124200" cy="1752600"/>
          </a:xfrm>
          <a:prstGeom prst="line">
            <a:avLst/>
          </a:prstGeom>
          <a:noFill/>
          <a:ln w="28575">
            <a:solidFill>
              <a:schemeClr val="accent5">
                <a:lumMod val="75000"/>
              </a:schemeClr>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u="sng">
              <a:solidFill>
                <a:srgbClr val="000000"/>
              </a:solidFill>
              <a:latin typeface="Arial"/>
            </a:endParaRPr>
          </a:p>
        </p:txBody>
      </p:sp>
      <p:sp>
        <p:nvSpPr>
          <p:cNvPr id="28" name="Text Box 19" descr="n16 zalo Nguyen Doan Thao Trang">
            <a:extLst>
              <a:ext uri="{FF2B5EF4-FFF2-40B4-BE49-F238E27FC236}">
                <a16:creationId xmlns:a16="http://schemas.microsoft.com/office/drawing/2014/main" xmlns="" id="{E33965DC-0D49-DAAF-D892-A38FEAA712A9}"/>
              </a:ext>
            </a:extLst>
          </p:cNvPr>
          <p:cNvSpPr txBox="1">
            <a:spLocks noChangeArrowheads="1"/>
          </p:cNvSpPr>
          <p:nvPr/>
        </p:nvSpPr>
        <p:spPr bwMode="auto">
          <a:xfrm>
            <a:off x="9706935" y="2859219"/>
            <a:ext cx="1333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u="sng">
                <a:solidFill>
                  <a:schemeClr val="tx1"/>
                </a:solidFill>
                <a:latin typeface="Times New Roman" pitchFamily="18" charset="0"/>
              </a:defRPr>
            </a:lvl1pPr>
            <a:lvl2pPr marL="742950" indent="-285750" eaLnBrk="0" hangingPunct="0">
              <a:defRPr sz="2800" u="sng">
                <a:solidFill>
                  <a:schemeClr val="tx1"/>
                </a:solidFill>
                <a:latin typeface="Times New Roman" pitchFamily="18" charset="0"/>
              </a:defRPr>
            </a:lvl2pPr>
            <a:lvl3pPr marL="1143000" indent="-228600" eaLnBrk="0" hangingPunct="0">
              <a:defRPr sz="2800" u="sng">
                <a:solidFill>
                  <a:schemeClr val="tx1"/>
                </a:solidFill>
                <a:latin typeface="Times New Roman" pitchFamily="18" charset="0"/>
              </a:defRPr>
            </a:lvl3pPr>
            <a:lvl4pPr marL="1600200" indent="-228600" eaLnBrk="0" hangingPunct="0">
              <a:defRPr sz="2800" u="sng">
                <a:solidFill>
                  <a:schemeClr val="tx1"/>
                </a:solidFill>
                <a:latin typeface="Times New Roman" pitchFamily="18" charset="0"/>
              </a:defRPr>
            </a:lvl4pPr>
            <a:lvl5pPr marL="2057400" indent="-228600" eaLnBrk="0" hangingPunct="0">
              <a:defRPr sz="2800" u="sng">
                <a:solidFill>
                  <a:schemeClr val="tx1"/>
                </a:solidFill>
                <a:latin typeface="Times New Roman" pitchFamily="18" charset="0"/>
              </a:defRPr>
            </a:lvl5pPr>
            <a:lvl6pPr marL="2514600" indent="-228600" eaLnBrk="0" fontAlgn="base" hangingPunct="0">
              <a:spcBef>
                <a:spcPct val="0"/>
              </a:spcBef>
              <a:spcAft>
                <a:spcPct val="0"/>
              </a:spcAft>
              <a:defRPr sz="2800" u="sng">
                <a:solidFill>
                  <a:schemeClr val="tx1"/>
                </a:solidFill>
                <a:latin typeface="Times New Roman" pitchFamily="18" charset="0"/>
              </a:defRPr>
            </a:lvl6pPr>
            <a:lvl7pPr marL="2971800" indent="-228600" eaLnBrk="0" fontAlgn="base" hangingPunct="0">
              <a:spcBef>
                <a:spcPct val="0"/>
              </a:spcBef>
              <a:spcAft>
                <a:spcPct val="0"/>
              </a:spcAft>
              <a:defRPr sz="2800" u="sng">
                <a:solidFill>
                  <a:schemeClr val="tx1"/>
                </a:solidFill>
                <a:latin typeface="Times New Roman" pitchFamily="18" charset="0"/>
              </a:defRPr>
            </a:lvl7pPr>
            <a:lvl8pPr marL="3429000" indent="-228600" eaLnBrk="0" fontAlgn="base" hangingPunct="0">
              <a:spcBef>
                <a:spcPct val="0"/>
              </a:spcBef>
              <a:spcAft>
                <a:spcPct val="0"/>
              </a:spcAft>
              <a:defRPr sz="2800" u="sng">
                <a:solidFill>
                  <a:schemeClr val="tx1"/>
                </a:solidFill>
                <a:latin typeface="Times New Roman" pitchFamily="18" charset="0"/>
              </a:defRPr>
            </a:lvl8pPr>
            <a:lvl9pPr marL="3886200" indent="-228600" eaLnBrk="0" fontAlgn="base" hangingPunct="0">
              <a:spcBef>
                <a:spcPct val="0"/>
              </a:spcBef>
              <a:spcAft>
                <a:spcPct val="0"/>
              </a:spcAft>
              <a:defRPr sz="2800" u="sng">
                <a:solidFill>
                  <a:schemeClr val="tx1"/>
                </a:solidFill>
                <a:latin typeface="Times New Roman" pitchFamily="18" charset="0"/>
              </a:defRPr>
            </a:lvl9pPr>
          </a:lstStyle>
          <a:p>
            <a:pPr fontAlgn="base">
              <a:spcBef>
                <a:spcPct val="50000"/>
              </a:spcBef>
              <a:spcAft>
                <a:spcPct val="0"/>
              </a:spcAft>
            </a:pPr>
            <a:r>
              <a:rPr lang="en-US" sz="2400" b="1" u="none">
                <a:solidFill>
                  <a:schemeClr val="accent5"/>
                </a:solidFill>
                <a:latin typeface="Arial"/>
              </a:rPr>
              <a:t>G</a:t>
            </a:r>
          </a:p>
        </p:txBody>
      </p:sp>
    </p:spTree>
    <p:extLst>
      <p:ext uri="{BB962C8B-B14F-4D97-AF65-F5344CB8AC3E}">
        <p14:creationId xmlns:p14="http://schemas.microsoft.com/office/powerpoint/2010/main" val="2755215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16 zalo Nguyen Doan Thao Trang">
            <a:extLst>
              <a:ext uri="{FF2B5EF4-FFF2-40B4-BE49-F238E27FC236}">
                <a16:creationId xmlns:a16="http://schemas.microsoft.com/office/drawing/2014/main" xmlns="" id="{FE796426-ED4E-DBD5-CEB8-7198C0B7DEF7}"/>
              </a:ext>
            </a:extLst>
          </p:cNvPr>
          <p:cNvSpPr txBox="1"/>
          <p:nvPr/>
        </p:nvSpPr>
        <p:spPr>
          <a:xfrm>
            <a:off x="628650" y="676274"/>
            <a:ext cx="5467350" cy="954107"/>
          </a:xfrm>
          <a:prstGeom prst="rect">
            <a:avLst/>
          </a:prstGeom>
          <a:noFill/>
          <a:ln w="28575">
            <a:solidFill>
              <a:schemeClr val="accent5"/>
            </a:solidFill>
            <a:prstDash val="sysDash"/>
          </a:ln>
        </p:spPr>
        <p:txBody>
          <a:bodyPr wrap="square">
            <a:spAutoFit/>
          </a:bodyPr>
          <a:lstStyle/>
          <a:p>
            <a:pPr algn="just"/>
            <a:r>
              <a:rPr lang="en-US" sz="2800">
                <a:effectLst/>
                <a:latin typeface="Segoe UI" panose="020B0502040204020203" pitchFamily="34" charset="0"/>
                <a:ea typeface="Times New Roman" panose="02020603050405020304" pitchFamily="18" charset="0"/>
                <a:cs typeface="Segoe UI" panose="020B0502040204020203" pitchFamily="34" charset="0"/>
              </a:rPr>
              <a:t>Khi dùng hai tay kéo dãn một sợi dây cao su.</a:t>
            </a:r>
            <a:endParaRPr lang="en-US" sz="2800">
              <a:latin typeface="Segoe UI" panose="020B0502040204020203" pitchFamily="34" charset="0"/>
              <a:cs typeface="Segoe UI" panose="020B0502040204020203" pitchFamily="34" charset="0"/>
            </a:endParaRPr>
          </a:p>
        </p:txBody>
      </p:sp>
      <p:pic>
        <p:nvPicPr>
          <p:cNvPr id="5122" name="Picture 2" descr="n16 zalo Nguyen Doan Thao Trang">
            <a:extLst>
              <a:ext uri="{FF2B5EF4-FFF2-40B4-BE49-F238E27FC236}">
                <a16:creationId xmlns:a16="http://schemas.microsoft.com/office/drawing/2014/main" xmlns="" id="{C4C74ECC-718E-1AB2-6EB0-67C1196C41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47" r="24519"/>
          <a:stretch/>
        </p:blipFill>
        <p:spPr bwMode="auto">
          <a:xfrm>
            <a:off x="6490131" y="676273"/>
            <a:ext cx="5301819" cy="532221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Pentagon 7" descr="n16 zalo Nguyen Doan Thao Trang">
            <a:extLst>
              <a:ext uri="{FF2B5EF4-FFF2-40B4-BE49-F238E27FC236}">
                <a16:creationId xmlns:a16="http://schemas.microsoft.com/office/drawing/2014/main" xmlns="" id="{4BF0E168-5A0F-E9B4-F064-F354AEC36661}"/>
              </a:ext>
            </a:extLst>
          </p:cNvPr>
          <p:cNvSpPr/>
          <p:nvPr/>
        </p:nvSpPr>
        <p:spPr>
          <a:xfrm>
            <a:off x="628650" y="1943100"/>
            <a:ext cx="5467350" cy="954107"/>
          </a:xfrm>
          <a:prstGeom prst="homePlat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dây cao su cũng kéo trở lại</a:t>
            </a:r>
            <a:endParaRPr lang="en-US" sz="2800">
              <a:solidFill>
                <a:schemeClr val="tx1"/>
              </a:solidFill>
            </a:endParaRPr>
          </a:p>
        </p:txBody>
      </p:sp>
      <p:sp>
        <p:nvSpPr>
          <p:cNvPr id="11" name="Arrow: Pentagon 10" descr="n16 zalo Nguyen Doan Thao Trang">
            <a:extLst>
              <a:ext uri="{FF2B5EF4-FFF2-40B4-BE49-F238E27FC236}">
                <a16:creationId xmlns:a16="http://schemas.microsoft.com/office/drawing/2014/main" xmlns="" id="{C4FB4D80-F4DA-B4E0-EEDE-57D41E5E1DB5}"/>
              </a:ext>
            </a:extLst>
          </p:cNvPr>
          <p:cNvSpPr/>
          <p:nvPr/>
        </p:nvSpPr>
        <p:spPr>
          <a:xfrm flipH="1">
            <a:off x="949667" y="4760566"/>
            <a:ext cx="5146331" cy="1237921"/>
          </a:xfrm>
          <a:prstGeom prst="homePlat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latin typeface="Segoe UI" panose="020B0502040204020203" pitchFamily="34" charset="0"/>
                <a:ea typeface="Times New Roman" panose="02020603050405020304" pitchFamily="18" charset="0"/>
                <a:cs typeface="Segoe UI" panose="020B0502040204020203" pitchFamily="34" charset="0"/>
              </a:rPr>
              <a:t>N</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hững đặc điểm về phương, chiều. điểm đặt của lực căng như thế nào? </a:t>
            </a:r>
            <a:endParaRPr lang="en-US" sz="2400">
              <a:solidFill>
                <a:schemeClr val="tx1"/>
              </a:solidFill>
              <a:latin typeface="Segoe UI" panose="020B0502040204020203" pitchFamily="34" charset="0"/>
              <a:cs typeface="Segoe UI" panose="020B0502040204020203" pitchFamily="34" charset="0"/>
            </a:endParaRPr>
          </a:p>
        </p:txBody>
      </p:sp>
      <p:sp>
        <p:nvSpPr>
          <p:cNvPr id="12" name="Oval 11" descr="n16 zalo Nguyen Doan Thao Trang">
            <a:extLst>
              <a:ext uri="{FF2B5EF4-FFF2-40B4-BE49-F238E27FC236}">
                <a16:creationId xmlns:a16="http://schemas.microsoft.com/office/drawing/2014/main" xmlns="" id="{8F87EC1A-C627-09BF-B593-B4F6D1F544EA}"/>
              </a:ext>
            </a:extLst>
          </p:cNvPr>
          <p:cNvSpPr/>
          <p:nvPr/>
        </p:nvSpPr>
        <p:spPr>
          <a:xfrm>
            <a:off x="628650" y="5001647"/>
            <a:ext cx="755759"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a:t>
            </a:r>
          </a:p>
        </p:txBody>
      </p:sp>
      <mc:AlternateContent xmlns:mc="http://schemas.openxmlformats.org/markup-compatibility/2006" xmlns:a14="http://schemas.microsoft.com/office/drawing/2010/main">
        <mc:Choice Requires="a14">
          <p:sp>
            <p:nvSpPr>
              <p:cNvPr id="13" name="Hexagon 12" descr="n16 zalo Nguyen Doan Thao Trang">
                <a:extLst>
                  <a:ext uri="{FF2B5EF4-FFF2-40B4-BE49-F238E27FC236}">
                    <a16:creationId xmlns:a16="http://schemas.microsoft.com/office/drawing/2014/main" xmlns="" id="{109F715A-8D73-96D2-A74A-9520813B6B24}"/>
                  </a:ext>
                </a:extLst>
              </p:cNvPr>
              <p:cNvSpPr/>
              <p:nvPr/>
            </p:nvSpPr>
            <p:spPr>
              <a:xfrm>
                <a:off x="628648" y="3209926"/>
                <a:ext cx="5467350" cy="1237921"/>
              </a:xfrm>
              <a:prstGeom prst="hexagon">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ffectLst/>
                    <a:latin typeface="Segoe UI" panose="020B0502040204020203" pitchFamily="34" charset="0"/>
                    <a:ea typeface="Times New Roman" panose="02020603050405020304" pitchFamily="18" charset="0"/>
                    <a:cs typeface="Segoe UI" panose="020B0502040204020203" pitchFamily="34" charset="0"/>
                  </a:rPr>
                  <a:t>lực này gọi là lực căng</a:t>
                </a:r>
              </a:p>
              <a:p>
                <a:pPr algn="ctr"/>
                <a:r>
                  <a:rPr lang="en-US" sz="2800" b="1">
                    <a:effectLst/>
                    <a:latin typeface="Segoe UI" panose="020B0502040204020203" pitchFamily="34" charset="0"/>
                    <a:ea typeface="Times New Roman" panose="02020603050405020304" pitchFamily="18" charset="0"/>
                    <a:cs typeface="Segoe UI" panose="020B0502040204020203" pitchFamily="34" charset="0"/>
                  </a:rPr>
                  <a:t>kí hiệu </a:t>
                </a:r>
                <a14:m>
                  <m:oMath xmlns:m="http://schemas.openxmlformats.org/officeDocument/2006/math">
                    <m:acc>
                      <m:accPr>
                        <m:chr m:val="⃗"/>
                        <m:ctrlPr>
                          <a:rPr lang="en-US" sz="2800" b="1" i="1">
                            <a:effectLst/>
                            <a:latin typeface="Cambria Math" panose="02040503050406030204" pitchFamily="18" charset="0"/>
                          </a:rPr>
                        </m:ctrlPr>
                      </m:accPr>
                      <m:e>
                        <m:r>
                          <a:rPr lang="en-US" sz="2800" b="1" i="1" smtClean="0">
                            <a:effectLst/>
                            <a:latin typeface="Cambria Math" panose="02040503050406030204" pitchFamily="18" charset="0"/>
                            <a:ea typeface="Times New Roman" panose="02020603050405020304" pitchFamily="18" charset="0"/>
                            <a:cs typeface="Times New Roman" panose="02020603050405020304" pitchFamily="18" charset="0"/>
                          </a:rPr>
                          <m:t>𝑻</m:t>
                        </m:r>
                      </m:e>
                    </m:acc>
                  </m:oMath>
                </a14:m>
                <a:endParaRPr lang="en-US" sz="2800" b="1">
                  <a:solidFill>
                    <a:schemeClr val="tx1"/>
                  </a:solidFill>
                  <a:latin typeface="Segoe UI" panose="020B0502040204020203" pitchFamily="34" charset="0"/>
                  <a:cs typeface="Segoe UI" panose="020B0502040204020203" pitchFamily="34" charset="0"/>
                </a:endParaRPr>
              </a:p>
            </p:txBody>
          </p:sp>
        </mc:Choice>
        <mc:Fallback xmlns="">
          <p:sp>
            <p:nvSpPr>
              <p:cNvPr id="13" name="Hexagon 12" descr="n16 zalo Nguyen Doan Thao Trang">
                <a:extLst>
                  <a:ext uri="{FF2B5EF4-FFF2-40B4-BE49-F238E27FC236}">
                    <a16:creationId xmlns:a16="http://schemas.microsoft.com/office/drawing/2014/main" id="{109F715A-8D73-96D2-A74A-9520813B6B24}"/>
                  </a:ext>
                </a:extLst>
              </p:cNvPr>
              <p:cNvSpPr>
                <a:spLocks noRot="1" noChangeAspect="1" noMove="1" noResize="1" noEditPoints="1" noAdjustHandles="1" noChangeArrowheads="1" noChangeShapeType="1" noTextEdit="1"/>
              </p:cNvSpPr>
              <p:nvPr/>
            </p:nvSpPr>
            <p:spPr>
              <a:xfrm>
                <a:off x="628648" y="3209926"/>
                <a:ext cx="5467350" cy="1237921"/>
              </a:xfrm>
              <a:prstGeom prst="hexagon">
                <a:avLst/>
              </a:prstGeom>
              <a:blipFill>
                <a:blip r:embed="rId3"/>
                <a:stretch>
                  <a:fillRect b="-2927"/>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30740117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Pentagon 9" descr="n16 zalo Nguyen Doan Thao Trang">
            <a:extLst>
              <a:ext uri="{FF2B5EF4-FFF2-40B4-BE49-F238E27FC236}">
                <a16:creationId xmlns:a16="http://schemas.microsoft.com/office/drawing/2014/main" xmlns="" id="{FFA756B1-DAEB-E5BE-ED12-02B67A514265}"/>
              </a:ext>
            </a:extLst>
          </p:cNvPr>
          <p:cNvSpPr/>
          <p:nvPr/>
        </p:nvSpPr>
        <p:spPr>
          <a:xfrm flipH="1">
            <a:off x="454483" y="776139"/>
            <a:ext cx="4306824" cy="640080"/>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Lực căng</a:t>
            </a:r>
          </a:p>
        </p:txBody>
      </p:sp>
      <p:sp>
        <p:nvSpPr>
          <p:cNvPr id="11" name="Oval 10" descr="n16 zalo Nguyen Doan Thao Trang">
            <a:extLst>
              <a:ext uri="{FF2B5EF4-FFF2-40B4-BE49-F238E27FC236}">
                <a16:creationId xmlns:a16="http://schemas.microsoft.com/office/drawing/2014/main" xmlns="" id="{BC78920C-E516-54CF-0589-C6291B19EF3C}"/>
              </a:ext>
            </a:extLst>
          </p:cNvPr>
          <p:cNvSpPr/>
          <p:nvPr/>
        </p:nvSpPr>
        <p:spPr>
          <a:xfrm>
            <a:off x="133463" y="777350"/>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II</a:t>
            </a: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29C98"/>
                </a:solidFill>
                <a:effectLst/>
                <a:uLnTx/>
                <a:uFillTx/>
                <a:latin typeface="Segoe UI Black" panose="020B0A02040204020203" pitchFamily="34" charset="0"/>
                <a:ea typeface="Segoe UI Black" panose="020B0A02040204020203" pitchFamily="34" charset="0"/>
                <a:cs typeface="+mn-cs"/>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Bài 17:</a:t>
            </a:r>
          </a:p>
        </p:txBody>
      </p:sp>
    </p:spTree>
    <p:extLst>
      <p:ext uri="{BB962C8B-B14F-4D97-AF65-F5344CB8AC3E}">
        <p14:creationId xmlns:p14="http://schemas.microsoft.com/office/powerpoint/2010/main" val="1396457637"/>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5</a:t>
              </a:r>
            </a:p>
          </p:txBody>
        </p:sp>
      </p:grpSp>
      <p:sp>
        <p:nvSpPr>
          <p:cNvPr id="7" name="Arrow: Pentagon 6" descr="n16 zalo Nguyen Doan Thao Trang">
            <a:extLst>
              <a:ext uri="{FF2B5EF4-FFF2-40B4-BE49-F238E27FC236}">
                <a16:creationId xmlns:a16="http://schemas.microsoft.com/office/drawing/2014/main" xmlns="" id="{BEE84B7A-9377-C255-D601-43BEC8148C48}"/>
              </a:ext>
            </a:extLst>
          </p:cNvPr>
          <p:cNvSpPr/>
          <p:nvPr/>
        </p:nvSpPr>
        <p:spPr>
          <a:xfrm flipH="1">
            <a:off x="402124" y="1250191"/>
            <a:ext cx="6947470" cy="2286000"/>
          </a:xfrm>
          <a:prstGeom prst="homePlate">
            <a:avLst>
              <a:gd name="adj" fmla="val 24105"/>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Dựa vào hình 17.4, em hãy thảo luận nhóm và phân tích để làm sáng tỏ những ý sau đây:</a:t>
            </a:r>
          </a:p>
          <a:p>
            <a:pPr marL="228600" lvl="0" algn="just">
              <a:buFont typeface="+mj-lt"/>
              <a:buAutoNum type="alphaLcPeriod"/>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Những vật nào chịu lực căng của dây?</a:t>
            </a:r>
          </a:p>
          <a:p>
            <a:pPr marL="228600" lvl="0" algn="just">
              <a:buFont typeface="+mj-lt"/>
              <a:buAutoNum type="alphaLcPeriod"/>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Lực căng có phương và chiều như thế nào?</a:t>
            </a:r>
          </a:p>
          <a:p>
            <a:pPr marL="228600" lvl="0" algn="just">
              <a:buFont typeface="+mj-lt"/>
              <a:buAutoNum type="alphaLcPeriod"/>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Nêu những đặc điểm (phương, chiều, điểm đặt) của lực căng?</a:t>
            </a:r>
          </a:p>
        </p:txBody>
      </p:sp>
      <p:sp>
        <p:nvSpPr>
          <p:cNvPr id="12" name="Oval 11" descr="n16 zalo Nguyen Doan Thao Trang">
            <a:extLst>
              <a:ext uri="{FF2B5EF4-FFF2-40B4-BE49-F238E27FC236}">
                <a16:creationId xmlns:a16="http://schemas.microsoft.com/office/drawing/2014/main" xmlns="" id="{A362940A-4A3B-0AFD-BBB7-DB26E10BAA16}"/>
              </a:ext>
            </a:extLst>
          </p:cNvPr>
          <p:cNvSpPr/>
          <p:nvPr/>
        </p:nvSpPr>
        <p:spPr>
          <a:xfrm>
            <a:off x="105354" y="2005948"/>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sp>
        <p:nvSpPr>
          <p:cNvPr id="13" name="Arrow: Pentagon 12" descr="n16 zalo Nguyen Doan Thao Trang">
            <a:extLst>
              <a:ext uri="{FF2B5EF4-FFF2-40B4-BE49-F238E27FC236}">
                <a16:creationId xmlns:a16="http://schemas.microsoft.com/office/drawing/2014/main" xmlns="" id="{1EF6E34A-C3C6-2D98-FCF9-7D81B5935DB3}"/>
              </a:ext>
            </a:extLst>
          </p:cNvPr>
          <p:cNvSpPr/>
          <p:nvPr/>
        </p:nvSpPr>
        <p:spPr>
          <a:xfrm flipH="1">
            <a:off x="379369" y="4852052"/>
            <a:ext cx="6970225"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Hãy chỉ ra điểm đặt, phương chiều của lực căng trong hình 17.5a và 17.5b</a:t>
            </a:r>
          </a:p>
        </p:txBody>
      </p:sp>
      <p:sp>
        <p:nvSpPr>
          <p:cNvPr id="15" name="Oval 14" descr="n16 zalo Nguyen Doan Thao Trang">
            <a:extLst>
              <a:ext uri="{FF2B5EF4-FFF2-40B4-BE49-F238E27FC236}">
                <a16:creationId xmlns:a16="http://schemas.microsoft.com/office/drawing/2014/main" xmlns="" id="{4314E933-9E75-107F-1D4D-A37CF521AE6F}"/>
              </a:ext>
            </a:extLst>
          </p:cNvPr>
          <p:cNvSpPr/>
          <p:nvPr/>
        </p:nvSpPr>
        <p:spPr>
          <a:xfrm>
            <a:off x="142257" y="4910413"/>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pic>
        <p:nvPicPr>
          <p:cNvPr id="8" name="Picture 7" descr="n16 zalo Nguyen Doan Thao Trang">
            <a:extLst>
              <a:ext uri="{FF2B5EF4-FFF2-40B4-BE49-F238E27FC236}">
                <a16:creationId xmlns:a16="http://schemas.microsoft.com/office/drawing/2014/main" xmlns="" id="{0BED5B18-340D-553D-A387-EA6EDF24E5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2350" y="1001329"/>
            <a:ext cx="4681586" cy="3074612"/>
          </a:xfrm>
          <a:prstGeom prst="rect">
            <a:avLst/>
          </a:prstGeom>
        </p:spPr>
      </p:pic>
      <p:pic>
        <p:nvPicPr>
          <p:cNvPr id="9" name="Picture 8" descr="n16 zalo Nguyen Doan Thao Trang">
            <a:extLst>
              <a:ext uri="{FF2B5EF4-FFF2-40B4-BE49-F238E27FC236}">
                <a16:creationId xmlns:a16="http://schemas.microsoft.com/office/drawing/2014/main" xmlns="" id="{BA5EB0FF-5042-EB76-8BE2-C027B84E4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350" y="4115281"/>
            <a:ext cx="4681586" cy="1741390"/>
          </a:xfrm>
          <a:prstGeom prst="rect">
            <a:avLst/>
          </a:prstGeom>
        </p:spPr>
      </p:pic>
    </p:spTree>
    <p:extLst>
      <p:ext uri="{BB962C8B-B14F-4D97-AF65-F5344CB8AC3E}">
        <p14:creationId xmlns:p14="http://schemas.microsoft.com/office/powerpoint/2010/main" val="7690937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5</a:t>
              </a:r>
            </a:p>
          </p:txBody>
        </p:sp>
      </p:grpSp>
      <p:sp>
        <p:nvSpPr>
          <p:cNvPr id="18" name="TextBox 17" descr="n16 zalo Nguyen Doan Thao Trang">
            <a:extLst>
              <a:ext uri="{FF2B5EF4-FFF2-40B4-BE49-F238E27FC236}">
                <a16:creationId xmlns:a16="http://schemas.microsoft.com/office/drawing/2014/main" xmlns="" id="{7CD0DDF6-6CFD-ABFF-6DAC-9F85BAA98F2F}"/>
              </a:ext>
            </a:extLst>
          </p:cNvPr>
          <p:cNvSpPr txBox="1"/>
          <p:nvPr/>
        </p:nvSpPr>
        <p:spPr>
          <a:xfrm>
            <a:off x="464679" y="3536191"/>
            <a:ext cx="6884915" cy="461665"/>
          </a:xfrm>
          <a:prstGeom prst="rect">
            <a:avLst/>
          </a:prstGeom>
          <a:noFill/>
        </p:spPr>
        <p:txBody>
          <a:bodyPr wrap="square">
            <a:spAutoFit/>
          </a:bodyPr>
          <a:lstStyle/>
          <a:p>
            <a:r>
              <a:rPr lang="en-US" sz="2400" b="1">
                <a:effectLst/>
                <a:latin typeface="Segoe UI" panose="020B0502040204020203" pitchFamily="34" charset="0"/>
                <a:ea typeface="Times New Roman" panose="02020603050405020304" pitchFamily="18" charset="0"/>
                <a:cs typeface="Segoe UI" panose="020B0502040204020203" pitchFamily="34" charset="0"/>
              </a:rPr>
              <a:t>a.</a:t>
            </a:r>
            <a:r>
              <a:rPr lang="en-US" sz="2400">
                <a:effectLst/>
                <a:latin typeface="Segoe UI" panose="020B0502040204020203" pitchFamily="34" charset="0"/>
                <a:ea typeface="Times New Roman" panose="02020603050405020304" pitchFamily="18" charset="0"/>
                <a:cs typeface="Segoe UI" panose="020B0502040204020203" pitchFamily="34" charset="0"/>
              </a:rPr>
              <a:t> Cả tay người và vật đều chịu lực căng của dây.</a:t>
            </a:r>
          </a:p>
        </p:txBody>
      </p:sp>
      <p:sp>
        <p:nvSpPr>
          <p:cNvPr id="19" name="Arrow: Pentagon 18" descr="n16 zalo Nguyen Doan Thao Trang">
            <a:extLst>
              <a:ext uri="{FF2B5EF4-FFF2-40B4-BE49-F238E27FC236}">
                <a16:creationId xmlns:a16="http://schemas.microsoft.com/office/drawing/2014/main" xmlns="" id="{2A712FE1-9F37-B13F-393F-1050E707DCB4}"/>
              </a:ext>
            </a:extLst>
          </p:cNvPr>
          <p:cNvSpPr/>
          <p:nvPr/>
        </p:nvSpPr>
        <p:spPr>
          <a:xfrm flipH="1">
            <a:off x="402124" y="1250191"/>
            <a:ext cx="6947470" cy="2286000"/>
          </a:xfrm>
          <a:prstGeom prst="homePlate">
            <a:avLst>
              <a:gd name="adj" fmla="val 24105"/>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Dựa vào hình 17.4, em hãy thảo luận nhóm và phân tích để làm sáng tỏ những ý sau đây:</a:t>
            </a:r>
          </a:p>
          <a:p>
            <a:pPr marL="228600" lvl="0" algn="just">
              <a:buFont typeface="+mj-lt"/>
              <a:buAutoNum type="alphaLcPeriod"/>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Những vật nào chịu lực căng của dây?</a:t>
            </a:r>
          </a:p>
          <a:p>
            <a:pPr marL="228600" lvl="0" algn="just">
              <a:buFont typeface="+mj-lt"/>
              <a:buAutoNum type="alphaLcPeriod"/>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Lực căng có phương và chiều như thế nào?</a:t>
            </a:r>
          </a:p>
          <a:p>
            <a:pPr marL="228600" lvl="0" algn="just">
              <a:buFont typeface="+mj-lt"/>
              <a:buAutoNum type="alphaLcPeriod"/>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Nêu những đặc điểm (phương, chiều, điểm đặt) của lực căng?</a:t>
            </a:r>
          </a:p>
        </p:txBody>
      </p:sp>
      <p:pic>
        <p:nvPicPr>
          <p:cNvPr id="22" name="Picture 21" descr="n16 zalo Nguyen Doan Thao Trang">
            <a:extLst>
              <a:ext uri="{FF2B5EF4-FFF2-40B4-BE49-F238E27FC236}">
                <a16:creationId xmlns:a16="http://schemas.microsoft.com/office/drawing/2014/main" xmlns="" id="{80000BF9-A111-3A6C-F32E-A6983D3C15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2350" y="1001329"/>
            <a:ext cx="4681586" cy="3074612"/>
          </a:xfrm>
          <a:prstGeom prst="rect">
            <a:avLst/>
          </a:prstGeom>
        </p:spPr>
      </p:pic>
      <p:sp>
        <p:nvSpPr>
          <p:cNvPr id="23" name="TextBox 22" descr="n16 zalo Nguyen Doan Thao Trang">
            <a:extLst>
              <a:ext uri="{FF2B5EF4-FFF2-40B4-BE49-F238E27FC236}">
                <a16:creationId xmlns:a16="http://schemas.microsoft.com/office/drawing/2014/main" xmlns="" id="{9EDB2422-18C9-2CC5-D1B0-D17A81E7893C}"/>
              </a:ext>
            </a:extLst>
          </p:cNvPr>
          <p:cNvSpPr txBox="1"/>
          <p:nvPr/>
        </p:nvSpPr>
        <p:spPr>
          <a:xfrm>
            <a:off x="6367611" y="4075941"/>
            <a:ext cx="5767434" cy="2677656"/>
          </a:xfrm>
          <a:prstGeom prst="rect">
            <a:avLst/>
          </a:prstGeom>
          <a:noFill/>
        </p:spPr>
        <p:txBody>
          <a:bodyPr wrap="square">
            <a:spAutoFit/>
          </a:bodyPr>
          <a:lstStyle/>
          <a:p>
            <a:pPr algn="just"/>
            <a:r>
              <a:rPr lang="en-US" sz="2400" b="1">
                <a:effectLst/>
                <a:latin typeface="Segoe UI" panose="020B0502040204020203" pitchFamily="34" charset="0"/>
                <a:ea typeface="Times New Roman" panose="02020603050405020304" pitchFamily="18" charset="0"/>
                <a:cs typeface="Segoe UI" panose="020B0502040204020203" pitchFamily="34" charset="0"/>
              </a:rPr>
              <a:t>c.</a:t>
            </a:r>
            <a:r>
              <a:rPr lang="en-US" sz="2400">
                <a:effectLst/>
                <a:latin typeface="Segoe UI" panose="020B0502040204020203" pitchFamily="34" charset="0"/>
                <a:ea typeface="Times New Roman" panose="02020603050405020304" pitchFamily="18" charset="0"/>
                <a:cs typeface="Segoe UI" panose="020B0502040204020203" pitchFamily="34" charset="0"/>
              </a:rPr>
              <a:t> Đặc điểm của lực căng:</a:t>
            </a:r>
          </a:p>
          <a:p>
            <a:pPr algn="just"/>
            <a:r>
              <a:rPr lang="en-US" sz="2400" b="1">
                <a:effectLst/>
                <a:latin typeface="Segoe UI" panose="020B0502040204020203" pitchFamily="34" charset="0"/>
                <a:ea typeface="Times New Roman" panose="02020603050405020304" pitchFamily="18" charset="0"/>
                <a:cs typeface="Segoe UI" panose="020B0502040204020203" pitchFamily="34" charset="0"/>
              </a:rPr>
              <a:t>+ Điểm đặt: </a:t>
            </a:r>
            <a:r>
              <a:rPr lang="en-US" sz="2400">
                <a:effectLst/>
                <a:latin typeface="Segoe UI" panose="020B0502040204020203" pitchFamily="34" charset="0"/>
                <a:ea typeface="Times New Roman" panose="02020603050405020304" pitchFamily="18" charset="0"/>
                <a:cs typeface="Segoe UI" panose="020B0502040204020203" pitchFamily="34" charset="0"/>
              </a:rPr>
              <a:t>là điểm mà đầu dây tiếp xúc với vật.</a:t>
            </a:r>
          </a:p>
          <a:p>
            <a:pPr algn="just"/>
            <a:r>
              <a:rPr lang="en-US" sz="2400" b="1">
                <a:effectLst/>
                <a:latin typeface="Segoe UI" panose="020B0502040204020203" pitchFamily="34" charset="0"/>
                <a:ea typeface="Times New Roman" panose="02020603050405020304" pitchFamily="18" charset="0"/>
                <a:cs typeface="Segoe UI" panose="020B0502040204020203" pitchFamily="34" charset="0"/>
              </a:rPr>
              <a:t>+ Phương: </a:t>
            </a:r>
            <a:r>
              <a:rPr lang="en-US" sz="2400">
                <a:effectLst/>
                <a:latin typeface="Segoe UI" panose="020B0502040204020203" pitchFamily="34" charset="0"/>
                <a:ea typeface="Times New Roman" panose="02020603050405020304" pitchFamily="18" charset="0"/>
                <a:cs typeface="Segoe UI" panose="020B0502040204020203" pitchFamily="34" charset="0"/>
              </a:rPr>
              <a:t>trùng với phương của sợi dây.</a:t>
            </a:r>
          </a:p>
          <a:p>
            <a:pPr algn="just"/>
            <a:r>
              <a:rPr lang="en-US" sz="2400" b="1">
                <a:effectLst/>
                <a:latin typeface="Segoe UI" panose="020B0502040204020203" pitchFamily="34" charset="0"/>
                <a:ea typeface="Times New Roman" panose="02020603050405020304" pitchFamily="18" charset="0"/>
                <a:cs typeface="Segoe UI" panose="020B0502040204020203" pitchFamily="34" charset="0"/>
              </a:rPr>
              <a:t>+ Chiều: </a:t>
            </a:r>
            <a:r>
              <a:rPr lang="en-US" sz="2400">
                <a:effectLst/>
                <a:latin typeface="Segoe UI" panose="020B0502040204020203" pitchFamily="34" charset="0"/>
                <a:ea typeface="Times New Roman" panose="02020603050405020304" pitchFamily="18" charset="0"/>
                <a:cs typeface="Segoe UI" panose="020B0502040204020203" pitchFamily="34" charset="0"/>
              </a:rPr>
              <a:t>ngược với chiều của lực làm dãn dây.</a:t>
            </a:r>
          </a:p>
        </p:txBody>
      </p:sp>
      <p:sp>
        <p:nvSpPr>
          <p:cNvPr id="24" name="TextBox 23" descr="n16 zalo Nguyen Doan Thao Trang">
            <a:extLst>
              <a:ext uri="{FF2B5EF4-FFF2-40B4-BE49-F238E27FC236}">
                <a16:creationId xmlns:a16="http://schemas.microsoft.com/office/drawing/2014/main" xmlns="" id="{A78D26F4-6E2A-63C6-4E93-7C095D74BC9B}"/>
              </a:ext>
            </a:extLst>
          </p:cNvPr>
          <p:cNvSpPr txBox="1"/>
          <p:nvPr/>
        </p:nvSpPr>
        <p:spPr>
          <a:xfrm>
            <a:off x="402124" y="4075941"/>
            <a:ext cx="5422267" cy="2677656"/>
          </a:xfrm>
          <a:prstGeom prst="rect">
            <a:avLst/>
          </a:prstGeom>
          <a:noFill/>
        </p:spPr>
        <p:txBody>
          <a:bodyPr wrap="square">
            <a:spAutoFit/>
          </a:bodyPr>
          <a:lstStyle/>
          <a:p>
            <a:pPr algn="just"/>
            <a:r>
              <a:rPr lang="en-US" sz="2400" b="1">
                <a:effectLst/>
                <a:latin typeface="Segoe UI" panose="020B0502040204020203" pitchFamily="34" charset="0"/>
                <a:ea typeface="Times New Roman" panose="02020603050405020304" pitchFamily="18" charset="0"/>
                <a:cs typeface="Segoe UI" panose="020B0502040204020203" pitchFamily="34" charset="0"/>
              </a:rPr>
              <a:t>b.</a:t>
            </a:r>
            <a:r>
              <a:rPr lang="en-US" sz="2400">
                <a:effectLst/>
                <a:latin typeface="Segoe UI" panose="020B0502040204020203" pitchFamily="34" charset="0"/>
                <a:ea typeface="Times New Roman" panose="02020603050405020304" pitchFamily="18" charset="0"/>
                <a:cs typeface="Segoe UI" panose="020B0502040204020203" pitchFamily="34" charset="0"/>
              </a:rPr>
              <a:t> Lực căng dây có:</a:t>
            </a:r>
          </a:p>
          <a:p>
            <a:pPr marL="342900" indent="-342900" algn="just"/>
            <a:r>
              <a:rPr lang="en-US" sz="2400" b="1">
                <a:effectLst/>
                <a:latin typeface="Segoe UI" panose="020B0502040204020203" pitchFamily="34" charset="0"/>
                <a:ea typeface="Times New Roman" panose="02020603050405020304" pitchFamily="18" charset="0"/>
                <a:cs typeface="Segoe UI" panose="020B0502040204020203" pitchFamily="34" charset="0"/>
              </a:rPr>
              <a:t>+ Điểm đặt: </a:t>
            </a:r>
            <a:r>
              <a:rPr lang="en-US" sz="2400">
                <a:effectLst/>
                <a:latin typeface="Segoe UI" panose="020B0502040204020203" pitchFamily="34" charset="0"/>
                <a:ea typeface="Times New Roman" panose="02020603050405020304" pitchFamily="18" charset="0"/>
                <a:cs typeface="Segoe UI" panose="020B0502040204020203" pitchFamily="34" charset="0"/>
              </a:rPr>
              <a:t>tại điểm tiếp xúc với vật (hoặc tay người)</a:t>
            </a:r>
          </a:p>
          <a:p>
            <a:pPr marL="342900" indent="-342900" algn="just"/>
            <a:r>
              <a:rPr lang="en-US" sz="2400" b="1">
                <a:effectLst/>
                <a:latin typeface="Segoe UI" panose="020B0502040204020203" pitchFamily="34" charset="0"/>
                <a:ea typeface="Times New Roman" panose="02020603050405020304" pitchFamily="18" charset="0"/>
                <a:cs typeface="Segoe UI" panose="020B0502040204020203" pitchFamily="34" charset="0"/>
              </a:rPr>
              <a:t>+ Phương: </a:t>
            </a:r>
            <a:r>
              <a:rPr lang="en-US" sz="2400">
                <a:effectLst/>
                <a:latin typeface="Segoe UI" panose="020B0502040204020203" pitchFamily="34" charset="0"/>
                <a:ea typeface="Times New Roman" panose="02020603050405020304" pitchFamily="18" charset="0"/>
                <a:cs typeface="Segoe UI" panose="020B0502040204020203" pitchFamily="34" charset="0"/>
              </a:rPr>
              <a:t>trùng với phương của sợi dây.</a:t>
            </a:r>
          </a:p>
          <a:p>
            <a:pPr marL="342900" indent="-342900" algn="just"/>
            <a:r>
              <a:rPr lang="en-US" sz="2400" b="1">
                <a:effectLst/>
                <a:latin typeface="Segoe UI" panose="020B0502040204020203" pitchFamily="34" charset="0"/>
                <a:ea typeface="Times New Roman" panose="02020603050405020304" pitchFamily="18" charset="0"/>
                <a:cs typeface="Segoe UI" panose="020B0502040204020203" pitchFamily="34" charset="0"/>
              </a:rPr>
              <a:t>+ Chiều: </a:t>
            </a:r>
            <a:r>
              <a:rPr lang="en-US" sz="2400">
                <a:effectLst/>
                <a:latin typeface="Segoe UI" panose="020B0502040204020203" pitchFamily="34" charset="0"/>
                <a:ea typeface="Times New Roman" panose="02020603050405020304" pitchFamily="18" charset="0"/>
                <a:cs typeface="Segoe UI" panose="020B0502040204020203" pitchFamily="34" charset="0"/>
              </a:rPr>
              <a:t>hướng từ hai đầu dây vào phần giữa của dây .</a:t>
            </a:r>
          </a:p>
        </p:txBody>
      </p:sp>
      <p:cxnSp>
        <p:nvCxnSpPr>
          <p:cNvPr id="26" name="Straight Connector 25" descr="n16 zalo Nguyen Doan Thao Trang">
            <a:extLst>
              <a:ext uri="{FF2B5EF4-FFF2-40B4-BE49-F238E27FC236}">
                <a16:creationId xmlns:a16="http://schemas.microsoft.com/office/drawing/2014/main" xmlns="" id="{81445DA2-441F-D624-E87B-2AE9206F8EFA}"/>
              </a:ext>
            </a:extLst>
          </p:cNvPr>
          <p:cNvCxnSpPr/>
          <p:nvPr/>
        </p:nvCxnSpPr>
        <p:spPr>
          <a:xfrm>
            <a:off x="6096000" y="4286250"/>
            <a:ext cx="0" cy="2467347"/>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Oval 26" descr="n16 zalo Nguyen Doan Thao Trang">
            <a:extLst>
              <a:ext uri="{FF2B5EF4-FFF2-40B4-BE49-F238E27FC236}">
                <a16:creationId xmlns:a16="http://schemas.microsoft.com/office/drawing/2014/main" xmlns="" id="{863A762B-EE6A-95C5-F235-D3664F1C7C84}"/>
              </a:ext>
            </a:extLst>
          </p:cNvPr>
          <p:cNvSpPr/>
          <p:nvPr/>
        </p:nvSpPr>
        <p:spPr>
          <a:xfrm>
            <a:off x="105354" y="2005948"/>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sp>
        <p:nvSpPr>
          <p:cNvPr id="28" name="Arrow: Pentagon 27" descr="n16 zalo Nguyen Doan Thao Trang">
            <a:extLst>
              <a:ext uri="{FF2B5EF4-FFF2-40B4-BE49-F238E27FC236}">
                <a16:creationId xmlns:a16="http://schemas.microsoft.com/office/drawing/2014/main" xmlns="" id="{7AB83487-734E-1E0D-3456-8FAE644BC6FA}"/>
              </a:ext>
            </a:extLst>
          </p:cNvPr>
          <p:cNvSpPr/>
          <p:nvPr/>
        </p:nvSpPr>
        <p:spPr>
          <a:xfrm flipH="1">
            <a:off x="379369" y="7957202"/>
            <a:ext cx="6970225"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Hãy chỉ ra điểm đặt, phương chiều của lực căng trong hình 17.5a và 17.5b</a:t>
            </a:r>
          </a:p>
        </p:txBody>
      </p:sp>
      <p:sp>
        <p:nvSpPr>
          <p:cNvPr id="29" name="Oval 28" descr="n16 zalo Nguyen Doan Thao Trang">
            <a:extLst>
              <a:ext uri="{FF2B5EF4-FFF2-40B4-BE49-F238E27FC236}">
                <a16:creationId xmlns:a16="http://schemas.microsoft.com/office/drawing/2014/main" xmlns="" id="{D20F093A-18E4-0C52-40A5-C434C771E2DE}"/>
              </a:ext>
            </a:extLst>
          </p:cNvPr>
          <p:cNvSpPr/>
          <p:nvPr/>
        </p:nvSpPr>
        <p:spPr>
          <a:xfrm>
            <a:off x="142257" y="8015563"/>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egoe UI Black" panose="020B0A02040204020203" pitchFamily="34" charset="0"/>
                <a:ea typeface="Segoe UI Black" panose="020B0A02040204020203" pitchFamily="34" charset="0"/>
              </a:rPr>
              <a:t>2</a:t>
            </a:r>
          </a:p>
        </p:txBody>
      </p:sp>
      <p:pic>
        <p:nvPicPr>
          <p:cNvPr id="30" name="Picture 29" descr="n16 zalo Nguyen Doan Thao Trang">
            <a:extLst>
              <a:ext uri="{FF2B5EF4-FFF2-40B4-BE49-F238E27FC236}">
                <a16:creationId xmlns:a16="http://schemas.microsoft.com/office/drawing/2014/main" xmlns="" id="{EF24D57A-56D7-0055-2639-0EB2BE80C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350" y="7220431"/>
            <a:ext cx="4681586" cy="1741390"/>
          </a:xfrm>
          <a:prstGeom prst="rect">
            <a:avLst/>
          </a:prstGeom>
        </p:spPr>
      </p:pic>
    </p:spTree>
    <p:extLst>
      <p:ext uri="{BB962C8B-B14F-4D97-AF65-F5344CB8AC3E}">
        <p14:creationId xmlns:p14="http://schemas.microsoft.com/office/powerpoint/2010/main" val="6644680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left)">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left)">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wipe(left)">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wipe(left)">
                                      <p:cBhvr>
                                        <p:cTn id="32" dur="500"/>
                                        <p:tgtEl>
                                          <p:spTgt spid="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ipe(left)">
                                      <p:cBhvr>
                                        <p:cTn id="37" dur="500"/>
                                        <p:tgtEl>
                                          <p:spTgt spid="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xEl>
                                              <p:pRg st="1" end="1"/>
                                            </p:txEl>
                                          </p:spTgt>
                                        </p:tgtEl>
                                        <p:attrNameLst>
                                          <p:attrName>style.visibility</p:attrName>
                                        </p:attrNameLst>
                                      </p:cBhvr>
                                      <p:to>
                                        <p:strVal val="visible"/>
                                      </p:to>
                                    </p:set>
                                    <p:animEffect transition="in" filter="wipe(left)">
                                      <p:cBhvr>
                                        <p:cTn id="42" dur="500"/>
                                        <p:tgtEl>
                                          <p:spTgt spid="2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xEl>
                                              <p:pRg st="2" end="2"/>
                                            </p:txEl>
                                          </p:spTgt>
                                        </p:tgtEl>
                                        <p:attrNameLst>
                                          <p:attrName>style.visibility</p:attrName>
                                        </p:attrNameLst>
                                      </p:cBhvr>
                                      <p:to>
                                        <p:strVal val="visible"/>
                                      </p:to>
                                    </p:set>
                                    <p:animEffect transition="in" filter="wipe(left)">
                                      <p:cBhvr>
                                        <p:cTn id="47" dur="500"/>
                                        <p:tgtEl>
                                          <p:spTgt spid="2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xEl>
                                              <p:pRg st="3" end="3"/>
                                            </p:txEl>
                                          </p:spTgt>
                                        </p:tgtEl>
                                        <p:attrNameLst>
                                          <p:attrName>style.visibility</p:attrName>
                                        </p:attrNameLst>
                                      </p:cBhvr>
                                      <p:to>
                                        <p:strVal val="visible"/>
                                      </p:to>
                                    </p:set>
                                    <p:animEffect transition="in" filter="wipe(left)">
                                      <p:cBhvr>
                                        <p:cTn id="5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Segoe UI" panose="020B0502040204020203" pitchFamily="34" charset="0"/>
                <a:cs typeface="Segoe UI" panose="020B0502040204020203" pitchFamily="34" charset="0"/>
              </a:rPr>
              <a:t>   </a:t>
            </a:r>
            <a:r>
              <a:rPr lang="vi-VN" sz="4400">
                <a:latin typeface="Segoe UI" panose="020B0502040204020203" pitchFamily="34" charset="0"/>
                <a:cs typeface="Segoe UI" panose="020B0502040204020203" pitchFamily="34" charset="0"/>
              </a:rPr>
              <a:t>A. </a:t>
            </a:r>
            <a:r>
              <a:rPr lang="en-US" sz="4400">
                <a:latin typeface="Segoe UI" panose="020B0502040204020203" pitchFamily="34" charset="0"/>
                <a:cs typeface="Segoe UI" panose="020B0502040204020203" pitchFamily="34" charset="0"/>
              </a:rPr>
              <a:t>Trước</a:t>
            </a:r>
          </a:p>
        </p:txBody>
      </p:sp>
      <p:sp>
        <p:nvSpPr>
          <p:cNvPr id="15" name="Rectangle 14" descr="n16 zalo Nguyen Doan Thao Trang">
            <a:hlinkClick r:id="rId2"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Segoe UI" panose="020B0502040204020203" pitchFamily="34" charset="0"/>
                <a:cs typeface="Segoe UI" panose="020B0502040204020203" pitchFamily="34" charset="0"/>
              </a:rPr>
              <a:t>   </a:t>
            </a:r>
            <a:r>
              <a:rPr lang="en-US" sz="4400">
                <a:latin typeface="Segoe UI" panose="020B0502040204020203" pitchFamily="34" charset="0"/>
                <a:cs typeface="Segoe UI" panose="020B0502040204020203" pitchFamily="34" charset="0"/>
              </a:rPr>
              <a:t>B. Sau.</a:t>
            </a:r>
          </a:p>
        </p:txBody>
      </p:sp>
      <p:sp>
        <p:nvSpPr>
          <p:cNvPr id="18" name="Rectangle 17" descr="n16 zalo Nguyen Doan Thao Trang">
            <a:hlinkClick r:id="rId3" action="ppaction://hlinksldjump"/>
            <a:extLst>
              <a:ext uri="{FF2B5EF4-FFF2-40B4-BE49-F238E27FC236}">
                <a16:creationId xmlns:a16="http://schemas.microsoft.com/office/drawing/2014/main" xmlns="" id="{A3EE9F35-2B6D-1C62-68D2-B70DCB68AFDD}"/>
              </a:ext>
            </a:extLst>
          </p:cNvPr>
          <p:cNvSpPr/>
          <p:nvPr/>
        </p:nvSpPr>
        <p:spPr>
          <a:xfrm>
            <a:off x="132248" y="4668340"/>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Segoe UI" panose="020B0502040204020203" pitchFamily="34" charset="0"/>
                <a:cs typeface="Segoe UI" panose="020B0502040204020203" pitchFamily="34" charset="0"/>
              </a:rPr>
              <a:t>C. Trái</a:t>
            </a:r>
          </a:p>
        </p:txBody>
      </p:sp>
      <p:sp>
        <p:nvSpPr>
          <p:cNvPr id="21" name="Rectangle 20" descr="n16 zalo Nguyen Doan Thao Trang">
            <a:hlinkClick r:id="rId2"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Segoe UI" panose="020B0502040204020203" pitchFamily="34" charset="0"/>
                <a:cs typeface="Segoe UI" panose="020B0502040204020203" pitchFamily="34" charset="0"/>
              </a:rPr>
              <a:t>   </a:t>
            </a:r>
            <a:r>
              <a:rPr lang="en-US" sz="4400">
                <a:latin typeface="Segoe UI" panose="020B0502040204020203" pitchFamily="34" charset="0"/>
                <a:cs typeface="Segoe UI" panose="020B0502040204020203" pitchFamily="34" charset="0"/>
              </a:rPr>
              <a:t>D. Phải.</a:t>
            </a: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2: </a:t>
            </a:r>
            <a:r>
              <a:rPr lang="en-US" sz="4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Xe ôtô rẽ quặt sang phải, người ngồi trong xe bị xô về phía</a:t>
            </a:r>
            <a:r>
              <a:rPr lang="en-US" sz="1800">
                <a:solidFill>
                  <a:srgbClr val="0033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86320076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5</a:t>
              </a:r>
            </a:p>
          </p:txBody>
        </p:sp>
      </p:grpSp>
      <p:sp>
        <p:nvSpPr>
          <p:cNvPr id="11" name="TextBox 10" descr="n16 zalo Nguyen Doan Thao Trang">
            <a:extLst>
              <a:ext uri="{FF2B5EF4-FFF2-40B4-BE49-F238E27FC236}">
                <a16:creationId xmlns:a16="http://schemas.microsoft.com/office/drawing/2014/main" xmlns="" id="{0B49D773-BC5A-B593-C2B8-55B79D425BF4}"/>
              </a:ext>
            </a:extLst>
          </p:cNvPr>
          <p:cNvSpPr txBox="1"/>
          <p:nvPr/>
        </p:nvSpPr>
        <p:spPr>
          <a:xfrm>
            <a:off x="240211" y="4029743"/>
            <a:ext cx="5684339" cy="2677656"/>
          </a:xfrm>
          <a:prstGeom prst="rect">
            <a:avLst/>
          </a:prstGeom>
          <a:noFill/>
        </p:spPr>
        <p:txBody>
          <a:bodyPr wrap="square">
            <a:spAutoFit/>
          </a:bodyPr>
          <a:lstStyle/>
          <a:p>
            <a:pPr algn="just"/>
            <a:r>
              <a:rPr lang="en-US" sz="2400" b="1">
                <a:effectLst/>
                <a:latin typeface="Segoe UI" panose="020B0502040204020203" pitchFamily="34" charset="0"/>
                <a:ea typeface="Times New Roman" panose="02020603050405020304" pitchFamily="18" charset="0"/>
                <a:cs typeface="Segoe UI" panose="020B0502040204020203" pitchFamily="34" charset="0"/>
              </a:rPr>
              <a:t>- Hình 17.5a: Lực căng có:</a:t>
            </a:r>
          </a:p>
          <a:p>
            <a:pPr marL="285750" indent="-285750" algn="just"/>
            <a:r>
              <a:rPr lang="en-US" sz="2400" b="1">
                <a:effectLst/>
                <a:latin typeface="Segoe UI" panose="020B0502040204020203" pitchFamily="34" charset="0"/>
                <a:ea typeface="Times New Roman" panose="02020603050405020304" pitchFamily="18" charset="0"/>
                <a:cs typeface="Segoe UI" panose="020B0502040204020203" pitchFamily="34" charset="0"/>
              </a:rPr>
              <a:t>+ Điểm đặt: </a:t>
            </a:r>
            <a:r>
              <a:rPr lang="en-US" sz="2400">
                <a:effectLst/>
                <a:latin typeface="Segoe UI" panose="020B0502040204020203" pitchFamily="34" charset="0"/>
                <a:ea typeface="Times New Roman" panose="02020603050405020304" pitchFamily="18" charset="0"/>
                <a:cs typeface="Segoe UI" panose="020B0502040204020203" pitchFamily="34" charset="0"/>
              </a:rPr>
              <a:t>là điểm mà đầu dây tiếp xúc với tay của 2 người.</a:t>
            </a:r>
          </a:p>
          <a:p>
            <a:pPr marL="285750" indent="-285750" algn="just"/>
            <a:r>
              <a:rPr lang="en-US" sz="2400" b="1">
                <a:effectLst/>
                <a:latin typeface="Segoe UI" panose="020B0502040204020203" pitchFamily="34" charset="0"/>
                <a:ea typeface="Times New Roman" panose="02020603050405020304" pitchFamily="18" charset="0"/>
                <a:cs typeface="Segoe UI" panose="020B0502040204020203" pitchFamily="34" charset="0"/>
              </a:rPr>
              <a:t>+ Phương:</a:t>
            </a:r>
            <a:r>
              <a:rPr lang="en-US" sz="2400">
                <a:effectLst/>
                <a:latin typeface="Segoe UI" panose="020B0502040204020203" pitchFamily="34" charset="0"/>
                <a:ea typeface="Times New Roman" panose="02020603050405020304" pitchFamily="18" charset="0"/>
                <a:cs typeface="Segoe UI" panose="020B0502040204020203" pitchFamily="34" charset="0"/>
              </a:rPr>
              <a:t> trùng với phương của sợi dây.</a:t>
            </a:r>
          </a:p>
          <a:p>
            <a:pPr marL="285750" indent="-285750" algn="just"/>
            <a:r>
              <a:rPr lang="en-US" sz="2400" b="1">
                <a:effectLst/>
                <a:latin typeface="Segoe UI" panose="020B0502040204020203" pitchFamily="34" charset="0"/>
                <a:ea typeface="Times New Roman" panose="02020603050405020304" pitchFamily="18" charset="0"/>
                <a:cs typeface="Segoe UI" panose="020B0502040204020203" pitchFamily="34" charset="0"/>
              </a:rPr>
              <a:t>+ Chiều: </a:t>
            </a:r>
            <a:r>
              <a:rPr lang="en-US" sz="2400">
                <a:effectLst/>
                <a:latin typeface="Segoe UI" panose="020B0502040204020203" pitchFamily="34" charset="0"/>
                <a:ea typeface="Times New Roman" panose="02020603050405020304" pitchFamily="18" charset="0"/>
                <a:cs typeface="Segoe UI" panose="020B0502040204020203" pitchFamily="34" charset="0"/>
              </a:rPr>
              <a:t>ngược với chiều của lực do tay 2 người kéo dãn dây.</a:t>
            </a:r>
          </a:p>
        </p:txBody>
      </p:sp>
      <p:sp>
        <p:nvSpPr>
          <p:cNvPr id="17" name="TextBox 16" descr="n16 zalo Nguyen Doan Thao Trang">
            <a:extLst>
              <a:ext uri="{FF2B5EF4-FFF2-40B4-BE49-F238E27FC236}">
                <a16:creationId xmlns:a16="http://schemas.microsoft.com/office/drawing/2014/main" xmlns="" id="{EEADAA0C-EC65-126C-2E26-95B600D856EA}"/>
              </a:ext>
            </a:extLst>
          </p:cNvPr>
          <p:cNvSpPr txBox="1"/>
          <p:nvPr/>
        </p:nvSpPr>
        <p:spPr>
          <a:xfrm>
            <a:off x="6267452" y="4067952"/>
            <a:ext cx="5684337" cy="2677656"/>
          </a:xfrm>
          <a:prstGeom prst="rect">
            <a:avLst/>
          </a:prstGeom>
          <a:noFill/>
        </p:spPr>
        <p:txBody>
          <a:bodyPr wrap="square">
            <a:spAutoFit/>
          </a:bodyPr>
          <a:lstStyle/>
          <a:p>
            <a:pPr algn="just"/>
            <a:r>
              <a:rPr lang="en-US" sz="2400" b="1">
                <a:effectLst/>
                <a:latin typeface="Segoe UI" panose="020B0502040204020203" pitchFamily="34" charset="0"/>
                <a:ea typeface="Times New Roman" panose="02020603050405020304" pitchFamily="18" charset="0"/>
                <a:cs typeface="Segoe UI" panose="020B0502040204020203" pitchFamily="34" charset="0"/>
              </a:rPr>
              <a:t>- Hình 17.5b: Lực căng có:</a:t>
            </a:r>
          </a:p>
          <a:p>
            <a:pPr marL="228600" indent="-228600" algn="just"/>
            <a:r>
              <a:rPr lang="en-US" sz="2400" b="1">
                <a:effectLst/>
                <a:latin typeface="Segoe UI" panose="020B0502040204020203" pitchFamily="34" charset="0"/>
                <a:ea typeface="Times New Roman" panose="02020603050405020304" pitchFamily="18" charset="0"/>
                <a:cs typeface="Segoe UI" panose="020B0502040204020203" pitchFamily="34" charset="0"/>
              </a:rPr>
              <a:t>+ Điểm đặt: </a:t>
            </a:r>
            <a:r>
              <a:rPr lang="en-US" sz="2400">
                <a:effectLst/>
                <a:latin typeface="Segoe UI" panose="020B0502040204020203" pitchFamily="34" charset="0"/>
                <a:ea typeface="Times New Roman" panose="02020603050405020304" pitchFamily="18" charset="0"/>
                <a:cs typeface="Segoe UI" panose="020B0502040204020203" pitchFamily="34" charset="0"/>
              </a:rPr>
              <a:t>là điểm mà đầu dây tiếp xúc với vật và tay người.</a:t>
            </a:r>
          </a:p>
          <a:p>
            <a:pPr marL="228600" indent="-228600" algn="just"/>
            <a:r>
              <a:rPr lang="en-US" sz="2400" b="1">
                <a:effectLst/>
                <a:latin typeface="Segoe UI" panose="020B0502040204020203" pitchFamily="34" charset="0"/>
                <a:ea typeface="Times New Roman" panose="02020603050405020304" pitchFamily="18" charset="0"/>
                <a:cs typeface="Segoe UI" panose="020B0502040204020203" pitchFamily="34" charset="0"/>
              </a:rPr>
              <a:t>+ Phương: </a:t>
            </a:r>
            <a:r>
              <a:rPr lang="en-US" sz="2400">
                <a:effectLst/>
                <a:latin typeface="Segoe UI" panose="020B0502040204020203" pitchFamily="34" charset="0"/>
                <a:ea typeface="Times New Roman" panose="02020603050405020304" pitchFamily="18" charset="0"/>
                <a:cs typeface="Segoe UI" panose="020B0502040204020203" pitchFamily="34" charset="0"/>
              </a:rPr>
              <a:t>trùng với phương của sợi dây.</a:t>
            </a:r>
          </a:p>
          <a:p>
            <a:pPr marL="228600" indent="-228600" algn="just"/>
            <a:r>
              <a:rPr lang="en-US" sz="2400" b="1">
                <a:effectLst/>
                <a:latin typeface="Segoe UI" panose="020B0502040204020203" pitchFamily="34" charset="0"/>
                <a:ea typeface="Times New Roman" panose="02020603050405020304" pitchFamily="18" charset="0"/>
                <a:cs typeface="Segoe UI" panose="020B0502040204020203" pitchFamily="34" charset="0"/>
              </a:rPr>
              <a:t>+ Chiều: </a:t>
            </a:r>
            <a:r>
              <a:rPr lang="en-US" sz="2400">
                <a:effectLst/>
                <a:latin typeface="Segoe UI" panose="020B0502040204020203" pitchFamily="34" charset="0"/>
                <a:ea typeface="Times New Roman" panose="02020603050405020304" pitchFamily="18" charset="0"/>
                <a:cs typeface="Segoe UI" panose="020B0502040204020203" pitchFamily="34" charset="0"/>
              </a:rPr>
              <a:t>ngược với chiều của lực do vật và người kéo dãn dây.</a:t>
            </a:r>
          </a:p>
        </p:txBody>
      </p:sp>
      <p:sp>
        <p:nvSpPr>
          <p:cNvPr id="20" name="Arrow: Pentagon 19" descr="n16 zalo Nguyen Doan Thao Trang">
            <a:extLst>
              <a:ext uri="{FF2B5EF4-FFF2-40B4-BE49-F238E27FC236}">
                <a16:creationId xmlns:a16="http://schemas.microsoft.com/office/drawing/2014/main" xmlns="" id="{D559AE6B-EC9B-1506-76EC-35011DFE253E}"/>
              </a:ext>
            </a:extLst>
          </p:cNvPr>
          <p:cNvSpPr/>
          <p:nvPr/>
        </p:nvSpPr>
        <p:spPr>
          <a:xfrm flipH="1">
            <a:off x="451376" y="1213181"/>
            <a:ext cx="11131023" cy="457200"/>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Hãy chỉ ra điểm đặt, phương chiều của lực căng trong hình 17.5a và 17.5b</a:t>
            </a:r>
          </a:p>
        </p:txBody>
      </p:sp>
      <p:sp>
        <p:nvSpPr>
          <p:cNvPr id="21" name="Oval 20" descr="n16 zalo Nguyen Doan Thao Trang">
            <a:extLst>
              <a:ext uri="{FF2B5EF4-FFF2-40B4-BE49-F238E27FC236}">
                <a16:creationId xmlns:a16="http://schemas.microsoft.com/office/drawing/2014/main" xmlns="" id="{735DF625-10DD-89EC-C8E8-7531C221C597}"/>
              </a:ext>
            </a:extLst>
          </p:cNvPr>
          <p:cNvSpPr/>
          <p:nvPr/>
        </p:nvSpPr>
        <p:spPr>
          <a:xfrm>
            <a:off x="137522" y="1154192"/>
            <a:ext cx="548640" cy="54864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pic>
        <p:nvPicPr>
          <p:cNvPr id="22" name="Picture 21" descr="n16 zalo Nguyen Doan Thao Trang">
            <a:extLst>
              <a:ext uri="{FF2B5EF4-FFF2-40B4-BE49-F238E27FC236}">
                <a16:creationId xmlns:a16="http://schemas.microsoft.com/office/drawing/2014/main" xmlns="" id="{952A2DAC-CD2A-F5E6-AC4B-8CB5F672411B}"/>
              </a:ext>
            </a:extLst>
          </p:cNvPr>
          <p:cNvPicPr>
            <a:picLocks noChangeAspect="1"/>
          </p:cNvPicPr>
          <p:nvPr/>
        </p:nvPicPr>
        <p:blipFill rotWithShape="1">
          <a:blip r:embed="rId2">
            <a:extLst>
              <a:ext uri="{28A0092B-C50C-407E-A947-70E740481C1C}">
                <a14:useLocalDpi xmlns:a14="http://schemas.microsoft.com/office/drawing/2010/main" val="0"/>
              </a:ext>
            </a:extLst>
          </a:blip>
          <a:srcRect b="10351"/>
          <a:stretch/>
        </p:blipFill>
        <p:spPr>
          <a:xfrm>
            <a:off x="2655841" y="1735408"/>
            <a:ext cx="6880317" cy="2294335"/>
          </a:xfrm>
          <a:prstGeom prst="rect">
            <a:avLst/>
          </a:prstGeom>
        </p:spPr>
      </p:pic>
      <p:cxnSp>
        <p:nvCxnSpPr>
          <p:cNvPr id="24" name="Straight Arrow Connector 23" descr="n16 zalo Nguyen Doan Thao Trang">
            <a:extLst>
              <a:ext uri="{FF2B5EF4-FFF2-40B4-BE49-F238E27FC236}">
                <a16:creationId xmlns:a16="http://schemas.microsoft.com/office/drawing/2014/main" xmlns="" id="{EC280AE7-6B8E-666E-54D4-F58F1D590279}"/>
              </a:ext>
            </a:extLst>
          </p:cNvPr>
          <p:cNvCxnSpPr>
            <a:cxnSpLocks/>
          </p:cNvCxnSpPr>
          <p:nvPr/>
        </p:nvCxnSpPr>
        <p:spPr>
          <a:xfrm>
            <a:off x="3633504" y="2444326"/>
            <a:ext cx="481296"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descr="n16 zalo Nguyen Doan Thao Trang">
                <a:extLst>
                  <a:ext uri="{FF2B5EF4-FFF2-40B4-BE49-F238E27FC236}">
                    <a16:creationId xmlns:a16="http://schemas.microsoft.com/office/drawing/2014/main" xmlns="" id="{52BE494E-B753-A545-E3D9-21D326336AFF}"/>
                  </a:ext>
                </a:extLst>
              </p:cNvPr>
              <p:cNvSpPr txBox="1"/>
              <p:nvPr/>
            </p:nvSpPr>
            <p:spPr>
              <a:xfrm>
                <a:off x="3777682" y="1878328"/>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panose="02040503050406030204" pitchFamily="18" charset="0"/>
                              <a:ea typeface="Times New Roman" panose="02020603050405020304" pitchFamily="18" charset="0"/>
                            </a:rPr>
                          </m:ctrlPr>
                        </m:accPr>
                        <m:e>
                          <m:r>
                            <a:rPr lang="en-US" sz="2800" b="1" i="1" smtClean="0">
                              <a:solidFill>
                                <a:srgbClr val="FF0000"/>
                              </a:solidFill>
                              <a:effectLst/>
                              <a:latin typeface="Cambria Math" panose="02040503050406030204" pitchFamily="18" charset="0"/>
                              <a:ea typeface="Times New Roman" panose="02020603050405020304" pitchFamily="18" charset="0"/>
                            </a:rPr>
                            <m:t>𝑻</m:t>
                          </m:r>
                        </m:e>
                      </m:acc>
                    </m:oMath>
                  </m:oMathPara>
                </a14:m>
                <a:endParaRPr lang="en-US" sz="2800" b="1">
                  <a:solidFill>
                    <a:srgbClr val="FF0000"/>
                  </a:solidFill>
                </a:endParaRPr>
              </a:p>
            </p:txBody>
          </p:sp>
        </mc:Choice>
        <mc:Fallback xmlns="">
          <p:sp>
            <p:nvSpPr>
              <p:cNvPr id="25" name="TextBox 24" descr="n16 zalo Nguyen Doan Thao Trang">
                <a:extLst>
                  <a:ext uri="{FF2B5EF4-FFF2-40B4-BE49-F238E27FC236}">
                    <a16:creationId xmlns:a16="http://schemas.microsoft.com/office/drawing/2014/main" id="{52BE494E-B753-A545-E3D9-21D326336AFF}"/>
                  </a:ext>
                </a:extLst>
              </p:cNvPr>
              <p:cNvSpPr txBox="1">
                <a:spLocks noRot="1" noChangeAspect="1" noMove="1" noResize="1" noEditPoints="1" noAdjustHandles="1" noChangeArrowheads="1" noChangeShapeType="1" noTextEdit="1"/>
              </p:cNvSpPr>
              <p:nvPr/>
            </p:nvSpPr>
            <p:spPr>
              <a:xfrm>
                <a:off x="3777682" y="1878328"/>
                <a:ext cx="391332" cy="575479"/>
              </a:xfrm>
              <a:prstGeom prst="rect">
                <a:avLst/>
              </a:prstGeom>
              <a:blipFill>
                <a:blip r:embed="rId3"/>
                <a:stretch>
                  <a:fillRect/>
                </a:stretch>
              </a:blipFill>
            </p:spPr>
            <p:txBody>
              <a:bodyPr/>
              <a:lstStyle/>
              <a:p>
                <a:r>
                  <a:rPr lang="en-US">
                    <a:noFill/>
                  </a:rPr>
                  <a:t> </a:t>
                </a:r>
              </a:p>
            </p:txBody>
          </p:sp>
        </mc:Fallback>
      </mc:AlternateContent>
      <p:cxnSp>
        <p:nvCxnSpPr>
          <p:cNvPr id="30" name="Straight Arrow Connector 29" descr="n16 zalo Nguyen Doan Thao Trang">
            <a:extLst>
              <a:ext uri="{FF2B5EF4-FFF2-40B4-BE49-F238E27FC236}">
                <a16:creationId xmlns:a16="http://schemas.microsoft.com/office/drawing/2014/main" xmlns="" id="{FB8F64D8-7F2B-E962-F42E-F50A3C640963}"/>
              </a:ext>
            </a:extLst>
          </p:cNvPr>
          <p:cNvCxnSpPr>
            <a:cxnSpLocks/>
          </p:cNvCxnSpPr>
          <p:nvPr/>
        </p:nvCxnSpPr>
        <p:spPr>
          <a:xfrm>
            <a:off x="4147854" y="2444326"/>
            <a:ext cx="481296" cy="0"/>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descr="n16 zalo Nguyen Doan Thao Trang">
                <a:extLst>
                  <a:ext uri="{FF2B5EF4-FFF2-40B4-BE49-F238E27FC236}">
                    <a16:creationId xmlns:a16="http://schemas.microsoft.com/office/drawing/2014/main" xmlns="" id="{8B74DC1B-AFB1-B2F7-A982-904C27DA98AC}"/>
                  </a:ext>
                </a:extLst>
              </p:cNvPr>
              <p:cNvSpPr txBox="1"/>
              <p:nvPr/>
            </p:nvSpPr>
            <p:spPr>
              <a:xfrm>
                <a:off x="4292032" y="1859278"/>
                <a:ext cx="391332" cy="6111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chemeClr val="accent1"/>
                              </a:solidFill>
                              <a:effectLst/>
                              <a:latin typeface="Cambria Math" panose="02040503050406030204" pitchFamily="18" charset="0"/>
                              <a:ea typeface="Times New Roman" panose="02020603050405020304" pitchFamily="18" charset="0"/>
                            </a:rPr>
                          </m:ctrlPr>
                        </m:accPr>
                        <m:e>
                          <m:r>
                            <a:rPr lang="en-US" sz="2800" b="1" i="1" smtClean="0">
                              <a:solidFill>
                                <a:schemeClr val="accent1"/>
                              </a:solidFill>
                              <a:effectLst/>
                              <a:latin typeface="Cambria Math" panose="02040503050406030204" pitchFamily="18" charset="0"/>
                              <a:ea typeface="Times New Roman" panose="02020603050405020304" pitchFamily="18" charset="0"/>
                            </a:rPr>
                            <m:t>𝑻</m:t>
                          </m:r>
                          <m:r>
                            <a:rPr lang="en-US" sz="2800" b="1" i="1" smtClean="0">
                              <a:solidFill>
                                <a:schemeClr val="accent1"/>
                              </a:solidFill>
                              <a:effectLst/>
                              <a:latin typeface="Cambria Math" panose="02040503050406030204" pitchFamily="18" charset="0"/>
                              <a:ea typeface="Times New Roman" panose="02020603050405020304" pitchFamily="18" charset="0"/>
                            </a:rPr>
                            <m:t>′</m:t>
                          </m:r>
                        </m:e>
                      </m:acc>
                    </m:oMath>
                  </m:oMathPara>
                </a14:m>
                <a:endParaRPr lang="en-US" sz="2800" b="1">
                  <a:solidFill>
                    <a:schemeClr val="accent1"/>
                  </a:solidFill>
                </a:endParaRPr>
              </a:p>
            </p:txBody>
          </p:sp>
        </mc:Choice>
        <mc:Fallback xmlns="">
          <p:sp>
            <p:nvSpPr>
              <p:cNvPr id="31" name="TextBox 30" descr="n16 zalo Nguyen Doan Thao Trang">
                <a:extLst>
                  <a:ext uri="{FF2B5EF4-FFF2-40B4-BE49-F238E27FC236}">
                    <a16:creationId xmlns:a16="http://schemas.microsoft.com/office/drawing/2014/main" id="{8B74DC1B-AFB1-B2F7-A982-904C27DA98AC}"/>
                  </a:ext>
                </a:extLst>
              </p:cNvPr>
              <p:cNvSpPr txBox="1">
                <a:spLocks noRot="1" noChangeAspect="1" noMove="1" noResize="1" noEditPoints="1" noAdjustHandles="1" noChangeArrowheads="1" noChangeShapeType="1" noTextEdit="1"/>
              </p:cNvSpPr>
              <p:nvPr/>
            </p:nvSpPr>
            <p:spPr>
              <a:xfrm>
                <a:off x="4292032" y="1859278"/>
                <a:ext cx="391332" cy="611129"/>
              </a:xfrm>
              <a:prstGeom prst="rect">
                <a:avLst/>
              </a:prstGeom>
              <a:blipFill>
                <a:blip r:embed="rId4"/>
                <a:stretch>
                  <a:fillRect r="-4688"/>
                </a:stretch>
              </a:blipFill>
            </p:spPr>
            <p:txBody>
              <a:bodyPr/>
              <a:lstStyle/>
              <a:p>
                <a:r>
                  <a:rPr lang="en-US">
                    <a:noFill/>
                  </a:rPr>
                  <a:t> </a:t>
                </a:r>
              </a:p>
            </p:txBody>
          </p:sp>
        </mc:Fallback>
      </mc:AlternateContent>
      <p:cxnSp>
        <p:nvCxnSpPr>
          <p:cNvPr id="32" name="Straight Arrow Connector 31" descr="n16 zalo Nguyen Doan Thao Trang">
            <a:extLst>
              <a:ext uri="{FF2B5EF4-FFF2-40B4-BE49-F238E27FC236}">
                <a16:creationId xmlns:a16="http://schemas.microsoft.com/office/drawing/2014/main" xmlns="" id="{887159C7-AD4D-FF18-7E7B-3A496EC6A488}"/>
              </a:ext>
            </a:extLst>
          </p:cNvPr>
          <p:cNvCxnSpPr>
            <a:cxnSpLocks/>
          </p:cNvCxnSpPr>
          <p:nvPr/>
        </p:nvCxnSpPr>
        <p:spPr>
          <a:xfrm flipV="1">
            <a:off x="7372350" y="2920576"/>
            <a:ext cx="495300" cy="222674"/>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descr="n16 zalo Nguyen Doan Thao Trang">
                <a:extLst>
                  <a:ext uri="{FF2B5EF4-FFF2-40B4-BE49-F238E27FC236}">
                    <a16:creationId xmlns:a16="http://schemas.microsoft.com/office/drawing/2014/main" xmlns="" id="{25DBC593-C718-7BFE-99D4-A79A51B824BB}"/>
                  </a:ext>
                </a:extLst>
              </p:cNvPr>
              <p:cNvSpPr txBox="1"/>
              <p:nvPr/>
            </p:nvSpPr>
            <p:spPr>
              <a:xfrm>
                <a:off x="7476318" y="2443454"/>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panose="02040503050406030204" pitchFamily="18" charset="0"/>
                              <a:ea typeface="Times New Roman" panose="02020603050405020304" pitchFamily="18" charset="0"/>
                            </a:rPr>
                          </m:ctrlPr>
                        </m:accPr>
                        <m:e>
                          <m:r>
                            <a:rPr lang="en-US" sz="2800" b="1" i="1" smtClean="0">
                              <a:solidFill>
                                <a:srgbClr val="FF0000"/>
                              </a:solidFill>
                              <a:effectLst/>
                              <a:latin typeface="Cambria Math" panose="02040503050406030204" pitchFamily="18" charset="0"/>
                              <a:ea typeface="Times New Roman" panose="02020603050405020304" pitchFamily="18" charset="0"/>
                            </a:rPr>
                            <m:t>𝑻</m:t>
                          </m:r>
                        </m:e>
                      </m:acc>
                    </m:oMath>
                  </m:oMathPara>
                </a14:m>
                <a:endParaRPr lang="en-US" sz="2800" b="1">
                  <a:solidFill>
                    <a:srgbClr val="FF0000"/>
                  </a:solidFill>
                </a:endParaRPr>
              </a:p>
            </p:txBody>
          </p:sp>
        </mc:Choice>
        <mc:Fallback xmlns="">
          <p:sp>
            <p:nvSpPr>
              <p:cNvPr id="33" name="TextBox 32" descr="n16 zalo Nguyen Doan Thao Trang">
                <a:extLst>
                  <a:ext uri="{FF2B5EF4-FFF2-40B4-BE49-F238E27FC236}">
                    <a16:creationId xmlns:a16="http://schemas.microsoft.com/office/drawing/2014/main" id="{25DBC593-C718-7BFE-99D4-A79A51B824BB}"/>
                  </a:ext>
                </a:extLst>
              </p:cNvPr>
              <p:cNvSpPr txBox="1">
                <a:spLocks noRot="1" noChangeAspect="1" noMove="1" noResize="1" noEditPoints="1" noAdjustHandles="1" noChangeArrowheads="1" noChangeShapeType="1" noTextEdit="1"/>
              </p:cNvSpPr>
              <p:nvPr/>
            </p:nvSpPr>
            <p:spPr>
              <a:xfrm>
                <a:off x="7476318" y="2443454"/>
                <a:ext cx="391332" cy="57547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descr="n16 zalo Nguyen Doan Thao Trang">
                <a:extLst>
                  <a:ext uri="{FF2B5EF4-FFF2-40B4-BE49-F238E27FC236}">
                    <a16:creationId xmlns:a16="http://schemas.microsoft.com/office/drawing/2014/main" xmlns="" id="{C41F6701-5178-67E3-2562-67A95FC7025E}"/>
                  </a:ext>
                </a:extLst>
              </p:cNvPr>
              <p:cNvSpPr txBox="1"/>
              <p:nvPr/>
            </p:nvSpPr>
            <p:spPr>
              <a:xfrm>
                <a:off x="8087377" y="2164842"/>
                <a:ext cx="391332" cy="6111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chemeClr val="accent1"/>
                              </a:solidFill>
                              <a:effectLst/>
                              <a:latin typeface="Cambria Math" panose="02040503050406030204" pitchFamily="18" charset="0"/>
                              <a:ea typeface="Times New Roman" panose="02020603050405020304" pitchFamily="18" charset="0"/>
                            </a:rPr>
                          </m:ctrlPr>
                        </m:accPr>
                        <m:e>
                          <m:r>
                            <a:rPr lang="en-US" sz="2800" b="1" i="1" smtClean="0">
                              <a:solidFill>
                                <a:schemeClr val="accent1"/>
                              </a:solidFill>
                              <a:effectLst/>
                              <a:latin typeface="Cambria Math" panose="02040503050406030204" pitchFamily="18" charset="0"/>
                              <a:ea typeface="Times New Roman" panose="02020603050405020304" pitchFamily="18" charset="0"/>
                            </a:rPr>
                            <m:t>𝑻</m:t>
                          </m:r>
                          <m:r>
                            <a:rPr lang="en-US" sz="2800" b="1" i="1" smtClean="0">
                              <a:solidFill>
                                <a:schemeClr val="accent1"/>
                              </a:solidFill>
                              <a:effectLst/>
                              <a:latin typeface="Cambria Math" panose="02040503050406030204" pitchFamily="18" charset="0"/>
                              <a:ea typeface="Times New Roman" panose="02020603050405020304" pitchFamily="18" charset="0"/>
                            </a:rPr>
                            <m:t>′</m:t>
                          </m:r>
                        </m:e>
                      </m:acc>
                    </m:oMath>
                  </m:oMathPara>
                </a14:m>
                <a:endParaRPr lang="en-US" sz="2800" b="1">
                  <a:solidFill>
                    <a:schemeClr val="accent1"/>
                  </a:solidFill>
                </a:endParaRPr>
              </a:p>
            </p:txBody>
          </p:sp>
        </mc:Choice>
        <mc:Fallback xmlns="">
          <p:sp>
            <p:nvSpPr>
              <p:cNvPr id="35" name="TextBox 34" descr="n16 zalo Nguyen Doan Thao Trang">
                <a:extLst>
                  <a:ext uri="{FF2B5EF4-FFF2-40B4-BE49-F238E27FC236}">
                    <a16:creationId xmlns:a16="http://schemas.microsoft.com/office/drawing/2014/main" id="{C41F6701-5178-67E3-2562-67A95FC7025E}"/>
                  </a:ext>
                </a:extLst>
              </p:cNvPr>
              <p:cNvSpPr txBox="1">
                <a:spLocks noRot="1" noChangeAspect="1" noMove="1" noResize="1" noEditPoints="1" noAdjustHandles="1" noChangeArrowheads="1" noChangeShapeType="1" noTextEdit="1"/>
              </p:cNvSpPr>
              <p:nvPr/>
            </p:nvSpPr>
            <p:spPr>
              <a:xfrm>
                <a:off x="8087377" y="2164842"/>
                <a:ext cx="391332" cy="611129"/>
              </a:xfrm>
              <a:prstGeom prst="rect">
                <a:avLst/>
              </a:prstGeom>
              <a:blipFill>
                <a:blip r:embed="rId6"/>
                <a:stretch>
                  <a:fillRect r="-4688"/>
                </a:stretch>
              </a:blipFill>
            </p:spPr>
            <p:txBody>
              <a:bodyPr/>
              <a:lstStyle/>
              <a:p>
                <a:r>
                  <a:rPr lang="en-US">
                    <a:noFill/>
                  </a:rPr>
                  <a:t> </a:t>
                </a:r>
              </a:p>
            </p:txBody>
          </p:sp>
        </mc:Fallback>
      </mc:AlternateContent>
      <p:cxnSp>
        <p:nvCxnSpPr>
          <p:cNvPr id="37" name="Straight Arrow Connector 36" descr="n16 zalo Nguyen Doan Thao Trang">
            <a:extLst>
              <a:ext uri="{FF2B5EF4-FFF2-40B4-BE49-F238E27FC236}">
                <a16:creationId xmlns:a16="http://schemas.microsoft.com/office/drawing/2014/main" xmlns="" id="{B35A04A2-1AA0-F179-6C88-57C99A3B1AD3}"/>
              </a:ext>
            </a:extLst>
          </p:cNvPr>
          <p:cNvCxnSpPr>
            <a:cxnSpLocks/>
          </p:cNvCxnSpPr>
          <p:nvPr/>
        </p:nvCxnSpPr>
        <p:spPr>
          <a:xfrm flipV="1">
            <a:off x="8121174" y="2627388"/>
            <a:ext cx="495300" cy="222674"/>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97292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right)">
                                      <p:cBhvr>
                                        <p:cTn id="16" dur="500"/>
                                        <p:tgtEl>
                                          <p:spTgt spid="30"/>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right)">
                                      <p:cBhvr>
                                        <p:cTn id="34" dur="500"/>
                                        <p:tgtEl>
                                          <p:spTgt spid="37"/>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right)">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wipe(left)">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1">
                                            <p:txEl>
                                              <p:pRg st="1" end="1"/>
                                            </p:txEl>
                                          </p:spTgt>
                                        </p:tgtEl>
                                        <p:attrNameLst>
                                          <p:attrName>style.visibility</p:attrName>
                                        </p:attrNameLst>
                                      </p:cBhvr>
                                      <p:to>
                                        <p:strVal val="visible"/>
                                      </p:to>
                                    </p:set>
                                    <p:animEffect transition="in" filter="wipe(left)">
                                      <p:cBhvr>
                                        <p:cTn id="48" dur="500"/>
                                        <p:tgtEl>
                                          <p:spTgt spid="11">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1">
                                            <p:txEl>
                                              <p:pRg st="2" end="2"/>
                                            </p:txEl>
                                          </p:spTgt>
                                        </p:tgtEl>
                                        <p:attrNameLst>
                                          <p:attrName>style.visibility</p:attrName>
                                        </p:attrNameLst>
                                      </p:cBhvr>
                                      <p:to>
                                        <p:strVal val="visible"/>
                                      </p:to>
                                    </p:set>
                                    <p:animEffect transition="in" filter="wipe(left)">
                                      <p:cBhvr>
                                        <p:cTn id="53" dur="500"/>
                                        <p:tgtEl>
                                          <p:spTgt spid="11">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1">
                                            <p:txEl>
                                              <p:pRg st="3" end="3"/>
                                            </p:txEl>
                                          </p:spTgt>
                                        </p:tgtEl>
                                        <p:attrNameLst>
                                          <p:attrName>style.visibility</p:attrName>
                                        </p:attrNameLst>
                                      </p:cBhvr>
                                      <p:to>
                                        <p:strVal val="visible"/>
                                      </p:to>
                                    </p:set>
                                    <p:animEffect transition="in" filter="wipe(left)">
                                      <p:cBhvr>
                                        <p:cTn id="58" dur="500"/>
                                        <p:tgtEl>
                                          <p:spTgt spid="11">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animEffect transition="in" filter="wipe(left)">
                                      <p:cBhvr>
                                        <p:cTn id="63" dur="500"/>
                                        <p:tgtEl>
                                          <p:spTgt spid="17">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7">
                                            <p:txEl>
                                              <p:pRg st="1" end="1"/>
                                            </p:txEl>
                                          </p:spTgt>
                                        </p:tgtEl>
                                        <p:attrNameLst>
                                          <p:attrName>style.visibility</p:attrName>
                                        </p:attrNameLst>
                                      </p:cBhvr>
                                      <p:to>
                                        <p:strVal val="visible"/>
                                      </p:to>
                                    </p:set>
                                    <p:animEffect transition="in" filter="wipe(left)">
                                      <p:cBhvr>
                                        <p:cTn id="68" dur="500"/>
                                        <p:tgtEl>
                                          <p:spTgt spid="17">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7">
                                            <p:txEl>
                                              <p:pRg st="2" end="2"/>
                                            </p:txEl>
                                          </p:spTgt>
                                        </p:tgtEl>
                                        <p:attrNameLst>
                                          <p:attrName>style.visibility</p:attrName>
                                        </p:attrNameLst>
                                      </p:cBhvr>
                                      <p:to>
                                        <p:strVal val="visible"/>
                                      </p:to>
                                    </p:set>
                                    <p:animEffect transition="in" filter="wipe(left)">
                                      <p:cBhvr>
                                        <p:cTn id="73" dur="500"/>
                                        <p:tgtEl>
                                          <p:spTgt spid="17">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7">
                                            <p:txEl>
                                              <p:pRg st="3" end="3"/>
                                            </p:txEl>
                                          </p:spTgt>
                                        </p:tgtEl>
                                        <p:attrNameLst>
                                          <p:attrName>style.visibility</p:attrName>
                                        </p:attrNameLst>
                                      </p:cBhvr>
                                      <p:to>
                                        <p:strVal val="visible"/>
                                      </p:to>
                                    </p:set>
                                    <p:animEffect transition="in" filter="wipe(left)">
                                      <p:cBhvr>
                                        <p:cTn id="78"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3" grpId="0"/>
      <p:bldP spid="3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Pentagon 9" descr="n16 zalo Nguyen Doan Thao Trang">
            <a:extLst>
              <a:ext uri="{FF2B5EF4-FFF2-40B4-BE49-F238E27FC236}">
                <a16:creationId xmlns:a16="http://schemas.microsoft.com/office/drawing/2014/main" xmlns="" id="{FFA756B1-DAEB-E5BE-ED12-02B67A514265}"/>
              </a:ext>
            </a:extLst>
          </p:cNvPr>
          <p:cNvSpPr/>
          <p:nvPr/>
        </p:nvSpPr>
        <p:spPr>
          <a:xfrm flipH="1">
            <a:off x="454483" y="776139"/>
            <a:ext cx="4306824" cy="640080"/>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Lực căng</a:t>
            </a:r>
          </a:p>
        </p:txBody>
      </p:sp>
      <p:sp>
        <p:nvSpPr>
          <p:cNvPr id="11" name="Oval 10" descr="n16 zalo Nguyen Doan Thao Trang">
            <a:extLst>
              <a:ext uri="{FF2B5EF4-FFF2-40B4-BE49-F238E27FC236}">
                <a16:creationId xmlns:a16="http://schemas.microsoft.com/office/drawing/2014/main" xmlns="" id="{BC78920C-E516-54CF-0589-C6291B19EF3C}"/>
              </a:ext>
            </a:extLst>
          </p:cNvPr>
          <p:cNvSpPr/>
          <p:nvPr/>
        </p:nvSpPr>
        <p:spPr>
          <a:xfrm>
            <a:off x="133463" y="777350"/>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II</a:t>
            </a: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29C98"/>
                </a:solidFill>
                <a:effectLst/>
                <a:uLnTx/>
                <a:uFillTx/>
                <a:latin typeface="Segoe UI Black" panose="020B0A02040204020203" pitchFamily="34" charset="0"/>
                <a:ea typeface="Segoe UI Black" panose="020B0A02040204020203" pitchFamily="34" charset="0"/>
                <a:cs typeface="+mn-cs"/>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Bài 17:</a:t>
            </a:r>
          </a:p>
        </p:txBody>
      </p:sp>
      <mc:AlternateContent xmlns:mc="http://schemas.openxmlformats.org/markup-compatibility/2006" xmlns:a14="http://schemas.microsoft.com/office/drawing/2010/main">
        <mc:Choice Requires="a14">
          <p:sp>
            <p:nvSpPr>
              <p:cNvPr id="2" name="TextBox 1" descr="n16 zalo Nguyen Doan Thao Trang">
                <a:extLst>
                  <a:ext uri="{FF2B5EF4-FFF2-40B4-BE49-F238E27FC236}">
                    <a16:creationId xmlns:a16="http://schemas.microsoft.com/office/drawing/2014/main" xmlns="" id="{465FDA7A-D4AD-ADE6-F71A-7983F90C12FD}"/>
                  </a:ext>
                </a:extLst>
              </p:cNvPr>
              <p:cNvSpPr txBox="1"/>
              <p:nvPr/>
            </p:nvSpPr>
            <p:spPr>
              <a:xfrm>
                <a:off x="773542" y="1641075"/>
                <a:ext cx="10808857" cy="1642373"/>
              </a:xfrm>
              <a:prstGeom prst="rect">
                <a:avLst/>
              </a:prstGeom>
              <a:noFill/>
            </p:spPr>
            <p:txBody>
              <a:bodyPr wrap="square">
                <a:spAutoFit/>
              </a:bodyPr>
              <a:lstStyle/>
              <a:p>
                <a:pPr algn="just">
                  <a:lnSpc>
                    <a:spcPct val="120000"/>
                  </a:lnSpc>
                </a:pP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Khi sợi dây bị kéo dãn, trong dây sẽ xuất hiện lực chống lại sự dãn, lực này gọi là </a:t>
                </a:r>
                <a:r>
                  <a:rPr lang="en-US" sz="28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lực căng</a:t>
                </a: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t>
                </a:r>
              </a:p>
              <a:p>
                <a:pPr algn="just">
                  <a:lnSpc>
                    <a:spcPct val="120000"/>
                  </a:lnSpc>
                </a:pPr>
                <a:r>
                  <a:rPr lang="en-US" sz="28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Lực căng được kí hiệu </a:t>
                </a:r>
                <a14:m>
                  <m:oMath xmlns:m="http://schemas.openxmlformats.org/officeDocument/2006/math">
                    <m:acc>
                      <m:accPr>
                        <m:chr m:val="⃗"/>
                        <m:ctrlPr>
                          <a:rPr lang="en-US" sz="2800" b="1" i="1">
                            <a:solidFill>
                              <a:schemeClr val="tx1"/>
                            </a:solidFill>
                            <a:effectLst/>
                            <a:latin typeface="Cambria Math" panose="02040503050406030204" pitchFamily="18" charset="0"/>
                            <a:ea typeface="Times New Roman" panose="02020603050405020304" pitchFamily="18" charset="0"/>
                          </a:rPr>
                        </m:ctrlPr>
                      </m:accPr>
                      <m:e>
                        <m:r>
                          <a:rPr lang="en-US" sz="2800" b="1" i="1">
                            <a:solidFill>
                              <a:schemeClr val="tx1"/>
                            </a:solidFill>
                            <a:effectLst/>
                            <a:latin typeface="Cambria Math" panose="02040503050406030204" pitchFamily="18" charset="0"/>
                            <a:ea typeface="Times New Roman" panose="02020603050405020304" pitchFamily="18" charset="0"/>
                          </a:rPr>
                          <m:t>𝑻</m:t>
                        </m:r>
                      </m:e>
                    </m:acc>
                  </m:oMath>
                </a14:m>
                <a:r>
                  <a:rPr lang="en-US" sz="28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có:</a:t>
                </a:r>
              </a:p>
            </p:txBody>
          </p:sp>
        </mc:Choice>
        <mc:Fallback xmlns="">
          <p:sp>
            <p:nvSpPr>
              <p:cNvPr id="2" name="TextBox 1" descr="n16 zalo Nguyen Doan Thao Trang">
                <a:extLst>
                  <a:ext uri="{FF2B5EF4-FFF2-40B4-BE49-F238E27FC236}">
                    <a16:creationId xmlns:a16="http://schemas.microsoft.com/office/drawing/2014/main" id="{465FDA7A-D4AD-ADE6-F71A-7983F90C12FD}"/>
                  </a:ext>
                </a:extLst>
              </p:cNvPr>
              <p:cNvSpPr txBox="1">
                <a:spLocks noRot="1" noChangeAspect="1" noMove="1" noResize="1" noEditPoints="1" noAdjustHandles="1" noChangeArrowheads="1" noChangeShapeType="1" noTextEdit="1"/>
              </p:cNvSpPr>
              <p:nvPr/>
            </p:nvSpPr>
            <p:spPr>
              <a:xfrm>
                <a:off x="773542" y="1641075"/>
                <a:ext cx="10808857" cy="1642373"/>
              </a:xfrm>
              <a:prstGeom prst="rect">
                <a:avLst/>
              </a:prstGeom>
              <a:blipFill>
                <a:blip r:embed="rId2"/>
                <a:stretch>
                  <a:fillRect l="-1184" t="-1481" r="-2030" b="-9259"/>
                </a:stretch>
              </a:blipFill>
            </p:spPr>
            <p:txBody>
              <a:bodyPr/>
              <a:lstStyle/>
              <a:p>
                <a:r>
                  <a:rPr lang="en-US">
                    <a:noFill/>
                  </a:rPr>
                  <a:t> </a:t>
                </a:r>
              </a:p>
            </p:txBody>
          </p:sp>
        </mc:Fallback>
      </mc:AlternateContent>
      <p:grpSp>
        <p:nvGrpSpPr>
          <p:cNvPr id="3" name="Group 2" descr="n16 zalo Nguyen Doan Thao Trang">
            <a:extLst>
              <a:ext uri="{FF2B5EF4-FFF2-40B4-BE49-F238E27FC236}">
                <a16:creationId xmlns:a16="http://schemas.microsoft.com/office/drawing/2014/main" xmlns="" id="{ACDADF07-6DF8-EFF3-54BA-F28AC6E84212}"/>
              </a:ext>
            </a:extLst>
          </p:cNvPr>
          <p:cNvGrpSpPr/>
          <p:nvPr/>
        </p:nvGrpSpPr>
        <p:grpSpPr>
          <a:xfrm>
            <a:off x="848029" y="3539196"/>
            <a:ext cx="7955280" cy="595253"/>
            <a:chOff x="3809826" y="3608346"/>
            <a:chExt cx="7955280" cy="595253"/>
          </a:xfrm>
        </p:grpSpPr>
        <p:sp>
          <p:nvSpPr>
            <p:cNvPr id="7" name="TextBox 6">
              <a:extLst>
                <a:ext uri="{FF2B5EF4-FFF2-40B4-BE49-F238E27FC236}">
                  <a16:creationId xmlns:a16="http://schemas.microsoft.com/office/drawing/2014/main" xmlns="" id="{02733719-3D2C-3740-BF75-411D8E6FFDB7}"/>
                </a:ext>
              </a:extLst>
            </p:cNvPr>
            <p:cNvSpPr txBox="1"/>
            <p:nvPr/>
          </p:nvSpPr>
          <p:spPr>
            <a:xfrm>
              <a:off x="5923103" y="3645785"/>
              <a:ext cx="5179879" cy="545277"/>
            </a:xfrm>
            <a:prstGeom prst="rect">
              <a:avLst/>
            </a:prstGeom>
            <a:noFill/>
          </p:spPr>
          <p:txBody>
            <a:bodyPr wrap="square">
              <a:spAutoFit/>
            </a:bodyPr>
            <a:lstStyle/>
            <a:p>
              <a:pPr algn="just">
                <a:lnSpc>
                  <a:spcPct val="115000"/>
                </a:lnSpc>
              </a:pPr>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tại vị trí của vật tiếp xúc với dây</a:t>
              </a:r>
              <a:endParaRPr lang="en-US" sz="280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4" name="Straight Connector 3">
              <a:extLst>
                <a:ext uri="{FF2B5EF4-FFF2-40B4-BE49-F238E27FC236}">
                  <a16:creationId xmlns:a16="http://schemas.microsoft.com/office/drawing/2014/main" xmlns="" id="{B83B4DE7-B6FA-EDE1-4F4D-0DAC7A659D92}"/>
                </a:ext>
              </a:extLst>
            </p:cNvPr>
            <p:cNvSpPr/>
            <p:nvPr/>
          </p:nvSpPr>
          <p:spPr>
            <a:xfrm>
              <a:off x="3809826" y="4203599"/>
              <a:ext cx="7955280" cy="0"/>
            </a:xfrm>
            <a:prstGeom prst="line">
              <a:avLst/>
            </a:prstGeom>
            <a:ln>
              <a:solidFill>
                <a:schemeClr val="accent5">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xmlns="" id="{E66456C3-64D4-FFC3-2CA3-93B020CC056F}"/>
                </a:ext>
              </a:extLst>
            </p:cNvPr>
            <p:cNvSpPr/>
            <p:nvPr/>
          </p:nvSpPr>
          <p:spPr>
            <a:xfrm>
              <a:off x="3809826" y="360834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5">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Điểm đặt</a:t>
              </a:r>
              <a:endParaRPr lang="en-US" sz="3100" kern="1200">
                <a:solidFill>
                  <a:schemeClr val="tx1"/>
                </a:solidFill>
              </a:endParaRPr>
            </a:p>
          </p:txBody>
        </p:sp>
      </p:grpSp>
      <p:grpSp>
        <p:nvGrpSpPr>
          <p:cNvPr id="8" name="Group 7" descr="n16 zalo Nguyen Doan Thao Trang">
            <a:extLst>
              <a:ext uri="{FF2B5EF4-FFF2-40B4-BE49-F238E27FC236}">
                <a16:creationId xmlns:a16="http://schemas.microsoft.com/office/drawing/2014/main" xmlns="" id="{EE180A12-E024-3E34-41D2-98D9C134F10D}"/>
              </a:ext>
            </a:extLst>
          </p:cNvPr>
          <p:cNvGrpSpPr/>
          <p:nvPr/>
        </p:nvGrpSpPr>
        <p:grpSpPr>
          <a:xfrm>
            <a:off x="848029" y="4293926"/>
            <a:ext cx="7955280" cy="612140"/>
            <a:chOff x="3809826" y="4305926"/>
            <a:chExt cx="7955280" cy="612140"/>
          </a:xfrm>
        </p:grpSpPr>
        <p:sp>
          <p:nvSpPr>
            <p:cNvPr id="14" name="TextBox 13">
              <a:extLst>
                <a:ext uri="{FF2B5EF4-FFF2-40B4-BE49-F238E27FC236}">
                  <a16:creationId xmlns:a16="http://schemas.microsoft.com/office/drawing/2014/main" xmlns="" id="{C7BADD84-4748-9141-6D6B-F75BD1609B5E}"/>
                </a:ext>
              </a:extLst>
            </p:cNvPr>
            <p:cNvSpPr txBox="1"/>
            <p:nvPr/>
          </p:nvSpPr>
          <p:spPr>
            <a:xfrm>
              <a:off x="5923104" y="4394846"/>
              <a:ext cx="5026399" cy="523220"/>
            </a:xfrm>
            <a:prstGeom prst="rect">
              <a:avLst/>
            </a:prstGeom>
            <a:noFill/>
          </p:spPr>
          <p:txBody>
            <a:bodyPr wrap="square">
              <a:spAutoFit/>
            </a:bodyPr>
            <a:lstStyle/>
            <a:p>
              <a:pPr algn="just"/>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trùng với phương của sợi dây</a:t>
              </a:r>
              <a:endParaRPr lang="en-US" sz="2800">
                <a:latin typeface="Segoe UI" panose="020B0502040204020203" pitchFamily="34" charset="0"/>
                <a:cs typeface="Segoe UI" panose="020B0502040204020203" pitchFamily="34" charset="0"/>
              </a:endParaRPr>
            </a:p>
          </p:txBody>
        </p:sp>
        <p:sp>
          <p:nvSpPr>
            <p:cNvPr id="9" name="Straight Connector 8">
              <a:extLst>
                <a:ext uri="{FF2B5EF4-FFF2-40B4-BE49-F238E27FC236}">
                  <a16:creationId xmlns:a16="http://schemas.microsoft.com/office/drawing/2014/main" xmlns="" id="{73D85978-ECB7-D7A1-3790-2F3EBDA433E9}"/>
                </a:ext>
              </a:extLst>
            </p:cNvPr>
            <p:cNvSpPr/>
            <p:nvPr/>
          </p:nvSpPr>
          <p:spPr>
            <a:xfrm>
              <a:off x="3809826" y="4901179"/>
              <a:ext cx="7955280" cy="0"/>
            </a:xfrm>
            <a:prstGeom prst="line">
              <a:avLst/>
            </a:prstGeom>
            <a:ln>
              <a:solidFill>
                <a:schemeClr val="accent2">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xmlns="" id="{00B6C383-BC28-5865-8EBE-5E7DF119E2A3}"/>
                </a:ext>
              </a:extLst>
            </p:cNvPr>
            <p:cNvSpPr/>
            <p:nvPr/>
          </p:nvSpPr>
          <p:spPr>
            <a:xfrm>
              <a:off x="3809826" y="430592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Phương</a:t>
              </a:r>
              <a:endParaRPr lang="en-US" sz="3100" kern="1200">
                <a:solidFill>
                  <a:schemeClr val="tx1"/>
                </a:solidFill>
              </a:endParaRPr>
            </a:p>
          </p:txBody>
        </p:sp>
      </p:grpSp>
      <p:grpSp>
        <p:nvGrpSpPr>
          <p:cNvPr id="15" name="Group 14" descr="n16 zalo Nguyen Doan Thao Trang">
            <a:extLst>
              <a:ext uri="{FF2B5EF4-FFF2-40B4-BE49-F238E27FC236}">
                <a16:creationId xmlns:a16="http://schemas.microsoft.com/office/drawing/2014/main" xmlns="" id="{5B4E36C7-B2D2-0CCD-5CAE-B87B2FA4AFC6}"/>
              </a:ext>
            </a:extLst>
          </p:cNvPr>
          <p:cNvGrpSpPr/>
          <p:nvPr/>
        </p:nvGrpSpPr>
        <p:grpSpPr>
          <a:xfrm>
            <a:off x="848029" y="5025879"/>
            <a:ext cx="8206478" cy="612424"/>
            <a:chOff x="3809826" y="5037879"/>
            <a:chExt cx="8206478" cy="612424"/>
          </a:xfrm>
        </p:grpSpPr>
        <p:sp>
          <p:nvSpPr>
            <p:cNvPr id="20" name="TextBox 19">
              <a:extLst>
                <a:ext uri="{FF2B5EF4-FFF2-40B4-BE49-F238E27FC236}">
                  <a16:creationId xmlns:a16="http://schemas.microsoft.com/office/drawing/2014/main" xmlns="" id="{5FA5C9C9-A1F9-5B79-8E10-055BA33CF4C8}"/>
                </a:ext>
              </a:extLst>
            </p:cNvPr>
            <p:cNvSpPr txBox="1"/>
            <p:nvPr/>
          </p:nvSpPr>
          <p:spPr>
            <a:xfrm>
              <a:off x="5923104" y="5127083"/>
              <a:ext cx="6093200" cy="523220"/>
            </a:xfrm>
            <a:prstGeom prst="rect">
              <a:avLst/>
            </a:prstGeom>
            <a:noFill/>
          </p:spPr>
          <p:txBody>
            <a:bodyPr wrap="square">
              <a:spAutoFit/>
            </a:bodyPr>
            <a:lstStyle/>
            <a:p>
              <a:r>
                <a:rPr lang="en-US" sz="28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ngược với chiều của lực kéo dãn dây</a:t>
              </a:r>
              <a:endParaRPr lang="en-US" sz="2800"/>
            </a:p>
          </p:txBody>
        </p:sp>
        <p:sp>
          <p:nvSpPr>
            <p:cNvPr id="16" name="Straight Connector 15">
              <a:extLst>
                <a:ext uri="{FF2B5EF4-FFF2-40B4-BE49-F238E27FC236}">
                  <a16:creationId xmlns:a16="http://schemas.microsoft.com/office/drawing/2014/main" xmlns="" id="{A8198E64-F269-6ECC-B47E-E988713FF384}"/>
                </a:ext>
              </a:extLst>
            </p:cNvPr>
            <p:cNvSpPr/>
            <p:nvPr/>
          </p:nvSpPr>
          <p:spPr>
            <a:xfrm>
              <a:off x="3809826" y="5633132"/>
              <a:ext cx="7955280" cy="0"/>
            </a:xfrm>
            <a:prstGeom prst="line">
              <a:avLst/>
            </a:prstGeom>
            <a:ln>
              <a:solidFill>
                <a:srgbClr val="94D2A5"/>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xmlns="" id="{EBDFBAEA-9C3E-0285-44EC-90B7AC7862A7}"/>
                </a:ext>
              </a:extLst>
            </p:cNvPr>
            <p:cNvSpPr/>
            <p:nvPr/>
          </p:nvSpPr>
          <p:spPr>
            <a:xfrm>
              <a:off x="3809826" y="5037879"/>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rgbClr val="94D2A5"/>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Chiều</a:t>
              </a:r>
              <a:endParaRPr lang="en-US" sz="3100" kern="1200">
                <a:solidFill>
                  <a:schemeClr val="tx1"/>
                </a:solidFill>
              </a:endParaRPr>
            </a:p>
          </p:txBody>
        </p:sp>
      </p:grpSp>
      <p:grpSp>
        <p:nvGrpSpPr>
          <p:cNvPr id="29" name="Group 28" descr="n16 zalo Nguyen Doan Thao Trang">
            <a:extLst>
              <a:ext uri="{FF2B5EF4-FFF2-40B4-BE49-F238E27FC236}">
                <a16:creationId xmlns:a16="http://schemas.microsoft.com/office/drawing/2014/main" xmlns="" id="{4B06F13B-149A-4B42-9D4B-0231D4AB78D7}"/>
              </a:ext>
            </a:extLst>
          </p:cNvPr>
          <p:cNvGrpSpPr/>
          <p:nvPr/>
        </p:nvGrpSpPr>
        <p:grpSpPr>
          <a:xfrm>
            <a:off x="9050009" y="3283448"/>
            <a:ext cx="3066599" cy="2359425"/>
            <a:chOff x="9050009" y="3283448"/>
            <a:chExt cx="3066599" cy="2359425"/>
          </a:xfrm>
        </p:grpSpPr>
        <p:pic>
          <p:nvPicPr>
            <p:cNvPr id="9218" name="Picture 2" descr="Lý thuyết Vật Lí 6 Bài 6: Lực, Hai lực cân bằng hay, chi tiết">
              <a:extLst>
                <a:ext uri="{FF2B5EF4-FFF2-40B4-BE49-F238E27FC236}">
                  <a16:creationId xmlns:a16="http://schemas.microsoft.com/office/drawing/2014/main" xmlns="" id="{9D100BDB-8A0B-AEFF-83B8-2E00E4FE04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17" b="58460"/>
            <a:stretch/>
          </p:blipFill>
          <p:spPr bwMode="auto">
            <a:xfrm>
              <a:off x="9050009" y="3283448"/>
              <a:ext cx="3066599" cy="235942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xmlns="" id="{21CF16B5-1DF3-0F5C-D45B-6BC92175D4E1}"/>
                </a:ext>
              </a:extLst>
            </p:cNvPr>
            <p:cNvCxnSpPr>
              <a:cxnSpLocks/>
            </p:cNvCxnSpPr>
            <p:nvPr/>
          </p:nvCxnSpPr>
          <p:spPr>
            <a:xfrm flipV="1">
              <a:off x="9875944" y="4478343"/>
              <a:ext cx="495300" cy="222674"/>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2BC4407C-3869-89EA-CBF7-AA5FCF1F5874}"/>
                    </a:ext>
                  </a:extLst>
                </p:cNvPr>
                <p:cNvSpPr txBox="1"/>
                <p:nvPr/>
              </p:nvSpPr>
              <p:spPr>
                <a:xfrm>
                  <a:off x="9979912" y="4001221"/>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panose="02040503050406030204" pitchFamily="18" charset="0"/>
                                <a:ea typeface="Times New Roman" panose="02020603050405020304" pitchFamily="18" charset="0"/>
                              </a:rPr>
                            </m:ctrlPr>
                          </m:accPr>
                          <m:e>
                            <m:r>
                              <a:rPr lang="en-US" sz="2800" b="1" i="1" smtClean="0">
                                <a:solidFill>
                                  <a:srgbClr val="FF0000"/>
                                </a:solidFill>
                                <a:effectLst/>
                                <a:latin typeface="Cambria Math" panose="02040503050406030204" pitchFamily="18" charset="0"/>
                                <a:ea typeface="Times New Roman" panose="02020603050405020304" pitchFamily="18" charset="0"/>
                              </a:rPr>
                              <m:t>𝑻</m:t>
                            </m:r>
                          </m:e>
                        </m:acc>
                      </m:oMath>
                    </m:oMathPara>
                  </a14:m>
                  <a:endParaRPr lang="en-US" sz="2800" b="1">
                    <a:solidFill>
                      <a:srgbClr val="FF0000"/>
                    </a:solidFill>
                  </a:endParaRPr>
                </a:p>
              </p:txBody>
            </p:sp>
          </mc:Choice>
          <mc:Fallback xmlns="">
            <p:sp>
              <p:nvSpPr>
                <p:cNvPr id="26" name="TextBox 25">
                  <a:extLst>
                    <a:ext uri="{FF2B5EF4-FFF2-40B4-BE49-F238E27FC236}">
                      <a16:creationId xmlns:a16="http://schemas.microsoft.com/office/drawing/2014/main" id="{2BC4407C-3869-89EA-CBF7-AA5FCF1F5874}"/>
                    </a:ext>
                  </a:extLst>
                </p:cNvPr>
                <p:cNvSpPr txBox="1">
                  <a:spLocks noRot="1" noChangeAspect="1" noMove="1" noResize="1" noEditPoints="1" noAdjustHandles="1" noChangeArrowheads="1" noChangeShapeType="1" noTextEdit="1"/>
                </p:cNvSpPr>
                <p:nvPr/>
              </p:nvSpPr>
              <p:spPr>
                <a:xfrm>
                  <a:off x="9979912" y="4001221"/>
                  <a:ext cx="391332" cy="57547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DC51C692-5B56-5B86-575D-5DE575454E03}"/>
                    </a:ext>
                  </a:extLst>
                </p:cNvPr>
                <p:cNvSpPr txBox="1"/>
                <p:nvPr/>
              </p:nvSpPr>
              <p:spPr>
                <a:xfrm>
                  <a:off x="10476671" y="3665459"/>
                  <a:ext cx="391332" cy="6111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chemeClr val="accent1"/>
                                </a:solidFill>
                                <a:effectLst/>
                                <a:latin typeface="Cambria Math" panose="02040503050406030204" pitchFamily="18" charset="0"/>
                                <a:ea typeface="Times New Roman" panose="02020603050405020304" pitchFamily="18" charset="0"/>
                              </a:rPr>
                            </m:ctrlPr>
                          </m:accPr>
                          <m:e>
                            <m:r>
                              <a:rPr lang="en-US" sz="2800" b="1" i="1" smtClean="0">
                                <a:solidFill>
                                  <a:schemeClr val="accent1"/>
                                </a:solidFill>
                                <a:effectLst/>
                                <a:latin typeface="Cambria Math" panose="02040503050406030204" pitchFamily="18" charset="0"/>
                                <a:ea typeface="Times New Roman" panose="02020603050405020304" pitchFamily="18" charset="0"/>
                              </a:rPr>
                              <m:t>𝑻</m:t>
                            </m:r>
                            <m:r>
                              <a:rPr lang="en-US" sz="2800" b="1" i="1" smtClean="0">
                                <a:solidFill>
                                  <a:schemeClr val="accent1"/>
                                </a:solidFill>
                                <a:effectLst/>
                                <a:latin typeface="Cambria Math" panose="02040503050406030204" pitchFamily="18" charset="0"/>
                                <a:ea typeface="Times New Roman" panose="02020603050405020304" pitchFamily="18" charset="0"/>
                              </a:rPr>
                              <m:t>′</m:t>
                            </m:r>
                          </m:e>
                        </m:acc>
                      </m:oMath>
                    </m:oMathPara>
                  </a14:m>
                  <a:endParaRPr lang="en-US" sz="2800" b="1">
                    <a:solidFill>
                      <a:schemeClr val="accent1"/>
                    </a:solidFill>
                  </a:endParaRPr>
                </a:p>
              </p:txBody>
            </p:sp>
          </mc:Choice>
          <mc:Fallback xmlns="">
            <p:sp>
              <p:nvSpPr>
                <p:cNvPr id="27" name="TextBox 26">
                  <a:extLst>
                    <a:ext uri="{FF2B5EF4-FFF2-40B4-BE49-F238E27FC236}">
                      <a16:creationId xmlns:a16="http://schemas.microsoft.com/office/drawing/2014/main" id="{DC51C692-5B56-5B86-575D-5DE575454E03}"/>
                    </a:ext>
                  </a:extLst>
                </p:cNvPr>
                <p:cNvSpPr txBox="1">
                  <a:spLocks noRot="1" noChangeAspect="1" noMove="1" noResize="1" noEditPoints="1" noAdjustHandles="1" noChangeArrowheads="1" noChangeShapeType="1" noTextEdit="1"/>
                </p:cNvSpPr>
                <p:nvPr/>
              </p:nvSpPr>
              <p:spPr>
                <a:xfrm>
                  <a:off x="10476671" y="3665459"/>
                  <a:ext cx="391332" cy="611129"/>
                </a:xfrm>
                <a:prstGeom prst="rect">
                  <a:avLst/>
                </a:prstGeom>
                <a:blipFill>
                  <a:blip r:embed="rId5"/>
                  <a:stretch>
                    <a:fillRect r="-3125"/>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xmlns="" id="{FA7C3D10-3377-1554-A841-5E81A98ED15D}"/>
                </a:ext>
              </a:extLst>
            </p:cNvPr>
            <p:cNvCxnSpPr>
              <a:cxnSpLocks/>
            </p:cNvCxnSpPr>
            <p:nvPr/>
          </p:nvCxnSpPr>
          <p:spPr>
            <a:xfrm flipV="1">
              <a:off x="10510468" y="4128005"/>
              <a:ext cx="495300" cy="222674"/>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944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Pentagon 9" descr="n16 zalo Nguyen Doan Thao Trang">
            <a:extLst>
              <a:ext uri="{FF2B5EF4-FFF2-40B4-BE49-F238E27FC236}">
                <a16:creationId xmlns:a16="http://schemas.microsoft.com/office/drawing/2014/main" xmlns="" id="{FFA756B1-DAEB-E5BE-ED12-02B67A514265}"/>
              </a:ext>
            </a:extLst>
          </p:cNvPr>
          <p:cNvSpPr/>
          <p:nvPr/>
        </p:nvSpPr>
        <p:spPr>
          <a:xfrm flipH="1">
            <a:off x="454483" y="776139"/>
            <a:ext cx="4306824" cy="640080"/>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Lực căng</a:t>
            </a:r>
          </a:p>
        </p:txBody>
      </p:sp>
      <p:sp>
        <p:nvSpPr>
          <p:cNvPr id="11" name="Oval 10" descr="n16 zalo Nguyen Doan Thao Trang">
            <a:extLst>
              <a:ext uri="{FF2B5EF4-FFF2-40B4-BE49-F238E27FC236}">
                <a16:creationId xmlns:a16="http://schemas.microsoft.com/office/drawing/2014/main" xmlns="" id="{BC78920C-E516-54CF-0589-C6291B19EF3C}"/>
              </a:ext>
            </a:extLst>
          </p:cNvPr>
          <p:cNvSpPr/>
          <p:nvPr/>
        </p:nvSpPr>
        <p:spPr>
          <a:xfrm>
            <a:off x="133463" y="777350"/>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II</a:t>
            </a: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29C98"/>
                </a:solidFill>
                <a:effectLst/>
                <a:uLnTx/>
                <a:uFillTx/>
                <a:latin typeface="Segoe UI Black" panose="020B0A02040204020203" pitchFamily="34" charset="0"/>
                <a:ea typeface="Segoe UI Black" panose="020B0A02040204020203" pitchFamily="34" charset="0"/>
                <a:cs typeface="+mn-cs"/>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Bài 17:</a:t>
            </a:r>
          </a:p>
        </p:txBody>
      </p:sp>
      <p:sp>
        <p:nvSpPr>
          <p:cNvPr id="5" name="TextBox 4" descr="n16 zalo Nguyen Doan Thao Trang">
            <a:extLst>
              <a:ext uri="{FF2B5EF4-FFF2-40B4-BE49-F238E27FC236}">
                <a16:creationId xmlns:a16="http://schemas.microsoft.com/office/drawing/2014/main" xmlns="" id="{EC2F32BC-AA32-2AA5-4ED3-983D656F3CBF}"/>
              </a:ext>
            </a:extLst>
          </p:cNvPr>
          <p:cNvSpPr txBox="1"/>
          <p:nvPr/>
        </p:nvSpPr>
        <p:spPr>
          <a:xfrm>
            <a:off x="495300" y="1635839"/>
            <a:ext cx="1638300" cy="545277"/>
          </a:xfrm>
          <a:prstGeom prst="rect">
            <a:avLst/>
          </a:prstGeom>
          <a:noFill/>
        </p:spPr>
        <p:txBody>
          <a:bodyPr wrap="square">
            <a:spAutoFit/>
          </a:bodyPr>
          <a:lstStyle/>
          <a:p>
            <a:pPr algn="just">
              <a:lnSpc>
                <a:spcPct val="115000"/>
              </a:lnSpc>
            </a:pPr>
            <a:r>
              <a:rPr lang="en-US" sz="2800" b="1">
                <a:effectLst/>
                <a:latin typeface="Segoe UI" panose="020B0502040204020203" pitchFamily="34" charset="0"/>
                <a:ea typeface="Times New Roman" panose="02020603050405020304" pitchFamily="18" charset="0"/>
                <a:cs typeface="Segoe UI" panose="020B0502040204020203" pitchFamily="34" charset="0"/>
              </a:rPr>
              <a:t>* Lưu ý:</a:t>
            </a:r>
          </a:p>
        </p:txBody>
      </p:sp>
      <p:sp>
        <p:nvSpPr>
          <p:cNvPr id="12" name="Arrow: Pentagon 11" descr="n16 zalo Nguyen Doan Thao Trang">
            <a:extLst>
              <a:ext uri="{FF2B5EF4-FFF2-40B4-BE49-F238E27FC236}">
                <a16:creationId xmlns:a16="http://schemas.microsoft.com/office/drawing/2014/main" xmlns="" id="{6E9D3C6A-FA4C-0876-F413-2881F8B006EF}"/>
              </a:ext>
            </a:extLst>
          </p:cNvPr>
          <p:cNvSpPr/>
          <p:nvPr/>
        </p:nvSpPr>
        <p:spPr>
          <a:xfrm flipH="1">
            <a:off x="1397633" y="2399525"/>
            <a:ext cx="10149840" cy="814119"/>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Thực chất lực căng của sợi dây chính là lực đàn hồi do sự biến dạng đàn hồi của dây tạo ra (k/n lực đàn hồi các em sẽ được tìm hiểu ở bài sau)</a:t>
            </a:r>
          </a:p>
        </p:txBody>
      </p:sp>
      <p:sp>
        <p:nvSpPr>
          <p:cNvPr id="21" name="Oval 20" descr="n16 zalo Nguyen Doan Thao Trang">
            <a:extLst>
              <a:ext uri="{FF2B5EF4-FFF2-40B4-BE49-F238E27FC236}">
                <a16:creationId xmlns:a16="http://schemas.microsoft.com/office/drawing/2014/main" xmlns="" id="{7D0A3F1F-8E1C-F755-FA81-C710C2CA7293}"/>
              </a:ext>
            </a:extLst>
          </p:cNvPr>
          <p:cNvSpPr/>
          <p:nvPr/>
        </p:nvSpPr>
        <p:spPr>
          <a:xfrm>
            <a:off x="995508" y="2446813"/>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sp>
        <p:nvSpPr>
          <p:cNvPr id="22" name="Arrow: Pentagon 21" descr="n16 zalo Nguyen Doan Thao Trang">
            <a:extLst>
              <a:ext uri="{FF2B5EF4-FFF2-40B4-BE49-F238E27FC236}">
                <a16:creationId xmlns:a16="http://schemas.microsoft.com/office/drawing/2014/main" xmlns="" id="{79FF8D51-3808-827F-FBA2-90221486C21B}"/>
              </a:ext>
            </a:extLst>
          </p:cNvPr>
          <p:cNvSpPr/>
          <p:nvPr/>
        </p:nvSpPr>
        <p:spPr>
          <a:xfrm flipH="1">
            <a:off x="1314124" y="3745716"/>
            <a:ext cx="10230944"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Với những dây có khối lượng không đáng kể thì lực căng dây ở hai đầu dây luôn có cùng một độ lớn.</a:t>
            </a:r>
            <a:endParaRPr lang="en-US" sz="2400">
              <a:solidFill>
                <a:schemeClr val="tx1"/>
              </a:solidFill>
              <a:latin typeface="Segoe UI" panose="020B0502040204020203" pitchFamily="34" charset="0"/>
              <a:cs typeface="Segoe UI" panose="020B0502040204020203" pitchFamily="34" charset="0"/>
            </a:endParaRPr>
          </a:p>
        </p:txBody>
      </p:sp>
      <p:sp>
        <p:nvSpPr>
          <p:cNvPr id="23" name="Oval 22" descr="n16 zalo Nguyen Doan Thao Trang">
            <a:extLst>
              <a:ext uri="{FF2B5EF4-FFF2-40B4-BE49-F238E27FC236}">
                <a16:creationId xmlns:a16="http://schemas.microsoft.com/office/drawing/2014/main" xmlns="" id="{5EBF6F11-B7E7-B025-748F-354708FDF25E}"/>
              </a:ext>
            </a:extLst>
          </p:cNvPr>
          <p:cNvSpPr/>
          <p:nvPr/>
        </p:nvSpPr>
        <p:spPr>
          <a:xfrm>
            <a:off x="993105" y="3804077"/>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
        <p:nvSpPr>
          <p:cNvPr id="24" name="Arrow: Pentagon 23" descr="n16 zalo Nguyen Doan Thao Trang">
            <a:extLst>
              <a:ext uri="{FF2B5EF4-FFF2-40B4-BE49-F238E27FC236}">
                <a16:creationId xmlns:a16="http://schemas.microsoft.com/office/drawing/2014/main" xmlns="" id="{C72E5136-F84D-B5C2-2E06-0E48F0A64153}"/>
              </a:ext>
            </a:extLst>
          </p:cNvPr>
          <p:cNvSpPr/>
          <p:nvPr/>
        </p:nvSpPr>
        <p:spPr>
          <a:xfrm flipH="1">
            <a:off x="1395228" y="5087008"/>
            <a:ext cx="10149840"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Lực căng dây xuất hiện tại mọi điểm trên dây. Độ lớn của lực căng dây được xác định dựa vào điều kiện cụ thể của cơ hệ.</a:t>
            </a:r>
            <a:endParaRPr lang="en-US" sz="2400">
              <a:solidFill>
                <a:schemeClr val="tx1"/>
              </a:solidFill>
              <a:latin typeface="Segoe UI" panose="020B0502040204020203" pitchFamily="34" charset="0"/>
              <a:cs typeface="Segoe UI" panose="020B0502040204020203" pitchFamily="34" charset="0"/>
            </a:endParaRPr>
          </a:p>
        </p:txBody>
      </p:sp>
      <p:sp>
        <p:nvSpPr>
          <p:cNvPr id="29" name="Oval 28" descr="n16 zalo Nguyen Doan Thao Trang">
            <a:extLst>
              <a:ext uri="{FF2B5EF4-FFF2-40B4-BE49-F238E27FC236}">
                <a16:creationId xmlns:a16="http://schemas.microsoft.com/office/drawing/2014/main" xmlns="" id="{B0F93EB4-3D6C-E92E-CB2A-9D0EA03A9C6A}"/>
              </a:ext>
            </a:extLst>
          </p:cNvPr>
          <p:cNvSpPr/>
          <p:nvPr/>
        </p:nvSpPr>
        <p:spPr>
          <a:xfrm>
            <a:off x="993105" y="5134296"/>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3</a:t>
            </a:r>
          </a:p>
        </p:txBody>
      </p:sp>
    </p:spTree>
    <p:extLst>
      <p:ext uri="{BB962C8B-B14F-4D97-AF65-F5344CB8AC3E}">
        <p14:creationId xmlns:p14="http://schemas.microsoft.com/office/powerpoint/2010/main" val="20532458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P spid="23" grpId="0" animBg="1"/>
      <p:bldP spid="24" grpId="0" animBg="1"/>
      <p:bldP spid="2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Pentagon 9" descr="n16 zalo Nguyen Doan Thao Trang">
            <a:extLst>
              <a:ext uri="{FF2B5EF4-FFF2-40B4-BE49-F238E27FC236}">
                <a16:creationId xmlns:a16="http://schemas.microsoft.com/office/drawing/2014/main" xmlns="" id="{FFA756B1-DAEB-E5BE-ED12-02B67A514265}"/>
              </a:ext>
            </a:extLst>
          </p:cNvPr>
          <p:cNvSpPr/>
          <p:nvPr/>
        </p:nvSpPr>
        <p:spPr>
          <a:xfrm flipH="1">
            <a:off x="6417020" y="781145"/>
            <a:ext cx="4306824" cy="640080"/>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Lực căng</a:t>
            </a:r>
          </a:p>
        </p:txBody>
      </p:sp>
      <p:sp>
        <p:nvSpPr>
          <p:cNvPr id="11" name="Oval 10" descr="n16 zalo Nguyen Doan Thao Trang">
            <a:extLst>
              <a:ext uri="{FF2B5EF4-FFF2-40B4-BE49-F238E27FC236}">
                <a16:creationId xmlns:a16="http://schemas.microsoft.com/office/drawing/2014/main" xmlns="" id="{BC78920C-E516-54CF-0589-C6291B19EF3C}"/>
              </a:ext>
            </a:extLst>
          </p:cNvPr>
          <p:cNvSpPr/>
          <p:nvPr/>
        </p:nvSpPr>
        <p:spPr>
          <a:xfrm>
            <a:off x="6096000" y="782356"/>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II</a:t>
            </a:r>
          </a:p>
        </p:txBody>
      </p:sp>
      <p:sp>
        <p:nvSpPr>
          <p:cNvPr id="17" name="TextBox 16" descr="n16 zalo Nguyen Doan Thao Trang">
            <a:extLst>
              <a:ext uri="{FF2B5EF4-FFF2-40B4-BE49-F238E27FC236}">
                <a16:creationId xmlns:a16="http://schemas.microsoft.com/office/drawing/2014/main" xmlns="" id="{EB605BA6-8439-C8F0-3053-12DB48A7A545}"/>
              </a:ext>
            </a:extLst>
          </p:cNvPr>
          <p:cNvSpPr txBox="1"/>
          <p:nvPr/>
        </p:nvSpPr>
        <p:spPr>
          <a:xfrm>
            <a:off x="3604522" y="42859"/>
            <a:ext cx="6838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29C98"/>
                </a:solidFill>
                <a:effectLst/>
                <a:uLnTx/>
                <a:uFillTx/>
                <a:latin typeface="Segoe UI Black" panose="020B0A02040204020203" pitchFamily="34" charset="0"/>
                <a:ea typeface="Segoe UI Black" panose="020B0A02040204020203" pitchFamily="34" charset="0"/>
                <a:cs typeface="+mn-cs"/>
              </a:rPr>
              <a:t>TRỌNG LỰC - LỰC CĂNG</a:t>
            </a:r>
          </a:p>
        </p:txBody>
      </p:sp>
      <p:sp>
        <p:nvSpPr>
          <p:cNvPr id="18" name="TextBox 17" descr="n16 zalo Nguyen Doan Thao Trang">
            <a:extLst>
              <a:ext uri="{FF2B5EF4-FFF2-40B4-BE49-F238E27FC236}">
                <a16:creationId xmlns:a16="http://schemas.microsoft.com/office/drawing/2014/main" xmlns="" id="{432E006F-939F-6DBF-A3ED-644D256A5A81}"/>
              </a:ext>
            </a:extLst>
          </p:cNvPr>
          <p:cNvSpPr txBox="1"/>
          <p:nvPr/>
        </p:nvSpPr>
        <p:spPr>
          <a:xfrm>
            <a:off x="1894187" y="58059"/>
            <a:ext cx="22438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Bài 17:</a:t>
            </a:r>
          </a:p>
        </p:txBody>
      </p:sp>
      <p:sp>
        <p:nvSpPr>
          <p:cNvPr id="2" name="Arrow: Pentagon 1" descr="n16 zalo Nguyen Doan Thao Trang">
            <a:extLst>
              <a:ext uri="{FF2B5EF4-FFF2-40B4-BE49-F238E27FC236}">
                <a16:creationId xmlns:a16="http://schemas.microsoft.com/office/drawing/2014/main" xmlns="" id="{1F8D525F-F343-2DED-C3C9-F159D3D996AA}"/>
              </a:ext>
            </a:extLst>
          </p:cNvPr>
          <p:cNvSpPr/>
          <p:nvPr/>
        </p:nvSpPr>
        <p:spPr>
          <a:xfrm flipH="1">
            <a:off x="563699" y="781145"/>
            <a:ext cx="4302767" cy="640080"/>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Trọng lực</a:t>
            </a:r>
          </a:p>
        </p:txBody>
      </p:sp>
      <p:sp>
        <p:nvSpPr>
          <p:cNvPr id="3" name="Oval 2" descr="n16 zalo Nguyen Doan Thao Trang">
            <a:extLst>
              <a:ext uri="{FF2B5EF4-FFF2-40B4-BE49-F238E27FC236}">
                <a16:creationId xmlns:a16="http://schemas.microsoft.com/office/drawing/2014/main" xmlns="" id="{7EF23E84-44B3-D0C2-DDE0-0B415BC78A68}"/>
              </a:ext>
            </a:extLst>
          </p:cNvPr>
          <p:cNvSpPr/>
          <p:nvPr/>
        </p:nvSpPr>
        <p:spPr>
          <a:xfrm>
            <a:off x="156390" y="781741"/>
            <a:ext cx="640080" cy="640080"/>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Segoe UI" panose="020B0502040204020203" pitchFamily="34" charset="0"/>
                <a:ea typeface="Segoe UI Black" panose="020B0A02040204020203" pitchFamily="34" charset="0"/>
                <a:cs typeface="Segoe UI" panose="020B0502040204020203" pitchFamily="34" charset="0"/>
              </a:rPr>
              <a:t>I</a:t>
            </a:r>
            <a:endParaRPr kumimoji="0" lang="en-US" sz="2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grpSp>
        <p:nvGrpSpPr>
          <p:cNvPr id="56" name="Group 55" descr="n16 zalo Nguyen Doan Thao Trang">
            <a:extLst>
              <a:ext uri="{FF2B5EF4-FFF2-40B4-BE49-F238E27FC236}">
                <a16:creationId xmlns:a16="http://schemas.microsoft.com/office/drawing/2014/main" xmlns="" id="{12E7EC28-56F9-43D1-3DB9-2E0C33B37B97}"/>
              </a:ext>
            </a:extLst>
          </p:cNvPr>
          <p:cNvGrpSpPr/>
          <p:nvPr/>
        </p:nvGrpSpPr>
        <p:grpSpPr>
          <a:xfrm>
            <a:off x="156391" y="1514051"/>
            <a:ext cx="6383312" cy="4704534"/>
            <a:chOff x="156391" y="1514051"/>
            <a:chExt cx="6383312" cy="4704534"/>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9A1060A6-6BA5-438A-F889-849AAA1AC267}"/>
                    </a:ext>
                  </a:extLst>
                </p:cNvPr>
                <p:cNvSpPr txBox="1"/>
                <p:nvPr/>
              </p:nvSpPr>
              <p:spPr>
                <a:xfrm>
                  <a:off x="156391" y="1532222"/>
                  <a:ext cx="4710075" cy="1983748"/>
                </a:xfrm>
                <a:prstGeom prst="rect">
                  <a:avLst/>
                </a:prstGeom>
                <a:noFill/>
              </p:spPr>
              <p:txBody>
                <a:bodyPr wrap="square">
                  <a:spAutoFit/>
                </a:bodyPr>
                <a:lstStyle/>
                <a:p>
                  <a:pPr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Trọng lực </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là lực hấp dẫn do Trái Đất tác dụng lên vật. Trọng lực là một trường hợp riêng của lực hấp dẫn.</a:t>
                  </a:r>
                </a:p>
                <a:p>
                  <a:pPr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Trọng lực </a:t>
                  </a:r>
                  <a14:m>
                    <m:oMath xmlns:m="http://schemas.openxmlformats.org/officeDocument/2006/math">
                      <m:acc>
                        <m:accPr>
                          <m:chr m:val="⃗"/>
                          <m:ctrlPr>
                            <a:rPr lang="en-US" sz="2400" b="1" i="1">
                              <a:solidFill>
                                <a:schemeClr val="tx1"/>
                              </a:solidFill>
                              <a:effectLst/>
                              <a:latin typeface="Cambria Math" panose="02040503050406030204" pitchFamily="18" charset="0"/>
                              <a:ea typeface="Times New Roman" panose="02020603050405020304" pitchFamily="18" charset="0"/>
                            </a:rPr>
                          </m:ctrlPr>
                        </m:accPr>
                        <m:e>
                          <m:r>
                            <a:rPr lang="en-US" sz="2400" b="1" i="0" smtClean="0">
                              <a:solidFill>
                                <a:schemeClr val="tx1"/>
                              </a:solidFill>
                              <a:effectLst/>
                              <a:latin typeface="Cambria Math" panose="02040503050406030204" pitchFamily="18" charset="0"/>
                              <a:ea typeface="Times New Roman" panose="02020603050405020304" pitchFamily="18" charset="0"/>
                            </a:rPr>
                            <m:t>𝐏</m:t>
                          </m:r>
                        </m:e>
                      </m:acc>
                    </m:oMath>
                  </a14:m>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có:</a:t>
                  </a:r>
                </a:p>
              </p:txBody>
            </p:sp>
          </mc:Choice>
          <mc:Fallback xmlns="">
            <p:sp>
              <p:nvSpPr>
                <p:cNvPr id="4" name="TextBox 3">
                  <a:extLst>
                    <a:ext uri="{FF2B5EF4-FFF2-40B4-BE49-F238E27FC236}">
                      <a16:creationId xmlns:a16="http://schemas.microsoft.com/office/drawing/2014/main" id="{9A1060A6-6BA5-438A-F889-849AAA1AC267}"/>
                    </a:ext>
                  </a:extLst>
                </p:cNvPr>
                <p:cNvSpPr txBox="1">
                  <a:spLocks noRot="1" noChangeAspect="1" noMove="1" noResize="1" noEditPoints="1" noAdjustHandles="1" noChangeArrowheads="1" noChangeShapeType="1" noTextEdit="1"/>
                </p:cNvSpPr>
                <p:nvPr/>
              </p:nvSpPr>
              <p:spPr>
                <a:xfrm>
                  <a:off x="156391" y="1532222"/>
                  <a:ext cx="4710075" cy="1983748"/>
                </a:xfrm>
                <a:prstGeom prst="rect">
                  <a:avLst/>
                </a:prstGeom>
                <a:blipFill>
                  <a:blip r:embed="rId2"/>
                  <a:stretch>
                    <a:fillRect l="-2073" t="-2147" r="-1943" b="-613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xmlns="" id="{3E0EC997-965A-1956-FC94-1107CF5D4541}"/>
                </a:ext>
              </a:extLst>
            </p:cNvPr>
            <p:cNvGrpSpPr/>
            <p:nvPr/>
          </p:nvGrpSpPr>
          <p:grpSpPr>
            <a:xfrm>
              <a:off x="533769" y="3608796"/>
              <a:ext cx="4781181" cy="595253"/>
              <a:chOff x="3809826" y="3608346"/>
              <a:chExt cx="5760720" cy="595253"/>
            </a:xfrm>
          </p:grpSpPr>
          <p:sp>
            <p:nvSpPr>
              <p:cNvPr id="7" name="Straight Connector 6">
                <a:extLst>
                  <a:ext uri="{FF2B5EF4-FFF2-40B4-BE49-F238E27FC236}">
                    <a16:creationId xmlns:a16="http://schemas.microsoft.com/office/drawing/2014/main" xmlns="" id="{E05ECD3E-8C99-5CCC-E7AD-2E240EF80AF6}"/>
                  </a:ext>
                </a:extLst>
              </p:cNvPr>
              <p:cNvSpPr/>
              <p:nvPr/>
            </p:nvSpPr>
            <p:spPr>
              <a:xfrm>
                <a:off x="3809826" y="4203599"/>
                <a:ext cx="5760720" cy="0"/>
              </a:xfrm>
              <a:prstGeom prst="line">
                <a:avLst/>
              </a:prstGeom>
              <a:ln>
                <a:solidFill>
                  <a:schemeClr val="accent5">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xmlns="" id="{18CA19BF-B8B2-8777-F743-EB2D98265CCE}"/>
                  </a:ext>
                </a:extLst>
              </p:cNvPr>
              <p:cNvSpPr/>
              <p:nvPr/>
            </p:nvSpPr>
            <p:spPr>
              <a:xfrm>
                <a:off x="5923105" y="3608346"/>
                <a:ext cx="3066599"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endParaRPr lang="en-US" sz="2400" kern="1200"/>
              </a:p>
            </p:txBody>
          </p:sp>
          <p:sp>
            <p:nvSpPr>
              <p:cNvPr id="9" name="Freeform: Shape 8">
                <a:extLst>
                  <a:ext uri="{FF2B5EF4-FFF2-40B4-BE49-F238E27FC236}">
                    <a16:creationId xmlns:a16="http://schemas.microsoft.com/office/drawing/2014/main" xmlns="" id="{D3B7CD39-2971-3D9D-BC61-95E29F3CE2CF}"/>
                  </a:ext>
                </a:extLst>
              </p:cNvPr>
              <p:cNvSpPr/>
              <p:nvPr/>
            </p:nvSpPr>
            <p:spPr>
              <a:xfrm>
                <a:off x="3809826" y="360834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5">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a:solidFill>
                      <a:schemeClr val="tx1"/>
                    </a:solidFill>
                  </a:rPr>
                  <a:t>Phương</a:t>
                </a:r>
              </a:p>
            </p:txBody>
          </p:sp>
          <p:sp>
            <p:nvSpPr>
              <p:cNvPr id="13" name="TextBox 12">
                <a:extLst>
                  <a:ext uri="{FF2B5EF4-FFF2-40B4-BE49-F238E27FC236}">
                    <a16:creationId xmlns:a16="http://schemas.microsoft.com/office/drawing/2014/main" xmlns="" id="{2A172004-2215-F330-1594-0FC1937D0906}"/>
                  </a:ext>
                </a:extLst>
              </p:cNvPr>
              <p:cNvSpPr txBox="1"/>
              <p:nvPr/>
            </p:nvSpPr>
            <p:spPr>
              <a:xfrm>
                <a:off x="5923104" y="3645785"/>
                <a:ext cx="3066598" cy="480581"/>
              </a:xfrm>
              <a:prstGeom prst="rect">
                <a:avLst/>
              </a:prstGeom>
              <a:noFill/>
            </p:spPr>
            <p:txBody>
              <a:bodyPr wrap="square">
                <a:spAutoFit/>
              </a:bodyPr>
              <a:lstStyle/>
              <a:p>
                <a:pPr algn="just">
                  <a:lnSpc>
                    <a:spcPct val="115000"/>
                  </a:lnSpc>
                </a:pPr>
                <a:r>
                  <a:rPr lang="en-US" sz="2400">
                    <a:effectLst/>
                    <a:latin typeface="Segoe UI" panose="020B0502040204020203" pitchFamily="34" charset="0"/>
                    <a:ea typeface="Times New Roman" panose="02020603050405020304" pitchFamily="18" charset="0"/>
                    <a:cs typeface="Segoe UI" panose="020B0502040204020203" pitchFamily="34" charset="0"/>
                  </a:rPr>
                  <a:t>thẳng đứng</a:t>
                </a:r>
              </a:p>
            </p:txBody>
          </p:sp>
        </p:grpSp>
        <p:grpSp>
          <p:nvGrpSpPr>
            <p:cNvPr id="14" name="Group 13">
              <a:extLst>
                <a:ext uri="{FF2B5EF4-FFF2-40B4-BE49-F238E27FC236}">
                  <a16:creationId xmlns:a16="http://schemas.microsoft.com/office/drawing/2014/main" xmlns="" id="{0FA122FB-313A-AB59-2C94-A39EAD5C294B}"/>
                </a:ext>
              </a:extLst>
            </p:cNvPr>
            <p:cNvGrpSpPr/>
            <p:nvPr/>
          </p:nvGrpSpPr>
          <p:grpSpPr>
            <a:xfrm>
              <a:off x="533769" y="4287326"/>
              <a:ext cx="4781181" cy="595253"/>
              <a:chOff x="3809826" y="4305926"/>
              <a:chExt cx="5760720" cy="595253"/>
            </a:xfrm>
          </p:grpSpPr>
          <p:sp>
            <p:nvSpPr>
              <p:cNvPr id="15" name="Straight Connector 14">
                <a:extLst>
                  <a:ext uri="{FF2B5EF4-FFF2-40B4-BE49-F238E27FC236}">
                    <a16:creationId xmlns:a16="http://schemas.microsoft.com/office/drawing/2014/main" xmlns="" id="{A808594A-3F0F-403C-6FC3-4F35467CBB12}"/>
                  </a:ext>
                </a:extLst>
              </p:cNvPr>
              <p:cNvSpPr/>
              <p:nvPr/>
            </p:nvSpPr>
            <p:spPr>
              <a:xfrm>
                <a:off x="3809826" y="4901179"/>
                <a:ext cx="5760720" cy="0"/>
              </a:xfrm>
              <a:prstGeom prst="line">
                <a:avLst/>
              </a:prstGeom>
              <a:ln>
                <a:solidFill>
                  <a:schemeClr val="accent2">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xmlns="" id="{7A010CD5-2BBB-E1D7-A4C5-FF62B2809320}"/>
                  </a:ext>
                </a:extLst>
              </p:cNvPr>
              <p:cNvSpPr/>
              <p:nvPr/>
            </p:nvSpPr>
            <p:spPr>
              <a:xfrm>
                <a:off x="5923105" y="4305926"/>
                <a:ext cx="364744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endParaRPr lang="en-US" sz="2400" kern="1200"/>
              </a:p>
            </p:txBody>
          </p:sp>
          <p:sp>
            <p:nvSpPr>
              <p:cNvPr id="19" name="Freeform: Shape 18">
                <a:extLst>
                  <a:ext uri="{FF2B5EF4-FFF2-40B4-BE49-F238E27FC236}">
                    <a16:creationId xmlns:a16="http://schemas.microsoft.com/office/drawing/2014/main" xmlns="" id="{D402597B-7855-5096-B160-81AC160BC23B}"/>
                  </a:ext>
                </a:extLst>
              </p:cNvPr>
              <p:cNvSpPr/>
              <p:nvPr/>
            </p:nvSpPr>
            <p:spPr>
              <a:xfrm>
                <a:off x="3809826" y="430592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a:solidFill>
                      <a:schemeClr val="tx1"/>
                    </a:solidFill>
                  </a:rPr>
                  <a:t>Chiều</a:t>
                </a:r>
              </a:p>
            </p:txBody>
          </p:sp>
          <p:sp>
            <p:nvSpPr>
              <p:cNvPr id="20" name="TextBox 19">
                <a:extLst>
                  <a:ext uri="{FF2B5EF4-FFF2-40B4-BE49-F238E27FC236}">
                    <a16:creationId xmlns:a16="http://schemas.microsoft.com/office/drawing/2014/main" xmlns="" id="{9F3170C2-5170-508C-8EDD-88C1B20C4857}"/>
                  </a:ext>
                </a:extLst>
              </p:cNvPr>
              <p:cNvSpPr txBox="1"/>
              <p:nvPr/>
            </p:nvSpPr>
            <p:spPr>
              <a:xfrm>
                <a:off x="5923105" y="4394846"/>
                <a:ext cx="3647441" cy="461665"/>
              </a:xfrm>
              <a:prstGeom prst="rect">
                <a:avLst/>
              </a:prstGeom>
              <a:noFill/>
            </p:spPr>
            <p:txBody>
              <a:bodyPr wrap="square">
                <a:spAutoFit/>
              </a:bodyPr>
              <a:lstStyle/>
              <a:p>
                <a:pPr algn="just"/>
                <a:r>
                  <a:rPr lang="en-US" sz="2400">
                    <a:effectLst/>
                    <a:latin typeface="Segoe UI" panose="020B0502040204020203" pitchFamily="34" charset="0"/>
                    <a:ea typeface="Times New Roman" panose="02020603050405020304" pitchFamily="18" charset="0"/>
                    <a:cs typeface="Segoe UI" panose="020B0502040204020203" pitchFamily="34" charset="0"/>
                  </a:rPr>
                  <a:t>hướng từ trên xuống</a:t>
                </a:r>
                <a:endParaRPr lang="en-US" sz="2400">
                  <a:latin typeface="Segoe UI" panose="020B0502040204020203" pitchFamily="34" charset="0"/>
                  <a:cs typeface="Segoe UI" panose="020B0502040204020203" pitchFamily="34" charset="0"/>
                </a:endParaRPr>
              </a:p>
            </p:txBody>
          </p:sp>
        </p:grpSp>
        <p:grpSp>
          <p:nvGrpSpPr>
            <p:cNvPr id="25" name="Group 24">
              <a:extLst>
                <a:ext uri="{FF2B5EF4-FFF2-40B4-BE49-F238E27FC236}">
                  <a16:creationId xmlns:a16="http://schemas.microsoft.com/office/drawing/2014/main" xmlns="" id="{CCF4A2A1-DDDA-513A-C57A-3455D4F41F00}"/>
                </a:ext>
              </a:extLst>
            </p:cNvPr>
            <p:cNvGrpSpPr/>
            <p:nvPr/>
          </p:nvGrpSpPr>
          <p:grpSpPr>
            <a:xfrm>
              <a:off x="533769" y="4943079"/>
              <a:ext cx="4781181" cy="595253"/>
              <a:chOff x="3809826" y="5037879"/>
              <a:chExt cx="5760720" cy="595253"/>
            </a:xfrm>
          </p:grpSpPr>
          <p:sp>
            <p:nvSpPr>
              <p:cNvPr id="26" name="Straight Connector 25">
                <a:extLst>
                  <a:ext uri="{FF2B5EF4-FFF2-40B4-BE49-F238E27FC236}">
                    <a16:creationId xmlns:a16="http://schemas.microsoft.com/office/drawing/2014/main" xmlns="" id="{35A04C6F-C6D7-5BE5-4EF7-D7F35AF420E3}"/>
                  </a:ext>
                </a:extLst>
              </p:cNvPr>
              <p:cNvSpPr/>
              <p:nvPr/>
            </p:nvSpPr>
            <p:spPr>
              <a:xfrm>
                <a:off x="3809826" y="5633132"/>
                <a:ext cx="5760720" cy="0"/>
              </a:xfrm>
              <a:prstGeom prst="line">
                <a:avLst/>
              </a:prstGeom>
              <a:ln>
                <a:solidFill>
                  <a:srgbClr val="94D2A5"/>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Shape 26">
                <a:extLst>
                  <a:ext uri="{FF2B5EF4-FFF2-40B4-BE49-F238E27FC236}">
                    <a16:creationId xmlns:a16="http://schemas.microsoft.com/office/drawing/2014/main" xmlns="" id="{191725F6-279C-17BB-63D3-7851EB237B11}"/>
                  </a:ext>
                </a:extLst>
              </p:cNvPr>
              <p:cNvSpPr/>
              <p:nvPr/>
            </p:nvSpPr>
            <p:spPr>
              <a:xfrm>
                <a:off x="3809826" y="5037879"/>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rgbClr val="94D2A5"/>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a:solidFill>
                      <a:schemeClr val="tx1"/>
                    </a:solidFill>
                  </a:rPr>
                  <a:t>Điểm đặt</a:t>
                </a:r>
                <a:endParaRPr lang="en-US" sz="2400" kern="1200">
                  <a:solidFill>
                    <a:schemeClr val="tx1"/>
                  </a:solidFill>
                </a:endParaRPr>
              </a:p>
            </p:txBody>
          </p:sp>
          <p:sp>
            <p:nvSpPr>
              <p:cNvPr id="28" name="TextBox 27">
                <a:extLst>
                  <a:ext uri="{FF2B5EF4-FFF2-40B4-BE49-F238E27FC236}">
                    <a16:creationId xmlns:a16="http://schemas.microsoft.com/office/drawing/2014/main" xmlns="" id="{151F6D5E-FD0F-D611-A3FE-E3CD5F59F34F}"/>
                  </a:ext>
                </a:extLst>
              </p:cNvPr>
              <p:cNvSpPr txBox="1"/>
              <p:nvPr/>
            </p:nvSpPr>
            <p:spPr>
              <a:xfrm>
                <a:off x="5923104" y="5127083"/>
                <a:ext cx="3647442" cy="461665"/>
              </a:xfrm>
              <a:prstGeom prst="rect">
                <a:avLst/>
              </a:prstGeom>
              <a:noFill/>
            </p:spPr>
            <p:txBody>
              <a:bodyPr wrap="square">
                <a:spAutoFit/>
              </a:bodyPr>
              <a:lstStyle/>
              <a:p>
                <a:r>
                  <a:rPr lang="en-US" sz="2400">
                    <a:latin typeface="Segoe UI" panose="020B0502040204020203" pitchFamily="34" charset="0"/>
                    <a:ea typeface="Times New Roman" panose="02020603050405020304" pitchFamily="18" charset="0"/>
                    <a:cs typeface="Segoe UI" panose="020B0502040204020203" pitchFamily="34" charset="0"/>
                  </a:rPr>
                  <a:t>t</a:t>
                </a:r>
                <a:r>
                  <a:rPr lang="en-US" sz="2400">
                    <a:effectLst/>
                    <a:latin typeface="Segoe UI" panose="020B0502040204020203" pitchFamily="34" charset="0"/>
                    <a:ea typeface="Times New Roman" panose="02020603050405020304" pitchFamily="18" charset="0"/>
                    <a:cs typeface="Segoe UI" panose="020B0502040204020203" pitchFamily="34" charset="0"/>
                  </a:rPr>
                  <a:t>ại trọng tâm của vật</a:t>
                </a:r>
                <a:endParaRPr lang="en-US" sz="2400"/>
              </a:p>
            </p:txBody>
          </p:sp>
        </p:grpSp>
        <p:grpSp>
          <p:nvGrpSpPr>
            <p:cNvPr id="30" name="Group 29">
              <a:extLst>
                <a:ext uri="{FF2B5EF4-FFF2-40B4-BE49-F238E27FC236}">
                  <a16:creationId xmlns:a16="http://schemas.microsoft.com/office/drawing/2014/main" xmlns="" id="{8A0A9B6D-953B-4473-3A05-594A8BDD57EC}"/>
                </a:ext>
              </a:extLst>
            </p:cNvPr>
            <p:cNvGrpSpPr/>
            <p:nvPr/>
          </p:nvGrpSpPr>
          <p:grpSpPr>
            <a:xfrm>
              <a:off x="533769" y="5623332"/>
              <a:ext cx="4781181" cy="595253"/>
              <a:chOff x="3809826" y="5718132"/>
              <a:chExt cx="5760720" cy="595253"/>
            </a:xfrm>
          </p:grpSpPr>
          <p:sp>
            <p:nvSpPr>
              <p:cNvPr id="31" name="Straight Connector 30">
                <a:extLst>
                  <a:ext uri="{FF2B5EF4-FFF2-40B4-BE49-F238E27FC236}">
                    <a16:creationId xmlns:a16="http://schemas.microsoft.com/office/drawing/2014/main" xmlns="" id="{A2A29740-8E05-D2DA-475B-3F0470D1BCB0}"/>
                  </a:ext>
                </a:extLst>
              </p:cNvPr>
              <p:cNvSpPr/>
              <p:nvPr/>
            </p:nvSpPr>
            <p:spPr>
              <a:xfrm>
                <a:off x="3809826" y="6313385"/>
                <a:ext cx="5760720" cy="0"/>
              </a:xfrm>
              <a:prstGeom prst="line">
                <a:avLst/>
              </a:prstGeom>
              <a:ln>
                <a:solidFill>
                  <a:schemeClr val="accent4">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2" name="Freeform: Shape 31">
                <a:extLst>
                  <a:ext uri="{FF2B5EF4-FFF2-40B4-BE49-F238E27FC236}">
                    <a16:creationId xmlns:a16="http://schemas.microsoft.com/office/drawing/2014/main" xmlns="" id="{74A6C841-0898-29FD-1B45-6F34638E4ABC}"/>
                  </a:ext>
                </a:extLst>
              </p:cNvPr>
              <p:cNvSpPr/>
              <p:nvPr/>
            </p:nvSpPr>
            <p:spPr>
              <a:xfrm>
                <a:off x="3809826" y="5718132"/>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4">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a:solidFill>
                      <a:schemeClr val="tx1"/>
                    </a:solidFill>
                  </a:rPr>
                  <a:t>Độ lớ</a:t>
                </a:r>
                <a:r>
                  <a:rPr lang="en-US" sz="2400">
                    <a:solidFill>
                      <a:schemeClr val="tx1"/>
                    </a:solidFill>
                  </a:rPr>
                  <a:t>n</a:t>
                </a:r>
                <a:endParaRPr lang="en-US" sz="2400" kern="1200">
                  <a:solidFill>
                    <a:schemeClr val="tx1"/>
                  </a:solidFill>
                </a:endParaRPr>
              </a:p>
            </p:txBody>
          </p:sp>
          <p:sp>
            <p:nvSpPr>
              <p:cNvPr id="33" name="TextBox 32">
                <a:extLst>
                  <a:ext uri="{FF2B5EF4-FFF2-40B4-BE49-F238E27FC236}">
                    <a16:creationId xmlns:a16="http://schemas.microsoft.com/office/drawing/2014/main" xmlns="" id="{06471356-C3F2-A2D4-9E03-3964E6924988}"/>
                  </a:ext>
                </a:extLst>
              </p:cNvPr>
              <p:cNvSpPr txBox="1"/>
              <p:nvPr/>
            </p:nvSpPr>
            <p:spPr>
              <a:xfrm>
                <a:off x="5923104" y="5807336"/>
                <a:ext cx="3647442" cy="461665"/>
              </a:xfrm>
              <a:prstGeom prst="rect">
                <a:avLst/>
              </a:prstGeom>
              <a:noFill/>
            </p:spPr>
            <p:txBody>
              <a:bodyPr wrap="square">
                <a:spAutoFit/>
              </a:bodyPr>
              <a:lstStyle/>
              <a:p>
                <a:r>
                  <a:rPr lang="en-US" sz="2400">
                    <a:latin typeface="Segoe UI" panose="020B0502040204020203" pitchFamily="34" charset="0"/>
                    <a:ea typeface="Times New Roman" panose="02020603050405020304" pitchFamily="18" charset="0"/>
                    <a:cs typeface="Segoe UI" panose="020B0502040204020203" pitchFamily="34" charset="0"/>
                  </a:rPr>
                  <a:t>P = m.g</a:t>
                </a:r>
                <a:endParaRPr lang="en-US" sz="2400"/>
              </a:p>
            </p:txBody>
          </p:sp>
        </p:grpSp>
        <p:pic>
          <p:nvPicPr>
            <p:cNvPr id="34" name="Picture 2" descr="Mind the Lab Experiment: Gravity experiment - Mednight">
              <a:extLst>
                <a:ext uri="{FF2B5EF4-FFF2-40B4-BE49-F238E27FC236}">
                  <a16:creationId xmlns:a16="http://schemas.microsoft.com/office/drawing/2014/main" xmlns="" id="{FFD3F4D3-DF4B-BC4B-8CA7-C7037CA4E6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5760" y="1514051"/>
              <a:ext cx="1753943" cy="24875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xmlns="" id="{E1FD3652-7F92-ABC4-6006-47F4F5154D3D}"/>
                </a:ext>
              </a:extLst>
            </p:cNvPr>
            <p:cNvCxnSpPr/>
            <p:nvPr/>
          </p:nvCxnSpPr>
          <p:spPr>
            <a:xfrm>
              <a:off x="5042197" y="3160770"/>
              <a:ext cx="0" cy="64008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xmlns="" id="{29A912F2-F57A-2D93-6C7C-6E4C11F4F3CA}"/>
                    </a:ext>
                  </a:extLst>
                </p:cNvPr>
                <p:cNvSpPr txBox="1"/>
                <p:nvPr/>
              </p:nvSpPr>
              <p:spPr>
                <a:xfrm>
                  <a:off x="4617897" y="3401774"/>
                  <a:ext cx="391332" cy="5064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1" i="1" smtClean="0">
                                <a:solidFill>
                                  <a:srgbClr val="FF0000"/>
                                </a:solidFill>
                                <a:effectLst/>
                                <a:latin typeface="Cambria Math" panose="02040503050406030204" pitchFamily="18" charset="0"/>
                                <a:ea typeface="Times New Roman" panose="02020603050405020304" pitchFamily="18" charset="0"/>
                              </a:rPr>
                            </m:ctrlPr>
                          </m:accPr>
                          <m:e>
                            <m:r>
                              <a:rPr lang="en-US" sz="24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400" b="1">
                    <a:solidFill>
                      <a:srgbClr val="FF0000"/>
                    </a:solidFill>
                  </a:endParaRPr>
                </a:p>
              </p:txBody>
            </p:sp>
          </mc:Choice>
          <mc:Fallback xmlns="">
            <p:sp>
              <p:nvSpPr>
                <p:cNvPr id="36" name="TextBox 35">
                  <a:extLst>
                    <a:ext uri="{FF2B5EF4-FFF2-40B4-BE49-F238E27FC236}">
                      <a16:creationId xmlns:a16="http://schemas.microsoft.com/office/drawing/2014/main" id="{29A912F2-F57A-2D93-6C7C-6E4C11F4F3CA}"/>
                    </a:ext>
                  </a:extLst>
                </p:cNvPr>
                <p:cNvSpPr txBox="1">
                  <a:spLocks noRot="1" noChangeAspect="1" noMove="1" noResize="1" noEditPoints="1" noAdjustHandles="1" noChangeArrowheads="1" noChangeShapeType="1" noTextEdit="1"/>
                </p:cNvSpPr>
                <p:nvPr/>
              </p:nvSpPr>
              <p:spPr>
                <a:xfrm>
                  <a:off x="4617897" y="3401774"/>
                  <a:ext cx="391332" cy="506421"/>
                </a:xfrm>
                <a:prstGeom prst="rect">
                  <a:avLst/>
                </a:prstGeom>
                <a:blipFill>
                  <a:blip r:embed="rId4"/>
                  <a:stretch>
                    <a:fillRect/>
                  </a:stretch>
                </a:blipFill>
              </p:spPr>
              <p:txBody>
                <a:bodyPr/>
                <a:lstStyle/>
                <a:p>
                  <a:r>
                    <a:rPr lang="en-US">
                      <a:noFill/>
                    </a:rPr>
                    <a:t> </a:t>
                  </a:r>
                </a:p>
              </p:txBody>
            </p:sp>
          </mc:Fallback>
        </mc:AlternateContent>
      </p:grpSp>
      <p:grpSp>
        <p:nvGrpSpPr>
          <p:cNvPr id="57" name="Group 56" descr="n16 zalo Nguyen Doan Thao Trang">
            <a:extLst>
              <a:ext uri="{FF2B5EF4-FFF2-40B4-BE49-F238E27FC236}">
                <a16:creationId xmlns:a16="http://schemas.microsoft.com/office/drawing/2014/main" xmlns="" id="{22900137-E874-4546-B213-8D83455473B4}"/>
              </a:ext>
            </a:extLst>
          </p:cNvPr>
          <p:cNvGrpSpPr/>
          <p:nvPr/>
        </p:nvGrpSpPr>
        <p:grpSpPr>
          <a:xfrm>
            <a:off x="6102532" y="1514051"/>
            <a:ext cx="6090813" cy="4661086"/>
            <a:chOff x="6102532" y="1514051"/>
            <a:chExt cx="6090813" cy="4661086"/>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xmlns="" id="{1C94E39D-C3FB-82FD-76A3-38F7FF13640C}"/>
                    </a:ext>
                  </a:extLst>
                </p:cNvPr>
                <p:cNvSpPr txBox="1"/>
                <p:nvPr/>
              </p:nvSpPr>
              <p:spPr>
                <a:xfrm>
                  <a:off x="6542659" y="1514051"/>
                  <a:ext cx="3439541" cy="2353080"/>
                </a:xfrm>
                <a:prstGeom prst="rect">
                  <a:avLst/>
                </a:prstGeom>
                <a:noFill/>
              </p:spPr>
              <p:txBody>
                <a:bodyPr wrap="square">
                  <a:spAutoFit/>
                </a:bodyPr>
                <a:lstStyle/>
                <a:p>
                  <a:pPr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Khi sợi dây bị kéo dãn, trong dây sẽ xuất hiện lực chống lại sự dãn, lực này gọi là </a:t>
                  </a:r>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lực căng</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t>
                  </a:r>
                </a:p>
                <a:p>
                  <a:pPr algn="just"/>
                  <a:endPar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Lực căng </a:t>
                  </a:r>
                  <a14:m>
                    <m:oMath xmlns:m="http://schemas.openxmlformats.org/officeDocument/2006/math">
                      <m:acc>
                        <m:accPr>
                          <m:chr m:val="⃗"/>
                          <m:ctrlPr>
                            <a:rPr lang="en-US" sz="2400" b="1" i="1">
                              <a:solidFill>
                                <a:schemeClr val="tx1"/>
                              </a:solidFill>
                              <a:effectLst/>
                              <a:latin typeface="Cambria Math" panose="02040503050406030204" pitchFamily="18" charset="0"/>
                              <a:ea typeface="Times New Roman" panose="02020603050405020304" pitchFamily="18" charset="0"/>
                            </a:rPr>
                          </m:ctrlPr>
                        </m:accPr>
                        <m:e>
                          <m:r>
                            <a:rPr lang="en-US" sz="2400" b="1" i="1">
                              <a:solidFill>
                                <a:schemeClr val="tx1"/>
                              </a:solidFill>
                              <a:effectLst/>
                              <a:latin typeface="Cambria Math" panose="02040503050406030204" pitchFamily="18" charset="0"/>
                              <a:ea typeface="Times New Roman" panose="02020603050405020304" pitchFamily="18" charset="0"/>
                            </a:rPr>
                            <m:t>𝑻</m:t>
                          </m:r>
                        </m:e>
                      </m:acc>
                    </m:oMath>
                  </a14:m>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có:</a:t>
                  </a:r>
                </a:p>
              </p:txBody>
            </p:sp>
          </mc:Choice>
          <mc:Fallback xmlns="">
            <p:sp>
              <p:nvSpPr>
                <p:cNvPr id="37" name="TextBox 36">
                  <a:extLst>
                    <a:ext uri="{FF2B5EF4-FFF2-40B4-BE49-F238E27FC236}">
                      <a16:creationId xmlns:a16="http://schemas.microsoft.com/office/drawing/2014/main" id="{1C94E39D-C3FB-82FD-76A3-38F7FF13640C}"/>
                    </a:ext>
                  </a:extLst>
                </p:cNvPr>
                <p:cNvSpPr txBox="1">
                  <a:spLocks noRot="1" noChangeAspect="1" noMove="1" noResize="1" noEditPoints="1" noAdjustHandles="1" noChangeArrowheads="1" noChangeShapeType="1" noTextEdit="1"/>
                </p:cNvSpPr>
                <p:nvPr/>
              </p:nvSpPr>
              <p:spPr>
                <a:xfrm>
                  <a:off x="6542659" y="1514051"/>
                  <a:ext cx="3439541" cy="2353080"/>
                </a:xfrm>
                <a:prstGeom prst="rect">
                  <a:avLst/>
                </a:prstGeom>
                <a:blipFill>
                  <a:blip r:embed="rId5"/>
                  <a:stretch>
                    <a:fillRect l="-2655" t="-1813" r="-5310" b="-5181"/>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xmlns="" id="{9247FAB4-0CF9-7017-9CD2-2281E9916FF5}"/>
                </a:ext>
              </a:extLst>
            </p:cNvPr>
            <p:cNvGrpSpPr/>
            <p:nvPr/>
          </p:nvGrpSpPr>
          <p:grpSpPr>
            <a:xfrm>
              <a:off x="6102532" y="4093201"/>
              <a:ext cx="5579504" cy="595253"/>
              <a:chOff x="3809826" y="3608346"/>
              <a:chExt cx="8158866" cy="595253"/>
            </a:xfrm>
          </p:grpSpPr>
          <p:sp>
            <p:nvSpPr>
              <p:cNvPr id="39" name="TextBox 38">
                <a:extLst>
                  <a:ext uri="{FF2B5EF4-FFF2-40B4-BE49-F238E27FC236}">
                    <a16:creationId xmlns:a16="http://schemas.microsoft.com/office/drawing/2014/main" xmlns="" id="{A7C7639F-CBAF-2B5A-86BC-30CA9A8EE0D3}"/>
                  </a:ext>
                </a:extLst>
              </p:cNvPr>
              <p:cNvSpPr txBox="1"/>
              <p:nvPr/>
            </p:nvSpPr>
            <p:spPr>
              <a:xfrm>
                <a:off x="5923102" y="3664835"/>
                <a:ext cx="6045590" cy="448200"/>
              </a:xfrm>
              <a:prstGeom prst="rect">
                <a:avLst/>
              </a:prstGeom>
              <a:noFill/>
            </p:spPr>
            <p:txBody>
              <a:bodyPr wrap="square">
                <a:spAutoFit/>
              </a:bodyPr>
              <a:lstStyle/>
              <a:p>
                <a:pPr algn="just">
                  <a:lnSpc>
                    <a:spcPct val="115000"/>
                  </a:lnSpc>
                </a:pPr>
                <a:r>
                  <a:rPr lang="en-US" sz="2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tại vị trí của vật tiếp xúc với dây</a:t>
                </a:r>
                <a:endParaRPr lang="en-US" sz="220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40" name="Straight Connector 39">
                <a:extLst>
                  <a:ext uri="{FF2B5EF4-FFF2-40B4-BE49-F238E27FC236}">
                    <a16:creationId xmlns:a16="http://schemas.microsoft.com/office/drawing/2014/main" xmlns="" id="{A361DBC3-9520-DEC4-E729-7718E72ADFCF}"/>
                  </a:ext>
                </a:extLst>
              </p:cNvPr>
              <p:cNvSpPr/>
              <p:nvPr/>
            </p:nvSpPr>
            <p:spPr>
              <a:xfrm>
                <a:off x="3809826" y="4203599"/>
                <a:ext cx="7955280" cy="0"/>
              </a:xfrm>
              <a:prstGeom prst="line">
                <a:avLst/>
              </a:prstGeom>
              <a:ln>
                <a:solidFill>
                  <a:schemeClr val="accent5">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1" name="Freeform: Shape 40">
                <a:extLst>
                  <a:ext uri="{FF2B5EF4-FFF2-40B4-BE49-F238E27FC236}">
                    <a16:creationId xmlns:a16="http://schemas.microsoft.com/office/drawing/2014/main" xmlns="" id="{322048BE-ACB1-5233-B835-7F9C68DD6085}"/>
                  </a:ext>
                </a:extLst>
              </p:cNvPr>
              <p:cNvSpPr/>
              <p:nvPr/>
            </p:nvSpPr>
            <p:spPr>
              <a:xfrm>
                <a:off x="3809826" y="360834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5">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Điểm đặt</a:t>
                </a:r>
                <a:endParaRPr lang="en-US" sz="2400" kern="1200">
                  <a:solidFill>
                    <a:schemeClr val="tx1"/>
                  </a:solidFill>
                </a:endParaRPr>
              </a:p>
            </p:txBody>
          </p:sp>
        </p:grpSp>
        <p:grpSp>
          <p:nvGrpSpPr>
            <p:cNvPr id="42" name="Group 41">
              <a:extLst>
                <a:ext uri="{FF2B5EF4-FFF2-40B4-BE49-F238E27FC236}">
                  <a16:creationId xmlns:a16="http://schemas.microsoft.com/office/drawing/2014/main" xmlns="" id="{A7F66DB8-F05B-0994-9381-5708E91B1306}"/>
                </a:ext>
              </a:extLst>
            </p:cNvPr>
            <p:cNvGrpSpPr/>
            <p:nvPr/>
          </p:nvGrpSpPr>
          <p:grpSpPr>
            <a:xfrm>
              <a:off x="6102532" y="4847931"/>
              <a:ext cx="5440280" cy="595253"/>
              <a:chOff x="3809826" y="4305926"/>
              <a:chExt cx="7955280" cy="595253"/>
            </a:xfrm>
          </p:grpSpPr>
          <p:sp>
            <p:nvSpPr>
              <p:cNvPr id="43" name="TextBox 42">
                <a:extLst>
                  <a:ext uri="{FF2B5EF4-FFF2-40B4-BE49-F238E27FC236}">
                    <a16:creationId xmlns:a16="http://schemas.microsoft.com/office/drawing/2014/main" xmlns="" id="{01ED3FFA-283F-FEEA-A6A1-57C28736A675}"/>
                  </a:ext>
                </a:extLst>
              </p:cNvPr>
              <p:cNvSpPr txBox="1"/>
              <p:nvPr/>
            </p:nvSpPr>
            <p:spPr>
              <a:xfrm>
                <a:off x="5923105" y="4394846"/>
                <a:ext cx="5842001" cy="430887"/>
              </a:xfrm>
              <a:prstGeom prst="rect">
                <a:avLst/>
              </a:prstGeom>
              <a:noFill/>
            </p:spPr>
            <p:txBody>
              <a:bodyPr wrap="square">
                <a:spAutoFit/>
              </a:bodyPr>
              <a:lstStyle/>
              <a:p>
                <a:pPr algn="just"/>
                <a:r>
                  <a:rPr lang="en-US" sz="2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trùng với phương của sợi dây</a:t>
                </a:r>
                <a:endParaRPr lang="en-US" sz="2200">
                  <a:latin typeface="Segoe UI" panose="020B0502040204020203" pitchFamily="34" charset="0"/>
                  <a:cs typeface="Segoe UI" panose="020B0502040204020203" pitchFamily="34" charset="0"/>
                </a:endParaRPr>
              </a:p>
            </p:txBody>
          </p:sp>
          <p:sp>
            <p:nvSpPr>
              <p:cNvPr id="44" name="Straight Connector 43">
                <a:extLst>
                  <a:ext uri="{FF2B5EF4-FFF2-40B4-BE49-F238E27FC236}">
                    <a16:creationId xmlns:a16="http://schemas.microsoft.com/office/drawing/2014/main" xmlns="" id="{C472D0D8-11FE-AC60-1EE4-4C43B04F3B3F}"/>
                  </a:ext>
                </a:extLst>
              </p:cNvPr>
              <p:cNvSpPr/>
              <p:nvPr/>
            </p:nvSpPr>
            <p:spPr>
              <a:xfrm>
                <a:off x="3809826" y="4901179"/>
                <a:ext cx="7955280" cy="0"/>
              </a:xfrm>
              <a:prstGeom prst="line">
                <a:avLst/>
              </a:prstGeom>
              <a:ln>
                <a:solidFill>
                  <a:schemeClr val="accent2">
                    <a:lumMod val="40000"/>
                    <a:lumOff val="6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5" name="Freeform: Shape 44">
                <a:extLst>
                  <a:ext uri="{FF2B5EF4-FFF2-40B4-BE49-F238E27FC236}">
                    <a16:creationId xmlns:a16="http://schemas.microsoft.com/office/drawing/2014/main" xmlns="" id="{339E7F0C-9516-4822-B6A8-CCAE82FC6DBB}"/>
                  </a:ext>
                </a:extLst>
              </p:cNvPr>
              <p:cNvSpPr/>
              <p:nvPr/>
            </p:nvSpPr>
            <p:spPr>
              <a:xfrm>
                <a:off x="3809826" y="4305926"/>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lumMod val="40000"/>
                  <a:lumOff val="60000"/>
                </a:schemeClr>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Phương</a:t>
                </a:r>
                <a:endParaRPr lang="en-US" sz="2400" kern="1200">
                  <a:solidFill>
                    <a:schemeClr val="tx1"/>
                  </a:solidFill>
                </a:endParaRPr>
              </a:p>
            </p:txBody>
          </p:sp>
        </p:grpSp>
        <p:grpSp>
          <p:nvGrpSpPr>
            <p:cNvPr id="46" name="Group 45">
              <a:extLst>
                <a:ext uri="{FF2B5EF4-FFF2-40B4-BE49-F238E27FC236}">
                  <a16:creationId xmlns:a16="http://schemas.microsoft.com/office/drawing/2014/main" xmlns="" id="{528AA852-9D04-ABC4-35A7-26025BDE3CAB}"/>
                </a:ext>
              </a:extLst>
            </p:cNvPr>
            <p:cNvGrpSpPr/>
            <p:nvPr/>
          </p:nvGrpSpPr>
          <p:grpSpPr>
            <a:xfrm>
              <a:off x="6102532" y="5579884"/>
              <a:ext cx="6090813" cy="595253"/>
              <a:chOff x="3809826" y="5037879"/>
              <a:chExt cx="9136964" cy="595253"/>
            </a:xfrm>
          </p:grpSpPr>
          <p:sp>
            <p:nvSpPr>
              <p:cNvPr id="47" name="TextBox 46">
                <a:extLst>
                  <a:ext uri="{FF2B5EF4-FFF2-40B4-BE49-F238E27FC236}">
                    <a16:creationId xmlns:a16="http://schemas.microsoft.com/office/drawing/2014/main" xmlns="" id="{C59AEEE8-2901-8A71-C3C1-5E79592D9BF9}"/>
                  </a:ext>
                </a:extLst>
              </p:cNvPr>
              <p:cNvSpPr txBox="1"/>
              <p:nvPr/>
            </p:nvSpPr>
            <p:spPr>
              <a:xfrm>
                <a:off x="5829019" y="5108034"/>
                <a:ext cx="7117771" cy="430887"/>
              </a:xfrm>
              <a:prstGeom prst="rect">
                <a:avLst/>
              </a:prstGeom>
              <a:noFill/>
            </p:spPr>
            <p:txBody>
              <a:bodyPr wrap="square">
                <a:spAutoFit/>
              </a:bodyPr>
              <a:lstStyle/>
              <a:p>
                <a:r>
                  <a:rPr lang="en-US" sz="2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ngược với chiều của lực kéo dãn dây</a:t>
                </a:r>
                <a:endParaRPr lang="en-US" sz="2200"/>
              </a:p>
            </p:txBody>
          </p:sp>
          <p:sp>
            <p:nvSpPr>
              <p:cNvPr id="48" name="Straight Connector 47">
                <a:extLst>
                  <a:ext uri="{FF2B5EF4-FFF2-40B4-BE49-F238E27FC236}">
                    <a16:creationId xmlns:a16="http://schemas.microsoft.com/office/drawing/2014/main" xmlns="" id="{CCC2C98D-AEA8-35C3-FF1F-DB9477BE9BA1}"/>
                  </a:ext>
                </a:extLst>
              </p:cNvPr>
              <p:cNvSpPr/>
              <p:nvPr/>
            </p:nvSpPr>
            <p:spPr>
              <a:xfrm>
                <a:off x="3809826" y="5633132"/>
                <a:ext cx="7955280" cy="0"/>
              </a:xfrm>
              <a:prstGeom prst="line">
                <a:avLst/>
              </a:prstGeom>
              <a:ln>
                <a:solidFill>
                  <a:srgbClr val="94D2A5"/>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9" name="Freeform: Shape 48">
                <a:extLst>
                  <a:ext uri="{FF2B5EF4-FFF2-40B4-BE49-F238E27FC236}">
                    <a16:creationId xmlns:a16="http://schemas.microsoft.com/office/drawing/2014/main" xmlns="" id="{F531B7FD-4B21-8453-24FE-B7226170423A}"/>
                  </a:ext>
                </a:extLst>
              </p:cNvPr>
              <p:cNvSpPr/>
              <p:nvPr/>
            </p:nvSpPr>
            <p:spPr>
              <a:xfrm>
                <a:off x="3809826" y="5037879"/>
                <a:ext cx="2113280"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rgbClr val="94D2A5"/>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Chiều</a:t>
                </a:r>
                <a:endParaRPr lang="en-US" sz="2400" kern="1200">
                  <a:solidFill>
                    <a:schemeClr val="tx1"/>
                  </a:solidFill>
                </a:endParaRPr>
              </a:p>
            </p:txBody>
          </p:sp>
        </p:grpSp>
        <p:grpSp>
          <p:nvGrpSpPr>
            <p:cNvPr id="55" name="Group 54">
              <a:extLst>
                <a:ext uri="{FF2B5EF4-FFF2-40B4-BE49-F238E27FC236}">
                  <a16:creationId xmlns:a16="http://schemas.microsoft.com/office/drawing/2014/main" xmlns="" id="{D0C29595-BC8B-BDDE-79E5-48D0A692EBBD}"/>
                </a:ext>
              </a:extLst>
            </p:cNvPr>
            <p:cNvGrpSpPr/>
            <p:nvPr/>
          </p:nvGrpSpPr>
          <p:grpSpPr>
            <a:xfrm>
              <a:off x="9934656" y="1532222"/>
              <a:ext cx="2182488" cy="1896778"/>
              <a:chOff x="14819126" y="3156424"/>
              <a:chExt cx="3066599" cy="2359425"/>
            </a:xfrm>
          </p:grpSpPr>
          <p:pic>
            <p:nvPicPr>
              <p:cNvPr id="50" name="Picture 2" descr="Lý thuyết Vật Lí 6 Bài 6: Lực, Hai lực cân bằng hay, chi tiết">
                <a:extLst>
                  <a:ext uri="{FF2B5EF4-FFF2-40B4-BE49-F238E27FC236}">
                    <a16:creationId xmlns:a16="http://schemas.microsoft.com/office/drawing/2014/main" xmlns="" id="{8B469132-B398-C7A4-93B0-A346A641FB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17" b="58460"/>
              <a:stretch/>
            </p:blipFill>
            <p:spPr bwMode="auto">
              <a:xfrm>
                <a:off x="14819126" y="3156424"/>
                <a:ext cx="3066599" cy="2359425"/>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a:extLst>
                  <a:ext uri="{FF2B5EF4-FFF2-40B4-BE49-F238E27FC236}">
                    <a16:creationId xmlns:a16="http://schemas.microsoft.com/office/drawing/2014/main" xmlns="" id="{03636BE2-223E-BDD2-5DCD-AC9346026E22}"/>
                  </a:ext>
                </a:extLst>
              </p:cNvPr>
              <p:cNvCxnSpPr>
                <a:cxnSpLocks/>
              </p:cNvCxnSpPr>
              <p:nvPr/>
            </p:nvCxnSpPr>
            <p:spPr>
              <a:xfrm flipV="1">
                <a:off x="15645061" y="4351319"/>
                <a:ext cx="495300" cy="222674"/>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xmlns="" id="{3E76CE9E-8CBB-041D-F9C8-A12F9D682F89}"/>
                      </a:ext>
                    </a:extLst>
                  </p:cNvPr>
                  <p:cNvSpPr txBox="1"/>
                  <p:nvPr/>
                </p:nvSpPr>
                <p:spPr>
                  <a:xfrm>
                    <a:off x="15695495" y="3658876"/>
                    <a:ext cx="391333" cy="5064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1" i="1" smtClean="0">
                                  <a:solidFill>
                                    <a:srgbClr val="FF0000"/>
                                  </a:solidFill>
                                  <a:effectLst/>
                                  <a:latin typeface="Cambria Math" panose="02040503050406030204" pitchFamily="18" charset="0"/>
                                  <a:ea typeface="Times New Roman" panose="02020603050405020304" pitchFamily="18" charset="0"/>
                                </a:rPr>
                              </m:ctrlPr>
                            </m:accPr>
                            <m:e>
                              <m:r>
                                <a:rPr lang="en-US" sz="2400" b="1" i="1" smtClean="0">
                                  <a:solidFill>
                                    <a:srgbClr val="FF0000"/>
                                  </a:solidFill>
                                  <a:effectLst/>
                                  <a:latin typeface="Cambria Math" panose="02040503050406030204" pitchFamily="18" charset="0"/>
                                  <a:ea typeface="Times New Roman" panose="02020603050405020304" pitchFamily="18" charset="0"/>
                                </a:rPr>
                                <m:t>𝑻</m:t>
                              </m:r>
                            </m:e>
                          </m:acc>
                        </m:oMath>
                      </m:oMathPara>
                    </a14:m>
                    <a:endParaRPr lang="en-US" sz="2400" b="1">
                      <a:solidFill>
                        <a:srgbClr val="FF0000"/>
                      </a:solidFill>
                    </a:endParaRPr>
                  </a:p>
                </p:txBody>
              </p:sp>
            </mc:Choice>
            <mc:Fallback xmlns="">
              <p:sp>
                <p:nvSpPr>
                  <p:cNvPr id="52" name="TextBox 51">
                    <a:extLst>
                      <a:ext uri="{FF2B5EF4-FFF2-40B4-BE49-F238E27FC236}">
                        <a16:creationId xmlns:a16="http://schemas.microsoft.com/office/drawing/2014/main" id="{3E76CE9E-8CBB-041D-F9C8-A12F9D682F89}"/>
                      </a:ext>
                    </a:extLst>
                  </p:cNvPr>
                  <p:cNvSpPr txBox="1">
                    <a:spLocks noRot="1" noChangeAspect="1" noMove="1" noResize="1" noEditPoints="1" noAdjustHandles="1" noChangeArrowheads="1" noChangeShapeType="1" noTextEdit="1"/>
                  </p:cNvSpPr>
                  <p:nvPr/>
                </p:nvSpPr>
                <p:spPr>
                  <a:xfrm>
                    <a:off x="15695495" y="3658876"/>
                    <a:ext cx="391333" cy="506421"/>
                  </a:xfrm>
                  <a:prstGeom prst="rect">
                    <a:avLst/>
                  </a:prstGeom>
                  <a:blipFill>
                    <a:blip r:embed="rId7"/>
                    <a:stretch>
                      <a:fillRect r="-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xmlns="" id="{677D3DBE-5A55-DF0C-96F3-B9DAEFD5F22E}"/>
                      </a:ext>
                    </a:extLst>
                  </p:cNvPr>
                  <p:cNvSpPr txBox="1"/>
                  <p:nvPr/>
                </p:nvSpPr>
                <p:spPr>
                  <a:xfrm>
                    <a:off x="16326088" y="3261595"/>
                    <a:ext cx="391333" cy="5369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1" i="1" smtClean="0">
                                  <a:solidFill>
                                    <a:schemeClr val="accent1"/>
                                  </a:solidFill>
                                  <a:effectLst/>
                                  <a:latin typeface="Cambria Math" panose="02040503050406030204" pitchFamily="18" charset="0"/>
                                  <a:ea typeface="Times New Roman" panose="02020603050405020304" pitchFamily="18" charset="0"/>
                                </a:rPr>
                              </m:ctrlPr>
                            </m:accPr>
                            <m:e>
                              <m:r>
                                <a:rPr lang="en-US" sz="2400" b="1" i="1" smtClean="0">
                                  <a:solidFill>
                                    <a:schemeClr val="accent1"/>
                                  </a:solidFill>
                                  <a:effectLst/>
                                  <a:latin typeface="Cambria Math" panose="02040503050406030204" pitchFamily="18" charset="0"/>
                                  <a:ea typeface="Times New Roman" panose="02020603050405020304" pitchFamily="18" charset="0"/>
                                </a:rPr>
                                <m:t>𝑻</m:t>
                              </m:r>
                              <m:r>
                                <a:rPr lang="en-US" sz="2400" b="1" i="1" smtClean="0">
                                  <a:solidFill>
                                    <a:schemeClr val="accent1"/>
                                  </a:solidFill>
                                  <a:effectLst/>
                                  <a:latin typeface="Cambria Math" panose="02040503050406030204" pitchFamily="18" charset="0"/>
                                  <a:ea typeface="Times New Roman" panose="02020603050405020304" pitchFamily="18" charset="0"/>
                                </a:rPr>
                                <m:t>′</m:t>
                              </m:r>
                            </m:e>
                          </m:acc>
                        </m:oMath>
                      </m:oMathPara>
                    </a14:m>
                    <a:endParaRPr lang="en-US" sz="2400" b="1">
                      <a:solidFill>
                        <a:schemeClr val="accent1"/>
                      </a:solidFill>
                    </a:endParaRPr>
                  </a:p>
                </p:txBody>
              </p:sp>
            </mc:Choice>
            <mc:Fallback xmlns="">
              <p:sp>
                <p:nvSpPr>
                  <p:cNvPr id="53" name="TextBox 52">
                    <a:extLst>
                      <a:ext uri="{FF2B5EF4-FFF2-40B4-BE49-F238E27FC236}">
                        <a16:creationId xmlns:a16="http://schemas.microsoft.com/office/drawing/2014/main" id="{677D3DBE-5A55-DF0C-96F3-B9DAEFD5F22E}"/>
                      </a:ext>
                    </a:extLst>
                  </p:cNvPr>
                  <p:cNvSpPr txBox="1">
                    <a:spLocks noRot="1" noChangeAspect="1" noMove="1" noResize="1" noEditPoints="1" noAdjustHandles="1" noChangeArrowheads="1" noChangeShapeType="1" noTextEdit="1"/>
                  </p:cNvSpPr>
                  <p:nvPr/>
                </p:nvSpPr>
                <p:spPr>
                  <a:xfrm>
                    <a:off x="16326088" y="3261595"/>
                    <a:ext cx="391333" cy="536942"/>
                  </a:xfrm>
                  <a:prstGeom prst="rect">
                    <a:avLst/>
                  </a:prstGeom>
                  <a:blipFill>
                    <a:blip r:embed="rId8"/>
                    <a:stretch>
                      <a:fillRect r="-33333"/>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xmlns="" id="{BA41D2EB-572C-9EFC-015D-7CBFCF13290E}"/>
                  </a:ext>
                </a:extLst>
              </p:cNvPr>
              <p:cNvCxnSpPr>
                <a:cxnSpLocks/>
              </p:cNvCxnSpPr>
              <p:nvPr/>
            </p:nvCxnSpPr>
            <p:spPr>
              <a:xfrm flipV="1">
                <a:off x="16279585" y="4000981"/>
                <a:ext cx="495300" cy="222674"/>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865226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16 zalo Nguyen Doan Thao Trang">
            <a:extLst>
              <a:ext uri="{FF2B5EF4-FFF2-40B4-BE49-F238E27FC236}">
                <a16:creationId xmlns:a16="http://schemas.microsoft.com/office/drawing/2014/main" xmlns="" id="{71F92940-C395-A170-D2AE-30AD4910B0CF}"/>
              </a:ext>
            </a:extLst>
          </p:cNvPr>
          <p:cNvPicPr>
            <a:picLocks noChangeAspect="1"/>
          </p:cNvPicPr>
          <p:nvPr/>
        </p:nvPicPr>
        <p:blipFill rotWithShape="1">
          <a:blip r:embed="rId2"/>
          <a:srcRect l="3835" r="10169" b="7418"/>
          <a:stretch/>
        </p:blipFill>
        <p:spPr>
          <a:xfrm>
            <a:off x="6935102" y="3747702"/>
            <a:ext cx="4773665" cy="2667961"/>
          </a:xfrm>
          <a:prstGeom prst="rect">
            <a:avLst/>
          </a:prstGeom>
        </p:spPr>
      </p:pic>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6</a:t>
              </a:r>
            </a:p>
          </p:txBody>
        </p:sp>
      </p:grpSp>
      <p:sp>
        <p:nvSpPr>
          <p:cNvPr id="7" name="Arrow: Pentagon 6" descr="n16 zalo Nguyen Doan Thao Trang">
            <a:extLst>
              <a:ext uri="{FF2B5EF4-FFF2-40B4-BE49-F238E27FC236}">
                <a16:creationId xmlns:a16="http://schemas.microsoft.com/office/drawing/2014/main" xmlns="" id="{BEE84B7A-9377-C255-D601-43BEC8148C48}"/>
              </a:ext>
            </a:extLst>
          </p:cNvPr>
          <p:cNvSpPr/>
          <p:nvPr/>
        </p:nvSpPr>
        <p:spPr>
          <a:xfrm flipH="1">
            <a:off x="402122" y="1173812"/>
            <a:ext cx="7732225" cy="2537985"/>
          </a:xfrm>
          <a:prstGeom prst="homePlate">
            <a:avLst>
              <a:gd name="adj" fmla="val 26463"/>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Một bóng đèn có khối lượng 500g được treo thẳng đứng vào trần nhà bằng một sợi dây và đang ở trạng thái cân bằng.</a:t>
            </a:r>
          </a:p>
          <a:p>
            <a:pPr marL="342900"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Biểu diễn các lực ở trạng thái cân bằng.</a:t>
            </a:r>
          </a:p>
          <a:p>
            <a:pPr marL="342900"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b.</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Tính độ lớn của lực căng.</a:t>
            </a:r>
          </a:p>
          <a:p>
            <a:pPr marL="342900"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c.</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Nếu dây treo chỉ chịu được một lực căng giới hạn 5,5N thì nó có bị đứt hay không?</a:t>
            </a:r>
          </a:p>
        </p:txBody>
      </p:sp>
      <p:sp>
        <p:nvSpPr>
          <p:cNvPr id="12" name="Oval 11" descr="n16 zalo Nguyen Doan Thao Trang">
            <a:extLst>
              <a:ext uri="{FF2B5EF4-FFF2-40B4-BE49-F238E27FC236}">
                <a16:creationId xmlns:a16="http://schemas.microsoft.com/office/drawing/2014/main" xmlns="" id="{A362940A-4A3B-0AFD-BBB7-DB26E10BAA16}"/>
              </a:ext>
            </a:extLst>
          </p:cNvPr>
          <p:cNvSpPr/>
          <p:nvPr/>
        </p:nvSpPr>
        <p:spPr>
          <a:xfrm>
            <a:off x="214265" y="2064925"/>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mc:AlternateContent xmlns:mc="http://schemas.openxmlformats.org/markup-compatibility/2006" xmlns:a14="http://schemas.microsoft.com/office/drawing/2010/main">
        <mc:Choice Requires="a14">
          <p:sp>
            <p:nvSpPr>
              <p:cNvPr id="13" name="Arrow: Pentagon 12" descr="n16 zalo Nguyen Doan Thao Trang">
                <a:extLst>
                  <a:ext uri="{FF2B5EF4-FFF2-40B4-BE49-F238E27FC236}">
                    <a16:creationId xmlns:a16="http://schemas.microsoft.com/office/drawing/2014/main" xmlns="" id="{1EF6E34A-C3C6-2D98-FCF9-7D81B5935DB3}"/>
                  </a:ext>
                </a:extLst>
              </p:cNvPr>
              <p:cNvSpPr/>
              <p:nvPr/>
            </p:nvSpPr>
            <p:spPr>
              <a:xfrm flipH="1">
                <a:off x="535283" y="4191000"/>
                <a:ext cx="6399818" cy="2129413"/>
              </a:xfrm>
              <a:prstGeom prst="homePlate">
                <a:avLst>
                  <a:gd name="adj" fmla="val 33897"/>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Một con khỉ biểu diễn xiếc treo mình cân bằng trên một sợi dây bằng một tay như hình 17.7. Hãy cho biết trong hai lực căng xuất hiện trên dây (</a:t>
                </a:r>
                <a14:m>
                  <m:oMath xmlns:m="http://schemas.openxmlformats.org/officeDocument/2006/math">
                    <m:acc>
                      <m:accPr>
                        <m:chr m:val="⃗"/>
                        <m:ctrlPr>
                          <a:rPr lang="en-US" sz="2400" i="1">
                            <a:solidFill>
                              <a:schemeClr val="tx1"/>
                            </a:solidFill>
                            <a:effectLst/>
                            <a:latin typeface="Cambria Math" panose="02040503050406030204" pitchFamily="18" charset="0"/>
                          </a:rPr>
                        </m:ctrlPr>
                      </m:accPr>
                      <m:e>
                        <m:sSub>
                          <m:sSubPr>
                            <m:ctrlPr>
                              <a:rPr lang="en-US" sz="2400" i="1">
                                <a:solidFill>
                                  <a:schemeClr val="tx1"/>
                                </a:solidFill>
                                <a:effectLst/>
                                <a:latin typeface="Cambria Math" panose="020405030504060302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và </a:t>
                </a:r>
                <a14:m>
                  <m:oMath xmlns:m="http://schemas.openxmlformats.org/officeDocument/2006/math">
                    <m:acc>
                      <m:accPr>
                        <m:chr m:val="⃗"/>
                        <m:ctrlPr>
                          <a:rPr lang="en-US" sz="2400" i="1">
                            <a:solidFill>
                              <a:schemeClr val="tx1"/>
                            </a:solidFill>
                            <a:effectLst/>
                            <a:latin typeface="Cambria Math" panose="02040503050406030204" pitchFamily="18" charset="0"/>
                          </a:rPr>
                        </m:ctrlPr>
                      </m:accPr>
                      <m:e>
                        <m:sSub>
                          <m:sSubPr>
                            <m:ctrlPr>
                              <a:rPr lang="en-US" sz="2400" i="1">
                                <a:solidFill>
                                  <a:schemeClr val="tx1"/>
                                </a:solidFill>
                                <a:effectLst/>
                                <a:latin typeface="Cambria Math" panose="020405030504060302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lực nào có cường độ lớn hơn. Tại sao?</a:t>
                </a:r>
              </a:p>
            </p:txBody>
          </p:sp>
        </mc:Choice>
        <mc:Fallback xmlns="">
          <p:sp>
            <p:nvSpPr>
              <p:cNvPr id="13" name="Arrow: Pentagon 12" descr="n16 zalo Nguyen Doan Thao Trang">
                <a:extLst>
                  <a:ext uri="{FF2B5EF4-FFF2-40B4-BE49-F238E27FC236}">
                    <a16:creationId xmlns:a16="http://schemas.microsoft.com/office/drawing/2014/main" id="{1EF6E34A-C3C6-2D98-FCF9-7D81B5935DB3}"/>
                  </a:ext>
                </a:extLst>
              </p:cNvPr>
              <p:cNvSpPr>
                <a:spLocks noRot="1" noChangeAspect="1" noMove="1" noResize="1" noEditPoints="1" noAdjustHandles="1" noChangeArrowheads="1" noChangeShapeType="1" noTextEdit="1"/>
              </p:cNvSpPr>
              <p:nvPr/>
            </p:nvSpPr>
            <p:spPr>
              <a:xfrm flipH="1">
                <a:off x="535283" y="4191000"/>
                <a:ext cx="6399818" cy="2129413"/>
              </a:xfrm>
              <a:prstGeom prst="homePlate">
                <a:avLst>
                  <a:gd name="adj" fmla="val 33897"/>
                </a:avLst>
              </a:prstGeom>
              <a:blipFill>
                <a:blip r:embed="rId3"/>
                <a:stretch>
                  <a:fillRect r="-1330" b="-2564"/>
                </a:stretch>
              </a:blipFill>
              <a:ln>
                <a:solidFill>
                  <a:schemeClr val="bg1"/>
                </a:solidFill>
              </a:ln>
            </p:spPr>
            <p:txBody>
              <a:bodyPr/>
              <a:lstStyle/>
              <a:p>
                <a:r>
                  <a:rPr lang="en-US">
                    <a:noFill/>
                  </a:rPr>
                  <a:t> </a:t>
                </a:r>
              </a:p>
            </p:txBody>
          </p:sp>
        </mc:Fallback>
      </mc:AlternateContent>
      <p:sp>
        <p:nvSpPr>
          <p:cNvPr id="15" name="Oval 14" descr="n16 zalo Nguyen Doan Thao Trang">
            <a:extLst>
              <a:ext uri="{FF2B5EF4-FFF2-40B4-BE49-F238E27FC236}">
                <a16:creationId xmlns:a16="http://schemas.microsoft.com/office/drawing/2014/main" xmlns="" id="{4314E933-9E75-107F-1D4D-A37CF521AE6F}"/>
              </a:ext>
            </a:extLst>
          </p:cNvPr>
          <p:cNvSpPr/>
          <p:nvPr/>
        </p:nvSpPr>
        <p:spPr>
          <a:xfrm>
            <a:off x="214265" y="4877827"/>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pic>
        <p:nvPicPr>
          <p:cNvPr id="10" name="Picture 9" descr="n16 zalo Nguyen Doan Thao Trang">
            <a:extLst>
              <a:ext uri="{FF2B5EF4-FFF2-40B4-BE49-F238E27FC236}">
                <a16:creationId xmlns:a16="http://schemas.microsoft.com/office/drawing/2014/main" xmlns="" id="{DC2A444D-1D76-2D0D-8BD6-A281B3A259BD}"/>
              </a:ext>
            </a:extLst>
          </p:cNvPr>
          <p:cNvPicPr>
            <a:picLocks noChangeAspect="1"/>
          </p:cNvPicPr>
          <p:nvPr/>
        </p:nvPicPr>
        <p:blipFill rotWithShape="1">
          <a:blip r:embed="rId4">
            <a:extLst>
              <a:ext uri="{28A0092B-C50C-407E-A947-70E740481C1C}">
                <a14:useLocalDpi xmlns:a14="http://schemas.microsoft.com/office/drawing/2010/main" val="0"/>
              </a:ext>
            </a:extLst>
          </a:blip>
          <a:srcRect l="16186" t="11390" r="12745" b="7222"/>
          <a:stretch/>
        </p:blipFill>
        <p:spPr bwMode="auto">
          <a:xfrm>
            <a:off x="8268150" y="853042"/>
            <a:ext cx="2107567" cy="26679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9920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6</a:t>
              </a:r>
            </a:p>
          </p:txBody>
        </p:sp>
      </p:grpSp>
      <mc:AlternateContent xmlns:mc="http://schemas.openxmlformats.org/markup-compatibility/2006" xmlns:a14="http://schemas.microsoft.com/office/drawing/2010/main">
        <mc:Choice Requires="a14">
          <p:sp>
            <p:nvSpPr>
              <p:cNvPr id="9" name="TextBox 8" descr="n16 zalo Nguyen Doan Thao Trang">
                <a:extLst>
                  <a:ext uri="{FF2B5EF4-FFF2-40B4-BE49-F238E27FC236}">
                    <a16:creationId xmlns:a16="http://schemas.microsoft.com/office/drawing/2014/main" xmlns="" id="{D8474602-4C20-8CFC-FDE0-32E3B8652364}"/>
                  </a:ext>
                </a:extLst>
              </p:cNvPr>
              <p:cNvSpPr txBox="1"/>
              <p:nvPr/>
            </p:nvSpPr>
            <p:spPr>
              <a:xfrm>
                <a:off x="483233" y="3478337"/>
                <a:ext cx="8987533" cy="3181255"/>
              </a:xfrm>
              <a:prstGeom prst="rect">
                <a:avLst/>
              </a:prstGeom>
              <a:noFill/>
            </p:spPr>
            <p:txBody>
              <a:bodyPr wrap="square">
                <a:spAutoFit/>
              </a:bodyPr>
              <a:lstStyle/>
              <a:p>
                <a:pPr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Biểu diễn các lực tác dụng lên bóng đèn gồm: trọng lực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𝑃</m:t>
                        </m:r>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và lực căng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𝑇</m:t>
                        </m:r>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của sợi dây.</a:t>
                </a:r>
              </a:p>
              <a:p>
                <a:pPr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b.</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Do trọng lực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𝑃</m:t>
                        </m:r>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và lực căng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𝑇</m:t>
                        </m:r>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của sợi dây là hai lực cân bằng nên chúng có độ lớn bằng nhau.</a:t>
                </a:r>
              </a:p>
              <a:p>
                <a:pPr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Độ lớn của lực căng là:</a:t>
                </a:r>
              </a:p>
              <a:p>
                <a:pPr algn="just"/>
                <a14:m>
                  <m:oMathPara xmlns:m="http://schemas.openxmlformats.org/officeDocument/2006/math">
                    <m:oMathParaPr>
                      <m:jc m:val="centerGroup"/>
                    </m:oMathParaPr>
                    <m:oMath xmlns:m="http://schemas.openxmlformats.org/officeDocument/2006/math">
                      <m:r>
                        <m:rPr>
                          <m:sty m:val="p"/>
                        </m:rPr>
                        <a:rPr lang="en-US" sz="2400">
                          <a:solidFill>
                            <a:schemeClr val="tx1"/>
                          </a:solidFill>
                          <a:effectLst/>
                          <a:latin typeface="Cambria Math" panose="02040503050406030204" pitchFamily="18" charset="0"/>
                          <a:ea typeface="Times New Roman" panose="02020603050405020304" pitchFamily="18" charset="0"/>
                          <a:cs typeface="Tahoma" panose="020B0604030504040204" pitchFamily="34" charset="0"/>
                        </a:rPr>
                        <m:t>T</m:t>
                      </m:r>
                      <m:r>
                        <a:rPr lang="en-US" sz="2400">
                          <a:solidFill>
                            <a:schemeClr val="tx1"/>
                          </a:solidFill>
                          <a:effectLst/>
                          <a:latin typeface="Cambria Math" panose="02040503050406030204" pitchFamily="18" charset="0"/>
                          <a:ea typeface="Times New Roman" panose="02020603050405020304" pitchFamily="18" charset="0"/>
                          <a:cs typeface="Tahoma" panose="020B0604030504040204" pitchFamily="34" charset="0"/>
                        </a:rPr>
                        <m:t>=</m:t>
                      </m:r>
                      <m:r>
                        <m:rPr>
                          <m:sty m:val="p"/>
                        </m:rPr>
                        <a:rPr lang="en-US" sz="2400">
                          <a:solidFill>
                            <a:schemeClr val="tx1"/>
                          </a:solidFill>
                          <a:effectLst/>
                          <a:latin typeface="Cambria Math" panose="02040503050406030204" pitchFamily="18" charset="0"/>
                          <a:ea typeface="Times New Roman" panose="02020603050405020304" pitchFamily="18" charset="0"/>
                          <a:cs typeface="Tahoma" panose="020B0604030504040204" pitchFamily="34" charset="0"/>
                        </a:rPr>
                        <m:t>P</m:t>
                      </m:r>
                      <m:r>
                        <a:rPr lang="en-US" sz="2400">
                          <a:solidFill>
                            <a:schemeClr val="tx1"/>
                          </a:solidFill>
                          <a:effectLst/>
                          <a:latin typeface="Cambria Math" panose="02040503050406030204" pitchFamily="18" charset="0"/>
                          <a:ea typeface="Times New Roman" panose="02020603050405020304" pitchFamily="18" charset="0"/>
                          <a:cs typeface="Tahoma" panose="020B0604030504040204" pitchFamily="34" charset="0"/>
                        </a:rPr>
                        <m:t>=</m:t>
                      </m:r>
                      <m:r>
                        <m:rPr>
                          <m:sty m:val="p"/>
                        </m:rPr>
                        <a:rPr lang="en-US" sz="2400">
                          <a:solidFill>
                            <a:schemeClr val="tx1"/>
                          </a:solidFill>
                          <a:effectLst/>
                          <a:latin typeface="Cambria Math" panose="02040503050406030204" pitchFamily="18" charset="0"/>
                          <a:ea typeface="Times New Roman" panose="02020603050405020304" pitchFamily="18" charset="0"/>
                          <a:cs typeface="Tahoma" panose="020B0604030504040204" pitchFamily="34" charset="0"/>
                        </a:rPr>
                        <m:t>m</m:t>
                      </m:r>
                      <m:r>
                        <a:rPr lang="en-US" sz="2400">
                          <a:solidFill>
                            <a:schemeClr val="tx1"/>
                          </a:solidFill>
                          <a:effectLst/>
                          <a:latin typeface="Cambria Math" panose="02040503050406030204" pitchFamily="18" charset="0"/>
                          <a:ea typeface="Times New Roman" panose="02020603050405020304" pitchFamily="18" charset="0"/>
                          <a:cs typeface="Tahoma" panose="020B0604030504040204" pitchFamily="34" charset="0"/>
                        </a:rPr>
                        <m:t>.</m:t>
                      </m:r>
                      <m:r>
                        <m:rPr>
                          <m:sty m:val="p"/>
                        </m:rPr>
                        <a:rPr lang="en-US" sz="2400">
                          <a:solidFill>
                            <a:schemeClr val="tx1"/>
                          </a:solidFill>
                          <a:effectLst/>
                          <a:latin typeface="Cambria Math" panose="02040503050406030204" pitchFamily="18" charset="0"/>
                          <a:ea typeface="Times New Roman" panose="02020603050405020304" pitchFamily="18" charset="0"/>
                          <a:cs typeface="Tahoma" panose="020B0604030504040204" pitchFamily="34" charset="0"/>
                        </a:rPr>
                        <m:t>g</m:t>
                      </m:r>
                      <m:r>
                        <a:rPr lang="en-US" sz="2400">
                          <a:solidFill>
                            <a:schemeClr val="tx1"/>
                          </a:solidFill>
                          <a:effectLst/>
                          <a:latin typeface="Cambria Math" panose="02040503050406030204" pitchFamily="18" charset="0"/>
                          <a:ea typeface="Times New Roman" panose="02020603050405020304" pitchFamily="18" charset="0"/>
                          <a:cs typeface="Tahoma" panose="020B0604030504040204" pitchFamily="34" charset="0"/>
                        </a:rPr>
                        <m:t>=0,5.10=5</m:t>
                      </m:r>
                      <m:r>
                        <m:rPr>
                          <m:sty m:val="p"/>
                        </m:rPr>
                        <a:rPr lang="en-US" sz="2400">
                          <a:solidFill>
                            <a:schemeClr val="tx1"/>
                          </a:solidFill>
                          <a:effectLst/>
                          <a:latin typeface="Cambria Math" panose="02040503050406030204" pitchFamily="18" charset="0"/>
                          <a:ea typeface="Times New Roman" panose="02020603050405020304" pitchFamily="18" charset="0"/>
                          <a:cs typeface="Tahoma" panose="020B0604030504040204" pitchFamily="34" charset="0"/>
                        </a:rPr>
                        <m:t>N</m:t>
                      </m:r>
                    </m:oMath>
                  </m:oMathPara>
                </a14:m>
                <a:endPar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c.</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Ta có: </a:t>
                </a:r>
                <a14:m>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𝑇</m:t>
                    </m:r>
                    <m:r>
                      <a:rPr lang="en-US" sz="2400" i="1">
                        <a:solidFill>
                          <a:schemeClr val="tx1"/>
                        </a:solidFill>
                        <a:effectLst/>
                        <a:latin typeface="Cambria Math" panose="02040503050406030204" pitchFamily="18" charset="0"/>
                        <a:ea typeface="Times New Roman" panose="02020603050405020304" pitchFamily="18" charset="0"/>
                      </a:rPr>
                      <m:t>=5</m:t>
                    </m:r>
                    <m:r>
                      <a:rPr lang="en-US" sz="2400" i="1">
                        <a:solidFill>
                          <a:schemeClr val="tx1"/>
                        </a:solidFill>
                        <a:effectLst/>
                        <a:latin typeface="Cambria Math" panose="02040503050406030204" pitchFamily="18" charset="0"/>
                        <a:ea typeface="Times New Roman" panose="02020603050405020304" pitchFamily="18" charset="0"/>
                      </a:rPr>
                      <m:t>𝑁</m:t>
                    </m:r>
                    <m:r>
                      <a:rPr lang="en-US" sz="2400" i="1">
                        <a:solidFill>
                          <a:schemeClr val="tx1"/>
                        </a:solidFill>
                        <a:effectLst/>
                        <a:latin typeface="Cambria Math" panose="02040503050406030204" pitchFamily="18" charset="0"/>
                        <a:ea typeface="Times New Roman" panose="02020603050405020304" pitchFamily="18" charset="0"/>
                      </a:rPr>
                      <m:t>&lt;5,5</m:t>
                    </m:r>
                    <m:r>
                      <a:rPr lang="en-US" sz="2400" i="1">
                        <a:solidFill>
                          <a:schemeClr val="tx1"/>
                        </a:solidFill>
                        <a:effectLst/>
                        <a:latin typeface="Cambria Math" panose="02040503050406030204" pitchFamily="18" charset="0"/>
                        <a:ea typeface="Times New Roman" panose="02020603050405020304" pitchFamily="18" charset="0"/>
                      </a:rPr>
                      <m:t>𝑁</m:t>
                    </m:r>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nên nếu dây treo chỉ chịu được lực căng giới hạn 5,5N thì dây treo không bị đứt.</a:t>
                </a:r>
              </a:p>
            </p:txBody>
          </p:sp>
        </mc:Choice>
        <mc:Fallback xmlns="">
          <p:sp>
            <p:nvSpPr>
              <p:cNvPr id="9" name="TextBox 8" descr="n16 zalo Nguyen Doan Thao Trang">
                <a:extLst>
                  <a:ext uri="{FF2B5EF4-FFF2-40B4-BE49-F238E27FC236}">
                    <a16:creationId xmlns:a16="http://schemas.microsoft.com/office/drawing/2014/main" id="{D8474602-4C20-8CFC-FDE0-32E3B8652364}"/>
                  </a:ext>
                </a:extLst>
              </p:cNvPr>
              <p:cNvSpPr txBox="1">
                <a:spLocks noRot="1" noChangeAspect="1" noMove="1" noResize="1" noEditPoints="1" noAdjustHandles="1" noChangeArrowheads="1" noChangeShapeType="1" noTextEdit="1"/>
              </p:cNvSpPr>
              <p:nvPr/>
            </p:nvSpPr>
            <p:spPr>
              <a:xfrm>
                <a:off x="483233" y="3478337"/>
                <a:ext cx="8987533" cy="3181255"/>
              </a:xfrm>
              <a:prstGeom prst="rect">
                <a:avLst/>
              </a:prstGeom>
              <a:blipFill>
                <a:blip r:embed="rId2"/>
                <a:stretch>
                  <a:fillRect l="-1017" r="-1017" b="-3647"/>
                </a:stretch>
              </a:blipFill>
            </p:spPr>
            <p:txBody>
              <a:bodyPr/>
              <a:lstStyle/>
              <a:p>
                <a:r>
                  <a:rPr lang="en-US">
                    <a:noFill/>
                  </a:rPr>
                  <a:t> </a:t>
                </a:r>
              </a:p>
            </p:txBody>
          </p:sp>
        </mc:Fallback>
      </mc:AlternateContent>
      <p:sp>
        <p:nvSpPr>
          <p:cNvPr id="16" name="Arrow: Pentagon 15" descr="n16 zalo Nguyen Doan Thao Trang">
            <a:extLst>
              <a:ext uri="{FF2B5EF4-FFF2-40B4-BE49-F238E27FC236}">
                <a16:creationId xmlns:a16="http://schemas.microsoft.com/office/drawing/2014/main" xmlns="" id="{DD4DF84C-7E08-2D1D-98AB-8D67F9A159D4}"/>
              </a:ext>
            </a:extLst>
          </p:cNvPr>
          <p:cNvSpPr/>
          <p:nvPr/>
        </p:nvSpPr>
        <p:spPr>
          <a:xfrm flipH="1">
            <a:off x="402121" y="1173812"/>
            <a:ext cx="11387756" cy="2194560"/>
          </a:xfrm>
          <a:prstGeom prst="homePlate">
            <a:avLst>
              <a:gd name="adj" fmla="val 26463"/>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Một bóng đèn có khối lượng 500g được treo thẳng đứng vào trần nhà bằng một sợi dây và đang ở trạng thái cân bằng.</a:t>
            </a:r>
          </a:p>
          <a:p>
            <a:pPr marL="342900"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Biểu diễn các lực ở trạng thái cân bằng.</a:t>
            </a:r>
          </a:p>
          <a:p>
            <a:pPr marL="342900"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b.</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Tính độ lớn của lực căng.</a:t>
            </a:r>
          </a:p>
          <a:p>
            <a:pPr marL="342900" algn="just"/>
            <a:r>
              <a:rPr lang="en-US" sz="24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c.</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Nếu dây treo chỉ chịu được một lực căng giới hạn 5,5N thì nó có bị đứt hay không?</a:t>
            </a:r>
          </a:p>
        </p:txBody>
      </p:sp>
      <p:sp>
        <p:nvSpPr>
          <p:cNvPr id="17" name="Oval 16" descr="n16 zalo Nguyen Doan Thao Trang">
            <a:extLst>
              <a:ext uri="{FF2B5EF4-FFF2-40B4-BE49-F238E27FC236}">
                <a16:creationId xmlns:a16="http://schemas.microsoft.com/office/drawing/2014/main" xmlns="" id="{8B638AA1-ABEE-5CC3-29D0-EAF36077F4D9}"/>
              </a:ext>
            </a:extLst>
          </p:cNvPr>
          <p:cNvSpPr/>
          <p:nvPr/>
        </p:nvSpPr>
        <p:spPr>
          <a:xfrm>
            <a:off x="214265" y="1893213"/>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pic>
        <p:nvPicPr>
          <p:cNvPr id="18" name="Picture 17" descr="n16 zalo Nguyen Doan Thao Trang">
            <a:extLst>
              <a:ext uri="{FF2B5EF4-FFF2-40B4-BE49-F238E27FC236}">
                <a16:creationId xmlns:a16="http://schemas.microsoft.com/office/drawing/2014/main" xmlns="" id="{E5D5A78E-80C9-1318-EF35-6A3CCACC484D}"/>
              </a:ext>
            </a:extLst>
          </p:cNvPr>
          <p:cNvPicPr>
            <a:picLocks noChangeAspect="1"/>
          </p:cNvPicPr>
          <p:nvPr/>
        </p:nvPicPr>
        <p:blipFill rotWithShape="1">
          <a:blip r:embed="rId3">
            <a:extLst>
              <a:ext uri="{28A0092B-C50C-407E-A947-70E740481C1C}">
                <a14:useLocalDpi xmlns:a14="http://schemas.microsoft.com/office/drawing/2010/main" val="0"/>
              </a:ext>
            </a:extLst>
          </a:blip>
          <a:srcRect l="16186" t="11390" r="12745" b="7222"/>
          <a:stretch/>
        </p:blipFill>
        <p:spPr bwMode="auto">
          <a:xfrm>
            <a:off x="9682310" y="3489629"/>
            <a:ext cx="2107567" cy="2667961"/>
          </a:xfrm>
          <a:prstGeom prst="rect">
            <a:avLst/>
          </a:prstGeom>
          <a:ln>
            <a:noFill/>
          </a:ln>
          <a:extLst>
            <a:ext uri="{53640926-AAD7-44D8-BBD7-CCE9431645EC}">
              <a14:shadowObscured xmlns:a14="http://schemas.microsoft.com/office/drawing/2010/main"/>
            </a:ext>
          </a:extLst>
        </p:spPr>
      </p:pic>
      <p:cxnSp>
        <p:nvCxnSpPr>
          <p:cNvPr id="19" name="Straight Arrow Connector 18" descr="n16 zalo Nguyen Doan Thao Trang">
            <a:extLst>
              <a:ext uri="{FF2B5EF4-FFF2-40B4-BE49-F238E27FC236}">
                <a16:creationId xmlns:a16="http://schemas.microsoft.com/office/drawing/2014/main" xmlns="" id="{6DE9036E-3A32-F590-0D2D-597CB40EECB9}"/>
              </a:ext>
            </a:extLst>
          </p:cNvPr>
          <p:cNvCxnSpPr/>
          <p:nvPr/>
        </p:nvCxnSpPr>
        <p:spPr>
          <a:xfrm>
            <a:off x="10730971" y="5443132"/>
            <a:ext cx="0" cy="112655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descr="n16 zalo Nguyen Doan Thao Trang">
                <a:extLst>
                  <a:ext uri="{FF2B5EF4-FFF2-40B4-BE49-F238E27FC236}">
                    <a16:creationId xmlns:a16="http://schemas.microsoft.com/office/drawing/2014/main" xmlns="" id="{B31FFDBD-30B3-2739-EA94-8AE43B71EDAB}"/>
                  </a:ext>
                </a:extLst>
              </p:cNvPr>
              <p:cNvSpPr txBox="1"/>
              <p:nvPr/>
            </p:nvSpPr>
            <p:spPr>
              <a:xfrm>
                <a:off x="10290739" y="6156459"/>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FF0000"/>
                              </a:solidFill>
                              <a:effectLst/>
                              <a:latin typeface="Cambria Math" panose="02040503050406030204" pitchFamily="18" charset="0"/>
                              <a:ea typeface="Times New Roman" panose="02020603050405020304" pitchFamily="18" charset="0"/>
                            </a:rPr>
                          </m:ctrlPr>
                        </m:accPr>
                        <m:e>
                          <m:r>
                            <a:rPr lang="en-US" sz="2800" b="1" i="1">
                              <a:solidFill>
                                <a:srgbClr val="FF0000"/>
                              </a:solidFill>
                              <a:effectLst/>
                              <a:latin typeface="Cambria Math" panose="02040503050406030204" pitchFamily="18" charset="0"/>
                              <a:ea typeface="Times New Roman" panose="02020603050405020304" pitchFamily="18" charset="0"/>
                            </a:rPr>
                            <m:t>𝑷</m:t>
                          </m:r>
                        </m:e>
                      </m:acc>
                    </m:oMath>
                  </m:oMathPara>
                </a14:m>
                <a:endParaRPr lang="en-US" sz="2800" b="1">
                  <a:solidFill>
                    <a:srgbClr val="FF0000"/>
                  </a:solidFill>
                </a:endParaRPr>
              </a:p>
            </p:txBody>
          </p:sp>
        </mc:Choice>
        <mc:Fallback xmlns="">
          <p:sp>
            <p:nvSpPr>
              <p:cNvPr id="20" name="TextBox 19" descr="n16 zalo Nguyen Doan Thao Trang">
                <a:extLst>
                  <a:ext uri="{FF2B5EF4-FFF2-40B4-BE49-F238E27FC236}">
                    <a16:creationId xmlns:a16="http://schemas.microsoft.com/office/drawing/2014/main" id="{B31FFDBD-30B3-2739-EA94-8AE43B71EDAB}"/>
                  </a:ext>
                </a:extLst>
              </p:cNvPr>
              <p:cNvSpPr txBox="1">
                <a:spLocks noRot="1" noChangeAspect="1" noMove="1" noResize="1" noEditPoints="1" noAdjustHandles="1" noChangeArrowheads="1" noChangeShapeType="1" noTextEdit="1"/>
              </p:cNvSpPr>
              <p:nvPr/>
            </p:nvSpPr>
            <p:spPr>
              <a:xfrm>
                <a:off x="10290739" y="6156459"/>
                <a:ext cx="391332" cy="575479"/>
              </a:xfrm>
              <a:prstGeom prst="rect">
                <a:avLst/>
              </a:prstGeom>
              <a:blipFill>
                <a:blip r:embed="rId4"/>
                <a:stretch>
                  <a:fillRect/>
                </a:stretch>
              </a:blipFill>
            </p:spPr>
            <p:txBody>
              <a:bodyPr/>
              <a:lstStyle/>
              <a:p>
                <a:r>
                  <a:rPr lang="en-US">
                    <a:noFill/>
                  </a:rPr>
                  <a:t> </a:t>
                </a:r>
              </a:p>
            </p:txBody>
          </p:sp>
        </mc:Fallback>
      </mc:AlternateContent>
      <p:cxnSp>
        <p:nvCxnSpPr>
          <p:cNvPr id="21" name="Straight Arrow Connector 20" descr="n16 zalo Nguyen Doan Thao Trang">
            <a:extLst>
              <a:ext uri="{FF2B5EF4-FFF2-40B4-BE49-F238E27FC236}">
                <a16:creationId xmlns:a16="http://schemas.microsoft.com/office/drawing/2014/main" xmlns="" id="{E69BBC25-3099-F367-77A7-454DBAA60812}"/>
              </a:ext>
            </a:extLst>
          </p:cNvPr>
          <p:cNvCxnSpPr/>
          <p:nvPr/>
        </p:nvCxnSpPr>
        <p:spPr>
          <a:xfrm>
            <a:off x="10728542" y="4323682"/>
            <a:ext cx="0" cy="1126556"/>
          </a:xfrm>
          <a:prstGeom prst="straightConnector1">
            <a:avLst/>
          </a:prstGeom>
          <a:ln w="38100">
            <a:solidFill>
              <a:schemeClr val="accent5">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descr="n16 zalo Nguyen Doan Thao Trang">
                <a:extLst>
                  <a:ext uri="{FF2B5EF4-FFF2-40B4-BE49-F238E27FC236}">
                    <a16:creationId xmlns:a16="http://schemas.microsoft.com/office/drawing/2014/main" xmlns="" id="{E65046BB-4555-AE31-E366-F539C47A1ADD}"/>
                  </a:ext>
                </a:extLst>
              </p:cNvPr>
              <p:cNvSpPr txBox="1"/>
              <p:nvPr/>
            </p:nvSpPr>
            <p:spPr>
              <a:xfrm>
                <a:off x="10796804" y="4241579"/>
                <a:ext cx="391332"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chemeClr val="accent5">
                                  <a:lumMod val="75000"/>
                                </a:schemeClr>
                              </a:solidFill>
                              <a:latin typeface="Cambria Math" panose="02040503050406030204" pitchFamily="18" charset="0"/>
                              <a:ea typeface="Times New Roman" panose="02020603050405020304" pitchFamily="18" charset="0"/>
                            </a:rPr>
                          </m:ctrlPr>
                        </m:accPr>
                        <m:e>
                          <m:r>
                            <a:rPr lang="en-US" sz="2800" b="1" i="1" smtClean="0">
                              <a:solidFill>
                                <a:schemeClr val="accent5">
                                  <a:lumMod val="75000"/>
                                </a:schemeClr>
                              </a:solidFill>
                              <a:latin typeface="Cambria Math" panose="02040503050406030204" pitchFamily="18" charset="0"/>
                              <a:ea typeface="Times New Roman" panose="02020603050405020304" pitchFamily="18" charset="0"/>
                            </a:rPr>
                            <m:t>𝑻</m:t>
                          </m:r>
                        </m:e>
                      </m:acc>
                    </m:oMath>
                  </m:oMathPara>
                </a14:m>
                <a:endParaRPr lang="en-US" sz="2800" b="1">
                  <a:solidFill>
                    <a:schemeClr val="accent5">
                      <a:lumMod val="75000"/>
                    </a:schemeClr>
                  </a:solidFill>
                </a:endParaRPr>
              </a:p>
            </p:txBody>
          </p:sp>
        </mc:Choice>
        <mc:Fallback xmlns="">
          <p:sp>
            <p:nvSpPr>
              <p:cNvPr id="22" name="TextBox 21" descr="n16 zalo Nguyen Doan Thao Trang">
                <a:extLst>
                  <a:ext uri="{FF2B5EF4-FFF2-40B4-BE49-F238E27FC236}">
                    <a16:creationId xmlns:a16="http://schemas.microsoft.com/office/drawing/2014/main" id="{E65046BB-4555-AE31-E366-F539C47A1ADD}"/>
                  </a:ext>
                </a:extLst>
              </p:cNvPr>
              <p:cNvSpPr txBox="1">
                <a:spLocks noRot="1" noChangeAspect="1" noMove="1" noResize="1" noEditPoints="1" noAdjustHandles="1" noChangeArrowheads="1" noChangeShapeType="1" noTextEdit="1"/>
              </p:cNvSpPr>
              <p:nvPr/>
            </p:nvSpPr>
            <p:spPr>
              <a:xfrm>
                <a:off x="10796804" y="4241579"/>
                <a:ext cx="391332" cy="57547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673329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wipe(left)">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wipe(left)">
                                      <p:cBhvr>
                                        <p:cTn id="40" dur="500"/>
                                        <p:tgtEl>
                                          <p:spTgt spid="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wipe(left)">
                                      <p:cBhvr>
                                        <p:cTn id="4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16 zalo Nguyen Doan Thao Trang">
            <a:extLst>
              <a:ext uri="{FF2B5EF4-FFF2-40B4-BE49-F238E27FC236}">
                <a16:creationId xmlns:a16="http://schemas.microsoft.com/office/drawing/2014/main" xmlns="" id="{EA887234-743A-D858-E2FA-DBA0016184A4}"/>
              </a:ext>
            </a:extLst>
          </p:cNvPr>
          <p:cNvSpPr/>
          <p:nvPr/>
        </p:nvSpPr>
        <p:spPr>
          <a:xfrm>
            <a:off x="214265" y="187210"/>
            <a:ext cx="4250358" cy="814119"/>
          </a:xfrm>
          <a:prstGeom prst="roundRect">
            <a:avLst>
              <a:gd name="adj" fmla="val 50000"/>
            </a:avLst>
          </a:prstGeom>
          <a:solidFill>
            <a:srgbClr val="C02A1E"/>
          </a:solidFill>
          <a:ln w="38100">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descr="n16 zalo Nguyen Doan Thao Trang">
            <a:extLst>
              <a:ext uri="{FF2B5EF4-FFF2-40B4-BE49-F238E27FC236}">
                <a16:creationId xmlns:a16="http://schemas.microsoft.com/office/drawing/2014/main" xmlns="" id="{4573C74C-D5B9-93FB-F89C-D5BF9723D499}"/>
              </a:ext>
            </a:extLst>
          </p:cNvPr>
          <p:cNvSpPr>
            <a:spLocks noGrp="1"/>
          </p:cNvSpPr>
          <p:nvPr>
            <p:ph type="title"/>
          </p:nvPr>
        </p:nvSpPr>
        <p:spPr>
          <a:xfrm>
            <a:off x="483233" y="251619"/>
            <a:ext cx="3264571" cy="646331"/>
          </a:xfrm>
        </p:spPr>
        <p:txBody>
          <a:bodyPr>
            <a:normAutofit/>
          </a:bodyPr>
          <a:lstStyle/>
          <a:p>
            <a:pPr algn="ctr"/>
            <a:r>
              <a:rPr lang="en-US" sz="3600" b="1">
                <a:solidFill>
                  <a:schemeClr val="bg1"/>
                </a:solidFill>
                <a:latin typeface="Segoe UI Black" panose="020B0A02040204020203" pitchFamily="34" charset="0"/>
                <a:ea typeface="Segoe UI Black" panose="020B0A02040204020203" pitchFamily="34" charset="0"/>
              </a:rPr>
              <a:t>Phiếu học tập</a:t>
            </a:r>
          </a:p>
        </p:txBody>
      </p:sp>
      <p:grpSp>
        <p:nvGrpSpPr>
          <p:cNvPr id="4" name="Group 3" descr="n16 zalo Nguyen Doan Thao Trang">
            <a:extLst>
              <a:ext uri="{FF2B5EF4-FFF2-40B4-BE49-F238E27FC236}">
                <a16:creationId xmlns:a16="http://schemas.microsoft.com/office/drawing/2014/main" xmlns="" id="{19D3E24D-1CCD-2FE7-C07D-EA3D79E79F4E}"/>
              </a:ext>
            </a:extLst>
          </p:cNvPr>
          <p:cNvGrpSpPr/>
          <p:nvPr/>
        </p:nvGrpSpPr>
        <p:grpSpPr>
          <a:xfrm>
            <a:off x="3775409" y="147592"/>
            <a:ext cx="858417" cy="814119"/>
            <a:chOff x="5574466" y="353843"/>
            <a:chExt cx="865908" cy="946819"/>
          </a:xfrm>
        </p:grpSpPr>
        <p:sp>
          <p:nvSpPr>
            <p:cNvPr id="5" name="Oval 4">
              <a:extLst>
                <a:ext uri="{FF2B5EF4-FFF2-40B4-BE49-F238E27FC236}">
                  <a16:creationId xmlns:a16="http://schemas.microsoft.com/office/drawing/2014/main" xmlns="" id="{B6E471C7-6208-6A70-F18E-3254581233CD}"/>
                </a:ext>
              </a:extLst>
            </p:cNvPr>
            <p:cNvSpPr/>
            <p:nvPr/>
          </p:nvSpPr>
          <p:spPr>
            <a:xfrm>
              <a:off x="5574466" y="353843"/>
              <a:ext cx="865908" cy="946819"/>
            </a:xfrm>
            <a:prstGeom prst="ellipse">
              <a:avLst/>
            </a:prstGeom>
            <a:solidFill>
              <a:srgbClr val="06506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60AC8A5-8F6D-3D46-895A-0D63C66B9CDF}"/>
                </a:ext>
              </a:extLst>
            </p:cNvPr>
            <p:cNvSpPr txBox="1"/>
            <p:nvPr/>
          </p:nvSpPr>
          <p:spPr>
            <a:xfrm>
              <a:off x="5803677" y="410098"/>
              <a:ext cx="466018" cy="751682"/>
            </a:xfrm>
            <a:prstGeom prst="rect">
              <a:avLst/>
            </a:prstGeom>
            <a:noFill/>
          </p:spPr>
          <p:txBody>
            <a:bodyPr wrap="none" rtlCol="0">
              <a:spAutoFit/>
            </a:bodyPr>
            <a:lstStyle/>
            <a:p>
              <a:r>
                <a:rPr lang="en-US" sz="3600" b="1">
                  <a:solidFill>
                    <a:schemeClr val="bg1"/>
                  </a:solidFill>
                  <a:latin typeface="Segoe UI Black" panose="020B0A02040204020203" pitchFamily="34" charset="0"/>
                  <a:ea typeface="Segoe UI Black" panose="020B0A02040204020203" pitchFamily="34" charset="0"/>
                </a:rPr>
                <a:t>6</a:t>
              </a:r>
            </a:p>
          </p:txBody>
        </p:sp>
      </p:grpSp>
      <mc:AlternateContent xmlns:mc="http://schemas.openxmlformats.org/markup-compatibility/2006" xmlns:a14="http://schemas.microsoft.com/office/drawing/2010/main">
        <mc:Choice Requires="a14">
          <p:sp>
            <p:nvSpPr>
              <p:cNvPr id="9" name="TextBox 8" descr="n16 zalo Nguyen Doan Thao Trang">
                <a:extLst>
                  <a:ext uri="{FF2B5EF4-FFF2-40B4-BE49-F238E27FC236}">
                    <a16:creationId xmlns:a16="http://schemas.microsoft.com/office/drawing/2014/main" xmlns="" id="{C5B706C3-19A1-AA06-1595-941E47853A6E}"/>
                  </a:ext>
                </a:extLst>
              </p:cNvPr>
              <p:cNvSpPr txBox="1"/>
              <p:nvPr/>
            </p:nvSpPr>
            <p:spPr>
              <a:xfrm>
                <a:off x="290466" y="2823679"/>
                <a:ext cx="7881984" cy="3982116"/>
              </a:xfrm>
              <a:prstGeom prst="rect">
                <a:avLst/>
              </a:prstGeom>
              <a:noFill/>
            </p:spPr>
            <p:txBody>
              <a:bodyPr wrap="square">
                <a:spAutoFit/>
              </a:bodyPr>
              <a:lstStyle/>
              <a:p>
                <a:pPr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Chú khỉ ở trạng thái cân bằng dưới tác dụng của 3 lực: trọng lực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𝑃</m:t>
                        </m:r>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các lực căng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1</m:t>
                            </m:r>
                          </m:sub>
                        </m:sSub>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2</m:t>
                            </m:r>
                          </m:sub>
                        </m:sSub>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của hai đoạn dây. </a:t>
                </a:r>
              </a:p>
              <a:p>
                <a:pPr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Như vậy: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𝑃</m:t>
                        </m:r>
                      </m:e>
                    </m:acc>
                    <m:r>
                      <a:rPr lang="en-US" sz="2400" i="1">
                        <a:solidFill>
                          <a:schemeClr val="tx1"/>
                        </a:solidFill>
                        <a:effectLst/>
                        <a:latin typeface="Cambria Math" panose="02040503050406030204" pitchFamily="18" charset="0"/>
                        <a:ea typeface="Times New Roman" panose="02020603050405020304" pitchFamily="18" charset="0"/>
                      </a:rPr>
                      <m:t>+</m:t>
                    </m:r>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1</m:t>
                            </m:r>
                          </m:sub>
                        </m:sSub>
                      </m:e>
                    </m:acc>
                    <m:r>
                      <a:rPr lang="en-US" sz="2400" i="1">
                        <a:solidFill>
                          <a:schemeClr val="tx1"/>
                        </a:solidFill>
                        <a:effectLst/>
                        <a:latin typeface="Cambria Math" panose="02040503050406030204" pitchFamily="18" charset="0"/>
                        <a:ea typeface="Times New Roman" panose="02020603050405020304" pitchFamily="18" charset="0"/>
                      </a:rPr>
                      <m:t>+</m:t>
                    </m:r>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2</m:t>
                            </m:r>
                          </m:sub>
                        </m:sSub>
                      </m:e>
                    </m:acc>
                    <m:r>
                      <a:rPr lang="en-US" sz="2400" i="1">
                        <a:solidFill>
                          <a:schemeClr val="tx1"/>
                        </a:solidFill>
                        <a:effectLst/>
                        <a:latin typeface="Cambria Math" panose="02040503050406030204" pitchFamily="18" charset="0"/>
                        <a:ea typeface="Times New Roman" panose="02020603050405020304" pitchFamily="18" charset="0"/>
                      </a:rPr>
                      <m:t>=</m:t>
                    </m:r>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0</m:t>
                        </m:r>
                      </m:e>
                    </m:acc>
                    <m:r>
                      <a:rPr lang="en-US" sz="2400" i="1">
                        <a:solidFill>
                          <a:schemeClr val="tx1"/>
                        </a:solidFill>
                        <a:effectLst/>
                        <a:latin typeface="Cambria Math" panose="02040503050406030204" pitchFamily="18" charset="0"/>
                        <a:ea typeface="Times New Roman" panose="02020603050405020304" pitchFamily="18" charset="0"/>
                      </a:rPr>
                      <m:t>→ </m:t>
                    </m:r>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1</m:t>
                            </m:r>
                          </m:sub>
                        </m:sSub>
                      </m:e>
                    </m:acc>
                    <m:r>
                      <a:rPr lang="en-US" sz="2400" i="1">
                        <a:solidFill>
                          <a:schemeClr val="tx1"/>
                        </a:solidFill>
                        <a:effectLst/>
                        <a:latin typeface="Cambria Math" panose="02040503050406030204" pitchFamily="18" charset="0"/>
                        <a:ea typeface="Times New Roman" panose="02020603050405020304" pitchFamily="18" charset="0"/>
                      </a:rPr>
                      <m:t>+</m:t>
                    </m:r>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2</m:t>
                            </m:r>
                          </m:sub>
                        </m:sSub>
                      </m:e>
                    </m:acc>
                    <m:r>
                      <a:rPr lang="en-US" sz="2400" i="1">
                        <a:solidFill>
                          <a:schemeClr val="tx1"/>
                        </a:solidFill>
                        <a:effectLst/>
                        <a:latin typeface="Cambria Math" panose="02040503050406030204" pitchFamily="18" charset="0"/>
                        <a:ea typeface="Times New Roman" panose="02020603050405020304" pitchFamily="18" charset="0"/>
                      </a:rPr>
                      <m:t>=−</m:t>
                    </m:r>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𝑃</m:t>
                        </m:r>
                      </m:e>
                    </m:acc>
                  </m:oMath>
                </a14:m>
                <a:endPar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Vậy ta phân tích </a:t>
                </a:r>
                <a14:m>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m:t>
                    </m:r>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r>
                          <a:rPr lang="en-US" sz="2400" i="1">
                            <a:solidFill>
                              <a:schemeClr val="tx1"/>
                            </a:solidFill>
                            <a:effectLst/>
                            <a:latin typeface="Cambria Math" panose="02040503050406030204" pitchFamily="18" charset="0"/>
                            <a:ea typeface="Times New Roman" panose="02020603050405020304" pitchFamily="18" charset="0"/>
                          </a:rPr>
                          <m:t>𝑃</m:t>
                        </m:r>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ra hai thành phần hướng dọc theo hai đoạn dây. Áp dụng định lí hàm số sin:</a:t>
                </a:r>
              </a:p>
              <a:p>
                <a:pPr algn="just"/>
                <a14:m>
                  <m:oMathPara xmlns:m="http://schemas.openxmlformats.org/officeDocument/2006/math">
                    <m:oMathParaPr>
                      <m:jc m:val="centerGroup"/>
                    </m:oMathParaPr>
                    <m:oMath xmlns:m="http://schemas.openxmlformats.org/officeDocument/2006/math">
                      <m:f>
                        <m:fPr>
                          <m:ctrlPr>
                            <a:rPr lang="en-US" sz="2400" i="1">
                              <a:solidFill>
                                <a:schemeClr val="tx1"/>
                              </a:solidFill>
                              <a:effectLst/>
                              <a:latin typeface="Cambria Math" panose="02040503050406030204" pitchFamily="18" charset="0"/>
                              <a:ea typeface="Times New Roman" panose="02020603050405020304" pitchFamily="18" charset="0"/>
                            </a:rPr>
                          </m:ctrlPr>
                        </m:fPr>
                        <m:num>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1</m:t>
                              </m:r>
                            </m:sub>
                          </m:sSub>
                        </m:num>
                        <m:den>
                          <m:func>
                            <m:funcPr>
                              <m:ctrlPr>
                                <a:rPr lang="en-US" sz="2400" i="1">
                                  <a:solidFill>
                                    <a:schemeClr val="tx1"/>
                                  </a:solidFill>
                                  <a:effectLst/>
                                  <a:latin typeface="Cambria Math" panose="02040503050406030204" pitchFamily="18" charset="0"/>
                                  <a:ea typeface="Times New Roman" panose="02020603050405020304" pitchFamily="18" charset="0"/>
                                </a:rPr>
                              </m:ctrlPr>
                            </m:funcPr>
                            <m:fName>
                              <m:r>
                                <m:rPr>
                                  <m:sty m:val="p"/>
                                </m:rPr>
                                <a:rPr lang="en-US" sz="2400">
                                  <a:solidFill>
                                    <a:schemeClr val="tx1"/>
                                  </a:solidFill>
                                  <a:effectLst/>
                                  <a:latin typeface="Cambria Math" panose="02040503050406030204" pitchFamily="18" charset="0"/>
                                  <a:ea typeface="Times New Roman" panose="02020603050405020304" pitchFamily="18" charset="0"/>
                                </a:rPr>
                                <m:t>sin</m:t>
                              </m:r>
                            </m:fName>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𝛽</m:t>
                                  </m:r>
                                </m:e>
                                <m:sub>
                                  <m:r>
                                    <a:rPr lang="en-US" sz="2400" i="1">
                                      <a:solidFill>
                                        <a:schemeClr val="tx1"/>
                                      </a:solidFill>
                                      <a:effectLst/>
                                      <a:latin typeface="Cambria Math" panose="02040503050406030204" pitchFamily="18" charset="0"/>
                                      <a:ea typeface="Times New Roman" panose="02020603050405020304" pitchFamily="18" charset="0"/>
                                    </a:rPr>
                                    <m:t>1</m:t>
                                  </m:r>
                                </m:sub>
                              </m:sSub>
                            </m:e>
                          </m:func>
                        </m:den>
                      </m:f>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panose="02040503050406030204" pitchFamily="18" charset="0"/>
                              <a:ea typeface="Times New Roman" panose="02020603050405020304" pitchFamily="18" charset="0"/>
                            </a:rPr>
                          </m:ctrlPr>
                        </m:fPr>
                        <m:num>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2</m:t>
                              </m:r>
                            </m:sub>
                          </m:sSub>
                        </m:num>
                        <m:den>
                          <m:func>
                            <m:funcPr>
                              <m:ctrlPr>
                                <a:rPr lang="en-US" sz="2400" i="1">
                                  <a:solidFill>
                                    <a:schemeClr val="tx1"/>
                                  </a:solidFill>
                                  <a:effectLst/>
                                  <a:latin typeface="Cambria Math" panose="02040503050406030204" pitchFamily="18" charset="0"/>
                                  <a:ea typeface="Times New Roman" panose="02020603050405020304" pitchFamily="18" charset="0"/>
                                </a:rPr>
                              </m:ctrlPr>
                            </m:funcPr>
                            <m:fName>
                              <m:r>
                                <m:rPr>
                                  <m:sty m:val="p"/>
                                </m:rPr>
                                <a:rPr lang="en-US" sz="2400">
                                  <a:solidFill>
                                    <a:schemeClr val="tx1"/>
                                  </a:solidFill>
                                  <a:effectLst/>
                                  <a:latin typeface="Cambria Math" panose="02040503050406030204" pitchFamily="18" charset="0"/>
                                  <a:ea typeface="Times New Roman" panose="02020603050405020304" pitchFamily="18" charset="0"/>
                                </a:rPr>
                                <m:t>sin</m:t>
                              </m:r>
                            </m:fName>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𝛽</m:t>
                                  </m:r>
                                </m:e>
                                <m:sub>
                                  <m:r>
                                    <a:rPr lang="en-US" sz="2400" i="1">
                                      <a:solidFill>
                                        <a:schemeClr val="tx1"/>
                                      </a:solidFill>
                                      <a:effectLst/>
                                      <a:latin typeface="Cambria Math" panose="02040503050406030204" pitchFamily="18" charset="0"/>
                                      <a:ea typeface="Times New Roman" panose="02020603050405020304" pitchFamily="18" charset="0"/>
                                    </a:rPr>
                                    <m:t>2</m:t>
                                  </m:r>
                                </m:sub>
                              </m:sSub>
                            </m:e>
                          </m:func>
                        </m:den>
                      </m:f>
                    </m:oMath>
                  </m:oMathPara>
                </a14:m>
                <a:endPar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Mà </a:t>
                </a:r>
                <a14:m>
                  <m:oMath xmlns:m="http://schemas.openxmlformats.org/officeDocument/2006/math">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𝛽</m:t>
                        </m:r>
                      </m:e>
                      <m:sub>
                        <m:r>
                          <a:rPr lang="en-US" sz="2400" i="1">
                            <a:solidFill>
                              <a:schemeClr val="tx1"/>
                            </a:solidFill>
                            <a:effectLst/>
                            <a:latin typeface="Cambria Math" panose="02040503050406030204" pitchFamily="18" charset="0"/>
                            <a:ea typeface="Times New Roman" panose="02020603050405020304" pitchFamily="18" charset="0"/>
                          </a:rPr>
                          <m:t>1</m:t>
                        </m:r>
                      </m:sub>
                    </m:sSub>
                    <m:r>
                      <a:rPr lang="en-US" sz="2400" i="1">
                        <a:solidFill>
                          <a:schemeClr val="tx1"/>
                        </a:solidFill>
                        <a:effectLst/>
                        <a:latin typeface="Cambria Math" panose="02040503050406030204" pitchFamily="18" charset="0"/>
                        <a:ea typeface="Times New Roman" panose="02020603050405020304" pitchFamily="18" charset="0"/>
                      </a:rPr>
                      <m:t>=</m:t>
                    </m:r>
                    <m:sSup>
                      <m:sSupPr>
                        <m:ctrlPr>
                          <a:rPr lang="en-US" sz="2400" i="1">
                            <a:solidFill>
                              <a:schemeClr val="tx1"/>
                            </a:solidFill>
                            <a:effectLst/>
                            <a:latin typeface="Cambria Math" panose="02040503050406030204" pitchFamily="18" charset="0"/>
                            <a:ea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rPr>
                          <m:t>90</m:t>
                        </m:r>
                      </m:e>
                      <m:sup>
                        <m:r>
                          <a:rPr lang="en-US" sz="2400" i="1">
                            <a:solidFill>
                              <a:schemeClr val="tx1"/>
                            </a:solidFill>
                            <a:effectLst/>
                            <a:latin typeface="Cambria Math" panose="02040503050406030204" pitchFamily="18" charset="0"/>
                            <a:ea typeface="Times New Roman" panose="02020603050405020304" pitchFamily="18" charset="0"/>
                          </a:rPr>
                          <m:t>𝑜</m:t>
                        </m:r>
                      </m:sup>
                    </m:sSup>
                    <m:r>
                      <a:rPr lang="en-US" sz="2400" i="1">
                        <a:solidFill>
                          <a:schemeClr val="tx1"/>
                        </a:solidFill>
                        <a:effectLst/>
                        <a:latin typeface="Cambria Math" panose="02040503050406030204" pitchFamily="18" charset="0"/>
                        <a:ea typeface="Times New Roman" panose="02020603050405020304" pitchFamily="18" charset="0"/>
                      </a:rPr>
                      <m:t>−</m:t>
                    </m:r>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𝛼</m:t>
                        </m:r>
                      </m:e>
                      <m:sub>
                        <m:r>
                          <a:rPr lang="en-US" sz="2400" i="1">
                            <a:solidFill>
                              <a:schemeClr val="tx1"/>
                            </a:solidFill>
                            <a:effectLst/>
                            <a:latin typeface="Cambria Math" panose="02040503050406030204" pitchFamily="18" charset="0"/>
                            <a:ea typeface="Times New Roman" panose="02020603050405020304" pitchFamily="18" charset="0"/>
                          </a:rPr>
                          <m:t>1</m:t>
                        </m:r>
                      </m:sub>
                    </m:sSub>
                    <m:r>
                      <a:rPr lang="en-US" sz="2400" i="1">
                        <a:solidFill>
                          <a:schemeClr val="tx1"/>
                        </a:solidFill>
                        <a:effectLst/>
                        <a:latin typeface="Cambria Math" panose="02040503050406030204" pitchFamily="18" charset="0"/>
                        <a:ea typeface="Times New Roman" panose="02020603050405020304" pitchFamily="18" charset="0"/>
                      </a:rPr>
                      <m:t>=</m:t>
                    </m:r>
                    <m:sSup>
                      <m:sSupPr>
                        <m:ctrlPr>
                          <a:rPr lang="en-US" sz="2400" i="1">
                            <a:solidFill>
                              <a:schemeClr val="tx1"/>
                            </a:solidFill>
                            <a:effectLst/>
                            <a:latin typeface="Cambria Math" panose="02040503050406030204" pitchFamily="18" charset="0"/>
                            <a:ea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rPr>
                          <m:t>90</m:t>
                        </m:r>
                      </m:e>
                      <m:sup>
                        <m:r>
                          <a:rPr lang="en-US" sz="2400" i="1">
                            <a:solidFill>
                              <a:schemeClr val="tx1"/>
                            </a:solidFill>
                            <a:effectLst/>
                            <a:latin typeface="Cambria Math" panose="02040503050406030204" pitchFamily="18" charset="0"/>
                            <a:ea typeface="Times New Roman" panose="02020603050405020304" pitchFamily="18" charset="0"/>
                          </a:rPr>
                          <m:t>𝑜</m:t>
                        </m:r>
                      </m:sup>
                    </m:sSup>
                    <m:r>
                      <a:rPr lang="en-US" sz="2400" i="1">
                        <a:solidFill>
                          <a:schemeClr val="tx1"/>
                        </a:solidFill>
                        <a:effectLst/>
                        <a:latin typeface="Cambria Math" panose="02040503050406030204" pitchFamily="18" charset="0"/>
                        <a:ea typeface="Times New Roman" panose="02020603050405020304" pitchFamily="18" charset="0"/>
                      </a:rPr>
                      <m:t>−</m:t>
                    </m:r>
                    <m:sSup>
                      <m:sSupPr>
                        <m:ctrlPr>
                          <a:rPr lang="en-US" sz="2400" i="1">
                            <a:solidFill>
                              <a:schemeClr val="tx1"/>
                            </a:solidFill>
                            <a:effectLst/>
                            <a:latin typeface="Cambria Math" panose="02040503050406030204" pitchFamily="18" charset="0"/>
                            <a:ea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rPr>
                          <m:t>14</m:t>
                        </m:r>
                      </m:e>
                      <m:sup>
                        <m:r>
                          <a:rPr lang="en-US" sz="2400" i="1">
                            <a:solidFill>
                              <a:schemeClr val="tx1"/>
                            </a:solidFill>
                            <a:effectLst/>
                            <a:latin typeface="Cambria Math" panose="02040503050406030204" pitchFamily="18" charset="0"/>
                            <a:ea typeface="Times New Roman" panose="02020603050405020304" pitchFamily="18" charset="0"/>
                          </a:rPr>
                          <m:t>𝑜</m:t>
                        </m:r>
                      </m:sup>
                    </m:sSup>
                    <m:r>
                      <a:rPr lang="en-US" sz="2400" i="1">
                        <a:solidFill>
                          <a:schemeClr val="tx1"/>
                        </a:solidFill>
                        <a:effectLst/>
                        <a:latin typeface="Cambria Math" panose="02040503050406030204" pitchFamily="18" charset="0"/>
                        <a:ea typeface="Times New Roman" panose="02020603050405020304" pitchFamily="18" charset="0"/>
                      </a:rPr>
                      <m:t>=</m:t>
                    </m:r>
                    <m:sSup>
                      <m:sSupPr>
                        <m:ctrlPr>
                          <a:rPr lang="en-US" sz="2400" i="1">
                            <a:solidFill>
                              <a:schemeClr val="tx1"/>
                            </a:solidFill>
                            <a:effectLst/>
                            <a:latin typeface="Cambria Math" panose="02040503050406030204" pitchFamily="18" charset="0"/>
                            <a:ea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rPr>
                          <m:t>76</m:t>
                        </m:r>
                      </m:e>
                      <m:sup>
                        <m:r>
                          <a:rPr lang="en-US" sz="2400" i="1">
                            <a:solidFill>
                              <a:schemeClr val="tx1"/>
                            </a:solidFill>
                            <a:effectLst/>
                            <a:latin typeface="Cambria Math" panose="02040503050406030204" pitchFamily="18" charset="0"/>
                            <a:ea typeface="Times New Roman" panose="02020603050405020304" pitchFamily="18" charset="0"/>
                          </a:rPr>
                          <m:t>𝑜</m:t>
                        </m:r>
                      </m:sup>
                    </m:sSup>
                  </m:oMath>
                </a14:m>
                <a:endPar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14:m>
                  <m:oMathPara xmlns:m="http://schemas.openxmlformats.org/officeDocument/2006/math">
                    <m:oMathParaPr>
                      <m:jc m:val="centerGroup"/>
                    </m:oMathParaPr>
                    <m:oMath xmlns:m="http://schemas.openxmlformats.org/officeDocument/2006/math">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𝛽</m:t>
                          </m:r>
                        </m:e>
                        <m:sub>
                          <m:r>
                            <a:rPr lang="en-US" sz="2400" i="1">
                              <a:solidFill>
                                <a:schemeClr val="tx1"/>
                              </a:solidFill>
                              <a:effectLst/>
                              <a:latin typeface="Cambria Math" panose="02040503050406030204" pitchFamily="18" charset="0"/>
                              <a:ea typeface="Times New Roman" panose="02020603050405020304" pitchFamily="18" charset="0"/>
                            </a:rPr>
                            <m:t>2</m:t>
                          </m:r>
                        </m:sub>
                      </m:sSub>
                      <m:r>
                        <a:rPr lang="en-US" sz="2400" i="1">
                          <a:solidFill>
                            <a:schemeClr val="tx1"/>
                          </a:solidFill>
                          <a:effectLst/>
                          <a:latin typeface="Cambria Math" panose="02040503050406030204" pitchFamily="18" charset="0"/>
                          <a:ea typeface="Times New Roman" panose="02020603050405020304" pitchFamily="18" charset="0"/>
                        </a:rPr>
                        <m:t>=</m:t>
                      </m:r>
                      <m:sSup>
                        <m:sSupPr>
                          <m:ctrlPr>
                            <a:rPr lang="en-US" sz="2400" i="1">
                              <a:solidFill>
                                <a:schemeClr val="tx1"/>
                              </a:solidFill>
                              <a:effectLst/>
                              <a:latin typeface="Cambria Math" panose="02040503050406030204" pitchFamily="18" charset="0"/>
                              <a:ea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rPr>
                            <m:t>90</m:t>
                          </m:r>
                        </m:e>
                        <m:sup>
                          <m:r>
                            <a:rPr lang="en-US" sz="2400" i="1">
                              <a:solidFill>
                                <a:schemeClr val="tx1"/>
                              </a:solidFill>
                              <a:effectLst/>
                              <a:latin typeface="Cambria Math" panose="02040503050406030204" pitchFamily="18" charset="0"/>
                              <a:ea typeface="Times New Roman" panose="02020603050405020304" pitchFamily="18" charset="0"/>
                            </a:rPr>
                            <m:t>𝑜</m:t>
                          </m:r>
                        </m:sup>
                      </m:sSup>
                      <m:r>
                        <a:rPr lang="en-US" sz="2400" i="1">
                          <a:solidFill>
                            <a:schemeClr val="tx1"/>
                          </a:solidFill>
                          <a:effectLst/>
                          <a:latin typeface="Cambria Math" panose="02040503050406030204" pitchFamily="18" charset="0"/>
                          <a:ea typeface="Times New Roman" panose="02020603050405020304" pitchFamily="18" charset="0"/>
                        </a:rPr>
                        <m:t>−</m:t>
                      </m:r>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𝛼</m:t>
                          </m:r>
                        </m:e>
                        <m:sub>
                          <m:r>
                            <a:rPr lang="en-US" sz="2400" i="1">
                              <a:solidFill>
                                <a:schemeClr val="tx1"/>
                              </a:solidFill>
                              <a:effectLst/>
                              <a:latin typeface="Cambria Math" panose="02040503050406030204" pitchFamily="18" charset="0"/>
                              <a:ea typeface="Times New Roman" panose="02020603050405020304" pitchFamily="18" charset="0"/>
                            </a:rPr>
                            <m:t>2</m:t>
                          </m:r>
                        </m:sub>
                      </m:sSub>
                      <m:r>
                        <a:rPr lang="en-US" sz="2400" i="1">
                          <a:solidFill>
                            <a:schemeClr val="tx1"/>
                          </a:solidFill>
                          <a:effectLst/>
                          <a:latin typeface="Cambria Math" panose="02040503050406030204" pitchFamily="18" charset="0"/>
                          <a:ea typeface="Times New Roman" panose="02020603050405020304" pitchFamily="18" charset="0"/>
                        </a:rPr>
                        <m:t>=</m:t>
                      </m:r>
                      <m:sSup>
                        <m:sSupPr>
                          <m:ctrlPr>
                            <a:rPr lang="en-US" sz="2400" i="1">
                              <a:solidFill>
                                <a:schemeClr val="tx1"/>
                              </a:solidFill>
                              <a:effectLst/>
                              <a:latin typeface="Cambria Math" panose="02040503050406030204" pitchFamily="18" charset="0"/>
                              <a:ea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rPr>
                            <m:t>90</m:t>
                          </m:r>
                        </m:e>
                        <m:sup>
                          <m:r>
                            <a:rPr lang="en-US" sz="2400" i="1">
                              <a:solidFill>
                                <a:schemeClr val="tx1"/>
                              </a:solidFill>
                              <a:effectLst/>
                              <a:latin typeface="Cambria Math" panose="02040503050406030204" pitchFamily="18" charset="0"/>
                              <a:ea typeface="Times New Roman" panose="02020603050405020304" pitchFamily="18" charset="0"/>
                            </a:rPr>
                            <m:t>𝑜</m:t>
                          </m:r>
                        </m:sup>
                      </m:sSup>
                      <m:r>
                        <a:rPr lang="en-US" sz="2400" i="1">
                          <a:solidFill>
                            <a:schemeClr val="tx1"/>
                          </a:solidFill>
                          <a:effectLst/>
                          <a:latin typeface="Cambria Math" panose="02040503050406030204" pitchFamily="18" charset="0"/>
                          <a:ea typeface="Times New Roman" panose="02020603050405020304" pitchFamily="18" charset="0"/>
                        </a:rPr>
                        <m:t>−</m:t>
                      </m:r>
                      <m:sSup>
                        <m:sSupPr>
                          <m:ctrlPr>
                            <a:rPr lang="en-US" sz="2400" i="1">
                              <a:solidFill>
                                <a:schemeClr val="tx1"/>
                              </a:solidFill>
                              <a:effectLst/>
                              <a:latin typeface="Cambria Math" panose="02040503050406030204" pitchFamily="18" charset="0"/>
                              <a:ea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rPr>
                            <m:t>20</m:t>
                          </m:r>
                        </m:e>
                        <m:sup>
                          <m:r>
                            <a:rPr lang="en-US" sz="2400" i="1">
                              <a:solidFill>
                                <a:schemeClr val="tx1"/>
                              </a:solidFill>
                              <a:effectLst/>
                              <a:latin typeface="Cambria Math" panose="02040503050406030204" pitchFamily="18" charset="0"/>
                              <a:ea typeface="Times New Roman" panose="02020603050405020304" pitchFamily="18" charset="0"/>
                            </a:rPr>
                            <m:t>𝑜</m:t>
                          </m:r>
                        </m:sup>
                      </m:sSup>
                      <m:r>
                        <a:rPr lang="en-US" sz="2400" i="1">
                          <a:solidFill>
                            <a:schemeClr val="tx1"/>
                          </a:solidFill>
                          <a:effectLst/>
                          <a:latin typeface="Cambria Math" panose="02040503050406030204" pitchFamily="18" charset="0"/>
                          <a:ea typeface="Times New Roman" panose="02020603050405020304" pitchFamily="18" charset="0"/>
                        </a:rPr>
                        <m:t>=</m:t>
                      </m:r>
                      <m:sSup>
                        <m:sSupPr>
                          <m:ctrlPr>
                            <a:rPr lang="en-US" sz="2400" i="1">
                              <a:solidFill>
                                <a:schemeClr val="tx1"/>
                              </a:solidFill>
                              <a:effectLst/>
                              <a:latin typeface="Cambria Math" panose="02040503050406030204" pitchFamily="18" charset="0"/>
                              <a:ea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rPr>
                            <m:t>70</m:t>
                          </m:r>
                        </m:e>
                        <m:sup>
                          <m:r>
                            <a:rPr lang="en-US" sz="2400" i="1">
                              <a:solidFill>
                                <a:schemeClr val="tx1"/>
                              </a:solidFill>
                              <a:effectLst/>
                              <a:latin typeface="Cambria Math" panose="02040503050406030204" pitchFamily="18" charset="0"/>
                              <a:ea typeface="Times New Roman" panose="02020603050405020304" pitchFamily="18" charset="0"/>
                            </a:rPr>
                            <m:t>𝑜</m:t>
                          </m:r>
                        </m:sup>
                      </m:sSup>
                    </m:oMath>
                  </m:oMathPara>
                </a14:m>
                <a:endPar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Như vậy </a:t>
                </a:r>
                <a14:m>
                  <m:oMath xmlns:m="http://schemas.openxmlformats.org/officeDocument/2006/math">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𝛽</m:t>
                        </m:r>
                      </m:e>
                      <m:sub>
                        <m:r>
                          <a:rPr lang="en-US" sz="2400" i="1">
                            <a:solidFill>
                              <a:schemeClr val="tx1"/>
                            </a:solidFill>
                            <a:effectLst/>
                            <a:latin typeface="Cambria Math" panose="02040503050406030204" pitchFamily="18" charset="0"/>
                            <a:ea typeface="Times New Roman" panose="02020603050405020304" pitchFamily="18" charset="0"/>
                          </a:rPr>
                          <m:t>1</m:t>
                        </m:r>
                      </m:sub>
                    </m:sSub>
                    <m:r>
                      <a:rPr lang="en-US" sz="2400" i="1">
                        <a:solidFill>
                          <a:schemeClr val="tx1"/>
                        </a:solidFill>
                        <a:effectLst/>
                        <a:latin typeface="Cambria Math" panose="02040503050406030204" pitchFamily="18" charset="0"/>
                        <a:ea typeface="Times New Roman" panose="02020603050405020304" pitchFamily="18" charset="0"/>
                      </a:rPr>
                      <m:t>&gt;</m:t>
                    </m:r>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𝛽</m:t>
                        </m:r>
                      </m:e>
                      <m:sub>
                        <m:r>
                          <a:rPr lang="en-US" sz="2400" i="1">
                            <a:solidFill>
                              <a:schemeClr val="tx1"/>
                            </a:solidFill>
                            <a:effectLst/>
                            <a:latin typeface="Cambria Math" panose="02040503050406030204" pitchFamily="18" charset="0"/>
                            <a:ea typeface="Times New Roman" panose="02020603050405020304" pitchFamily="18" charset="0"/>
                          </a:rPr>
                          <m:t>2</m:t>
                        </m:r>
                      </m:sub>
                    </m:sSub>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nên </a:t>
                </a:r>
                <a14:m>
                  <m:oMath xmlns:m="http://schemas.openxmlformats.org/officeDocument/2006/math">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2</m:t>
                            </m:r>
                          </m:sub>
                        </m:sSub>
                      </m:e>
                    </m:acc>
                    <m:r>
                      <a:rPr lang="en-US" sz="2400" i="1">
                        <a:solidFill>
                          <a:schemeClr val="tx1"/>
                        </a:solidFill>
                        <a:effectLst/>
                        <a:latin typeface="Cambria Math" panose="02040503050406030204" pitchFamily="18" charset="0"/>
                        <a:ea typeface="Times New Roman" panose="02020603050405020304" pitchFamily="18" charset="0"/>
                      </a:rPr>
                      <m:t>&gt;</m:t>
                    </m:r>
                    <m:acc>
                      <m:accPr>
                        <m:chr m:val="⃗"/>
                        <m:ctrlPr>
                          <a:rPr lang="en-US" sz="2400" i="1">
                            <a:solidFill>
                              <a:schemeClr val="tx1"/>
                            </a:solidFill>
                            <a:effectLst/>
                            <a:latin typeface="Cambria Math" panose="02040503050406030204" pitchFamily="18" charset="0"/>
                            <a:ea typeface="Times New Roman" panose="02020603050405020304" pitchFamily="18" charset="0"/>
                          </a:rPr>
                        </m:ctrlPr>
                      </m:accPr>
                      <m:e>
                        <m:sSub>
                          <m:sSubPr>
                            <m:ctrlPr>
                              <a:rPr lang="en-US" sz="2400" i="1">
                                <a:solidFill>
                                  <a:schemeClr val="tx1"/>
                                </a:solidFill>
                                <a:effectLst/>
                                <a:latin typeface="Cambria Math" panose="02040503050406030204" pitchFamily="18" charset="0"/>
                                <a:ea typeface="Times New Roman" panose="020206030504050203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rPr>
                              <m:t>1</m:t>
                            </m:r>
                          </m:sub>
                        </m:sSub>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t>
                </a:r>
              </a:p>
            </p:txBody>
          </p:sp>
        </mc:Choice>
        <mc:Fallback xmlns="">
          <p:sp>
            <p:nvSpPr>
              <p:cNvPr id="9" name="TextBox 8" descr="n16 zalo Nguyen Doan Thao Trang">
                <a:extLst>
                  <a:ext uri="{FF2B5EF4-FFF2-40B4-BE49-F238E27FC236}">
                    <a16:creationId xmlns:a16="http://schemas.microsoft.com/office/drawing/2014/main" id="{C5B706C3-19A1-AA06-1595-941E47853A6E}"/>
                  </a:ext>
                </a:extLst>
              </p:cNvPr>
              <p:cNvSpPr txBox="1">
                <a:spLocks noRot="1" noChangeAspect="1" noMove="1" noResize="1" noEditPoints="1" noAdjustHandles="1" noChangeArrowheads="1" noChangeShapeType="1" noTextEdit="1"/>
              </p:cNvSpPr>
              <p:nvPr/>
            </p:nvSpPr>
            <p:spPr>
              <a:xfrm>
                <a:off x="290466" y="2823679"/>
                <a:ext cx="7881984" cy="3982116"/>
              </a:xfrm>
              <a:prstGeom prst="rect">
                <a:avLst/>
              </a:prstGeom>
              <a:blipFill>
                <a:blip r:embed="rId2"/>
                <a:stretch>
                  <a:fillRect l="-1237" t="-1072" r="-1160" b="-2757"/>
                </a:stretch>
              </a:blipFill>
            </p:spPr>
            <p:txBody>
              <a:bodyPr/>
              <a:lstStyle/>
              <a:p>
                <a:r>
                  <a:rPr lang="en-US">
                    <a:noFill/>
                  </a:rPr>
                  <a:t> </a:t>
                </a:r>
              </a:p>
            </p:txBody>
          </p:sp>
        </mc:Fallback>
      </mc:AlternateContent>
      <p:pic>
        <p:nvPicPr>
          <p:cNvPr id="14" name="Picture 13" descr="n16 zalo Nguyen Doan Thao Trang">
            <a:extLst>
              <a:ext uri="{FF2B5EF4-FFF2-40B4-BE49-F238E27FC236}">
                <a16:creationId xmlns:a16="http://schemas.microsoft.com/office/drawing/2014/main" xmlns="" id="{6F2410ED-A3EA-4AC4-D6DC-753B06336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1" y="3310645"/>
            <a:ext cx="3800184" cy="2489214"/>
          </a:xfrm>
          <a:prstGeom prst="rect">
            <a:avLst/>
          </a:prstGeom>
        </p:spPr>
      </p:pic>
      <p:pic>
        <p:nvPicPr>
          <p:cNvPr id="17" name="Picture 16" descr="n16 zalo Nguyen Doan Thao Trang">
            <a:extLst>
              <a:ext uri="{FF2B5EF4-FFF2-40B4-BE49-F238E27FC236}">
                <a16:creationId xmlns:a16="http://schemas.microsoft.com/office/drawing/2014/main" xmlns="" id="{5AF36D75-04AA-88CE-5322-390C8F27AF46}"/>
              </a:ext>
            </a:extLst>
          </p:cNvPr>
          <p:cNvPicPr>
            <a:picLocks noChangeAspect="1"/>
          </p:cNvPicPr>
          <p:nvPr/>
        </p:nvPicPr>
        <p:blipFill rotWithShape="1">
          <a:blip r:embed="rId4"/>
          <a:srcRect l="3835" r="10169" b="7418"/>
          <a:stretch/>
        </p:blipFill>
        <p:spPr>
          <a:xfrm>
            <a:off x="8229600" y="928430"/>
            <a:ext cx="3800184" cy="2123891"/>
          </a:xfrm>
          <a:prstGeom prst="rect">
            <a:avLst/>
          </a:prstGeom>
        </p:spPr>
      </p:pic>
      <mc:AlternateContent xmlns:mc="http://schemas.openxmlformats.org/markup-compatibility/2006" xmlns:a14="http://schemas.microsoft.com/office/drawing/2010/main">
        <mc:Choice Requires="a14">
          <p:sp>
            <p:nvSpPr>
              <p:cNvPr id="18" name="Arrow: Pentagon 17" descr="n16 zalo Nguyen Doan Thao Trang">
                <a:extLst>
                  <a:ext uri="{FF2B5EF4-FFF2-40B4-BE49-F238E27FC236}">
                    <a16:creationId xmlns:a16="http://schemas.microsoft.com/office/drawing/2014/main" xmlns="" id="{0E930EA5-4659-DC86-F9CE-4AD3E20DC89A}"/>
                  </a:ext>
                </a:extLst>
              </p:cNvPr>
              <p:cNvSpPr/>
              <p:nvPr/>
            </p:nvSpPr>
            <p:spPr>
              <a:xfrm flipH="1">
                <a:off x="535282" y="1123950"/>
                <a:ext cx="7560967" cy="1554480"/>
              </a:xfrm>
              <a:prstGeom prst="homePlate">
                <a:avLst>
                  <a:gd name="adj" fmla="val 33897"/>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Một con khỉ biểu diễn xiếc treo mình cân bằng trên một sợi dây bằng một tay như hình 17.7. Hãy cho biết trong hai lực căng xuất hiện trên dây (</a:t>
                </a:r>
                <a14:m>
                  <m:oMath xmlns:m="http://schemas.openxmlformats.org/officeDocument/2006/math">
                    <m:acc>
                      <m:accPr>
                        <m:chr m:val="⃗"/>
                        <m:ctrlPr>
                          <a:rPr lang="en-US" sz="2400" i="1">
                            <a:solidFill>
                              <a:schemeClr val="tx1"/>
                            </a:solidFill>
                            <a:effectLst/>
                            <a:latin typeface="Cambria Math" panose="02040503050406030204" pitchFamily="18" charset="0"/>
                          </a:rPr>
                        </m:ctrlPr>
                      </m:accPr>
                      <m:e>
                        <m:sSub>
                          <m:sSubPr>
                            <m:ctrlPr>
                              <a:rPr lang="en-US" sz="2400" i="1">
                                <a:solidFill>
                                  <a:schemeClr val="tx1"/>
                                </a:solidFill>
                                <a:effectLst/>
                                <a:latin typeface="Cambria Math" panose="020405030504060302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và </a:t>
                </a:r>
                <a14:m>
                  <m:oMath xmlns:m="http://schemas.openxmlformats.org/officeDocument/2006/math">
                    <m:acc>
                      <m:accPr>
                        <m:chr m:val="⃗"/>
                        <m:ctrlPr>
                          <a:rPr lang="en-US" sz="2400" i="1">
                            <a:solidFill>
                              <a:schemeClr val="tx1"/>
                            </a:solidFill>
                            <a:effectLst/>
                            <a:latin typeface="Cambria Math" panose="02040503050406030204" pitchFamily="18" charset="0"/>
                          </a:rPr>
                        </m:ctrlPr>
                      </m:accPr>
                      <m:e>
                        <m:sSub>
                          <m:sSubPr>
                            <m:ctrlPr>
                              <a:rPr lang="en-US" sz="2400" i="1">
                                <a:solidFill>
                                  <a:schemeClr val="tx1"/>
                                </a:solidFill>
                                <a:effectLst/>
                                <a:latin typeface="Cambria Math" panose="02040503050406030204" pitchFamily="18" charset="0"/>
                              </a:rPr>
                            </m:ctrlPr>
                          </m:sSub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lực nào có cường độ lớn hơn. Tại sao?</a:t>
                </a:r>
              </a:p>
            </p:txBody>
          </p:sp>
        </mc:Choice>
        <mc:Fallback xmlns="">
          <p:sp>
            <p:nvSpPr>
              <p:cNvPr id="18" name="Arrow: Pentagon 17" descr="n16 zalo Nguyen Doan Thao Trang">
                <a:extLst>
                  <a:ext uri="{FF2B5EF4-FFF2-40B4-BE49-F238E27FC236}">
                    <a16:creationId xmlns:a16="http://schemas.microsoft.com/office/drawing/2014/main" id="{0E930EA5-4659-DC86-F9CE-4AD3E20DC89A}"/>
                  </a:ext>
                </a:extLst>
              </p:cNvPr>
              <p:cNvSpPr>
                <a:spLocks noRot="1" noChangeAspect="1" noMove="1" noResize="1" noEditPoints="1" noAdjustHandles="1" noChangeArrowheads="1" noChangeShapeType="1" noTextEdit="1"/>
              </p:cNvSpPr>
              <p:nvPr/>
            </p:nvSpPr>
            <p:spPr>
              <a:xfrm flipH="1">
                <a:off x="535282" y="1123950"/>
                <a:ext cx="7560967" cy="1554480"/>
              </a:xfrm>
              <a:prstGeom prst="homePlate">
                <a:avLst>
                  <a:gd name="adj" fmla="val 33897"/>
                </a:avLst>
              </a:prstGeom>
              <a:blipFill>
                <a:blip r:embed="rId5"/>
                <a:stretch>
                  <a:fillRect t="-5058" r="-1207" b="-11673"/>
                </a:stretch>
              </a:blipFill>
              <a:ln>
                <a:solidFill>
                  <a:schemeClr val="bg1"/>
                </a:solidFill>
              </a:ln>
            </p:spPr>
            <p:txBody>
              <a:bodyPr/>
              <a:lstStyle/>
              <a:p>
                <a:r>
                  <a:rPr lang="en-US">
                    <a:noFill/>
                  </a:rPr>
                  <a:t> </a:t>
                </a:r>
              </a:p>
            </p:txBody>
          </p:sp>
        </mc:Fallback>
      </mc:AlternateContent>
      <p:sp>
        <p:nvSpPr>
          <p:cNvPr id="19" name="Oval 18" descr="n16 zalo Nguyen Doan Thao Trang">
            <a:extLst>
              <a:ext uri="{FF2B5EF4-FFF2-40B4-BE49-F238E27FC236}">
                <a16:creationId xmlns:a16="http://schemas.microsoft.com/office/drawing/2014/main" xmlns="" id="{570B9D39-AEC8-35AD-7713-07597D106096}"/>
              </a:ext>
            </a:extLst>
          </p:cNvPr>
          <p:cNvSpPr/>
          <p:nvPr/>
        </p:nvSpPr>
        <p:spPr>
          <a:xfrm>
            <a:off x="162216" y="1523311"/>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Tree>
    <p:extLst>
      <p:ext uri="{BB962C8B-B14F-4D97-AF65-F5344CB8AC3E}">
        <p14:creationId xmlns:p14="http://schemas.microsoft.com/office/powerpoint/2010/main" val="22241973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left)">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wipe(left)">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wipe(left)">
                                      <p:cBhvr>
                                        <p:cTn id="4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16 zalo Nguyen Doan Thao Trang">
            <a:extLst>
              <a:ext uri="{FF2B5EF4-FFF2-40B4-BE49-F238E27FC236}">
                <a16:creationId xmlns:a16="http://schemas.microsoft.com/office/drawing/2014/main" xmlns="" id="{5FCBD70D-EC63-5B50-4756-9F2915805DAF}"/>
              </a:ext>
            </a:extLst>
          </p:cNvPr>
          <p:cNvSpPr txBox="1"/>
          <p:nvPr/>
        </p:nvSpPr>
        <p:spPr>
          <a:xfrm>
            <a:off x="2673655" y="189156"/>
            <a:ext cx="68380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29C98"/>
                </a:solidFill>
                <a:effectLst/>
                <a:uLnTx/>
                <a:uFillTx/>
                <a:latin typeface="Segoe UI Black" panose="020B0A02040204020203" pitchFamily="34" charset="0"/>
                <a:ea typeface="Segoe UI Black" panose="020B0A02040204020203" pitchFamily="34" charset="0"/>
                <a:cs typeface="+mn-cs"/>
              </a:rPr>
              <a:t>NHIỆM VỤ VỀ NHÀ</a:t>
            </a:r>
          </a:p>
        </p:txBody>
      </p:sp>
      <p:sp>
        <p:nvSpPr>
          <p:cNvPr id="13" name="Arrow: Pentagon 12" descr="n16 zalo Nguyen Doan Thao Trang">
            <a:extLst>
              <a:ext uri="{FF2B5EF4-FFF2-40B4-BE49-F238E27FC236}">
                <a16:creationId xmlns:a16="http://schemas.microsoft.com/office/drawing/2014/main" xmlns="" id="{9EB2B673-6BBB-4A9F-5657-A05571124B8A}"/>
              </a:ext>
            </a:extLst>
          </p:cNvPr>
          <p:cNvSpPr/>
          <p:nvPr/>
        </p:nvSpPr>
        <p:spPr>
          <a:xfrm flipH="1">
            <a:off x="2635555" y="1436591"/>
            <a:ext cx="7244146" cy="814119"/>
          </a:xfrm>
          <a:prstGeom prst="homePlat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Giải thích được vật phẳng, đồng chất, có dạng hình học đối xứng nằm ở tâm đối xứng của vật.</a:t>
            </a:r>
          </a:p>
        </p:txBody>
      </p:sp>
      <p:sp>
        <p:nvSpPr>
          <p:cNvPr id="14" name="Oval 13" descr="n16 zalo Nguyen Doan Thao Trang">
            <a:extLst>
              <a:ext uri="{FF2B5EF4-FFF2-40B4-BE49-F238E27FC236}">
                <a16:creationId xmlns:a16="http://schemas.microsoft.com/office/drawing/2014/main" xmlns="" id="{FF88C956-2923-AA7D-8FB6-38C1E33D1EBA}"/>
              </a:ext>
            </a:extLst>
          </p:cNvPr>
          <p:cNvSpPr/>
          <p:nvPr/>
        </p:nvSpPr>
        <p:spPr>
          <a:xfrm>
            <a:off x="2233430" y="1483879"/>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1</a:t>
            </a:r>
          </a:p>
        </p:txBody>
      </p:sp>
      <p:sp>
        <p:nvSpPr>
          <p:cNvPr id="15" name="Arrow: Pentagon 14" descr="n16 zalo Nguyen Doan Thao Trang">
            <a:extLst>
              <a:ext uri="{FF2B5EF4-FFF2-40B4-BE49-F238E27FC236}">
                <a16:creationId xmlns:a16="http://schemas.microsoft.com/office/drawing/2014/main" xmlns="" id="{038A9836-4B37-AB62-EF21-3BB5ECB2FF62}"/>
              </a:ext>
            </a:extLst>
          </p:cNvPr>
          <p:cNvSpPr/>
          <p:nvPr/>
        </p:nvSpPr>
        <p:spPr>
          <a:xfrm flipH="1">
            <a:off x="2552046" y="2592282"/>
            <a:ext cx="7325251" cy="814119"/>
          </a:xfrm>
          <a:prstGeom prst="homePlat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Giải thích được vì sao các vệ tinh nhân tạo của </a:t>
            </a:r>
          </a:p>
          <a:p>
            <a:pPr algn="ct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Trái Đất cuối cùng đều rơi xuống Trái Đất.</a:t>
            </a:r>
            <a:endParaRPr lang="en-US" sz="2400">
              <a:solidFill>
                <a:schemeClr val="tx1"/>
              </a:solidFill>
              <a:latin typeface="Segoe UI" panose="020B0502040204020203" pitchFamily="34" charset="0"/>
              <a:cs typeface="Segoe UI" panose="020B0502040204020203" pitchFamily="34" charset="0"/>
            </a:endParaRPr>
          </a:p>
        </p:txBody>
      </p:sp>
      <p:sp>
        <p:nvSpPr>
          <p:cNvPr id="16" name="Oval 15" descr="n16 zalo Nguyen Doan Thao Trang">
            <a:extLst>
              <a:ext uri="{FF2B5EF4-FFF2-40B4-BE49-F238E27FC236}">
                <a16:creationId xmlns:a16="http://schemas.microsoft.com/office/drawing/2014/main" xmlns="" id="{A5300512-D9F3-261C-91A4-BFE2035BFC1B}"/>
              </a:ext>
            </a:extLst>
          </p:cNvPr>
          <p:cNvSpPr/>
          <p:nvPr/>
        </p:nvSpPr>
        <p:spPr>
          <a:xfrm>
            <a:off x="2231027" y="2650643"/>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2</a:t>
            </a:r>
          </a:p>
        </p:txBody>
      </p:sp>
      <p:sp>
        <p:nvSpPr>
          <p:cNvPr id="17" name="Arrow: Pentagon 16" descr="n16 zalo Nguyen Doan Thao Trang">
            <a:extLst>
              <a:ext uri="{FF2B5EF4-FFF2-40B4-BE49-F238E27FC236}">
                <a16:creationId xmlns:a16="http://schemas.microsoft.com/office/drawing/2014/main" xmlns="" id="{9CF8190F-0182-7973-7445-E937A65558AE}"/>
              </a:ext>
            </a:extLst>
          </p:cNvPr>
          <p:cNvSpPr/>
          <p:nvPr/>
        </p:nvSpPr>
        <p:spPr>
          <a:xfrm flipH="1">
            <a:off x="2633150" y="3743074"/>
            <a:ext cx="7244145" cy="814119"/>
          </a:xfrm>
          <a:prstGeom prst="homePlate">
            <a:avLst/>
          </a:prstGeom>
          <a:solidFill>
            <a:srgbClr val="94D2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Ô</a:t>
            </a:r>
            <a:r>
              <a:rPr lang="vi-VN"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n lại những nội dung chính của bài </a:t>
            </a:r>
            <a:endPar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ctr"/>
            <a:r>
              <a:rPr lang="vi-VN"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và làm bài tập SGK</a:t>
            </a:r>
            <a:endParaRPr lang="en-US" sz="2400">
              <a:solidFill>
                <a:schemeClr val="tx1"/>
              </a:solidFill>
              <a:latin typeface="Segoe UI" panose="020B0502040204020203" pitchFamily="34" charset="0"/>
              <a:cs typeface="Segoe UI" panose="020B0502040204020203" pitchFamily="34" charset="0"/>
            </a:endParaRPr>
          </a:p>
        </p:txBody>
      </p:sp>
      <p:sp>
        <p:nvSpPr>
          <p:cNvPr id="18" name="Oval 17" descr="n16 zalo Nguyen Doan Thao Trang">
            <a:extLst>
              <a:ext uri="{FF2B5EF4-FFF2-40B4-BE49-F238E27FC236}">
                <a16:creationId xmlns:a16="http://schemas.microsoft.com/office/drawing/2014/main" xmlns="" id="{C7A3B670-360D-FC82-EA12-EF69137A1CE5}"/>
              </a:ext>
            </a:extLst>
          </p:cNvPr>
          <p:cNvSpPr/>
          <p:nvPr/>
        </p:nvSpPr>
        <p:spPr>
          <a:xfrm>
            <a:off x="2231027" y="3790362"/>
            <a:ext cx="755758"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3</a:t>
            </a:r>
          </a:p>
        </p:txBody>
      </p:sp>
      <p:sp>
        <p:nvSpPr>
          <p:cNvPr id="19" name="Arrow: Pentagon 18" descr="n16 zalo Nguyen Doan Thao Trang">
            <a:extLst>
              <a:ext uri="{FF2B5EF4-FFF2-40B4-BE49-F238E27FC236}">
                <a16:creationId xmlns:a16="http://schemas.microsoft.com/office/drawing/2014/main" xmlns="" id="{AE1998BB-A55F-C8E3-1207-4286DA05790E}"/>
              </a:ext>
            </a:extLst>
          </p:cNvPr>
          <p:cNvSpPr/>
          <p:nvPr/>
        </p:nvSpPr>
        <p:spPr>
          <a:xfrm flipH="1">
            <a:off x="2552046" y="4909115"/>
            <a:ext cx="7325249" cy="814119"/>
          </a:xfrm>
          <a:prstGeom prst="homePlat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Xem trước bài </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18</a:t>
            </a:r>
            <a:r>
              <a:rPr lang="vi-VN"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r>
              <a:rPr lang="en-US" sz="24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Lực ma sát</a:t>
            </a:r>
            <a:endParaRPr lang="en-US" sz="2400">
              <a:solidFill>
                <a:schemeClr val="tx1"/>
              </a:solidFill>
              <a:latin typeface="Segoe UI" panose="020B0502040204020203" pitchFamily="34" charset="0"/>
              <a:cs typeface="Segoe UI" panose="020B0502040204020203" pitchFamily="34" charset="0"/>
            </a:endParaRPr>
          </a:p>
        </p:txBody>
      </p:sp>
      <p:sp>
        <p:nvSpPr>
          <p:cNvPr id="20" name="Oval 19" descr="n16 zalo Nguyen Doan Thao Trang">
            <a:extLst>
              <a:ext uri="{FF2B5EF4-FFF2-40B4-BE49-F238E27FC236}">
                <a16:creationId xmlns:a16="http://schemas.microsoft.com/office/drawing/2014/main" xmlns="" id="{4853AEA0-AF37-39F5-8AE7-539FC4C2140A}"/>
              </a:ext>
            </a:extLst>
          </p:cNvPr>
          <p:cNvSpPr/>
          <p:nvPr/>
        </p:nvSpPr>
        <p:spPr>
          <a:xfrm>
            <a:off x="2231027" y="4967476"/>
            <a:ext cx="755759" cy="755758"/>
          </a:xfrm>
          <a:prstGeom prst="ellipse">
            <a:avLst/>
          </a:prstGeom>
          <a:solidFill>
            <a:srgbClr val="EA8C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egoe UI Black" panose="020B0A02040204020203" pitchFamily="34" charset="0"/>
                <a:ea typeface="Segoe UI Black" panose="020B0A02040204020203" pitchFamily="34" charset="0"/>
              </a:rPr>
              <a:t>4</a:t>
            </a:r>
          </a:p>
        </p:txBody>
      </p:sp>
      <p:pic>
        <p:nvPicPr>
          <p:cNvPr id="10246" name="Picture 6" descr="n16 zalo Nguyen Doan Thao Trang">
            <a:extLst>
              <a:ext uri="{FF2B5EF4-FFF2-40B4-BE49-F238E27FC236}">
                <a16:creationId xmlns:a16="http://schemas.microsoft.com/office/drawing/2014/main" xmlns="" id="{5A2DDEEB-95DE-804F-5056-1C269FC5BC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05322"/>
            <a:ext cx="2269127" cy="165239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n16 zalo Nguyen Doan Thao Trang">
            <a:extLst>
              <a:ext uri="{FF2B5EF4-FFF2-40B4-BE49-F238E27FC236}">
                <a16:creationId xmlns:a16="http://schemas.microsoft.com/office/drawing/2014/main" xmlns="" id="{84E87C72-53A5-EEF3-7E17-BE545EDA9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3104" y="5198666"/>
            <a:ext cx="2288896" cy="171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0322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grpSp>
        <p:nvGrpSpPr>
          <p:cNvPr id="7" name="Group 6" descr="n16 zalo Nguyen Doan Thao Trang">
            <a:extLst>
              <a:ext uri="{FF2B5EF4-FFF2-40B4-BE49-F238E27FC236}">
                <a16:creationId xmlns:a16="http://schemas.microsoft.com/office/drawing/2014/main" xmlns="" id="{7A7267B7-85F1-8BEE-982B-BB893280F724}"/>
              </a:ext>
            </a:extLst>
          </p:cNvPr>
          <p:cNvGrpSpPr/>
          <p:nvPr/>
        </p:nvGrpSpPr>
        <p:grpSpPr>
          <a:xfrm>
            <a:off x="2935742" y="519996"/>
            <a:ext cx="6356888" cy="1139127"/>
            <a:chOff x="1432594" y="901473"/>
            <a:chExt cx="7667022" cy="1373897"/>
          </a:xfrm>
        </p:grpSpPr>
        <p:sp>
          <p:nvSpPr>
            <p:cNvPr id="4" name="TextBox 3">
              <a:extLst>
                <a:ext uri="{FF2B5EF4-FFF2-40B4-BE49-F238E27FC236}">
                  <a16:creationId xmlns:a16="http://schemas.microsoft.com/office/drawing/2014/main" xmlns="" id="{9A5A4CF5-4EAB-B249-FA28-ECDB9CE61952}"/>
                </a:ext>
              </a:extLst>
            </p:cNvPr>
            <p:cNvSpPr txBox="1"/>
            <p:nvPr/>
          </p:nvSpPr>
          <p:spPr>
            <a:xfrm>
              <a:off x="1661131" y="1022889"/>
              <a:ext cx="7209949" cy="1002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CHƯA CHÍNH XÁC!</a:t>
              </a:r>
            </a:p>
          </p:txBody>
        </p:sp>
        <p:sp>
          <p:nvSpPr>
            <p:cNvPr id="5" name="Rectangle 4">
              <a:extLst>
                <a:ext uri="{FF2B5EF4-FFF2-40B4-BE49-F238E27FC236}">
                  <a16:creationId xmlns:a16="http://schemas.microsoft.com/office/drawing/2014/main" xmlns="" id="{3E397CE3-F85F-DF7D-AA89-A2E50AF06F85}"/>
                </a:ext>
              </a:extLst>
            </p:cNvPr>
            <p:cNvSpPr/>
            <p:nvPr/>
          </p:nvSpPr>
          <p:spPr>
            <a:xfrm>
              <a:off x="1432594" y="901473"/>
              <a:ext cx="7667022" cy="1373897"/>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n16 zalo Nguyen Doan Thao Trang">
            <a:extLst>
              <a:ext uri="{FF2B5EF4-FFF2-40B4-BE49-F238E27FC236}">
                <a16:creationId xmlns:a16="http://schemas.microsoft.com/office/drawing/2014/main" xmlns="" id="{68972B1B-A797-CBAE-93EF-18F7B7D93297}"/>
              </a:ext>
            </a:extLst>
          </p:cNvPr>
          <p:cNvGrpSpPr/>
          <p:nvPr/>
        </p:nvGrpSpPr>
        <p:grpSpPr>
          <a:xfrm>
            <a:off x="5585531" y="2084521"/>
            <a:ext cx="1020938" cy="926775"/>
            <a:chOff x="5297837" y="2704453"/>
            <a:chExt cx="1596325" cy="1449093"/>
          </a:xfrm>
        </p:grpSpPr>
        <p:sp>
          <p:nvSpPr>
            <p:cNvPr id="6" name="Rectangle 5">
              <a:extLst>
                <a:ext uri="{FF2B5EF4-FFF2-40B4-BE49-F238E27FC236}">
                  <a16:creationId xmlns:a16="http://schemas.microsoft.com/office/drawing/2014/main" xmlns="" id="{1909DFC0-A9D9-880A-8E54-542C4B832B26}"/>
                </a:ext>
              </a:extLst>
            </p:cNvPr>
            <p:cNvSpPr/>
            <p:nvPr/>
          </p:nvSpPr>
          <p:spPr>
            <a:xfrm>
              <a:off x="5297837" y="2704453"/>
              <a:ext cx="1596325" cy="144909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A2A9ADC-AE8F-2B05-1ADF-F8D6500B4CFB}"/>
                </a:ext>
              </a:extLst>
            </p:cNvPr>
            <p:cNvCxnSpPr/>
            <p:nvPr/>
          </p:nvCxnSpPr>
          <p:spPr>
            <a:xfrm>
              <a:off x="5672380" y="3037668"/>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C8BC287-D55E-A054-237A-840E7566E4A2}"/>
                </a:ext>
              </a:extLst>
            </p:cNvPr>
            <p:cNvCxnSpPr>
              <a:cxnSpLocks/>
            </p:cNvCxnSpPr>
            <p:nvPr/>
          </p:nvCxnSpPr>
          <p:spPr>
            <a:xfrm rot="5400000">
              <a:off x="5672379" y="3060916"/>
              <a:ext cx="821410" cy="7749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Arrow: Pentagon 11" descr="n16 zalo Nguyen Doan Thao Trang">
            <a:hlinkClick r:id="rId3" action="ppaction://hlinksldjump"/>
            <a:extLst>
              <a:ext uri="{FF2B5EF4-FFF2-40B4-BE49-F238E27FC236}">
                <a16:creationId xmlns:a16="http://schemas.microsoft.com/office/drawing/2014/main" xmlns="" id="{2B324DD1-80E2-EC55-43D6-2394BB1DEEDF}"/>
              </a:ext>
            </a:extLst>
          </p:cNvPr>
          <p:cNvSpPr/>
          <p:nvPr/>
        </p:nvSpPr>
        <p:spPr>
          <a:xfrm>
            <a:off x="8276096" y="5653734"/>
            <a:ext cx="2908809" cy="926775"/>
          </a:xfrm>
          <a:prstGeom prst="homePlat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TIẾP</a:t>
            </a:r>
          </a:p>
        </p:txBody>
      </p:sp>
      <p:sp>
        <p:nvSpPr>
          <p:cNvPr id="13" name="TextBox 12" descr="n16 zalo Nguyen Doan Thao Trang">
            <a:extLst>
              <a:ext uri="{FF2B5EF4-FFF2-40B4-BE49-F238E27FC236}">
                <a16:creationId xmlns:a16="http://schemas.microsoft.com/office/drawing/2014/main" xmlns="" id="{B5F8749A-BA0B-BB47-7162-E9B35944DB2F}"/>
              </a:ext>
            </a:extLst>
          </p:cNvPr>
          <p:cNvSpPr txBox="1"/>
          <p:nvPr/>
        </p:nvSpPr>
        <p:spPr>
          <a:xfrm>
            <a:off x="993874" y="3084420"/>
            <a:ext cx="426270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Dancing Script" pitchFamily="2" charset="0"/>
                <a:ea typeface="+mn-ea"/>
                <a:cs typeface="+mn-cs"/>
              </a:rPr>
              <a:t>Đáp án đúng: </a:t>
            </a:r>
          </a:p>
        </p:txBody>
      </p:sp>
      <p:sp>
        <p:nvSpPr>
          <p:cNvPr id="15" name="TextBox 14" descr="n16 zalo Nguyen Doan Thao Trang">
            <a:extLst>
              <a:ext uri="{FF2B5EF4-FFF2-40B4-BE49-F238E27FC236}">
                <a16:creationId xmlns:a16="http://schemas.microsoft.com/office/drawing/2014/main" xmlns="" id="{45282362-BB83-F407-E931-06F8E4EFE06B}"/>
              </a:ext>
            </a:extLst>
          </p:cNvPr>
          <p:cNvSpPr txBox="1"/>
          <p:nvPr/>
        </p:nvSpPr>
        <p:spPr>
          <a:xfrm>
            <a:off x="1018670" y="4197136"/>
            <a:ext cx="1019103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 Trái</a:t>
            </a:r>
          </a:p>
        </p:txBody>
      </p:sp>
    </p:spTree>
    <p:extLst>
      <p:ext uri="{BB962C8B-B14F-4D97-AF65-F5344CB8AC3E}">
        <p14:creationId xmlns:p14="http://schemas.microsoft.com/office/powerpoint/2010/main" val="2782147464"/>
      </p:ext>
    </p:extLst>
  </p:cSld>
  <p:clrMapOvr>
    <a:masterClrMapping/>
  </p:clrMapOvr>
  <p:transition spd="slow">
    <p:sndAc>
      <p:stSnd>
        <p:snd r:embed="rId2" name="Te feud-buzzer.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5B66"/>
        </a:solidFill>
        <a:effectLst/>
      </p:bgPr>
    </p:bg>
    <p:spTree>
      <p:nvGrpSpPr>
        <p:cNvPr id="1" name=""/>
        <p:cNvGrpSpPr/>
        <p:nvPr/>
      </p:nvGrpSpPr>
      <p:grpSpPr>
        <a:xfrm>
          <a:off x="0" y="0"/>
          <a:ext cx="0" cy="0"/>
          <a:chOff x="0" y="0"/>
          <a:chExt cx="0" cy="0"/>
        </a:xfrm>
      </p:grpSpPr>
      <p:grpSp>
        <p:nvGrpSpPr>
          <p:cNvPr id="16" name="Group 15" descr="n16 zalo Nguyen Doan Thao Trang">
            <a:extLst>
              <a:ext uri="{FF2B5EF4-FFF2-40B4-BE49-F238E27FC236}">
                <a16:creationId xmlns:a16="http://schemas.microsoft.com/office/drawing/2014/main" xmlns="" id="{95C21B80-0D98-065F-3995-FE935CC32516}"/>
              </a:ext>
            </a:extLst>
          </p:cNvPr>
          <p:cNvGrpSpPr/>
          <p:nvPr/>
        </p:nvGrpSpPr>
        <p:grpSpPr>
          <a:xfrm>
            <a:off x="8602155" y="3828254"/>
            <a:ext cx="2619217" cy="1764589"/>
            <a:chOff x="2656538" y="5206857"/>
            <a:chExt cx="2619217" cy="1764589"/>
          </a:xfrm>
        </p:grpSpPr>
        <p:pic>
          <p:nvPicPr>
            <p:cNvPr id="17" name="Picture 8" descr="Gold Bar Vector Images (over 29,000)">
              <a:extLst>
                <a:ext uri="{FF2B5EF4-FFF2-40B4-BE49-F238E27FC236}">
                  <a16:creationId xmlns:a16="http://schemas.microsoft.com/office/drawing/2014/main" xmlns="" id="{FD0F4D95-6037-EAC0-D5ED-4A37EC673F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5866" y="5206857"/>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6E6E69EB-0052-38A2-31DF-B290790911E3}"/>
                </a:ext>
              </a:extLst>
            </p:cNvPr>
            <p:cNvSpPr txBox="1"/>
            <p:nvPr/>
          </p:nvSpPr>
          <p:spPr>
            <a:xfrm>
              <a:off x="2656538" y="5612659"/>
              <a:ext cx="1199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Calibri" panose="020F0502020204030204"/>
                </a:rPr>
                <a:t>-30</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8" descr="n16 zalo Nguyen Doan Thao Trang">
            <a:extLst>
              <a:ext uri="{FF2B5EF4-FFF2-40B4-BE49-F238E27FC236}">
                <a16:creationId xmlns:a16="http://schemas.microsoft.com/office/drawing/2014/main" xmlns="" id="{3141C58E-2B5F-B253-B564-4BB439D2B2FE}"/>
              </a:ext>
            </a:extLst>
          </p:cNvPr>
          <p:cNvGrpSpPr/>
          <p:nvPr/>
        </p:nvGrpSpPr>
        <p:grpSpPr>
          <a:xfrm>
            <a:off x="5055564" y="3828255"/>
            <a:ext cx="2363472" cy="1764589"/>
            <a:chOff x="2874661" y="5252612"/>
            <a:chExt cx="2363472" cy="1764589"/>
          </a:xfrm>
        </p:grpSpPr>
        <p:pic>
          <p:nvPicPr>
            <p:cNvPr id="20" name="Picture 8" descr="Gold Bar Vector Images (over 29,000)">
              <a:extLst>
                <a:ext uri="{FF2B5EF4-FFF2-40B4-BE49-F238E27FC236}">
                  <a16:creationId xmlns:a16="http://schemas.microsoft.com/office/drawing/2014/main" xmlns="" id="{39B83E5C-F3BF-A131-D66F-F316D5D178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58244" y="5252612"/>
              <a:ext cx="1679889" cy="17645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099F6A7-5941-293E-4B0A-7CD7F3A53A32}"/>
                </a:ext>
              </a:extLst>
            </p:cNvPr>
            <p:cNvSpPr txBox="1"/>
            <p:nvPr/>
          </p:nvSpPr>
          <p:spPr>
            <a:xfrm>
              <a:off x="2874661" y="5627076"/>
              <a:ext cx="90762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x3</a:t>
              </a:r>
            </a:p>
          </p:txBody>
        </p:sp>
      </p:grpSp>
      <p:grpSp>
        <p:nvGrpSpPr>
          <p:cNvPr id="14" name="Group 13" descr="n16 zalo Nguyen Doan Thao Trang">
            <a:extLst>
              <a:ext uri="{FF2B5EF4-FFF2-40B4-BE49-F238E27FC236}">
                <a16:creationId xmlns:a16="http://schemas.microsoft.com/office/drawing/2014/main" xmlns="" id="{6CB685F0-B9D6-47D2-A40E-18ED994B09CA}"/>
              </a:ext>
            </a:extLst>
          </p:cNvPr>
          <p:cNvGrpSpPr/>
          <p:nvPr/>
        </p:nvGrpSpPr>
        <p:grpSpPr>
          <a:xfrm>
            <a:off x="942323" y="3972831"/>
            <a:ext cx="3266333" cy="1735842"/>
            <a:chOff x="1342383" y="5360996"/>
            <a:chExt cx="3266333" cy="1735842"/>
          </a:xfrm>
        </p:grpSpPr>
        <p:pic>
          <p:nvPicPr>
            <p:cNvPr id="2" name="Picture 1">
              <a:extLst>
                <a:ext uri="{FF2B5EF4-FFF2-40B4-BE49-F238E27FC236}">
                  <a16:creationId xmlns:a16="http://schemas.microsoft.com/office/drawing/2014/main" xmlns="" id="{DA51AE41-02B5-AD7C-D2B0-BC57213EF6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72874" y="5360996"/>
              <a:ext cx="1735842" cy="1735842"/>
            </a:xfrm>
            <a:prstGeom prst="rect">
              <a:avLst/>
            </a:prstGeom>
          </p:spPr>
        </p:pic>
        <p:sp>
          <p:nvSpPr>
            <p:cNvPr id="3" name="TextBox 2">
              <a:extLst>
                <a:ext uri="{FF2B5EF4-FFF2-40B4-BE49-F238E27FC236}">
                  <a16:creationId xmlns:a16="http://schemas.microsoft.com/office/drawing/2014/main" xmlns="" id="{D3FA7B2C-A2AC-D7D9-A78C-EA720B4EAB84}"/>
                </a:ext>
              </a:extLst>
            </p:cNvPr>
            <p:cNvSpPr txBox="1"/>
            <p:nvPr/>
          </p:nvSpPr>
          <p:spPr>
            <a:xfrm>
              <a:off x="1342383" y="5914581"/>
              <a:ext cx="1887055" cy="646331"/>
            </a:xfrm>
            <a:prstGeom prst="rect">
              <a:avLst/>
            </a:prstGeom>
            <a:noFill/>
          </p:spPr>
          <p:txBody>
            <a:bodyPr wrap="none" rtlCol="0">
              <a:spAutoFit/>
            </a:bodyPr>
            <a:lstStyle/>
            <a:p>
              <a:r>
                <a:rPr lang="en-US" sz="3600">
                  <a:solidFill>
                    <a:schemeClr val="bg1"/>
                  </a:solidFill>
                </a:rPr>
                <a:t>Hoán đổi</a:t>
              </a:r>
            </a:p>
          </p:txBody>
        </p:sp>
      </p:grpSp>
      <p:sp>
        <p:nvSpPr>
          <p:cNvPr id="6" name="Arrow: Pentagon 5" descr="n16 zalo Nguyen Doan Thao Trang">
            <a:hlinkClick r:id="rId7" action="ppaction://hlinksldjump"/>
            <a:extLst>
              <a:ext uri="{FF2B5EF4-FFF2-40B4-BE49-F238E27FC236}">
                <a16:creationId xmlns:a16="http://schemas.microsoft.com/office/drawing/2014/main" xmlns="" id="{9D690B03-84A2-AE8D-605E-F9A003F6AE78}"/>
              </a:ext>
            </a:extLst>
          </p:cNvPr>
          <p:cNvSpPr/>
          <p:nvPr/>
        </p:nvSpPr>
        <p:spPr>
          <a:xfrm>
            <a:off x="8927024" y="5809881"/>
            <a:ext cx="2908809" cy="926775"/>
          </a:xfrm>
          <a:prstGeom prst="homePlat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TIẾP</a:t>
            </a:r>
          </a:p>
        </p:txBody>
      </p:sp>
      <p:grpSp>
        <p:nvGrpSpPr>
          <p:cNvPr id="10" name="Group 9" descr="n16 zalo Nguyen Doan Thao Trang">
            <a:extLst>
              <a:ext uri="{FF2B5EF4-FFF2-40B4-BE49-F238E27FC236}">
                <a16:creationId xmlns:a16="http://schemas.microsoft.com/office/drawing/2014/main" xmlns="" id="{D82D0121-FFB3-6D80-E72E-F11C4D7F9897}"/>
              </a:ext>
            </a:extLst>
          </p:cNvPr>
          <p:cNvGrpSpPr/>
          <p:nvPr/>
        </p:nvGrpSpPr>
        <p:grpSpPr>
          <a:xfrm>
            <a:off x="2498375" y="1558860"/>
            <a:ext cx="7182332" cy="1193369"/>
            <a:chOff x="2484190" y="632102"/>
            <a:chExt cx="7182332" cy="1193369"/>
          </a:xfrm>
        </p:grpSpPr>
        <p:sp>
          <p:nvSpPr>
            <p:cNvPr id="4" name="Rectangle 3">
              <a:extLst>
                <a:ext uri="{FF2B5EF4-FFF2-40B4-BE49-F238E27FC236}">
                  <a16:creationId xmlns:a16="http://schemas.microsoft.com/office/drawing/2014/main" xmlns="" id="{5F5B5472-601D-DA4B-27DC-D1988DD5CB1B}"/>
                </a:ext>
              </a:extLst>
            </p:cNvPr>
            <p:cNvSpPr/>
            <p:nvPr/>
          </p:nvSpPr>
          <p:spPr>
            <a:xfrm>
              <a:off x="2484190" y="632102"/>
              <a:ext cx="7182332" cy="11933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568F83C-13A9-8F53-CEDC-AA21DCA3570F}"/>
                </a:ext>
              </a:extLst>
            </p:cNvPr>
            <p:cNvSpPr/>
            <p:nvPr/>
          </p:nvSpPr>
          <p:spPr>
            <a:xfrm>
              <a:off x="2665708" y="810650"/>
              <a:ext cx="6819296" cy="836275"/>
            </a:xfrm>
            <a:prstGeom prst="rect">
              <a:avLst/>
            </a:prstGeom>
            <a:noFill/>
            <a:ln w="38100">
              <a:solidFill>
                <a:srgbClr val="ECA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2D14B49-8D6C-9109-B6F5-71AC283E6E2C}"/>
                </a:ext>
              </a:extLst>
            </p:cNvPr>
            <p:cNvSpPr txBox="1"/>
            <p:nvPr/>
          </p:nvSpPr>
          <p:spPr>
            <a:xfrm>
              <a:off x="3031699" y="973472"/>
              <a:ext cx="61286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CHỌN 1 RƯƠNG KHO BÁU</a:t>
              </a:r>
            </a:p>
          </p:txBody>
        </p:sp>
      </p:grpSp>
      <p:sp>
        <p:nvSpPr>
          <p:cNvPr id="13" name="TextBox 12" descr="n16 zalo Nguyen Doan Thao Trang">
            <a:extLst>
              <a:ext uri="{FF2B5EF4-FFF2-40B4-BE49-F238E27FC236}">
                <a16:creationId xmlns:a16="http://schemas.microsoft.com/office/drawing/2014/main" xmlns="" id="{83C2AD98-5119-25BC-91DE-06F9E30CDBDD}"/>
              </a:ext>
            </a:extLst>
          </p:cNvPr>
          <p:cNvSpPr txBox="1"/>
          <p:nvPr/>
        </p:nvSpPr>
        <p:spPr>
          <a:xfrm>
            <a:off x="3861284" y="334969"/>
            <a:ext cx="44246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CHÍNH XÁC!</a:t>
            </a:r>
          </a:p>
        </p:txBody>
      </p:sp>
      <p:pic>
        <p:nvPicPr>
          <p:cNvPr id="8" name="Picture 6" descr="n16 zalo Nguyen Doan Thao Trang">
            <a:extLst>
              <a:ext uri="{FF2B5EF4-FFF2-40B4-BE49-F238E27FC236}">
                <a16:creationId xmlns:a16="http://schemas.microsoft.com/office/drawing/2014/main" xmlns="" id="{A9A6CDEB-33A4-E347-0B6A-AB77F94205A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6" t="5448" r="52244" b="51581"/>
          <a:stretch/>
        </p:blipFill>
        <p:spPr bwMode="auto">
          <a:xfrm>
            <a:off x="911038" y="3305560"/>
            <a:ext cx="3079942" cy="245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16 zalo Nguyen Doan Thao Trang">
            <a:extLst>
              <a:ext uri="{FF2B5EF4-FFF2-40B4-BE49-F238E27FC236}">
                <a16:creationId xmlns:a16="http://schemas.microsoft.com/office/drawing/2014/main" xmlns="" id="{8A74E727-DEBE-7A7C-0399-081A3CF2EA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37" t="51059" r="51744" b="5926"/>
          <a:stretch/>
        </p:blipFill>
        <p:spPr bwMode="auto">
          <a:xfrm>
            <a:off x="8330715" y="3210506"/>
            <a:ext cx="3079943" cy="24582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n16 zalo Nguyen Doan Thao Trang">
            <a:extLst>
              <a:ext uri="{FF2B5EF4-FFF2-40B4-BE49-F238E27FC236}">
                <a16:creationId xmlns:a16="http://schemas.microsoft.com/office/drawing/2014/main" xmlns="" id="{97BC63ED-E1A3-DED5-AADF-2D90DF0FE0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13" t="4707" r="7767" b="52065"/>
          <a:stretch/>
        </p:blipFill>
        <p:spPr bwMode="auto">
          <a:xfrm>
            <a:off x="4556028" y="3254694"/>
            <a:ext cx="3079943" cy="24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089272"/>
      </p:ext>
    </p:extLst>
  </p:cSld>
  <p:clrMapOvr>
    <a:masterClrMapping/>
  </p:clrMapOvr>
  <p:transition spd="slow">
    <p:sndAc>
      <p:stSnd>
        <p:snd r:embed="rId2" name="correct-answer.wav"/>
      </p:st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16 zalo Nguyen Doan Thao Trang">
            <a:hlinkClick r:id="rId2" action="ppaction://hlinksldjump"/>
            <a:extLst>
              <a:ext uri="{FF2B5EF4-FFF2-40B4-BE49-F238E27FC236}">
                <a16:creationId xmlns:a16="http://schemas.microsoft.com/office/drawing/2014/main" xmlns="" id="{BAB9E042-8C8E-0F82-73D8-786DB85E40D9}"/>
              </a:ext>
            </a:extLst>
          </p:cNvPr>
          <p:cNvSpPr/>
          <p:nvPr/>
        </p:nvSpPr>
        <p:spPr>
          <a:xfrm>
            <a:off x="179720" y="2517048"/>
            <a:ext cx="5800166" cy="165999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vi-VN"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 </a:t>
            </a:r>
            <a:r>
              <a:rPr lang="en-US" sz="3600">
                <a:effectLst/>
                <a:latin typeface="Segoe UI" panose="020B0502040204020203" pitchFamily="34" charset="0"/>
                <a:ea typeface="Times New Roman" panose="02020603050405020304" pitchFamily="18" charset="0"/>
                <a:cs typeface="Segoe UI" panose="020B0502040204020203" pitchFamily="34" charset="0"/>
              </a:rPr>
              <a:t>vật chuyển động chậm dần rồi dừng lại.</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Rectangle 14" descr="n16 zalo Nguyen Doan Thao Trang">
            <a:hlinkClick r:id="rId2" action="ppaction://hlinksldjump"/>
            <a:extLst>
              <a:ext uri="{FF2B5EF4-FFF2-40B4-BE49-F238E27FC236}">
                <a16:creationId xmlns:a16="http://schemas.microsoft.com/office/drawing/2014/main" xmlns="" id="{63AA7D3B-E179-39FB-4760-D218A96C9234}"/>
              </a:ext>
            </a:extLst>
          </p:cNvPr>
          <p:cNvSpPr/>
          <p:nvPr/>
        </p:nvSpPr>
        <p:spPr>
          <a:xfrm>
            <a:off x="6259586" y="2502003"/>
            <a:ext cx="5800165" cy="1675035"/>
          </a:xfrm>
          <a:prstGeom prst="rect">
            <a:avLst/>
          </a:prstGeom>
          <a:solidFill>
            <a:srgbClr val="2C9C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 </a:t>
            </a:r>
            <a:r>
              <a:rPr lang="en-US" sz="3600">
                <a:effectLst/>
                <a:latin typeface="Segoe UI" panose="020B0502040204020203" pitchFamily="34" charset="0"/>
                <a:ea typeface="Times New Roman" panose="02020603050405020304" pitchFamily="18" charset="0"/>
                <a:cs typeface="Segoe UI" panose="020B0502040204020203" pitchFamily="34" charset="0"/>
              </a:rPr>
              <a:t>vật dừng lại ngay</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t>
            </a:r>
          </a:p>
        </p:txBody>
      </p:sp>
      <p:sp>
        <p:nvSpPr>
          <p:cNvPr id="18" name="Rectangle 17" descr="n16 zalo Nguyen Doan Thao Trang">
            <a:hlinkClick r:id="rId2" action="ppaction://hlinksldjump"/>
            <a:extLst>
              <a:ext uri="{FF2B5EF4-FFF2-40B4-BE49-F238E27FC236}">
                <a16:creationId xmlns:a16="http://schemas.microsoft.com/office/drawing/2014/main" xmlns="" id="{A3EE9F35-2B6D-1C62-68D2-B70DCB68AFDD}"/>
              </a:ext>
            </a:extLst>
          </p:cNvPr>
          <p:cNvSpPr/>
          <p:nvPr/>
        </p:nvSpPr>
        <p:spPr>
          <a:xfrm>
            <a:off x="132248" y="4668339"/>
            <a:ext cx="5800167" cy="1659988"/>
          </a:xfrm>
          <a:prstGeom prst="rect">
            <a:avLst/>
          </a:prstGeom>
          <a:solidFill>
            <a:srgbClr val="ECA8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 </a:t>
            </a:r>
            <a:r>
              <a:rPr lang="en-US" sz="3600">
                <a:effectLst/>
                <a:latin typeface="Segoe UI" panose="020B0502040204020203" pitchFamily="34" charset="0"/>
                <a:ea typeface="Times New Roman" panose="02020603050405020304" pitchFamily="18" charset="0"/>
                <a:cs typeface="Segoe UI" panose="020B0502040204020203" pitchFamily="34" charset="0"/>
              </a:rPr>
              <a:t>vật chuyển động ngược lại với vận tốc 10m/s.</a:t>
            </a:r>
            <a:endParaRPr kumimoji="0" lang="en-US" sz="44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1" name="Rectangle 20" descr="n16 zalo Nguyen Doan Thao Trang">
            <a:hlinkClick r:id="rId3" action="ppaction://hlinksldjump"/>
            <a:extLst>
              <a:ext uri="{FF2B5EF4-FFF2-40B4-BE49-F238E27FC236}">
                <a16:creationId xmlns:a16="http://schemas.microsoft.com/office/drawing/2014/main" xmlns="" id="{9FBCB6A1-5075-BC58-A920-45B198720492}"/>
              </a:ext>
            </a:extLst>
          </p:cNvPr>
          <p:cNvSpPr/>
          <p:nvPr/>
        </p:nvSpPr>
        <p:spPr>
          <a:xfrm>
            <a:off x="6259586" y="4668340"/>
            <a:ext cx="5752695" cy="1649328"/>
          </a:xfrm>
          <a:prstGeom prst="rect">
            <a:avLst/>
          </a:prstGeom>
          <a:solidFill>
            <a:srgbClr val="D455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 </a:t>
            </a:r>
            <a:r>
              <a:rPr lang="en-US" sz="3600">
                <a:latin typeface="Segoe UI" panose="020B0502040204020203" pitchFamily="34" charset="0"/>
                <a:cs typeface="Segoe UI" panose="020B0502040204020203" pitchFamily="34" charset="0"/>
              </a:rPr>
              <a:t>vật tiếp tục chuyển động theo hướng cũ với vận tốc 10m/s.</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4" name="Rectangle 23" descr="n16 zalo Nguyen Doan Thao Trang">
            <a:extLst>
              <a:ext uri="{FF2B5EF4-FFF2-40B4-BE49-F238E27FC236}">
                <a16:creationId xmlns:a16="http://schemas.microsoft.com/office/drawing/2014/main" xmlns="" id="{74D8637D-94AF-E67B-59FF-6286FDF25FE0}"/>
              </a:ext>
            </a:extLst>
          </p:cNvPr>
          <p:cNvSpPr/>
          <p:nvPr/>
        </p:nvSpPr>
        <p:spPr>
          <a:xfrm>
            <a:off x="179720" y="365758"/>
            <a:ext cx="11860696" cy="1659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00"/>
                </a:solidFill>
                <a:effectLst/>
                <a:uLnTx/>
                <a:uFillTx/>
                <a:latin typeface="Segoe UI" panose="020B0502040204020203" pitchFamily="34" charset="0"/>
                <a:ea typeface="Times New Roman" panose="02020603050405020304" pitchFamily="18" charset="0"/>
                <a:cs typeface="Segoe UI" panose="020B0502040204020203" pitchFamily="34" charset="0"/>
              </a:rPr>
              <a:t>Câu 3: </a:t>
            </a:r>
            <a:r>
              <a:rPr lang="en-US" sz="40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Một vật đang chuyển động với vận tốc 10m/s. Nếu bỗng nhiên tất cả các lực tác dụng lên </a:t>
            </a:r>
            <a:r>
              <a:rPr lang="en-US" sz="1800">
                <a:effectLst/>
                <a:latin typeface="Times New Roman" panose="02020603050405020304" pitchFamily="18" charset="0"/>
                <a:ea typeface="Times New Roman" panose="02020603050405020304" pitchFamily="18" charset="0"/>
              </a:rPr>
              <a:t>nó mất đi thì:</a:t>
            </a:r>
            <a:r>
              <a:rPr kumimoji="0" lang="en-US" sz="1800" b="0" i="0" u="none" strike="noStrike" kern="1200" cap="none" spc="0" normalizeH="0" baseline="0" noProof="0">
                <a:ln>
                  <a:noFill/>
                </a:ln>
                <a:solidFill>
                  <a:srgbClr val="0033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60522186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1975</TotalTime>
  <Words>3529</Words>
  <Application>Microsoft Office PowerPoint</Application>
  <PresentationFormat>Widescreen</PresentationFormat>
  <Paragraphs>503</Paragraphs>
  <Slides>67</Slides>
  <Notes>2</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80" baseType="lpstr">
      <vt:lpstr>Arial</vt:lpstr>
      <vt:lpstr>Calibri</vt:lpstr>
      <vt:lpstr>Calibri Light</vt:lpstr>
      <vt:lpstr>Cambria Math</vt:lpstr>
      <vt:lpstr>Dancing Script</vt:lpstr>
      <vt:lpstr>Segoe UI</vt:lpstr>
      <vt:lpstr>Segoe UI Black</vt:lpstr>
      <vt:lpstr>Symbol</vt:lpstr>
      <vt:lpstr>Tahoma</vt:lpstr>
      <vt:lpstr>Times New Roman</vt:lpstr>
      <vt:lpstr>VNI-Helve</vt:lpstr>
      <vt:lpstr>Office Theme</vt:lpstr>
      <vt:lpstr>Equation</vt:lpstr>
      <vt:lpstr>CHÀO MỪNG QUÝ THẦY CÔ DỰ GIỜ - THĂM LỚP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Phiếu học tập</vt:lpstr>
      <vt:lpstr>Phiếu học tập</vt:lpstr>
      <vt:lpstr>Phiếu học tập</vt:lpstr>
      <vt:lpstr>PowerPoint Presentation</vt:lpstr>
      <vt:lpstr>PowerPoint Presentation</vt:lpstr>
      <vt:lpstr>Phiếu học tập</vt:lpstr>
      <vt:lpstr>Phiếu học tập</vt:lpstr>
      <vt:lpstr>Phiếu học tập</vt:lpstr>
      <vt:lpstr>PowerPoint Presentation</vt:lpstr>
      <vt:lpstr>PowerPoint Presentation</vt:lpstr>
      <vt:lpstr>PowerPoint Presentation</vt:lpstr>
      <vt:lpstr>Phiếu học tập</vt:lpstr>
      <vt:lpstr>Phiếu học tập</vt:lpstr>
      <vt:lpstr>Phiếu học tập</vt:lpstr>
      <vt:lpstr>Phiếu học tập</vt:lpstr>
      <vt:lpstr>Phiếu học tập</vt:lpstr>
      <vt:lpstr>PowerPoint Presentation</vt:lpstr>
      <vt:lpstr>PowerPoint Presentation</vt:lpstr>
      <vt:lpstr>PowerPoint Presentation</vt:lpstr>
      <vt:lpstr>Phiếu học tập</vt:lpstr>
      <vt:lpstr>Phiếu học tập</vt:lpstr>
      <vt:lpstr>Phiếu học tập</vt:lpstr>
      <vt:lpstr>PowerPoint Presentation</vt:lpstr>
      <vt:lpstr>PowerPoint Presentation</vt:lpstr>
      <vt:lpstr>PowerPoint Presentation</vt:lpstr>
      <vt:lpstr>Phiếu học tập</vt:lpstr>
      <vt:lpstr>Phiếu học tập</vt:lpstr>
      <vt:lpstr>Phiếu học tập</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DỰ GIỜ - THĂM LỚP</dc:title>
  <dc:creator>Kim Ngân Hà Thị</dc:creator>
  <cp:lastModifiedBy>Win 8 32bit VS7</cp:lastModifiedBy>
  <cp:revision>35</cp:revision>
  <dcterms:created xsi:type="dcterms:W3CDTF">2022-07-31T08:50:21Z</dcterms:created>
  <dcterms:modified xsi:type="dcterms:W3CDTF">2024-12-30T11:15:25Z</dcterms:modified>
</cp:coreProperties>
</file>