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46"/>
  </p:notesMasterIdLst>
  <p:sldIdLst>
    <p:sldId id="317" r:id="rId2"/>
    <p:sldId id="318" r:id="rId3"/>
    <p:sldId id="315" r:id="rId4"/>
    <p:sldId id="321" r:id="rId5"/>
    <p:sldId id="312" r:id="rId6"/>
    <p:sldId id="256" r:id="rId7"/>
    <p:sldId id="322" r:id="rId8"/>
    <p:sldId id="325" r:id="rId9"/>
    <p:sldId id="323" r:id="rId10"/>
    <p:sldId id="326" r:id="rId11"/>
    <p:sldId id="320" r:id="rId12"/>
    <p:sldId id="329" r:id="rId13"/>
    <p:sldId id="330" r:id="rId14"/>
    <p:sldId id="331" r:id="rId15"/>
    <p:sldId id="324" r:id="rId16"/>
    <p:sldId id="333" r:id="rId17"/>
    <p:sldId id="334" r:id="rId18"/>
    <p:sldId id="319" r:id="rId19"/>
    <p:sldId id="335" r:id="rId20"/>
    <p:sldId id="337" r:id="rId21"/>
    <p:sldId id="341" r:id="rId22"/>
    <p:sldId id="339" r:id="rId23"/>
    <p:sldId id="332" r:id="rId24"/>
    <p:sldId id="344" r:id="rId25"/>
    <p:sldId id="351" r:id="rId26"/>
    <p:sldId id="343" r:id="rId27"/>
    <p:sldId id="345" r:id="rId28"/>
    <p:sldId id="346" r:id="rId29"/>
    <p:sldId id="347" r:id="rId30"/>
    <p:sldId id="327" r:id="rId31"/>
    <p:sldId id="342" r:id="rId32"/>
    <p:sldId id="350" r:id="rId33"/>
    <p:sldId id="353" r:id="rId34"/>
    <p:sldId id="352" r:id="rId35"/>
    <p:sldId id="356" r:id="rId36"/>
    <p:sldId id="355" r:id="rId37"/>
    <p:sldId id="354" r:id="rId38"/>
    <p:sldId id="357" r:id="rId39"/>
    <p:sldId id="348" r:id="rId40"/>
    <p:sldId id="340" r:id="rId41"/>
    <p:sldId id="349" r:id="rId42"/>
    <p:sldId id="359" r:id="rId43"/>
    <p:sldId id="314" r:id="rId44"/>
    <p:sldId id="358" r:id="rId45"/>
  </p:sldIdLst>
  <p:sldSz cx="9144000" cy="5143500" type="screen16x9"/>
  <p:notesSz cx="6858000" cy="9144000"/>
  <p:embeddedFontLst>
    <p:embeddedFont>
      <p:font typeface="Amasis MT Pro Medium" panose="02040604050005020304" pitchFamily="18" charset="0"/>
      <p:regular r:id="rId47"/>
    </p:embeddedFont>
    <p:embeddedFont>
      <p:font typeface="Cambria Math" panose="02040503050406030204" pitchFamily="18" charset="0"/>
      <p:regular r:id="rId48"/>
    </p:embeddedFont>
    <p:embeddedFont>
      <p:font typeface="Figtree" panose="020B0604020202020204" charset="0"/>
      <p:regular r:id="rId49"/>
      <p:bold r:id="rId50"/>
      <p:italic r:id="rId51"/>
      <p:boldItalic r:id="rId52"/>
    </p:embeddedFont>
    <p:embeddedFont>
      <p:font typeface="Sora SemiBold" panose="020B0604020202020204"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7590"/>
    <a:srgbClr val="000000"/>
    <a:srgbClr val="90BE6D"/>
    <a:srgbClr val="F8961E"/>
    <a:srgbClr val="EC3A3B"/>
    <a:srgbClr val="FAD2E8"/>
    <a:srgbClr val="F5F1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C89A94-B2C2-4E72-8205-4BEFF172CE8B}">
  <a:tblStyle styleId="{B2C89A94-B2C2-4E72-8205-4BEFF172CE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C3069E6-1F10-4AA4-BC99-AEAF79F3C6B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906" y="3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a9517858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a9517858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a9517858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a9517858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098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a9517858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a9517858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231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a9517858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a9517858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3551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a9517858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a9517858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606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a9517858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a9517858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430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a9517858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a9517858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12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a9517858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a9517858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39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a9517858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a9517858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44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a9517858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a9517858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4002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a9517858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a9517858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2680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a9517858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a9517858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337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a9517858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a9517858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5174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8000"/>
          </a:blip>
          <a:stretch>
            <a:fillRect/>
          </a:stretch>
        </p:blipFill>
        <p:spPr>
          <a:xfrm>
            <a:off x="77" y="0"/>
            <a:ext cx="9144000" cy="5143500"/>
          </a:xfrm>
          <a:prstGeom prst="rect">
            <a:avLst/>
          </a:prstGeom>
          <a:noFill/>
          <a:ln>
            <a:noFill/>
          </a:ln>
        </p:spPr>
      </p:pic>
      <p:sp>
        <p:nvSpPr>
          <p:cNvPr id="10" name="Google Shape;10;p2"/>
          <p:cNvSpPr txBox="1">
            <a:spLocks noGrp="1"/>
          </p:cNvSpPr>
          <p:nvPr>
            <p:ph type="ctrTitle"/>
          </p:nvPr>
        </p:nvSpPr>
        <p:spPr>
          <a:xfrm>
            <a:off x="3205375" y="1982300"/>
            <a:ext cx="5119200" cy="8220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3302475" y="2853650"/>
            <a:ext cx="3482100" cy="3669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12" name="Google Shape;12;p2"/>
          <p:cNvGrpSpPr/>
          <p:nvPr/>
        </p:nvGrpSpPr>
        <p:grpSpPr>
          <a:xfrm>
            <a:off x="9045275" y="-150"/>
            <a:ext cx="98534" cy="5143500"/>
            <a:chOff x="9045275" y="-150"/>
            <a:chExt cx="98534" cy="5143500"/>
          </a:xfrm>
        </p:grpSpPr>
        <p:sp>
          <p:nvSpPr>
            <p:cNvPr id="13" name="Google Shape;13;p2"/>
            <p:cNvSpPr/>
            <p:nvPr/>
          </p:nvSpPr>
          <p:spPr>
            <a:xfrm>
              <a:off x="9045275" y="-150"/>
              <a:ext cx="48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14" name="Google Shape;14;p2"/>
            <p:cNvSpPr/>
            <p:nvPr/>
          </p:nvSpPr>
          <p:spPr>
            <a:xfrm>
              <a:off x="9081409" y="-125"/>
              <a:ext cx="62400" cy="1028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15" name="Google Shape;15;p2"/>
            <p:cNvSpPr/>
            <p:nvPr/>
          </p:nvSpPr>
          <p:spPr>
            <a:xfrm>
              <a:off x="9081409" y="1028553"/>
              <a:ext cx="62400" cy="1028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16" name="Google Shape;16;p2"/>
            <p:cNvSpPr/>
            <p:nvPr/>
          </p:nvSpPr>
          <p:spPr>
            <a:xfrm>
              <a:off x="9081409" y="2057232"/>
              <a:ext cx="62400" cy="1028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17" name="Google Shape;17;p2"/>
            <p:cNvSpPr/>
            <p:nvPr/>
          </p:nvSpPr>
          <p:spPr>
            <a:xfrm>
              <a:off x="9081409" y="3085910"/>
              <a:ext cx="62400" cy="10287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18" name="Google Shape;18;p2"/>
            <p:cNvSpPr/>
            <p:nvPr/>
          </p:nvSpPr>
          <p:spPr>
            <a:xfrm>
              <a:off x="9081409" y="4114589"/>
              <a:ext cx="62400" cy="1028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673"/>
        <p:cNvGrpSpPr/>
        <p:nvPr/>
      </p:nvGrpSpPr>
      <p:grpSpPr>
        <a:xfrm>
          <a:off x="0" y="0"/>
          <a:ext cx="0" cy="0"/>
          <a:chOff x="0" y="0"/>
          <a:chExt cx="0" cy="0"/>
        </a:xfrm>
      </p:grpSpPr>
      <p:pic>
        <p:nvPicPr>
          <p:cNvPr id="674" name="Google Shape;674;p27"/>
          <p:cNvPicPr preferRelativeResize="0"/>
          <p:nvPr/>
        </p:nvPicPr>
        <p:blipFill>
          <a:blip r:embed="rId2">
            <a:alphaModFix amt="12000"/>
          </a:blip>
          <a:stretch>
            <a:fillRect/>
          </a:stretch>
        </p:blipFill>
        <p:spPr>
          <a:xfrm>
            <a:off x="2" y="0"/>
            <a:ext cx="9144000" cy="5143500"/>
          </a:xfrm>
          <a:prstGeom prst="rect">
            <a:avLst/>
          </a:prstGeom>
          <a:noFill/>
          <a:ln>
            <a:noFill/>
          </a:ln>
        </p:spPr>
      </p:pic>
      <p:sp>
        <p:nvSpPr>
          <p:cNvPr id="675" name="Google Shape;675;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6" name="Google Shape;676;p27"/>
          <p:cNvSpPr txBox="1">
            <a:spLocks noGrp="1"/>
          </p:cNvSpPr>
          <p:nvPr>
            <p:ph type="subTitle" idx="1"/>
          </p:nvPr>
        </p:nvSpPr>
        <p:spPr>
          <a:xfrm>
            <a:off x="3024711" y="201370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7" name="Google Shape;677;p27"/>
          <p:cNvSpPr txBox="1">
            <a:spLocks noGrp="1"/>
          </p:cNvSpPr>
          <p:nvPr>
            <p:ph type="subTitle" idx="2"/>
          </p:nvPr>
        </p:nvSpPr>
        <p:spPr>
          <a:xfrm>
            <a:off x="5741286" y="201370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8" name="Google Shape;678;p27"/>
          <p:cNvSpPr txBox="1">
            <a:spLocks noGrp="1"/>
          </p:cNvSpPr>
          <p:nvPr>
            <p:ph type="subTitle" idx="3"/>
          </p:nvPr>
        </p:nvSpPr>
        <p:spPr>
          <a:xfrm>
            <a:off x="3024711" y="35803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9" name="Google Shape;679;p27"/>
          <p:cNvSpPr txBox="1">
            <a:spLocks noGrp="1"/>
          </p:cNvSpPr>
          <p:nvPr>
            <p:ph type="subTitle" idx="4"/>
          </p:nvPr>
        </p:nvSpPr>
        <p:spPr>
          <a:xfrm>
            <a:off x="5741286" y="35803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0" name="Google Shape;680;p27"/>
          <p:cNvSpPr txBox="1">
            <a:spLocks noGrp="1"/>
          </p:cNvSpPr>
          <p:nvPr>
            <p:ph type="subTitle" idx="5"/>
          </p:nvPr>
        </p:nvSpPr>
        <p:spPr>
          <a:xfrm>
            <a:off x="3024711" y="15659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ora SemiBold"/>
              <a:buNone/>
              <a:defRPr sz="22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2pPr>
            <a:lvl3pPr lvl="2"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3pPr>
            <a:lvl4pPr lvl="3"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4pPr>
            <a:lvl5pPr lvl="4"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5pPr>
            <a:lvl6pPr lvl="5"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6pPr>
            <a:lvl7pPr lvl="6"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7pPr>
            <a:lvl8pPr lvl="7"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8pPr>
            <a:lvl9pPr lvl="8"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9pPr>
          </a:lstStyle>
          <a:p>
            <a:endParaRPr/>
          </a:p>
        </p:txBody>
      </p:sp>
      <p:sp>
        <p:nvSpPr>
          <p:cNvPr id="681" name="Google Shape;681;p27"/>
          <p:cNvSpPr txBox="1">
            <a:spLocks noGrp="1"/>
          </p:cNvSpPr>
          <p:nvPr>
            <p:ph type="subTitle" idx="6"/>
          </p:nvPr>
        </p:nvSpPr>
        <p:spPr>
          <a:xfrm>
            <a:off x="3024711" y="31326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ora SemiBold"/>
              <a:buNone/>
              <a:defRPr sz="22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2pPr>
            <a:lvl3pPr lvl="2"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3pPr>
            <a:lvl4pPr lvl="3"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4pPr>
            <a:lvl5pPr lvl="4"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5pPr>
            <a:lvl6pPr lvl="5"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6pPr>
            <a:lvl7pPr lvl="6"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7pPr>
            <a:lvl8pPr lvl="7"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8pPr>
            <a:lvl9pPr lvl="8"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9pPr>
          </a:lstStyle>
          <a:p>
            <a:endParaRPr/>
          </a:p>
        </p:txBody>
      </p:sp>
      <p:sp>
        <p:nvSpPr>
          <p:cNvPr id="682" name="Google Shape;682;p27"/>
          <p:cNvSpPr txBox="1">
            <a:spLocks noGrp="1"/>
          </p:cNvSpPr>
          <p:nvPr>
            <p:ph type="subTitle" idx="7"/>
          </p:nvPr>
        </p:nvSpPr>
        <p:spPr>
          <a:xfrm>
            <a:off x="5741286" y="15659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ora SemiBold"/>
              <a:buNone/>
              <a:defRPr sz="22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2pPr>
            <a:lvl3pPr lvl="2"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3pPr>
            <a:lvl4pPr lvl="3"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4pPr>
            <a:lvl5pPr lvl="4"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5pPr>
            <a:lvl6pPr lvl="5"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6pPr>
            <a:lvl7pPr lvl="6"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7pPr>
            <a:lvl8pPr lvl="7"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8pPr>
            <a:lvl9pPr lvl="8"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9pPr>
          </a:lstStyle>
          <a:p>
            <a:endParaRPr/>
          </a:p>
        </p:txBody>
      </p:sp>
      <p:sp>
        <p:nvSpPr>
          <p:cNvPr id="683" name="Google Shape;683;p27"/>
          <p:cNvSpPr txBox="1">
            <a:spLocks noGrp="1"/>
          </p:cNvSpPr>
          <p:nvPr>
            <p:ph type="subTitle" idx="8"/>
          </p:nvPr>
        </p:nvSpPr>
        <p:spPr>
          <a:xfrm>
            <a:off x="5741286" y="31326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ora SemiBold"/>
              <a:buNone/>
              <a:defRPr sz="22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2pPr>
            <a:lvl3pPr lvl="2"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3pPr>
            <a:lvl4pPr lvl="3"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4pPr>
            <a:lvl5pPr lvl="4"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5pPr>
            <a:lvl6pPr lvl="5"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6pPr>
            <a:lvl7pPr lvl="6"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7pPr>
            <a:lvl8pPr lvl="7"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8pPr>
            <a:lvl9pPr lvl="8" algn="ctr" rtl="0">
              <a:lnSpc>
                <a:spcPct val="100000"/>
              </a:lnSpc>
              <a:spcBef>
                <a:spcPts val="0"/>
              </a:spcBef>
              <a:spcAft>
                <a:spcPts val="0"/>
              </a:spcAft>
              <a:buSzPts val="2200"/>
              <a:buFont typeface="Sora SemiBold"/>
              <a:buNone/>
              <a:defRPr sz="2200">
                <a:latin typeface="Sora SemiBold"/>
                <a:ea typeface="Sora SemiBold"/>
                <a:cs typeface="Sora SemiBold"/>
                <a:sym typeface="Sora SemiBold"/>
              </a:defRPr>
            </a:lvl9pPr>
          </a:lstStyle>
          <a:p>
            <a:endParaRPr/>
          </a:p>
        </p:txBody>
      </p:sp>
      <p:grpSp>
        <p:nvGrpSpPr>
          <p:cNvPr id="684" name="Google Shape;684;p27"/>
          <p:cNvGrpSpPr/>
          <p:nvPr/>
        </p:nvGrpSpPr>
        <p:grpSpPr>
          <a:xfrm>
            <a:off x="-150" y="-7571"/>
            <a:ext cx="9144005" cy="98546"/>
            <a:chOff x="-150" y="-7571"/>
            <a:chExt cx="9144005" cy="98546"/>
          </a:xfrm>
        </p:grpSpPr>
        <p:sp>
          <p:nvSpPr>
            <p:cNvPr id="685" name="Google Shape;685;p27"/>
            <p:cNvSpPr/>
            <p:nvPr/>
          </p:nvSpPr>
          <p:spPr>
            <a:xfrm rot="-5400000">
              <a:off x="4547550" y="-4505325"/>
              <a:ext cx="48600" cy="9144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686" name="Google Shape;686;p27"/>
            <p:cNvSpPr/>
            <p:nvPr/>
          </p:nvSpPr>
          <p:spPr>
            <a:xfrm rot="-5400000">
              <a:off x="883094" y="-890771"/>
              <a:ext cx="62400" cy="1828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687" name="Google Shape;687;p27"/>
            <p:cNvSpPr/>
            <p:nvPr/>
          </p:nvSpPr>
          <p:spPr>
            <a:xfrm rot="-5400000">
              <a:off x="2711885" y="-890771"/>
              <a:ext cx="62400" cy="1828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688" name="Google Shape;688;p27"/>
            <p:cNvSpPr/>
            <p:nvPr/>
          </p:nvSpPr>
          <p:spPr>
            <a:xfrm rot="-5400000">
              <a:off x="4540675" y="-890771"/>
              <a:ext cx="62400" cy="1828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689" name="Google Shape;689;p27"/>
            <p:cNvSpPr/>
            <p:nvPr/>
          </p:nvSpPr>
          <p:spPr>
            <a:xfrm rot="-5400000">
              <a:off x="6369465" y="-890771"/>
              <a:ext cx="62400" cy="18288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690" name="Google Shape;690;p27"/>
            <p:cNvSpPr/>
            <p:nvPr/>
          </p:nvSpPr>
          <p:spPr>
            <a:xfrm rot="-5400000">
              <a:off x="8198255" y="-890771"/>
              <a:ext cx="62400" cy="1828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50"/>
        <p:cNvGrpSpPr/>
        <p:nvPr/>
      </p:nvGrpSpPr>
      <p:grpSpPr>
        <a:xfrm>
          <a:off x="0" y="0"/>
          <a:ext cx="0" cy="0"/>
          <a:chOff x="0" y="0"/>
          <a:chExt cx="0" cy="0"/>
        </a:xfrm>
      </p:grpSpPr>
      <p:pic>
        <p:nvPicPr>
          <p:cNvPr id="751" name="Google Shape;751;p31"/>
          <p:cNvPicPr preferRelativeResize="0"/>
          <p:nvPr/>
        </p:nvPicPr>
        <p:blipFill>
          <a:blip r:embed="rId2">
            <a:alphaModFix amt="12000"/>
          </a:blip>
          <a:stretch>
            <a:fillRect/>
          </a:stretch>
        </p:blipFill>
        <p:spPr>
          <a:xfrm>
            <a:off x="2" y="0"/>
            <a:ext cx="9144000" cy="5143500"/>
          </a:xfrm>
          <a:prstGeom prst="rect">
            <a:avLst/>
          </a:prstGeom>
          <a:noFill/>
          <a:ln>
            <a:noFill/>
          </a:ln>
        </p:spPr>
      </p:pic>
      <p:grpSp>
        <p:nvGrpSpPr>
          <p:cNvPr id="752" name="Google Shape;752;p31"/>
          <p:cNvGrpSpPr/>
          <p:nvPr/>
        </p:nvGrpSpPr>
        <p:grpSpPr>
          <a:xfrm>
            <a:off x="9045475" y="-150"/>
            <a:ext cx="98534" cy="5143500"/>
            <a:chOff x="9045275" y="-150"/>
            <a:chExt cx="98534" cy="5143500"/>
          </a:xfrm>
        </p:grpSpPr>
        <p:sp>
          <p:nvSpPr>
            <p:cNvPr id="753" name="Google Shape;753;p31"/>
            <p:cNvSpPr/>
            <p:nvPr/>
          </p:nvSpPr>
          <p:spPr>
            <a:xfrm>
              <a:off x="9045275" y="-150"/>
              <a:ext cx="48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754" name="Google Shape;754;p31"/>
            <p:cNvSpPr/>
            <p:nvPr/>
          </p:nvSpPr>
          <p:spPr>
            <a:xfrm>
              <a:off x="9081409" y="-125"/>
              <a:ext cx="62400" cy="1028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755" name="Google Shape;755;p31"/>
            <p:cNvSpPr/>
            <p:nvPr/>
          </p:nvSpPr>
          <p:spPr>
            <a:xfrm>
              <a:off x="9081409" y="1028553"/>
              <a:ext cx="62400" cy="1028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756" name="Google Shape;756;p31"/>
            <p:cNvSpPr/>
            <p:nvPr/>
          </p:nvSpPr>
          <p:spPr>
            <a:xfrm>
              <a:off x="9081409" y="2057232"/>
              <a:ext cx="62400" cy="1028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757" name="Google Shape;757;p31"/>
            <p:cNvSpPr/>
            <p:nvPr/>
          </p:nvSpPr>
          <p:spPr>
            <a:xfrm>
              <a:off x="9081409" y="3085910"/>
              <a:ext cx="62400" cy="10287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758" name="Google Shape;758;p31"/>
            <p:cNvSpPr/>
            <p:nvPr/>
          </p:nvSpPr>
          <p:spPr>
            <a:xfrm>
              <a:off x="9081409" y="4114589"/>
              <a:ext cx="62400" cy="1028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grpSp>
        <p:nvGrpSpPr>
          <p:cNvPr id="759" name="Google Shape;759;p31"/>
          <p:cNvGrpSpPr/>
          <p:nvPr/>
        </p:nvGrpSpPr>
        <p:grpSpPr>
          <a:xfrm>
            <a:off x="198722" y="3691893"/>
            <a:ext cx="851947" cy="1333881"/>
            <a:chOff x="209872" y="3613793"/>
            <a:chExt cx="851947" cy="1333881"/>
          </a:xfrm>
        </p:grpSpPr>
        <p:grpSp>
          <p:nvGrpSpPr>
            <p:cNvPr id="760" name="Google Shape;760;p31"/>
            <p:cNvGrpSpPr/>
            <p:nvPr/>
          </p:nvGrpSpPr>
          <p:grpSpPr>
            <a:xfrm>
              <a:off x="256630" y="3852533"/>
              <a:ext cx="758406" cy="1095142"/>
              <a:chOff x="8423995" y="509000"/>
              <a:chExt cx="640005" cy="924170"/>
            </a:xfrm>
          </p:grpSpPr>
          <p:sp>
            <p:nvSpPr>
              <p:cNvPr id="761" name="Google Shape;761;p31"/>
              <p:cNvSpPr/>
              <p:nvPr/>
            </p:nvSpPr>
            <p:spPr>
              <a:xfrm flipH="1">
                <a:off x="8574131" y="951152"/>
                <a:ext cx="339293" cy="482018"/>
              </a:xfrm>
              <a:custGeom>
                <a:avLst/>
                <a:gdLst/>
                <a:ahLst/>
                <a:cxnLst/>
                <a:rect l="l" t="t" r="r" b="b"/>
                <a:pathLst>
                  <a:path w="3808" h="4051" extrusionOk="0">
                    <a:moveTo>
                      <a:pt x="1340" y="14"/>
                    </a:moveTo>
                    <a:cubicBezTo>
                      <a:pt x="882" y="37"/>
                      <a:pt x="435" y="93"/>
                      <a:pt x="0" y="174"/>
                    </a:cubicBezTo>
                    <a:lnTo>
                      <a:pt x="1910" y="4051"/>
                    </a:lnTo>
                    <a:lnTo>
                      <a:pt x="3808" y="195"/>
                    </a:lnTo>
                    <a:cubicBezTo>
                      <a:pt x="2984" y="33"/>
                      <a:pt x="2161" y="-29"/>
                      <a:pt x="1340" y="13"/>
                    </a:cubicBezTo>
                    <a:lnTo>
                      <a:pt x="1340" y="14"/>
                    </a:lnTo>
                    <a:close/>
                  </a:path>
                </a:pathLst>
              </a:custGeom>
              <a:solidFill>
                <a:srgbClr val="3DBC5B">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31"/>
              <p:cNvSpPr/>
              <p:nvPr/>
            </p:nvSpPr>
            <p:spPr>
              <a:xfrm flipH="1">
                <a:off x="8423995" y="509000"/>
                <a:ext cx="640005" cy="465479"/>
              </a:xfrm>
              <a:custGeom>
                <a:avLst/>
                <a:gdLst/>
                <a:ahLst/>
                <a:cxnLst/>
                <a:rect l="l" t="t" r="r" b="b"/>
                <a:pathLst>
                  <a:path w="7183" h="3912" extrusionOk="0">
                    <a:moveTo>
                      <a:pt x="2839" y="18"/>
                    </a:moveTo>
                    <a:cubicBezTo>
                      <a:pt x="1847" y="69"/>
                      <a:pt x="900" y="225"/>
                      <a:pt x="0" y="460"/>
                    </a:cubicBezTo>
                    <a:lnTo>
                      <a:pt x="1690" y="3890"/>
                    </a:lnTo>
                    <a:cubicBezTo>
                      <a:pt x="2125" y="3809"/>
                      <a:pt x="2572" y="3753"/>
                      <a:pt x="3030" y="3730"/>
                    </a:cubicBezTo>
                    <a:cubicBezTo>
                      <a:pt x="3851" y="3687"/>
                      <a:pt x="4674" y="3749"/>
                      <a:pt x="5498" y="3912"/>
                    </a:cubicBezTo>
                    <a:lnTo>
                      <a:pt x="7183" y="492"/>
                    </a:lnTo>
                    <a:cubicBezTo>
                      <a:pt x="5744" y="103"/>
                      <a:pt x="4290" y="-57"/>
                      <a:pt x="2839" y="1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63" name="Google Shape;763;p31"/>
            <p:cNvGrpSpPr/>
            <p:nvPr/>
          </p:nvGrpSpPr>
          <p:grpSpPr>
            <a:xfrm>
              <a:off x="209872" y="3613793"/>
              <a:ext cx="851947" cy="560210"/>
              <a:chOff x="2307825" y="2304595"/>
              <a:chExt cx="2808000" cy="1846440"/>
            </a:xfrm>
          </p:grpSpPr>
          <p:sp>
            <p:nvSpPr>
              <p:cNvPr id="764" name="Google Shape;764;p31"/>
              <p:cNvSpPr/>
              <p:nvPr/>
            </p:nvSpPr>
            <p:spPr>
              <a:xfrm>
                <a:off x="2307825" y="2403595"/>
                <a:ext cx="2769480" cy="1747440"/>
              </a:xfrm>
              <a:custGeom>
                <a:avLst/>
                <a:gdLst/>
                <a:ahLst/>
                <a:cxnLst/>
                <a:rect l="l" t="t" r="r" b="b"/>
                <a:pathLst>
                  <a:path w="7693" h="4854" extrusionOk="0">
                    <a:moveTo>
                      <a:pt x="7693" y="931"/>
                    </a:moveTo>
                    <a:lnTo>
                      <a:pt x="7684" y="910"/>
                    </a:lnTo>
                    <a:cubicBezTo>
                      <a:pt x="7581" y="940"/>
                      <a:pt x="7477" y="960"/>
                      <a:pt x="7373" y="971"/>
                    </a:cubicBezTo>
                    <a:cubicBezTo>
                      <a:pt x="6751" y="966"/>
                      <a:pt x="6199" y="601"/>
                      <a:pt x="5619" y="346"/>
                    </a:cubicBezTo>
                    <a:lnTo>
                      <a:pt x="5619" y="346"/>
                    </a:lnTo>
                    <a:cubicBezTo>
                      <a:pt x="5355" y="225"/>
                      <a:pt x="5077" y="126"/>
                      <a:pt x="4786" y="74"/>
                    </a:cubicBezTo>
                    <a:cubicBezTo>
                      <a:pt x="4713" y="61"/>
                      <a:pt x="4640" y="51"/>
                      <a:pt x="4566" y="45"/>
                    </a:cubicBezTo>
                    <a:cubicBezTo>
                      <a:pt x="4493" y="39"/>
                      <a:pt x="4417" y="36"/>
                      <a:pt x="4342" y="39"/>
                    </a:cubicBezTo>
                    <a:cubicBezTo>
                      <a:pt x="4193" y="47"/>
                      <a:pt x="4050" y="69"/>
                      <a:pt x="3910" y="71"/>
                    </a:cubicBezTo>
                    <a:cubicBezTo>
                      <a:pt x="3634" y="76"/>
                      <a:pt x="3347" y="-18"/>
                      <a:pt x="3043" y="4"/>
                    </a:cubicBezTo>
                    <a:cubicBezTo>
                      <a:pt x="2892" y="16"/>
                      <a:pt x="2749" y="59"/>
                      <a:pt x="2612" y="108"/>
                    </a:cubicBezTo>
                    <a:cubicBezTo>
                      <a:pt x="2474" y="157"/>
                      <a:pt x="2340" y="214"/>
                      <a:pt x="2205" y="269"/>
                    </a:cubicBezTo>
                    <a:cubicBezTo>
                      <a:pt x="2206" y="269"/>
                      <a:pt x="2206" y="269"/>
                      <a:pt x="2207" y="269"/>
                    </a:cubicBezTo>
                    <a:cubicBezTo>
                      <a:pt x="2081" y="319"/>
                      <a:pt x="1957" y="372"/>
                      <a:pt x="1831" y="419"/>
                    </a:cubicBezTo>
                    <a:cubicBezTo>
                      <a:pt x="1577" y="514"/>
                      <a:pt x="1313" y="583"/>
                      <a:pt x="1050" y="651"/>
                    </a:cubicBezTo>
                    <a:cubicBezTo>
                      <a:pt x="710" y="739"/>
                      <a:pt x="366" y="846"/>
                      <a:pt x="26" y="935"/>
                    </a:cubicBezTo>
                    <a:cubicBezTo>
                      <a:pt x="21" y="933"/>
                      <a:pt x="16" y="932"/>
                      <a:pt x="12" y="930"/>
                    </a:cubicBezTo>
                    <a:lnTo>
                      <a:pt x="6" y="940"/>
                    </a:lnTo>
                    <a:lnTo>
                      <a:pt x="6" y="940"/>
                    </a:lnTo>
                    <a:lnTo>
                      <a:pt x="6" y="940"/>
                    </a:lnTo>
                    <a:lnTo>
                      <a:pt x="0" y="950"/>
                    </a:lnTo>
                    <a:cubicBezTo>
                      <a:pt x="68" y="1001"/>
                      <a:pt x="148" y="1034"/>
                      <a:pt x="229" y="1057"/>
                    </a:cubicBezTo>
                    <a:cubicBezTo>
                      <a:pt x="295" y="1076"/>
                      <a:pt x="362" y="1088"/>
                      <a:pt x="430" y="1097"/>
                    </a:cubicBezTo>
                    <a:cubicBezTo>
                      <a:pt x="504" y="1130"/>
                      <a:pt x="577" y="1164"/>
                      <a:pt x="649" y="1200"/>
                    </a:cubicBezTo>
                    <a:cubicBezTo>
                      <a:pt x="797" y="1274"/>
                      <a:pt x="941" y="1357"/>
                      <a:pt x="1080" y="1446"/>
                    </a:cubicBezTo>
                    <a:cubicBezTo>
                      <a:pt x="1219" y="1535"/>
                      <a:pt x="1353" y="1632"/>
                      <a:pt x="1482" y="1734"/>
                    </a:cubicBezTo>
                    <a:cubicBezTo>
                      <a:pt x="1611" y="1836"/>
                      <a:pt x="1734" y="1948"/>
                      <a:pt x="1860" y="2058"/>
                    </a:cubicBezTo>
                    <a:cubicBezTo>
                      <a:pt x="1866" y="2063"/>
                      <a:pt x="1872" y="2068"/>
                      <a:pt x="1878" y="2073"/>
                    </a:cubicBezTo>
                    <a:cubicBezTo>
                      <a:pt x="1876" y="2135"/>
                      <a:pt x="1875" y="2198"/>
                      <a:pt x="1876" y="2261"/>
                    </a:cubicBezTo>
                    <a:cubicBezTo>
                      <a:pt x="1882" y="2361"/>
                      <a:pt x="1885" y="2461"/>
                      <a:pt x="1898" y="2561"/>
                    </a:cubicBezTo>
                    <a:cubicBezTo>
                      <a:pt x="1908" y="2661"/>
                      <a:pt x="1929" y="2759"/>
                      <a:pt x="1946" y="2858"/>
                    </a:cubicBezTo>
                    <a:cubicBezTo>
                      <a:pt x="1986" y="3055"/>
                      <a:pt x="2047" y="3248"/>
                      <a:pt x="2119" y="3436"/>
                    </a:cubicBezTo>
                    <a:cubicBezTo>
                      <a:pt x="2270" y="3810"/>
                      <a:pt x="2473" y="4165"/>
                      <a:pt x="2768" y="4452"/>
                    </a:cubicBezTo>
                    <a:cubicBezTo>
                      <a:pt x="2916" y="4594"/>
                      <a:pt x="3090" y="4714"/>
                      <a:pt x="3285" y="4786"/>
                    </a:cubicBezTo>
                    <a:cubicBezTo>
                      <a:pt x="3479" y="4857"/>
                      <a:pt x="3693" y="4871"/>
                      <a:pt x="3890" y="4833"/>
                    </a:cubicBezTo>
                    <a:cubicBezTo>
                      <a:pt x="4090" y="4796"/>
                      <a:pt x="4277" y="4713"/>
                      <a:pt x="4444" y="4600"/>
                    </a:cubicBezTo>
                    <a:cubicBezTo>
                      <a:pt x="4610" y="4487"/>
                      <a:pt x="4753" y="4343"/>
                      <a:pt x="4876" y="4187"/>
                    </a:cubicBezTo>
                    <a:cubicBezTo>
                      <a:pt x="4939" y="4109"/>
                      <a:pt x="4997" y="4028"/>
                      <a:pt x="5051" y="3944"/>
                    </a:cubicBezTo>
                    <a:cubicBezTo>
                      <a:pt x="5079" y="3903"/>
                      <a:pt x="5103" y="3859"/>
                      <a:pt x="5129" y="3817"/>
                    </a:cubicBezTo>
                    <a:cubicBezTo>
                      <a:pt x="5154" y="3774"/>
                      <a:pt x="5181" y="3732"/>
                      <a:pt x="5203" y="3687"/>
                    </a:cubicBezTo>
                    <a:cubicBezTo>
                      <a:pt x="5302" y="3514"/>
                      <a:pt x="5382" y="3330"/>
                      <a:pt x="5456" y="3144"/>
                    </a:cubicBezTo>
                    <a:cubicBezTo>
                      <a:pt x="5526" y="2957"/>
                      <a:pt x="5581" y="2764"/>
                      <a:pt x="5625" y="2568"/>
                    </a:cubicBezTo>
                    <a:cubicBezTo>
                      <a:pt x="5634" y="2524"/>
                      <a:pt x="5643" y="2480"/>
                      <a:pt x="5651" y="2435"/>
                    </a:cubicBezTo>
                    <a:cubicBezTo>
                      <a:pt x="5658" y="2431"/>
                      <a:pt x="5664" y="2427"/>
                      <a:pt x="5670" y="2423"/>
                    </a:cubicBezTo>
                    <a:cubicBezTo>
                      <a:pt x="5953" y="2230"/>
                      <a:pt x="6183" y="1979"/>
                      <a:pt x="6418" y="1742"/>
                    </a:cubicBezTo>
                    <a:cubicBezTo>
                      <a:pt x="6536" y="1624"/>
                      <a:pt x="6656" y="1509"/>
                      <a:pt x="6783" y="1404"/>
                    </a:cubicBezTo>
                    <a:cubicBezTo>
                      <a:pt x="6910" y="1299"/>
                      <a:pt x="7045" y="1205"/>
                      <a:pt x="7186" y="1124"/>
                    </a:cubicBezTo>
                    <a:lnTo>
                      <a:pt x="7226" y="1101"/>
                    </a:lnTo>
                    <a:cubicBezTo>
                      <a:pt x="7391" y="1070"/>
                      <a:pt x="7551" y="1015"/>
                      <a:pt x="7693" y="931"/>
                    </a:cubicBezTo>
                    <a:close/>
                  </a:path>
                </a:pathLst>
              </a:custGeom>
              <a:solidFill>
                <a:srgbClr val="363738">
                  <a:alpha val="3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5" name="Google Shape;765;p31"/>
              <p:cNvSpPr/>
              <p:nvPr/>
            </p:nvSpPr>
            <p:spPr>
              <a:xfrm>
                <a:off x="2416185" y="2484595"/>
                <a:ext cx="2502000" cy="820440"/>
              </a:xfrm>
              <a:custGeom>
                <a:avLst/>
                <a:gdLst/>
                <a:ahLst/>
                <a:cxnLst/>
                <a:rect l="l" t="t" r="r" b="b"/>
                <a:pathLst>
                  <a:path w="6950" h="2279" extrusionOk="0">
                    <a:moveTo>
                      <a:pt x="0" y="488"/>
                    </a:moveTo>
                    <a:cubicBezTo>
                      <a:pt x="484" y="635"/>
                      <a:pt x="945" y="872"/>
                      <a:pt x="1357" y="1187"/>
                    </a:cubicBezTo>
                    <a:cubicBezTo>
                      <a:pt x="1763" y="1497"/>
                      <a:pt x="2129" y="1886"/>
                      <a:pt x="2590" y="2086"/>
                    </a:cubicBezTo>
                    <a:cubicBezTo>
                      <a:pt x="2958" y="2246"/>
                      <a:pt x="3362" y="2273"/>
                      <a:pt x="3758" y="2278"/>
                    </a:cubicBezTo>
                    <a:cubicBezTo>
                      <a:pt x="4177" y="2285"/>
                      <a:pt x="4605" y="2268"/>
                      <a:pt x="5003" y="2123"/>
                    </a:cubicBezTo>
                    <a:cubicBezTo>
                      <a:pt x="5891" y="1800"/>
                      <a:pt x="6137" y="1062"/>
                      <a:pt x="6950" y="557"/>
                    </a:cubicBezTo>
                    <a:cubicBezTo>
                      <a:pt x="6311" y="522"/>
                      <a:pt x="5690" y="367"/>
                      <a:pt x="5285" y="208"/>
                    </a:cubicBezTo>
                    <a:cubicBezTo>
                      <a:pt x="4716" y="-17"/>
                      <a:pt x="4437" y="-4"/>
                      <a:pt x="3826" y="4"/>
                    </a:cubicBezTo>
                    <a:cubicBezTo>
                      <a:pt x="3061" y="15"/>
                      <a:pt x="2317" y="143"/>
                      <a:pt x="1552" y="154"/>
                    </a:cubicBezTo>
                    <a:lnTo>
                      <a:pt x="0" y="488"/>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31"/>
              <p:cNvSpPr/>
              <p:nvPr/>
            </p:nvSpPr>
            <p:spPr>
              <a:xfrm>
                <a:off x="2412225" y="2439595"/>
                <a:ext cx="2598840" cy="897480"/>
              </a:xfrm>
              <a:custGeom>
                <a:avLst/>
                <a:gdLst/>
                <a:ahLst/>
                <a:cxnLst/>
                <a:rect l="l" t="t" r="r" b="b"/>
                <a:pathLst>
                  <a:path w="7219" h="2493" extrusionOk="0">
                    <a:moveTo>
                      <a:pt x="23" y="613"/>
                    </a:moveTo>
                    <a:cubicBezTo>
                      <a:pt x="55" y="619"/>
                      <a:pt x="78" y="617"/>
                      <a:pt x="107" y="624"/>
                    </a:cubicBezTo>
                    <a:cubicBezTo>
                      <a:pt x="150" y="636"/>
                      <a:pt x="216" y="654"/>
                      <a:pt x="259" y="667"/>
                    </a:cubicBezTo>
                    <a:cubicBezTo>
                      <a:pt x="421" y="717"/>
                      <a:pt x="579" y="778"/>
                      <a:pt x="733" y="849"/>
                    </a:cubicBezTo>
                    <a:cubicBezTo>
                      <a:pt x="964" y="955"/>
                      <a:pt x="1186" y="1085"/>
                      <a:pt x="1394" y="1233"/>
                    </a:cubicBezTo>
                    <a:cubicBezTo>
                      <a:pt x="1861" y="1562"/>
                      <a:pt x="2261" y="2010"/>
                      <a:pt x="2820" y="2181"/>
                    </a:cubicBezTo>
                    <a:cubicBezTo>
                      <a:pt x="3131" y="2277"/>
                      <a:pt x="3458" y="2300"/>
                      <a:pt x="3783" y="2315"/>
                    </a:cubicBezTo>
                    <a:cubicBezTo>
                      <a:pt x="4358" y="2347"/>
                      <a:pt x="4955" y="2321"/>
                      <a:pt x="5447" y="1988"/>
                    </a:cubicBezTo>
                    <a:cubicBezTo>
                      <a:pt x="5797" y="1758"/>
                      <a:pt x="6054" y="1420"/>
                      <a:pt x="6340" y="1118"/>
                    </a:cubicBezTo>
                    <a:cubicBezTo>
                      <a:pt x="6515" y="931"/>
                      <a:pt x="6704" y="757"/>
                      <a:pt x="6919" y="614"/>
                    </a:cubicBezTo>
                    <a:lnTo>
                      <a:pt x="6957" y="761"/>
                    </a:lnTo>
                    <a:cubicBezTo>
                      <a:pt x="6798" y="757"/>
                      <a:pt x="6638" y="746"/>
                      <a:pt x="6480" y="727"/>
                    </a:cubicBezTo>
                    <a:cubicBezTo>
                      <a:pt x="6178" y="692"/>
                      <a:pt x="5878" y="632"/>
                      <a:pt x="5585" y="546"/>
                    </a:cubicBezTo>
                    <a:cubicBezTo>
                      <a:pt x="5367" y="487"/>
                      <a:pt x="5155" y="391"/>
                      <a:pt x="4937" y="333"/>
                    </a:cubicBezTo>
                    <a:cubicBezTo>
                      <a:pt x="4832" y="305"/>
                      <a:pt x="4726" y="284"/>
                      <a:pt x="4619" y="271"/>
                    </a:cubicBezTo>
                    <a:cubicBezTo>
                      <a:pt x="4317" y="237"/>
                      <a:pt x="4004" y="254"/>
                      <a:pt x="3699" y="255"/>
                    </a:cubicBezTo>
                    <a:cubicBezTo>
                      <a:pt x="2991" y="272"/>
                      <a:pt x="2274" y="371"/>
                      <a:pt x="1564" y="359"/>
                    </a:cubicBezTo>
                    <a:cubicBezTo>
                      <a:pt x="1135" y="444"/>
                      <a:pt x="514" y="513"/>
                      <a:pt x="23" y="613"/>
                    </a:cubicBezTo>
                    <a:moveTo>
                      <a:pt x="0" y="612"/>
                    </a:moveTo>
                    <a:cubicBezTo>
                      <a:pt x="518" y="487"/>
                      <a:pt x="1029" y="323"/>
                      <a:pt x="1551" y="199"/>
                    </a:cubicBezTo>
                    <a:cubicBezTo>
                      <a:pt x="2353" y="161"/>
                      <a:pt x="3146" y="9"/>
                      <a:pt x="3950" y="3"/>
                    </a:cubicBezTo>
                    <a:cubicBezTo>
                      <a:pt x="4486" y="-10"/>
                      <a:pt x="4830" y="14"/>
                      <a:pt x="5334" y="227"/>
                    </a:cubicBezTo>
                    <a:cubicBezTo>
                      <a:pt x="5566" y="322"/>
                      <a:pt x="5809" y="393"/>
                      <a:pt x="6052" y="452"/>
                    </a:cubicBezTo>
                    <a:cubicBezTo>
                      <a:pt x="6353" y="524"/>
                      <a:pt x="6658" y="575"/>
                      <a:pt x="6965" y="602"/>
                    </a:cubicBezTo>
                    <a:lnTo>
                      <a:pt x="7219" y="625"/>
                    </a:lnTo>
                    <a:cubicBezTo>
                      <a:pt x="7009" y="744"/>
                      <a:pt x="6784" y="872"/>
                      <a:pt x="6600" y="1029"/>
                    </a:cubicBezTo>
                    <a:cubicBezTo>
                      <a:pt x="6340" y="1240"/>
                      <a:pt x="6121" y="1492"/>
                      <a:pt x="5879" y="1724"/>
                    </a:cubicBezTo>
                    <a:cubicBezTo>
                      <a:pt x="5259" y="2332"/>
                      <a:pt x="4625" y="2481"/>
                      <a:pt x="3781" y="2492"/>
                    </a:cubicBezTo>
                    <a:cubicBezTo>
                      <a:pt x="3353" y="2501"/>
                      <a:pt x="2905" y="2473"/>
                      <a:pt x="2511" y="2284"/>
                    </a:cubicBezTo>
                    <a:cubicBezTo>
                      <a:pt x="2027" y="2054"/>
                      <a:pt x="1667" y="1645"/>
                      <a:pt x="1250" y="1321"/>
                    </a:cubicBezTo>
                    <a:cubicBezTo>
                      <a:pt x="973" y="1105"/>
                      <a:pt x="671" y="920"/>
                      <a:pt x="353" y="771"/>
                    </a:cubicBezTo>
                    <a:cubicBezTo>
                      <a:pt x="302" y="747"/>
                      <a:pt x="235" y="717"/>
                      <a:pt x="182" y="694"/>
                    </a:cubicBezTo>
                    <a:lnTo>
                      <a:pt x="125" y="670"/>
                    </a:lnTo>
                    <a:lnTo>
                      <a:pt x="95" y="658"/>
                    </a:lnTo>
                    <a:cubicBezTo>
                      <a:pt x="84" y="654"/>
                      <a:pt x="72" y="649"/>
                      <a:pt x="61" y="644"/>
                    </a:cubicBezTo>
                    <a:cubicBezTo>
                      <a:pt x="37" y="633"/>
                      <a:pt x="18" y="621"/>
                      <a:pt x="0" y="61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31"/>
              <p:cNvSpPr/>
              <p:nvPr/>
            </p:nvSpPr>
            <p:spPr>
              <a:xfrm>
                <a:off x="2767185" y="2474155"/>
                <a:ext cx="1954800" cy="482040"/>
              </a:xfrm>
              <a:custGeom>
                <a:avLst/>
                <a:gdLst/>
                <a:ahLst/>
                <a:cxnLst/>
                <a:rect l="l" t="t" r="r" b="b"/>
                <a:pathLst>
                  <a:path w="5430" h="1339" extrusionOk="0">
                    <a:moveTo>
                      <a:pt x="1569" y="1219"/>
                    </a:moveTo>
                    <a:cubicBezTo>
                      <a:pt x="2193" y="1337"/>
                      <a:pt x="2839" y="1386"/>
                      <a:pt x="3465" y="1282"/>
                    </a:cubicBezTo>
                    <a:cubicBezTo>
                      <a:pt x="3881" y="1212"/>
                      <a:pt x="4287" y="1097"/>
                      <a:pt x="4662" y="920"/>
                    </a:cubicBezTo>
                    <a:cubicBezTo>
                      <a:pt x="4914" y="800"/>
                      <a:pt x="5156" y="654"/>
                      <a:pt x="5430" y="584"/>
                    </a:cubicBezTo>
                    <a:cubicBezTo>
                      <a:pt x="5172" y="446"/>
                      <a:pt x="4818" y="397"/>
                      <a:pt x="4532" y="316"/>
                    </a:cubicBezTo>
                    <a:cubicBezTo>
                      <a:pt x="4303" y="252"/>
                      <a:pt x="4071" y="167"/>
                      <a:pt x="3836" y="125"/>
                    </a:cubicBezTo>
                    <a:cubicBezTo>
                      <a:pt x="3394" y="46"/>
                      <a:pt x="2943" y="4"/>
                      <a:pt x="2493" y="1"/>
                    </a:cubicBezTo>
                    <a:cubicBezTo>
                      <a:pt x="1626" y="-6"/>
                      <a:pt x="752" y="36"/>
                      <a:pt x="0" y="478"/>
                    </a:cubicBezTo>
                    <a:cubicBezTo>
                      <a:pt x="307" y="607"/>
                      <a:pt x="515" y="824"/>
                      <a:pt x="794" y="979"/>
                    </a:cubicBezTo>
                    <a:cubicBezTo>
                      <a:pt x="1026" y="1109"/>
                      <a:pt x="1304" y="1169"/>
                      <a:pt x="1569" y="121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8" name="Google Shape;768;p31"/>
              <p:cNvSpPr/>
              <p:nvPr/>
            </p:nvSpPr>
            <p:spPr>
              <a:xfrm>
                <a:off x="3046905" y="2589715"/>
                <a:ext cx="1322640" cy="1445400"/>
              </a:xfrm>
              <a:custGeom>
                <a:avLst/>
                <a:gdLst/>
                <a:ahLst/>
                <a:cxnLst/>
                <a:rect l="l" t="t" r="r" b="b"/>
                <a:pathLst>
                  <a:path w="3674" h="4015" extrusionOk="0">
                    <a:moveTo>
                      <a:pt x="126" y="299"/>
                    </a:moveTo>
                    <a:cubicBezTo>
                      <a:pt x="-152" y="1309"/>
                      <a:pt x="37" y="2414"/>
                      <a:pt x="636" y="3291"/>
                    </a:cubicBezTo>
                    <a:cubicBezTo>
                      <a:pt x="867" y="3628"/>
                      <a:pt x="1196" y="3953"/>
                      <a:pt x="1630" y="4008"/>
                    </a:cubicBezTo>
                    <a:cubicBezTo>
                      <a:pt x="1939" y="4047"/>
                      <a:pt x="2259" y="3938"/>
                      <a:pt x="2506" y="3759"/>
                    </a:cubicBezTo>
                    <a:cubicBezTo>
                      <a:pt x="2752" y="3580"/>
                      <a:pt x="2934" y="3337"/>
                      <a:pt x="3082" y="3084"/>
                    </a:cubicBezTo>
                    <a:cubicBezTo>
                      <a:pt x="3630" y="2147"/>
                      <a:pt x="3755" y="1047"/>
                      <a:pt x="3627" y="0"/>
                    </a:cubicBezTo>
                    <a:lnTo>
                      <a:pt x="126" y="299"/>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31"/>
              <p:cNvSpPr/>
              <p:nvPr/>
            </p:nvSpPr>
            <p:spPr>
              <a:xfrm>
                <a:off x="3020985" y="2540395"/>
                <a:ext cx="1392120" cy="1511640"/>
              </a:xfrm>
              <a:custGeom>
                <a:avLst/>
                <a:gdLst/>
                <a:ahLst/>
                <a:cxnLst/>
                <a:rect l="l" t="t" r="r" b="b"/>
                <a:pathLst>
                  <a:path w="3867" h="4199" extrusionOk="0">
                    <a:moveTo>
                      <a:pt x="206" y="445"/>
                    </a:moveTo>
                    <a:cubicBezTo>
                      <a:pt x="201" y="485"/>
                      <a:pt x="192" y="544"/>
                      <a:pt x="186" y="584"/>
                    </a:cubicBezTo>
                    <a:cubicBezTo>
                      <a:pt x="164" y="728"/>
                      <a:pt x="150" y="873"/>
                      <a:pt x="142" y="1019"/>
                    </a:cubicBezTo>
                    <a:cubicBezTo>
                      <a:pt x="108" y="1748"/>
                      <a:pt x="282" y="2485"/>
                      <a:pt x="640" y="3120"/>
                    </a:cubicBezTo>
                    <a:cubicBezTo>
                      <a:pt x="912" y="3605"/>
                      <a:pt x="1313" y="4151"/>
                      <a:pt x="1933" y="4105"/>
                    </a:cubicBezTo>
                    <a:cubicBezTo>
                      <a:pt x="2348" y="4073"/>
                      <a:pt x="2698" y="3812"/>
                      <a:pt x="2931" y="3478"/>
                    </a:cubicBezTo>
                    <a:cubicBezTo>
                      <a:pt x="3151" y="3163"/>
                      <a:pt x="3305" y="2801"/>
                      <a:pt x="3415" y="2433"/>
                    </a:cubicBezTo>
                    <a:cubicBezTo>
                      <a:pt x="3497" y="2157"/>
                      <a:pt x="3555" y="1874"/>
                      <a:pt x="3589" y="1588"/>
                    </a:cubicBezTo>
                    <a:cubicBezTo>
                      <a:pt x="3646" y="1112"/>
                      <a:pt x="3631" y="629"/>
                      <a:pt x="3573" y="152"/>
                    </a:cubicBezTo>
                    <a:lnTo>
                      <a:pt x="3709" y="263"/>
                    </a:lnTo>
                    <a:cubicBezTo>
                      <a:pt x="2541" y="360"/>
                      <a:pt x="1382" y="413"/>
                      <a:pt x="206" y="445"/>
                    </a:cubicBezTo>
                    <a:moveTo>
                      <a:pt x="191" y="427"/>
                    </a:moveTo>
                    <a:cubicBezTo>
                      <a:pt x="1272" y="266"/>
                      <a:pt x="2372" y="132"/>
                      <a:pt x="3465" y="30"/>
                    </a:cubicBezTo>
                    <a:cubicBezTo>
                      <a:pt x="3534" y="25"/>
                      <a:pt x="3739" y="6"/>
                      <a:pt x="3809" y="0"/>
                    </a:cubicBezTo>
                    <a:lnTo>
                      <a:pt x="3824" y="122"/>
                    </a:lnTo>
                    <a:cubicBezTo>
                      <a:pt x="3956" y="1207"/>
                      <a:pt x="3790" y="2365"/>
                      <a:pt x="3176" y="3288"/>
                    </a:cubicBezTo>
                    <a:cubicBezTo>
                      <a:pt x="3030" y="3513"/>
                      <a:pt x="2859" y="3725"/>
                      <a:pt x="2646" y="3890"/>
                    </a:cubicBezTo>
                    <a:cubicBezTo>
                      <a:pt x="2451" y="4039"/>
                      <a:pt x="2222" y="4146"/>
                      <a:pt x="1979" y="4184"/>
                    </a:cubicBezTo>
                    <a:cubicBezTo>
                      <a:pt x="1453" y="4271"/>
                      <a:pt x="1001" y="3971"/>
                      <a:pt x="689" y="3570"/>
                    </a:cubicBezTo>
                    <a:cubicBezTo>
                      <a:pt x="21" y="2705"/>
                      <a:pt x="-195" y="1453"/>
                      <a:pt x="191" y="42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0" name="Google Shape;770;p31"/>
              <p:cNvSpPr/>
              <p:nvPr/>
            </p:nvSpPr>
            <p:spPr>
              <a:xfrm>
                <a:off x="2857545" y="2414395"/>
                <a:ext cx="1785600" cy="399600"/>
              </a:xfrm>
              <a:custGeom>
                <a:avLst/>
                <a:gdLst/>
                <a:ahLst/>
                <a:cxnLst/>
                <a:rect l="l" t="t" r="r" b="b"/>
                <a:pathLst>
                  <a:path w="4960" h="1110" extrusionOk="0">
                    <a:moveTo>
                      <a:pt x="0" y="661"/>
                    </a:moveTo>
                    <a:cubicBezTo>
                      <a:pt x="193" y="701"/>
                      <a:pt x="391" y="789"/>
                      <a:pt x="589" y="794"/>
                    </a:cubicBezTo>
                    <a:cubicBezTo>
                      <a:pt x="629" y="795"/>
                      <a:pt x="670" y="794"/>
                      <a:pt x="707" y="807"/>
                    </a:cubicBezTo>
                    <a:cubicBezTo>
                      <a:pt x="738" y="817"/>
                      <a:pt x="763" y="837"/>
                      <a:pt x="790" y="855"/>
                    </a:cubicBezTo>
                    <a:cubicBezTo>
                      <a:pt x="911" y="933"/>
                      <a:pt x="1067" y="965"/>
                      <a:pt x="1213" y="941"/>
                    </a:cubicBezTo>
                    <a:cubicBezTo>
                      <a:pt x="1241" y="936"/>
                      <a:pt x="1268" y="930"/>
                      <a:pt x="1295" y="935"/>
                    </a:cubicBezTo>
                    <a:cubicBezTo>
                      <a:pt x="1316" y="940"/>
                      <a:pt x="1335" y="951"/>
                      <a:pt x="1353" y="961"/>
                    </a:cubicBezTo>
                    <a:cubicBezTo>
                      <a:pt x="1536" y="1061"/>
                      <a:pt x="1716" y="1051"/>
                      <a:pt x="1916" y="1079"/>
                    </a:cubicBezTo>
                    <a:cubicBezTo>
                      <a:pt x="2020" y="1093"/>
                      <a:pt x="2119" y="1101"/>
                      <a:pt x="2225" y="1087"/>
                    </a:cubicBezTo>
                    <a:cubicBezTo>
                      <a:pt x="2270" y="1081"/>
                      <a:pt x="2493" y="994"/>
                      <a:pt x="2517" y="1005"/>
                    </a:cubicBezTo>
                    <a:cubicBezTo>
                      <a:pt x="2796" y="1134"/>
                      <a:pt x="3138" y="1145"/>
                      <a:pt x="3427" y="1034"/>
                    </a:cubicBezTo>
                    <a:cubicBezTo>
                      <a:pt x="3479" y="1014"/>
                      <a:pt x="3531" y="990"/>
                      <a:pt x="3588" y="987"/>
                    </a:cubicBezTo>
                    <a:cubicBezTo>
                      <a:pt x="3636" y="985"/>
                      <a:pt x="3683" y="998"/>
                      <a:pt x="3729" y="1007"/>
                    </a:cubicBezTo>
                    <a:cubicBezTo>
                      <a:pt x="3836" y="1028"/>
                      <a:pt x="3947" y="1027"/>
                      <a:pt x="4054" y="1005"/>
                    </a:cubicBezTo>
                    <a:cubicBezTo>
                      <a:pt x="4157" y="984"/>
                      <a:pt x="4253" y="944"/>
                      <a:pt x="4349" y="904"/>
                    </a:cubicBezTo>
                    <a:cubicBezTo>
                      <a:pt x="4553" y="819"/>
                      <a:pt x="4756" y="734"/>
                      <a:pt x="4960" y="649"/>
                    </a:cubicBezTo>
                    <a:cubicBezTo>
                      <a:pt x="4747" y="520"/>
                      <a:pt x="4534" y="390"/>
                      <a:pt x="4322" y="260"/>
                    </a:cubicBezTo>
                    <a:cubicBezTo>
                      <a:pt x="4202" y="188"/>
                      <a:pt x="4081" y="114"/>
                      <a:pt x="3943" y="76"/>
                    </a:cubicBezTo>
                    <a:cubicBezTo>
                      <a:pt x="3826" y="43"/>
                      <a:pt x="3703" y="37"/>
                      <a:pt x="3581" y="32"/>
                    </a:cubicBezTo>
                    <a:cubicBezTo>
                      <a:pt x="2722" y="-3"/>
                      <a:pt x="1863" y="-9"/>
                      <a:pt x="1004" y="15"/>
                    </a:cubicBezTo>
                    <a:lnTo>
                      <a:pt x="0" y="661"/>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1" name="Google Shape;771;p31"/>
              <p:cNvSpPr/>
              <p:nvPr/>
            </p:nvSpPr>
            <p:spPr>
              <a:xfrm>
                <a:off x="2853585" y="2370475"/>
                <a:ext cx="1837440" cy="475920"/>
              </a:xfrm>
              <a:custGeom>
                <a:avLst/>
                <a:gdLst/>
                <a:ahLst/>
                <a:cxnLst/>
                <a:rect l="l" t="t" r="r" b="b"/>
                <a:pathLst>
                  <a:path w="5104" h="1322" extrusionOk="0">
                    <a:moveTo>
                      <a:pt x="23" y="781"/>
                    </a:moveTo>
                    <a:cubicBezTo>
                      <a:pt x="37" y="780"/>
                      <a:pt x="42" y="774"/>
                      <a:pt x="54" y="776"/>
                    </a:cubicBezTo>
                    <a:cubicBezTo>
                      <a:pt x="94" y="781"/>
                      <a:pt x="135" y="788"/>
                      <a:pt x="175" y="796"/>
                    </a:cubicBezTo>
                    <a:cubicBezTo>
                      <a:pt x="325" y="826"/>
                      <a:pt x="488" y="866"/>
                      <a:pt x="640" y="854"/>
                    </a:cubicBezTo>
                    <a:cubicBezTo>
                      <a:pt x="669" y="854"/>
                      <a:pt x="703" y="854"/>
                      <a:pt x="740" y="865"/>
                    </a:cubicBezTo>
                    <a:cubicBezTo>
                      <a:pt x="804" y="886"/>
                      <a:pt x="835" y="919"/>
                      <a:pt x="891" y="941"/>
                    </a:cubicBezTo>
                    <a:cubicBezTo>
                      <a:pt x="992" y="984"/>
                      <a:pt x="1107" y="995"/>
                      <a:pt x="1214" y="973"/>
                    </a:cubicBezTo>
                    <a:cubicBezTo>
                      <a:pt x="1290" y="955"/>
                      <a:pt x="1343" y="961"/>
                      <a:pt x="1410" y="999"/>
                    </a:cubicBezTo>
                    <a:lnTo>
                      <a:pt x="1441" y="1014"/>
                    </a:lnTo>
                    <a:cubicBezTo>
                      <a:pt x="1530" y="1053"/>
                      <a:pt x="1623" y="1067"/>
                      <a:pt x="1722" y="1076"/>
                    </a:cubicBezTo>
                    <a:cubicBezTo>
                      <a:pt x="1786" y="1082"/>
                      <a:pt x="1857" y="1086"/>
                      <a:pt x="1924" y="1095"/>
                    </a:cubicBezTo>
                    <a:cubicBezTo>
                      <a:pt x="1961" y="1099"/>
                      <a:pt x="2003" y="1104"/>
                      <a:pt x="2039" y="1107"/>
                    </a:cubicBezTo>
                    <a:cubicBezTo>
                      <a:pt x="2102" y="1112"/>
                      <a:pt x="2170" y="1111"/>
                      <a:pt x="2226" y="1104"/>
                    </a:cubicBezTo>
                    <a:cubicBezTo>
                      <a:pt x="2290" y="1087"/>
                      <a:pt x="2368" y="1059"/>
                      <a:pt x="2433" y="1042"/>
                    </a:cubicBezTo>
                    <a:cubicBezTo>
                      <a:pt x="2466" y="1035"/>
                      <a:pt x="2500" y="1024"/>
                      <a:pt x="2539" y="1029"/>
                    </a:cubicBezTo>
                    <a:cubicBezTo>
                      <a:pt x="2551" y="1030"/>
                      <a:pt x="2568" y="1037"/>
                      <a:pt x="2579" y="1042"/>
                    </a:cubicBezTo>
                    <a:cubicBezTo>
                      <a:pt x="2838" y="1169"/>
                      <a:pt x="3147" y="1198"/>
                      <a:pt x="3423" y="1108"/>
                    </a:cubicBezTo>
                    <a:cubicBezTo>
                      <a:pt x="3476" y="1090"/>
                      <a:pt x="3532" y="1067"/>
                      <a:pt x="3592" y="1065"/>
                    </a:cubicBezTo>
                    <a:cubicBezTo>
                      <a:pt x="3624" y="1064"/>
                      <a:pt x="3654" y="1069"/>
                      <a:pt x="3682" y="1075"/>
                    </a:cubicBezTo>
                    <a:cubicBezTo>
                      <a:pt x="3870" y="1126"/>
                      <a:pt x="4034" y="1117"/>
                      <a:pt x="4215" y="1045"/>
                    </a:cubicBezTo>
                    <a:cubicBezTo>
                      <a:pt x="4462" y="945"/>
                      <a:pt x="4705" y="829"/>
                      <a:pt x="4947" y="715"/>
                    </a:cubicBezTo>
                    <a:lnTo>
                      <a:pt x="4939" y="823"/>
                    </a:lnTo>
                    <a:cubicBezTo>
                      <a:pt x="4720" y="705"/>
                      <a:pt x="4365" y="509"/>
                      <a:pt x="4152" y="392"/>
                    </a:cubicBezTo>
                    <a:cubicBezTo>
                      <a:pt x="4048" y="338"/>
                      <a:pt x="3942" y="295"/>
                      <a:pt x="3825" y="282"/>
                    </a:cubicBezTo>
                    <a:cubicBezTo>
                      <a:pt x="3691" y="265"/>
                      <a:pt x="3464" y="268"/>
                      <a:pt x="3324" y="264"/>
                    </a:cubicBezTo>
                    <a:cubicBezTo>
                      <a:pt x="2643" y="254"/>
                      <a:pt x="1705" y="237"/>
                      <a:pt x="1017" y="226"/>
                    </a:cubicBezTo>
                    <a:lnTo>
                      <a:pt x="1063" y="212"/>
                    </a:lnTo>
                    <a:cubicBezTo>
                      <a:pt x="722" y="410"/>
                      <a:pt x="363" y="578"/>
                      <a:pt x="23" y="781"/>
                    </a:cubicBezTo>
                    <a:moveTo>
                      <a:pt x="0" y="785"/>
                    </a:moveTo>
                    <a:cubicBezTo>
                      <a:pt x="240" y="614"/>
                      <a:pt x="470" y="426"/>
                      <a:pt x="709" y="249"/>
                    </a:cubicBezTo>
                    <a:cubicBezTo>
                      <a:pt x="799" y="182"/>
                      <a:pt x="892" y="116"/>
                      <a:pt x="984" y="51"/>
                    </a:cubicBezTo>
                    <a:cubicBezTo>
                      <a:pt x="1852" y="-12"/>
                      <a:pt x="2722" y="-18"/>
                      <a:pt x="3590" y="39"/>
                    </a:cubicBezTo>
                    <a:cubicBezTo>
                      <a:pt x="3720" y="47"/>
                      <a:pt x="3866" y="57"/>
                      <a:pt x="3997" y="99"/>
                    </a:cubicBezTo>
                    <a:cubicBezTo>
                      <a:pt x="4212" y="168"/>
                      <a:pt x="4390" y="309"/>
                      <a:pt x="4576" y="430"/>
                    </a:cubicBezTo>
                    <a:cubicBezTo>
                      <a:pt x="4641" y="476"/>
                      <a:pt x="5045" y="747"/>
                      <a:pt x="5104" y="788"/>
                    </a:cubicBezTo>
                    <a:cubicBezTo>
                      <a:pt x="4813" y="890"/>
                      <a:pt x="4527" y="1002"/>
                      <a:pt x="4240" y="1113"/>
                    </a:cubicBezTo>
                    <a:cubicBezTo>
                      <a:pt x="4084" y="1172"/>
                      <a:pt x="3913" y="1197"/>
                      <a:pt x="3747" y="1170"/>
                    </a:cubicBezTo>
                    <a:cubicBezTo>
                      <a:pt x="3691" y="1162"/>
                      <a:pt x="3641" y="1148"/>
                      <a:pt x="3598" y="1153"/>
                    </a:cubicBezTo>
                    <a:cubicBezTo>
                      <a:pt x="3550" y="1159"/>
                      <a:pt x="3506" y="1182"/>
                      <a:pt x="3460" y="1202"/>
                    </a:cubicBezTo>
                    <a:cubicBezTo>
                      <a:pt x="3442" y="1210"/>
                      <a:pt x="3419" y="1218"/>
                      <a:pt x="3401" y="1226"/>
                    </a:cubicBezTo>
                    <a:cubicBezTo>
                      <a:pt x="3127" y="1328"/>
                      <a:pt x="2817" y="1337"/>
                      <a:pt x="2540" y="1238"/>
                    </a:cubicBezTo>
                    <a:cubicBezTo>
                      <a:pt x="2531" y="1234"/>
                      <a:pt x="2497" y="1221"/>
                      <a:pt x="2489" y="1218"/>
                    </a:cubicBezTo>
                    <a:cubicBezTo>
                      <a:pt x="2487" y="1217"/>
                      <a:pt x="2485" y="1216"/>
                      <a:pt x="2491" y="1219"/>
                    </a:cubicBezTo>
                    <a:cubicBezTo>
                      <a:pt x="2501" y="1223"/>
                      <a:pt x="2513" y="1225"/>
                      <a:pt x="2523" y="1225"/>
                    </a:cubicBezTo>
                    <a:cubicBezTo>
                      <a:pt x="2530" y="1225"/>
                      <a:pt x="2524" y="1225"/>
                      <a:pt x="2521" y="1227"/>
                    </a:cubicBezTo>
                    <a:cubicBezTo>
                      <a:pt x="2505" y="1231"/>
                      <a:pt x="2471" y="1242"/>
                      <a:pt x="2454" y="1248"/>
                    </a:cubicBezTo>
                    <a:cubicBezTo>
                      <a:pt x="2395" y="1268"/>
                      <a:pt x="2330" y="1294"/>
                      <a:pt x="2270" y="1309"/>
                    </a:cubicBezTo>
                    <a:cubicBezTo>
                      <a:pt x="2262" y="1311"/>
                      <a:pt x="2253" y="1313"/>
                      <a:pt x="2245" y="1314"/>
                    </a:cubicBezTo>
                    <a:cubicBezTo>
                      <a:pt x="2128" y="1330"/>
                      <a:pt x="2012" y="1320"/>
                      <a:pt x="1898" y="1303"/>
                    </a:cubicBezTo>
                    <a:cubicBezTo>
                      <a:pt x="1776" y="1286"/>
                      <a:pt x="1653" y="1281"/>
                      <a:pt x="1530" y="1250"/>
                    </a:cubicBezTo>
                    <a:cubicBezTo>
                      <a:pt x="1449" y="1231"/>
                      <a:pt x="1364" y="1194"/>
                      <a:pt x="1293" y="1151"/>
                    </a:cubicBezTo>
                    <a:cubicBezTo>
                      <a:pt x="1290" y="1149"/>
                      <a:pt x="1288" y="1149"/>
                      <a:pt x="1288" y="1149"/>
                    </a:cubicBezTo>
                    <a:cubicBezTo>
                      <a:pt x="1287" y="1148"/>
                      <a:pt x="1288" y="1148"/>
                      <a:pt x="1286" y="1148"/>
                    </a:cubicBezTo>
                    <a:cubicBezTo>
                      <a:pt x="1282" y="1147"/>
                      <a:pt x="1275" y="1147"/>
                      <a:pt x="1264" y="1148"/>
                    </a:cubicBezTo>
                    <a:lnTo>
                      <a:pt x="1245" y="1151"/>
                    </a:lnTo>
                    <a:cubicBezTo>
                      <a:pt x="1238" y="1152"/>
                      <a:pt x="1230" y="1153"/>
                      <a:pt x="1222" y="1154"/>
                    </a:cubicBezTo>
                    <a:cubicBezTo>
                      <a:pt x="1056" y="1172"/>
                      <a:pt x="882" y="1127"/>
                      <a:pt x="748" y="1027"/>
                    </a:cubicBezTo>
                    <a:cubicBezTo>
                      <a:pt x="726" y="1010"/>
                      <a:pt x="710" y="998"/>
                      <a:pt x="696" y="992"/>
                    </a:cubicBezTo>
                    <a:cubicBezTo>
                      <a:pt x="673" y="981"/>
                      <a:pt x="627" y="979"/>
                      <a:pt x="597" y="976"/>
                    </a:cubicBezTo>
                    <a:cubicBezTo>
                      <a:pt x="444" y="963"/>
                      <a:pt x="300" y="904"/>
                      <a:pt x="159" y="849"/>
                    </a:cubicBezTo>
                    <a:cubicBezTo>
                      <a:pt x="134" y="840"/>
                      <a:pt x="110" y="830"/>
                      <a:pt x="85" y="821"/>
                    </a:cubicBezTo>
                    <a:cubicBezTo>
                      <a:pt x="56" y="810"/>
                      <a:pt x="25" y="802"/>
                      <a:pt x="0" y="78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2" name="Google Shape;772;p31"/>
              <p:cNvSpPr/>
              <p:nvPr/>
            </p:nvSpPr>
            <p:spPr>
              <a:xfrm>
                <a:off x="2348505" y="2334475"/>
                <a:ext cx="2765520" cy="350280"/>
              </a:xfrm>
              <a:custGeom>
                <a:avLst/>
                <a:gdLst/>
                <a:ahLst/>
                <a:cxnLst/>
                <a:rect l="l" t="t" r="r" b="b"/>
                <a:pathLst>
                  <a:path w="7682" h="973" extrusionOk="0">
                    <a:moveTo>
                      <a:pt x="7682" y="838"/>
                    </a:moveTo>
                    <a:cubicBezTo>
                      <a:pt x="7175" y="1060"/>
                      <a:pt x="6575" y="970"/>
                      <a:pt x="6031" y="837"/>
                    </a:cubicBezTo>
                    <a:cubicBezTo>
                      <a:pt x="5489" y="703"/>
                      <a:pt x="4934" y="529"/>
                      <a:pt x="4376" y="596"/>
                    </a:cubicBezTo>
                    <a:cubicBezTo>
                      <a:pt x="4174" y="620"/>
                      <a:pt x="3976" y="676"/>
                      <a:pt x="3773" y="673"/>
                    </a:cubicBezTo>
                    <a:cubicBezTo>
                      <a:pt x="3585" y="669"/>
                      <a:pt x="3401" y="615"/>
                      <a:pt x="3214" y="589"/>
                    </a:cubicBezTo>
                    <a:cubicBezTo>
                      <a:pt x="2484" y="489"/>
                      <a:pt x="1817" y="822"/>
                      <a:pt x="1113" y="918"/>
                    </a:cubicBezTo>
                    <a:cubicBezTo>
                      <a:pt x="807" y="960"/>
                      <a:pt x="273" y="1011"/>
                      <a:pt x="0" y="857"/>
                    </a:cubicBezTo>
                    <a:cubicBezTo>
                      <a:pt x="346" y="767"/>
                      <a:pt x="697" y="658"/>
                      <a:pt x="1044" y="568"/>
                    </a:cubicBezTo>
                    <a:cubicBezTo>
                      <a:pt x="1307" y="499"/>
                      <a:pt x="1571" y="431"/>
                      <a:pt x="1825" y="336"/>
                    </a:cubicBezTo>
                    <a:cubicBezTo>
                      <a:pt x="2110" y="230"/>
                      <a:pt x="2385" y="91"/>
                      <a:pt x="2683" y="34"/>
                    </a:cubicBezTo>
                    <a:cubicBezTo>
                      <a:pt x="3045" y="-35"/>
                      <a:pt x="3418" y="23"/>
                      <a:pt x="3786" y="28"/>
                    </a:cubicBezTo>
                    <a:cubicBezTo>
                      <a:pt x="4163" y="33"/>
                      <a:pt x="4543" y="-17"/>
                      <a:pt x="4915" y="43"/>
                    </a:cubicBezTo>
                    <a:cubicBezTo>
                      <a:pt x="5794" y="183"/>
                      <a:pt x="6534" y="912"/>
                      <a:pt x="7424" y="888"/>
                    </a:cubicBezTo>
                    <a:cubicBezTo>
                      <a:pt x="7372" y="934"/>
                      <a:pt x="7301" y="959"/>
                      <a:pt x="7232" y="955"/>
                    </a:cubicBezTo>
                    <a:lnTo>
                      <a:pt x="7682" y="838"/>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3" name="Google Shape;773;p31"/>
              <p:cNvSpPr/>
              <p:nvPr/>
            </p:nvSpPr>
            <p:spPr>
              <a:xfrm>
                <a:off x="3709665" y="2582155"/>
                <a:ext cx="45360" cy="197640"/>
              </a:xfrm>
              <a:custGeom>
                <a:avLst/>
                <a:gdLst/>
                <a:ahLst/>
                <a:cxnLst/>
                <a:rect l="l" t="t" r="r" b="b"/>
                <a:pathLst>
                  <a:path w="126" h="549" extrusionOk="0">
                    <a:moveTo>
                      <a:pt x="0" y="525"/>
                    </a:moveTo>
                    <a:cubicBezTo>
                      <a:pt x="54" y="357"/>
                      <a:pt x="91" y="180"/>
                      <a:pt x="109" y="0"/>
                    </a:cubicBezTo>
                    <a:cubicBezTo>
                      <a:pt x="129" y="180"/>
                      <a:pt x="131" y="364"/>
                      <a:pt x="112" y="549"/>
                    </a:cubicBezTo>
                    <a:lnTo>
                      <a:pt x="0" y="52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4" name="Google Shape;774;p31"/>
              <p:cNvSpPr/>
              <p:nvPr/>
            </p:nvSpPr>
            <p:spPr>
              <a:xfrm>
                <a:off x="4106025" y="2602675"/>
                <a:ext cx="44280" cy="169560"/>
              </a:xfrm>
              <a:custGeom>
                <a:avLst/>
                <a:gdLst/>
                <a:ahLst/>
                <a:cxnLst/>
                <a:rect l="l" t="t" r="r" b="b"/>
                <a:pathLst>
                  <a:path w="123" h="471" extrusionOk="0">
                    <a:moveTo>
                      <a:pt x="0" y="443"/>
                    </a:moveTo>
                    <a:cubicBezTo>
                      <a:pt x="54" y="305"/>
                      <a:pt x="87" y="155"/>
                      <a:pt x="94" y="0"/>
                    </a:cubicBezTo>
                    <a:cubicBezTo>
                      <a:pt x="125" y="152"/>
                      <a:pt x="131" y="311"/>
                      <a:pt x="112" y="471"/>
                    </a:cubicBezTo>
                    <a:lnTo>
                      <a:pt x="0" y="44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5" name="Google Shape;775;p31"/>
              <p:cNvSpPr/>
              <p:nvPr/>
            </p:nvSpPr>
            <p:spPr>
              <a:xfrm>
                <a:off x="3309345" y="2599795"/>
                <a:ext cx="41400" cy="152640"/>
              </a:xfrm>
              <a:custGeom>
                <a:avLst/>
                <a:gdLst/>
                <a:ahLst/>
                <a:cxnLst/>
                <a:rect l="l" t="t" r="r" b="b"/>
                <a:pathLst>
                  <a:path w="115" h="424" extrusionOk="0">
                    <a:moveTo>
                      <a:pt x="1" y="424"/>
                    </a:moveTo>
                    <a:cubicBezTo>
                      <a:pt x="8" y="279"/>
                      <a:pt x="29" y="137"/>
                      <a:pt x="62" y="0"/>
                    </a:cubicBezTo>
                    <a:cubicBezTo>
                      <a:pt x="67" y="141"/>
                      <a:pt x="84" y="280"/>
                      <a:pt x="115" y="414"/>
                    </a:cubicBezTo>
                    <a:lnTo>
                      <a:pt x="0" y="424"/>
                    </a:lnTo>
                    <a:lnTo>
                      <a:pt x="0" y="424"/>
                    </a:lnTo>
                    <a:lnTo>
                      <a:pt x="1" y="42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31"/>
              <p:cNvSpPr/>
              <p:nvPr/>
            </p:nvSpPr>
            <p:spPr>
              <a:xfrm>
                <a:off x="3657825" y="2777275"/>
                <a:ext cx="117720" cy="957240"/>
              </a:xfrm>
              <a:custGeom>
                <a:avLst/>
                <a:gdLst/>
                <a:ahLst/>
                <a:cxnLst/>
                <a:rect l="l" t="t" r="r" b="b"/>
                <a:pathLst>
                  <a:path w="327" h="2659" extrusionOk="0">
                    <a:moveTo>
                      <a:pt x="327" y="37"/>
                    </a:moveTo>
                    <a:cubicBezTo>
                      <a:pt x="93" y="883"/>
                      <a:pt x="2" y="1774"/>
                      <a:pt x="63" y="2659"/>
                    </a:cubicBezTo>
                    <a:cubicBezTo>
                      <a:pt x="-49" y="1779"/>
                      <a:pt x="-9" y="876"/>
                      <a:pt x="179" y="0"/>
                    </a:cubicBezTo>
                    <a:lnTo>
                      <a:pt x="327" y="3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31"/>
              <p:cNvSpPr/>
              <p:nvPr/>
            </p:nvSpPr>
            <p:spPr>
              <a:xfrm>
                <a:off x="3140145" y="2304595"/>
                <a:ext cx="1229040" cy="124560"/>
              </a:xfrm>
              <a:custGeom>
                <a:avLst/>
                <a:gdLst/>
                <a:ahLst/>
                <a:cxnLst/>
                <a:rect l="l" t="t" r="r" b="b"/>
                <a:pathLst>
                  <a:path w="3414" h="346" extrusionOk="0">
                    <a:moveTo>
                      <a:pt x="0" y="269"/>
                    </a:moveTo>
                    <a:cubicBezTo>
                      <a:pt x="304" y="148"/>
                      <a:pt x="615" y="-6"/>
                      <a:pt x="951" y="0"/>
                    </a:cubicBezTo>
                    <a:cubicBezTo>
                      <a:pt x="1062" y="2"/>
                      <a:pt x="1173" y="16"/>
                      <a:pt x="1282" y="31"/>
                    </a:cubicBezTo>
                    <a:cubicBezTo>
                      <a:pt x="1423" y="50"/>
                      <a:pt x="1564" y="72"/>
                      <a:pt x="1705" y="71"/>
                    </a:cubicBezTo>
                    <a:cubicBezTo>
                      <a:pt x="1848" y="68"/>
                      <a:pt x="1992" y="45"/>
                      <a:pt x="2137" y="39"/>
                    </a:cubicBezTo>
                    <a:cubicBezTo>
                      <a:pt x="2580" y="26"/>
                      <a:pt x="3015" y="164"/>
                      <a:pt x="3414" y="346"/>
                    </a:cubicBezTo>
                    <a:cubicBezTo>
                      <a:pt x="2995" y="235"/>
                      <a:pt x="2576" y="125"/>
                      <a:pt x="2143" y="150"/>
                    </a:cubicBezTo>
                    <a:cubicBezTo>
                      <a:pt x="1999" y="159"/>
                      <a:pt x="1854" y="184"/>
                      <a:pt x="1707" y="186"/>
                    </a:cubicBezTo>
                    <a:cubicBezTo>
                      <a:pt x="1554" y="188"/>
                      <a:pt x="1409" y="162"/>
                      <a:pt x="1266" y="138"/>
                    </a:cubicBezTo>
                    <a:cubicBezTo>
                      <a:pt x="923" y="76"/>
                      <a:pt x="765" y="72"/>
                      <a:pt x="422" y="160"/>
                    </a:cubicBezTo>
                    <a:cubicBezTo>
                      <a:pt x="284" y="194"/>
                      <a:pt x="140" y="238"/>
                      <a:pt x="0" y="2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31"/>
              <p:cNvSpPr/>
              <p:nvPr/>
            </p:nvSpPr>
            <p:spPr>
              <a:xfrm>
                <a:off x="2346345" y="2505835"/>
                <a:ext cx="2769480" cy="208440"/>
              </a:xfrm>
              <a:custGeom>
                <a:avLst/>
                <a:gdLst/>
                <a:ahLst/>
                <a:cxnLst/>
                <a:rect l="l" t="t" r="r" b="b"/>
                <a:pathLst>
                  <a:path w="7693" h="579" extrusionOk="0">
                    <a:moveTo>
                      <a:pt x="12" y="371"/>
                    </a:moveTo>
                    <a:cubicBezTo>
                      <a:pt x="114" y="409"/>
                      <a:pt x="224" y="420"/>
                      <a:pt x="333" y="423"/>
                    </a:cubicBezTo>
                    <a:cubicBezTo>
                      <a:pt x="620" y="427"/>
                      <a:pt x="909" y="382"/>
                      <a:pt x="1192" y="331"/>
                    </a:cubicBezTo>
                    <a:cubicBezTo>
                      <a:pt x="1429" y="286"/>
                      <a:pt x="1658" y="220"/>
                      <a:pt x="1896" y="170"/>
                    </a:cubicBezTo>
                    <a:cubicBezTo>
                      <a:pt x="2256" y="95"/>
                      <a:pt x="2632" y="49"/>
                      <a:pt x="3003" y="60"/>
                    </a:cubicBezTo>
                    <a:cubicBezTo>
                      <a:pt x="3085" y="63"/>
                      <a:pt x="3168" y="70"/>
                      <a:pt x="3250" y="81"/>
                    </a:cubicBezTo>
                    <a:cubicBezTo>
                      <a:pt x="3448" y="108"/>
                      <a:pt x="3646" y="156"/>
                      <a:pt x="3845" y="132"/>
                    </a:cubicBezTo>
                    <a:cubicBezTo>
                      <a:pt x="4006" y="113"/>
                      <a:pt x="4156" y="65"/>
                      <a:pt x="4317" y="34"/>
                    </a:cubicBezTo>
                    <a:cubicBezTo>
                      <a:pt x="4421" y="15"/>
                      <a:pt x="4529" y="3"/>
                      <a:pt x="4634" y="1"/>
                    </a:cubicBezTo>
                    <a:cubicBezTo>
                      <a:pt x="5031" y="-10"/>
                      <a:pt x="5426" y="74"/>
                      <a:pt x="5805" y="175"/>
                    </a:cubicBezTo>
                    <a:cubicBezTo>
                      <a:pt x="6114" y="258"/>
                      <a:pt x="6421" y="348"/>
                      <a:pt x="6739" y="394"/>
                    </a:cubicBezTo>
                    <a:cubicBezTo>
                      <a:pt x="7054" y="440"/>
                      <a:pt x="7374" y="443"/>
                      <a:pt x="7683" y="351"/>
                    </a:cubicBezTo>
                    <a:lnTo>
                      <a:pt x="7693" y="372"/>
                    </a:lnTo>
                    <a:cubicBezTo>
                      <a:pt x="7137" y="690"/>
                      <a:pt x="6456" y="582"/>
                      <a:pt x="5862" y="443"/>
                    </a:cubicBezTo>
                    <a:cubicBezTo>
                      <a:pt x="5441" y="346"/>
                      <a:pt x="5011" y="210"/>
                      <a:pt x="4576" y="209"/>
                    </a:cubicBezTo>
                    <a:cubicBezTo>
                      <a:pt x="4541" y="210"/>
                      <a:pt x="4494" y="209"/>
                      <a:pt x="4460" y="212"/>
                    </a:cubicBezTo>
                    <a:cubicBezTo>
                      <a:pt x="4257" y="219"/>
                      <a:pt x="4055" y="263"/>
                      <a:pt x="3850" y="259"/>
                    </a:cubicBezTo>
                    <a:cubicBezTo>
                      <a:pt x="3684" y="258"/>
                      <a:pt x="3518" y="211"/>
                      <a:pt x="3358" y="176"/>
                    </a:cubicBezTo>
                    <a:cubicBezTo>
                      <a:pt x="3220" y="145"/>
                      <a:pt x="3081" y="128"/>
                      <a:pt x="2941" y="131"/>
                    </a:cubicBezTo>
                    <a:cubicBezTo>
                      <a:pt x="2596" y="135"/>
                      <a:pt x="2271" y="257"/>
                      <a:pt x="1945" y="358"/>
                    </a:cubicBezTo>
                    <a:cubicBezTo>
                      <a:pt x="1633" y="455"/>
                      <a:pt x="1305" y="531"/>
                      <a:pt x="975" y="551"/>
                    </a:cubicBezTo>
                    <a:cubicBezTo>
                      <a:pt x="683" y="567"/>
                      <a:pt x="351" y="570"/>
                      <a:pt x="81" y="441"/>
                    </a:cubicBezTo>
                    <a:lnTo>
                      <a:pt x="53" y="426"/>
                    </a:lnTo>
                    <a:lnTo>
                      <a:pt x="26" y="409"/>
                    </a:lnTo>
                    <a:cubicBezTo>
                      <a:pt x="17" y="403"/>
                      <a:pt x="9" y="397"/>
                      <a:pt x="0" y="391"/>
                    </a:cubicBezTo>
                    <a:lnTo>
                      <a:pt x="12" y="37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79"/>
        <p:cNvGrpSpPr/>
        <p:nvPr/>
      </p:nvGrpSpPr>
      <p:grpSpPr>
        <a:xfrm>
          <a:off x="0" y="0"/>
          <a:ext cx="0" cy="0"/>
          <a:chOff x="0" y="0"/>
          <a:chExt cx="0" cy="0"/>
        </a:xfrm>
      </p:grpSpPr>
      <p:pic>
        <p:nvPicPr>
          <p:cNvPr id="780" name="Google Shape;780;p32"/>
          <p:cNvPicPr preferRelativeResize="0"/>
          <p:nvPr/>
        </p:nvPicPr>
        <p:blipFill>
          <a:blip r:embed="rId2">
            <a:alphaModFix amt="12000"/>
          </a:blip>
          <a:stretch>
            <a:fillRect/>
          </a:stretch>
        </p:blipFill>
        <p:spPr>
          <a:xfrm>
            <a:off x="2" y="0"/>
            <a:ext cx="9144000" cy="5143500"/>
          </a:xfrm>
          <a:prstGeom prst="rect">
            <a:avLst/>
          </a:prstGeom>
          <a:noFill/>
          <a:ln>
            <a:noFill/>
          </a:ln>
        </p:spPr>
      </p:pic>
      <p:grpSp>
        <p:nvGrpSpPr>
          <p:cNvPr id="781" name="Google Shape;781;p32"/>
          <p:cNvGrpSpPr/>
          <p:nvPr/>
        </p:nvGrpSpPr>
        <p:grpSpPr>
          <a:xfrm>
            <a:off x="-150" y="-7571"/>
            <a:ext cx="9144005" cy="98546"/>
            <a:chOff x="-150" y="-7571"/>
            <a:chExt cx="9144005" cy="98546"/>
          </a:xfrm>
        </p:grpSpPr>
        <p:sp>
          <p:nvSpPr>
            <p:cNvPr id="782" name="Google Shape;782;p32"/>
            <p:cNvSpPr/>
            <p:nvPr/>
          </p:nvSpPr>
          <p:spPr>
            <a:xfrm rot="-5400000">
              <a:off x="4547550" y="-4505325"/>
              <a:ext cx="48600" cy="9144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783" name="Google Shape;783;p32"/>
            <p:cNvSpPr/>
            <p:nvPr/>
          </p:nvSpPr>
          <p:spPr>
            <a:xfrm rot="-5400000">
              <a:off x="883094" y="-890771"/>
              <a:ext cx="62400" cy="1828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784" name="Google Shape;784;p32"/>
            <p:cNvSpPr/>
            <p:nvPr/>
          </p:nvSpPr>
          <p:spPr>
            <a:xfrm rot="-5400000">
              <a:off x="2711885" y="-890771"/>
              <a:ext cx="62400" cy="1828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785" name="Google Shape;785;p32"/>
            <p:cNvSpPr/>
            <p:nvPr/>
          </p:nvSpPr>
          <p:spPr>
            <a:xfrm rot="-5400000">
              <a:off x="4540675" y="-890771"/>
              <a:ext cx="62400" cy="1828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786" name="Google Shape;786;p32"/>
            <p:cNvSpPr/>
            <p:nvPr/>
          </p:nvSpPr>
          <p:spPr>
            <a:xfrm rot="-5400000">
              <a:off x="6369465" y="-890771"/>
              <a:ext cx="62400" cy="18288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787" name="Google Shape;787;p32"/>
            <p:cNvSpPr/>
            <p:nvPr/>
          </p:nvSpPr>
          <p:spPr>
            <a:xfrm rot="-5400000">
              <a:off x="8198255" y="-890771"/>
              <a:ext cx="62400" cy="1828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grpSp>
        <p:nvGrpSpPr>
          <p:cNvPr id="788" name="Google Shape;788;p32"/>
          <p:cNvGrpSpPr/>
          <p:nvPr/>
        </p:nvGrpSpPr>
        <p:grpSpPr>
          <a:xfrm rot="-690377" flipH="1">
            <a:off x="7494188" y="3730091"/>
            <a:ext cx="1531442" cy="1339722"/>
            <a:chOff x="201537" y="1256434"/>
            <a:chExt cx="3006742" cy="2630330"/>
          </a:xfrm>
        </p:grpSpPr>
        <p:grpSp>
          <p:nvGrpSpPr>
            <p:cNvPr id="789" name="Google Shape;789;p32"/>
            <p:cNvGrpSpPr/>
            <p:nvPr/>
          </p:nvGrpSpPr>
          <p:grpSpPr>
            <a:xfrm flipH="1">
              <a:off x="619230" y="1554336"/>
              <a:ext cx="2172421" cy="2172567"/>
              <a:chOff x="475656" y="2998660"/>
              <a:chExt cx="1168974" cy="1168989"/>
            </a:xfrm>
          </p:grpSpPr>
          <p:sp>
            <p:nvSpPr>
              <p:cNvPr id="790" name="Google Shape;790;p32"/>
              <p:cNvSpPr/>
              <p:nvPr/>
            </p:nvSpPr>
            <p:spPr>
              <a:xfrm rot="-407639" flipH="1">
                <a:off x="534184" y="3057188"/>
                <a:ext cx="1051919" cy="1051934"/>
              </a:xfrm>
              <a:custGeom>
                <a:avLst/>
                <a:gdLst/>
                <a:ahLst/>
                <a:cxnLst/>
                <a:rect l="l" t="t" r="r" b="b"/>
                <a:pathLst>
                  <a:path w="6175" h="6175" extrusionOk="0">
                    <a:moveTo>
                      <a:pt x="6175" y="3088"/>
                    </a:moveTo>
                    <a:cubicBezTo>
                      <a:pt x="6175" y="3630"/>
                      <a:pt x="6033" y="4163"/>
                      <a:pt x="5762" y="4632"/>
                    </a:cubicBezTo>
                    <a:cubicBezTo>
                      <a:pt x="5491" y="5102"/>
                      <a:pt x="5100" y="5491"/>
                      <a:pt x="4631" y="5762"/>
                    </a:cubicBezTo>
                    <a:cubicBezTo>
                      <a:pt x="4161" y="6033"/>
                      <a:pt x="3629" y="6175"/>
                      <a:pt x="3087" y="6175"/>
                    </a:cubicBezTo>
                    <a:cubicBezTo>
                      <a:pt x="2544" y="6175"/>
                      <a:pt x="2013" y="6033"/>
                      <a:pt x="1544" y="5762"/>
                    </a:cubicBezTo>
                    <a:cubicBezTo>
                      <a:pt x="1074" y="5491"/>
                      <a:pt x="684" y="5102"/>
                      <a:pt x="413" y="4632"/>
                    </a:cubicBezTo>
                    <a:cubicBezTo>
                      <a:pt x="142" y="4163"/>
                      <a:pt x="0" y="3630"/>
                      <a:pt x="0" y="3088"/>
                    </a:cubicBezTo>
                    <a:cubicBezTo>
                      <a:pt x="0" y="2546"/>
                      <a:pt x="142" y="2013"/>
                      <a:pt x="413" y="1544"/>
                    </a:cubicBezTo>
                    <a:cubicBezTo>
                      <a:pt x="684" y="1075"/>
                      <a:pt x="1074" y="685"/>
                      <a:pt x="1544" y="414"/>
                    </a:cubicBezTo>
                    <a:cubicBezTo>
                      <a:pt x="2013" y="143"/>
                      <a:pt x="2545" y="0"/>
                      <a:pt x="3087" y="0"/>
                    </a:cubicBezTo>
                    <a:cubicBezTo>
                      <a:pt x="3630" y="0"/>
                      <a:pt x="4161" y="143"/>
                      <a:pt x="4631" y="414"/>
                    </a:cubicBezTo>
                    <a:cubicBezTo>
                      <a:pt x="5100" y="685"/>
                      <a:pt x="5491" y="1075"/>
                      <a:pt x="5762" y="1544"/>
                    </a:cubicBezTo>
                    <a:cubicBezTo>
                      <a:pt x="6033" y="2013"/>
                      <a:pt x="6175" y="2546"/>
                      <a:pt x="6175" y="30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32"/>
              <p:cNvSpPr/>
              <p:nvPr/>
            </p:nvSpPr>
            <p:spPr>
              <a:xfrm>
                <a:off x="529907" y="3019859"/>
                <a:ext cx="1051500" cy="1051500"/>
              </a:xfrm>
              <a:prstGeom prst="ellipse">
                <a:avLst/>
              </a:prstGeom>
              <a:solidFill>
                <a:schemeClr val="accent1"/>
              </a:solidFill>
              <a:ln>
                <a:noFill/>
              </a:ln>
            </p:spPr>
            <p:txBody>
              <a:bodyPr spcFirstLastPara="1" wrap="square" lIns="91425" tIns="91425" rIns="91425" bIns="91425" anchor="ctr" anchorCtr="1">
                <a:noAutofit/>
              </a:bodyPr>
              <a:lstStyle/>
              <a:p>
                <a:pPr marL="0" lvl="0" indent="0" algn="ctr" rtl="0">
                  <a:spcBef>
                    <a:spcPts val="0"/>
                  </a:spcBef>
                  <a:spcAft>
                    <a:spcPts val="0"/>
                  </a:spcAft>
                  <a:buNone/>
                </a:pPr>
                <a:endParaRPr>
                  <a:latin typeface="Figtree"/>
                  <a:ea typeface="Figtree"/>
                  <a:cs typeface="Figtree"/>
                  <a:sym typeface="Figtree"/>
                </a:endParaRPr>
              </a:p>
            </p:txBody>
          </p:sp>
        </p:grpSp>
        <p:grpSp>
          <p:nvGrpSpPr>
            <p:cNvPr id="792" name="Google Shape;792;p32"/>
            <p:cNvGrpSpPr/>
            <p:nvPr/>
          </p:nvGrpSpPr>
          <p:grpSpPr>
            <a:xfrm rot="-2105544" flipH="1">
              <a:off x="306587" y="1946741"/>
              <a:ext cx="2796641" cy="1249716"/>
              <a:chOff x="5349280" y="243485"/>
              <a:chExt cx="2794680" cy="1248840"/>
            </a:xfrm>
          </p:grpSpPr>
          <p:sp>
            <p:nvSpPr>
              <p:cNvPr id="793" name="Google Shape;793;p32"/>
              <p:cNvSpPr/>
              <p:nvPr/>
            </p:nvSpPr>
            <p:spPr>
              <a:xfrm>
                <a:off x="5359720" y="304685"/>
                <a:ext cx="2784240" cy="1187640"/>
              </a:xfrm>
              <a:custGeom>
                <a:avLst/>
                <a:gdLst/>
                <a:ahLst/>
                <a:cxnLst/>
                <a:rect l="l" t="t" r="r" b="b"/>
                <a:pathLst>
                  <a:path w="7734" h="3299" extrusionOk="0">
                    <a:moveTo>
                      <a:pt x="4828" y="2656"/>
                    </a:moveTo>
                    <a:cubicBezTo>
                      <a:pt x="4973" y="2616"/>
                      <a:pt x="5110" y="2554"/>
                      <a:pt x="5235" y="2472"/>
                    </a:cubicBezTo>
                    <a:cubicBezTo>
                      <a:pt x="5931" y="2173"/>
                      <a:pt x="6628" y="1873"/>
                      <a:pt x="7324" y="1574"/>
                    </a:cubicBezTo>
                    <a:cubicBezTo>
                      <a:pt x="7479" y="1507"/>
                      <a:pt x="7646" y="1484"/>
                      <a:pt x="7705" y="1329"/>
                    </a:cubicBezTo>
                    <a:cubicBezTo>
                      <a:pt x="7756" y="1196"/>
                      <a:pt x="7727" y="993"/>
                      <a:pt x="7706" y="857"/>
                    </a:cubicBezTo>
                    <a:cubicBezTo>
                      <a:pt x="7662" y="582"/>
                      <a:pt x="7541" y="318"/>
                      <a:pt x="7357" y="109"/>
                    </a:cubicBezTo>
                    <a:cubicBezTo>
                      <a:pt x="7384" y="129"/>
                      <a:pt x="7408" y="155"/>
                      <a:pt x="7423" y="187"/>
                    </a:cubicBezTo>
                    <a:cubicBezTo>
                      <a:pt x="7416" y="163"/>
                      <a:pt x="7404" y="141"/>
                      <a:pt x="7389" y="121"/>
                    </a:cubicBezTo>
                    <a:cubicBezTo>
                      <a:pt x="7373" y="101"/>
                      <a:pt x="7354" y="84"/>
                      <a:pt x="7333" y="69"/>
                    </a:cubicBezTo>
                    <a:cubicBezTo>
                      <a:pt x="7322" y="62"/>
                      <a:pt x="7311" y="55"/>
                      <a:pt x="7300" y="49"/>
                    </a:cubicBezTo>
                    <a:cubicBezTo>
                      <a:pt x="7279" y="30"/>
                      <a:pt x="7257" y="14"/>
                      <a:pt x="7231" y="6"/>
                    </a:cubicBezTo>
                    <a:cubicBezTo>
                      <a:pt x="7196" y="-5"/>
                      <a:pt x="7160" y="1"/>
                      <a:pt x="7124" y="14"/>
                    </a:cubicBezTo>
                    <a:cubicBezTo>
                      <a:pt x="7094" y="16"/>
                      <a:pt x="7063" y="21"/>
                      <a:pt x="7034" y="29"/>
                    </a:cubicBezTo>
                    <a:cubicBezTo>
                      <a:pt x="6983" y="43"/>
                      <a:pt x="6937" y="66"/>
                      <a:pt x="6893" y="91"/>
                    </a:cubicBezTo>
                    <a:cubicBezTo>
                      <a:pt x="6804" y="143"/>
                      <a:pt x="6729" y="209"/>
                      <a:pt x="6651" y="268"/>
                    </a:cubicBezTo>
                    <a:cubicBezTo>
                      <a:pt x="6574" y="328"/>
                      <a:pt x="6497" y="389"/>
                      <a:pt x="6418" y="447"/>
                    </a:cubicBezTo>
                    <a:cubicBezTo>
                      <a:pt x="6262" y="566"/>
                      <a:pt x="6104" y="681"/>
                      <a:pt x="5943" y="793"/>
                    </a:cubicBezTo>
                    <a:cubicBezTo>
                      <a:pt x="5782" y="905"/>
                      <a:pt x="5618" y="1014"/>
                      <a:pt x="5453" y="1121"/>
                    </a:cubicBezTo>
                    <a:cubicBezTo>
                      <a:pt x="5510" y="1096"/>
                      <a:pt x="5567" y="1069"/>
                      <a:pt x="5623" y="1041"/>
                    </a:cubicBezTo>
                    <a:cubicBezTo>
                      <a:pt x="5312" y="1211"/>
                      <a:pt x="4964" y="1326"/>
                      <a:pt x="4621" y="1304"/>
                    </a:cubicBezTo>
                    <a:cubicBezTo>
                      <a:pt x="4644" y="1305"/>
                      <a:pt x="4668" y="1305"/>
                      <a:pt x="4692" y="1304"/>
                    </a:cubicBezTo>
                    <a:cubicBezTo>
                      <a:pt x="4491" y="1296"/>
                      <a:pt x="4302" y="1229"/>
                      <a:pt x="4114" y="1163"/>
                    </a:cubicBezTo>
                    <a:lnTo>
                      <a:pt x="4023" y="1133"/>
                    </a:lnTo>
                    <a:cubicBezTo>
                      <a:pt x="3983" y="1116"/>
                      <a:pt x="3944" y="1100"/>
                      <a:pt x="3904" y="1084"/>
                    </a:cubicBezTo>
                    <a:cubicBezTo>
                      <a:pt x="3789" y="1038"/>
                      <a:pt x="3671" y="1002"/>
                      <a:pt x="3550" y="973"/>
                    </a:cubicBezTo>
                    <a:lnTo>
                      <a:pt x="3548" y="972"/>
                    </a:lnTo>
                    <a:cubicBezTo>
                      <a:pt x="3454" y="940"/>
                      <a:pt x="3361" y="904"/>
                      <a:pt x="3260" y="880"/>
                    </a:cubicBezTo>
                    <a:cubicBezTo>
                      <a:pt x="3210" y="868"/>
                      <a:pt x="3159" y="860"/>
                      <a:pt x="3107" y="855"/>
                    </a:cubicBezTo>
                    <a:cubicBezTo>
                      <a:pt x="3056" y="851"/>
                      <a:pt x="3005" y="849"/>
                      <a:pt x="2955" y="850"/>
                    </a:cubicBezTo>
                    <a:cubicBezTo>
                      <a:pt x="2853" y="851"/>
                      <a:pt x="2752" y="861"/>
                      <a:pt x="2653" y="870"/>
                    </a:cubicBezTo>
                    <a:lnTo>
                      <a:pt x="2355" y="900"/>
                    </a:lnTo>
                    <a:cubicBezTo>
                      <a:pt x="1958" y="944"/>
                      <a:pt x="1558" y="1004"/>
                      <a:pt x="1176" y="1131"/>
                    </a:cubicBezTo>
                    <a:cubicBezTo>
                      <a:pt x="985" y="1195"/>
                      <a:pt x="800" y="1275"/>
                      <a:pt x="626" y="1375"/>
                    </a:cubicBezTo>
                    <a:cubicBezTo>
                      <a:pt x="539" y="1425"/>
                      <a:pt x="454" y="1477"/>
                      <a:pt x="368" y="1529"/>
                    </a:cubicBezTo>
                    <a:cubicBezTo>
                      <a:pt x="283" y="1581"/>
                      <a:pt x="198" y="1633"/>
                      <a:pt x="113" y="1687"/>
                    </a:cubicBezTo>
                    <a:cubicBezTo>
                      <a:pt x="151" y="1668"/>
                      <a:pt x="188" y="1648"/>
                      <a:pt x="225" y="1629"/>
                    </a:cubicBezTo>
                    <a:cubicBezTo>
                      <a:pt x="198" y="1647"/>
                      <a:pt x="172" y="1666"/>
                      <a:pt x="146" y="1685"/>
                    </a:cubicBezTo>
                    <a:cubicBezTo>
                      <a:pt x="132" y="1695"/>
                      <a:pt x="118" y="1706"/>
                      <a:pt x="103" y="1717"/>
                    </a:cubicBezTo>
                    <a:cubicBezTo>
                      <a:pt x="89" y="1729"/>
                      <a:pt x="75" y="1740"/>
                      <a:pt x="61" y="1751"/>
                    </a:cubicBezTo>
                    <a:cubicBezTo>
                      <a:pt x="46" y="1762"/>
                      <a:pt x="32" y="1773"/>
                      <a:pt x="17" y="1786"/>
                    </a:cubicBezTo>
                    <a:cubicBezTo>
                      <a:pt x="18" y="1786"/>
                      <a:pt x="18" y="1786"/>
                      <a:pt x="19" y="1786"/>
                    </a:cubicBezTo>
                    <a:cubicBezTo>
                      <a:pt x="13" y="1791"/>
                      <a:pt x="6" y="1796"/>
                      <a:pt x="1" y="1801"/>
                    </a:cubicBezTo>
                    <a:cubicBezTo>
                      <a:pt x="-5" y="1806"/>
                      <a:pt x="70" y="1862"/>
                      <a:pt x="77" y="1865"/>
                    </a:cubicBezTo>
                    <a:cubicBezTo>
                      <a:pt x="106" y="1881"/>
                      <a:pt x="131" y="1887"/>
                      <a:pt x="163" y="1889"/>
                    </a:cubicBezTo>
                    <a:cubicBezTo>
                      <a:pt x="172" y="1890"/>
                      <a:pt x="181" y="1890"/>
                      <a:pt x="190" y="1891"/>
                    </a:cubicBezTo>
                    <a:cubicBezTo>
                      <a:pt x="202" y="1892"/>
                      <a:pt x="213" y="1893"/>
                      <a:pt x="224" y="1894"/>
                    </a:cubicBezTo>
                    <a:cubicBezTo>
                      <a:pt x="300" y="1895"/>
                      <a:pt x="374" y="1875"/>
                      <a:pt x="444" y="1849"/>
                    </a:cubicBezTo>
                    <a:cubicBezTo>
                      <a:pt x="479" y="1836"/>
                      <a:pt x="513" y="1821"/>
                      <a:pt x="546" y="1806"/>
                    </a:cubicBezTo>
                    <a:cubicBezTo>
                      <a:pt x="579" y="1791"/>
                      <a:pt x="613" y="1779"/>
                      <a:pt x="648" y="1766"/>
                    </a:cubicBezTo>
                    <a:cubicBezTo>
                      <a:pt x="716" y="1741"/>
                      <a:pt x="787" y="1717"/>
                      <a:pt x="855" y="1684"/>
                    </a:cubicBezTo>
                    <a:cubicBezTo>
                      <a:pt x="889" y="1667"/>
                      <a:pt x="920" y="1648"/>
                      <a:pt x="952" y="1632"/>
                    </a:cubicBezTo>
                    <a:cubicBezTo>
                      <a:pt x="985" y="1617"/>
                      <a:pt x="1018" y="1606"/>
                      <a:pt x="1052" y="1598"/>
                    </a:cubicBezTo>
                    <a:cubicBezTo>
                      <a:pt x="1100" y="1588"/>
                      <a:pt x="1150" y="1581"/>
                      <a:pt x="1200" y="1575"/>
                    </a:cubicBezTo>
                    <a:cubicBezTo>
                      <a:pt x="1199" y="1577"/>
                      <a:pt x="1198" y="1578"/>
                      <a:pt x="1196" y="1581"/>
                    </a:cubicBezTo>
                    <a:cubicBezTo>
                      <a:pt x="1190" y="1587"/>
                      <a:pt x="1184" y="1594"/>
                      <a:pt x="1178" y="1601"/>
                    </a:cubicBezTo>
                    <a:cubicBezTo>
                      <a:pt x="1144" y="1624"/>
                      <a:pt x="1111" y="1646"/>
                      <a:pt x="1078" y="1667"/>
                    </a:cubicBezTo>
                    <a:cubicBezTo>
                      <a:pt x="1033" y="1697"/>
                      <a:pt x="986" y="1723"/>
                      <a:pt x="941" y="1755"/>
                    </a:cubicBezTo>
                    <a:cubicBezTo>
                      <a:pt x="897" y="1787"/>
                      <a:pt x="856" y="1822"/>
                      <a:pt x="813" y="1852"/>
                    </a:cubicBezTo>
                    <a:lnTo>
                      <a:pt x="680" y="1943"/>
                    </a:lnTo>
                    <a:cubicBezTo>
                      <a:pt x="592" y="2004"/>
                      <a:pt x="504" y="2065"/>
                      <a:pt x="417" y="2130"/>
                    </a:cubicBezTo>
                    <a:cubicBezTo>
                      <a:pt x="374" y="2162"/>
                      <a:pt x="331" y="2194"/>
                      <a:pt x="287" y="2225"/>
                    </a:cubicBezTo>
                    <a:cubicBezTo>
                      <a:pt x="243" y="2257"/>
                      <a:pt x="200" y="2289"/>
                      <a:pt x="157" y="2323"/>
                    </a:cubicBezTo>
                    <a:cubicBezTo>
                      <a:pt x="223" y="2286"/>
                      <a:pt x="287" y="2247"/>
                      <a:pt x="350" y="2208"/>
                    </a:cubicBezTo>
                    <a:cubicBezTo>
                      <a:pt x="325" y="2225"/>
                      <a:pt x="300" y="2242"/>
                      <a:pt x="273" y="2256"/>
                    </a:cubicBezTo>
                    <a:cubicBezTo>
                      <a:pt x="261" y="2262"/>
                      <a:pt x="149" y="2326"/>
                      <a:pt x="151" y="2333"/>
                    </a:cubicBezTo>
                    <a:cubicBezTo>
                      <a:pt x="166" y="2379"/>
                      <a:pt x="209" y="2411"/>
                      <a:pt x="255" y="2427"/>
                    </a:cubicBezTo>
                    <a:cubicBezTo>
                      <a:pt x="338" y="2457"/>
                      <a:pt x="431" y="2448"/>
                      <a:pt x="514" y="2418"/>
                    </a:cubicBezTo>
                    <a:cubicBezTo>
                      <a:pt x="597" y="2388"/>
                      <a:pt x="671" y="2339"/>
                      <a:pt x="745" y="2291"/>
                    </a:cubicBezTo>
                    <a:cubicBezTo>
                      <a:pt x="810" y="2250"/>
                      <a:pt x="874" y="2207"/>
                      <a:pt x="938" y="2165"/>
                    </a:cubicBezTo>
                    <a:cubicBezTo>
                      <a:pt x="990" y="2131"/>
                      <a:pt x="1042" y="2087"/>
                      <a:pt x="1097" y="2061"/>
                    </a:cubicBezTo>
                    <a:cubicBezTo>
                      <a:pt x="1159" y="2032"/>
                      <a:pt x="1219" y="2005"/>
                      <a:pt x="1277" y="1969"/>
                    </a:cubicBezTo>
                    <a:cubicBezTo>
                      <a:pt x="1305" y="1951"/>
                      <a:pt x="1333" y="1933"/>
                      <a:pt x="1359" y="1913"/>
                    </a:cubicBezTo>
                    <a:cubicBezTo>
                      <a:pt x="1362" y="1911"/>
                      <a:pt x="1366" y="1908"/>
                      <a:pt x="1371" y="1905"/>
                    </a:cubicBezTo>
                    <a:cubicBezTo>
                      <a:pt x="1330" y="1947"/>
                      <a:pt x="1292" y="1993"/>
                      <a:pt x="1257" y="2039"/>
                    </a:cubicBezTo>
                    <a:cubicBezTo>
                      <a:pt x="1222" y="2086"/>
                      <a:pt x="1189" y="2134"/>
                      <a:pt x="1155" y="2181"/>
                    </a:cubicBezTo>
                    <a:cubicBezTo>
                      <a:pt x="1120" y="2229"/>
                      <a:pt x="1090" y="2282"/>
                      <a:pt x="1068" y="2337"/>
                    </a:cubicBezTo>
                    <a:cubicBezTo>
                      <a:pt x="1046" y="2392"/>
                      <a:pt x="1030" y="2450"/>
                      <a:pt x="1022" y="2508"/>
                    </a:cubicBezTo>
                    <a:cubicBezTo>
                      <a:pt x="1015" y="2568"/>
                      <a:pt x="1014" y="2627"/>
                      <a:pt x="1022" y="2685"/>
                    </a:cubicBezTo>
                    <a:cubicBezTo>
                      <a:pt x="1022" y="2632"/>
                      <a:pt x="1027" y="2579"/>
                      <a:pt x="1038" y="2528"/>
                    </a:cubicBezTo>
                    <a:cubicBezTo>
                      <a:pt x="1034" y="2558"/>
                      <a:pt x="1031" y="2588"/>
                      <a:pt x="1030" y="2618"/>
                    </a:cubicBezTo>
                    <a:cubicBezTo>
                      <a:pt x="1028" y="2636"/>
                      <a:pt x="1015" y="2804"/>
                      <a:pt x="1028" y="2808"/>
                    </a:cubicBezTo>
                    <a:cubicBezTo>
                      <a:pt x="1080" y="2823"/>
                      <a:pt x="1135" y="2789"/>
                      <a:pt x="1170" y="2748"/>
                    </a:cubicBezTo>
                    <a:cubicBezTo>
                      <a:pt x="1282" y="2614"/>
                      <a:pt x="1269" y="2398"/>
                      <a:pt x="1401" y="2283"/>
                    </a:cubicBezTo>
                    <a:cubicBezTo>
                      <a:pt x="1447" y="2242"/>
                      <a:pt x="1506" y="2220"/>
                      <a:pt x="1560" y="2193"/>
                    </a:cubicBezTo>
                    <a:cubicBezTo>
                      <a:pt x="1651" y="2147"/>
                      <a:pt x="1733" y="2085"/>
                      <a:pt x="1802" y="2010"/>
                    </a:cubicBezTo>
                    <a:cubicBezTo>
                      <a:pt x="1803" y="2010"/>
                      <a:pt x="1804" y="2010"/>
                      <a:pt x="1806" y="2009"/>
                    </a:cubicBezTo>
                    <a:lnTo>
                      <a:pt x="1805" y="2010"/>
                    </a:lnTo>
                    <a:cubicBezTo>
                      <a:pt x="1784" y="2032"/>
                      <a:pt x="1769" y="2058"/>
                      <a:pt x="1758" y="2083"/>
                    </a:cubicBezTo>
                    <a:cubicBezTo>
                      <a:pt x="1747" y="2106"/>
                      <a:pt x="1734" y="2128"/>
                      <a:pt x="1721" y="2153"/>
                    </a:cubicBezTo>
                    <a:cubicBezTo>
                      <a:pt x="1708" y="2178"/>
                      <a:pt x="1699" y="2202"/>
                      <a:pt x="1688" y="2227"/>
                    </a:cubicBezTo>
                    <a:lnTo>
                      <a:pt x="1625" y="2375"/>
                    </a:lnTo>
                    <a:cubicBezTo>
                      <a:pt x="1605" y="2426"/>
                      <a:pt x="1588" y="2478"/>
                      <a:pt x="1577" y="2531"/>
                    </a:cubicBezTo>
                    <a:cubicBezTo>
                      <a:pt x="1565" y="2583"/>
                      <a:pt x="1557" y="2638"/>
                      <a:pt x="1555" y="2691"/>
                    </a:cubicBezTo>
                    <a:cubicBezTo>
                      <a:pt x="1553" y="2729"/>
                      <a:pt x="1555" y="2767"/>
                      <a:pt x="1559" y="2804"/>
                    </a:cubicBezTo>
                    <a:cubicBezTo>
                      <a:pt x="1562" y="2839"/>
                      <a:pt x="1567" y="2873"/>
                      <a:pt x="1574" y="2906"/>
                    </a:cubicBezTo>
                    <a:cubicBezTo>
                      <a:pt x="1577" y="2917"/>
                      <a:pt x="1581" y="2930"/>
                      <a:pt x="1592" y="2933"/>
                    </a:cubicBezTo>
                    <a:cubicBezTo>
                      <a:pt x="1599" y="2934"/>
                      <a:pt x="1606" y="2932"/>
                      <a:pt x="1613" y="2929"/>
                    </a:cubicBezTo>
                    <a:cubicBezTo>
                      <a:pt x="1677" y="2898"/>
                      <a:pt x="1730" y="2809"/>
                      <a:pt x="1756" y="2745"/>
                    </a:cubicBezTo>
                    <a:cubicBezTo>
                      <a:pt x="1790" y="2658"/>
                      <a:pt x="1798" y="2564"/>
                      <a:pt x="1804" y="2471"/>
                    </a:cubicBezTo>
                    <a:cubicBezTo>
                      <a:pt x="1874" y="2390"/>
                      <a:pt x="1944" y="2309"/>
                      <a:pt x="2015" y="2228"/>
                    </a:cubicBezTo>
                    <a:cubicBezTo>
                      <a:pt x="2031" y="2209"/>
                      <a:pt x="2046" y="2191"/>
                      <a:pt x="2067" y="2180"/>
                    </a:cubicBezTo>
                    <a:cubicBezTo>
                      <a:pt x="2090" y="2168"/>
                      <a:pt x="2116" y="2167"/>
                      <a:pt x="2142" y="2165"/>
                    </a:cubicBezTo>
                    <a:cubicBezTo>
                      <a:pt x="2346" y="2156"/>
                      <a:pt x="2394" y="2116"/>
                      <a:pt x="2599" y="2117"/>
                    </a:cubicBezTo>
                    <a:cubicBezTo>
                      <a:pt x="2775" y="2119"/>
                      <a:pt x="3018" y="2061"/>
                      <a:pt x="3255" y="2099"/>
                    </a:cubicBezTo>
                    <a:cubicBezTo>
                      <a:pt x="3251" y="2106"/>
                      <a:pt x="3246" y="2113"/>
                      <a:pt x="3240" y="2119"/>
                    </a:cubicBezTo>
                    <a:cubicBezTo>
                      <a:pt x="3207" y="2159"/>
                      <a:pt x="3165" y="2192"/>
                      <a:pt x="3122" y="2224"/>
                    </a:cubicBezTo>
                    <a:cubicBezTo>
                      <a:pt x="3078" y="2255"/>
                      <a:pt x="3033" y="2286"/>
                      <a:pt x="2986" y="2312"/>
                    </a:cubicBezTo>
                    <a:cubicBezTo>
                      <a:pt x="2893" y="2367"/>
                      <a:pt x="2793" y="2409"/>
                      <a:pt x="2694" y="2454"/>
                    </a:cubicBezTo>
                    <a:cubicBezTo>
                      <a:pt x="2668" y="2466"/>
                      <a:pt x="2642" y="2479"/>
                      <a:pt x="2617" y="2490"/>
                    </a:cubicBezTo>
                    <a:cubicBezTo>
                      <a:pt x="2601" y="2497"/>
                      <a:pt x="2586" y="2505"/>
                      <a:pt x="2569" y="2512"/>
                    </a:cubicBezTo>
                    <a:cubicBezTo>
                      <a:pt x="2561" y="2515"/>
                      <a:pt x="2553" y="2518"/>
                      <a:pt x="2545" y="2521"/>
                    </a:cubicBezTo>
                    <a:cubicBezTo>
                      <a:pt x="2495" y="2541"/>
                      <a:pt x="2441" y="2556"/>
                      <a:pt x="2397" y="2590"/>
                    </a:cubicBezTo>
                    <a:cubicBezTo>
                      <a:pt x="2407" y="2585"/>
                      <a:pt x="2418" y="2580"/>
                      <a:pt x="2428" y="2576"/>
                    </a:cubicBezTo>
                    <a:cubicBezTo>
                      <a:pt x="2303" y="2636"/>
                      <a:pt x="2183" y="2703"/>
                      <a:pt x="2079" y="2791"/>
                    </a:cubicBezTo>
                    <a:cubicBezTo>
                      <a:pt x="2027" y="2834"/>
                      <a:pt x="1977" y="2886"/>
                      <a:pt x="1958" y="2952"/>
                    </a:cubicBezTo>
                    <a:cubicBezTo>
                      <a:pt x="1938" y="3024"/>
                      <a:pt x="1962" y="3099"/>
                      <a:pt x="2010" y="3158"/>
                    </a:cubicBezTo>
                    <a:cubicBezTo>
                      <a:pt x="1975" y="3116"/>
                      <a:pt x="1950" y="3065"/>
                      <a:pt x="1948" y="3009"/>
                    </a:cubicBezTo>
                    <a:cubicBezTo>
                      <a:pt x="1949" y="3098"/>
                      <a:pt x="2003" y="3180"/>
                      <a:pt x="2077" y="3229"/>
                    </a:cubicBezTo>
                    <a:cubicBezTo>
                      <a:pt x="2150" y="3279"/>
                      <a:pt x="2241" y="3304"/>
                      <a:pt x="2330" y="3298"/>
                    </a:cubicBezTo>
                    <a:cubicBezTo>
                      <a:pt x="2419" y="3293"/>
                      <a:pt x="2505" y="3266"/>
                      <a:pt x="2586" y="3232"/>
                    </a:cubicBezTo>
                    <a:cubicBezTo>
                      <a:pt x="2667" y="3197"/>
                      <a:pt x="2746" y="3158"/>
                      <a:pt x="2823" y="3117"/>
                    </a:cubicBezTo>
                    <a:cubicBezTo>
                      <a:pt x="2893" y="3081"/>
                      <a:pt x="2963" y="3043"/>
                      <a:pt x="3033" y="3005"/>
                    </a:cubicBezTo>
                    <a:cubicBezTo>
                      <a:pt x="3173" y="2935"/>
                      <a:pt x="3314" y="2866"/>
                      <a:pt x="3459" y="2810"/>
                    </a:cubicBezTo>
                    <a:cubicBezTo>
                      <a:pt x="3484" y="2801"/>
                      <a:pt x="3508" y="2793"/>
                      <a:pt x="3532" y="2787"/>
                    </a:cubicBezTo>
                    <a:cubicBezTo>
                      <a:pt x="3615" y="2763"/>
                      <a:pt x="3700" y="2749"/>
                      <a:pt x="3787" y="2741"/>
                    </a:cubicBezTo>
                    <a:cubicBezTo>
                      <a:pt x="3958" y="2723"/>
                      <a:pt x="4133" y="2723"/>
                      <a:pt x="4308" y="2719"/>
                    </a:cubicBezTo>
                    <a:cubicBezTo>
                      <a:pt x="4480" y="2713"/>
                      <a:pt x="4657" y="2702"/>
                      <a:pt x="4828" y="2656"/>
                    </a:cubicBezTo>
                    <a:moveTo>
                      <a:pt x="942" y="1593"/>
                    </a:moveTo>
                    <a:cubicBezTo>
                      <a:pt x="955" y="1586"/>
                      <a:pt x="967" y="1580"/>
                      <a:pt x="981" y="1577"/>
                    </a:cubicBezTo>
                    <a:cubicBezTo>
                      <a:pt x="982" y="1576"/>
                      <a:pt x="984" y="1576"/>
                      <a:pt x="985" y="1576"/>
                    </a:cubicBezTo>
                    <a:cubicBezTo>
                      <a:pt x="971" y="1581"/>
                      <a:pt x="956" y="1587"/>
                      <a:pt x="942" y="1593"/>
                    </a:cubicBezTo>
                    <a:moveTo>
                      <a:pt x="1089" y="1681"/>
                    </a:moveTo>
                    <a:cubicBezTo>
                      <a:pt x="1110" y="1664"/>
                      <a:pt x="1130" y="1647"/>
                      <a:pt x="1151" y="1630"/>
                    </a:cubicBezTo>
                    <a:lnTo>
                      <a:pt x="1151" y="1630"/>
                    </a:lnTo>
                    <a:cubicBezTo>
                      <a:pt x="1145" y="1636"/>
                      <a:pt x="1140" y="1641"/>
                      <a:pt x="1134" y="1647"/>
                    </a:cubicBezTo>
                    <a:cubicBezTo>
                      <a:pt x="1133" y="1647"/>
                      <a:pt x="1133" y="1647"/>
                      <a:pt x="1133" y="1648"/>
                    </a:cubicBezTo>
                    <a:cubicBezTo>
                      <a:pt x="1120" y="1659"/>
                      <a:pt x="1107" y="1670"/>
                      <a:pt x="1092" y="1681"/>
                    </a:cubicBezTo>
                    <a:cubicBezTo>
                      <a:pt x="1092" y="1681"/>
                      <a:pt x="1091" y="1681"/>
                      <a:pt x="1090" y="1682"/>
                    </a:cubicBezTo>
                    <a:cubicBezTo>
                      <a:pt x="1085" y="1686"/>
                      <a:pt x="1079" y="1689"/>
                      <a:pt x="1074" y="1693"/>
                    </a:cubicBezTo>
                    <a:cubicBezTo>
                      <a:pt x="1078" y="1689"/>
                      <a:pt x="1084" y="1685"/>
                      <a:pt x="1089" y="1681"/>
                    </a:cubicBezTo>
                    <a:moveTo>
                      <a:pt x="1342" y="1995"/>
                    </a:moveTo>
                    <a:cubicBezTo>
                      <a:pt x="1340" y="1996"/>
                      <a:pt x="1339" y="1998"/>
                      <a:pt x="1337" y="1999"/>
                    </a:cubicBezTo>
                    <a:cubicBezTo>
                      <a:pt x="1356" y="1976"/>
                      <a:pt x="1376" y="1954"/>
                      <a:pt x="1396" y="1932"/>
                    </a:cubicBezTo>
                    <a:cubicBezTo>
                      <a:pt x="1381" y="1955"/>
                      <a:pt x="1363" y="1977"/>
                      <a:pt x="1342" y="1995"/>
                    </a:cubicBezTo>
                    <a:moveTo>
                      <a:pt x="2325" y="3278"/>
                    </a:moveTo>
                    <a:cubicBezTo>
                      <a:pt x="2270" y="3284"/>
                      <a:pt x="2214" y="3277"/>
                      <a:pt x="2161" y="3259"/>
                    </a:cubicBezTo>
                    <a:cubicBezTo>
                      <a:pt x="2285" y="3295"/>
                      <a:pt x="2417" y="3265"/>
                      <a:pt x="2539" y="3223"/>
                    </a:cubicBezTo>
                    <a:cubicBezTo>
                      <a:pt x="2471" y="3251"/>
                      <a:pt x="2399" y="3273"/>
                      <a:pt x="2325" y="3278"/>
                    </a:cubicBezTo>
                    <a:close/>
                  </a:path>
                </a:pathLst>
              </a:custGeom>
              <a:solidFill>
                <a:srgbClr val="363738">
                  <a:alpha val="3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4" name="Google Shape;794;p32"/>
              <p:cNvSpPr/>
              <p:nvPr/>
            </p:nvSpPr>
            <p:spPr>
              <a:xfrm>
                <a:off x="5349280" y="243485"/>
                <a:ext cx="2784960" cy="1179360"/>
              </a:xfrm>
              <a:custGeom>
                <a:avLst/>
                <a:gdLst/>
                <a:ahLst/>
                <a:cxnLst/>
                <a:rect l="l" t="t" r="r" b="b"/>
                <a:pathLst>
                  <a:path w="7736" h="3276" extrusionOk="0">
                    <a:moveTo>
                      <a:pt x="5139" y="2514"/>
                    </a:moveTo>
                    <a:cubicBezTo>
                      <a:pt x="4965" y="2589"/>
                      <a:pt x="4789" y="2664"/>
                      <a:pt x="4602" y="2691"/>
                    </a:cubicBezTo>
                    <a:cubicBezTo>
                      <a:pt x="4368" y="2725"/>
                      <a:pt x="4129" y="2680"/>
                      <a:pt x="3894" y="2702"/>
                    </a:cubicBezTo>
                    <a:cubicBezTo>
                      <a:pt x="3414" y="2748"/>
                      <a:pt x="3007" y="3059"/>
                      <a:pt x="2552" y="3220"/>
                    </a:cubicBezTo>
                    <a:cubicBezTo>
                      <a:pt x="2426" y="3265"/>
                      <a:pt x="2286" y="3298"/>
                      <a:pt x="2157" y="3259"/>
                    </a:cubicBezTo>
                    <a:cubicBezTo>
                      <a:pt x="2028" y="3218"/>
                      <a:pt x="1921" y="3082"/>
                      <a:pt x="1958" y="2952"/>
                    </a:cubicBezTo>
                    <a:cubicBezTo>
                      <a:pt x="1977" y="2887"/>
                      <a:pt x="2027" y="2836"/>
                      <a:pt x="2079" y="2792"/>
                    </a:cubicBezTo>
                    <a:cubicBezTo>
                      <a:pt x="2434" y="2494"/>
                      <a:pt x="2954" y="2434"/>
                      <a:pt x="3279" y="2104"/>
                    </a:cubicBezTo>
                    <a:cubicBezTo>
                      <a:pt x="3034" y="2059"/>
                      <a:pt x="2781" y="2120"/>
                      <a:pt x="2600" y="2119"/>
                    </a:cubicBezTo>
                    <a:cubicBezTo>
                      <a:pt x="2395" y="2117"/>
                      <a:pt x="2347" y="2157"/>
                      <a:pt x="2143" y="2167"/>
                    </a:cubicBezTo>
                    <a:cubicBezTo>
                      <a:pt x="2117" y="2168"/>
                      <a:pt x="2090" y="2170"/>
                      <a:pt x="2068" y="2182"/>
                    </a:cubicBezTo>
                    <a:cubicBezTo>
                      <a:pt x="2046" y="2193"/>
                      <a:pt x="2031" y="2211"/>
                      <a:pt x="2016" y="2229"/>
                    </a:cubicBezTo>
                    <a:cubicBezTo>
                      <a:pt x="1946" y="2310"/>
                      <a:pt x="1876" y="2392"/>
                      <a:pt x="1805" y="2473"/>
                    </a:cubicBezTo>
                    <a:cubicBezTo>
                      <a:pt x="1798" y="2566"/>
                      <a:pt x="1791" y="2660"/>
                      <a:pt x="1757" y="2746"/>
                    </a:cubicBezTo>
                    <a:cubicBezTo>
                      <a:pt x="1731" y="2811"/>
                      <a:pt x="1679" y="2900"/>
                      <a:pt x="1613" y="2930"/>
                    </a:cubicBezTo>
                    <a:cubicBezTo>
                      <a:pt x="1607" y="2933"/>
                      <a:pt x="1600" y="2936"/>
                      <a:pt x="1593" y="2934"/>
                    </a:cubicBezTo>
                    <a:cubicBezTo>
                      <a:pt x="1582" y="2931"/>
                      <a:pt x="1577" y="2919"/>
                      <a:pt x="1575" y="2908"/>
                    </a:cubicBezTo>
                    <a:cubicBezTo>
                      <a:pt x="1561" y="2845"/>
                      <a:pt x="1555" y="2775"/>
                      <a:pt x="1559" y="2710"/>
                    </a:cubicBezTo>
                    <a:cubicBezTo>
                      <a:pt x="1564" y="2630"/>
                      <a:pt x="1578" y="2552"/>
                      <a:pt x="1600" y="2476"/>
                    </a:cubicBezTo>
                    <a:cubicBezTo>
                      <a:pt x="1626" y="2390"/>
                      <a:pt x="1665" y="2309"/>
                      <a:pt x="1708" y="2231"/>
                    </a:cubicBezTo>
                    <a:cubicBezTo>
                      <a:pt x="1750" y="2154"/>
                      <a:pt x="1802" y="2095"/>
                      <a:pt x="1827" y="2009"/>
                    </a:cubicBezTo>
                    <a:cubicBezTo>
                      <a:pt x="1820" y="2009"/>
                      <a:pt x="1811" y="2010"/>
                      <a:pt x="1803" y="2011"/>
                    </a:cubicBezTo>
                    <a:cubicBezTo>
                      <a:pt x="1735" y="2086"/>
                      <a:pt x="1652" y="2148"/>
                      <a:pt x="1561" y="2194"/>
                    </a:cubicBezTo>
                    <a:cubicBezTo>
                      <a:pt x="1507" y="2221"/>
                      <a:pt x="1448" y="2243"/>
                      <a:pt x="1402" y="2283"/>
                    </a:cubicBezTo>
                    <a:cubicBezTo>
                      <a:pt x="1270" y="2398"/>
                      <a:pt x="1284" y="2615"/>
                      <a:pt x="1171" y="2749"/>
                    </a:cubicBezTo>
                    <a:cubicBezTo>
                      <a:pt x="1136" y="2790"/>
                      <a:pt x="1081" y="2823"/>
                      <a:pt x="1029" y="2808"/>
                    </a:cubicBezTo>
                    <a:cubicBezTo>
                      <a:pt x="1017" y="2804"/>
                      <a:pt x="1029" y="2637"/>
                      <a:pt x="1031" y="2619"/>
                    </a:cubicBezTo>
                    <a:cubicBezTo>
                      <a:pt x="1036" y="2550"/>
                      <a:pt x="1044" y="2483"/>
                      <a:pt x="1058" y="2416"/>
                    </a:cubicBezTo>
                    <a:cubicBezTo>
                      <a:pt x="1070" y="2357"/>
                      <a:pt x="1083" y="2312"/>
                      <a:pt x="1115" y="2261"/>
                    </a:cubicBezTo>
                    <a:cubicBezTo>
                      <a:pt x="1147" y="2211"/>
                      <a:pt x="1191" y="2170"/>
                      <a:pt x="1229" y="2124"/>
                    </a:cubicBezTo>
                    <a:cubicBezTo>
                      <a:pt x="1266" y="2078"/>
                      <a:pt x="1299" y="2033"/>
                      <a:pt x="1343" y="1996"/>
                    </a:cubicBezTo>
                    <a:cubicBezTo>
                      <a:pt x="1386" y="1961"/>
                      <a:pt x="1415" y="1910"/>
                      <a:pt x="1431" y="1857"/>
                    </a:cubicBezTo>
                    <a:cubicBezTo>
                      <a:pt x="1425" y="1875"/>
                      <a:pt x="1375" y="1902"/>
                      <a:pt x="1359" y="1913"/>
                    </a:cubicBezTo>
                    <a:cubicBezTo>
                      <a:pt x="1333" y="1933"/>
                      <a:pt x="1306" y="1951"/>
                      <a:pt x="1278" y="1969"/>
                    </a:cubicBezTo>
                    <a:cubicBezTo>
                      <a:pt x="1220" y="2005"/>
                      <a:pt x="1159" y="2032"/>
                      <a:pt x="1098" y="2061"/>
                    </a:cubicBezTo>
                    <a:cubicBezTo>
                      <a:pt x="1043" y="2088"/>
                      <a:pt x="991" y="2131"/>
                      <a:pt x="939" y="2165"/>
                    </a:cubicBezTo>
                    <a:cubicBezTo>
                      <a:pt x="874" y="2207"/>
                      <a:pt x="811" y="2250"/>
                      <a:pt x="746" y="2291"/>
                    </a:cubicBezTo>
                    <a:cubicBezTo>
                      <a:pt x="672" y="2339"/>
                      <a:pt x="598" y="2388"/>
                      <a:pt x="515" y="2418"/>
                    </a:cubicBezTo>
                    <a:cubicBezTo>
                      <a:pt x="432" y="2448"/>
                      <a:pt x="338" y="2458"/>
                      <a:pt x="256" y="2427"/>
                    </a:cubicBezTo>
                    <a:cubicBezTo>
                      <a:pt x="210" y="2411"/>
                      <a:pt x="167" y="2379"/>
                      <a:pt x="152" y="2333"/>
                    </a:cubicBezTo>
                    <a:cubicBezTo>
                      <a:pt x="149" y="2326"/>
                      <a:pt x="261" y="2262"/>
                      <a:pt x="274" y="2256"/>
                    </a:cubicBezTo>
                    <a:cubicBezTo>
                      <a:pt x="410" y="2182"/>
                      <a:pt x="518" y="2068"/>
                      <a:pt x="646" y="1980"/>
                    </a:cubicBezTo>
                    <a:cubicBezTo>
                      <a:pt x="719" y="1929"/>
                      <a:pt x="781" y="1872"/>
                      <a:pt x="856" y="1824"/>
                    </a:cubicBezTo>
                    <a:cubicBezTo>
                      <a:pt x="975" y="1748"/>
                      <a:pt x="1125" y="1688"/>
                      <a:pt x="1206" y="1566"/>
                    </a:cubicBezTo>
                    <a:cubicBezTo>
                      <a:pt x="1152" y="1568"/>
                      <a:pt x="1099" y="1569"/>
                      <a:pt x="1044" y="1570"/>
                    </a:cubicBezTo>
                    <a:cubicBezTo>
                      <a:pt x="1023" y="1571"/>
                      <a:pt x="1001" y="1571"/>
                      <a:pt x="981" y="1577"/>
                    </a:cubicBezTo>
                    <a:cubicBezTo>
                      <a:pt x="943" y="1588"/>
                      <a:pt x="911" y="1614"/>
                      <a:pt x="879" y="1636"/>
                    </a:cubicBezTo>
                    <a:cubicBezTo>
                      <a:pt x="788" y="1698"/>
                      <a:pt x="680" y="1731"/>
                      <a:pt x="579" y="1777"/>
                    </a:cubicBezTo>
                    <a:cubicBezTo>
                      <a:pt x="512" y="1808"/>
                      <a:pt x="447" y="1844"/>
                      <a:pt x="378" y="1868"/>
                    </a:cubicBezTo>
                    <a:cubicBezTo>
                      <a:pt x="307" y="1891"/>
                      <a:pt x="236" y="1893"/>
                      <a:pt x="163" y="1888"/>
                    </a:cubicBezTo>
                    <a:cubicBezTo>
                      <a:pt x="131" y="1886"/>
                      <a:pt x="106" y="1881"/>
                      <a:pt x="77" y="1865"/>
                    </a:cubicBezTo>
                    <a:cubicBezTo>
                      <a:pt x="70" y="1861"/>
                      <a:pt x="-6" y="1806"/>
                      <a:pt x="1" y="1800"/>
                    </a:cubicBezTo>
                    <a:cubicBezTo>
                      <a:pt x="445" y="1419"/>
                      <a:pt x="1006" y="1201"/>
                      <a:pt x="1572" y="1057"/>
                    </a:cubicBezTo>
                    <a:cubicBezTo>
                      <a:pt x="2339" y="862"/>
                      <a:pt x="3169" y="793"/>
                      <a:pt x="3906" y="1082"/>
                    </a:cubicBezTo>
                    <a:cubicBezTo>
                      <a:pt x="4063" y="1145"/>
                      <a:pt x="4216" y="1222"/>
                      <a:pt x="4381" y="1266"/>
                    </a:cubicBezTo>
                    <a:cubicBezTo>
                      <a:pt x="4870" y="1396"/>
                      <a:pt x="5391" y="1201"/>
                      <a:pt x="5817" y="927"/>
                    </a:cubicBezTo>
                    <a:cubicBezTo>
                      <a:pt x="6243" y="653"/>
                      <a:pt x="6614" y="298"/>
                      <a:pt x="7056" y="48"/>
                    </a:cubicBezTo>
                    <a:cubicBezTo>
                      <a:pt x="7110" y="17"/>
                      <a:pt x="7174" y="-12"/>
                      <a:pt x="7234" y="6"/>
                    </a:cubicBezTo>
                    <a:cubicBezTo>
                      <a:pt x="7270" y="17"/>
                      <a:pt x="7298" y="43"/>
                      <a:pt x="7324" y="71"/>
                    </a:cubicBezTo>
                    <a:cubicBezTo>
                      <a:pt x="7529" y="285"/>
                      <a:pt x="7662" y="564"/>
                      <a:pt x="7708" y="857"/>
                    </a:cubicBezTo>
                    <a:cubicBezTo>
                      <a:pt x="7729" y="993"/>
                      <a:pt x="7758" y="1196"/>
                      <a:pt x="7707" y="1329"/>
                    </a:cubicBezTo>
                    <a:cubicBezTo>
                      <a:pt x="7648" y="1484"/>
                      <a:pt x="7482" y="1507"/>
                      <a:pt x="7326" y="1574"/>
                    </a:cubicBezTo>
                    <a:cubicBezTo>
                      <a:pt x="6597" y="1887"/>
                      <a:pt x="5868" y="2201"/>
                      <a:pt x="5139" y="2514"/>
                    </a:cubicBezTo>
                    <a:close/>
                  </a:path>
                </a:pathLst>
              </a:custGeom>
              <a:solidFill>
                <a:srgbClr val="C0816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5" name="Google Shape;795;p32"/>
              <p:cNvSpPr/>
              <p:nvPr/>
            </p:nvSpPr>
            <p:spPr>
              <a:xfrm>
                <a:off x="5404360" y="776645"/>
                <a:ext cx="1132920" cy="523080"/>
              </a:xfrm>
              <a:custGeom>
                <a:avLst/>
                <a:gdLst/>
                <a:ahLst/>
                <a:cxnLst/>
                <a:rect l="l" t="t" r="r" b="b"/>
                <a:pathLst>
                  <a:path w="3147" h="1453" extrusionOk="0">
                    <a:moveTo>
                      <a:pt x="705" y="343"/>
                    </a:moveTo>
                    <a:cubicBezTo>
                      <a:pt x="630" y="390"/>
                      <a:pt x="568" y="447"/>
                      <a:pt x="495" y="499"/>
                    </a:cubicBezTo>
                    <a:cubicBezTo>
                      <a:pt x="367" y="587"/>
                      <a:pt x="259" y="700"/>
                      <a:pt x="122" y="775"/>
                    </a:cubicBezTo>
                    <a:cubicBezTo>
                      <a:pt x="111" y="781"/>
                      <a:pt x="-2" y="845"/>
                      <a:pt x="0" y="852"/>
                    </a:cubicBezTo>
                    <a:cubicBezTo>
                      <a:pt x="15" y="898"/>
                      <a:pt x="59" y="930"/>
                      <a:pt x="104" y="946"/>
                    </a:cubicBezTo>
                    <a:cubicBezTo>
                      <a:pt x="187" y="976"/>
                      <a:pt x="280" y="967"/>
                      <a:pt x="363" y="937"/>
                    </a:cubicBezTo>
                    <a:cubicBezTo>
                      <a:pt x="446" y="907"/>
                      <a:pt x="521" y="858"/>
                      <a:pt x="595" y="810"/>
                    </a:cubicBezTo>
                    <a:cubicBezTo>
                      <a:pt x="659" y="769"/>
                      <a:pt x="723" y="726"/>
                      <a:pt x="787" y="684"/>
                    </a:cubicBezTo>
                    <a:cubicBezTo>
                      <a:pt x="839" y="650"/>
                      <a:pt x="891" y="606"/>
                      <a:pt x="946" y="580"/>
                    </a:cubicBezTo>
                    <a:cubicBezTo>
                      <a:pt x="1008" y="551"/>
                      <a:pt x="1068" y="524"/>
                      <a:pt x="1127" y="488"/>
                    </a:cubicBezTo>
                    <a:cubicBezTo>
                      <a:pt x="1154" y="470"/>
                      <a:pt x="1182" y="452"/>
                      <a:pt x="1208" y="432"/>
                    </a:cubicBezTo>
                    <a:cubicBezTo>
                      <a:pt x="1223" y="421"/>
                      <a:pt x="1274" y="394"/>
                      <a:pt x="1279" y="376"/>
                    </a:cubicBezTo>
                    <a:cubicBezTo>
                      <a:pt x="1264" y="428"/>
                      <a:pt x="1234" y="480"/>
                      <a:pt x="1192" y="515"/>
                    </a:cubicBezTo>
                    <a:cubicBezTo>
                      <a:pt x="1147" y="552"/>
                      <a:pt x="1113" y="597"/>
                      <a:pt x="1077" y="643"/>
                    </a:cubicBezTo>
                    <a:cubicBezTo>
                      <a:pt x="1040" y="689"/>
                      <a:pt x="996" y="730"/>
                      <a:pt x="964" y="780"/>
                    </a:cubicBezTo>
                    <a:cubicBezTo>
                      <a:pt x="932" y="831"/>
                      <a:pt x="918" y="876"/>
                      <a:pt x="906" y="935"/>
                    </a:cubicBezTo>
                    <a:cubicBezTo>
                      <a:pt x="893" y="1002"/>
                      <a:pt x="884" y="1069"/>
                      <a:pt x="880" y="1138"/>
                    </a:cubicBezTo>
                    <a:cubicBezTo>
                      <a:pt x="878" y="1156"/>
                      <a:pt x="865" y="1323"/>
                      <a:pt x="878" y="1327"/>
                    </a:cubicBezTo>
                    <a:cubicBezTo>
                      <a:pt x="930" y="1342"/>
                      <a:pt x="985" y="1309"/>
                      <a:pt x="1020" y="1268"/>
                    </a:cubicBezTo>
                    <a:cubicBezTo>
                      <a:pt x="1132" y="1134"/>
                      <a:pt x="1119" y="917"/>
                      <a:pt x="1251" y="802"/>
                    </a:cubicBezTo>
                    <a:cubicBezTo>
                      <a:pt x="1297" y="762"/>
                      <a:pt x="1356" y="740"/>
                      <a:pt x="1410" y="713"/>
                    </a:cubicBezTo>
                    <a:cubicBezTo>
                      <a:pt x="1501" y="667"/>
                      <a:pt x="1583" y="605"/>
                      <a:pt x="1652" y="530"/>
                    </a:cubicBezTo>
                    <a:cubicBezTo>
                      <a:pt x="1660" y="529"/>
                      <a:pt x="1668" y="528"/>
                      <a:pt x="1676" y="528"/>
                    </a:cubicBezTo>
                    <a:cubicBezTo>
                      <a:pt x="1650" y="615"/>
                      <a:pt x="1599" y="674"/>
                      <a:pt x="1556" y="750"/>
                    </a:cubicBezTo>
                    <a:cubicBezTo>
                      <a:pt x="1513" y="828"/>
                      <a:pt x="1475" y="909"/>
                      <a:pt x="1449" y="995"/>
                    </a:cubicBezTo>
                    <a:cubicBezTo>
                      <a:pt x="1426" y="1072"/>
                      <a:pt x="1412" y="1150"/>
                      <a:pt x="1408" y="1229"/>
                    </a:cubicBezTo>
                    <a:cubicBezTo>
                      <a:pt x="1404" y="1294"/>
                      <a:pt x="1409" y="1364"/>
                      <a:pt x="1423" y="1427"/>
                    </a:cubicBezTo>
                    <a:cubicBezTo>
                      <a:pt x="1426" y="1438"/>
                      <a:pt x="1431" y="1450"/>
                      <a:pt x="1442" y="1453"/>
                    </a:cubicBezTo>
                    <a:cubicBezTo>
                      <a:pt x="1449" y="1455"/>
                      <a:pt x="1456" y="1452"/>
                      <a:pt x="1462" y="1449"/>
                    </a:cubicBezTo>
                    <a:cubicBezTo>
                      <a:pt x="1527" y="1419"/>
                      <a:pt x="1579" y="1330"/>
                      <a:pt x="1605" y="1265"/>
                    </a:cubicBezTo>
                    <a:cubicBezTo>
                      <a:pt x="1639" y="1179"/>
                      <a:pt x="1647" y="1085"/>
                      <a:pt x="1653" y="992"/>
                    </a:cubicBezTo>
                    <a:cubicBezTo>
                      <a:pt x="1723" y="911"/>
                      <a:pt x="1793" y="829"/>
                      <a:pt x="1864" y="748"/>
                    </a:cubicBezTo>
                    <a:cubicBezTo>
                      <a:pt x="1880" y="730"/>
                      <a:pt x="1896" y="712"/>
                      <a:pt x="1916" y="701"/>
                    </a:cubicBezTo>
                    <a:cubicBezTo>
                      <a:pt x="1939" y="689"/>
                      <a:pt x="1966" y="687"/>
                      <a:pt x="1992" y="686"/>
                    </a:cubicBezTo>
                    <a:cubicBezTo>
                      <a:pt x="2196" y="676"/>
                      <a:pt x="2244" y="636"/>
                      <a:pt x="2448" y="638"/>
                    </a:cubicBezTo>
                    <a:cubicBezTo>
                      <a:pt x="2630" y="639"/>
                      <a:pt x="2883" y="578"/>
                      <a:pt x="3127" y="623"/>
                    </a:cubicBezTo>
                    <a:cubicBezTo>
                      <a:pt x="3136" y="573"/>
                      <a:pt x="3153" y="531"/>
                      <a:pt x="3146" y="480"/>
                    </a:cubicBezTo>
                    <a:cubicBezTo>
                      <a:pt x="3138" y="429"/>
                      <a:pt x="3119" y="379"/>
                      <a:pt x="3092" y="334"/>
                    </a:cubicBezTo>
                    <a:cubicBezTo>
                      <a:pt x="3038" y="244"/>
                      <a:pt x="2957" y="171"/>
                      <a:pt x="2866" y="121"/>
                    </a:cubicBezTo>
                    <a:cubicBezTo>
                      <a:pt x="2698" y="28"/>
                      <a:pt x="2501" y="0"/>
                      <a:pt x="2310" y="0"/>
                    </a:cubicBezTo>
                    <a:cubicBezTo>
                      <a:pt x="2118" y="0"/>
                      <a:pt x="1928" y="27"/>
                      <a:pt x="1737" y="38"/>
                    </a:cubicBezTo>
                    <a:cubicBezTo>
                      <a:pt x="1580" y="47"/>
                      <a:pt x="1423" y="45"/>
                      <a:pt x="1266" y="44"/>
                    </a:cubicBezTo>
                    <a:cubicBezTo>
                      <a:pt x="1211" y="44"/>
                      <a:pt x="1150" y="42"/>
                      <a:pt x="1097" y="63"/>
                    </a:cubicBezTo>
                    <a:cubicBezTo>
                      <a:pt x="1047" y="81"/>
                      <a:pt x="1025" y="130"/>
                      <a:pt x="986" y="165"/>
                    </a:cubicBezTo>
                    <a:cubicBezTo>
                      <a:pt x="901" y="239"/>
                      <a:pt x="798" y="284"/>
                      <a:pt x="705" y="343"/>
                    </a:cubicBezTo>
                    <a:close/>
                  </a:path>
                </a:pathLst>
              </a:custGeom>
              <a:solidFill>
                <a:srgbClr val="AA796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32"/>
              <p:cNvSpPr/>
              <p:nvPr/>
            </p:nvSpPr>
            <p:spPr>
              <a:xfrm>
                <a:off x="6082600" y="1245725"/>
                <a:ext cx="168480" cy="136440"/>
              </a:xfrm>
              <a:custGeom>
                <a:avLst/>
                <a:gdLst/>
                <a:ahLst/>
                <a:cxnLst/>
                <a:rect l="l" t="t" r="r" b="b"/>
                <a:pathLst>
                  <a:path w="468" h="379" extrusionOk="0">
                    <a:moveTo>
                      <a:pt x="339" y="32"/>
                    </a:moveTo>
                    <a:cubicBezTo>
                      <a:pt x="314" y="13"/>
                      <a:pt x="286" y="0"/>
                      <a:pt x="256" y="0"/>
                    </a:cubicBezTo>
                    <a:cubicBezTo>
                      <a:pt x="230" y="0"/>
                      <a:pt x="207" y="9"/>
                      <a:pt x="184" y="20"/>
                    </a:cubicBezTo>
                    <a:cubicBezTo>
                      <a:pt x="135" y="41"/>
                      <a:pt x="9" y="89"/>
                      <a:pt x="1" y="149"/>
                    </a:cubicBezTo>
                    <a:cubicBezTo>
                      <a:pt x="-3" y="175"/>
                      <a:pt x="7" y="203"/>
                      <a:pt x="20" y="227"/>
                    </a:cubicBezTo>
                    <a:cubicBezTo>
                      <a:pt x="44" y="273"/>
                      <a:pt x="77" y="314"/>
                      <a:pt x="117" y="348"/>
                    </a:cubicBezTo>
                    <a:cubicBezTo>
                      <a:pt x="136" y="364"/>
                      <a:pt x="158" y="379"/>
                      <a:pt x="182" y="379"/>
                    </a:cubicBezTo>
                    <a:cubicBezTo>
                      <a:pt x="198" y="380"/>
                      <a:pt x="214" y="375"/>
                      <a:pt x="229" y="370"/>
                    </a:cubicBezTo>
                    <a:cubicBezTo>
                      <a:pt x="304" y="344"/>
                      <a:pt x="375" y="312"/>
                      <a:pt x="444" y="273"/>
                    </a:cubicBezTo>
                    <a:cubicBezTo>
                      <a:pt x="453" y="268"/>
                      <a:pt x="463" y="261"/>
                      <a:pt x="467" y="251"/>
                    </a:cubicBezTo>
                    <a:cubicBezTo>
                      <a:pt x="470" y="242"/>
                      <a:pt x="467" y="233"/>
                      <a:pt x="465" y="225"/>
                    </a:cubicBezTo>
                    <a:cubicBezTo>
                      <a:pt x="446" y="165"/>
                      <a:pt x="400" y="79"/>
                      <a:pt x="339" y="32"/>
                    </a:cubicBezTo>
                    <a:close/>
                  </a:path>
                </a:pathLst>
              </a:custGeom>
              <a:solidFill>
                <a:srgbClr val="FFFFFF">
                  <a:alpha val="4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7" name="Google Shape;797;p32"/>
              <p:cNvSpPr/>
              <p:nvPr/>
            </p:nvSpPr>
            <p:spPr>
              <a:xfrm>
                <a:off x="5357200" y="788885"/>
                <a:ext cx="607320" cy="135720"/>
              </a:xfrm>
              <a:custGeom>
                <a:avLst/>
                <a:gdLst/>
                <a:ahLst/>
                <a:cxnLst/>
                <a:rect l="l" t="t" r="r" b="b"/>
                <a:pathLst>
                  <a:path w="1687" h="377" extrusionOk="0">
                    <a:moveTo>
                      <a:pt x="0" y="298"/>
                    </a:moveTo>
                    <a:cubicBezTo>
                      <a:pt x="155" y="419"/>
                      <a:pt x="357" y="337"/>
                      <a:pt x="512" y="258"/>
                    </a:cubicBezTo>
                    <a:cubicBezTo>
                      <a:pt x="648" y="199"/>
                      <a:pt x="786" y="155"/>
                      <a:pt x="915" y="81"/>
                    </a:cubicBezTo>
                    <a:cubicBezTo>
                      <a:pt x="983" y="47"/>
                      <a:pt x="1061" y="37"/>
                      <a:pt x="1135" y="30"/>
                    </a:cubicBezTo>
                    <a:cubicBezTo>
                      <a:pt x="1245" y="18"/>
                      <a:pt x="1355" y="8"/>
                      <a:pt x="1465" y="3"/>
                    </a:cubicBezTo>
                    <a:cubicBezTo>
                      <a:pt x="1539" y="0"/>
                      <a:pt x="1613" y="-1"/>
                      <a:pt x="1687" y="3"/>
                    </a:cubicBezTo>
                    <a:cubicBezTo>
                      <a:pt x="1613" y="7"/>
                      <a:pt x="1539" y="13"/>
                      <a:pt x="1467" y="21"/>
                    </a:cubicBezTo>
                    <a:cubicBezTo>
                      <a:pt x="1394" y="29"/>
                      <a:pt x="1321" y="39"/>
                      <a:pt x="1248" y="49"/>
                    </a:cubicBezTo>
                    <a:cubicBezTo>
                      <a:pt x="1140" y="67"/>
                      <a:pt x="1030" y="68"/>
                      <a:pt x="932" y="116"/>
                    </a:cubicBezTo>
                    <a:cubicBezTo>
                      <a:pt x="804" y="191"/>
                      <a:pt x="661" y="234"/>
                      <a:pt x="527" y="289"/>
                    </a:cubicBezTo>
                    <a:cubicBezTo>
                      <a:pt x="367" y="365"/>
                      <a:pt x="145" y="438"/>
                      <a:pt x="0" y="29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8" name="Google Shape;798;p32"/>
              <p:cNvSpPr/>
              <p:nvPr/>
            </p:nvSpPr>
            <p:spPr>
              <a:xfrm>
                <a:off x="6211840" y="900125"/>
                <a:ext cx="330120" cy="275760"/>
              </a:xfrm>
              <a:custGeom>
                <a:avLst/>
                <a:gdLst/>
                <a:ahLst/>
                <a:cxnLst/>
                <a:rect l="l" t="t" r="r" b="b"/>
                <a:pathLst>
                  <a:path w="917" h="766" extrusionOk="0">
                    <a:moveTo>
                      <a:pt x="855" y="0"/>
                    </a:moveTo>
                    <a:cubicBezTo>
                      <a:pt x="978" y="178"/>
                      <a:pt x="906" y="314"/>
                      <a:pt x="747" y="430"/>
                    </a:cubicBezTo>
                    <a:cubicBezTo>
                      <a:pt x="616" y="532"/>
                      <a:pt x="463" y="601"/>
                      <a:pt x="309" y="659"/>
                    </a:cubicBezTo>
                    <a:lnTo>
                      <a:pt x="233" y="688"/>
                    </a:lnTo>
                    <a:cubicBezTo>
                      <a:pt x="158" y="722"/>
                      <a:pt x="72" y="729"/>
                      <a:pt x="0" y="766"/>
                    </a:cubicBezTo>
                    <a:cubicBezTo>
                      <a:pt x="44" y="732"/>
                      <a:pt x="98" y="717"/>
                      <a:pt x="149" y="697"/>
                    </a:cubicBezTo>
                    <a:cubicBezTo>
                      <a:pt x="296" y="633"/>
                      <a:pt x="449" y="566"/>
                      <a:pt x="589" y="488"/>
                    </a:cubicBezTo>
                    <a:cubicBezTo>
                      <a:pt x="681" y="434"/>
                      <a:pt x="774" y="374"/>
                      <a:pt x="844" y="295"/>
                    </a:cubicBezTo>
                    <a:cubicBezTo>
                      <a:pt x="924" y="212"/>
                      <a:pt x="903" y="96"/>
                      <a:pt x="855"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9" name="Google Shape;799;p32"/>
              <p:cNvSpPr/>
              <p:nvPr/>
            </p:nvSpPr>
            <p:spPr>
              <a:xfrm>
                <a:off x="6324160" y="1184885"/>
                <a:ext cx="40320" cy="82800"/>
              </a:xfrm>
              <a:custGeom>
                <a:avLst/>
                <a:gdLst/>
                <a:ahLst/>
                <a:cxnLst/>
                <a:rect l="l" t="t" r="r" b="b"/>
                <a:pathLst>
                  <a:path w="112" h="230" extrusionOk="0">
                    <a:moveTo>
                      <a:pt x="0" y="0"/>
                    </a:moveTo>
                    <a:cubicBezTo>
                      <a:pt x="79" y="44"/>
                      <a:pt x="125" y="141"/>
                      <a:pt x="109" y="230"/>
                    </a:cubicBezTo>
                    <a:cubicBezTo>
                      <a:pt x="69" y="148"/>
                      <a:pt x="37" y="82"/>
                      <a:pt x="0" y="0"/>
                    </a:cubicBezTo>
                    <a:close/>
                  </a:path>
                </a:pathLst>
              </a:custGeom>
              <a:solidFill>
                <a:schemeClr val="dk1"/>
              </a:solidFill>
              <a:ln>
                <a:noFill/>
              </a:ln>
            </p:spPr>
            <p:txBody>
              <a:bodyPr spcFirstLastPara="1" wrap="square" lIns="90000" tIns="37800" rIns="90000" bIns="37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0" name="Google Shape;800;p32"/>
              <p:cNvSpPr/>
              <p:nvPr/>
            </p:nvSpPr>
            <p:spPr>
              <a:xfrm>
                <a:off x="6363400" y="1190285"/>
                <a:ext cx="29160" cy="50760"/>
              </a:xfrm>
              <a:custGeom>
                <a:avLst/>
                <a:gdLst/>
                <a:ahLst/>
                <a:cxnLst/>
                <a:rect l="l" t="t" r="r" b="b"/>
                <a:pathLst>
                  <a:path w="81" h="141" extrusionOk="0">
                    <a:moveTo>
                      <a:pt x="0" y="0"/>
                    </a:moveTo>
                    <a:cubicBezTo>
                      <a:pt x="49" y="29"/>
                      <a:pt x="82" y="83"/>
                      <a:pt x="81" y="141"/>
                    </a:cubicBezTo>
                    <a:cubicBezTo>
                      <a:pt x="42" y="97"/>
                      <a:pt x="18" y="55"/>
                      <a:pt x="0" y="0"/>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1" name="Google Shape;801;p32"/>
              <p:cNvSpPr/>
              <p:nvPr/>
            </p:nvSpPr>
            <p:spPr>
              <a:xfrm>
                <a:off x="6378520" y="1161125"/>
                <a:ext cx="51840" cy="69480"/>
              </a:xfrm>
              <a:custGeom>
                <a:avLst/>
                <a:gdLst/>
                <a:ahLst/>
                <a:cxnLst/>
                <a:rect l="l" t="t" r="r" b="b"/>
                <a:pathLst>
                  <a:path w="144" h="193" extrusionOk="0">
                    <a:moveTo>
                      <a:pt x="0" y="0"/>
                    </a:moveTo>
                    <a:cubicBezTo>
                      <a:pt x="81" y="24"/>
                      <a:pt x="144" y="108"/>
                      <a:pt x="144" y="193"/>
                    </a:cubicBezTo>
                    <a:cubicBezTo>
                      <a:pt x="103" y="119"/>
                      <a:pt x="59" y="61"/>
                      <a:pt x="0" y="0"/>
                    </a:cubicBezTo>
                    <a:close/>
                  </a:path>
                </a:pathLst>
              </a:custGeom>
              <a:solidFill>
                <a:schemeClr val="dk1"/>
              </a:solidFill>
              <a:ln>
                <a:noFill/>
              </a:ln>
            </p:spPr>
            <p:txBody>
              <a:bodyPr spcFirstLastPara="1" wrap="square" lIns="90000" tIns="24475" rIns="90000" bIns="24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2" name="Google Shape;802;p32"/>
              <p:cNvSpPr/>
              <p:nvPr/>
            </p:nvSpPr>
            <p:spPr>
              <a:xfrm>
                <a:off x="5391040" y="548765"/>
                <a:ext cx="1647720" cy="302040"/>
              </a:xfrm>
              <a:custGeom>
                <a:avLst/>
                <a:gdLst/>
                <a:ahLst/>
                <a:cxnLst/>
                <a:rect l="l" t="t" r="r" b="b"/>
                <a:pathLst>
                  <a:path w="4577" h="839" extrusionOk="0">
                    <a:moveTo>
                      <a:pt x="4000" y="314"/>
                    </a:moveTo>
                    <a:cubicBezTo>
                      <a:pt x="3797" y="249"/>
                      <a:pt x="3348" y="85"/>
                      <a:pt x="3146" y="30"/>
                    </a:cubicBezTo>
                    <a:cubicBezTo>
                      <a:pt x="2948" y="-18"/>
                      <a:pt x="2739" y="2"/>
                      <a:pt x="2539" y="21"/>
                    </a:cubicBezTo>
                    <a:cubicBezTo>
                      <a:pt x="1848" y="86"/>
                      <a:pt x="1124" y="173"/>
                      <a:pt x="511" y="527"/>
                    </a:cubicBezTo>
                    <a:cubicBezTo>
                      <a:pt x="338" y="628"/>
                      <a:pt x="169" y="733"/>
                      <a:pt x="0" y="839"/>
                    </a:cubicBezTo>
                    <a:cubicBezTo>
                      <a:pt x="110" y="782"/>
                      <a:pt x="219" y="723"/>
                      <a:pt x="329" y="665"/>
                    </a:cubicBezTo>
                    <a:cubicBezTo>
                      <a:pt x="355" y="692"/>
                      <a:pt x="376" y="725"/>
                      <a:pt x="389" y="763"/>
                    </a:cubicBezTo>
                    <a:cubicBezTo>
                      <a:pt x="385" y="725"/>
                      <a:pt x="372" y="687"/>
                      <a:pt x="352" y="652"/>
                    </a:cubicBezTo>
                    <a:cubicBezTo>
                      <a:pt x="361" y="648"/>
                      <a:pt x="370" y="643"/>
                      <a:pt x="379" y="638"/>
                    </a:cubicBezTo>
                    <a:cubicBezTo>
                      <a:pt x="396" y="657"/>
                      <a:pt x="411" y="677"/>
                      <a:pt x="424" y="699"/>
                    </a:cubicBezTo>
                    <a:cubicBezTo>
                      <a:pt x="419" y="675"/>
                      <a:pt x="411" y="651"/>
                      <a:pt x="401" y="626"/>
                    </a:cubicBezTo>
                    <a:cubicBezTo>
                      <a:pt x="620" y="513"/>
                      <a:pt x="843" y="407"/>
                      <a:pt x="1080" y="341"/>
                    </a:cubicBezTo>
                    <a:cubicBezTo>
                      <a:pt x="1100" y="334"/>
                      <a:pt x="1120" y="330"/>
                      <a:pt x="1139" y="324"/>
                    </a:cubicBezTo>
                    <a:cubicBezTo>
                      <a:pt x="1157" y="342"/>
                      <a:pt x="1173" y="365"/>
                      <a:pt x="1183" y="391"/>
                    </a:cubicBezTo>
                    <a:cubicBezTo>
                      <a:pt x="1183" y="366"/>
                      <a:pt x="1176" y="341"/>
                      <a:pt x="1167" y="316"/>
                    </a:cubicBezTo>
                    <a:cubicBezTo>
                      <a:pt x="1179" y="313"/>
                      <a:pt x="1190" y="309"/>
                      <a:pt x="1202" y="306"/>
                    </a:cubicBezTo>
                    <a:cubicBezTo>
                      <a:pt x="1227" y="342"/>
                      <a:pt x="1247" y="382"/>
                      <a:pt x="1261" y="426"/>
                    </a:cubicBezTo>
                    <a:cubicBezTo>
                      <a:pt x="1257" y="383"/>
                      <a:pt x="1246" y="341"/>
                      <a:pt x="1229" y="299"/>
                    </a:cubicBezTo>
                    <a:cubicBezTo>
                      <a:pt x="1249" y="294"/>
                      <a:pt x="1268" y="289"/>
                      <a:pt x="1288" y="285"/>
                    </a:cubicBezTo>
                    <a:cubicBezTo>
                      <a:pt x="1295" y="294"/>
                      <a:pt x="1302" y="304"/>
                      <a:pt x="1308" y="315"/>
                    </a:cubicBezTo>
                    <a:cubicBezTo>
                      <a:pt x="1308" y="304"/>
                      <a:pt x="1307" y="292"/>
                      <a:pt x="1305" y="280"/>
                    </a:cubicBezTo>
                    <a:cubicBezTo>
                      <a:pt x="1615" y="205"/>
                      <a:pt x="1932" y="163"/>
                      <a:pt x="2249" y="128"/>
                    </a:cubicBezTo>
                    <a:cubicBezTo>
                      <a:pt x="2480" y="107"/>
                      <a:pt x="2758" y="63"/>
                      <a:pt x="2988" y="77"/>
                    </a:cubicBezTo>
                    <a:cubicBezTo>
                      <a:pt x="3136" y="86"/>
                      <a:pt x="3272" y="137"/>
                      <a:pt x="3415" y="181"/>
                    </a:cubicBezTo>
                    <a:cubicBezTo>
                      <a:pt x="3606" y="239"/>
                      <a:pt x="3797" y="295"/>
                      <a:pt x="3988" y="351"/>
                    </a:cubicBezTo>
                    <a:cubicBezTo>
                      <a:pt x="4180" y="404"/>
                      <a:pt x="4376" y="465"/>
                      <a:pt x="4577" y="455"/>
                    </a:cubicBezTo>
                    <a:cubicBezTo>
                      <a:pt x="4376" y="447"/>
                      <a:pt x="4187" y="380"/>
                      <a:pt x="4000" y="31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3" name="Google Shape;803;p32"/>
              <p:cNvSpPr/>
              <p:nvPr/>
            </p:nvSpPr>
            <p:spPr>
              <a:xfrm>
                <a:off x="5406880" y="811205"/>
                <a:ext cx="379440" cy="268200"/>
              </a:xfrm>
              <a:custGeom>
                <a:avLst/>
                <a:gdLst/>
                <a:ahLst/>
                <a:cxnLst/>
                <a:rect l="l" t="t" r="r" b="b"/>
                <a:pathLst>
                  <a:path w="1054" h="745" extrusionOk="0">
                    <a:moveTo>
                      <a:pt x="736" y="255"/>
                    </a:moveTo>
                    <a:cubicBezTo>
                      <a:pt x="842" y="170"/>
                      <a:pt x="953" y="92"/>
                      <a:pt x="1054" y="0"/>
                    </a:cubicBezTo>
                    <a:cubicBezTo>
                      <a:pt x="921" y="91"/>
                      <a:pt x="780" y="173"/>
                      <a:pt x="655" y="274"/>
                    </a:cubicBezTo>
                    <a:cubicBezTo>
                      <a:pt x="434" y="424"/>
                      <a:pt x="213" y="583"/>
                      <a:pt x="0" y="745"/>
                    </a:cubicBezTo>
                    <a:cubicBezTo>
                      <a:pt x="233" y="614"/>
                      <a:pt x="459" y="458"/>
                      <a:pt x="677" y="304"/>
                    </a:cubicBezTo>
                    <a:cubicBezTo>
                      <a:pt x="690" y="294"/>
                      <a:pt x="702" y="284"/>
                      <a:pt x="714" y="274"/>
                    </a:cubicBezTo>
                    <a:cubicBezTo>
                      <a:pt x="729" y="308"/>
                      <a:pt x="749" y="339"/>
                      <a:pt x="774" y="364"/>
                    </a:cubicBezTo>
                    <a:cubicBezTo>
                      <a:pt x="753" y="329"/>
                      <a:pt x="741" y="292"/>
                      <a:pt x="736" y="25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4" name="Google Shape;804;p32"/>
              <p:cNvSpPr/>
              <p:nvPr/>
            </p:nvSpPr>
            <p:spPr>
              <a:xfrm>
                <a:off x="5715760" y="835325"/>
                <a:ext cx="293040" cy="374400"/>
              </a:xfrm>
              <a:custGeom>
                <a:avLst/>
                <a:gdLst/>
                <a:ahLst/>
                <a:cxnLst/>
                <a:rect l="l" t="t" r="r" b="b"/>
                <a:pathLst>
                  <a:path w="814" h="1040" extrusionOk="0">
                    <a:moveTo>
                      <a:pt x="494" y="146"/>
                    </a:moveTo>
                    <a:cubicBezTo>
                      <a:pt x="392" y="210"/>
                      <a:pt x="312" y="301"/>
                      <a:pt x="241" y="394"/>
                    </a:cubicBezTo>
                    <a:cubicBezTo>
                      <a:pt x="134" y="535"/>
                      <a:pt x="26" y="683"/>
                      <a:pt x="7" y="864"/>
                    </a:cubicBezTo>
                    <a:cubicBezTo>
                      <a:pt x="-1" y="923"/>
                      <a:pt x="-2" y="982"/>
                      <a:pt x="6" y="1040"/>
                    </a:cubicBezTo>
                    <a:cubicBezTo>
                      <a:pt x="7" y="982"/>
                      <a:pt x="11" y="924"/>
                      <a:pt x="26" y="868"/>
                    </a:cubicBezTo>
                    <a:cubicBezTo>
                      <a:pt x="50" y="737"/>
                      <a:pt x="118" y="626"/>
                      <a:pt x="196" y="521"/>
                    </a:cubicBezTo>
                    <a:cubicBezTo>
                      <a:pt x="206" y="529"/>
                      <a:pt x="217" y="537"/>
                      <a:pt x="229" y="544"/>
                    </a:cubicBezTo>
                    <a:cubicBezTo>
                      <a:pt x="221" y="531"/>
                      <a:pt x="214" y="517"/>
                      <a:pt x="209" y="503"/>
                    </a:cubicBezTo>
                    <a:cubicBezTo>
                      <a:pt x="211" y="499"/>
                      <a:pt x="214" y="496"/>
                      <a:pt x="217" y="493"/>
                    </a:cubicBezTo>
                    <a:cubicBezTo>
                      <a:pt x="241" y="511"/>
                      <a:pt x="268" y="525"/>
                      <a:pt x="296" y="535"/>
                    </a:cubicBezTo>
                    <a:cubicBezTo>
                      <a:pt x="270" y="517"/>
                      <a:pt x="249" y="496"/>
                      <a:pt x="231" y="473"/>
                    </a:cubicBezTo>
                    <a:cubicBezTo>
                      <a:pt x="245" y="454"/>
                      <a:pt x="259" y="436"/>
                      <a:pt x="273" y="418"/>
                    </a:cubicBezTo>
                    <a:cubicBezTo>
                      <a:pt x="342" y="326"/>
                      <a:pt x="418" y="238"/>
                      <a:pt x="510" y="172"/>
                    </a:cubicBezTo>
                    <a:cubicBezTo>
                      <a:pt x="606" y="109"/>
                      <a:pt x="715" y="60"/>
                      <a:pt x="814" y="0"/>
                    </a:cubicBezTo>
                    <a:cubicBezTo>
                      <a:pt x="706" y="46"/>
                      <a:pt x="596" y="86"/>
                      <a:pt x="494" y="14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5" name="Google Shape;805;p32"/>
              <p:cNvSpPr/>
              <p:nvPr/>
            </p:nvSpPr>
            <p:spPr>
              <a:xfrm>
                <a:off x="5909080" y="915605"/>
                <a:ext cx="227160" cy="354600"/>
              </a:xfrm>
              <a:custGeom>
                <a:avLst/>
                <a:gdLst/>
                <a:ahLst/>
                <a:cxnLst/>
                <a:rect l="l" t="t" r="r" b="b"/>
                <a:pathLst>
                  <a:path w="631" h="985" extrusionOk="0">
                    <a:moveTo>
                      <a:pt x="337" y="129"/>
                    </a:moveTo>
                    <a:lnTo>
                      <a:pt x="485" y="67"/>
                    </a:lnTo>
                    <a:cubicBezTo>
                      <a:pt x="533" y="46"/>
                      <a:pt x="587" y="32"/>
                      <a:pt x="631" y="0"/>
                    </a:cubicBezTo>
                    <a:cubicBezTo>
                      <a:pt x="583" y="24"/>
                      <a:pt x="531" y="32"/>
                      <a:pt x="479" y="49"/>
                    </a:cubicBezTo>
                    <a:lnTo>
                      <a:pt x="327" y="101"/>
                    </a:lnTo>
                    <a:cubicBezTo>
                      <a:pt x="302" y="109"/>
                      <a:pt x="272" y="120"/>
                      <a:pt x="251" y="142"/>
                    </a:cubicBezTo>
                    <a:cubicBezTo>
                      <a:pt x="199" y="207"/>
                      <a:pt x="169" y="285"/>
                      <a:pt x="134" y="359"/>
                    </a:cubicBezTo>
                    <a:cubicBezTo>
                      <a:pt x="69" y="502"/>
                      <a:pt x="6" y="666"/>
                      <a:pt x="1" y="824"/>
                    </a:cubicBezTo>
                    <a:cubicBezTo>
                      <a:pt x="-1" y="878"/>
                      <a:pt x="2" y="933"/>
                      <a:pt x="13" y="985"/>
                    </a:cubicBezTo>
                    <a:cubicBezTo>
                      <a:pt x="7" y="878"/>
                      <a:pt x="23" y="773"/>
                      <a:pt x="53" y="671"/>
                    </a:cubicBezTo>
                    <a:cubicBezTo>
                      <a:pt x="61" y="641"/>
                      <a:pt x="73" y="608"/>
                      <a:pt x="85" y="574"/>
                    </a:cubicBezTo>
                    <a:cubicBezTo>
                      <a:pt x="99" y="577"/>
                      <a:pt x="113" y="578"/>
                      <a:pt x="125" y="575"/>
                    </a:cubicBezTo>
                    <a:cubicBezTo>
                      <a:pt x="113" y="570"/>
                      <a:pt x="102" y="561"/>
                      <a:pt x="93" y="552"/>
                    </a:cubicBezTo>
                    <a:cubicBezTo>
                      <a:pt x="94" y="550"/>
                      <a:pt x="95" y="548"/>
                      <a:pt x="95" y="546"/>
                    </a:cubicBezTo>
                    <a:cubicBezTo>
                      <a:pt x="120" y="557"/>
                      <a:pt x="146" y="564"/>
                      <a:pt x="172" y="566"/>
                    </a:cubicBezTo>
                    <a:cubicBezTo>
                      <a:pt x="146" y="556"/>
                      <a:pt x="124" y="541"/>
                      <a:pt x="105" y="523"/>
                    </a:cubicBezTo>
                    <a:cubicBezTo>
                      <a:pt x="126" y="471"/>
                      <a:pt x="150" y="419"/>
                      <a:pt x="169" y="375"/>
                    </a:cubicBezTo>
                    <a:cubicBezTo>
                      <a:pt x="191" y="325"/>
                      <a:pt x="215" y="268"/>
                      <a:pt x="243" y="217"/>
                    </a:cubicBezTo>
                    <a:cubicBezTo>
                      <a:pt x="254" y="224"/>
                      <a:pt x="264" y="228"/>
                      <a:pt x="275" y="232"/>
                    </a:cubicBezTo>
                    <a:cubicBezTo>
                      <a:pt x="266" y="221"/>
                      <a:pt x="260" y="210"/>
                      <a:pt x="255" y="198"/>
                    </a:cubicBezTo>
                    <a:cubicBezTo>
                      <a:pt x="257" y="196"/>
                      <a:pt x="258" y="194"/>
                      <a:pt x="259" y="191"/>
                    </a:cubicBezTo>
                    <a:cubicBezTo>
                      <a:pt x="289" y="213"/>
                      <a:pt x="321" y="230"/>
                      <a:pt x="354" y="242"/>
                    </a:cubicBezTo>
                    <a:cubicBezTo>
                      <a:pt x="324" y="222"/>
                      <a:pt x="296" y="197"/>
                      <a:pt x="273" y="169"/>
                    </a:cubicBezTo>
                    <a:cubicBezTo>
                      <a:pt x="274" y="168"/>
                      <a:pt x="274" y="168"/>
                      <a:pt x="275" y="167"/>
                    </a:cubicBezTo>
                    <a:cubicBezTo>
                      <a:pt x="291" y="150"/>
                      <a:pt x="312" y="140"/>
                      <a:pt x="337" y="12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6" name="Google Shape;806;p32"/>
              <p:cNvSpPr/>
              <p:nvPr/>
            </p:nvSpPr>
            <p:spPr>
              <a:xfrm>
                <a:off x="7313080" y="248525"/>
                <a:ext cx="709560" cy="398520"/>
              </a:xfrm>
              <a:custGeom>
                <a:avLst/>
                <a:gdLst/>
                <a:ahLst/>
                <a:cxnLst/>
                <a:rect l="l" t="t" r="r" b="b"/>
                <a:pathLst>
                  <a:path w="1971" h="1107" extrusionOk="0">
                    <a:moveTo>
                      <a:pt x="1971" y="173"/>
                    </a:moveTo>
                    <a:cubicBezTo>
                      <a:pt x="1870" y="-9"/>
                      <a:pt x="1619" y="18"/>
                      <a:pt x="1472" y="129"/>
                    </a:cubicBezTo>
                    <a:cubicBezTo>
                      <a:pt x="1317" y="242"/>
                      <a:pt x="1169" y="380"/>
                      <a:pt x="1013" y="495"/>
                    </a:cubicBezTo>
                    <a:cubicBezTo>
                      <a:pt x="697" y="732"/>
                      <a:pt x="363" y="949"/>
                      <a:pt x="0" y="1107"/>
                    </a:cubicBezTo>
                    <a:cubicBezTo>
                      <a:pt x="331" y="894"/>
                      <a:pt x="653" y="672"/>
                      <a:pt x="966" y="433"/>
                    </a:cubicBezTo>
                    <a:cubicBezTo>
                      <a:pt x="1044" y="375"/>
                      <a:pt x="1121" y="314"/>
                      <a:pt x="1199" y="254"/>
                    </a:cubicBezTo>
                    <a:cubicBezTo>
                      <a:pt x="1352" y="136"/>
                      <a:pt x="1525" y="-23"/>
                      <a:pt x="1736" y="3"/>
                    </a:cubicBezTo>
                    <a:cubicBezTo>
                      <a:pt x="1836" y="14"/>
                      <a:pt x="1939" y="72"/>
                      <a:pt x="1971" y="1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7" name="Google Shape;807;p32"/>
              <p:cNvSpPr/>
              <p:nvPr/>
            </p:nvSpPr>
            <p:spPr>
              <a:xfrm>
                <a:off x="6049840" y="872765"/>
                <a:ext cx="1742400" cy="558000"/>
              </a:xfrm>
              <a:custGeom>
                <a:avLst/>
                <a:gdLst/>
                <a:ahLst/>
                <a:cxnLst/>
                <a:rect l="l" t="t" r="r" b="b"/>
                <a:pathLst>
                  <a:path w="4840" h="1550" extrusionOk="0">
                    <a:moveTo>
                      <a:pt x="4840" y="0"/>
                    </a:moveTo>
                    <a:cubicBezTo>
                      <a:pt x="4337" y="135"/>
                      <a:pt x="3854" y="349"/>
                      <a:pt x="3416" y="631"/>
                    </a:cubicBezTo>
                    <a:cubicBezTo>
                      <a:pt x="3532" y="535"/>
                      <a:pt x="3633" y="420"/>
                      <a:pt x="3711" y="292"/>
                    </a:cubicBezTo>
                    <a:cubicBezTo>
                      <a:pt x="3613" y="437"/>
                      <a:pt x="3488" y="563"/>
                      <a:pt x="3346" y="662"/>
                    </a:cubicBezTo>
                    <a:cubicBezTo>
                      <a:pt x="2882" y="1003"/>
                      <a:pt x="2368" y="910"/>
                      <a:pt x="1835" y="955"/>
                    </a:cubicBezTo>
                    <a:cubicBezTo>
                      <a:pt x="1659" y="970"/>
                      <a:pt x="1486" y="1023"/>
                      <a:pt x="1327" y="1098"/>
                    </a:cubicBezTo>
                    <a:cubicBezTo>
                      <a:pt x="1166" y="1171"/>
                      <a:pt x="1014" y="1259"/>
                      <a:pt x="861" y="1343"/>
                    </a:cubicBezTo>
                    <a:cubicBezTo>
                      <a:pt x="709" y="1423"/>
                      <a:pt x="554" y="1515"/>
                      <a:pt x="380" y="1531"/>
                    </a:cubicBezTo>
                    <a:cubicBezTo>
                      <a:pt x="214" y="1550"/>
                      <a:pt x="14" y="1443"/>
                      <a:pt x="0" y="1261"/>
                    </a:cubicBezTo>
                    <a:cubicBezTo>
                      <a:pt x="1" y="1350"/>
                      <a:pt x="55" y="1432"/>
                      <a:pt x="129" y="1481"/>
                    </a:cubicBezTo>
                    <a:cubicBezTo>
                      <a:pt x="366" y="1644"/>
                      <a:pt x="654" y="1483"/>
                      <a:pt x="876" y="1370"/>
                    </a:cubicBezTo>
                    <a:cubicBezTo>
                      <a:pt x="1031" y="1289"/>
                      <a:pt x="1183" y="1201"/>
                      <a:pt x="1341" y="1130"/>
                    </a:cubicBezTo>
                    <a:cubicBezTo>
                      <a:pt x="1500" y="1058"/>
                      <a:pt x="1665" y="1008"/>
                      <a:pt x="1839" y="993"/>
                    </a:cubicBezTo>
                    <a:cubicBezTo>
                      <a:pt x="2383" y="945"/>
                      <a:pt x="2881" y="1038"/>
                      <a:pt x="3354" y="680"/>
                    </a:cubicBezTo>
                    <a:cubicBezTo>
                      <a:pt x="3800" y="435"/>
                      <a:pt x="4263" y="218"/>
                      <a:pt x="4740" y="38"/>
                    </a:cubicBezTo>
                    <a:cubicBezTo>
                      <a:pt x="4773" y="26"/>
                      <a:pt x="4806" y="14"/>
                      <a:pt x="484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8" name="Google Shape;808;p32"/>
              <p:cNvSpPr/>
              <p:nvPr/>
            </p:nvSpPr>
            <p:spPr>
              <a:xfrm>
                <a:off x="6353320" y="580805"/>
                <a:ext cx="228600" cy="42840"/>
              </a:xfrm>
              <a:custGeom>
                <a:avLst/>
                <a:gdLst/>
                <a:ahLst/>
                <a:cxnLst/>
                <a:rect l="l" t="t" r="r" b="b"/>
                <a:pathLst>
                  <a:path w="635" h="119" extrusionOk="0">
                    <a:moveTo>
                      <a:pt x="0" y="61"/>
                    </a:moveTo>
                    <a:cubicBezTo>
                      <a:pt x="199" y="-38"/>
                      <a:pt x="458" y="-15"/>
                      <a:pt x="635" y="119"/>
                    </a:cubicBezTo>
                    <a:cubicBezTo>
                      <a:pt x="421" y="90"/>
                      <a:pt x="217" y="71"/>
                      <a:pt x="0" y="6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9" name="Google Shape;809;p32"/>
              <p:cNvSpPr/>
              <p:nvPr/>
            </p:nvSpPr>
            <p:spPr>
              <a:xfrm>
                <a:off x="5356120" y="825605"/>
                <a:ext cx="89640" cy="60480"/>
              </a:xfrm>
              <a:custGeom>
                <a:avLst/>
                <a:gdLst/>
                <a:ahLst/>
                <a:cxnLst/>
                <a:rect l="l" t="t" r="r" b="b"/>
                <a:pathLst>
                  <a:path w="249" h="168" extrusionOk="0">
                    <a:moveTo>
                      <a:pt x="108" y="153"/>
                    </a:moveTo>
                    <a:cubicBezTo>
                      <a:pt x="153" y="137"/>
                      <a:pt x="193" y="112"/>
                      <a:pt x="230" y="85"/>
                    </a:cubicBezTo>
                    <a:cubicBezTo>
                      <a:pt x="238" y="79"/>
                      <a:pt x="247" y="72"/>
                      <a:pt x="249" y="62"/>
                    </a:cubicBezTo>
                    <a:cubicBezTo>
                      <a:pt x="249" y="56"/>
                      <a:pt x="248" y="51"/>
                      <a:pt x="245" y="45"/>
                    </a:cubicBezTo>
                    <a:cubicBezTo>
                      <a:pt x="239" y="27"/>
                      <a:pt x="235" y="8"/>
                      <a:pt x="223" y="0"/>
                    </a:cubicBezTo>
                    <a:cubicBezTo>
                      <a:pt x="146" y="52"/>
                      <a:pt x="71" y="108"/>
                      <a:pt x="0" y="167"/>
                    </a:cubicBezTo>
                    <a:cubicBezTo>
                      <a:pt x="36" y="171"/>
                      <a:pt x="74" y="166"/>
                      <a:pt x="108" y="153"/>
                    </a:cubicBezTo>
                    <a:close/>
                  </a:path>
                </a:pathLst>
              </a:custGeom>
              <a:solidFill>
                <a:srgbClr val="FFFFFF">
                  <a:alpha val="40000"/>
                </a:srgbClr>
              </a:solidFill>
              <a:ln>
                <a:noFill/>
              </a:ln>
            </p:spPr>
            <p:txBody>
              <a:bodyPr spcFirstLastPara="1" wrap="square" lIns="90000" tIns="15475" rIns="90000" bIns="15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ora SemiBold"/>
              <a:buNone/>
              <a:defRPr sz="3000">
                <a:solidFill>
                  <a:schemeClr val="dk1"/>
                </a:solidFill>
                <a:latin typeface="Sora SemiBold"/>
                <a:ea typeface="Sora SemiBold"/>
                <a:cs typeface="Sora SemiBold"/>
                <a:sym typeface="Sora SemiBold"/>
              </a:defRPr>
            </a:lvl1pPr>
            <a:lvl2pPr lvl="1" rtl="0">
              <a:spcBef>
                <a:spcPts val="0"/>
              </a:spcBef>
              <a:spcAft>
                <a:spcPts val="0"/>
              </a:spcAft>
              <a:buClr>
                <a:schemeClr val="dk1"/>
              </a:buClr>
              <a:buSzPts val="3000"/>
              <a:buFont typeface="Sora SemiBold"/>
              <a:buNone/>
              <a:defRPr sz="3000">
                <a:solidFill>
                  <a:schemeClr val="dk1"/>
                </a:solidFill>
                <a:latin typeface="Sora SemiBold"/>
                <a:ea typeface="Sora SemiBold"/>
                <a:cs typeface="Sora SemiBold"/>
                <a:sym typeface="Sora SemiBold"/>
              </a:defRPr>
            </a:lvl2pPr>
            <a:lvl3pPr lvl="2" rtl="0">
              <a:spcBef>
                <a:spcPts val="0"/>
              </a:spcBef>
              <a:spcAft>
                <a:spcPts val="0"/>
              </a:spcAft>
              <a:buClr>
                <a:schemeClr val="dk1"/>
              </a:buClr>
              <a:buSzPts val="3000"/>
              <a:buFont typeface="Sora SemiBold"/>
              <a:buNone/>
              <a:defRPr sz="3000">
                <a:solidFill>
                  <a:schemeClr val="dk1"/>
                </a:solidFill>
                <a:latin typeface="Sora SemiBold"/>
                <a:ea typeface="Sora SemiBold"/>
                <a:cs typeface="Sora SemiBold"/>
                <a:sym typeface="Sora SemiBold"/>
              </a:defRPr>
            </a:lvl3pPr>
            <a:lvl4pPr lvl="3" rtl="0">
              <a:spcBef>
                <a:spcPts val="0"/>
              </a:spcBef>
              <a:spcAft>
                <a:spcPts val="0"/>
              </a:spcAft>
              <a:buClr>
                <a:schemeClr val="dk1"/>
              </a:buClr>
              <a:buSzPts val="3000"/>
              <a:buFont typeface="Sora SemiBold"/>
              <a:buNone/>
              <a:defRPr sz="3000">
                <a:solidFill>
                  <a:schemeClr val="dk1"/>
                </a:solidFill>
                <a:latin typeface="Sora SemiBold"/>
                <a:ea typeface="Sora SemiBold"/>
                <a:cs typeface="Sora SemiBold"/>
                <a:sym typeface="Sora SemiBold"/>
              </a:defRPr>
            </a:lvl4pPr>
            <a:lvl5pPr lvl="4" rtl="0">
              <a:spcBef>
                <a:spcPts val="0"/>
              </a:spcBef>
              <a:spcAft>
                <a:spcPts val="0"/>
              </a:spcAft>
              <a:buClr>
                <a:schemeClr val="dk1"/>
              </a:buClr>
              <a:buSzPts val="3000"/>
              <a:buFont typeface="Sora SemiBold"/>
              <a:buNone/>
              <a:defRPr sz="3000">
                <a:solidFill>
                  <a:schemeClr val="dk1"/>
                </a:solidFill>
                <a:latin typeface="Sora SemiBold"/>
                <a:ea typeface="Sora SemiBold"/>
                <a:cs typeface="Sora SemiBold"/>
                <a:sym typeface="Sora SemiBold"/>
              </a:defRPr>
            </a:lvl5pPr>
            <a:lvl6pPr lvl="5" rtl="0">
              <a:spcBef>
                <a:spcPts val="0"/>
              </a:spcBef>
              <a:spcAft>
                <a:spcPts val="0"/>
              </a:spcAft>
              <a:buClr>
                <a:schemeClr val="dk1"/>
              </a:buClr>
              <a:buSzPts val="3000"/>
              <a:buFont typeface="Sora SemiBold"/>
              <a:buNone/>
              <a:defRPr sz="3000">
                <a:solidFill>
                  <a:schemeClr val="dk1"/>
                </a:solidFill>
                <a:latin typeface="Sora SemiBold"/>
                <a:ea typeface="Sora SemiBold"/>
                <a:cs typeface="Sora SemiBold"/>
                <a:sym typeface="Sora SemiBold"/>
              </a:defRPr>
            </a:lvl6pPr>
            <a:lvl7pPr lvl="6" rtl="0">
              <a:spcBef>
                <a:spcPts val="0"/>
              </a:spcBef>
              <a:spcAft>
                <a:spcPts val="0"/>
              </a:spcAft>
              <a:buClr>
                <a:schemeClr val="dk1"/>
              </a:buClr>
              <a:buSzPts val="3000"/>
              <a:buFont typeface="Sora SemiBold"/>
              <a:buNone/>
              <a:defRPr sz="3000">
                <a:solidFill>
                  <a:schemeClr val="dk1"/>
                </a:solidFill>
                <a:latin typeface="Sora SemiBold"/>
                <a:ea typeface="Sora SemiBold"/>
                <a:cs typeface="Sora SemiBold"/>
                <a:sym typeface="Sora SemiBold"/>
              </a:defRPr>
            </a:lvl7pPr>
            <a:lvl8pPr lvl="7" rtl="0">
              <a:spcBef>
                <a:spcPts val="0"/>
              </a:spcBef>
              <a:spcAft>
                <a:spcPts val="0"/>
              </a:spcAft>
              <a:buClr>
                <a:schemeClr val="dk1"/>
              </a:buClr>
              <a:buSzPts val="3000"/>
              <a:buFont typeface="Sora SemiBold"/>
              <a:buNone/>
              <a:defRPr sz="3000">
                <a:solidFill>
                  <a:schemeClr val="dk1"/>
                </a:solidFill>
                <a:latin typeface="Sora SemiBold"/>
                <a:ea typeface="Sora SemiBold"/>
                <a:cs typeface="Sora SemiBold"/>
                <a:sym typeface="Sora SemiBold"/>
              </a:defRPr>
            </a:lvl8pPr>
            <a:lvl9pPr lvl="8" rtl="0">
              <a:spcBef>
                <a:spcPts val="0"/>
              </a:spcBef>
              <a:spcAft>
                <a:spcPts val="0"/>
              </a:spcAft>
              <a:buClr>
                <a:schemeClr val="dk1"/>
              </a:buClr>
              <a:buSzPts val="3000"/>
              <a:buFont typeface="Sora SemiBold"/>
              <a:buNone/>
              <a:defRPr sz="3000">
                <a:solidFill>
                  <a:schemeClr val="dk1"/>
                </a:solidFill>
                <a:latin typeface="Sora SemiBold"/>
                <a:ea typeface="Sora SemiBold"/>
                <a:cs typeface="Sora SemiBold"/>
                <a:sym typeface="Sora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73" r:id="rId2"/>
    <p:sldLayoutId id="2147483677" r:id="rId3"/>
    <p:sldLayoutId id="2147483678"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9.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3.svg"/><Relationship Id="rId3" Type="http://schemas.microsoft.com/office/2007/relationships/media" Target="../media/media3.mp3"/><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slideLayout" Target="../slideLayouts/slideLayout2.xml"/><Relationship Id="rId10" Type="http://schemas.openxmlformats.org/officeDocument/2006/relationships/image" Target="../media/image55.svg"/><Relationship Id="rId4" Type="http://schemas.openxmlformats.org/officeDocument/2006/relationships/audio" Target="../media/media3.mp3"/><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53.svg"/><Relationship Id="rId3" Type="http://schemas.microsoft.com/office/2007/relationships/media" Target="../media/media3.mp3"/><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slideLayout" Target="../slideLayouts/slideLayout2.xml"/><Relationship Id="rId10" Type="http://schemas.openxmlformats.org/officeDocument/2006/relationships/image" Target="../media/image55.svg"/><Relationship Id="rId4" Type="http://schemas.openxmlformats.org/officeDocument/2006/relationships/audio" Target="../media/media3.mp3"/><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53.svg"/><Relationship Id="rId3" Type="http://schemas.microsoft.com/office/2007/relationships/media" Target="../media/media3.mp3"/><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slideLayout" Target="../slideLayouts/slideLayout2.xml"/><Relationship Id="rId10" Type="http://schemas.openxmlformats.org/officeDocument/2006/relationships/image" Target="../media/image55.svg"/><Relationship Id="rId4" Type="http://schemas.openxmlformats.org/officeDocument/2006/relationships/audio" Target="../media/media3.mp3"/><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53.svg"/><Relationship Id="rId3" Type="http://schemas.microsoft.com/office/2007/relationships/media" Target="../media/media3.mp3"/><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slideLayout" Target="../slideLayouts/slideLayout2.xml"/><Relationship Id="rId10" Type="http://schemas.openxmlformats.org/officeDocument/2006/relationships/image" Target="../media/image55.svg"/><Relationship Id="rId4" Type="http://schemas.openxmlformats.org/officeDocument/2006/relationships/audio" Target="../media/media3.mp3"/><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53.svg"/><Relationship Id="rId3" Type="http://schemas.microsoft.com/office/2007/relationships/media" Target="../media/media3.mp3"/><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slideLayout" Target="../slideLayouts/slideLayout2.xml"/><Relationship Id="rId10" Type="http://schemas.openxmlformats.org/officeDocument/2006/relationships/image" Target="../media/image55.svg"/><Relationship Id="rId4" Type="http://schemas.openxmlformats.org/officeDocument/2006/relationships/audio" Target="../media/media3.mp3"/><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53.svg"/><Relationship Id="rId3" Type="http://schemas.microsoft.com/office/2007/relationships/media" Target="../media/media3.mp3"/><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slideLayout" Target="../slideLayouts/slideLayout2.xml"/><Relationship Id="rId10" Type="http://schemas.openxmlformats.org/officeDocument/2006/relationships/image" Target="../media/image55.svg"/><Relationship Id="rId4" Type="http://schemas.openxmlformats.org/officeDocument/2006/relationships/audio" Target="../media/media3.mp3"/><Relationship Id="rId9"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openxmlformats.org/officeDocument/2006/relationships/image" Target="../media/image53.svg"/><Relationship Id="rId3" Type="http://schemas.microsoft.com/office/2007/relationships/media" Target="../media/media3.mp3"/><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slideLayout" Target="../slideLayouts/slideLayout2.xml"/><Relationship Id="rId10" Type="http://schemas.openxmlformats.org/officeDocument/2006/relationships/image" Target="../media/image55.svg"/><Relationship Id="rId4" Type="http://schemas.openxmlformats.org/officeDocument/2006/relationships/audio" Target="../media/media3.mp3"/><Relationship Id="rId9"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0.sv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563139" y="3944372"/>
            <a:ext cx="2053240" cy="1165214"/>
          </a:xfrm>
          <a:custGeom>
            <a:avLst/>
            <a:gdLst/>
            <a:ahLst/>
            <a:cxnLst/>
            <a:rect l="l" t="t" r="r" b="b"/>
            <a:pathLst>
              <a:path w="4106480" h="2330427">
                <a:moveTo>
                  <a:pt x="0" y="0"/>
                </a:moveTo>
                <a:lnTo>
                  <a:pt x="4106480" y="0"/>
                </a:lnTo>
                <a:lnTo>
                  <a:pt x="4106480" y="2330427"/>
                </a:lnTo>
                <a:lnTo>
                  <a:pt x="0" y="2330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E166B48C-A147-5EF5-23D3-74C041D3CA40}"/>
              </a:ext>
            </a:extLst>
          </p:cNvPr>
          <p:cNvGrpSpPr/>
          <p:nvPr/>
        </p:nvGrpSpPr>
        <p:grpSpPr>
          <a:xfrm>
            <a:off x="478256" y="589942"/>
            <a:ext cx="7260296" cy="3513309"/>
            <a:chOff x="628650" y="429532"/>
            <a:chExt cx="7260296" cy="3513309"/>
          </a:xfrm>
        </p:grpSpPr>
        <p:grpSp>
          <p:nvGrpSpPr>
            <p:cNvPr id="5" name="Group 5"/>
            <p:cNvGrpSpPr/>
            <p:nvPr/>
          </p:nvGrpSpPr>
          <p:grpSpPr>
            <a:xfrm>
              <a:off x="628650" y="429532"/>
              <a:ext cx="7260296" cy="2802916"/>
              <a:chOff x="0" y="0"/>
              <a:chExt cx="3824353" cy="1476433"/>
            </a:xfrm>
          </p:grpSpPr>
          <p:sp>
            <p:nvSpPr>
              <p:cNvPr id="6" name="Freeform 6"/>
              <p:cNvSpPr/>
              <p:nvPr/>
            </p:nvSpPr>
            <p:spPr>
              <a:xfrm>
                <a:off x="0" y="0"/>
                <a:ext cx="3824353" cy="1476433"/>
              </a:xfrm>
              <a:custGeom>
                <a:avLst/>
                <a:gdLst/>
                <a:ahLst/>
                <a:cxnLst/>
                <a:rect l="l" t="t" r="r" b="b"/>
                <a:pathLst>
                  <a:path w="3824353" h="1476433">
                    <a:moveTo>
                      <a:pt x="41587" y="0"/>
                    </a:moveTo>
                    <a:lnTo>
                      <a:pt x="3782766" y="0"/>
                    </a:lnTo>
                    <a:cubicBezTo>
                      <a:pt x="3793796" y="0"/>
                      <a:pt x="3804374" y="4381"/>
                      <a:pt x="3812173" y="12181"/>
                    </a:cubicBezTo>
                    <a:cubicBezTo>
                      <a:pt x="3819972" y="19980"/>
                      <a:pt x="3824353" y="30558"/>
                      <a:pt x="3824353" y="41587"/>
                    </a:cubicBezTo>
                    <a:lnTo>
                      <a:pt x="3824353" y="1434846"/>
                    </a:lnTo>
                    <a:cubicBezTo>
                      <a:pt x="3824353" y="1445876"/>
                      <a:pt x="3819972" y="1456454"/>
                      <a:pt x="3812173" y="1464253"/>
                    </a:cubicBezTo>
                    <a:cubicBezTo>
                      <a:pt x="3804374" y="1472052"/>
                      <a:pt x="3793796" y="1476433"/>
                      <a:pt x="3782766" y="1476433"/>
                    </a:cubicBezTo>
                    <a:lnTo>
                      <a:pt x="41587" y="1476433"/>
                    </a:lnTo>
                    <a:cubicBezTo>
                      <a:pt x="18619" y="1476433"/>
                      <a:pt x="0" y="1457814"/>
                      <a:pt x="0" y="1434846"/>
                    </a:cubicBezTo>
                    <a:lnTo>
                      <a:pt x="0" y="41587"/>
                    </a:lnTo>
                    <a:cubicBezTo>
                      <a:pt x="0" y="30558"/>
                      <a:pt x="4381" y="19980"/>
                      <a:pt x="12181" y="12181"/>
                    </a:cubicBezTo>
                    <a:cubicBezTo>
                      <a:pt x="19980" y="4381"/>
                      <a:pt x="30558" y="0"/>
                      <a:pt x="41587" y="0"/>
                    </a:cubicBezTo>
                    <a:close/>
                  </a:path>
                </a:pathLst>
              </a:custGeom>
              <a:solidFill>
                <a:schemeClr val="bg1">
                  <a:lumMod val="90000"/>
                </a:schemeClr>
              </a:solidFill>
            </p:spPr>
            <p:txBody>
              <a:bodyPr/>
              <a:lstStyle/>
              <a:p>
                <a:endParaRPr lang="en-US"/>
              </a:p>
            </p:txBody>
          </p:sp>
          <p:sp>
            <p:nvSpPr>
              <p:cNvPr id="7" name="TextBox 7"/>
              <p:cNvSpPr txBox="1"/>
              <p:nvPr/>
            </p:nvSpPr>
            <p:spPr>
              <a:xfrm>
                <a:off x="0" y="0"/>
                <a:ext cx="3824353" cy="1476433"/>
              </a:xfrm>
              <a:prstGeom prst="rect">
                <a:avLst/>
              </a:prstGeom>
            </p:spPr>
            <p:txBody>
              <a:bodyPr lIns="25400" tIns="25400" rIns="25400" bIns="25400" rtlCol="0" anchor="ctr"/>
              <a:lstStyle/>
              <a:p>
                <a:pPr marL="0" marR="0" lvl="0" indent="0" algn="ctr" defTabSz="457200" eaLnBrk="1" fontAlgn="auto" latinLnBrk="0" hangingPunct="1">
                  <a:lnSpc>
                    <a:spcPts val="1347"/>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endParaRPr>
              </a:p>
            </p:txBody>
          </p:sp>
        </p:grpSp>
        <p:sp>
          <p:nvSpPr>
            <p:cNvPr id="8" name="Freeform 8"/>
            <p:cNvSpPr/>
            <p:nvPr/>
          </p:nvSpPr>
          <p:spPr>
            <a:xfrm flipH="1">
              <a:off x="1459680" y="1442711"/>
              <a:ext cx="5291279" cy="2500130"/>
            </a:xfrm>
            <a:custGeom>
              <a:avLst/>
              <a:gdLst/>
              <a:ahLst/>
              <a:cxnLst/>
              <a:rect l="l" t="t" r="r" b="b"/>
              <a:pathLst>
                <a:path w="10582558" h="5000259">
                  <a:moveTo>
                    <a:pt x="10582558" y="0"/>
                  </a:moveTo>
                  <a:lnTo>
                    <a:pt x="0" y="0"/>
                  </a:lnTo>
                  <a:lnTo>
                    <a:pt x="0" y="5000258"/>
                  </a:lnTo>
                  <a:lnTo>
                    <a:pt x="10582558" y="5000258"/>
                  </a:lnTo>
                  <a:lnTo>
                    <a:pt x="10582558" y="0"/>
                  </a:lnTo>
                  <a:close/>
                </a:path>
              </a:pathLst>
            </a:custGeom>
            <a:blipFill>
              <a:blip r:embed="rId4">
                <a:extLst>
                  <a:ext uri="{96DAC541-7B7A-43D3-8B79-37D633B846F1}">
                    <asvg:svgBlip xmlns:asvg="http://schemas.microsoft.com/office/drawing/2016/SVG/main" r:embed="rId5"/>
                  </a:ext>
                </a:extLst>
              </a:blip>
              <a:stretch>
                <a:fillRect l="-69519" t="-69519"/>
              </a:stretch>
            </a:blipFill>
          </p:spPr>
          <p:txBody>
            <a:bodyPr/>
            <a:lstStyle/>
            <a:p>
              <a:endParaRPr lang="en-US"/>
            </a:p>
          </p:txBody>
        </p:sp>
        <p:sp>
          <p:nvSpPr>
            <p:cNvPr id="12" name="TextBox 11">
              <a:extLst>
                <a:ext uri="{FF2B5EF4-FFF2-40B4-BE49-F238E27FC236}">
                  <a16:creationId xmlns:a16="http://schemas.microsoft.com/office/drawing/2014/main" id="{A2889C6F-906A-A160-627A-77769C5F5C2A}"/>
                </a:ext>
              </a:extLst>
            </p:cNvPr>
            <p:cNvSpPr txBox="1"/>
            <p:nvPr/>
          </p:nvSpPr>
          <p:spPr>
            <a:xfrm>
              <a:off x="713533" y="694600"/>
              <a:ext cx="6783572" cy="1998176"/>
            </a:xfrm>
            <a:prstGeom prst="rect">
              <a:avLst/>
            </a:prstGeom>
            <a:noFill/>
          </p:spPr>
          <p:txBody>
            <a:bodyPr wrap="square" rtlCol="0">
              <a:spAutoFit/>
            </a:bodyPr>
            <a:lstStyle/>
            <a:p>
              <a:pPr algn="ctr">
                <a:lnSpc>
                  <a:spcPct val="150000"/>
                </a:lnSpc>
              </a:pPr>
              <a:r>
                <a:rPr lang="en-US" sz="4400" b="1" dirty="0">
                  <a:latin typeface="Times New Roman" panose="02020603050405020304" pitchFamily="18" charset="0"/>
                  <a:cs typeface="Times New Roman" panose="02020603050405020304" pitchFamily="18" charset="0"/>
                </a:rPr>
                <a:t>CHÀO MỪNG CÁC EM ĐẾN VỚI BÀI HỌC MỚI!</a:t>
              </a:r>
            </a:p>
          </p:txBody>
        </p:sp>
      </p:grpSp>
      <p:pic>
        <p:nvPicPr>
          <p:cNvPr id="10" name="Picture 9">
            <a:extLst>
              <a:ext uri="{FF2B5EF4-FFF2-40B4-BE49-F238E27FC236}">
                <a16:creationId xmlns:a16="http://schemas.microsoft.com/office/drawing/2014/main" id="{1F8B8C79-4510-6EB5-FBD7-6ACA439D9D33}"/>
              </a:ext>
            </a:extLst>
          </p:cNvPr>
          <p:cNvPicPr>
            <a:picLocks noChangeAspect="1"/>
          </p:cNvPicPr>
          <p:nvPr/>
        </p:nvPicPr>
        <p:blipFill>
          <a:blip r:embed="rId6"/>
          <a:stretch>
            <a:fillRect/>
          </a:stretch>
        </p:blipFill>
        <p:spPr>
          <a:xfrm>
            <a:off x="6188149" y="2740340"/>
            <a:ext cx="2711302" cy="2408064"/>
          </a:xfrm>
          <a:prstGeom prst="rect">
            <a:avLst/>
          </a:prstGeom>
          <a:noFill/>
        </p:spPr>
      </p:pic>
    </p:spTree>
    <p:extLst>
      <p:ext uri="{BB962C8B-B14F-4D97-AF65-F5344CB8AC3E}">
        <p14:creationId xmlns:p14="http://schemas.microsoft.com/office/powerpoint/2010/main" val="2027204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grpSp>
        <p:nvGrpSpPr>
          <p:cNvPr id="3" name="Group 9">
            <a:extLst>
              <a:ext uri="{FF2B5EF4-FFF2-40B4-BE49-F238E27FC236}">
                <a16:creationId xmlns:a16="http://schemas.microsoft.com/office/drawing/2014/main" id="{6655B5D3-67A3-7818-167F-B02ACD782E60}"/>
              </a:ext>
            </a:extLst>
          </p:cNvPr>
          <p:cNvGrpSpPr/>
          <p:nvPr/>
        </p:nvGrpSpPr>
        <p:grpSpPr>
          <a:xfrm>
            <a:off x="291224" y="266261"/>
            <a:ext cx="1706291" cy="1349887"/>
            <a:chOff x="-6" y="2"/>
            <a:chExt cx="4261219" cy="3371152"/>
          </a:xfrm>
        </p:grpSpPr>
        <p:sp>
          <p:nvSpPr>
            <p:cNvPr id="4" name="Freeform 10">
              <a:extLst>
                <a:ext uri="{FF2B5EF4-FFF2-40B4-BE49-F238E27FC236}">
                  <a16:creationId xmlns:a16="http://schemas.microsoft.com/office/drawing/2014/main" id="{C9741641-EA44-821D-6A42-270B1DB47E58}"/>
                </a:ext>
              </a:extLst>
            </p:cNvPr>
            <p:cNvSpPr/>
            <p:nvPr/>
          </p:nvSpPr>
          <p:spPr>
            <a:xfrm flipH="1">
              <a:off x="-6" y="2"/>
              <a:ext cx="4261219" cy="3371152"/>
            </a:xfrm>
            <a:custGeom>
              <a:avLst/>
              <a:gdLst/>
              <a:ahLst/>
              <a:cxnLst/>
              <a:rect l="l" t="t" r="r" b="b"/>
              <a:pathLst>
                <a:path w="6216768" h="4911247">
                  <a:moveTo>
                    <a:pt x="6216768" y="0"/>
                  </a:moveTo>
                  <a:lnTo>
                    <a:pt x="0" y="0"/>
                  </a:lnTo>
                  <a:lnTo>
                    <a:pt x="0" y="4911247"/>
                  </a:lnTo>
                  <a:lnTo>
                    <a:pt x="6216768" y="4911247"/>
                  </a:lnTo>
                  <a:lnTo>
                    <a:pt x="621676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11">
              <a:extLst>
                <a:ext uri="{FF2B5EF4-FFF2-40B4-BE49-F238E27FC236}">
                  <a16:creationId xmlns:a16="http://schemas.microsoft.com/office/drawing/2014/main" id="{576C79E7-2ACD-D36E-9E24-A2583522C12F}"/>
                </a:ext>
              </a:extLst>
            </p:cNvPr>
            <p:cNvSpPr txBox="1"/>
            <p:nvPr/>
          </p:nvSpPr>
          <p:spPr>
            <a:xfrm>
              <a:off x="746936" y="1089547"/>
              <a:ext cx="2767337" cy="768629"/>
            </a:xfrm>
            <a:prstGeom prst="rect">
              <a:avLst/>
            </a:prstGeom>
          </p:spPr>
          <p:txBody>
            <a:bodyPr wrap="square" lIns="0" tIns="0" rIns="0" bIns="0" rtlCol="0" anchor="t">
              <a:spAutoFit/>
            </a:bodyPr>
            <a:lstStyle/>
            <a:p>
              <a:pPr algn="ctr">
                <a:spcBef>
                  <a:spcPct val="0"/>
                </a:spcBef>
                <a:buClrTx/>
                <a:buFontTx/>
                <a:buNone/>
              </a:pPr>
              <a:r>
                <a:rPr lang="en-US" sz="2000" b="1" kern="1200" dirty="0" err="1">
                  <a:solidFill>
                    <a:schemeClr val="accent5"/>
                  </a:solidFill>
                  <a:latin typeface="Arial" panose="020B0604020202020204" pitchFamily="34" charset="0"/>
                  <a:ea typeface="+mn-ea"/>
                  <a:cs typeface="Arial" panose="020B0604020202020204" pitchFamily="34" charset="0"/>
                </a:rPr>
                <a:t>Câu</a:t>
              </a:r>
              <a:r>
                <a:rPr lang="en-US" sz="2000" b="1" kern="1200" dirty="0">
                  <a:solidFill>
                    <a:schemeClr val="accent5"/>
                  </a:solidFill>
                  <a:latin typeface="Arial" panose="020B0604020202020204" pitchFamily="34" charset="0"/>
                  <a:ea typeface="+mn-ea"/>
                  <a:cs typeface="Arial" panose="020B0604020202020204" pitchFamily="34" charset="0"/>
                </a:rPr>
                <a:t> 2:</a:t>
              </a:r>
            </a:p>
          </p:txBody>
        </p:sp>
      </p:grpSp>
      <p:sp>
        <p:nvSpPr>
          <p:cNvPr id="10" name="TextBox 9">
            <a:extLst>
              <a:ext uri="{FF2B5EF4-FFF2-40B4-BE49-F238E27FC236}">
                <a16:creationId xmlns:a16="http://schemas.microsoft.com/office/drawing/2014/main" id="{EA1D75D2-78B8-D648-2F4F-74A5DF35F325}"/>
              </a:ext>
            </a:extLst>
          </p:cNvPr>
          <p:cNvSpPr txBox="1"/>
          <p:nvPr/>
        </p:nvSpPr>
        <p:spPr>
          <a:xfrm>
            <a:off x="448640" y="1766394"/>
            <a:ext cx="8246720" cy="1881990"/>
          </a:xfrm>
          <a:prstGeom prst="rect">
            <a:avLst/>
          </a:prstGeom>
          <a:noFill/>
        </p:spPr>
        <p:txBody>
          <a:bodyPr wrap="square">
            <a:spAutoFit/>
          </a:bodyPr>
          <a:lstStyle/>
          <a:p>
            <a:pPr marL="457200" indent="-457200" algn="just">
              <a:lnSpc>
                <a:spcPct val="150000"/>
              </a:lnSpc>
              <a:buFont typeface="+mj-lt"/>
              <a:buAutoNum type="alphaLcParenR"/>
            </a:pPr>
            <a:r>
              <a:rPr lang="vi-VN" sz="2000" dirty="0">
                <a:latin typeface="+mj-lt"/>
              </a:rPr>
              <a:t>Nhiệt độ của nước trong bình cách nhiệt giảm chứng tỏ năng lượng của nước trong bình này giảm. Nhiệt độ của nước trong cốc tăng chứng tỏ năng lượng của nước trong cốc tăng. Do đó, nước trong bình đã truyền năng lượng cho nước trong cốc.</a:t>
            </a:r>
            <a:endParaRPr lang="en-US" sz="2000" dirty="0">
              <a:latin typeface="+mj-lt"/>
            </a:endParaRPr>
          </a:p>
        </p:txBody>
      </p:sp>
      <p:pic>
        <p:nvPicPr>
          <p:cNvPr id="11" name="Picture 10">
            <a:extLst>
              <a:ext uri="{FF2B5EF4-FFF2-40B4-BE49-F238E27FC236}">
                <a16:creationId xmlns:a16="http://schemas.microsoft.com/office/drawing/2014/main" id="{59F79243-1806-B424-3E21-770BC0DD445E}"/>
              </a:ext>
            </a:extLst>
          </p:cNvPr>
          <p:cNvPicPr>
            <a:picLocks noChangeAspect="1"/>
          </p:cNvPicPr>
          <p:nvPr/>
        </p:nvPicPr>
        <p:blipFill rotWithShape="1">
          <a:blip r:embed="rId5"/>
          <a:srcRect l="43250" r="865" b="16444"/>
          <a:stretch/>
        </p:blipFill>
        <p:spPr>
          <a:xfrm>
            <a:off x="6324019" y="84131"/>
            <a:ext cx="2371341" cy="1544594"/>
          </a:xfrm>
          <a:prstGeom prst="rect">
            <a:avLst/>
          </a:prstGeom>
        </p:spPr>
      </p:pic>
      <p:sp>
        <p:nvSpPr>
          <p:cNvPr id="13" name="TextBox 12">
            <a:extLst>
              <a:ext uri="{FF2B5EF4-FFF2-40B4-BE49-F238E27FC236}">
                <a16:creationId xmlns:a16="http://schemas.microsoft.com/office/drawing/2014/main" id="{FAAA2BDC-3E80-8F25-BED9-121A68407BDF}"/>
              </a:ext>
            </a:extLst>
          </p:cNvPr>
          <p:cNvSpPr txBox="1"/>
          <p:nvPr/>
        </p:nvSpPr>
        <p:spPr>
          <a:xfrm>
            <a:off x="448640" y="3798630"/>
            <a:ext cx="8246720" cy="958660"/>
          </a:xfrm>
          <a:prstGeom prst="rect">
            <a:avLst/>
          </a:prstGeom>
          <a:noFill/>
        </p:spPr>
        <p:txBody>
          <a:bodyPr wrap="square">
            <a:spAutoFit/>
          </a:bodyPr>
          <a:lstStyle/>
          <a:p>
            <a:pPr marL="457200" indent="-457200" algn="just">
              <a:lnSpc>
                <a:spcPct val="150000"/>
              </a:lnSpc>
              <a:buFont typeface="+mj-lt"/>
              <a:buAutoNum type="alphaLcParenR" startAt="2"/>
            </a:pPr>
            <a:r>
              <a:rPr lang="vi-VN" sz="2000" dirty="0">
                <a:latin typeface="+mj-lt"/>
              </a:rPr>
              <a:t>Sự truyền năng lượng nhiệt giữa nước trong bình và nước trong cốc dừng lại khi nhiệt độ của chúng bằng nhau</a:t>
            </a:r>
            <a:r>
              <a:rPr lang="en-US" sz="2000" dirty="0">
                <a:latin typeface="+mj-lt"/>
              </a:rPr>
              <a:t> </a:t>
            </a:r>
            <a:r>
              <a:rPr lang="en-US" sz="2000" dirty="0" err="1">
                <a:latin typeface="+mj-lt"/>
              </a:rPr>
              <a:t>và</a:t>
            </a:r>
            <a:r>
              <a:rPr lang="en-US" sz="2000" dirty="0">
                <a:latin typeface="+mj-lt"/>
              </a:rPr>
              <a:t> </a:t>
            </a:r>
            <a:r>
              <a:rPr lang="en-US" sz="2000" dirty="0" err="1">
                <a:latin typeface="+mj-lt"/>
              </a:rPr>
              <a:t>không</a:t>
            </a:r>
            <a:r>
              <a:rPr lang="en-US" sz="2000" dirty="0">
                <a:latin typeface="+mj-lt"/>
              </a:rPr>
              <a:t> </a:t>
            </a:r>
            <a:r>
              <a:rPr lang="en-US" sz="2000" dirty="0" err="1">
                <a:latin typeface="+mj-lt"/>
              </a:rPr>
              <a:t>đổi</a:t>
            </a:r>
            <a:r>
              <a:rPr lang="en-US" sz="2000" dirty="0">
                <a:latin typeface="+mj-lt"/>
              </a:rPr>
              <a:t>.</a:t>
            </a:r>
          </a:p>
        </p:txBody>
      </p:sp>
    </p:spTree>
    <p:extLst>
      <p:ext uri="{BB962C8B-B14F-4D97-AF65-F5344CB8AC3E}">
        <p14:creationId xmlns:p14="http://schemas.microsoft.com/office/powerpoint/2010/main" val="21609570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02AEC5-DBA2-767F-EAA4-0E24B4C3B0B1}"/>
              </a:ext>
            </a:extLst>
          </p:cNvPr>
          <p:cNvGrpSpPr/>
          <p:nvPr/>
        </p:nvGrpSpPr>
        <p:grpSpPr>
          <a:xfrm>
            <a:off x="159488" y="447187"/>
            <a:ext cx="2232837" cy="1170915"/>
            <a:chOff x="3318821" y="381437"/>
            <a:chExt cx="2232837" cy="1170915"/>
          </a:xfrm>
        </p:grpSpPr>
        <p:pic>
          <p:nvPicPr>
            <p:cNvPr id="3" name="Picture 2">
              <a:extLst>
                <a:ext uri="{FF2B5EF4-FFF2-40B4-BE49-F238E27FC236}">
                  <a16:creationId xmlns:a16="http://schemas.microsoft.com/office/drawing/2014/main" id="{827FDAC8-7EAF-4A30-10E2-EC25D033B4AD}"/>
                </a:ext>
              </a:extLst>
            </p:cNvPr>
            <p:cNvPicPr>
              <a:picLocks noChangeAspect="1"/>
            </p:cNvPicPr>
            <p:nvPr/>
          </p:nvPicPr>
          <p:blipFill>
            <a:blip r:embed="rId2"/>
            <a:stretch>
              <a:fillRect/>
            </a:stretch>
          </p:blipFill>
          <p:spPr>
            <a:xfrm>
              <a:off x="3455582" y="381437"/>
              <a:ext cx="2009554" cy="1170915"/>
            </a:xfrm>
            <a:prstGeom prst="rect">
              <a:avLst/>
            </a:prstGeom>
          </p:spPr>
        </p:pic>
        <p:sp>
          <p:nvSpPr>
            <p:cNvPr id="4" name="TextBox 3">
              <a:extLst>
                <a:ext uri="{FF2B5EF4-FFF2-40B4-BE49-F238E27FC236}">
                  <a16:creationId xmlns:a16="http://schemas.microsoft.com/office/drawing/2014/main" id="{86C2C501-C67D-5169-8342-D41A6A1AE17F}"/>
                </a:ext>
              </a:extLst>
            </p:cNvPr>
            <p:cNvSpPr txBox="1"/>
            <p:nvPr/>
          </p:nvSpPr>
          <p:spPr>
            <a:xfrm>
              <a:off x="3318821" y="606055"/>
              <a:ext cx="2232837" cy="461665"/>
            </a:xfrm>
            <a:prstGeom prst="rect">
              <a:avLst/>
            </a:prstGeom>
            <a:noFill/>
          </p:spPr>
          <p:txBody>
            <a:bodyPr wrap="square" rtlCol="0">
              <a:spAutoFit/>
            </a:bodyPr>
            <a:lstStyle/>
            <a:p>
              <a:pPr algn="ctr"/>
              <a:r>
                <a:rPr lang="en-US" sz="2400" b="1" dirty="0">
                  <a:solidFill>
                    <a:schemeClr val="accent2">
                      <a:lumMod val="50000"/>
                    </a:schemeClr>
                  </a:solidFill>
                </a:rPr>
                <a:t>KẾT LUẬN</a:t>
              </a:r>
            </a:p>
          </p:txBody>
        </p:sp>
      </p:grpSp>
      <p:sp>
        <p:nvSpPr>
          <p:cNvPr id="7" name="TextBox 6">
            <a:extLst>
              <a:ext uri="{FF2B5EF4-FFF2-40B4-BE49-F238E27FC236}">
                <a16:creationId xmlns:a16="http://schemas.microsoft.com/office/drawing/2014/main" id="{1A62EF4F-91E6-38C9-5E57-02EE5A692AEB}"/>
              </a:ext>
            </a:extLst>
          </p:cNvPr>
          <p:cNvSpPr txBox="1"/>
          <p:nvPr/>
        </p:nvSpPr>
        <p:spPr>
          <a:xfrm>
            <a:off x="2489478" y="531206"/>
            <a:ext cx="6191593" cy="958660"/>
          </a:xfrm>
          <a:prstGeom prst="rect">
            <a:avLst/>
          </a:prstGeom>
          <a:noFill/>
        </p:spPr>
        <p:txBody>
          <a:bodyPr wrap="square">
            <a:spAutoFit/>
          </a:bodyPr>
          <a:lstStyle/>
          <a:p>
            <a:pPr algn="just">
              <a:lnSpc>
                <a:spcPct val="150000"/>
              </a:lnSpc>
            </a:pP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4F064194-CFC7-5DCD-A749-E0C3BC0D2730}"/>
              </a:ext>
            </a:extLst>
          </p:cNvPr>
          <p:cNvPicPr>
            <a:picLocks noChangeAspect="1"/>
          </p:cNvPicPr>
          <p:nvPr/>
        </p:nvPicPr>
        <p:blipFill>
          <a:blip r:embed="rId3"/>
          <a:stretch>
            <a:fillRect/>
          </a:stretch>
        </p:blipFill>
        <p:spPr>
          <a:xfrm>
            <a:off x="462929" y="1945042"/>
            <a:ext cx="759815" cy="2942310"/>
          </a:xfrm>
          <a:prstGeom prst="rect">
            <a:avLst/>
          </a:prstGeom>
        </p:spPr>
      </p:pic>
      <p:sp>
        <p:nvSpPr>
          <p:cNvPr id="12" name="TextBox 11">
            <a:extLst>
              <a:ext uri="{FF2B5EF4-FFF2-40B4-BE49-F238E27FC236}">
                <a16:creationId xmlns:a16="http://schemas.microsoft.com/office/drawing/2014/main" id="{E1E939F2-7396-D01C-5942-0CDEBC508870}"/>
              </a:ext>
            </a:extLst>
          </p:cNvPr>
          <p:cNvSpPr txBox="1"/>
          <p:nvPr/>
        </p:nvSpPr>
        <p:spPr>
          <a:xfrm>
            <a:off x="1392865" y="1846262"/>
            <a:ext cx="7288206" cy="960328"/>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dirty="0">
                <a:latin typeface="+mj-lt"/>
              </a:rPr>
              <a:t>Khi hai vật có nhiệt độ chênh lệch tiếp xúc nhau thì nhiệt năng truyền từ vật có nhiệt độ cao hơn sang vật có nhiệt độ thấp hơn.</a:t>
            </a:r>
          </a:p>
        </p:txBody>
      </p:sp>
      <p:sp>
        <p:nvSpPr>
          <p:cNvPr id="14" name="TextBox 13">
            <a:extLst>
              <a:ext uri="{FF2B5EF4-FFF2-40B4-BE49-F238E27FC236}">
                <a16:creationId xmlns:a16="http://schemas.microsoft.com/office/drawing/2014/main" id="{73978B4A-2468-2FC0-35D0-95558FCC5BB4}"/>
              </a:ext>
            </a:extLst>
          </p:cNvPr>
          <p:cNvSpPr txBox="1"/>
          <p:nvPr/>
        </p:nvSpPr>
        <p:spPr>
          <a:xfrm>
            <a:off x="1392865" y="3416197"/>
            <a:ext cx="7288206" cy="960328"/>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Khi hai vật có nhiệt độ bằng nhau tiếp xúc nhau thì không có sự truyền nhiệt năng giữa chúng. Hai vật ở trạng thái cân bằng nhiệt.</a:t>
            </a:r>
          </a:p>
        </p:txBody>
      </p:sp>
    </p:spTree>
    <p:extLst>
      <p:ext uri="{BB962C8B-B14F-4D97-AF65-F5344CB8AC3E}">
        <p14:creationId xmlns:p14="http://schemas.microsoft.com/office/powerpoint/2010/main" val="10019817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CD1D6B7-949E-8CCF-9AE1-A3FDB4D5BC71}"/>
              </a:ext>
            </a:extLst>
          </p:cNvPr>
          <p:cNvGrpSpPr/>
          <p:nvPr/>
        </p:nvGrpSpPr>
        <p:grpSpPr>
          <a:xfrm>
            <a:off x="502386" y="357966"/>
            <a:ext cx="8139227" cy="2086194"/>
            <a:chOff x="502386" y="485556"/>
            <a:chExt cx="8139227" cy="2086194"/>
          </a:xfrm>
        </p:grpSpPr>
        <p:sp>
          <p:nvSpPr>
            <p:cNvPr id="13" name="Rectangle: Rounded Corners 12">
              <a:extLst>
                <a:ext uri="{FF2B5EF4-FFF2-40B4-BE49-F238E27FC236}">
                  <a16:creationId xmlns:a16="http://schemas.microsoft.com/office/drawing/2014/main" id="{49271A77-E1D6-A556-F49E-DB25E52E408E}"/>
                </a:ext>
              </a:extLst>
            </p:cNvPr>
            <p:cNvSpPr/>
            <p:nvPr/>
          </p:nvSpPr>
          <p:spPr>
            <a:xfrm>
              <a:off x="502387" y="765544"/>
              <a:ext cx="8139226" cy="1806206"/>
            </a:xfrm>
            <a:prstGeom prst="roundRect">
              <a:avLst>
                <a:gd name="adj" fmla="val 13135"/>
              </a:avLst>
            </a:prstGeom>
            <a:solidFill>
              <a:schemeClr val="accent4"/>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DD9723-E161-B1FD-3F89-48E06F25D37A}"/>
                </a:ext>
              </a:extLst>
            </p:cNvPr>
            <p:cNvSpPr txBox="1"/>
            <p:nvPr/>
          </p:nvSpPr>
          <p:spPr>
            <a:xfrm>
              <a:off x="568841" y="1045531"/>
              <a:ext cx="8006317" cy="1420325"/>
            </a:xfrm>
            <a:prstGeom prst="rect">
              <a:avLst/>
            </a:prstGeom>
            <a:noFill/>
          </p:spPr>
          <p:txBody>
            <a:bodyPr wrap="square">
              <a:spAutoFit/>
            </a:bodyPr>
            <a:lstStyle/>
            <a:p>
              <a:pPr algn="just">
                <a:lnSpc>
                  <a:spcPct val="150000"/>
                </a:lnSpc>
              </a:pPr>
              <a:r>
                <a:rPr lang="vi-VN" sz="2000" dirty="0">
                  <a:latin typeface="Times New Roman" panose="02020603050405020304" pitchFamily="18" charset="0"/>
                  <a:cs typeface="Times New Roman" panose="02020603050405020304" pitchFamily="18" charset="0"/>
                </a:rPr>
                <a:t>Có thể nói khi hai vật tiếp xúc với nhau thì nhiệt năng luôn tự truyền từ vật có nội năng lớn hơn sang vật có nội năng nhỏ hơn hay không? Tại sao? Tìm ví dụ minh họa.</a:t>
              </a:r>
              <a:endParaRPr lang="en-US" sz="20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25DB01EC-B322-351B-2EAF-702C594680A2}"/>
                </a:ext>
              </a:extLst>
            </p:cNvPr>
            <p:cNvSpPr/>
            <p:nvPr/>
          </p:nvSpPr>
          <p:spPr>
            <a:xfrm>
              <a:off x="502386" y="485556"/>
              <a:ext cx="2923953" cy="559975"/>
            </a:xfrm>
            <a:prstGeom prst="roundRect">
              <a:avLst/>
            </a:prstGeom>
            <a:solidFill>
              <a:srgbClr val="577590"/>
            </a:solidFill>
            <a:ln w="19050">
              <a:solidFill>
                <a:schemeClr val="accent5"/>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4"/>
                  </a:solidFill>
                  <a:latin typeface="Arial" panose="020B0604020202020204" pitchFamily="34" charset="0"/>
                  <a:cs typeface="Arial" panose="020B0604020202020204" pitchFamily="34" charset="0"/>
                </a:rPr>
                <a:t>Câu</a:t>
              </a:r>
              <a:r>
                <a:rPr lang="en-US" sz="2000" b="1" dirty="0">
                  <a:solidFill>
                    <a:schemeClr val="accent4"/>
                  </a:solidFill>
                  <a:latin typeface="Arial" panose="020B0604020202020204" pitchFamily="34" charset="0"/>
                  <a:cs typeface="Arial" panose="020B0604020202020204" pitchFamily="34" charset="0"/>
                </a:rPr>
                <a:t> </a:t>
              </a:r>
              <a:r>
                <a:rPr lang="en-US" sz="2000" b="1" dirty="0" err="1">
                  <a:solidFill>
                    <a:schemeClr val="accent4"/>
                  </a:solidFill>
                  <a:latin typeface="Arial" panose="020B0604020202020204" pitchFamily="34" charset="0"/>
                  <a:cs typeface="Arial" panose="020B0604020202020204" pitchFamily="34" charset="0"/>
                </a:rPr>
                <a:t>hỏi</a:t>
              </a:r>
              <a:r>
                <a:rPr lang="en-US" sz="2000" b="1" dirty="0">
                  <a:solidFill>
                    <a:schemeClr val="accent4"/>
                  </a:solidFill>
                  <a:latin typeface="Arial" panose="020B0604020202020204" pitchFamily="34" charset="0"/>
                  <a:cs typeface="Arial" panose="020B0604020202020204" pitchFamily="34" charset="0"/>
                </a:rPr>
                <a:t> (SGK - tr.16)</a:t>
              </a:r>
            </a:p>
          </p:txBody>
        </p:sp>
      </p:grpSp>
      <p:grpSp>
        <p:nvGrpSpPr>
          <p:cNvPr id="18" name="Group 17">
            <a:extLst>
              <a:ext uri="{FF2B5EF4-FFF2-40B4-BE49-F238E27FC236}">
                <a16:creationId xmlns:a16="http://schemas.microsoft.com/office/drawing/2014/main" id="{F667394D-0E9B-E1F0-5B80-D591DF9EEADB}"/>
              </a:ext>
            </a:extLst>
          </p:cNvPr>
          <p:cNvGrpSpPr/>
          <p:nvPr/>
        </p:nvGrpSpPr>
        <p:grpSpPr>
          <a:xfrm>
            <a:off x="502386" y="2786037"/>
            <a:ext cx="1581595" cy="1581595"/>
            <a:chOff x="502386" y="2923951"/>
            <a:chExt cx="1581595" cy="1581595"/>
          </a:xfrm>
        </p:grpSpPr>
        <p:sp>
          <p:nvSpPr>
            <p:cNvPr id="16" name="Star: 12 Points 15">
              <a:extLst>
                <a:ext uri="{FF2B5EF4-FFF2-40B4-BE49-F238E27FC236}">
                  <a16:creationId xmlns:a16="http://schemas.microsoft.com/office/drawing/2014/main" id="{A6CB7773-8577-43B3-0682-F8E1A8ECC6FC}"/>
                </a:ext>
              </a:extLst>
            </p:cNvPr>
            <p:cNvSpPr/>
            <p:nvPr/>
          </p:nvSpPr>
          <p:spPr>
            <a:xfrm>
              <a:off x="502386" y="2923951"/>
              <a:ext cx="1581595" cy="1581595"/>
            </a:xfrm>
            <a:prstGeom prst="star12">
              <a:avLst/>
            </a:prstGeom>
            <a:solidFill>
              <a:schemeClr val="bg2"/>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2DA418E-1599-B41E-FD4A-B350C58A01CE}"/>
                </a:ext>
              </a:extLst>
            </p:cNvPr>
            <p:cNvSpPr txBox="1"/>
            <p:nvPr/>
          </p:nvSpPr>
          <p:spPr>
            <a:xfrm>
              <a:off x="612699" y="3514693"/>
              <a:ext cx="1360967" cy="400110"/>
            </a:xfrm>
            <a:prstGeom prst="rect">
              <a:avLst/>
            </a:prstGeom>
            <a:noFill/>
          </p:spPr>
          <p:txBody>
            <a:bodyPr wrap="square" rtlCol="0">
              <a:spAutoFit/>
            </a:bodyPr>
            <a:lstStyle/>
            <a:p>
              <a:pPr algn="ctr"/>
              <a:r>
                <a:rPr lang="en-US" sz="2000" b="1" dirty="0"/>
                <a:t>KHÔNG</a:t>
              </a:r>
            </a:p>
          </p:txBody>
        </p:sp>
      </p:grpSp>
      <p:sp>
        <p:nvSpPr>
          <p:cNvPr id="19" name="TextBox 18">
            <a:extLst>
              <a:ext uri="{FF2B5EF4-FFF2-40B4-BE49-F238E27FC236}">
                <a16:creationId xmlns:a16="http://schemas.microsoft.com/office/drawing/2014/main" id="{AA97C4CE-EE63-35D8-F7CF-E1F151796277}"/>
              </a:ext>
            </a:extLst>
          </p:cNvPr>
          <p:cNvSpPr txBox="1"/>
          <p:nvPr/>
        </p:nvSpPr>
        <p:spPr>
          <a:xfrm>
            <a:off x="2354551" y="2947307"/>
            <a:ext cx="6287062" cy="1420325"/>
          </a:xfrm>
          <a:prstGeom prst="rect">
            <a:avLst/>
          </a:prstGeom>
          <a:noFill/>
        </p:spPr>
        <p:txBody>
          <a:bodyPr wrap="square">
            <a:spAutoFit/>
          </a:bodyPr>
          <a:lstStyle/>
          <a:p>
            <a:pPr algn="just">
              <a:lnSpc>
                <a:spcPct val="150000"/>
              </a:lnSpc>
            </a:pP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0466391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9">
            <a:extLst>
              <a:ext uri="{FF2B5EF4-FFF2-40B4-BE49-F238E27FC236}">
                <a16:creationId xmlns:a16="http://schemas.microsoft.com/office/drawing/2014/main" id="{163BCD6B-C9CB-55D9-9985-3317FAB46132}"/>
              </a:ext>
            </a:extLst>
          </p:cNvPr>
          <p:cNvGrpSpPr/>
          <p:nvPr/>
        </p:nvGrpSpPr>
        <p:grpSpPr>
          <a:xfrm>
            <a:off x="1964482" y="410453"/>
            <a:ext cx="1706291" cy="1349887"/>
            <a:chOff x="-6" y="2"/>
            <a:chExt cx="4261219" cy="3371152"/>
          </a:xfrm>
        </p:grpSpPr>
        <p:sp>
          <p:nvSpPr>
            <p:cNvPr id="12" name="Freeform 10">
              <a:extLst>
                <a:ext uri="{FF2B5EF4-FFF2-40B4-BE49-F238E27FC236}">
                  <a16:creationId xmlns:a16="http://schemas.microsoft.com/office/drawing/2014/main" id="{7111C6B2-2719-CD01-BCBA-BBBD4E52AEF0}"/>
                </a:ext>
              </a:extLst>
            </p:cNvPr>
            <p:cNvSpPr/>
            <p:nvPr/>
          </p:nvSpPr>
          <p:spPr>
            <a:xfrm flipH="1">
              <a:off x="-6" y="2"/>
              <a:ext cx="4261219" cy="3371152"/>
            </a:xfrm>
            <a:custGeom>
              <a:avLst/>
              <a:gdLst/>
              <a:ahLst/>
              <a:cxnLst/>
              <a:rect l="l" t="t" r="r" b="b"/>
              <a:pathLst>
                <a:path w="6216768" h="4911247">
                  <a:moveTo>
                    <a:pt x="6216768" y="0"/>
                  </a:moveTo>
                  <a:lnTo>
                    <a:pt x="0" y="0"/>
                  </a:lnTo>
                  <a:lnTo>
                    <a:pt x="0" y="4911247"/>
                  </a:lnTo>
                  <a:lnTo>
                    <a:pt x="6216768" y="4911247"/>
                  </a:lnTo>
                  <a:lnTo>
                    <a:pt x="6216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1">
              <a:extLst>
                <a:ext uri="{FF2B5EF4-FFF2-40B4-BE49-F238E27FC236}">
                  <a16:creationId xmlns:a16="http://schemas.microsoft.com/office/drawing/2014/main" id="{F4D38730-3325-30CC-19D1-B1EFC2586201}"/>
                </a:ext>
              </a:extLst>
            </p:cNvPr>
            <p:cNvSpPr txBox="1"/>
            <p:nvPr/>
          </p:nvSpPr>
          <p:spPr>
            <a:xfrm>
              <a:off x="746936" y="1089547"/>
              <a:ext cx="2767337" cy="768629"/>
            </a:xfrm>
            <a:prstGeom prst="rect">
              <a:avLst/>
            </a:prstGeom>
          </p:spPr>
          <p:txBody>
            <a:bodyPr wrap="square" lIns="0" tIns="0" rIns="0" bIns="0" rtlCol="0" anchor="t">
              <a:spAutoFit/>
            </a:bodyPr>
            <a:lstStyle/>
            <a:p>
              <a:pPr algn="ctr">
                <a:spcBef>
                  <a:spcPct val="0"/>
                </a:spcBef>
                <a:buClrTx/>
                <a:buFontTx/>
                <a:buNone/>
              </a:pPr>
              <a:r>
                <a:rPr lang="en-US" sz="2000" b="1" kern="1200" dirty="0" err="1">
                  <a:latin typeface="Arial" panose="020B0604020202020204" pitchFamily="34" charset="0"/>
                  <a:ea typeface="+mn-ea"/>
                  <a:cs typeface="Arial" panose="020B0604020202020204" pitchFamily="34" charset="0"/>
                </a:rPr>
                <a:t>Ví</a:t>
              </a:r>
              <a:r>
                <a:rPr lang="en-US" sz="2000" b="1" kern="1200" dirty="0">
                  <a:latin typeface="Arial" panose="020B0604020202020204" pitchFamily="34" charset="0"/>
                  <a:ea typeface="+mn-ea"/>
                  <a:cs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rPr>
                <a:t>dụ</a:t>
              </a:r>
              <a:r>
                <a:rPr lang="en-US" sz="2000" b="1" kern="1200" dirty="0">
                  <a:latin typeface="Arial" panose="020B0604020202020204" pitchFamily="34" charset="0"/>
                  <a:ea typeface="+mn-ea"/>
                  <a:cs typeface="Arial" panose="020B0604020202020204" pitchFamily="34" charset="0"/>
                </a:rPr>
                <a:t>:</a:t>
              </a:r>
            </a:p>
          </p:txBody>
        </p:sp>
      </p:grpSp>
      <p:sp>
        <p:nvSpPr>
          <p:cNvPr id="14" name="TextBox 13">
            <a:extLst>
              <a:ext uri="{FF2B5EF4-FFF2-40B4-BE49-F238E27FC236}">
                <a16:creationId xmlns:a16="http://schemas.microsoft.com/office/drawing/2014/main" id="{F2E4EA96-206C-A794-AC1C-1BA6449EF7DC}"/>
              </a:ext>
            </a:extLst>
          </p:cNvPr>
          <p:cNvSpPr txBox="1"/>
          <p:nvPr/>
        </p:nvSpPr>
        <p:spPr>
          <a:xfrm>
            <a:off x="612746" y="1893046"/>
            <a:ext cx="4771175" cy="2636043"/>
          </a:xfrm>
          <a:prstGeom prst="rect">
            <a:avLst/>
          </a:prstGeom>
          <a:noFill/>
        </p:spPr>
        <p:txBody>
          <a:bodyPr wrap="square">
            <a:spAutoFit/>
          </a:bodyPr>
          <a:lstStyle/>
          <a:p>
            <a:pPr algn="just">
              <a:lnSpc>
                <a:spcPct val="170000"/>
              </a:lnSpc>
            </a:pP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20</a:t>
            </a:r>
            <a:r>
              <a:rPr lang="en-US" sz="2000" baseline="30000"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giọt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ở 100</a:t>
            </a:r>
            <a:r>
              <a:rPr lang="en-US" sz="2000" baseline="30000"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rPr>
              <a:t>C. Khi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giọt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giọt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a:t>
            </a:r>
          </a:p>
        </p:txBody>
      </p:sp>
      <p:grpSp>
        <p:nvGrpSpPr>
          <p:cNvPr id="17" name="Group 16">
            <a:extLst>
              <a:ext uri="{FF2B5EF4-FFF2-40B4-BE49-F238E27FC236}">
                <a16:creationId xmlns:a16="http://schemas.microsoft.com/office/drawing/2014/main" id="{7672F27A-4562-450C-C51D-ACA4A0CF5DC1}"/>
              </a:ext>
            </a:extLst>
          </p:cNvPr>
          <p:cNvGrpSpPr/>
          <p:nvPr/>
        </p:nvGrpSpPr>
        <p:grpSpPr>
          <a:xfrm>
            <a:off x="6138928" y="1181741"/>
            <a:ext cx="2392326" cy="3293406"/>
            <a:chOff x="6138928" y="1181741"/>
            <a:chExt cx="2392326" cy="3293406"/>
          </a:xfrm>
        </p:grpSpPr>
        <p:sp>
          <p:nvSpPr>
            <p:cNvPr id="15" name="Freeform 3">
              <a:extLst>
                <a:ext uri="{FF2B5EF4-FFF2-40B4-BE49-F238E27FC236}">
                  <a16:creationId xmlns:a16="http://schemas.microsoft.com/office/drawing/2014/main" id="{AFE7EB61-1FF5-ABB5-B126-47E78434243E}"/>
                </a:ext>
              </a:extLst>
            </p:cNvPr>
            <p:cNvSpPr/>
            <p:nvPr/>
          </p:nvSpPr>
          <p:spPr>
            <a:xfrm>
              <a:off x="6138928" y="2417747"/>
              <a:ext cx="2392326" cy="2057400"/>
            </a:xfrm>
            <a:custGeom>
              <a:avLst/>
              <a:gdLst/>
              <a:ahLst/>
              <a:cxnLst/>
              <a:rect l="l" t="t" r="r" b="b"/>
              <a:pathLst>
                <a:path w="4784651" h="4114800">
                  <a:moveTo>
                    <a:pt x="0" y="0"/>
                  </a:moveTo>
                  <a:lnTo>
                    <a:pt x="4784651" y="0"/>
                  </a:lnTo>
                  <a:lnTo>
                    <a:pt x="478465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5">
              <a:extLst>
                <a:ext uri="{FF2B5EF4-FFF2-40B4-BE49-F238E27FC236}">
                  <a16:creationId xmlns:a16="http://schemas.microsoft.com/office/drawing/2014/main" id="{04A52751-ECDE-C437-5F9A-4E7D008D1E25}"/>
                </a:ext>
              </a:extLst>
            </p:cNvPr>
            <p:cNvSpPr/>
            <p:nvPr/>
          </p:nvSpPr>
          <p:spPr>
            <a:xfrm>
              <a:off x="7200783" y="1181741"/>
              <a:ext cx="507822" cy="779765"/>
            </a:xfrm>
            <a:custGeom>
              <a:avLst/>
              <a:gdLst/>
              <a:ahLst/>
              <a:cxnLst/>
              <a:rect l="l" t="t" r="r" b="b"/>
              <a:pathLst>
                <a:path w="1339882" h="2057400">
                  <a:moveTo>
                    <a:pt x="0" y="0"/>
                  </a:moveTo>
                  <a:lnTo>
                    <a:pt x="1339882" y="0"/>
                  </a:lnTo>
                  <a:lnTo>
                    <a:pt x="1339882"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Tree>
    <p:extLst>
      <p:ext uri="{BB962C8B-B14F-4D97-AF65-F5344CB8AC3E}">
        <p14:creationId xmlns:p14="http://schemas.microsoft.com/office/powerpoint/2010/main" val="16534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8CFE755-90C7-3E69-9225-2C633B59DBC3}"/>
              </a:ext>
            </a:extLst>
          </p:cNvPr>
          <p:cNvSpPr/>
          <p:nvPr/>
        </p:nvSpPr>
        <p:spPr>
          <a:xfrm>
            <a:off x="919716" y="1025627"/>
            <a:ext cx="7304567" cy="3344356"/>
          </a:xfrm>
          <a:prstGeom prst="roundRect">
            <a:avLst>
              <a:gd name="adj" fmla="val 12077"/>
            </a:avLst>
          </a:prstGeom>
          <a:solidFill>
            <a:schemeClr val="bg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10D776-3604-DE5C-7C7A-A2D9FD7883D8}"/>
              </a:ext>
            </a:extLst>
          </p:cNvPr>
          <p:cNvSpPr txBox="1"/>
          <p:nvPr/>
        </p:nvSpPr>
        <p:spPr>
          <a:xfrm>
            <a:off x="1866013" y="1551566"/>
            <a:ext cx="5411972" cy="2040367"/>
          </a:xfrm>
          <a:prstGeom prst="rect">
            <a:avLst/>
          </a:prstGeom>
          <a:noFill/>
        </p:spPr>
        <p:txBody>
          <a:bodyPr wrap="square" rtlCol="0">
            <a:spAutoFit/>
          </a:bodyPr>
          <a:lstStyle/>
          <a:p>
            <a:pPr algn="ctr">
              <a:lnSpc>
                <a:spcPct val="170000"/>
              </a:lnSpc>
            </a:pPr>
            <a:r>
              <a:rPr lang="en-US" sz="4000" b="1" dirty="0">
                <a:solidFill>
                  <a:schemeClr val="accent2">
                    <a:lumMod val="50000"/>
                  </a:schemeClr>
                </a:solidFill>
                <a:latin typeface="Times New Roman" panose="02020603050405020304" pitchFamily="18" charset="0"/>
                <a:cs typeface="Times New Roman" panose="02020603050405020304" pitchFamily="18" charset="0"/>
              </a:rPr>
              <a:t>II. THANG NHIỆT ĐỘ VÀ NHIỆT KẾ</a:t>
            </a:r>
          </a:p>
        </p:txBody>
      </p:sp>
      <p:pic>
        <p:nvPicPr>
          <p:cNvPr id="2" name="Picture 1">
            <a:extLst>
              <a:ext uri="{FF2B5EF4-FFF2-40B4-BE49-F238E27FC236}">
                <a16:creationId xmlns:a16="http://schemas.microsoft.com/office/drawing/2014/main" id="{CC79F600-50CC-F3BD-37C8-2AF515BE820F}"/>
              </a:ext>
            </a:extLst>
          </p:cNvPr>
          <p:cNvPicPr>
            <a:picLocks noChangeAspect="1"/>
          </p:cNvPicPr>
          <p:nvPr/>
        </p:nvPicPr>
        <p:blipFill>
          <a:blip r:embed="rId2"/>
          <a:stretch>
            <a:fillRect/>
          </a:stretch>
        </p:blipFill>
        <p:spPr>
          <a:xfrm>
            <a:off x="721813" y="773517"/>
            <a:ext cx="639153" cy="4040360"/>
          </a:xfrm>
          <a:prstGeom prst="rect">
            <a:avLst/>
          </a:prstGeom>
        </p:spPr>
      </p:pic>
    </p:spTree>
    <p:extLst>
      <p:ext uri="{BB962C8B-B14F-4D97-AF65-F5344CB8AC3E}">
        <p14:creationId xmlns:p14="http://schemas.microsoft.com/office/powerpoint/2010/main" val="6705167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grpSp>
        <p:nvGrpSpPr>
          <p:cNvPr id="7" name="Group 6">
            <a:extLst>
              <a:ext uri="{FF2B5EF4-FFF2-40B4-BE49-F238E27FC236}">
                <a16:creationId xmlns:a16="http://schemas.microsoft.com/office/drawing/2014/main" id="{9DD3DDF7-F370-BC33-3F43-B5D3D7CA90D9}"/>
              </a:ext>
            </a:extLst>
          </p:cNvPr>
          <p:cNvGrpSpPr/>
          <p:nvPr/>
        </p:nvGrpSpPr>
        <p:grpSpPr>
          <a:xfrm>
            <a:off x="160388" y="267889"/>
            <a:ext cx="4571100" cy="623004"/>
            <a:chOff x="171021" y="331685"/>
            <a:chExt cx="4571100" cy="623004"/>
          </a:xfrm>
        </p:grpSpPr>
        <p:grpSp>
          <p:nvGrpSpPr>
            <p:cNvPr id="6" name="Group 5">
              <a:extLst>
                <a:ext uri="{FF2B5EF4-FFF2-40B4-BE49-F238E27FC236}">
                  <a16:creationId xmlns:a16="http://schemas.microsoft.com/office/drawing/2014/main" id="{12154A42-0C31-59D3-F373-2556955DE8AE}"/>
                </a:ext>
              </a:extLst>
            </p:cNvPr>
            <p:cNvGrpSpPr/>
            <p:nvPr/>
          </p:nvGrpSpPr>
          <p:grpSpPr>
            <a:xfrm>
              <a:off x="171021" y="331685"/>
              <a:ext cx="1812374" cy="623004"/>
              <a:chOff x="171021" y="331685"/>
              <a:chExt cx="1812374" cy="623004"/>
            </a:xfrm>
          </p:grpSpPr>
          <p:sp>
            <p:nvSpPr>
              <p:cNvPr id="3" name="Freeform 17">
                <a:extLst>
                  <a:ext uri="{FF2B5EF4-FFF2-40B4-BE49-F238E27FC236}">
                    <a16:creationId xmlns:a16="http://schemas.microsoft.com/office/drawing/2014/main" id="{7EAAC8DD-8B2B-86AA-1AA7-D7658FAEEAFA}"/>
                  </a:ext>
                </a:extLst>
              </p:cNvPr>
              <p:cNvSpPr/>
              <p:nvPr/>
            </p:nvSpPr>
            <p:spPr>
              <a:xfrm>
                <a:off x="171021" y="331685"/>
                <a:ext cx="1812374" cy="623004"/>
              </a:xfrm>
              <a:custGeom>
                <a:avLst/>
                <a:gdLst/>
                <a:ahLst/>
                <a:cxnLst/>
                <a:rect l="l" t="t" r="r" b="b"/>
                <a:pathLst>
                  <a:path w="2499674" h="859263">
                    <a:moveTo>
                      <a:pt x="0" y="0"/>
                    </a:moveTo>
                    <a:lnTo>
                      <a:pt x="2499674" y="0"/>
                    </a:lnTo>
                    <a:lnTo>
                      <a:pt x="2499674" y="859263"/>
                    </a:lnTo>
                    <a:lnTo>
                      <a:pt x="0" y="859263"/>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EF4CF274-C83A-50B4-833B-9F88E02DA240}"/>
                  </a:ext>
                </a:extLst>
              </p:cNvPr>
              <p:cNvSpPr txBox="1"/>
              <p:nvPr/>
            </p:nvSpPr>
            <p:spPr>
              <a:xfrm>
                <a:off x="1432946" y="412354"/>
                <a:ext cx="476021" cy="461665"/>
              </a:xfrm>
              <a:prstGeom prst="rect">
                <a:avLst/>
              </a:prstGeom>
              <a:noFill/>
            </p:spPr>
            <p:txBody>
              <a:bodyPr wrap="square" rtlCol="0">
                <a:spAutoFit/>
              </a:bodyPr>
              <a:lstStyle/>
              <a:p>
                <a:pPr algn="ctr"/>
                <a:r>
                  <a:rPr lang="en-US" sz="2400" b="1" dirty="0"/>
                  <a:t>1.</a:t>
                </a:r>
              </a:p>
            </p:txBody>
          </p:sp>
        </p:grpSp>
        <p:sp>
          <p:nvSpPr>
            <p:cNvPr id="5" name="TextBox 4">
              <a:extLst>
                <a:ext uri="{FF2B5EF4-FFF2-40B4-BE49-F238E27FC236}">
                  <a16:creationId xmlns:a16="http://schemas.microsoft.com/office/drawing/2014/main" id="{EA94D866-7576-8C4B-A90C-7317734DF6C1}"/>
                </a:ext>
              </a:extLst>
            </p:cNvPr>
            <p:cNvSpPr txBox="1"/>
            <p:nvPr/>
          </p:nvSpPr>
          <p:spPr>
            <a:xfrm>
              <a:off x="2094614" y="412354"/>
              <a:ext cx="2647507" cy="461665"/>
            </a:xfrm>
            <a:prstGeom prst="rect">
              <a:avLst/>
            </a:prstGeom>
            <a:noFill/>
          </p:spPr>
          <p:txBody>
            <a:bodyPr wrap="square" rtlCol="0">
              <a:spAutoFit/>
            </a:bodyPr>
            <a:lstStyle/>
            <a:p>
              <a:r>
                <a:rPr lang="en-US" sz="2400" b="1" dirty="0">
                  <a:solidFill>
                    <a:schemeClr val="accent3">
                      <a:lumMod val="50000"/>
                    </a:schemeClr>
                  </a:solidFill>
                  <a:latin typeface="Times New Roman" panose="02020603050405020304" pitchFamily="18" charset="0"/>
                  <a:cs typeface="Times New Roman" panose="02020603050405020304" pitchFamily="18" charset="0"/>
                </a:rPr>
                <a:t>Thang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nhiệt</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độ</a:t>
              </a:r>
              <a:endParaRPr lang="en-US" sz="2400" b="1" dirty="0">
                <a:solidFill>
                  <a:schemeClr val="accent3">
                    <a:lumMod val="50000"/>
                  </a:schemeClr>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4915B6D6-DB33-8F76-AB72-2CE933CDE7E6}"/>
              </a:ext>
            </a:extLst>
          </p:cNvPr>
          <p:cNvSpPr txBox="1"/>
          <p:nvPr/>
        </p:nvSpPr>
        <p:spPr>
          <a:xfrm>
            <a:off x="321231" y="1148442"/>
            <a:ext cx="5019004" cy="400110"/>
          </a:xfrm>
          <a:prstGeom prst="rect">
            <a:avLst/>
          </a:prstGeom>
          <a:noFill/>
        </p:spPr>
        <p:txBody>
          <a:bodyPr wrap="square">
            <a:spAutoFit/>
          </a:bodyPr>
          <a:lstStyle/>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Chia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góc</a:t>
            </a:r>
            <a:r>
              <a:rPr lang="en-US" sz="20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9CE458D9-93DA-A10D-B2E4-627517751CAE}"/>
              </a:ext>
            </a:extLst>
          </p:cNvPr>
          <p:cNvSpPr txBox="1"/>
          <p:nvPr/>
        </p:nvSpPr>
        <p:spPr>
          <a:xfrm>
            <a:off x="682736" y="2401289"/>
            <a:ext cx="7055511"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1 - 4: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góc</a:t>
            </a:r>
            <a:r>
              <a:rPr lang="en-US" sz="2000" dirty="0">
                <a:latin typeface="Times New Roman" panose="02020603050405020304" pitchFamily="18" charset="0"/>
                <a:cs typeface="Times New Roman" panose="02020603050405020304" pitchFamily="18" charset="0"/>
              </a:rPr>
              <a:t> Quan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p>
          <a:p>
            <a:pPr marL="342900" indent="-342900" algn="just">
              <a:lnSpc>
                <a:spcPct val="150000"/>
              </a:lnSpc>
              <a:buFont typeface="Wingdings" panose="05000000000000000000" pitchFamily="2" charset="2"/>
              <a:buChar char="Ø"/>
            </a:pP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5 - 8: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DB3A0B09-94BC-CEA6-D77D-7ED69321C10E}"/>
              </a:ext>
            </a:extLst>
          </p:cNvPr>
          <p:cNvSpPr txBox="1"/>
          <p:nvPr/>
        </p:nvSpPr>
        <p:spPr>
          <a:xfrm>
            <a:off x="321230" y="3470529"/>
            <a:ext cx="8501539"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latin typeface="Times New Roman" panose="02020603050405020304" pitchFamily="18" charset="0"/>
                <a:cs typeface="Times New Roman" panose="02020603050405020304" pitchFamily="18" charset="0"/>
              </a:rPr>
              <a:t>Thời gian thực hiện nhiệm vụ ở mỗi góc là 10 phút. Sau 10 phút đầu tiên, các nhóm di chuyển sang vị trí góc khác để thực hiện nhiệm vụ tương ứng, các nhóm di chuyển theo sơ đồ: 1</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4; 2</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5; 3</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6; 4</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7.</a:t>
            </a:r>
            <a:endParaRPr lang="en-US" sz="2000"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370EBB9E-298C-BA96-6B05-A3499D891D6C}"/>
              </a:ext>
            </a:extLst>
          </p:cNvPr>
          <p:cNvPicPr>
            <a:picLocks noChangeAspect="1"/>
          </p:cNvPicPr>
          <p:nvPr/>
        </p:nvPicPr>
        <p:blipFill>
          <a:blip r:embed="rId4"/>
          <a:stretch>
            <a:fillRect/>
          </a:stretch>
        </p:blipFill>
        <p:spPr>
          <a:xfrm>
            <a:off x="5637749" y="301025"/>
            <a:ext cx="2993395" cy="847417"/>
          </a:xfrm>
          <a:prstGeom prst="rect">
            <a:avLst/>
          </a:prstGeom>
        </p:spPr>
      </p:pic>
      <p:grpSp>
        <p:nvGrpSpPr>
          <p:cNvPr id="23" name="Group 22">
            <a:extLst>
              <a:ext uri="{FF2B5EF4-FFF2-40B4-BE49-F238E27FC236}">
                <a16:creationId xmlns:a16="http://schemas.microsoft.com/office/drawing/2014/main" id="{26E8964D-BE9A-3DC5-82B4-0281D288F958}"/>
              </a:ext>
            </a:extLst>
          </p:cNvPr>
          <p:cNvGrpSpPr/>
          <p:nvPr/>
        </p:nvGrpSpPr>
        <p:grpSpPr>
          <a:xfrm>
            <a:off x="1692220" y="1546176"/>
            <a:ext cx="2518272" cy="716706"/>
            <a:chOff x="1692220" y="1546176"/>
            <a:chExt cx="2518272" cy="716706"/>
          </a:xfrm>
        </p:grpSpPr>
        <p:sp>
          <p:nvSpPr>
            <p:cNvPr id="19" name="Rectangle: Rounded Corners 18">
              <a:extLst>
                <a:ext uri="{FF2B5EF4-FFF2-40B4-BE49-F238E27FC236}">
                  <a16:creationId xmlns:a16="http://schemas.microsoft.com/office/drawing/2014/main" id="{E736131A-7ED4-12DE-C6BF-884690E66525}"/>
                </a:ext>
              </a:extLst>
            </p:cNvPr>
            <p:cNvSpPr/>
            <p:nvPr/>
          </p:nvSpPr>
          <p:spPr>
            <a:xfrm>
              <a:off x="2126511" y="1733868"/>
              <a:ext cx="2083981" cy="529014"/>
            </a:xfrm>
            <a:prstGeom prst="roundRect">
              <a:avLst/>
            </a:prstGeom>
            <a:solidFill>
              <a:schemeClr val="bg2">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25000"/>
                    </a:schemeClr>
                  </a:solidFill>
                  <a:latin typeface="Times New Roman" panose="02020603050405020304" pitchFamily="18" charset="0"/>
                  <a:cs typeface="Times New Roman" panose="02020603050405020304" pitchFamily="18" charset="0"/>
                </a:rPr>
                <a:t>G</a:t>
              </a:r>
              <a:r>
                <a:rPr kumimoji="0" lang="en-US" sz="2000" i="0" u="none" strike="noStrike" kern="0" cap="none" spc="0" normalizeH="0" baseline="0" noProof="0" dirty="0" err="1">
                  <a:ln>
                    <a:noFill/>
                  </a:ln>
                  <a:solidFill>
                    <a:schemeClr val="bg1">
                      <a:lumMod val="25000"/>
                    </a:schemeClr>
                  </a:solidFill>
                  <a:effectLst/>
                  <a:uLnTx/>
                  <a:uFillTx/>
                  <a:latin typeface="Times New Roman" panose="02020603050405020304" pitchFamily="18" charset="0"/>
                  <a:cs typeface="Times New Roman" panose="02020603050405020304" pitchFamily="18" charset="0"/>
                  <a:sym typeface="Arial"/>
                </a:rPr>
                <a:t>óc</a:t>
              </a:r>
              <a:r>
                <a:rPr kumimoji="0" lang="en-US" sz="2000" i="0" u="none" strike="noStrike" kern="0" cap="none" spc="0" normalizeH="0" baseline="0" noProof="0" dirty="0">
                  <a:ln>
                    <a:noFill/>
                  </a:ln>
                  <a:solidFill>
                    <a:schemeClr val="bg1">
                      <a:lumMod val="25000"/>
                    </a:schemeClr>
                  </a:solidFill>
                  <a:effectLst/>
                  <a:uLnTx/>
                  <a:uFillTx/>
                  <a:latin typeface="Times New Roman" panose="02020603050405020304" pitchFamily="18" charset="0"/>
                  <a:cs typeface="Times New Roman" panose="02020603050405020304" pitchFamily="18" charset="0"/>
                  <a:sym typeface="Arial"/>
                </a:rPr>
                <a:t> Quan </a:t>
              </a:r>
              <a:r>
                <a:rPr kumimoji="0" lang="en-US" sz="2000" i="0" u="none" strike="noStrike" kern="0" cap="none" spc="0" normalizeH="0" baseline="0" noProof="0" dirty="0" err="1">
                  <a:ln>
                    <a:noFill/>
                  </a:ln>
                  <a:solidFill>
                    <a:schemeClr val="bg1">
                      <a:lumMod val="25000"/>
                    </a:schemeClr>
                  </a:solidFill>
                  <a:effectLst/>
                  <a:uLnTx/>
                  <a:uFillTx/>
                  <a:latin typeface="Times New Roman" panose="02020603050405020304" pitchFamily="18" charset="0"/>
                  <a:cs typeface="Times New Roman" panose="02020603050405020304" pitchFamily="18" charset="0"/>
                  <a:sym typeface="Arial"/>
                </a:rPr>
                <a:t>sát</a:t>
              </a:r>
              <a:endParaRPr lang="en-US" dirty="0">
                <a:solidFill>
                  <a:schemeClr val="bg1">
                    <a:lumMod val="25000"/>
                  </a:schemeClr>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58AD7202-5685-D67B-6EB3-CF3AD43EC14F}"/>
                </a:ext>
              </a:extLst>
            </p:cNvPr>
            <p:cNvPicPr>
              <a:picLocks noChangeAspect="1"/>
            </p:cNvPicPr>
            <p:nvPr/>
          </p:nvPicPr>
          <p:blipFill>
            <a:blip r:embed="rId5"/>
            <a:stretch>
              <a:fillRect/>
            </a:stretch>
          </p:blipFill>
          <p:spPr>
            <a:xfrm>
              <a:off x="1692220" y="1546176"/>
              <a:ext cx="715277" cy="715277"/>
            </a:xfrm>
            <a:prstGeom prst="rect">
              <a:avLst/>
            </a:prstGeom>
          </p:spPr>
        </p:pic>
      </p:grpSp>
      <p:grpSp>
        <p:nvGrpSpPr>
          <p:cNvPr id="26" name="Group 25">
            <a:extLst>
              <a:ext uri="{FF2B5EF4-FFF2-40B4-BE49-F238E27FC236}">
                <a16:creationId xmlns:a16="http://schemas.microsoft.com/office/drawing/2014/main" id="{36594C42-B3BF-C789-2B10-B1B0A8470F38}"/>
              </a:ext>
            </a:extLst>
          </p:cNvPr>
          <p:cNvGrpSpPr/>
          <p:nvPr/>
        </p:nvGrpSpPr>
        <p:grpSpPr>
          <a:xfrm>
            <a:off x="4862006" y="1592604"/>
            <a:ext cx="2350412" cy="670276"/>
            <a:chOff x="4862006" y="1592604"/>
            <a:chExt cx="2350412" cy="670276"/>
          </a:xfrm>
        </p:grpSpPr>
        <p:sp>
          <p:nvSpPr>
            <p:cNvPr id="20" name="Rectangle: Rounded Corners 19">
              <a:extLst>
                <a:ext uri="{FF2B5EF4-FFF2-40B4-BE49-F238E27FC236}">
                  <a16:creationId xmlns:a16="http://schemas.microsoft.com/office/drawing/2014/main" id="{CA4949FF-AF34-654A-38F3-785C4BF86103}"/>
                </a:ext>
              </a:extLst>
            </p:cNvPr>
            <p:cNvSpPr/>
            <p:nvPr/>
          </p:nvSpPr>
          <p:spPr>
            <a:xfrm>
              <a:off x="5128437" y="1733867"/>
              <a:ext cx="2083981" cy="529013"/>
            </a:xfrm>
            <a:prstGeom prst="roundRect">
              <a:avLst/>
            </a:prstGeom>
            <a:solidFill>
              <a:srgbClr val="FAD2E8"/>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7B5D9">
                      <a:lumMod val="50000"/>
                    </a:srgbClr>
                  </a:solidFill>
                  <a:latin typeface="Times New Roman" panose="02020603050405020304" pitchFamily="18" charset="0"/>
                  <a:cs typeface="Times New Roman" panose="02020603050405020304" pitchFamily="18" charset="0"/>
                </a:rPr>
                <a:t>G</a:t>
              </a:r>
              <a:r>
                <a:rPr kumimoji="0" lang="en-US" sz="2000" i="0" u="none" strike="noStrike" kern="0" cap="none" spc="0" normalizeH="0" baseline="0" noProof="0" dirty="0" err="1">
                  <a:ln>
                    <a:noFill/>
                  </a:ln>
                  <a:solidFill>
                    <a:srgbClr val="F7B5D9">
                      <a:lumMod val="50000"/>
                    </a:srgbClr>
                  </a:solidFill>
                  <a:effectLst/>
                  <a:uLnTx/>
                  <a:uFillTx/>
                  <a:latin typeface="Times New Roman" panose="02020603050405020304" pitchFamily="18" charset="0"/>
                  <a:cs typeface="Times New Roman" panose="02020603050405020304" pitchFamily="18" charset="0"/>
                  <a:sym typeface="Arial"/>
                </a:rPr>
                <a:t>óc</a:t>
              </a:r>
              <a:r>
                <a:rPr kumimoji="0" lang="en-US" sz="2000" i="0" u="none" strike="noStrike" kern="0" cap="none" spc="0" normalizeH="0" baseline="0" noProof="0" dirty="0">
                  <a:ln>
                    <a:noFill/>
                  </a:ln>
                  <a:solidFill>
                    <a:srgbClr val="F7B5D9">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000" i="0" u="none" strike="noStrike" kern="0" cap="none" spc="0" normalizeH="0" baseline="0" noProof="0" dirty="0" err="1">
                  <a:ln>
                    <a:noFill/>
                  </a:ln>
                  <a:solidFill>
                    <a:srgbClr val="F7B5D9">
                      <a:lumMod val="50000"/>
                    </a:srgbClr>
                  </a:solidFill>
                  <a:effectLst/>
                  <a:uLnTx/>
                  <a:uFillTx/>
                  <a:latin typeface="Times New Roman" panose="02020603050405020304" pitchFamily="18" charset="0"/>
                  <a:cs typeface="Times New Roman" panose="02020603050405020304" pitchFamily="18" charset="0"/>
                  <a:sym typeface="Arial"/>
                </a:rPr>
                <a:t>Phân</a:t>
              </a:r>
              <a:r>
                <a:rPr kumimoji="0" lang="en-US" sz="2000" i="0" u="none" strike="noStrike" kern="0" cap="none" spc="0" normalizeH="0" baseline="0" noProof="0" dirty="0">
                  <a:ln>
                    <a:noFill/>
                  </a:ln>
                  <a:solidFill>
                    <a:srgbClr val="F7B5D9">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000" i="0" u="none" strike="noStrike" kern="0" cap="none" spc="0" normalizeH="0" baseline="0" noProof="0" dirty="0" err="1">
                  <a:ln>
                    <a:noFill/>
                  </a:ln>
                  <a:solidFill>
                    <a:srgbClr val="F7B5D9">
                      <a:lumMod val="50000"/>
                    </a:srgbClr>
                  </a:solidFill>
                  <a:effectLst/>
                  <a:uLnTx/>
                  <a:uFillTx/>
                  <a:latin typeface="Times New Roman" panose="02020603050405020304" pitchFamily="18" charset="0"/>
                  <a:cs typeface="Times New Roman" panose="02020603050405020304" pitchFamily="18" charset="0"/>
                  <a:sym typeface="Arial"/>
                </a:rPr>
                <a:t>tích</a:t>
              </a:r>
              <a:endParaRPr lang="en-US" dirty="0">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376E8586-AF18-6237-1947-EDC2235A712B}"/>
                </a:ext>
              </a:extLst>
            </p:cNvPr>
            <p:cNvPicPr>
              <a:picLocks noChangeAspect="1"/>
            </p:cNvPicPr>
            <p:nvPr/>
          </p:nvPicPr>
          <p:blipFill>
            <a:blip r:embed="rId6"/>
            <a:stretch>
              <a:fillRect/>
            </a:stretch>
          </p:blipFill>
          <p:spPr>
            <a:xfrm>
              <a:off x="4862006" y="1592604"/>
              <a:ext cx="478228" cy="529013"/>
            </a:xfrm>
            <a:prstGeom prst="rect">
              <a:avLst/>
            </a:prstGeom>
          </p:spPr>
        </p:pic>
      </p:grpSp>
    </p:spTree>
    <p:extLst>
      <p:ext uri="{BB962C8B-B14F-4D97-AF65-F5344CB8AC3E}">
        <p14:creationId xmlns:p14="http://schemas.microsoft.com/office/powerpoint/2010/main" val="13675506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animEffect transition="in" filter="fade">
                                      <p:cBhvr>
                                        <p:cTn id="35" dur="500"/>
                                        <p:tgtEl>
                                          <p:spTgt spid="1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grpSp>
        <p:nvGrpSpPr>
          <p:cNvPr id="2" name="Group 1">
            <a:extLst>
              <a:ext uri="{FF2B5EF4-FFF2-40B4-BE49-F238E27FC236}">
                <a16:creationId xmlns:a16="http://schemas.microsoft.com/office/drawing/2014/main" id="{9882DCE1-C34E-37F9-F5B6-5350A999C807}"/>
              </a:ext>
            </a:extLst>
          </p:cNvPr>
          <p:cNvGrpSpPr/>
          <p:nvPr/>
        </p:nvGrpSpPr>
        <p:grpSpPr>
          <a:xfrm>
            <a:off x="0" y="74800"/>
            <a:ext cx="2966484" cy="985842"/>
            <a:chOff x="1488557" y="1467666"/>
            <a:chExt cx="2966484" cy="985842"/>
          </a:xfrm>
        </p:grpSpPr>
        <p:sp>
          <p:nvSpPr>
            <p:cNvPr id="3" name="Rectangle: Rounded Corners 2">
              <a:extLst>
                <a:ext uri="{FF2B5EF4-FFF2-40B4-BE49-F238E27FC236}">
                  <a16:creationId xmlns:a16="http://schemas.microsoft.com/office/drawing/2014/main" id="{03D297BA-CEF2-84E3-F9BD-1954B7F500FD}"/>
                </a:ext>
              </a:extLst>
            </p:cNvPr>
            <p:cNvSpPr/>
            <p:nvPr/>
          </p:nvSpPr>
          <p:spPr>
            <a:xfrm>
              <a:off x="2126510" y="1733868"/>
              <a:ext cx="2328531" cy="529014"/>
            </a:xfrm>
            <a:prstGeom prst="roundRect">
              <a:avLst/>
            </a:prstGeom>
            <a:solidFill>
              <a:schemeClr val="bg2">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25000"/>
                    </a:schemeClr>
                  </a:solidFill>
                  <a:latin typeface="Arial"/>
                  <a:cs typeface="Arial"/>
                </a:rPr>
                <a:t>G</a:t>
              </a:r>
              <a:r>
                <a:rPr kumimoji="0" lang="en-US" sz="2200" b="1" i="0" u="none" strike="noStrike" kern="0" cap="none" spc="0" normalizeH="0" baseline="0" noProof="0" dirty="0" err="1">
                  <a:ln>
                    <a:noFill/>
                  </a:ln>
                  <a:solidFill>
                    <a:schemeClr val="bg1">
                      <a:lumMod val="25000"/>
                    </a:schemeClr>
                  </a:solidFill>
                  <a:effectLst/>
                  <a:uLnTx/>
                  <a:uFillTx/>
                  <a:latin typeface="Arial"/>
                  <a:cs typeface="Arial"/>
                  <a:sym typeface="Arial"/>
                </a:rPr>
                <a:t>óc</a:t>
              </a:r>
              <a:r>
                <a:rPr kumimoji="0" lang="en-US" sz="2200" b="1" i="0" u="none" strike="noStrike" kern="0" cap="none" spc="0" normalizeH="0" baseline="0" noProof="0" dirty="0">
                  <a:ln>
                    <a:noFill/>
                  </a:ln>
                  <a:solidFill>
                    <a:schemeClr val="bg1">
                      <a:lumMod val="25000"/>
                    </a:schemeClr>
                  </a:solidFill>
                  <a:effectLst/>
                  <a:uLnTx/>
                  <a:uFillTx/>
                  <a:latin typeface="Arial"/>
                  <a:cs typeface="Arial"/>
                  <a:sym typeface="Arial"/>
                </a:rPr>
                <a:t> Quan </a:t>
              </a:r>
              <a:r>
                <a:rPr kumimoji="0" lang="en-US" sz="2200" b="1" i="0" u="none" strike="noStrike" kern="0" cap="none" spc="0" normalizeH="0" baseline="0" noProof="0" dirty="0" err="1">
                  <a:ln>
                    <a:noFill/>
                  </a:ln>
                  <a:solidFill>
                    <a:schemeClr val="bg1">
                      <a:lumMod val="25000"/>
                    </a:schemeClr>
                  </a:solidFill>
                  <a:effectLst/>
                  <a:uLnTx/>
                  <a:uFillTx/>
                  <a:latin typeface="Arial"/>
                  <a:cs typeface="Arial"/>
                  <a:sym typeface="Arial"/>
                </a:rPr>
                <a:t>sát</a:t>
              </a:r>
              <a:endParaRPr lang="en-US" sz="2200" b="1" dirty="0">
                <a:solidFill>
                  <a:schemeClr val="bg1">
                    <a:lumMod val="25000"/>
                  </a:schemeClr>
                </a:solidFill>
              </a:endParaRPr>
            </a:p>
          </p:txBody>
        </p:sp>
        <p:pic>
          <p:nvPicPr>
            <p:cNvPr id="4" name="Picture 3">
              <a:extLst>
                <a:ext uri="{FF2B5EF4-FFF2-40B4-BE49-F238E27FC236}">
                  <a16:creationId xmlns:a16="http://schemas.microsoft.com/office/drawing/2014/main" id="{3B3DB6D2-2654-CDF8-9966-958210FD3044}"/>
                </a:ext>
              </a:extLst>
            </p:cNvPr>
            <p:cNvPicPr>
              <a:picLocks noChangeAspect="1"/>
            </p:cNvPicPr>
            <p:nvPr/>
          </p:nvPicPr>
          <p:blipFill>
            <a:blip r:embed="rId3"/>
            <a:stretch>
              <a:fillRect/>
            </a:stretch>
          </p:blipFill>
          <p:spPr>
            <a:xfrm>
              <a:off x="1488557" y="1467666"/>
              <a:ext cx="985842" cy="985842"/>
            </a:xfrm>
            <a:prstGeom prst="rect">
              <a:avLst/>
            </a:prstGeom>
          </p:spPr>
        </p:pic>
      </p:grpSp>
      <p:grpSp>
        <p:nvGrpSpPr>
          <p:cNvPr id="15" name="Group 14">
            <a:extLst>
              <a:ext uri="{FF2B5EF4-FFF2-40B4-BE49-F238E27FC236}">
                <a16:creationId xmlns:a16="http://schemas.microsoft.com/office/drawing/2014/main" id="{92CA0F9D-16D1-1B74-4856-5337B5CF4231}"/>
              </a:ext>
            </a:extLst>
          </p:cNvPr>
          <p:cNvGrpSpPr/>
          <p:nvPr/>
        </p:nvGrpSpPr>
        <p:grpSpPr>
          <a:xfrm>
            <a:off x="478465" y="1060643"/>
            <a:ext cx="8123275" cy="4082858"/>
            <a:chOff x="478465" y="1060643"/>
            <a:chExt cx="8123275" cy="4082858"/>
          </a:xfrm>
        </p:grpSpPr>
        <p:grpSp>
          <p:nvGrpSpPr>
            <p:cNvPr id="5" name="Group 4">
              <a:extLst>
                <a:ext uri="{FF2B5EF4-FFF2-40B4-BE49-F238E27FC236}">
                  <a16:creationId xmlns:a16="http://schemas.microsoft.com/office/drawing/2014/main" id="{581E1793-0BA8-B72D-80EF-63D1365AAA9A}"/>
                </a:ext>
              </a:extLst>
            </p:cNvPr>
            <p:cNvGrpSpPr/>
            <p:nvPr/>
          </p:nvGrpSpPr>
          <p:grpSpPr>
            <a:xfrm>
              <a:off x="478465" y="1060643"/>
              <a:ext cx="8123275" cy="4082858"/>
              <a:chOff x="478465" y="1160994"/>
              <a:chExt cx="8123275" cy="3982506"/>
            </a:xfrm>
          </p:grpSpPr>
          <p:sp>
            <p:nvSpPr>
              <p:cNvPr id="6" name="Rectangle 5">
                <a:extLst>
                  <a:ext uri="{FF2B5EF4-FFF2-40B4-BE49-F238E27FC236}">
                    <a16:creationId xmlns:a16="http://schemas.microsoft.com/office/drawing/2014/main" id="{8A04E278-C27D-9929-314B-87044F04AA8B}"/>
                  </a:ext>
                </a:extLst>
              </p:cNvPr>
              <p:cNvSpPr/>
              <p:nvPr/>
            </p:nvSpPr>
            <p:spPr>
              <a:xfrm>
                <a:off x="478465" y="1160994"/>
                <a:ext cx="8123275" cy="3982506"/>
              </a:xfrm>
              <a:prstGeom prst="rect">
                <a:avLst/>
              </a:prstGeom>
              <a:solidFill>
                <a:schemeClr val="accent4"/>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E96C08-CDEA-0636-54E6-6F58535FC9D0}"/>
                  </a:ext>
                </a:extLst>
              </p:cNvPr>
              <p:cNvSpPr txBox="1"/>
              <p:nvPr/>
            </p:nvSpPr>
            <p:spPr>
              <a:xfrm>
                <a:off x="2892055" y="1270358"/>
                <a:ext cx="3296093" cy="430887"/>
              </a:xfrm>
              <a:prstGeom prst="rect">
                <a:avLst/>
              </a:prstGeom>
              <a:noFill/>
            </p:spPr>
            <p:txBody>
              <a:bodyPr wrap="square" rtlCol="0">
                <a:spAutoFit/>
              </a:bodyPr>
              <a:lstStyle/>
              <a:p>
                <a:pPr algn="ctr"/>
                <a:r>
                  <a:rPr lang="en-US" sz="2200" b="1" dirty="0">
                    <a:solidFill>
                      <a:schemeClr val="accent3"/>
                    </a:solidFill>
                  </a:rPr>
                  <a:t>PHIẾU HỌC TẬP</a:t>
                </a:r>
              </a:p>
            </p:txBody>
          </p:sp>
          <p:sp>
            <p:nvSpPr>
              <p:cNvPr id="8" name="TextBox 7">
                <a:extLst>
                  <a:ext uri="{FF2B5EF4-FFF2-40B4-BE49-F238E27FC236}">
                    <a16:creationId xmlns:a16="http://schemas.microsoft.com/office/drawing/2014/main" id="{F99FA629-E90E-2D07-ECC7-3970CA56E0EA}"/>
                  </a:ext>
                </a:extLst>
              </p:cNvPr>
              <p:cNvSpPr txBox="1"/>
              <p:nvPr/>
            </p:nvSpPr>
            <p:spPr>
              <a:xfrm>
                <a:off x="637953" y="1729403"/>
                <a:ext cx="5058605" cy="3257302"/>
              </a:xfrm>
              <a:prstGeom prst="rect">
                <a:avLst/>
              </a:prstGeom>
              <a:noFill/>
            </p:spPr>
            <p:txBody>
              <a:bodyPr wrap="square" anchor="ctr">
                <a:spAutoFit/>
              </a:bodyPr>
              <a:lstStyle/>
              <a:p>
                <a:pPr marL="0" marR="0" algn="just">
                  <a:lnSpc>
                    <a:spcPct val="150000"/>
                  </a:lnSpc>
                  <a:spcBef>
                    <a:spcPts val="0"/>
                  </a:spcBef>
                  <a:spcAft>
                    <a:spcPts val="80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Celsius sang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Kelvin.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50EEE1C0-0C7D-933F-4C6F-6BCCC1D3CE93}"/>
                </a:ext>
              </a:extLst>
            </p:cNvPr>
            <p:cNvPicPr>
              <a:picLocks noChangeAspect="1"/>
            </p:cNvPicPr>
            <p:nvPr/>
          </p:nvPicPr>
          <p:blipFill>
            <a:blip r:embed="rId4"/>
            <a:stretch>
              <a:fillRect/>
            </a:stretch>
          </p:blipFill>
          <p:spPr>
            <a:xfrm>
              <a:off x="5742595" y="1620279"/>
              <a:ext cx="2813107" cy="3475654"/>
            </a:xfrm>
            <a:prstGeom prst="rect">
              <a:avLst/>
            </a:prstGeom>
          </p:spPr>
        </p:pic>
      </p:grpSp>
    </p:spTree>
    <p:extLst>
      <p:ext uri="{BB962C8B-B14F-4D97-AF65-F5344CB8AC3E}">
        <p14:creationId xmlns:p14="http://schemas.microsoft.com/office/powerpoint/2010/main" val="332011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sp>
        <p:nvSpPr>
          <p:cNvPr id="8" name="TextBox 7">
            <a:extLst>
              <a:ext uri="{FF2B5EF4-FFF2-40B4-BE49-F238E27FC236}">
                <a16:creationId xmlns:a16="http://schemas.microsoft.com/office/drawing/2014/main" id="{F99FA629-E90E-2D07-ECC7-3970CA56E0EA}"/>
              </a:ext>
            </a:extLst>
          </p:cNvPr>
          <p:cNvSpPr txBox="1"/>
          <p:nvPr/>
        </p:nvSpPr>
        <p:spPr>
          <a:xfrm>
            <a:off x="764151" y="3190314"/>
            <a:ext cx="7610315" cy="375552"/>
          </a:xfrm>
          <a:prstGeom prst="rect">
            <a:avLst/>
          </a:prstGeom>
          <a:noFill/>
        </p:spPr>
        <p:txBody>
          <a:bodyPr wrap="square" anchor="ctr">
            <a:spAutoFit/>
          </a:bodyPr>
          <a:lstStyle/>
          <a:p>
            <a:pPr marL="0" marR="0" algn="just">
              <a:lnSpc>
                <a:spcPct val="150000"/>
              </a:lnSpc>
              <a:spcBef>
                <a:spcPts val="0"/>
              </a:spcBef>
              <a:spcAft>
                <a:spcPts val="800"/>
              </a:spcAft>
            </a:pPr>
            <a:endParaRPr lang="en-US" dirty="0"/>
          </a:p>
        </p:txBody>
      </p:sp>
      <p:grpSp>
        <p:nvGrpSpPr>
          <p:cNvPr id="9" name="Group 8">
            <a:extLst>
              <a:ext uri="{FF2B5EF4-FFF2-40B4-BE49-F238E27FC236}">
                <a16:creationId xmlns:a16="http://schemas.microsoft.com/office/drawing/2014/main" id="{5558EC60-4103-2138-CDBD-B8A66B7A4C95}"/>
              </a:ext>
            </a:extLst>
          </p:cNvPr>
          <p:cNvGrpSpPr/>
          <p:nvPr/>
        </p:nvGrpSpPr>
        <p:grpSpPr>
          <a:xfrm>
            <a:off x="254543" y="141262"/>
            <a:ext cx="2765102" cy="737876"/>
            <a:chOff x="4810921" y="1525004"/>
            <a:chExt cx="2490096" cy="737876"/>
          </a:xfrm>
        </p:grpSpPr>
        <p:sp>
          <p:nvSpPr>
            <p:cNvPr id="10" name="Rectangle: Rounded Corners 9">
              <a:extLst>
                <a:ext uri="{FF2B5EF4-FFF2-40B4-BE49-F238E27FC236}">
                  <a16:creationId xmlns:a16="http://schemas.microsoft.com/office/drawing/2014/main" id="{2DC71907-B3E6-7379-1DD5-27C9FEED4F09}"/>
                </a:ext>
              </a:extLst>
            </p:cNvPr>
            <p:cNvSpPr/>
            <p:nvPr/>
          </p:nvSpPr>
          <p:spPr>
            <a:xfrm>
              <a:off x="5128436" y="1733867"/>
              <a:ext cx="2172581" cy="529013"/>
            </a:xfrm>
            <a:prstGeom prst="roundRect">
              <a:avLst/>
            </a:prstGeom>
            <a:solidFill>
              <a:srgbClr val="FAD2E8"/>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2">
                      <a:lumMod val="50000"/>
                    </a:schemeClr>
                  </a:solidFill>
                  <a:latin typeface="Arial"/>
                  <a:cs typeface="Arial"/>
                </a:rPr>
                <a:t>  G</a:t>
              </a:r>
              <a:r>
                <a:rPr kumimoji="0" lang="en-US" sz="2200" b="1" i="0" u="none" strike="noStrike" kern="0" cap="none" spc="0" normalizeH="0" baseline="0" noProof="0" dirty="0" err="1">
                  <a:ln>
                    <a:noFill/>
                  </a:ln>
                  <a:solidFill>
                    <a:schemeClr val="accent2">
                      <a:lumMod val="50000"/>
                    </a:schemeClr>
                  </a:solidFill>
                  <a:effectLst/>
                  <a:uLnTx/>
                  <a:uFillTx/>
                  <a:latin typeface="Arial"/>
                  <a:cs typeface="Arial"/>
                  <a:sym typeface="Arial"/>
                </a:rPr>
                <a:t>óc</a:t>
              </a:r>
              <a:r>
                <a:rPr kumimoji="0" lang="en-US" sz="2200" b="1" i="0" u="none" strike="noStrike" kern="0" cap="none" spc="0" normalizeH="0" baseline="0" noProof="0" dirty="0">
                  <a:ln>
                    <a:noFill/>
                  </a:ln>
                  <a:solidFill>
                    <a:schemeClr val="accent2">
                      <a:lumMod val="50000"/>
                    </a:schemeClr>
                  </a:solidFill>
                  <a:effectLst/>
                  <a:uLnTx/>
                  <a:uFillTx/>
                  <a:latin typeface="Arial"/>
                  <a:cs typeface="Arial"/>
                  <a:sym typeface="Arial"/>
                </a:rPr>
                <a:t> </a:t>
              </a:r>
              <a:r>
                <a:rPr kumimoji="0" lang="en-US" sz="2200" b="1" i="0" u="none" strike="noStrike" kern="0" cap="none" spc="0" normalizeH="0" baseline="0" noProof="0" dirty="0" err="1">
                  <a:ln>
                    <a:noFill/>
                  </a:ln>
                  <a:solidFill>
                    <a:schemeClr val="accent2">
                      <a:lumMod val="50000"/>
                    </a:schemeClr>
                  </a:solidFill>
                  <a:effectLst/>
                  <a:uLnTx/>
                  <a:uFillTx/>
                  <a:latin typeface="Arial"/>
                  <a:cs typeface="Arial"/>
                  <a:sym typeface="Arial"/>
                </a:rPr>
                <a:t>Phân</a:t>
              </a:r>
              <a:r>
                <a:rPr kumimoji="0" lang="en-US" sz="2200" b="1" i="0" u="none" strike="noStrike" kern="0" cap="none" spc="0" normalizeH="0" baseline="0" noProof="0" dirty="0">
                  <a:ln>
                    <a:noFill/>
                  </a:ln>
                  <a:solidFill>
                    <a:schemeClr val="accent2">
                      <a:lumMod val="50000"/>
                    </a:schemeClr>
                  </a:solidFill>
                  <a:effectLst/>
                  <a:uLnTx/>
                  <a:uFillTx/>
                  <a:latin typeface="Arial"/>
                  <a:cs typeface="Arial"/>
                  <a:sym typeface="Arial"/>
                </a:rPr>
                <a:t> </a:t>
              </a:r>
              <a:r>
                <a:rPr kumimoji="0" lang="en-US" sz="2200" b="1" i="0" u="none" strike="noStrike" kern="0" cap="none" spc="0" normalizeH="0" baseline="0" noProof="0" dirty="0" err="1">
                  <a:ln>
                    <a:noFill/>
                  </a:ln>
                  <a:solidFill>
                    <a:schemeClr val="accent2">
                      <a:lumMod val="50000"/>
                    </a:schemeClr>
                  </a:solidFill>
                  <a:effectLst/>
                  <a:uLnTx/>
                  <a:uFillTx/>
                  <a:latin typeface="Arial"/>
                  <a:cs typeface="Arial"/>
                  <a:sym typeface="Arial"/>
                </a:rPr>
                <a:t>tích</a:t>
              </a:r>
              <a:endParaRPr lang="en-US" sz="2200" b="1" dirty="0">
                <a:solidFill>
                  <a:schemeClr val="accent2">
                    <a:lumMod val="50000"/>
                  </a:schemeClr>
                </a:solidFill>
              </a:endParaRPr>
            </a:p>
          </p:txBody>
        </p:sp>
        <p:pic>
          <p:nvPicPr>
            <p:cNvPr id="11" name="Picture 10">
              <a:extLst>
                <a:ext uri="{FF2B5EF4-FFF2-40B4-BE49-F238E27FC236}">
                  <a16:creationId xmlns:a16="http://schemas.microsoft.com/office/drawing/2014/main" id="{FFF66E68-9635-91D1-BADA-DDD0410AECC9}"/>
                </a:ext>
              </a:extLst>
            </p:cNvPr>
            <p:cNvPicPr>
              <a:picLocks noChangeAspect="1"/>
            </p:cNvPicPr>
            <p:nvPr/>
          </p:nvPicPr>
          <p:blipFill>
            <a:blip r:embed="rId3"/>
            <a:stretch>
              <a:fillRect/>
            </a:stretch>
          </p:blipFill>
          <p:spPr>
            <a:xfrm>
              <a:off x="4810921" y="1525004"/>
              <a:ext cx="591461" cy="737875"/>
            </a:xfrm>
            <a:prstGeom prst="rect">
              <a:avLst/>
            </a:prstGeom>
          </p:spPr>
        </p:pic>
      </p:grpSp>
      <p:grpSp>
        <p:nvGrpSpPr>
          <p:cNvPr id="16" name="Group 15">
            <a:extLst>
              <a:ext uri="{FF2B5EF4-FFF2-40B4-BE49-F238E27FC236}">
                <a16:creationId xmlns:a16="http://schemas.microsoft.com/office/drawing/2014/main" id="{3C295708-BEEE-1EEB-EE10-73A42EC40E0D}"/>
              </a:ext>
            </a:extLst>
          </p:cNvPr>
          <p:cNvGrpSpPr/>
          <p:nvPr/>
        </p:nvGrpSpPr>
        <p:grpSpPr>
          <a:xfrm>
            <a:off x="478465" y="1075405"/>
            <a:ext cx="8123275" cy="4068095"/>
            <a:chOff x="478465" y="1075405"/>
            <a:chExt cx="8123275" cy="4068095"/>
          </a:xfrm>
        </p:grpSpPr>
        <p:sp>
          <p:nvSpPr>
            <p:cNvPr id="6" name="Rectangle 5">
              <a:extLst>
                <a:ext uri="{FF2B5EF4-FFF2-40B4-BE49-F238E27FC236}">
                  <a16:creationId xmlns:a16="http://schemas.microsoft.com/office/drawing/2014/main" id="{8A04E278-C27D-9929-314B-87044F04AA8B}"/>
                </a:ext>
              </a:extLst>
            </p:cNvPr>
            <p:cNvSpPr/>
            <p:nvPr/>
          </p:nvSpPr>
          <p:spPr>
            <a:xfrm>
              <a:off x="478465" y="1075405"/>
              <a:ext cx="8123275" cy="4068095"/>
            </a:xfrm>
            <a:prstGeom prst="rect">
              <a:avLst/>
            </a:prstGeom>
            <a:solidFill>
              <a:schemeClr val="accent4"/>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E96C08-CDEA-0636-54E6-6F58535FC9D0}"/>
                </a:ext>
              </a:extLst>
            </p:cNvPr>
            <p:cNvSpPr txBox="1"/>
            <p:nvPr/>
          </p:nvSpPr>
          <p:spPr>
            <a:xfrm>
              <a:off x="2921261" y="1203194"/>
              <a:ext cx="3296093" cy="430887"/>
            </a:xfrm>
            <a:prstGeom prst="rect">
              <a:avLst/>
            </a:prstGeom>
            <a:noFill/>
          </p:spPr>
          <p:txBody>
            <a:bodyPr wrap="square" rtlCol="0">
              <a:spAutoFit/>
            </a:bodyPr>
            <a:lstStyle/>
            <a:p>
              <a:pPr algn="ctr"/>
              <a:r>
                <a:rPr lang="en-US" sz="2200" b="1" dirty="0">
                  <a:solidFill>
                    <a:schemeClr val="accent3"/>
                  </a:solidFill>
                </a:rPr>
                <a:t>PHIẾU HỌC TẬP</a:t>
              </a:r>
            </a:p>
          </p:txBody>
        </p:sp>
        <p:sp>
          <p:nvSpPr>
            <p:cNvPr id="15" name="TextBox 14">
              <a:extLst>
                <a:ext uri="{FF2B5EF4-FFF2-40B4-BE49-F238E27FC236}">
                  <a16:creationId xmlns:a16="http://schemas.microsoft.com/office/drawing/2014/main" id="{C9990B66-8736-8050-15D9-BCC34A70B3BF}"/>
                </a:ext>
              </a:extLst>
            </p:cNvPr>
            <p:cNvSpPr txBox="1"/>
            <p:nvPr/>
          </p:nvSpPr>
          <p:spPr>
            <a:xfrm>
              <a:off x="764152" y="1614905"/>
              <a:ext cx="7610314" cy="3365024"/>
            </a:xfrm>
            <a:prstGeom prst="rect">
              <a:avLst/>
            </a:prstGeom>
            <a:noFill/>
          </p:spPr>
          <p:txBody>
            <a:bodyPr wrap="square">
              <a:spAutoFit/>
            </a:bodyPr>
            <a:lstStyle/>
            <a:p>
              <a:pPr algn="just">
                <a:lnSpc>
                  <a:spcPct val="150000"/>
                </a:lnSpc>
              </a:pPr>
              <a:r>
                <a:rPr lang="vi-VN" sz="1800" i="1" dirty="0">
                  <a:latin typeface="+mj-lt"/>
                </a:rPr>
                <a:t>Đọc mục II – SGK/tr.16 và thực hiện các yêu cầu sau:</a:t>
              </a:r>
            </a:p>
            <a:p>
              <a:pPr algn="just">
                <a:lnSpc>
                  <a:spcPct val="150000"/>
                </a:lnSpc>
              </a:pPr>
              <a:r>
                <a:rPr lang="vi-VN" sz="1800" b="1" dirty="0">
                  <a:latin typeface="+mj-lt"/>
                </a:rPr>
                <a:t>Câu 1. </a:t>
              </a:r>
              <a:r>
                <a:rPr lang="vi-VN" sz="1800" dirty="0">
                  <a:latin typeface="+mj-lt"/>
                </a:rPr>
                <a:t>Chỉ ra các nhiệt độ dùng làm mốc trong thang nhiệt độ Celsius và thang nhiệt độ Kelvin.</a:t>
              </a:r>
            </a:p>
            <a:p>
              <a:pPr algn="just">
                <a:lnSpc>
                  <a:spcPct val="150000"/>
                </a:lnSpc>
              </a:pPr>
              <a:r>
                <a:rPr lang="vi-VN" sz="1800" b="1" dirty="0">
                  <a:latin typeface="+mj-lt"/>
                </a:rPr>
                <a:t>Câu 2. </a:t>
              </a:r>
              <a:r>
                <a:rPr lang="vi-VN" sz="1800" dirty="0">
                  <a:latin typeface="+mj-lt"/>
                </a:rPr>
                <a:t>Chứng minh mỗi độ chia (1</a:t>
              </a:r>
              <a:r>
                <a:rPr lang="en-US" sz="1800" baseline="30000" dirty="0">
                  <a:latin typeface="+mj-lt"/>
                </a:rPr>
                <a:t>o</a:t>
              </a:r>
              <a:r>
                <a:rPr lang="vi-VN" sz="1800" dirty="0">
                  <a:latin typeface="+mj-lt"/>
                </a:rPr>
                <a:t>C) trong thang nhiệt độ Celsius có độ lớn bằng 1 độ chia (1K) trong thang nhiệt độ Kelvin.</a:t>
              </a:r>
            </a:p>
            <a:p>
              <a:pPr algn="just">
                <a:lnSpc>
                  <a:spcPct val="150000"/>
                </a:lnSpc>
              </a:pPr>
              <a:r>
                <a:rPr lang="vi-VN" sz="1800" b="1" dirty="0">
                  <a:latin typeface="+mj-lt"/>
                </a:rPr>
                <a:t>Câu 3. </a:t>
              </a:r>
              <a:r>
                <a:rPr lang="vi-VN" sz="1800" dirty="0">
                  <a:latin typeface="+mj-lt"/>
                </a:rPr>
                <a:t>Chứng minh công thức chuyển nhiệt độ từ thang Celsius sang thang nhiệt độ Kelvin và ngược lại:</a:t>
              </a:r>
            </a:p>
            <a:p>
              <a:pPr algn="ctr">
                <a:lnSpc>
                  <a:spcPct val="150000"/>
                </a:lnSpc>
              </a:pPr>
              <a:r>
                <a:rPr lang="vi-VN" sz="1800" dirty="0">
                  <a:latin typeface="+mj-lt"/>
                </a:rPr>
                <a:t>T(K) = t (</a:t>
              </a:r>
              <a:r>
                <a:rPr lang="en-US" sz="1800" baseline="30000" dirty="0">
                  <a:latin typeface="+mj-lt"/>
                </a:rPr>
                <a:t>o</a:t>
              </a:r>
              <a:r>
                <a:rPr lang="vi-VN" sz="1800" dirty="0">
                  <a:latin typeface="+mj-lt"/>
                </a:rPr>
                <a:t>C) + 273,</a:t>
              </a:r>
              <a:r>
                <a:rPr lang="en-US" sz="1800" dirty="0">
                  <a:latin typeface="+mj-lt"/>
                </a:rPr>
                <a:t>1</a:t>
              </a:r>
              <a:r>
                <a:rPr lang="vi-VN" sz="1800" dirty="0">
                  <a:latin typeface="+mj-lt"/>
                </a:rPr>
                <a:t>5 và t</a:t>
              </a:r>
              <a:r>
                <a:rPr lang="en-US" sz="1800" dirty="0">
                  <a:latin typeface="+mj-lt"/>
                </a:rPr>
                <a:t> </a:t>
              </a:r>
              <a:r>
                <a:rPr lang="vi-VN" sz="1800" dirty="0">
                  <a:latin typeface="+mj-lt"/>
                </a:rPr>
                <a:t>(</a:t>
              </a:r>
              <a:r>
                <a:rPr lang="en-US" sz="1800" baseline="30000" dirty="0">
                  <a:latin typeface="+mj-lt"/>
                </a:rPr>
                <a:t>o</a:t>
              </a:r>
              <a:r>
                <a:rPr lang="vi-VN" sz="1800" dirty="0">
                  <a:latin typeface="+mj-lt"/>
                </a:rPr>
                <a:t>C) = T(K) + 273,</a:t>
              </a:r>
              <a:r>
                <a:rPr lang="en-US" sz="1800" dirty="0">
                  <a:latin typeface="+mj-lt"/>
                </a:rPr>
                <a:t>1</a:t>
              </a:r>
              <a:r>
                <a:rPr lang="vi-VN" sz="1800" dirty="0">
                  <a:latin typeface="+mj-lt"/>
                </a:rPr>
                <a:t>5</a:t>
              </a:r>
              <a:endParaRPr lang="en-US" sz="1800" dirty="0">
                <a:latin typeface="+mj-lt"/>
              </a:endParaRPr>
            </a:p>
          </p:txBody>
        </p:sp>
      </p:grpSp>
      <p:pic>
        <p:nvPicPr>
          <p:cNvPr id="17" name="Picture 16">
            <a:extLst>
              <a:ext uri="{FF2B5EF4-FFF2-40B4-BE49-F238E27FC236}">
                <a16:creationId xmlns:a16="http://schemas.microsoft.com/office/drawing/2014/main" id="{EC8C4B5B-4A39-2822-7071-9706E6B79C08}"/>
              </a:ext>
            </a:extLst>
          </p:cNvPr>
          <p:cNvPicPr>
            <a:picLocks noChangeAspect="1"/>
          </p:cNvPicPr>
          <p:nvPr/>
        </p:nvPicPr>
        <p:blipFill>
          <a:blip r:embed="rId4"/>
          <a:stretch>
            <a:fillRect/>
          </a:stretch>
        </p:blipFill>
        <p:spPr>
          <a:xfrm>
            <a:off x="7676077" y="241193"/>
            <a:ext cx="1060293" cy="1138726"/>
          </a:xfrm>
          <a:prstGeom prst="rect">
            <a:avLst/>
          </a:prstGeom>
        </p:spPr>
      </p:pic>
    </p:spTree>
    <p:extLst>
      <p:ext uri="{BB962C8B-B14F-4D97-AF65-F5344CB8AC3E}">
        <p14:creationId xmlns:p14="http://schemas.microsoft.com/office/powerpoint/2010/main" val="415927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B275BF55-A421-118F-DE10-5E127862C502}"/>
              </a:ext>
            </a:extLst>
          </p:cNvPr>
          <p:cNvGrpSpPr/>
          <p:nvPr/>
        </p:nvGrpSpPr>
        <p:grpSpPr>
          <a:xfrm>
            <a:off x="323123" y="181701"/>
            <a:ext cx="1452516" cy="1149120"/>
            <a:chOff x="-6" y="2"/>
            <a:chExt cx="4261219" cy="3371152"/>
          </a:xfrm>
        </p:grpSpPr>
        <p:sp>
          <p:nvSpPr>
            <p:cNvPr id="3" name="Freeform 10">
              <a:extLst>
                <a:ext uri="{FF2B5EF4-FFF2-40B4-BE49-F238E27FC236}">
                  <a16:creationId xmlns:a16="http://schemas.microsoft.com/office/drawing/2014/main" id="{717A6B6C-8516-3D38-2143-BD707C680571}"/>
                </a:ext>
              </a:extLst>
            </p:cNvPr>
            <p:cNvSpPr/>
            <p:nvPr/>
          </p:nvSpPr>
          <p:spPr>
            <a:xfrm flipH="1">
              <a:off x="-6" y="2"/>
              <a:ext cx="4261219" cy="3371152"/>
            </a:xfrm>
            <a:custGeom>
              <a:avLst/>
              <a:gdLst/>
              <a:ahLst/>
              <a:cxnLst/>
              <a:rect l="l" t="t" r="r" b="b"/>
              <a:pathLst>
                <a:path w="6216768" h="4911247">
                  <a:moveTo>
                    <a:pt x="6216768" y="0"/>
                  </a:moveTo>
                  <a:lnTo>
                    <a:pt x="0" y="0"/>
                  </a:lnTo>
                  <a:lnTo>
                    <a:pt x="0" y="4911247"/>
                  </a:lnTo>
                  <a:lnTo>
                    <a:pt x="6216768" y="4911247"/>
                  </a:lnTo>
                  <a:lnTo>
                    <a:pt x="6216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11">
              <a:extLst>
                <a:ext uri="{FF2B5EF4-FFF2-40B4-BE49-F238E27FC236}">
                  <a16:creationId xmlns:a16="http://schemas.microsoft.com/office/drawing/2014/main" id="{4CD490F7-0B52-5596-BBD5-A33C0030B078}"/>
                </a:ext>
              </a:extLst>
            </p:cNvPr>
            <p:cNvSpPr txBox="1"/>
            <p:nvPr/>
          </p:nvSpPr>
          <p:spPr>
            <a:xfrm>
              <a:off x="715742" y="933585"/>
              <a:ext cx="2767336" cy="902920"/>
            </a:xfrm>
            <a:prstGeom prst="rect">
              <a:avLst/>
            </a:prstGeom>
          </p:spPr>
          <p:txBody>
            <a:bodyPr wrap="square" lIns="0" tIns="0" rIns="0" bIns="0" rtlCol="0" anchor="t">
              <a:spAutoFit/>
            </a:bodyPr>
            <a:lstStyle/>
            <a:p>
              <a:pPr algn="ctr">
                <a:spcBef>
                  <a:spcPct val="0"/>
                </a:spcBef>
                <a:buClrTx/>
                <a:buFontTx/>
                <a:buNone/>
              </a:pPr>
              <a:r>
                <a:rPr lang="en-US" sz="2000" b="1" kern="1200" dirty="0" err="1">
                  <a:solidFill>
                    <a:schemeClr val="accent5"/>
                  </a:solidFill>
                  <a:latin typeface="Arial" panose="020B0604020202020204" pitchFamily="34" charset="0"/>
                  <a:ea typeface="+mn-ea"/>
                  <a:cs typeface="Arial" panose="020B0604020202020204" pitchFamily="34" charset="0"/>
                </a:rPr>
                <a:t>Gợi</a:t>
              </a:r>
              <a:r>
                <a:rPr lang="en-US" sz="2000" b="1" kern="1200" dirty="0">
                  <a:solidFill>
                    <a:schemeClr val="accent5"/>
                  </a:solidFill>
                  <a:latin typeface="Arial" panose="020B0604020202020204" pitchFamily="34" charset="0"/>
                  <a:ea typeface="+mn-ea"/>
                  <a:cs typeface="Arial" panose="020B0604020202020204" pitchFamily="34" charset="0"/>
                </a:rPr>
                <a:t> ý</a:t>
              </a:r>
            </a:p>
          </p:txBody>
        </p:sp>
      </p:grpSp>
      <p:grpSp>
        <p:nvGrpSpPr>
          <p:cNvPr id="5" name="Group 4">
            <a:extLst>
              <a:ext uri="{FF2B5EF4-FFF2-40B4-BE49-F238E27FC236}">
                <a16:creationId xmlns:a16="http://schemas.microsoft.com/office/drawing/2014/main" id="{7AE580D9-C112-27AE-B54F-F64E78AA03DA}"/>
              </a:ext>
            </a:extLst>
          </p:cNvPr>
          <p:cNvGrpSpPr/>
          <p:nvPr/>
        </p:nvGrpSpPr>
        <p:grpSpPr>
          <a:xfrm>
            <a:off x="2695353" y="253850"/>
            <a:ext cx="2966484" cy="985842"/>
            <a:chOff x="1488557" y="1467666"/>
            <a:chExt cx="2966484" cy="985842"/>
          </a:xfrm>
        </p:grpSpPr>
        <p:sp>
          <p:nvSpPr>
            <p:cNvPr id="6" name="Rectangle: Rounded Corners 5">
              <a:extLst>
                <a:ext uri="{FF2B5EF4-FFF2-40B4-BE49-F238E27FC236}">
                  <a16:creationId xmlns:a16="http://schemas.microsoft.com/office/drawing/2014/main" id="{65C4153E-1EA7-C120-74E7-CDA14CF32623}"/>
                </a:ext>
              </a:extLst>
            </p:cNvPr>
            <p:cNvSpPr/>
            <p:nvPr/>
          </p:nvSpPr>
          <p:spPr>
            <a:xfrm>
              <a:off x="2126510" y="1733868"/>
              <a:ext cx="2328531" cy="529014"/>
            </a:xfrm>
            <a:prstGeom prst="roundRect">
              <a:avLst/>
            </a:prstGeom>
            <a:solidFill>
              <a:schemeClr val="bg2">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lumMod val="25000"/>
                    </a:schemeClr>
                  </a:solidFill>
                  <a:latin typeface="Times New Roman" panose="02020603050405020304" pitchFamily="18" charset="0"/>
                  <a:cs typeface="Times New Roman" panose="02020603050405020304" pitchFamily="18" charset="0"/>
                </a:rPr>
                <a:t>G</a:t>
              </a:r>
              <a:r>
                <a:rPr kumimoji="0" lang="en-US" sz="2200" b="1" i="0" u="none" strike="noStrike" kern="0" cap="none" spc="0" normalizeH="0" baseline="0" noProof="0" dirty="0" err="1">
                  <a:ln>
                    <a:noFill/>
                  </a:ln>
                  <a:solidFill>
                    <a:schemeClr val="bg1">
                      <a:lumMod val="25000"/>
                    </a:schemeClr>
                  </a:solidFill>
                  <a:effectLst/>
                  <a:uLnTx/>
                  <a:uFillTx/>
                  <a:latin typeface="Times New Roman" panose="02020603050405020304" pitchFamily="18" charset="0"/>
                  <a:cs typeface="Times New Roman" panose="02020603050405020304" pitchFamily="18" charset="0"/>
                  <a:sym typeface="Arial"/>
                </a:rPr>
                <a:t>óc</a:t>
              </a:r>
              <a:r>
                <a:rPr kumimoji="0" lang="en-US" sz="2200" b="1" i="0" u="none" strike="noStrike" kern="0" cap="none" spc="0" normalizeH="0" baseline="0" noProof="0" dirty="0">
                  <a:ln>
                    <a:noFill/>
                  </a:ln>
                  <a:solidFill>
                    <a:schemeClr val="bg1">
                      <a:lumMod val="25000"/>
                    </a:schemeClr>
                  </a:solidFill>
                  <a:effectLst/>
                  <a:uLnTx/>
                  <a:uFillTx/>
                  <a:latin typeface="Times New Roman" panose="02020603050405020304" pitchFamily="18" charset="0"/>
                  <a:cs typeface="Times New Roman" panose="02020603050405020304" pitchFamily="18" charset="0"/>
                  <a:sym typeface="Arial"/>
                </a:rPr>
                <a:t> Quan </a:t>
              </a:r>
              <a:r>
                <a:rPr kumimoji="0" lang="en-US" sz="2200" b="1" i="0" u="none" strike="noStrike" kern="0" cap="none" spc="0" normalizeH="0" baseline="0" noProof="0" dirty="0" err="1">
                  <a:ln>
                    <a:noFill/>
                  </a:ln>
                  <a:solidFill>
                    <a:schemeClr val="bg1">
                      <a:lumMod val="25000"/>
                    </a:schemeClr>
                  </a:solidFill>
                  <a:effectLst/>
                  <a:uLnTx/>
                  <a:uFillTx/>
                  <a:latin typeface="Times New Roman" panose="02020603050405020304" pitchFamily="18" charset="0"/>
                  <a:cs typeface="Times New Roman" panose="02020603050405020304" pitchFamily="18" charset="0"/>
                  <a:sym typeface="Arial"/>
                </a:rPr>
                <a:t>sát</a:t>
              </a:r>
              <a:endParaRPr lang="en-US" sz="2200" b="1" dirty="0">
                <a:solidFill>
                  <a:schemeClr val="bg1">
                    <a:lumMod val="25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DE6C305-906D-058F-7CED-D23489E27AAF}"/>
                </a:ext>
              </a:extLst>
            </p:cNvPr>
            <p:cNvPicPr>
              <a:picLocks noChangeAspect="1"/>
            </p:cNvPicPr>
            <p:nvPr/>
          </p:nvPicPr>
          <p:blipFill>
            <a:blip r:embed="rId4"/>
            <a:stretch>
              <a:fillRect/>
            </a:stretch>
          </p:blipFill>
          <p:spPr>
            <a:xfrm>
              <a:off x="1488557" y="1467666"/>
              <a:ext cx="985842" cy="985842"/>
            </a:xfrm>
            <a:prstGeom prst="rect">
              <a:avLst/>
            </a:prstGeom>
          </p:spPr>
        </p:pic>
      </p:grpSp>
      <p:sp>
        <p:nvSpPr>
          <p:cNvPr id="9" name="TextBox 8">
            <a:extLst>
              <a:ext uri="{FF2B5EF4-FFF2-40B4-BE49-F238E27FC236}">
                <a16:creationId xmlns:a16="http://schemas.microsoft.com/office/drawing/2014/main" id="{B12A847B-D7E0-993F-2BDB-2E76AB0B1B4B}"/>
              </a:ext>
            </a:extLst>
          </p:cNvPr>
          <p:cNvSpPr txBox="1"/>
          <p:nvPr/>
        </p:nvSpPr>
        <p:spPr>
          <a:xfrm>
            <a:off x="464303" y="1387038"/>
            <a:ext cx="8215394" cy="3574761"/>
          </a:xfrm>
          <a:prstGeom prst="rect">
            <a:avLst/>
          </a:prstGeom>
          <a:noFill/>
        </p:spPr>
        <p:txBody>
          <a:bodyPr wrap="square">
            <a:spAutoFit/>
          </a:bodyPr>
          <a:lstStyle/>
          <a:p>
            <a:pPr marL="0" marR="0" algn="just">
              <a:lnSpc>
                <a:spcPct val="150000"/>
              </a:lnSpc>
              <a:spcBef>
                <a:spcPts val="0"/>
              </a:spcBef>
              <a:spcAft>
                <a:spcPts val="8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Celsius, Kelvin.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(-273,15</a:t>
            </a:r>
            <a:r>
              <a:rPr lang="en-US" sz="2000" baseline="30000" dirty="0">
                <a:latin typeface="Times New Roman" panose="02020603050405020304" pitchFamily="18" charset="0"/>
                <a:ea typeface="Times New Roman" panose="02020603050405020304" pitchFamily="18" charset="0"/>
                <a:cs typeface="Times New Roman" panose="02020603050405020304" pitchFamily="18" charset="0"/>
              </a:rPr>
              <a:t>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dừng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thiểu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 (K) = t (</a:t>
            </a:r>
            <a:r>
              <a:rPr lang="en-US" sz="2000" baseline="30000" dirty="0" err="1">
                <a:latin typeface="Times New Roman" panose="02020603050405020304" pitchFamily="18" charset="0"/>
                <a:ea typeface="Times New Roman" panose="02020603050405020304" pitchFamily="18" charset="0"/>
                <a:cs typeface="Times New Roman" panose="02020603050405020304" pitchFamily="18" charset="0"/>
              </a:rPr>
              <a:t>o</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+ 273.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18175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fade">
                                      <p:cBhvr>
                                        <p:cTn id="34"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30AC66-9648-66FA-BF99-4B118D66FDEC}"/>
              </a:ext>
            </a:extLst>
          </p:cNvPr>
          <p:cNvGrpSpPr/>
          <p:nvPr/>
        </p:nvGrpSpPr>
        <p:grpSpPr>
          <a:xfrm>
            <a:off x="2902050" y="226322"/>
            <a:ext cx="2765102" cy="737877"/>
            <a:chOff x="4810921" y="1525004"/>
            <a:chExt cx="2490096" cy="737877"/>
          </a:xfrm>
        </p:grpSpPr>
        <p:sp>
          <p:nvSpPr>
            <p:cNvPr id="3" name="Rectangle: Rounded Corners 2">
              <a:extLst>
                <a:ext uri="{FF2B5EF4-FFF2-40B4-BE49-F238E27FC236}">
                  <a16:creationId xmlns:a16="http://schemas.microsoft.com/office/drawing/2014/main" id="{063997E6-53BD-D73C-D773-1B8A15759770}"/>
                </a:ext>
              </a:extLst>
            </p:cNvPr>
            <p:cNvSpPr/>
            <p:nvPr/>
          </p:nvSpPr>
          <p:spPr>
            <a:xfrm>
              <a:off x="5128436" y="1692087"/>
              <a:ext cx="2172581" cy="570794"/>
            </a:xfrm>
            <a:prstGeom prst="roundRect">
              <a:avLst/>
            </a:prstGeom>
            <a:solidFill>
              <a:srgbClr val="FAD2E8"/>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2">
                      <a:lumMod val="50000"/>
                    </a:schemeClr>
                  </a:solidFill>
                  <a:latin typeface="Arial"/>
                  <a:cs typeface="Arial"/>
                </a:rPr>
                <a:t>  G</a:t>
              </a:r>
              <a:r>
                <a:rPr kumimoji="0" lang="en-US" sz="2200" b="1" i="0" u="none" strike="noStrike" kern="0" cap="none" spc="0" normalizeH="0" baseline="0" noProof="0" dirty="0" err="1">
                  <a:ln>
                    <a:noFill/>
                  </a:ln>
                  <a:solidFill>
                    <a:schemeClr val="accent2">
                      <a:lumMod val="50000"/>
                    </a:schemeClr>
                  </a:solidFill>
                  <a:effectLst/>
                  <a:uLnTx/>
                  <a:uFillTx/>
                  <a:latin typeface="Arial"/>
                  <a:cs typeface="Arial"/>
                  <a:sym typeface="Arial"/>
                </a:rPr>
                <a:t>óc</a:t>
              </a:r>
              <a:r>
                <a:rPr kumimoji="0" lang="en-US" sz="2200" b="1" i="0" u="none" strike="noStrike" kern="0" cap="none" spc="0" normalizeH="0" baseline="0" noProof="0" dirty="0">
                  <a:ln>
                    <a:noFill/>
                  </a:ln>
                  <a:solidFill>
                    <a:schemeClr val="accent2">
                      <a:lumMod val="50000"/>
                    </a:schemeClr>
                  </a:solidFill>
                  <a:effectLst/>
                  <a:uLnTx/>
                  <a:uFillTx/>
                  <a:latin typeface="Arial"/>
                  <a:cs typeface="Arial"/>
                  <a:sym typeface="Arial"/>
                </a:rPr>
                <a:t> </a:t>
              </a:r>
              <a:r>
                <a:rPr kumimoji="0" lang="en-US" sz="2200" b="1" i="0" u="none" strike="noStrike" kern="0" cap="none" spc="0" normalizeH="0" baseline="0" noProof="0" dirty="0" err="1">
                  <a:ln>
                    <a:noFill/>
                  </a:ln>
                  <a:solidFill>
                    <a:schemeClr val="accent2">
                      <a:lumMod val="50000"/>
                    </a:schemeClr>
                  </a:solidFill>
                  <a:effectLst/>
                  <a:uLnTx/>
                  <a:uFillTx/>
                  <a:latin typeface="Arial"/>
                  <a:cs typeface="Arial"/>
                  <a:sym typeface="Arial"/>
                </a:rPr>
                <a:t>Phân</a:t>
              </a:r>
              <a:r>
                <a:rPr kumimoji="0" lang="en-US" sz="2200" b="1" i="0" u="none" strike="noStrike" kern="0" cap="none" spc="0" normalizeH="0" baseline="0" noProof="0" dirty="0">
                  <a:ln>
                    <a:noFill/>
                  </a:ln>
                  <a:solidFill>
                    <a:schemeClr val="accent2">
                      <a:lumMod val="50000"/>
                    </a:schemeClr>
                  </a:solidFill>
                  <a:effectLst/>
                  <a:uLnTx/>
                  <a:uFillTx/>
                  <a:latin typeface="Arial"/>
                  <a:cs typeface="Arial"/>
                  <a:sym typeface="Arial"/>
                </a:rPr>
                <a:t> </a:t>
              </a:r>
              <a:r>
                <a:rPr kumimoji="0" lang="en-US" sz="2200" b="1" i="0" u="none" strike="noStrike" kern="0" cap="none" spc="0" normalizeH="0" baseline="0" noProof="0" dirty="0" err="1">
                  <a:ln>
                    <a:noFill/>
                  </a:ln>
                  <a:solidFill>
                    <a:schemeClr val="accent2">
                      <a:lumMod val="50000"/>
                    </a:schemeClr>
                  </a:solidFill>
                  <a:effectLst/>
                  <a:uLnTx/>
                  <a:uFillTx/>
                  <a:latin typeface="Arial"/>
                  <a:cs typeface="Arial"/>
                  <a:sym typeface="Arial"/>
                </a:rPr>
                <a:t>tích</a:t>
              </a:r>
              <a:endParaRPr lang="en-US" sz="2200" b="1" dirty="0">
                <a:solidFill>
                  <a:schemeClr val="accent2">
                    <a:lumMod val="50000"/>
                  </a:schemeClr>
                </a:solidFill>
              </a:endParaRPr>
            </a:p>
          </p:txBody>
        </p:sp>
        <p:pic>
          <p:nvPicPr>
            <p:cNvPr id="4" name="Picture 3">
              <a:extLst>
                <a:ext uri="{FF2B5EF4-FFF2-40B4-BE49-F238E27FC236}">
                  <a16:creationId xmlns:a16="http://schemas.microsoft.com/office/drawing/2014/main" id="{747F621A-4D0A-3B7F-306B-A0FB34543737}"/>
                </a:ext>
              </a:extLst>
            </p:cNvPr>
            <p:cNvPicPr>
              <a:picLocks noChangeAspect="1"/>
            </p:cNvPicPr>
            <p:nvPr/>
          </p:nvPicPr>
          <p:blipFill>
            <a:blip r:embed="rId2"/>
            <a:stretch>
              <a:fillRect/>
            </a:stretch>
          </p:blipFill>
          <p:spPr>
            <a:xfrm>
              <a:off x="4810921" y="1525004"/>
              <a:ext cx="591461" cy="737875"/>
            </a:xfrm>
            <a:prstGeom prst="rect">
              <a:avLst/>
            </a:prstGeom>
          </p:spPr>
        </p:pic>
      </p:grpSp>
      <p:sp>
        <p:nvSpPr>
          <p:cNvPr id="6" name="TextBox 5">
            <a:extLst>
              <a:ext uri="{FF2B5EF4-FFF2-40B4-BE49-F238E27FC236}">
                <a16:creationId xmlns:a16="http://schemas.microsoft.com/office/drawing/2014/main" id="{B91EE5A3-75D4-7FA5-3618-C49A431C8CC0}"/>
              </a:ext>
            </a:extLst>
          </p:cNvPr>
          <p:cNvSpPr txBox="1"/>
          <p:nvPr/>
        </p:nvSpPr>
        <p:spPr>
          <a:xfrm>
            <a:off x="563526" y="983344"/>
            <a:ext cx="6560288" cy="3933834"/>
          </a:xfrm>
          <a:prstGeom prst="rect">
            <a:avLst/>
          </a:prstGeom>
          <a:noFill/>
        </p:spPr>
        <p:txBody>
          <a:bodyPr wrap="square">
            <a:spAutoFit/>
          </a:bodyPr>
          <a:lstStyle/>
          <a:p>
            <a:pPr marL="0" marR="0" algn="just">
              <a:lnSpc>
                <a:spcPct val="150000"/>
              </a:lnSpc>
              <a:spcBef>
                <a:spcPts val="0"/>
              </a:spcBef>
              <a:spcAft>
                <a:spcPts val="8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800"/>
              </a:spcAft>
              <a:buFont typeface="Wingdings" panose="05000000000000000000" pitchFamily="2" charset="2"/>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Celsius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(0°C)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(100°C)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800"/>
              </a:spcAft>
              <a:buFont typeface="Wingdings" panose="05000000000000000000" pitchFamily="2" charset="2"/>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Kelvin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 K)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(273,15 K).</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D91BF015-C433-A273-0BC8-68DA468A629C}"/>
              </a:ext>
            </a:extLst>
          </p:cNvPr>
          <p:cNvPicPr>
            <a:picLocks noChangeAspect="1"/>
          </p:cNvPicPr>
          <p:nvPr/>
        </p:nvPicPr>
        <p:blipFill>
          <a:blip r:embed="rId3"/>
          <a:stretch>
            <a:fillRect/>
          </a:stretch>
        </p:blipFill>
        <p:spPr>
          <a:xfrm>
            <a:off x="7724966" y="1604306"/>
            <a:ext cx="855508" cy="3312872"/>
          </a:xfrm>
          <a:prstGeom prst="rect">
            <a:avLst/>
          </a:prstGeom>
        </p:spPr>
      </p:pic>
    </p:spTree>
    <p:extLst>
      <p:ext uri="{BB962C8B-B14F-4D97-AF65-F5344CB8AC3E}">
        <p14:creationId xmlns:p14="http://schemas.microsoft.com/office/powerpoint/2010/main" val="88542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anim calcmode="lin" valueType="num">
                                      <p:cBhvr>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anim calcmode="lin" valueType="num">
                                      <p:cBhvr>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10FC70-AC50-B4EE-C2D4-880F2E36BF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648" y="1674938"/>
            <a:ext cx="4295352" cy="2822634"/>
          </a:xfrm>
          <a:prstGeom prst="roundRect">
            <a:avLst/>
          </a:prstGeom>
          <a:noFill/>
          <a:ln>
            <a:solidFill>
              <a:schemeClr val="bg1"/>
            </a:solidFill>
          </a:ln>
        </p:spPr>
      </p:pic>
      <p:sp>
        <p:nvSpPr>
          <p:cNvPr id="12" name="Speech Bubble: Rectangle with Corners Rounded 11">
            <a:extLst>
              <a:ext uri="{FF2B5EF4-FFF2-40B4-BE49-F238E27FC236}">
                <a16:creationId xmlns:a16="http://schemas.microsoft.com/office/drawing/2014/main" id="{2AED7204-5B30-F434-E545-0B4588B2639F}"/>
              </a:ext>
            </a:extLst>
          </p:cNvPr>
          <p:cNvSpPr/>
          <p:nvPr/>
        </p:nvSpPr>
        <p:spPr>
          <a:xfrm>
            <a:off x="5029200" y="1562987"/>
            <a:ext cx="3551274" cy="1095153"/>
          </a:xfrm>
          <a:prstGeom prst="wedgeRoundRectCallout">
            <a:avLst>
              <a:gd name="adj1" fmla="val -66584"/>
              <a:gd name="adj2" fmla="val 47937"/>
              <a:gd name="adj3" fmla="val 16667"/>
            </a:avLst>
          </a:prstGeom>
          <a:solidFill>
            <a:schemeClr val="bg1">
              <a:lumMod val="90000"/>
            </a:schemeClr>
          </a:solidFill>
          <a:ln>
            <a:solidFill>
              <a:schemeClr val="bg1">
                <a:lumMod val="90000"/>
              </a:schemeClr>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latin typeface="Times New Roman" panose="02020603050405020304" pitchFamily="18" charset="0"/>
                <a:cs typeface="Times New Roman" panose="02020603050405020304" pitchFamily="18" charset="0"/>
              </a:rPr>
              <a:t>Làm thế nào để biết cơ thể có đang bị sốt hay không?</a:t>
            </a:r>
            <a:endParaRPr lang="en-US" sz="2000" dirty="0">
              <a:solidFill>
                <a:srgbClr val="000000"/>
              </a:solidFill>
              <a:latin typeface="Times New Roman" panose="02020603050405020304" pitchFamily="18" charset="0"/>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88BE6C74-646F-A8A9-75B2-2027DB4F0182}"/>
              </a:ext>
            </a:extLst>
          </p:cNvPr>
          <p:cNvSpPr/>
          <p:nvPr/>
        </p:nvSpPr>
        <p:spPr>
          <a:xfrm>
            <a:off x="5029200" y="3203402"/>
            <a:ext cx="3551274" cy="1095153"/>
          </a:xfrm>
          <a:prstGeom prst="wedgeRoundRectCallout">
            <a:avLst>
              <a:gd name="adj1" fmla="val -66584"/>
              <a:gd name="adj2" fmla="val 47937"/>
              <a:gd name="adj3" fmla="val 16667"/>
            </a:avLst>
          </a:prstGeom>
          <a:solidFill>
            <a:schemeClr val="bg1">
              <a:lumMod val="90000"/>
            </a:schemeClr>
          </a:solidFill>
          <a:ln>
            <a:solidFill>
              <a:schemeClr val="bg1">
                <a:lumMod val="90000"/>
              </a:schemeClr>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latin typeface="+mj-lt"/>
                <a:cs typeface="Arial" panose="020B0604020202020204" pitchFamily="34" charset="0"/>
              </a:rPr>
              <a:t>Nhiệt độ được đo bằng những đơn vị nào?</a:t>
            </a:r>
            <a:endParaRPr lang="en-US" sz="2000" dirty="0">
              <a:solidFill>
                <a:srgbClr val="000000"/>
              </a:solidFill>
              <a:latin typeface="+mj-lt"/>
              <a:cs typeface="Arial" panose="020B0604020202020204" pitchFamily="34" charset="0"/>
            </a:endParaRPr>
          </a:p>
        </p:txBody>
      </p:sp>
      <p:grpSp>
        <p:nvGrpSpPr>
          <p:cNvPr id="17" name="Group 16">
            <a:extLst>
              <a:ext uri="{FF2B5EF4-FFF2-40B4-BE49-F238E27FC236}">
                <a16:creationId xmlns:a16="http://schemas.microsoft.com/office/drawing/2014/main" id="{C3302E70-23E9-AE38-35BB-2ECA56CF15C0}"/>
              </a:ext>
            </a:extLst>
          </p:cNvPr>
          <p:cNvGrpSpPr/>
          <p:nvPr/>
        </p:nvGrpSpPr>
        <p:grpSpPr>
          <a:xfrm>
            <a:off x="2672508" y="432950"/>
            <a:ext cx="3547539" cy="584775"/>
            <a:chOff x="2672508" y="484524"/>
            <a:chExt cx="3547539" cy="584775"/>
          </a:xfrm>
        </p:grpSpPr>
        <p:pic>
          <p:nvPicPr>
            <p:cNvPr id="14" name="Picture 13">
              <a:extLst>
                <a:ext uri="{FF2B5EF4-FFF2-40B4-BE49-F238E27FC236}">
                  <a16:creationId xmlns:a16="http://schemas.microsoft.com/office/drawing/2014/main" id="{76988C01-AB7F-BCD9-3089-BEAF74181EDB}"/>
                </a:ext>
              </a:extLst>
            </p:cNvPr>
            <p:cNvPicPr>
              <a:picLocks noChangeAspect="1"/>
            </p:cNvPicPr>
            <p:nvPr/>
          </p:nvPicPr>
          <p:blipFill>
            <a:blip r:embed="rId3"/>
            <a:stretch>
              <a:fillRect/>
            </a:stretch>
          </p:blipFill>
          <p:spPr>
            <a:xfrm>
              <a:off x="2672508" y="536099"/>
              <a:ext cx="481626" cy="481626"/>
            </a:xfrm>
            <a:prstGeom prst="rect">
              <a:avLst/>
            </a:prstGeom>
          </p:spPr>
        </p:pic>
        <p:sp>
          <p:nvSpPr>
            <p:cNvPr id="16" name="TextBox 15">
              <a:extLst>
                <a:ext uri="{FF2B5EF4-FFF2-40B4-BE49-F238E27FC236}">
                  <a16:creationId xmlns:a16="http://schemas.microsoft.com/office/drawing/2014/main" id="{9359A625-A680-37E9-0567-26C9CA0084B0}"/>
                </a:ext>
              </a:extLst>
            </p:cNvPr>
            <p:cNvSpPr txBox="1"/>
            <p:nvPr/>
          </p:nvSpPr>
          <p:spPr>
            <a:xfrm>
              <a:off x="2913321" y="484524"/>
              <a:ext cx="3306726" cy="584775"/>
            </a:xfrm>
            <a:prstGeom prst="rect">
              <a:avLst/>
            </a:prstGeom>
            <a:noFill/>
          </p:spPr>
          <p:txBody>
            <a:bodyPr wrap="square">
              <a:spAutoFit/>
            </a:bodyPr>
            <a:lstStyle/>
            <a:p>
              <a:pPr algn="ctr"/>
              <a:r>
                <a:rPr kumimoji="0" lang="en-US" sz="3200" b="1" i="0" u="none" strike="noStrike" kern="0" cap="none" spc="0" normalizeH="0" baseline="0" noProof="0" dirty="0">
                  <a:ln>
                    <a:noFill/>
                  </a:ln>
                  <a:solidFill>
                    <a:srgbClr val="363738"/>
                  </a:solidFill>
                  <a:effectLst/>
                  <a:uLnTx/>
                  <a:uFillTx/>
                  <a:latin typeface="Arial" panose="020B0604020202020204" pitchFamily="34" charset="0"/>
                  <a:cs typeface="Arial" panose="020B0604020202020204" pitchFamily="34" charset="0"/>
                  <a:sym typeface="Sora SemiBold"/>
                </a:rPr>
                <a:t>KHỞI ĐỘNG</a:t>
              </a:r>
              <a:endParaRPr lang="en-US" dirty="0"/>
            </a:p>
          </p:txBody>
        </p:sp>
      </p:grpSp>
    </p:spTree>
    <p:extLst>
      <p:ext uri="{BB962C8B-B14F-4D97-AF65-F5344CB8AC3E}">
        <p14:creationId xmlns:p14="http://schemas.microsoft.com/office/powerpoint/2010/main" val="355847293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FB9A10-6DC1-2852-4627-3D8DF269C4FA}"/>
              </a:ext>
            </a:extLst>
          </p:cNvPr>
          <p:cNvSpPr txBox="1"/>
          <p:nvPr/>
        </p:nvSpPr>
        <p:spPr>
          <a:xfrm>
            <a:off x="627321" y="217563"/>
            <a:ext cx="7889358" cy="872034"/>
          </a:xfrm>
          <a:prstGeom prst="rect">
            <a:avLst/>
          </a:prstGeom>
          <a:noFill/>
        </p:spPr>
        <p:txBody>
          <a:bodyPr wrap="square">
            <a:spAutoFit/>
          </a:bodyPr>
          <a:lstStyle/>
          <a:p>
            <a:pPr marL="0" marR="0" algn="just">
              <a:lnSpc>
                <a:spcPct val="150000"/>
              </a:lnSpc>
              <a:spcBef>
                <a:spcPts val="0"/>
              </a:spcBef>
              <a:spcAft>
                <a:spcPts val="80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chênh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lệch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FAD85F3B-9B1E-FE80-A866-3E161EBAB3E8}"/>
              </a:ext>
            </a:extLst>
          </p:cNvPr>
          <p:cNvGrpSpPr/>
          <p:nvPr/>
        </p:nvGrpSpPr>
        <p:grpSpPr>
          <a:xfrm>
            <a:off x="4242395" y="1121310"/>
            <a:ext cx="3944679" cy="1052911"/>
            <a:chOff x="4284916" y="1370840"/>
            <a:chExt cx="3944679" cy="1052911"/>
          </a:xfrm>
        </p:grpSpPr>
        <p:sp>
          <p:nvSpPr>
            <p:cNvPr id="5" name="TextBox 4">
              <a:extLst>
                <a:ext uri="{FF2B5EF4-FFF2-40B4-BE49-F238E27FC236}">
                  <a16:creationId xmlns:a16="http://schemas.microsoft.com/office/drawing/2014/main" id="{8AA17AFC-47C7-0FC7-7CD6-23BBB8F2EA08}"/>
                </a:ext>
              </a:extLst>
            </p:cNvPr>
            <p:cNvSpPr txBox="1"/>
            <p:nvPr/>
          </p:nvSpPr>
          <p:spPr>
            <a:xfrm>
              <a:off x="4284916" y="1370840"/>
              <a:ext cx="3944679" cy="369332"/>
            </a:xfrm>
            <a:prstGeom prst="rect">
              <a:avLst/>
            </a:prstGeom>
            <a:noFill/>
          </p:spPr>
          <p:txBody>
            <a:bodyPr wrap="square">
              <a:spAutoFit/>
            </a:bodyPr>
            <a:lstStyle/>
            <a:p>
              <a:pPr marL="342900" indent="-342900">
                <a:buFont typeface="Wingdings" panose="05000000000000000000" pitchFamily="2"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thang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Kelvin: </a:t>
              </a:r>
              <a:endParaRPr lang="en-US" sz="18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534C6311-545C-95A7-C7BF-EE9E43CF1775}"/>
                </a:ext>
              </a:extLst>
            </p:cNvPr>
            <p:cNvSpPr/>
            <p:nvPr/>
          </p:nvSpPr>
          <p:spPr>
            <a:xfrm>
              <a:off x="4901607" y="1863776"/>
              <a:ext cx="3327988" cy="559975"/>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373 K - 273 K = 100 Κ</a:t>
              </a:r>
              <a:endParaRPr lang="en-US" sz="2000" dirty="0">
                <a:solidFill>
                  <a:srgbClr val="000000"/>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F171E3E7-406F-BA8F-0BBB-2606561A7DFA}"/>
              </a:ext>
            </a:extLst>
          </p:cNvPr>
          <p:cNvGrpSpPr/>
          <p:nvPr/>
        </p:nvGrpSpPr>
        <p:grpSpPr>
          <a:xfrm>
            <a:off x="4242393" y="2359693"/>
            <a:ext cx="3944681" cy="1024152"/>
            <a:chOff x="4284916" y="2908374"/>
            <a:chExt cx="3944681" cy="1024152"/>
          </a:xfrm>
        </p:grpSpPr>
        <p:sp>
          <p:nvSpPr>
            <p:cNvPr id="7" name="TextBox 6">
              <a:extLst>
                <a:ext uri="{FF2B5EF4-FFF2-40B4-BE49-F238E27FC236}">
                  <a16:creationId xmlns:a16="http://schemas.microsoft.com/office/drawing/2014/main" id="{06867E37-D5BE-3A32-3F42-91D601499BF9}"/>
                </a:ext>
              </a:extLst>
            </p:cNvPr>
            <p:cNvSpPr txBox="1"/>
            <p:nvPr/>
          </p:nvSpPr>
          <p:spPr>
            <a:xfrm>
              <a:off x="4284916" y="2908374"/>
              <a:ext cx="3944679" cy="369332"/>
            </a:xfrm>
            <a:prstGeom prst="rect">
              <a:avLst/>
            </a:prstGeom>
            <a:noFill/>
          </p:spPr>
          <p:txBody>
            <a:bodyPr wrap="square">
              <a:spAutoFit/>
            </a:bodyPr>
            <a:lstStyle/>
            <a:p>
              <a:pPr marL="342900" indent="-342900">
                <a:buFont typeface="Wingdings" panose="05000000000000000000" pitchFamily="2" charset="2"/>
                <a:buChar char="§"/>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thang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Celsius: </a:t>
              </a:r>
              <a:endParaRPr lang="en-US" sz="1800"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F50F712-799C-E22B-92F0-9DF43380A54C}"/>
                </a:ext>
              </a:extLst>
            </p:cNvPr>
            <p:cNvSpPr/>
            <p:nvPr/>
          </p:nvSpPr>
          <p:spPr>
            <a:xfrm>
              <a:off x="4901609" y="3372551"/>
              <a:ext cx="3327988" cy="559975"/>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80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100°C - 0°C = 100°C</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2E59A1DD-1864-144B-D6B1-D0B6D89DAE9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27316" y="1220211"/>
            <a:ext cx="3081832" cy="3807669"/>
          </a:xfrm>
          <a:prstGeom prst="rect">
            <a:avLst/>
          </a:prstGeom>
        </p:spPr>
      </p:pic>
      <p:pic>
        <p:nvPicPr>
          <p:cNvPr id="12" name="Picture 11">
            <a:extLst>
              <a:ext uri="{FF2B5EF4-FFF2-40B4-BE49-F238E27FC236}">
                <a16:creationId xmlns:a16="http://schemas.microsoft.com/office/drawing/2014/main" id="{C4EDEF69-3D84-DFD7-EC7B-EF8FBC87E7FA}"/>
              </a:ext>
            </a:extLst>
          </p:cNvPr>
          <p:cNvPicPr>
            <a:picLocks noChangeAspect="1"/>
          </p:cNvPicPr>
          <p:nvPr/>
        </p:nvPicPr>
        <p:blipFill>
          <a:blip r:embed="rId3">
            <a:duotone>
              <a:schemeClr val="accent1">
                <a:shade val="45000"/>
                <a:satMod val="135000"/>
              </a:schemeClr>
              <a:prstClr val="white"/>
            </a:duotone>
          </a:blip>
          <a:stretch>
            <a:fillRect/>
          </a:stretch>
        </p:blipFill>
        <p:spPr>
          <a:xfrm rot="18498444">
            <a:off x="3863000" y="3313978"/>
            <a:ext cx="924069" cy="641657"/>
          </a:xfrm>
          <a:prstGeom prst="rect">
            <a:avLst/>
          </a:prstGeom>
        </p:spPr>
      </p:pic>
      <p:grpSp>
        <p:nvGrpSpPr>
          <p:cNvPr id="23" name="Group 22">
            <a:extLst>
              <a:ext uri="{FF2B5EF4-FFF2-40B4-BE49-F238E27FC236}">
                <a16:creationId xmlns:a16="http://schemas.microsoft.com/office/drawing/2014/main" id="{DD5C2083-2A8B-8E97-35C7-0BC6ADFAB8BC}"/>
              </a:ext>
            </a:extLst>
          </p:cNvPr>
          <p:cNvGrpSpPr/>
          <p:nvPr/>
        </p:nvGrpSpPr>
        <p:grpSpPr>
          <a:xfrm>
            <a:off x="4313527" y="3742202"/>
            <a:ext cx="3873545" cy="1285678"/>
            <a:chOff x="4313527" y="3742202"/>
            <a:chExt cx="3873545" cy="1285678"/>
          </a:xfrm>
        </p:grpSpPr>
        <p:sp>
          <p:nvSpPr>
            <p:cNvPr id="20" name="Rectangle: Rounded Corners 19">
              <a:extLst>
                <a:ext uri="{FF2B5EF4-FFF2-40B4-BE49-F238E27FC236}">
                  <a16:creationId xmlns:a16="http://schemas.microsoft.com/office/drawing/2014/main" id="{819F6A6F-3357-13CA-561F-5FEAD09A7A1B}"/>
                </a:ext>
              </a:extLst>
            </p:cNvPr>
            <p:cNvSpPr/>
            <p:nvPr/>
          </p:nvSpPr>
          <p:spPr>
            <a:xfrm>
              <a:off x="4859084" y="3742202"/>
              <a:ext cx="3327988" cy="559975"/>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100°C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100 K</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017C85E0-5833-5AA7-EAB6-E3C58E697C11}"/>
                </a:ext>
              </a:extLst>
            </p:cNvPr>
            <p:cNvSpPr/>
            <p:nvPr/>
          </p:nvSpPr>
          <p:spPr>
            <a:xfrm>
              <a:off x="4859084" y="4467905"/>
              <a:ext cx="3327988" cy="559975"/>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1°C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K</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1CD9BB07-7E9F-398C-8B5F-F35C84C7DCD1}"/>
                </a:ext>
              </a:extLst>
            </p:cNvPr>
            <p:cNvSpPr txBox="1"/>
            <p:nvPr/>
          </p:nvSpPr>
          <p:spPr>
            <a:xfrm>
              <a:off x="4313527" y="4196239"/>
              <a:ext cx="435936" cy="369332"/>
            </a:xfrm>
            <a:prstGeom prst="rect">
              <a:avLst/>
            </a:prstGeom>
            <a:noFill/>
          </p:spPr>
          <p:txBody>
            <a:bodyPr wrap="square" rtlCol="0">
              <a:spAutoFit/>
            </a:bodyPr>
            <a:lstStyle/>
            <a:p>
              <a:pPr algn="ctr"/>
              <a:r>
                <a:rPr lang="en-US" sz="1800" dirty="0" err="1"/>
                <a:t>và</a:t>
              </a:r>
              <a:endParaRPr lang="en-US" sz="1800" dirty="0"/>
            </a:p>
          </p:txBody>
        </p:sp>
      </p:grpSp>
    </p:spTree>
    <p:extLst>
      <p:ext uri="{BB962C8B-B14F-4D97-AF65-F5344CB8AC3E}">
        <p14:creationId xmlns:p14="http://schemas.microsoft.com/office/powerpoint/2010/main" val="206373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FC8930B-619D-96DD-146C-CA5644923904}"/>
              </a:ext>
            </a:extLst>
          </p:cNvPr>
          <p:cNvSpPr txBox="1"/>
          <p:nvPr/>
        </p:nvSpPr>
        <p:spPr>
          <a:xfrm>
            <a:off x="616689" y="463882"/>
            <a:ext cx="1063255"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3.</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3" name="TextBox 12">
            <a:extLst>
              <a:ext uri="{FF2B5EF4-FFF2-40B4-BE49-F238E27FC236}">
                <a16:creationId xmlns:a16="http://schemas.microsoft.com/office/drawing/2014/main" id="{CBD70687-93BF-E636-D903-A3166256251F}"/>
              </a:ext>
            </a:extLst>
          </p:cNvPr>
          <p:cNvSpPr txBox="1"/>
          <p:nvPr/>
        </p:nvSpPr>
        <p:spPr>
          <a:xfrm>
            <a:off x="616689" y="998131"/>
            <a:ext cx="8133906" cy="1420325"/>
          </a:xfrm>
          <a:prstGeom prst="rect">
            <a:avLst/>
          </a:prstGeom>
          <a:noFill/>
        </p:spPr>
        <p:txBody>
          <a:bodyPr wrap="square">
            <a:spAutoFit/>
          </a:bodyPr>
          <a:lstStyle/>
          <a:p>
            <a:pPr algn="just">
              <a:lnSpc>
                <a:spcPct val="150000"/>
              </a:lnSpc>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 K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–273</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,15</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Celsius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thang Kelvin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thang Celsius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thang Kelvin 273,15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FF5FF725-F3D1-1DBD-344F-810E43C184B9}"/>
              </a:ext>
            </a:extLst>
          </p:cNvPr>
          <p:cNvPicPr>
            <a:picLocks noChangeAspect="1"/>
          </p:cNvPicPr>
          <p:nvPr/>
        </p:nvPicPr>
        <p:blipFill>
          <a:blip r:embed="rId2">
            <a:duotone>
              <a:schemeClr val="accent1">
                <a:shade val="45000"/>
                <a:satMod val="135000"/>
              </a:schemeClr>
              <a:prstClr val="white"/>
            </a:duotone>
          </a:blip>
          <a:stretch>
            <a:fillRect/>
          </a:stretch>
        </p:blipFill>
        <p:spPr>
          <a:xfrm rot="16200000">
            <a:off x="946149" y="2889539"/>
            <a:ext cx="1323005" cy="918671"/>
          </a:xfrm>
          <a:prstGeom prst="rect">
            <a:avLst/>
          </a:prstGeom>
        </p:spPr>
      </p:pic>
      <p:grpSp>
        <p:nvGrpSpPr>
          <p:cNvPr id="20" name="Group 19">
            <a:extLst>
              <a:ext uri="{FF2B5EF4-FFF2-40B4-BE49-F238E27FC236}">
                <a16:creationId xmlns:a16="http://schemas.microsoft.com/office/drawing/2014/main" id="{DDC36234-D4E4-DDB4-A8E7-2ACB47DAAAE3}"/>
              </a:ext>
            </a:extLst>
          </p:cNvPr>
          <p:cNvGrpSpPr/>
          <p:nvPr/>
        </p:nvGrpSpPr>
        <p:grpSpPr>
          <a:xfrm>
            <a:off x="2461439" y="2687372"/>
            <a:ext cx="5339713" cy="2235502"/>
            <a:chOff x="2461439" y="2687372"/>
            <a:chExt cx="5339713" cy="2235502"/>
          </a:xfrm>
        </p:grpSpPr>
        <p:grpSp>
          <p:nvGrpSpPr>
            <p:cNvPr id="15" name="Group 14">
              <a:extLst>
                <a:ext uri="{FF2B5EF4-FFF2-40B4-BE49-F238E27FC236}">
                  <a16:creationId xmlns:a16="http://schemas.microsoft.com/office/drawing/2014/main" id="{3B0DD8C0-D29D-35CD-4322-FC8D7D02E630}"/>
                </a:ext>
              </a:extLst>
            </p:cNvPr>
            <p:cNvGrpSpPr/>
            <p:nvPr/>
          </p:nvGrpSpPr>
          <p:grpSpPr>
            <a:xfrm>
              <a:off x="2461439" y="2950092"/>
              <a:ext cx="4221121" cy="1694388"/>
              <a:chOff x="4859082" y="3482048"/>
              <a:chExt cx="4221121" cy="1694388"/>
            </a:xfrm>
          </p:grpSpPr>
          <p:sp>
            <p:nvSpPr>
              <p:cNvPr id="16" name="Rectangle: Rounded Corners 15">
                <a:extLst>
                  <a:ext uri="{FF2B5EF4-FFF2-40B4-BE49-F238E27FC236}">
                    <a16:creationId xmlns:a16="http://schemas.microsoft.com/office/drawing/2014/main" id="{B5337AA2-EEF8-3775-C563-340200BAD2BB}"/>
                  </a:ext>
                </a:extLst>
              </p:cNvPr>
              <p:cNvSpPr/>
              <p:nvPr/>
            </p:nvSpPr>
            <p:spPr>
              <a:xfrm>
                <a:off x="4859082" y="3482048"/>
                <a:ext cx="4221121" cy="559975"/>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800"/>
                  </a:spcAft>
                </a:pP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 (°C) = T (K) – 273,15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740CC2E8-CC2B-457F-A0ED-AAF6EE43983B}"/>
                  </a:ext>
                </a:extLst>
              </p:cNvPr>
              <p:cNvSpPr/>
              <p:nvPr/>
            </p:nvSpPr>
            <p:spPr>
              <a:xfrm>
                <a:off x="4859082" y="4616461"/>
                <a:ext cx="4221121" cy="559975"/>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800"/>
                  </a:spcAft>
                </a:pP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 (K) = t (°C) + 273,15</a:t>
                </a:r>
                <a:endParaRPr lang="en-US" sz="1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7D49DF0-2BEF-62E0-C54E-22C40593E0A8}"/>
                  </a:ext>
                </a:extLst>
              </p:cNvPr>
              <p:cNvSpPr txBox="1"/>
              <p:nvPr/>
            </p:nvSpPr>
            <p:spPr>
              <a:xfrm>
                <a:off x="6641678" y="4129187"/>
                <a:ext cx="655928" cy="400110"/>
              </a:xfrm>
              <a:prstGeom prst="rect">
                <a:avLst/>
              </a:prstGeom>
              <a:noFill/>
            </p:spPr>
            <p:txBody>
              <a:bodyPr wrap="square" rtlCol="0">
                <a:spAutoFit/>
              </a:bodyPr>
              <a:lstStyle/>
              <a:p>
                <a:pPr algn="ctr"/>
                <a:r>
                  <a:rPr lang="en-US" sz="2000" dirty="0" err="1"/>
                  <a:t>và</a:t>
                </a:r>
                <a:endParaRPr lang="en-US" sz="2000" dirty="0"/>
              </a:p>
            </p:txBody>
          </p:sp>
        </p:grpSp>
        <p:pic>
          <p:nvPicPr>
            <p:cNvPr id="19" name="Picture 18">
              <a:extLst>
                <a:ext uri="{FF2B5EF4-FFF2-40B4-BE49-F238E27FC236}">
                  <a16:creationId xmlns:a16="http://schemas.microsoft.com/office/drawing/2014/main" id="{B04944D7-B0C5-E8D8-9F6A-CB547762E09C}"/>
                </a:ext>
              </a:extLst>
            </p:cNvPr>
            <p:cNvPicPr>
              <a:picLocks noChangeAspect="1"/>
            </p:cNvPicPr>
            <p:nvPr/>
          </p:nvPicPr>
          <p:blipFill>
            <a:blip r:embed="rId3"/>
            <a:stretch>
              <a:fillRect/>
            </a:stretch>
          </p:blipFill>
          <p:spPr>
            <a:xfrm>
              <a:off x="6943382" y="2687372"/>
              <a:ext cx="857770" cy="2235502"/>
            </a:xfrm>
            <a:prstGeom prst="rect">
              <a:avLst/>
            </a:prstGeom>
          </p:spPr>
        </p:pic>
      </p:grpSp>
    </p:spTree>
    <p:extLst>
      <p:ext uri="{BB962C8B-B14F-4D97-AF65-F5344CB8AC3E}">
        <p14:creationId xmlns:p14="http://schemas.microsoft.com/office/powerpoint/2010/main" val="87972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D61F62-7782-D2A8-1BE8-0434BD310A0D}"/>
              </a:ext>
            </a:extLst>
          </p:cNvPr>
          <p:cNvGrpSpPr/>
          <p:nvPr/>
        </p:nvGrpSpPr>
        <p:grpSpPr>
          <a:xfrm>
            <a:off x="3567223" y="254738"/>
            <a:ext cx="2009554" cy="1023180"/>
            <a:chOff x="3455582" y="381437"/>
            <a:chExt cx="2009554" cy="1104807"/>
          </a:xfrm>
        </p:grpSpPr>
        <p:pic>
          <p:nvPicPr>
            <p:cNvPr id="3" name="Picture 2">
              <a:extLst>
                <a:ext uri="{FF2B5EF4-FFF2-40B4-BE49-F238E27FC236}">
                  <a16:creationId xmlns:a16="http://schemas.microsoft.com/office/drawing/2014/main" id="{79C33934-5E96-9373-B0EA-184EA7B77AB0}"/>
                </a:ext>
              </a:extLst>
            </p:cNvPr>
            <p:cNvPicPr>
              <a:picLocks noChangeAspect="1"/>
            </p:cNvPicPr>
            <p:nvPr/>
          </p:nvPicPr>
          <p:blipFill>
            <a:blip r:embed="rId2"/>
            <a:stretch>
              <a:fillRect/>
            </a:stretch>
          </p:blipFill>
          <p:spPr>
            <a:xfrm>
              <a:off x="3455582" y="381437"/>
              <a:ext cx="2009554" cy="1104807"/>
            </a:xfrm>
            <a:prstGeom prst="rect">
              <a:avLst/>
            </a:prstGeom>
          </p:spPr>
        </p:pic>
        <p:sp>
          <p:nvSpPr>
            <p:cNvPr id="4" name="TextBox 3">
              <a:extLst>
                <a:ext uri="{FF2B5EF4-FFF2-40B4-BE49-F238E27FC236}">
                  <a16:creationId xmlns:a16="http://schemas.microsoft.com/office/drawing/2014/main" id="{C7C303A1-8E64-A3B1-B06B-9BFA29D76E8E}"/>
                </a:ext>
              </a:extLst>
            </p:cNvPr>
            <p:cNvSpPr txBox="1"/>
            <p:nvPr/>
          </p:nvSpPr>
          <p:spPr>
            <a:xfrm>
              <a:off x="3502697" y="559316"/>
              <a:ext cx="1915323" cy="461665"/>
            </a:xfrm>
            <a:prstGeom prst="rect">
              <a:avLst/>
            </a:prstGeom>
            <a:noFill/>
          </p:spPr>
          <p:txBody>
            <a:bodyPr wrap="square" rtlCol="0">
              <a:spAutoFit/>
            </a:bodyPr>
            <a:lstStyle/>
            <a:p>
              <a:pPr algn="ctr"/>
              <a:r>
                <a:rPr lang="en-US" sz="2400" b="1" dirty="0">
                  <a:solidFill>
                    <a:schemeClr val="accent2">
                      <a:lumMod val="50000"/>
                    </a:schemeClr>
                  </a:solidFill>
                </a:rPr>
                <a:t>GHI NHỚ</a:t>
              </a:r>
            </a:p>
          </p:txBody>
        </p:sp>
      </p:grpSp>
      <p:sp>
        <p:nvSpPr>
          <p:cNvPr id="6" name="TextBox 5">
            <a:extLst>
              <a:ext uri="{FF2B5EF4-FFF2-40B4-BE49-F238E27FC236}">
                <a16:creationId xmlns:a16="http://schemas.microsoft.com/office/drawing/2014/main" id="{6E4F0389-482E-211C-D19D-57BCF779A686}"/>
              </a:ext>
            </a:extLst>
          </p:cNvPr>
          <p:cNvSpPr txBox="1"/>
          <p:nvPr/>
        </p:nvSpPr>
        <p:spPr>
          <a:xfrm>
            <a:off x="499730" y="1326361"/>
            <a:ext cx="4072270" cy="430887"/>
          </a:xfrm>
          <a:prstGeom prst="rect">
            <a:avLst/>
          </a:prstGeom>
          <a:noFill/>
        </p:spPr>
        <p:txBody>
          <a:bodyPr wrap="square">
            <a:spAutoFit/>
          </a:bodyPr>
          <a:lstStyle/>
          <a:p>
            <a:r>
              <a:rPr lang="en-US" sz="2200" b="1" dirty="0">
                <a:solidFill>
                  <a:schemeClr val="accent1">
                    <a:lumMod val="75000"/>
                  </a:schemeClr>
                </a:solidFill>
                <a:latin typeface="Times New Roman" panose="02020603050405020304" pitchFamily="18" charset="0"/>
                <a:cs typeface="Times New Roman" panose="02020603050405020304" pitchFamily="18" charset="0"/>
              </a:rPr>
              <a:t>a) Thang </a:t>
            </a:r>
            <a:r>
              <a:rPr lang="en-US" sz="2200" b="1" dirty="0" err="1">
                <a:solidFill>
                  <a:schemeClr val="accent1">
                    <a:lumMod val="75000"/>
                  </a:schemeClr>
                </a:solidFill>
                <a:latin typeface="Times New Roman" panose="02020603050405020304" pitchFamily="18" charset="0"/>
                <a:cs typeface="Times New Roman" panose="02020603050405020304" pitchFamily="18" charset="0"/>
              </a:rPr>
              <a:t>nhiệt</a:t>
            </a:r>
            <a:r>
              <a:rPr lang="en-US" sz="2200" b="1" dirty="0">
                <a:solidFill>
                  <a:schemeClr val="accent1">
                    <a:lumMod val="75000"/>
                  </a:schemeClr>
                </a:solidFill>
                <a:latin typeface="Times New Roman" panose="02020603050405020304" pitchFamily="18" charset="0"/>
                <a:cs typeface="Times New Roman" panose="02020603050405020304" pitchFamily="18" charset="0"/>
              </a:rPr>
              <a:t> </a:t>
            </a:r>
            <a:r>
              <a:rPr lang="en-US" sz="2200" b="1" dirty="0" err="1">
                <a:solidFill>
                  <a:schemeClr val="accent1">
                    <a:lumMod val="75000"/>
                  </a:schemeClr>
                </a:solidFill>
                <a:latin typeface="Times New Roman" panose="02020603050405020304" pitchFamily="18" charset="0"/>
                <a:cs typeface="Times New Roman" panose="02020603050405020304" pitchFamily="18" charset="0"/>
              </a:rPr>
              <a:t>độ</a:t>
            </a:r>
            <a:r>
              <a:rPr lang="en-US" sz="2200" b="1" dirty="0">
                <a:solidFill>
                  <a:schemeClr val="accent1">
                    <a:lumMod val="75000"/>
                  </a:schemeClr>
                </a:solidFill>
                <a:latin typeface="Times New Roman" panose="02020603050405020304" pitchFamily="18" charset="0"/>
                <a:cs typeface="Times New Roman" panose="02020603050405020304" pitchFamily="18" charset="0"/>
              </a:rPr>
              <a:t> Celsius</a:t>
            </a:r>
          </a:p>
        </p:txBody>
      </p:sp>
      <p:sp>
        <p:nvSpPr>
          <p:cNvPr id="8" name="TextBox 7">
            <a:extLst>
              <a:ext uri="{FF2B5EF4-FFF2-40B4-BE49-F238E27FC236}">
                <a16:creationId xmlns:a16="http://schemas.microsoft.com/office/drawing/2014/main" id="{86BE8308-4BFF-D88C-3FCD-ABB944D987F0}"/>
              </a:ext>
            </a:extLst>
          </p:cNvPr>
          <p:cNvSpPr txBox="1"/>
          <p:nvPr/>
        </p:nvSpPr>
        <p:spPr>
          <a:xfrm>
            <a:off x="499730" y="2010443"/>
            <a:ext cx="6996222" cy="960328"/>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dirty="0">
                <a:latin typeface="Times New Roman" panose="02020603050405020304" pitchFamily="18" charset="0"/>
                <a:cs typeface="Times New Roman" panose="02020603050405020304" pitchFamily="18" charset="0"/>
              </a:rPr>
              <a:t>Hai nhiệt độ dùng làm mốc là nhiệt độ đóng băng </a:t>
            </a:r>
            <a:r>
              <a:rPr lang="en-US" sz="2000" dirty="0">
                <a:latin typeface="Times New Roman" panose="02020603050405020304" pitchFamily="18" charset="0"/>
                <a:cs typeface="Times New Roman" panose="02020603050405020304" pitchFamily="18" charset="0"/>
              </a:rPr>
              <a:t>(0</a:t>
            </a:r>
            <a:r>
              <a:rPr lang="en-US" sz="2000" baseline="30000"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rPr>
              <a:t>C) </a:t>
            </a:r>
            <a:r>
              <a:rPr lang="vi-VN" sz="2000" dirty="0">
                <a:latin typeface="Times New Roman" panose="02020603050405020304" pitchFamily="18" charset="0"/>
                <a:cs typeface="Times New Roman" panose="02020603050405020304" pitchFamily="18" charset="0"/>
              </a:rPr>
              <a:t>và nhiệt độ sôi của nước tinh khiết</a:t>
            </a:r>
            <a:r>
              <a:rPr lang="en-US" sz="2000" dirty="0">
                <a:latin typeface="Times New Roman" panose="02020603050405020304" pitchFamily="18" charset="0"/>
                <a:cs typeface="Times New Roman" panose="02020603050405020304" pitchFamily="18" charset="0"/>
              </a:rPr>
              <a:t> (100</a:t>
            </a:r>
            <a:r>
              <a:rPr lang="en-US" sz="2000" baseline="30000"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rPr>
              <a:t>C)</a:t>
            </a:r>
            <a:r>
              <a:rPr lang="vi-VN" sz="2000" dirty="0">
                <a:latin typeface="Times New Roman" panose="02020603050405020304" pitchFamily="18" charset="0"/>
                <a:cs typeface="Times New Roman" panose="02020603050405020304" pitchFamily="18" charset="0"/>
              </a:rPr>
              <a:t>, ở áp suất tiêu chuẩn.</a:t>
            </a:r>
            <a:endParaRPr lang="en-US"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4857CC7-5FEE-58D9-D306-472B4B8EBC4E}"/>
              </a:ext>
            </a:extLst>
          </p:cNvPr>
          <p:cNvSpPr txBox="1"/>
          <p:nvPr/>
        </p:nvSpPr>
        <p:spPr>
          <a:xfrm>
            <a:off x="499730" y="3636453"/>
            <a:ext cx="6996223" cy="958660"/>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800"/>
              </a:spcAft>
              <a:buClr>
                <a:srgbClr val="000000"/>
              </a:buClr>
              <a:buSzTx/>
              <a:buFont typeface="Wingdings" panose="05000000000000000000" pitchFamily="2" charset="2"/>
              <a:buChar char="§"/>
              <a:tabLst/>
              <a:defRP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K</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í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hiệu</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bằng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chữ</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đơn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vị</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là</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độ</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C (</a:t>
            </a:r>
            <a:r>
              <a:rPr kumimoji="0" lang="en-US" sz="2000" b="0" i="0" u="none" strike="noStrike" kern="0" cap="none" spc="0" normalizeH="0" baseline="3000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o</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Các</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nhiệt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độ</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cao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hơn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0</a:t>
            </a:r>
            <a:r>
              <a:rPr lang="en-US" sz="2000" baseline="30000" dirty="0">
                <a:latin typeface="Times New Roman" panose="02020603050405020304" pitchFamily="18" charset="0"/>
                <a:ea typeface="Times New Roman" panose="02020603050405020304" pitchFamily="18" charset="0"/>
                <a:cs typeface="Times New Roman" panose="02020603050405020304" pitchFamily="18" charset="0"/>
              </a:rPr>
              <a:t>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có</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giá</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trị</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dương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thấp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hơn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0</a:t>
            </a:r>
            <a:r>
              <a:rPr lang="en-US" sz="2000" baseline="30000" dirty="0">
                <a:latin typeface="Times New Roman" panose="02020603050405020304" pitchFamily="18" charset="0"/>
                <a:ea typeface="Times New Roman" panose="02020603050405020304" pitchFamily="18" charset="0"/>
                <a:cs typeface="Times New Roman" panose="02020603050405020304" pitchFamily="18" charset="0"/>
              </a:rPr>
              <a:t>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có</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giá</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trị</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âm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13" name="Picture 12">
            <a:extLst>
              <a:ext uri="{FF2B5EF4-FFF2-40B4-BE49-F238E27FC236}">
                <a16:creationId xmlns:a16="http://schemas.microsoft.com/office/drawing/2014/main" id="{44ABF181-BABC-D281-59B5-FAED7FB60E44}"/>
              </a:ext>
            </a:extLst>
          </p:cNvPr>
          <p:cNvPicPr>
            <a:picLocks noChangeAspect="1"/>
          </p:cNvPicPr>
          <p:nvPr/>
        </p:nvPicPr>
        <p:blipFill rotWithShape="1">
          <a:blip r:embed="rId3">
            <a:clrChange>
              <a:clrFrom>
                <a:srgbClr val="FFFFFF"/>
              </a:clrFrom>
              <a:clrTo>
                <a:srgbClr val="FFFFFF">
                  <a:alpha val="0"/>
                </a:srgbClr>
              </a:clrTo>
            </a:clrChange>
          </a:blip>
          <a:srcRect r="71019" b="15795"/>
          <a:stretch/>
        </p:blipFill>
        <p:spPr>
          <a:xfrm>
            <a:off x="7639493" y="297712"/>
            <a:ext cx="1349847" cy="4845788"/>
          </a:xfrm>
          <a:prstGeom prst="rect">
            <a:avLst/>
          </a:prstGeom>
        </p:spPr>
      </p:pic>
    </p:spTree>
    <p:extLst>
      <p:ext uri="{BB962C8B-B14F-4D97-AF65-F5344CB8AC3E}">
        <p14:creationId xmlns:p14="http://schemas.microsoft.com/office/powerpoint/2010/main" val="13516908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sp>
        <p:nvSpPr>
          <p:cNvPr id="7" name="TextBox 6">
            <a:extLst>
              <a:ext uri="{FF2B5EF4-FFF2-40B4-BE49-F238E27FC236}">
                <a16:creationId xmlns:a16="http://schemas.microsoft.com/office/drawing/2014/main" id="{00FC6500-341F-C07F-FB72-0ADAA25555F2}"/>
              </a:ext>
            </a:extLst>
          </p:cNvPr>
          <p:cNvSpPr txBox="1"/>
          <p:nvPr/>
        </p:nvSpPr>
        <p:spPr>
          <a:xfrm>
            <a:off x="499730" y="299723"/>
            <a:ext cx="4072270" cy="430887"/>
          </a:xfrm>
          <a:prstGeom prst="rect">
            <a:avLst/>
          </a:prstGeom>
          <a:noFill/>
        </p:spPr>
        <p:txBody>
          <a:bodyPr wrap="square">
            <a:spAutoFit/>
          </a:bodyPr>
          <a:lstStyle/>
          <a:p>
            <a:r>
              <a:rPr lang="en-US" sz="2200" b="1" dirty="0">
                <a:solidFill>
                  <a:schemeClr val="accent1">
                    <a:lumMod val="75000"/>
                  </a:schemeClr>
                </a:solidFill>
                <a:latin typeface="Times New Roman" panose="02020603050405020304" pitchFamily="18" charset="0"/>
                <a:cs typeface="Times New Roman" panose="02020603050405020304" pitchFamily="18" charset="0"/>
              </a:rPr>
              <a:t>b) Thang </a:t>
            </a:r>
            <a:r>
              <a:rPr lang="en-US" sz="2200" b="1" dirty="0" err="1">
                <a:solidFill>
                  <a:schemeClr val="accent1">
                    <a:lumMod val="75000"/>
                  </a:schemeClr>
                </a:solidFill>
                <a:latin typeface="Times New Roman" panose="02020603050405020304" pitchFamily="18" charset="0"/>
                <a:cs typeface="Times New Roman" panose="02020603050405020304" pitchFamily="18" charset="0"/>
              </a:rPr>
              <a:t>nhiệt</a:t>
            </a:r>
            <a:r>
              <a:rPr lang="en-US" sz="2200" b="1" dirty="0">
                <a:solidFill>
                  <a:schemeClr val="accent1">
                    <a:lumMod val="75000"/>
                  </a:schemeClr>
                </a:solidFill>
                <a:latin typeface="Times New Roman" panose="02020603050405020304" pitchFamily="18" charset="0"/>
                <a:cs typeface="Times New Roman" panose="02020603050405020304" pitchFamily="18" charset="0"/>
              </a:rPr>
              <a:t> </a:t>
            </a:r>
            <a:r>
              <a:rPr lang="en-US" sz="2200" b="1" dirty="0" err="1">
                <a:solidFill>
                  <a:schemeClr val="accent1">
                    <a:lumMod val="75000"/>
                  </a:schemeClr>
                </a:solidFill>
                <a:latin typeface="Times New Roman" panose="02020603050405020304" pitchFamily="18" charset="0"/>
                <a:cs typeface="Times New Roman" panose="02020603050405020304" pitchFamily="18" charset="0"/>
              </a:rPr>
              <a:t>độ</a:t>
            </a:r>
            <a:r>
              <a:rPr lang="en-US" sz="2200" b="1" dirty="0">
                <a:solidFill>
                  <a:schemeClr val="accent1">
                    <a:lumMod val="75000"/>
                  </a:schemeClr>
                </a:solidFill>
                <a:latin typeface="Times New Roman" panose="02020603050405020304" pitchFamily="18" charset="0"/>
                <a:cs typeface="Times New Roman" panose="02020603050405020304" pitchFamily="18" charset="0"/>
              </a:rPr>
              <a:t> Kelvin</a:t>
            </a:r>
          </a:p>
        </p:txBody>
      </p:sp>
      <p:sp>
        <p:nvSpPr>
          <p:cNvPr id="9" name="TextBox 8">
            <a:extLst>
              <a:ext uri="{FF2B5EF4-FFF2-40B4-BE49-F238E27FC236}">
                <a16:creationId xmlns:a16="http://schemas.microsoft.com/office/drawing/2014/main" id="{22E8BF66-9297-0321-8776-7B139197B81F}"/>
              </a:ext>
            </a:extLst>
          </p:cNvPr>
          <p:cNvSpPr txBox="1"/>
          <p:nvPr/>
        </p:nvSpPr>
        <p:spPr>
          <a:xfrm>
            <a:off x="3029342" y="924458"/>
            <a:ext cx="4433777" cy="400110"/>
          </a:xfrm>
          <a:prstGeom prst="rect">
            <a:avLst/>
          </a:prstGeom>
          <a:noFill/>
        </p:spPr>
        <p:txBody>
          <a:bodyPr wrap="square">
            <a:spAutoFit/>
          </a:bodyPr>
          <a:lstStyle/>
          <a:p>
            <a:pPr marL="0" marR="0" algn="just">
              <a:spcBef>
                <a:spcPts val="0"/>
              </a:spcBef>
              <a:spcAft>
                <a:spcPts val="8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3FDFD87D-C39E-AD46-9BBD-AAE2C6EBB16C}"/>
              </a:ext>
            </a:extLst>
          </p:cNvPr>
          <p:cNvSpPr txBox="1"/>
          <p:nvPr/>
        </p:nvSpPr>
        <p:spPr>
          <a:xfrm>
            <a:off x="3030279" y="1564549"/>
            <a:ext cx="3359888" cy="400110"/>
          </a:xfrm>
          <a:prstGeom prst="rect">
            <a:avLst/>
          </a:prstGeom>
          <a:noFill/>
        </p:spPr>
        <p:txBody>
          <a:bodyPr wrap="square">
            <a:spAutoFit/>
          </a:bodyPr>
          <a:lstStyle/>
          <a:p>
            <a:pPr marL="457200" marR="0" lvl="0" indent="-457200" algn="just" defTabSz="914400" rtl="0" eaLnBrk="1" fontAlgn="auto" latinLnBrk="0" hangingPunct="1">
              <a:spcBef>
                <a:spcPts val="0"/>
              </a:spcBef>
              <a:spcAft>
                <a:spcPts val="800"/>
              </a:spcAft>
              <a:buClr>
                <a:schemeClr val="accent2">
                  <a:lumMod val="50000"/>
                </a:schemeClr>
              </a:buClr>
              <a:buSzTx/>
              <a:buFont typeface="+mj-lt"/>
              <a:buAutoNum type="arabicPeriod"/>
              <a:tabLst/>
              <a:defRPr/>
            </a:pPr>
            <a:r>
              <a:rPr lang="en-US" sz="20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tuyệt</a:t>
            </a:r>
            <a:r>
              <a:rPr lang="en-US" sz="20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14" name="Picture 13">
            <a:extLst>
              <a:ext uri="{FF2B5EF4-FFF2-40B4-BE49-F238E27FC236}">
                <a16:creationId xmlns:a16="http://schemas.microsoft.com/office/drawing/2014/main" id="{FB837BBD-0687-A2A3-30A3-614C09EA0444}"/>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l="40749" r="-102" b="15795"/>
          <a:stretch/>
        </p:blipFill>
        <p:spPr>
          <a:xfrm>
            <a:off x="265814" y="876202"/>
            <a:ext cx="2382632" cy="4176480"/>
          </a:xfrm>
          <a:prstGeom prst="rect">
            <a:avLst/>
          </a:prstGeom>
        </p:spPr>
      </p:pic>
      <p:cxnSp>
        <p:nvCxnSpPr>
          <p:cNvPr id="16" name="Connector: Elbow 15">
            <a:extLst>
              <a:ext uri="{FF2B5EF4-FFF2-40B4-BE49-F238E27FC236}">
                <a16:creationId xmlns:a16="http://schemas.microsoft.com/office/drawing/2014/main" id="{78D89EC3-84CD-361A-4C9F-67563C4AF973}"/>
              </a:ext>
            </a:extLst>
          </p:cNvPr>
          <p:cNvCxnSpPr>
            <a:cxnSpLocks/>
            <a:stCxn id="19" idx="6"/>
          </p:cNvCxnSpPr>
          <p:nvPr/>
        </p:nvCxnSpPr>
        <p:spPr>
          <a:xfrm flipV="1">
            <a:off x="2349796" y="2173044"/>
            <a:ext cx="861238" cy="2506948"/>
          </a:xfrm>
          <a:prstGeom prst="bentConnector2">
            <a:avLst/>
          </a:prstGeom>
          <a:ln w="19050">
            <a:solidFill>
              <a:srgbClr val="000000"/>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3449F6FC-C1E6-C8F4-9D20-6C2559CBABF9}"/>
              </a:ext>
            </a:extLst>
          </p:cNvPr>
          <p:cNvSpPr/>
          <p:nvPr/>
        </p:nvSpPr>
        <p:spPr>
          <a:xfrm>
            <a:off x="1850065" y="4512206"/>
            <a:ext cx="499731" cy="335572"/>
          </a:xfrm>
          <a:prstGeom prst="ellipse">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92EBB2D7-B2AA-3DB9-2E11-D82BEC59D56A}"/>
              </a:ext>
            </a:extLst>
          </p:cNvPr>
          <p:cNvPicPr>
            <a:picLocks noChangeAspect="1"/>
          </p:cNvPicPr>
          <p:nvPr/>
        </p:nvPicPr>
        <p:blipFill>
          <a:blip r:embed="rId5"/>
          <a:stretch>
            <a:fillRect/>
          </a:stretch>
        </p:blipFill>
        <p:spPr>
          <a:xfrm>
            <a:off x="3744314" y="3575781"/>
            <a:ext cx="4377307" cy="1353429"/>
          </a:xfrm>
          <a:prstGeom prst="rect">
            <a:avLst/>
          </a:prstGeom>
        </p:spPr>
      </p:pic>
      <p:sp>
        <p:nvSpPr>
          <p:cNvPr id="26" name="TextBox 25">
            <a:extLst>
              <a:ext uri="{FF2B5EF4-FFF2-40B4-BE49-F238E27FC236}">
                <a16:creationId xmlns:a16="http://schemas.microsoft.com/office/drawing/2014/main" id="{73E7D209-B68B-9E10-F513-33C6FB53B074}"/>
              </a:ext>
            </a:extLst>
          </p:cNvPr>
          <p:cNvSpPr txBox="1"/>
          <p:nvPr/>
        </p:nvSpPr>
        <p:spPr>
          <a:xfrm>
            <a:off x="3439632" y="1964659"/>
            <a:ext cx="5215270" cy="1420325"/>
          </a:xfrm>
          <a:prstGeom prst="rect">
            <a:avLst/>
          </a:prstGeom>
          <a:noFill/>
        </p:spPr>
        <p:txBody>
          <a:bodyPr wrap="square">
            <a:spAutoFit/>
          </a:bodyPr>
          <a:lstStyle/>
          <a:p>
            <a:pPr marL="0" marR="0" lvl="1" indent="0" algn="just" defTabSz="914400" rtl="0" eaLnBrk="1" fontAlgn="auto" latinLnBrk="0" hangingPunct="1">
              <a:lnSpc>
                <a:spcPct val="150000"/>
              </a:lnSpc>
              <a:spcBef>
                <a:spcPts val="0"/>
              </a:spcBef>
              <a:spcAft>
                <a:spcPts val="800"/>
              </a:spcAft>
              <a:buClr>
                <a:srgbClr val="F7B5D9">
                  <a:lumMod val="50000"/>
                </a:srgbClr>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Là</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nhiệt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độ</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thấp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nhất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mà</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các</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vật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có</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thể</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có</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Không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có</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vật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ở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bất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kì</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trạng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thái</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nào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có</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thể</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có</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nhiệt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độ</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thấp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hơn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nhiệt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độ</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này</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endPar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7115403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heel(1)">
                                      <p:cBhvr>
                                        <p:cTn id="20" dur="500"/>
                                        <p:tgtEl>
                                          <p:spTgt spid="19"/>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P spid="19"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sp>
        <p:nvSpPr>
          <p:cNvPr id="7" name="TextBox 6">
            <a:extLst>
              <a:ext uri="{FF2B5EF4-FFF2-40B4-BE49-F238E27FC236}">
                <a16:creationId xmlns:a16="http://schemas.microsoft.com/office/drawing/2014/main" id="{00FC6500-341F-C07F-FB72-0ADAA25555F2}"/>
              </a:ext>
            </a:extLst>
          </p:cNvPr>
          <p:cNvSpPr txBox="1"/>
          <p:nvPr/>
        </p:nvSpPr>
        <p:spPr>
          <a:xfrm>
            <a:off x="499730" y="299723"/>
            <a:ext cx="4072270" cy="430887"/>
          </a:xfrm>
          <a:prstGeom prst="rect">
            <a:avLst/>
          </a:prstGeom>
          <a:noFill/>
        </p:spPr>
        <p:txBody>
          <a:bodyPr wrap="square">
            <a:spAutoFit/>
          </a:bodyPr>
          <a:lstStyle/>
          <a:p>
            <a:r>
              <a:rPr lang="en-US" sz="2200" b="1" dirty="0">
                <a:solidFill>
                  <a:schemeClr val="accent1">
                    <a:lumMod val="75000"/>
                  </a:schemeClr>
                </a:solidFill>
                <a:latin typeface="Times New Roman" panose="02020603050405020304" pitchFamily="18" charset="0"/>
                <a:cs typeface="Times New Roman" panose="02020603050405020304" pitchFamily="18" charset="0"/>
              </a:rPr>
              <a:t>b) Thang </a:t>
            </a:r>
            <a:r>
              <a:rPr lang="en-US" sz="2200" b="1" dirty="0" err="1">
                <a:solidFill>
                  <a:schemeClr val="accent1">
                    <a:lumMod val="75000"/>
                  </a:schemeClr>
                </a:solidFill>
                <a:latin typeface="Times New Roman" panose="02020603050405020304" pitchFamily="18" charset="0"/>
                <a:cs typeface="Times New Roman" panose="02020603050405020304" pitchFamily="18" charset="0"/>
              </a:rPr>
              <a:t>nhiệt</a:t>
            </a:r>
            <a:r>
              <a:rPr lang="en-US" sz="2200" b="1" dirty="0">
                <a:solidFill>
                  <a:schemeClr val="accent1">
                    <a:lumMod val="75000"/>
                  </a:schemeClr>
                </a:solidFill>
                <a:latin typeface="Times New Roman" panose="02020603050405020304" pitchFamily="18" charset="0"/>
                <a:cs typeface="Times New Roman" panose="02020603050405020304" pitchFamily="18" charset="0"/>
              </a:rPr>
              <a:t> </a:t>
            </a:r>
            <a:r>
              <a:rPr lang="en-US" sz="2200" b="1" dirty="0" err="1">
                <a:solidFill>
                  <a:schemeClr val="accent1">
                    <a:lumMod val="75000"/>
                  </a:schemeClr>
                </a:solidFill>
                <a:latin typeface="Times New Roman" panose="02020603050405020304" pitchFamily="18" charset="0"/>
                <a:cs typeface="Times New Roman" panose="02020603050405020304" pitchFamily="18" charset="0"/>
              </a:rPr>
              <a:t>độ</a:t>
            </a:r>
            <a:r>
              <a:rPr lang="en-US" sz="2200" b="1" dirty="0">
                <a:solidFill>
                  <a:schemeClr val="accent1">
                    <a:lumMod val="75000"/>
                  </a:schemeClr>
                </a:solidFill>
                <a:latin typeface="Times New Roman" panose="02020603050405020304" pitchFamily="18" charset="0"/>
                <a:cs typeface="Times New Roman" panose="02020603050405020304" pitchFamily="18" charset="0"/>
              </a:rPr>
              <a:t> Kelvin</a:t>
            </a:r>
          </a:p>
        </p:txBody>
      </p:sp>
      <p:pic>
        <p:nvPicPr>
          <p:cNvPr id="14" name="Picture 13">
            <a:extLst>
              <a:ext uri="{FF2B5EF4-FFF2-40B4-BE49-F238E27FC236}">
                <a16:creationId xmlns:a16="http://schemas.microsoft.com/office/drawing/2014/main" id="{FB837BBD-0687-A2A3-30A3-614C09EA0444}"/>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l="40749" r="-102" b="15795"/>
          <a:stretch/>
        </p:blipFill>
        <p:spPr>
          <a:xfrm>
            <a:off x="265814" y="876202"/>
            <a:ext cx="2382632" cy="4176480"/>
          </a:xfrm>
          <a:prstGeom prst="rect">
            <a:avLst/>
          </a:prstGeom>
        </p:spPr>
      </p:pic>
      <p:cxnSp>
        <p:nvCxnSpPr>
          <p:cNvPr id="16" name="Connector: Elbow 15">
            <a:extLst>
              <a:ext uri="{FF2B5EF4-FFF2-40B4-BE49-F238E27FC236}">
                <a16:creationId xmlns:a16="http://schemas.microsoft.com/office/drawing/2014/main" id="{78D89EC3-84CD-361A-4C9F-67563C4AF973}"/>
              </a:ext>
            </a:extLst>
          </p:cNvPr>
          <p:cNvCxnSpPr>
            <a:cxnSpLocks/>
            <a:stCxn id="19" idx="0"/>
            <a:endCxn id="4" idx="1"/>
          </p:cNvCxnSpPr>
          <p:nvPr/>
        </p:nvCxnSpPr>
        <p:spPr>
          <a:xfrm rot="5400000" flipH="1" flipV="1">
            <a:off x="2501378" y="1609181"/>
            <a:ext cx="265208" cy="790719"/>
          </a:xfrm>
          <a:prstGeom prst="bentConnector2">
            <a:avLst/>
          </a:prstGeom>
          <a:ln w="19050">
            <a:solidFill>
              <a:srgbClr val="000000"/>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3449F6FC-C1E6-C8F4-9D20-6C2559CBABF9}"/>
              </a:ext>
            </a:extLst>
          </p:cNvPr>
          <p:cNvSpPr/>
          <p:nvPr/>
        </p:nvSpPr>
        <p:spPr>
          <a:xfrm>
            <a:off x="1828800" y="2137144"/>
            <a:ext cx="819646" cy="318977"/>
          </a:xfrm>
          <a:prstGeom prst="ellipse">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FF4724-1112-987F-69CC-CD622A85197B}"/>
              </a:ext>
            </a:extLst>
          </p:cNvPr>
          <p:cNvSpPr txBox="1"/>
          <p:nvPr/>
        </p:nvSpPr>
        <p:spPr>
          <a:xfrm>
            <a:off x="3029342" y="1671881"/>
            <a:ext cx="3249184" cy="400110"/>
          </a:xfrm>
          <a:prstGeom prst="rect">
            <a:avLst/>
          </a:prstGeom>
          <a:noFill/>
        </p:spPr>
        <p:txBody>
          <a:bodyPr wrap="square">
            <a:spAutoFit/>
          </a:bodyPr>
          <a:lstStyle/>
          <a:p>
            <a:pPr marR="0" lvl="0" algn="just" defTabSz="914400" rtl="0" eaLnBrk="1" fontAlgn="auto" latinLnBrk="0" hangingPunct="1">
              <a:spcBef>
                <a:spcPts val="0"/>
              </a:spcBef>
              <a:spcAft>
                <a:spcPts val="800"/>
              </a:spcAft>
              <a:buClr>
                <a:schemeClr val="accent2">
                  <a:lumMod val="50000"/>
                </a:schemeClr>
              </a:buClr>
              <a:buSzTx/>
              <a:tabLst/>
              <a:defRPr/>
            </a:pPr>
            <a:r>
              <a:rPr lang="en-US" sz="20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20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281A0381-CBF5-2007-7109-0EDFAC7150B1}"/>
              </a:ext>
            </a:extLst>
          </p:cNvPr>
          <p:cNvSpPr txBox="1"/>
          <p:nvPr/>
        </p:nvSpPr>
        <p:spPr>
          <a:xfrm>
            <a:off x="3029342" y="2221386"/>
            <a:ext cx="5369442" cy="2114169"/>
          </a:xfrm>
          <a:prstGeom prst="rect">
            <a:avLst/>
          </a:prstGeom>
          <a:noFill/>
        </p:spPr>
        <p:txBody>
          <a:bodyPr wrap="square">
            <a:spAutoFit/>
          </a:bodyPr>
          <a:lstStyle/>
          <a:p>
            <a:pPr algn="just">
              <a:lnSpc>
                <a:spcPct val="170000"/>
              </a:lnSpc>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0,01°C).</a:t>
            </a:r>
            <a:endParaRPr lang="en-US"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C65FCF4-DC6C-0652-4173-2A336B042648}"/>
              </a:ext>
            </a:extLst>
          </p:cNvPr>
          <p:cNvSpPr txBox="1"/>
          <p:nvPr/>
        </p:nvSpPr>
        <p:spPr>
          <a:xfrm>
            <a:off x="3029342" y="924458"/>
            <a:ext cx="4433777" cy="400110"/>
          </a:xfrm>
          <a:prstGeom prst="rect">
            <a:avLst/>
          </a:prstGeom>
          <a:noFill/>
        </p:spPr>
        <p:txBody>
          <a:bodyPr wrap="square">
            <a:spAutoFit/>
          </a:bodyPr>
          <a:lstStyle/>
          <a:p>
            <a:pPr marL="0" marR="0" algn="just">
              <a:spcBef>
                <a:spcPts val="0"/>
              </a:spcBef>
              <a:spcAft>
                <a:spcPts val="8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000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Join_file_134549655">
            <a:hlinkClick r:id="" action="ppaction://media"/>
            <a:extLst>
              <a:ext uri="{FF2B5EF4-FFF2-40B4-BE49-F238E27FC236}">
                <a16:creationId xmlns:a16="http://schemas.microsoft.com/office/drawing/2014/main" id="{ED0477E6-001E-4C9B-A164-D3CB2A60D61B}"/>
              </a:ext>
            </a:extLst>
          </p:cNvPr>
          <p:cNvPicPr>
            <a:picLocks noChangeAspect="1"/>
          </p:cNvPicPr>
          <p:nvPr>
            <a:videoFile r:link="rId1"/>
            <p:extLst>
              <p:ext uri="{DAA4B4D4-6D71-4841-9C94-3DE7FCFB9230}">
                <p14:media xmlns:p14="http://schemas.microsoft.com/office/powerpoint/2010/main" r:embed="rId2">
                  <p14:trim end="3938"/>
                </p14:media>
              </p:ext>
            </p:extLst>
          </p:nvPr>
        </p:nvPicPr>
        <p:blipFill>
          <a:blip r:embed="rId4"/>
          <a:stretch>
            <a:fillRect/>
          </a:stretch>
        </p:blipFill>
        <p:spPr>
          <a:xfrm>
            <a:off x="0" y="0"/>
            <a:ext cx="9144000" cy="5143500"/>
          </a:xfrm>
          <a:prstGeom prst="rect">
            <a:avLst/>
          </a:prstGeom>
        </p:spPr>
      </p:pic>
      <p:sp>
        <p:nvSpPr>
          <p:cNvPr id="12" name="TextBox 11">
            <a:extLst>
              <a:ext uri="{FF2B5EF4-FFF2-40B4-BE49-F238E27FC236}">
                <a16:creationId xmlns:a16="http://schemas.microsoft.com/office/drawing/2014/main" id="{96D374E6-6FBE-AB16-F92A-D29133B3357B}"/>
              </a:ext>
            </a:extLst>
          </p:cNvPr>
          <p:cNvSpPr txBox="1"/>
          <p:nvPr/>
        </p:nvSpPr>
        <p:spPr>
          <a:xfrm>
            <a:off x="1658679" y="2083982"/>
            <a:ext cx="5826642" cy="400110"/>
          </a:xfrm>
          <a:prstGeom prst="rect">
            <a:avLst/>
          </a:prstGeom>
          <a:noFill/>
        </p:spPr>
        <p:txBody>
          <a:bodyPr wrap="square" rtlCol="0">
            <a:spAutoFit/>
          </a:bodyPr>
          <a:lstStyle/>
          <a:p>
            <a:pPr algn="ctr"/>
            <a:r>
              <a:rPr lang="en-US" sz="2000" b="1" dirty="0">
                <a:solidFill>
                  <a:schemeClr val="accent4"/>
                </a:solidFill>
              </a:rPr>
              <a:t>Video </a:t>
            </a:r>
            <a:r>
              <a:rPr lang="en-US" sz="2000" b="1" dirty="0" err="1">
                <a:solidFill>
                  <a:schemeClr val="accent4"/>
                </a:solidFill>
              </a:rPr>
              <a:t>khám</a:t>
            </a:r>
            <a:r>
              <a:rPr lang="en-US" sz="2000" b="1" dirty="0">
                <a:solidFill>
                  <a:schemeClr val="accent4"/>
                </a:solidFill>
              </a:rPr>
              <a:t> </a:t>
            </a:r>
            <a:r>
              <a:rPr lang="en-US" sz="2000" b="1" dirty="0" err="1">
                <a:solidFill>
                  <a:schemeClr val="accent4"/>
                </a:solidFill>
              </a:rPr>
              <a:t>phá</a:t>
            </a:r>
            <a:r>
              <a:rPr lang="en-US" sz="2000" b="1" dirty="0">
                <a:solidFill>
                  <a:schemeClr val="accent4"/>
                </a:solidFill>
              </a:rPr>
              <a:t> </a:t>
            </a:r>
            <a:r>
              <a:rPr lang="en-US" sz="2000" b="1" dirty="0" err="1">
                <a:solidFill>
                  <a:schemeClr val="accent4"/>
                </a:solidFill>
              </a:rPr>
              <a:t>thêm</a:t>
            </a:r>
            <a:r>
              <a:rPr lang="en-US" sz="2000" b="1" dirty="0">
                <a:solidFill>
                  <a:schemeClr val="accent4"/>
                </a:solidFill>
              </a:rPr>
              <a:t> </a:t>
            </a:r>
            <a:r>
              <a:rPr lang="en-US" sz="2000" b="1" dirty="0" err="1">
                <a:solidFill>
                  <a:schemeClr val="accent4"/>
                </a:solidFill>
              </a:rPr>
              <a:t>về</a:t>
            </a:r>
            <a:r>
              <a:rPr lang="en-US" sz="2000" b="1" dirty="0">
                <a:solidFill>
                  <a:schemeClr val="accent4"/>
                </a:solidFill>
              </a:rPr>
              <a:t> </a:t>
            </a:r>
            <a:r>
              <a:rPr lang="en-US" sz="2000" b="1" dirty="0" err="1">
                <a:solidFill>
                  <a:schemeClr val="accent4"/>
                </a:solidFill>
              </a:rPr>
              <a:t>độ</a:t>
            </a:r>
            <a:r>
              <a:rPr lang="en-US" sz="2000" b="1" dirty="0">
                <a:solidFill>
                  <a:schemeClr val="accent4"/>
                </a:solidFill>
              </a:rPr>
              <a:t> </a:t>
            </a:r>
            <a:r>
              <a:rPr lang="en-US" sz="2000" b="1" dirty="0" err="1">
                <a:solidFill>
                  <a:schemeClr val="accent4"/>
                </a:solidFill>
              </a:rPr>
              <a:t>không</a:t>
            </a:r>
            <a:r>
              <a:rPr lang="en-US" sz="2000" b="1" dirty="0">
                <a:solidFill>
                  <a:schemeClr val="accent4"/>
                </a:solidFill>
              </a:rPr>
              <a:t> </a:t>
            </a:r>
            <a:r>
              <a:rPr lang="en-US" sz="2000" b="1" dirty="0" err="1">
                <a:solidFill>
                  <a:schemeClr val="accent4"/>
                </a:solidFill>
              </a:rPr>
              <a:t>tuyệt</a:t>
            </a:r>
            <a:r>
              <a:rPr lang="en-US" sz="2000" b="1" dirty="0">
                <a:solidFill>
                  <a:schemeClr val="accent4"/>
                </a:solidFill>
              </a:rPr>
              <a:t> </a:t>
            </a:r>
            <a:r>
              <a:rPr lang="en-US" sz="2000" b="1" dirty="0" err="1">
                <a:solidFill>
                  <a:schemeClr val="accent4"/>
                </a:solidFill>
              </a:rPr>
              <a:t>đối</a:t>
            </a:r>
            <a:endParaRPr lang="en-US" sz="2000" b="1" dirty="0">
              <a:solidFill>
                <a:schemeClr val="accent4"/>
              </a:solidFill>
            </a:endParaRPr>
          </a:p>
        </p:txBody>
      </p:sp>
    </p:spTree>
    <p:extLst>
      <p:ext uri="{BB962C8B-B14F-4D97-AF65-F5344CB8AC3E}">
        <p14:creationId xmlns:p14="http://schemas.microsoft.com/office/powerpoint/2010/main" val="203341269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49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0D5965-B294-8799-0840-ABA0C8CFFB19}"/>
              </a:ext>
            </a:extLst>
          </p:cNvPr>
          <p:cNvGrpSpPr/>
          <p:nvPr/>
        </p:nvGrpSpPr>
        <p:grpSpPr>
          <a:xfrm>
            <a:off x="502386" y="305019"/>
            <a:ext cx="8139227" cy="2086194"/>
            <a:chOff x="502386" y="485556"/>
            <a:chExt cx="8139227" cy="2086194"/>
          </a:xfrm>
        </p:grpSpPr>
        <p:sp>
          <p:nvSpPr>
            <p:cNvPr id="3" name="Rectangle: Rounded Corners 2">
              <a:extLst>
                <a:ext uri="{FF2B5EF4-FFF2-40B4-BE49-F238E27FC236}">
                  <a16:creationId xmlns:a16="http://schemas.microsoft.com/office/drawing/2014/main" id="{92030450-7B7C-290A-CF28-50BCACB40EDB}"/>
                </a:ext>
              </a:extLst>
            </p:cNvPr>
            <p:cNvSpPr/>
            <p:nvPr/>
          </p:nvSpPr>
          <p:spPr>
            <a:xfrm>
              <a:off x="502387" y="765544"/>
              <a:ext cx="8139226" cy="1806206"/>
            </a:xfrm>
            <a:prstGeom prst="roundRect">
              <a:avLst>
                <a:gd name="adj" fmla="val 13135"/>
              </a:avLst>
            </a:prstGeom>
            <a:solidFill>
              <a:schemeClr val="accent4"/>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6411FF7-668D-2063-E263-E8EF0281A3DC}"/>
                </a:ext>
              </a:extLst>
            </p:cNvPr>
            <p:cNvSpPr txBox="1"/>
            <p:nvPr/>
          </p:nvSpPr>
          <p:spPr>
            <a:xfrm>
              <a:off x="568841" y="1045531"/>
              <a:ext cx="8006317" cy="1420325"/>
            </a:xfrm>
            <a:prstGeom prst="rect">
              <a:avLst/>
            </a:prstGeom>
            <a:noFill/>
          </p:spPr>
          <p:txBody>
            <a:bodyPr wrap="square">
              <a:spAutoFit/>
            </a:bodyPr>
            <a:lstStyle/>
            <a:p>
              <a:pPr algn="just">
                <a:lnSpc>
                  <a:spcPct val="150000"/>
                </a:lnSpc>
              </a:pPr>
              <a:r>
                <a:rPr lang="vi-VN" sz="2000" dirty="0">
                  <a:latin typeface="+mj-lt"/>
                </a:rPr>
                <a:t>Chuyển đổi nhiệt độ:</a:t>
              </a:r>
            </a:p>
            <a:p>
              <a:pPr algn="just">
                <a:lnSpc>
                  <a:spcPct val="150000"/>
                </a:lnSpc>
              </a:pPr>
              <a:r>
                <a:rPr lang="vi-VN" sz="2000" dirty="0">
                  <a:latin typeface="+mj-lt"/>
                </a:rPr>
                <a:t>a) Từ thang Celsius sang thang Kelvin: 270</a:t>
              </a:r>
              <a:r>
                <a:rPr lang="en-US" sz="2000" baseline="30000" dirty="0">
                  <a:latin typeface="+mj-lt"/>
                </a:rPr>
                <a:t>o</a:t>
              </a:r>
              <a:r>
                <a:rPr lang="vi-VN" sz="2000" dirty="0">
                  <a:latin typeface="+mj-lt"/>
                </a:rPr>
                <a:t>C; -270</a:t>
              </a:r>
              <a:r>
                <a:rPr lang="en-US" sz="2000" baseline="30000" dirty="0">
                  <a:latin typeface="+mj-lt"/>
                </a:rPr>
                <a:t>o</a:t>
              </a:r>
              <a:r>
                <a:rPr lang="vi-VN" sz="2000" dirty="0">
                  <a:latin typeface="+mj-lt"/>
                </a:rPr>
                <a:t>C; 500</a:t>
              </a:r>
              <a:r>
                <a:rPr lang="en-US" sz="2000" baseline="30000" dirty="0">
                  <a:latin typeface="+mj-lt"/>
                </a:rPr>
                <a:t>o</a:t>
              </a:r>
              <a:r>
                <a:rPr lang="vi-VN" sz="2000" dirty="0">
                  <a:latin typeface="+mj-lt"/>
                </a:rPr>
                <a:t>C.</a:t>
              </a:r>
            </a:p>
            <a:p>
              <a:pPr algn="just">
                <a:lnSpc>
                  <a:spcPct val="150000"/>
                </a:lnSpc>
              </a:pPr>
              <a:r>
                <a:rPr lang="vi-VN" sz="2000" dirty="0">
                  <a:latin typeface="+mj-lt"/>
                </a:rPr>
                <a:t>b) Từ thang Kelvin sang thang Celsius: 0 K; 500 K; 1000 K.</a:t>
              </a:r>
            </a:p>
          </p:txBody>
        </p:sp>
        <p:sp>
          <p:nvSpPr>
            <p:cNvPr id="5" name="Rectangle: Rounded Corners 4">
              <a:extLst>
                <a:ext uri="{FF2B5EF4-FFF2-40B4-BE49-F238E27FC236}">
                  <a16:creationId xmlns:a16="http://schemas.microsoft.com/office/drawing/2014/main" id="{9A79DE34-8A2C-5A16-3DBE-98C99AE6DC87}"/>
                </a:ext>
              </a:extLst>
            </p:cNvPr>
            <p:cNvSpPr/>
            <p:nvPr/>
          </p:nvSpPr>
          <p:spPr>
            <a:xfrm>
              <a:off x="502386" y="485556"/>
              <a:ext cx="3091419" cy="559975"/>
            </a:xfrm>
            <a:prstGeom prst="roundRect">
              <a:avLst/>
            </a:prstGeom>
            <a:solidFill>
              <a:srgbClr val="577590"/>
            </a:solidFill>
            <a:ln w="19050">
              <a:solidFill>
                <a:schemeClr val="accent5"/>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4"/>
                  </a:solidFill>
                  <a:latin typeface="Arial" panose="020B0604020202020204" pitchFamily="34" charset="0"/>
                  <a:cs typeface="Arial" panose="020B0604020202020204" pitchFamily="34" charset="0"/>
                </a:rPr>
                <a:t>Câu</a:t>
              </a:r>
              <a:r>
                <a:rPr lang="en-US" sz="2000" b="1" dirty="0">
                  <a:solidFill>
                    <a:schemeClr val="accent4"/>
                  </a:solidFill>
                  <a:latin typeface="Arial" panose="020B0604020202020204" pitchFamily="34" charset="0"/>
                  <a:cs typeface="Arial" panose="020B0604020202020204" pitchFamily="34" charset="0"/>
                </a:rPr>
                <a:t> </a:t>
              </a:r>
              <a:r>
                <a:rPr lang="en-US" sz="2000" b="1" dirty="0" err="1">
                  <a:solidFill>
                    <a:schemeClr val="accent4"/>
                  </a:solidFill>
                  <a:latin typeface="Arial" panose="020B0604020202020204" pitchFamily="34" charset="0"/>
                  <a:cs typeface="Arial" panose="020B0604020202020204" pitchFamily="34" charset="0"/>
                </a:rPr>
                <a:t>hỏi</a:t>
              </a:r>
              <a:r>
                <a:rPr lang="en-US" sz="2000" b="1" dirty="0">
                  <a:solidFill>
                    <a:schemeClr val="accent4"/>
                  </a:solidFill>
                  <a:latin typeface="Arial" panose="020B0604020202020204" pitchFamily="34" charset="0"/>
                  <a:cs typeface="Arial" panose="020B0604020202020204" pitchFamily="34" charset="0"/>
                </a:rPr>
                <a:t> 1 (SGK - tr.19)</a:t>
              </a:r>
            </a:p>
          </p:txBody>
        </p:sp>
      </p:grpSp>
      <p:grpSp>
        <p:nvGrpSpPr>
          <p:cNvPr id="6" name="Group 9">
            <a:extLst>
              <a:ext uri="{FF2B5EF4-FFF2-40B4-BE49-F238E27FC236}">
                <a16:creationId xmlns:a16="http://schemas.microsoft.com/office/drawing/2014/main" id="{FB3208D8-D749-E3C4-A710-A357FF96FF05}"/>
              </a:ext>
            </a:extLst>
          </p:cNvPr>
          <p:cNvGrpSpPr/>
          <p:nvPr/>
        </p:nvGrpSpPr>
        <p:grpSpPr>
          <a:xfrm>
            <a:off x="3593805" y="2486829"/>
            <a:ext cx="1637414" cy="1021916"/>
            <a:chOff x="-249551" y="2"/>
            <a:chExt cx="4803651" cy="2997976"/>
          </a:xfrm>
        </p:grpSpPr>
        <p:sp>
          <p:nvSpPr>
            <p:cNvPr id="7" name="Freeform 10">
              <a:extLst>
                <a:ext uri="{FF2B5EF4-FFF2-40B4-BE49-F238E27FC236}">
                  <a16:creationId xmlns:a16="http://schemas.microsoft.com/office/drawing/2014/main" id="{3F6B8A72-159B-4ACF-096A-1C96092993CB}"/>
                </a:ext>
              </a:extLst>
            </p:cNvPr>
            <p:cNvSpPr/>
            <p:nvPr/>
          </p:nvSpPr>
          <p:spPr>
            <a:xfrm flipH="1">
              <a:off x="-249551" y="2"/>
              <a:ext cx="4803651" cy="2997976"/>
            </a:xfrm>
            <a:custGeom>
              <a:avLst/>
              <a:gdLst/>
              <a:ahLst/>
              <a:cxnLst/>
              <a:rect l="l" t="t" r="r" b="b"/>
              <a:pathLst>
                <a:path w="6216768" h="4911247">
                  <a:moveTo>
                    <a:pt x="6216768" y="0"/>
                  </a:moveTo>
                  <a:lnTo>
                    <a:pt x="0" y="0"/>
                  </a:lnTo>
                  <a:lnTo>
                    <a:pt x="0" y="4911247"/>
                  </a:lnTo>
                  <a:lnTo>
                    <a:pt x="6216768" y="4911247"/>
                  </a:lnTo>
                  <a:lnTo>
                    <a:pt x="6216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11">
              <a:extLst>
                <a:ext uri="{FF2B5EF4-FFF2-40B4-BE49-F238E27FC236}">
                  <a16:creationId xmlns:a16="http://schemas.microsoft.com/office/drawing/2014/main" id="{5E3B8890-6456-19A5-ECBD-33A3B62FA5A3}"/>
                </a:ext>
              </a:extLst>
            </p:cNvPr>
            <p:cNvSpPr txBox="1"/>
            <p:nvPr/>
          </p:nvSpPr>
          <p:spPr>
            <a:xfrm>
              <a:off x="746936" y="760312"/>
              <a:ext cx="2767336" cy="902920"/>
            </a:xfrm>
            <a:prstGeom prst="rect">
              <a:avLst/>
            </a:prstGeom>
          </p:spPr>
          <p:txBody>
            <a:bodyPr wrap="square" lIns="0" tIns="0" rIns="0" bIns="0" rtlCol="0" anchor="t">
              <a:spAutoFit/>
            </a:bodyPr>
            <a:lstStyle/>
            <a:p>
              <a:pPr algn="ctr">
                <a:spcBef>
                  <a:spcPct val="0"/>
                </a:spcBef>
                <a:buClrTx/>
                <a:buFontTx/>
                <a:buNone/>
              </a:pPr>
              <a:r>
                <a:rPr lang="en-US" sz="2000" b="1" kern="1200" dirty="0" err="1">
                  <a:latin typeface="Arial" panose="020B0604020202020204" pitchFamily="34" charset="0"/>
                  <a:ea typeface="+mn-ea"/>
                  <a:cs typeface="Arial" panose="020B0604020202020204" pitchFamily="34" charset="0"/>
                </a:rPr>
                <a:t>Bài</a:t>
              </a:r>
              <a:r>
                <a:rPr lang="en-US" sz="2000" b="1" kern="1200" dirty="0">
                  <a:latin typeface="Arial" panose="020B0604020202020204" pitchFamily="34" charset="0"/>
                  <a:ea typeface="+mn-ea"/>
                  <a:cs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rPr>
                <a:t>làm</a:t>
              </a:r>
              <a:endParaRPr lang="en-US" sz="2000" b="1" kern="1200" dirty="0">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ED65F10C-E823-1DF2-2F98-4F6341EEE149}"/>
              </a:ext>
            </a:extLst>
          </p:cNvPr>
          <p:cNvSpPr txBox="1"/>
          <p:nvPr/>
        </p:nvSpPr>
        <p:spPr>
          <a:xfrm>
            <a:off x="237160" y="3391240"/>
            <a:ext cx="4572000" cy="1566070"/>
          </a:xfrm>
          <a:prstGeom prst="rect">
            <a:avLst/>
          </a:prstGeom>
          <a:noFill/>
        </p:spPr>
        <p:txBody>
          <a:bodyPr wrap="square">
            <a:spAutoFit/>
          </a:bodyPr>
          <a:lstStyle/>
          <a:p>
            <a:pPr marL="0" marR="0" algn="just">
              <a:lnSpc>
                <a:spcPct val="150000"/>
              </a:lnSpc>
              <a:spcBef>
                <a:spcPts val="0"/>
              </a:spcBef>
              <a:spcAft>
                <a:spcPts val="800"/>
              </a:spcAft>
            </a:pPr>
            <a:r>
              <a:rPr lang="en-US" sz="1900" dirty="0">
                <a:effectLst/>
                <a:latin typeface="Arial" panose="020B0604020202020204" pitchFamily="34" charset="0"/>
                <a:ea typeface="Calibri" panose="020F0502020204030204" pitchFamily="34" charset="0"/>
                <a:cs typeface="Arial" panose="020B0604020202020204" pitchFamily="34" charset="0"/>
              </a:rPr>
              <a:t>a) 270°C = 270 + 273,15 = 543,15 K;</a:t>
            </a:r>
          </a:p>
          <a:p>
            <a:pPr marL="0" marR="0" algn="just">
              <a:lnSpc>
                <a:spcPct val="150000"/>
              </a:lnSpc>
              <a:spcBef>
                <a:spcPts val="0"/>
              </a:spcBef>
              <a:spcAft>
                <a:spcPts val="800"/>
              </a:spcAft>
            </a:pPr>
            <a:r>
              <a:rPr lang="en-US" sz="1900" dirty="0">
                <a:effectLst/>
                <a:latin typeface="Arial" panose="020B0604020202020204" pitchFamily="34" charset="0"/>
                <a:ea typeface="Calibri" panose="020F0502020204030204" pitchFamily="34" charset="0"/>
                <a:cs typeface="Arial" panose="020B0604020202020204" pitchFamily="34" charset="0"/>
              </a:rPr>
              <a:t>   -270°C = -270 + 273,15 = 3,15 K;</a:t>
            </a:r>
          </a:p>
          <a:p>
            <a:pPr marL="0" marR="0" algn="just">
              <a:lnSpc>
                <a:spcPct val="150000"/>
              </a:lnSpc>
              <a:spcBef>
                <a:spcPts val="0"/>
              </a:spcBef>
              <a:spcAft>
                <a:spcPts val="800"/>
              </a:spcAft>
            </a:pPr>
            <a:r>
              <a:rPr lang="en-US" sz="1900" dirty="0">
                <a:effectLst/>
                <a:latin typeface="Arial" panose="020B0604020202020204" pitchFamily="34" charset="0"/>
                <a:ea typeface="Calibri" panose="020F0502020204030204" pitchFamily="34" charset="0"/>
                <a:cs typeface="Arial" panose="020B0604020202020204" pitchFamily="34" charset="0"/>
              </a:rPr>
              <a:t>   500°C = 500 + 273,15 = 773,15 K.</a:t>
            </a:r>
          </a:p>
        </p:txBody>
      </p:sp>
      <p:sp>
        <p:nvSpPr>
          <p:cNvPr id="11" name="TextBox 10">
            <a:extLst>
              <a:ext uri="{FF2B5EF4-FFF2-40B4-BE49-F238E27FC236}">
                <a16:creationId xmlns:a16="http://schemas.microsoft.com/office/drawing/2014/main" id="{E0BAE62E-F119-7D34-A4B7-499556F5F236}"/>
              </a:ext>
            </a:extLst>
          </p:cNvPr>
          <p:cNvSpPr txBox="1"/>
          <p:nvPr/>
        </p:nvSpPr>
        <p:spPr>
          <a:xfrm>
            <a:off x="4710223" y="3391240"/>
            <a:ext cx="4433777" cy="1566070"/>
          </a:xfrm>
          <a:prstGeom prst="rect">
            <a:avLst/>
          </a:prstGeom>
          <a:noFill/>
        </p:spPr>
        <p:txBody>
          <a:bodyPr wrap="square">
            <a:spAutoFit/>
          </a:bodyPr>
          <a:lstStyle/>
          <a:p>
            <a:pPr marL="0" marR="0" algn="just">
              <a:lnSpc>
                <a:spcPct val="150000"/>
              </a:lnSpc>
              <a:spcBef>
                <a:spcPts val="0"/>
              </a:spcBef>
              <a:spcAft>
                <a:spcPts val="800"/>
              </a:spcAft>
            </a:pPr>
            <a:r>
              <a:rPr lang="en-US" sz="1900" dirty="0">
                <a:latin typeface="Arial" panose="020B0604020202020204" pitchFamily="34" charset="0"/>
                <a:ea typeface="Calibri" panose="020F0502020204030204" pitchFamily="34" charset="0"/>
                <a:cs typeface="Arial" panose="020B0604020202020204" pitchFamily="34" charset="0"/>
              </a:rPr>
              <a:t>b</a:t>
            </a:r>
            <a:r>
              <a:rPr lang="en-US" sz="1900" dirty="0">
                <a:effectLst/>
                <a:latin typeface="Arial" panose="020B0604020202020204" pitchFamily="34" charset="0"/>
                <a:ea typeface="Calibri" panose="020F0502020204030204" pitchFamily="34" charset="0"/>
                <a:cs typeface="Arial" panose="020B0604020202020204" pitchFamily="34" charset="0"/>
              </a:rPr>
              <a:t>) 0 K = 0 – 273,15 = -273,1°C;</a:t>
            </a:r>
          </a:p>
          <a:p>
            <a:pPr marL="0" marR="0" algn="just">
              <a:lnSpc>
                <a:spcPct val="150000"/>
              </a:lnSpc>
              <a:spcBef>
                <a:spcPts val="0"/>
              </a:spcBef>
              <a:spcAft>
                <a:spcPts val="800"/>
              </a:spcAft>
            </a:pPr>
            <a:r>
              <a:rPr lang="en-US" sz="1900" dirty="0">
                <a:effectLst/>
                <a:latin typeface="Arial" panose="020B0604020202020204" pitchFamily="34" charset="0"/>
                <a:ea typeface="Calibri" panose="020F0502020204030204" pitchFamily="34" charset="0"/>
                <a:cs typeface="Arial" panose="020B0604020202020204" pitchFamily="34" charset="0"/>
              </a:rPr>
              <a:t>    500 K = 500 – 273,15 = 226,85°C;</a:t>
            </a:r>
          </a:p>
          <a:p>
            <a:pPr marL="0" marR="0" algn="just">
              <a:lnSpc>
                <a:spcPct val="150000"/>
              </a:lnSpc>
              <a:spcBef>
                <a:spcPts val="0"/>
              </a:spcBef>
              <a:spcAft>
                <a:spcPts val="800"/>
              </a:spcAft>
            </a:pPr>
            <a:r>
              <a:rPr lang="en-US" sz="1900" dirty="0">
                <a:effectLst/>
                <a:latin typeface="Arial" panose="020B0604020202020204" pitchFamily="34" charset="0"/>
                <a:ea typeface="Calibri" panose="020F0502020204030204" pitchFamily="34" charset="0"/>
                <a:cs typeface="Arial" panose="020B0604020202020204" pitchFamily="34" charset="0"/>
              </a:rPr>
              <a:t>   1000 K = 1000 – 273,15 = 726,85°C.</a:t>
            </a:r>
          </a:p>
        </p:txBody>
      </p:sp>
    </p:spTree>
    <p:extLst>
      <p:ext uri="{BB962C8B-B14F-4D97-AF65-F5344CB8AC3E}">
        <p14:creationId xmlns:p14="http://schemas.microsoft.com/office/powerpoint/2010/main" val="11102911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E29242-1DFD-C497-81E5-9CB2639FCD29}"/>
              </a:ext>
            </a:extLst>
          </p:cNvPr>
          <p:cNvGrpSpPr/>
          <p:nvPr/>
        </p:nvGrpSpPr>
        <p:grpSpPr>
          <a:xfrm>
            <a:off x="502386" y="453875"/>
            <a:ext cx="8139227" cy="1757697"/>
            <a:chOff x="502386" y="485556"/>
            <a:chExt cx="8139227" cy="1757697"/>
          </a:xfrm>
        </p:grpSpPr>
        <p:sp>
          <p:nvSpPr>
            <p:cNvPr id="3" name="Rectangle: Rounded Corners 2">
              <a:extLst>
                <a:ext uri="{FF2B5EF4-FFF2-40B4-BE49-F238E27FC236}">
                  <a16:creationId xmlns:a16="http://schemas.microsoft.com/office/drawing/2014/main" id="{70D68671-A998-7457-B2A7-C9B405D68CEC}"/>
                </a:ext>
              </a:extLst>
            </p:cNvPr>
            <p:cNvSpPr/>
            <p:nvPr/>
          </p:nvSpPr>
          <p:spPr>
            <a:xfrm>
              <a:off x="502387" y="765544"/>
              <a:ext cx="8139226" cy="1477709"/>
            </a:xfrm>
            <a:prstGeom prst="roundRect">
              <a:avLst>
                <a:gd name="adj" fmla="val 13135"/>
              </a:avLst>
            </a:prstGeom>
            <a:solidFill>
              <a:schemeClr val="accent4"/>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165AB20-E9EB-4A8E-F938-7216ACAD0B99}"/>
                </a:ext>
              </a:extLst>
            </p:cNvPr>
            <p:cNvSpPr txBox="1"/>
            <p:nvPr/>
          </p:nvSpPr>
          <p:spPr>
            <a:xfrm>
              <a:off x="789467" y="1108672"/>
              <a:ext cx="7565066" cy="958660"/>
            </a:xfrm>
            <a:prstGeom prst="rect">
              <a:avLst/>
            </a:prstGeom>
            <a:noFill/>
          </p:spPr>
          <p:txBody>
            <a:bodyPr wrap="square">
              <a:spAutoFit/>
            </a:bodyPr>
            <a:lstStyle/>
            <a:p>
              <a:pPr algn="just">
                <a:lnSpc>
                  <a:spcPct val="150000"/>
                </a:lnSpc>
              </a:pPr>
              <a:r>
                <a:rPr lang="vi-VN" sz="2000" dirty="0">
                  <a:latin typeface="Times New Roman" panose="02020603050405020304" pitchFamily="18" charset="0"/>
                  <a:cs typeface="Times New Roman" panose="02020603050405020304" pitchFamily="18" charset="0"/>
                </a:rPr>
                <a:t>Một vật được làm lạnh từ 100</a:t>
              </a:r>
              <a:r>
                <a:rPr lang="en-US" sz="2000" baseline="30000" dirty="0">
                  <a:latin typeface="Times New Roman" panose="02020603050405020304" pitchFamily="18" charset="0"/>
                  <a:cs typeface="Times New Roman" panose="02020603050405020304" pitchFamily="18" charset="0"/>
                </a:rPr>
                <a:t>o</a:t>
              </a:r>
              <a:r>
                <a:rPr lang="vi-VN" sz="2000" dirty="0">
                  <a:latin typeface="Times New Roman" panose="02020603050405020304" pitchFamily="18" charset="0"/>
                  <a:cs typeface="Times New Roman" panose="02020603050405020304" pitchFamily="18" charset="0"/>
                </a:rPr>
                <a:t>C xuống 0</a:t>
              </a:r>
              <a:r>
                <a:rPr lang="en-US" sz="2000" baseline="30000" dirty="0">
                  <a:latin typeface="Times New Roman" panose="02020603050405020304" pitchFamily="18" charset="0"/>
                  <a:cs typeface="Times New Roman" panose="02020603050405020304" pitchFamily="18" charset="0"/>
                </a:rPr>
                <a:t>o</a:t>
              </a:r>
              <a:r>
                <a:rPr lang="vi-VN" sz="2000" dirty="0">
                  <a:latin typeface="Times New Roman" panose="02020603050405020304" pitchFamily="18" charset="0"/>
                  <a:cs typeface="Times New Roman" panose="02020603050405020304" pitchFamily="18" charset="0"/>
                </a:rPr>
                <a:t>C. Hỏi nhiệt độ của vật theo thang Kelvin giảm đi bao nhiêu độ?</a:t>
              </a:r>
            </a:p>
          </p:txBody>
        </p:sp>
        <p:sp>
          <p:nvSpPr>
            <p:cNvPr id="5" name="Rectangle: Rounded Corners 4">
              <a:extLst>
                <a:ext uri="{FF2B5EF4-FFF2-40B4-BE49-F238E27FC236}">
                  <a16:creationId xmlns:a16="http://schemas.microsoft.com/office/drawing/2014/main" id="{BA44AA9A-F618-30F6-66A0-2E5F87BA48FC}"/>
                </a:ext>
              </a:extLst>
            </p:cNvPr>
            <p:cNvSpPr/>
            <p:nvPr/>
          </p:nvSpPr>
          <p:spPr>
            <a:xfrm>
              <a:off x="502386" y="485556"/>
              <a:ext cx="3091419" cy="559975"/>
            </a:xfrm>
            <a:prstGeom prst="roundRect">
              <a:avLst/>
            </a:prstGeom>
            <a:solidFill>
              <a:srgbClr val="577590"/>
            </a:solidFill>
            <a:ln w="19050">
              <a:solidFill>
                <a:schemeClr val="accent5"/>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4"/>
                  </a:solidFill>
                  <a:latin typeface="Arial" panose="020B0604020202020204" pitchFamily="34" charset="0"/>
                  <a:cs typeface="Arial" panose="020B0604020202020204" pitchFamily="34" charset="0"/>
                </a:rPr>
                <a:t>Câu</a:t>
              </a:r>
              <a:r>
                <a:rPr lang="en-US" sz="2000" b="1" dirty="0">
                  <a:solidFill>
                    <a:schemeClr val="accent4"/>
                  </a:solidFill>
                  <a:latin typeface="Arial" panose="020B0604020202020204" pitchFamily="34" charset="0"/>
                  <a:cs typeface="Arial" panose="020B0604020202020204" pitchFamily="34" charset="0"/>
                </a:rPr>
                <a:t> </a:t>
              </a:r>
              <a:r>
                <a:rPr lang="en-US" sz="2000" b="1" dirty="0" err="1">
                  <a:solidFill>
                    <a:schemeClr val="accent4"/>
                  </a:solidFill>
                  <a:latin typeface="Arial" panose="020B0604020202020204" pitchFamily="34" charset="0"/>
                  <a:cs typeface="Arial" panose="020B0604020202020204" pitchFamily="34" charset="0"/>
                </a:rPr>
                <a:t>hỏi</a:t>
              </a:r>
              <a:r>
                <a:rPr lang="en-US" sz="2000" b="1" dirty="0">
                  <a:solidFill>
                    <a:schemeClr val="accent4"/>
                  </a:solidFill>
                  <a:latin typeface="Arial" panose="020B0604020202020204" pitchFamily="34" charset="0"/>
                  <a:cs typeface="Arial" panose="020B0604020202020204" pitchFamily="34" charset="0"/>
                </a:rPr>
                <a:t> 2 (SGK - tr.19)</a:t>
              </a:r>
            </a:p>
          </p:txBody>
        </p:sp>
      </p:grpSp>
      <p:sp>
        <p:nvSpPr>
          <p:cNvPr id="11" name="Freeform 15">
            <a:extLst>
              <a:ext uri="{FF2B5EF4-FFF2-40B4-BE49-F238E27FC236}">
                <a16:creationId xmlns:a16="http://schemas.microsoft.com/office/drawing/2014/main" id="{3ECAC371-C163-18A1-9E77-E1A70132639C}"/>
              </a:ext>
            </a:extLst>
          </p:cNvPr>
          <p:cNvSpPr/>
          <p:nvPr/>
        </p:nvSpPr>
        <p:spPr>
          <a:xfrm>
            <a:off x="5947327" y="2634858"/>
            <a:ext cx="2297155" cy="2192548"/>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4993" r="-24993"/>
            </a:stretch>
          </a:blipFill>
          <a:ln w="19050">
            <a:solidFill>
              <a:schemeClr val="tx1"/>
            </a:solidFill>
          </a:ln>
        </p:spPr>
        <p:txBody>
          <a:bodyPr/>
          <a:lstStyle/>
          <a:p>
            <a:endParaRPr lang="en-US"/>
          </a:p>
        </p:txBody>
      </p:sp>
      <p:sp>
        <p:nvSpPr>
          <p:cNvPr id="14" name="Freeform 11">
            <a:extLst>
              <a:ext uri="{FF2B5EF4-FFF2-40B4-BE49-F238E27FC236}">
                <a16:creationId xmlns:a16="http://schemas.microsoft.com/office/drawing/2014/main" id="{95DD7663-A3CA-7035-86BC-D0AB705B10B9}"/>
              </a:ext>
            </a:extLst>
          </p:cNvPr>
          <p:cNvSpPr/>
          <p:nvPr/>
        </p:nvSpPr>
        <p:spPr>
          <a:xfrm>
            <a:off x="899517" y="2634858"/>
            <a:ext cx="2297155" cy="2192547"/>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9902" r="-39521"/>
            </a:stretch>
          </a:blipFill>
          <a:ln w="19050">
            <a:solidFill>
              <a:schemeClr val="tx1"/>
            </a:solidFill>
          </a:ln>
        </p:spPr>
        <p:txBody>
          <a:bodyPr/>
          <a:lstStyle/>
          <a:p>
            <a:endParaRPr lang="en-US"/>
          </a:p>
        </p:txBody>
      </p:sp>
      <p:sp>
        <p:nvSpPr>
          <p:cNvPr id="17" name="Freeform 11">
            <a:extLst>
              <a:ext uri="{FF2B5EF4-FFF2-40B4-BE49-F238E27FC236}">
                <a16:creationId xmlns:a16="http://schemas.microsoft.com/office/drawing/2014/main" id="{601E1C18-B66E-DEEF-5E3F-9AD61E27907B}"/>
              </a:ext>
            </a:extLst>
          </p:cNvPr>
          <p:cNvSpPr/>
          <p:nvPr/>
        </p:nvSpPr>
        <p:spPr>
          <a:xfrm>
            <a:off x="3626794" y="3423684"/>
            <a:ext cx="1890411" cy="642825"/>
          </a:xfrm>
          <a:custGeom>
            <a:avLst/>
            <a:gdLst/>
            <a:ahLst/>
            <a:cxnLst/>
            <a:rect l="l" t="t" r="r" b="b"/>
            <a:pathLst>
              <a:path w="2026139" h="736568">
                <a:moveTo>
                  <a:pt x="2026139" y="368284"/>
                </a:moveTo>
                <a:lnTo>
                  <a:pt x="1619739" y="0"/>
                </a:lnTo>
                <a:lnTo>
                  <a:pt x="1619739" y="203200"/>
                </a:lnTo>
                <a:lnTo>
                  <a:pt x="0" y="203200"/>
                </a:lnTo>
                <a:lnTo>
                  <a:pt x="0" y="533368"/>
                </a:lnTo>
                <a:lnTo>
                  <a:pt x="1619739" y="533368"/>
                </a:lnTo>
                <a:lnTo>
                  <a:pt x="1619739" y="736568"/>
                </a:lnTo>
                <a:lnTo>
                  <a:pt x="2026139" y="368284"/>
                </a:lnTo>
                <a:close/>
              </a:path>
            </a:pathLst>
          </a:custGeom>
          <a:solidFill>
            <a:schemeClr val="bg2"/>
          </a:solidFill>
          <a:ln w="19050" cap="sq">
            <a:solidFill>
              <a:srgbClr val="262627"/>
            </a:solidFill>
            <a:prstDash val="solid"/>
            <a:miter/>
          </a:ln>
        </p:spPr>
        <p:txBody>
          <a:bodyPr/>
          <a:lstStyle/>
          <a:p>
            <a:endParaRPr lang="en-US"/>
          </a:p>
        </p:txBody>
      </p:sp>
      <p:sp>
        <p:nvSpPr>
          <p:cNvPr id="18" name="TextBox 12">
            <a:extLst>
              <a:ext uri="{FF2B5EF4-FFF2-40B4-BE49-F238E27FC236}">
                <a16:creationId xmlns:a16="http://schemas.microsoft.com/office/drawing/2014/main" id="{B79EE06E-5694-80C8-2773-BBE174123139}"/>
              </a:ext>
            </a:extLst>
          </p:cNvPr>
          <p:cNvSpPr txBox="1"/>
          <p:nvPr/>
        </p:nvSpPr>
        <p:spPr>
          <a:xfrm>
            <a:off x="3785190" y="3520555"/>
            <a:ext cx="1795617" cy="354650"/>
          </a:xfrm>
          <a:prstGeom prst="rect">
            <a:avLst/>
          </a:prstGeom>
        </p:spPr>
        <p:txBody>
          <a:bodyPr lIns="50800" tIns="50800" rIns="50800" bIns="50800" rtlCol="0" anchor="ctr"/>
          <a:lstStyle/>
          <a:p>
            <a:pPr algn="ctr">
              <a:lnSpc>
                <a:spcPts val="2659"/>
              </a:lnSpc>
              <a:buClrTx/>
              <a:buFontTx/>
              <a:buNone/>
            </a:pPr>
            <a:endParaRPr sz="1800" kern="1200">
              <a:solidFill>
                <a:prstClr val="black"/>
              </a:solidFill>
              <a:latin typeface="Calibri"/>
              <a:ea typeface="+mn-ea"/>
              <a:cs typeface="+mn-cs"/>
            </a:endParaRPr>
          </a:p>
        </p:txBody>
      </p:sp>
      <p:sp>
        <p:nvSpPr>
          <p:cNvPr id="20" name="TextBox 19">
            <a:extLst>
              <a:ext uri="{FF2B5EF4-FFF2-40B4-BE49-F238E27FC236}">
                <a16:creationId xmlns:a16="http://schemas.microsoft.com/office/drawing/2014/main" id="{94A654BC-235C-F8AB-A300-2872F4D708CF}"/>
              </a:ext>
            </a:extLst>
          </p:cNvPr>
          <p:cNvSpPr txBox="1"/>
          <p:nvPr/>
        </p:nvSpPr>
        <p:spPr>
          <a:xfrm>
            <a:off x="3401133" y="2894480"/>
            <a:ext cx="2179674" cy="430887"/>
          </a:xfrm>
          <a:prstGeom prst="rect">
            <a:avLst/>
          </a:prstGeom>
          <a:noFill/>
        </p:spPr>
        <p:txBody>
          <a:bodyPr wrap="square">
            <a:spAutoFit/>
          </a:bodyPr>
          <a:lstStyle/>
          <a:p>
            <a:pPr algn="ctr"/>
            <a:r>
              <a:rPr lang="en-US" sz="2200" b="1" dirty="0" err="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G</a:t>
            </a:r>
            <a:r>
              <a:rPr lang="en-US" sz="2200" b="1" dirty="0" err="1">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rPr>
              <a:t>iảm</a:t>
            </a:r>
            <a:r>
              <a:rPr lang="en-US" sz="2200" b="1"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err="1">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rPr>
              <a:t>đi</a:t>
            </a:r>
            <a:r>
              <a:rPr lang="en-US" sz="2200" b="1"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rPr>
              <a:t> 100 K</a:t>
            </a:r>
            <a:endParaRPr lang="en-US" sz="22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07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03944C-14F2-0922-0041-3F6B13E2C0D8}"/>
              </a:ext>
            </a:extLst>
          </p:cNvPr>
          <p:cNvGrpSpPr/>
          <p:nvPr/>
        </p:nvGrpSpPr>
        <p:grpSpPr>
          <a:xfrm>
            <a:off x="251193" y="326285"/>
            <a:ext cx="8641614" cy="1385559"/>
            <a:chOff x="502386" y="485556"/>
            <a:chExt cx="8641614" cy="1385559"/>
          </a:xfrm>
        </p:grpSpPr>
        <p:sp>
          <p:nvSpPr>
            <p:cNvPr id="3" name="Rectangle: Rounded Corners 2">
              <a:extLst>
                <a:ext uri="{FF2B5EF4-FFF2-40B4-BE49-F238E27FC236}">
                  <a16:creationId xmlns:a16="http://schemas.microsoft.com/office/drawing/2014/main" id="{32D341D3-65EF-8923-BEFB-7AE72283A712}"/>
                </a:ext>
              </a:extLst>
            </p:cNvPr>
            <p:cNvSpPr/>
            <p:nvPr/>
          </p:nvSpPr>
          <p:spPr>
            <a:xfrm>
              <a:off x="502386" y="765545"/>
              <a:ext cx="8641613" cy="1105570"/>
            </a:xfrm>
            <a:prstGeom prst="roundRect">
              <a:avLst>
                <a:gd name="adj" fmla="val 13135"/>
              </a:avLst>
            </a:prstGeom>
            <a:solidFill>
              <a:schemeClr val="accent4"/>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46B2C2C-BDC8-0E6E-D1F3-C48409C709EB}"/>
                </a:ext>
              </a:extLst>
            </p:cNvPr>
            <p:cNvSpPr txBox="1"/>
            <p:nvPr/>
          </p:nvSpPr>
          <p:spPr>
            <a:xfrm>
              <a:off x="502386" y="1244282"/>
              <a:ext cx="8641614" cy="400110"/>
            </a:xfrm>
            <a:prstGeom prst="rect">
              <a:avLst/>
            </a:prstGeom>
            <a:noFill/>
          </p:spPr>
          <p:txBody>
            <a:bodyPr wrap="square">
              <a:spAutoFit/>
            </a:bodyPr>
            <a:lstStyle/>
            <a:p>
              <a:pPr marL="0" marR="0" algn="ctr">
                <a:spcBef>
                  <a:spcPts val="0"/>
                </a:spcBef>
                <a:spcAft>
                  <a:spcPts val="8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Kelvin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Celsius?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63C402C0-21F2-664F-1848-2A402DC45BC3}"/>
                </a:ext>
              </a:extLst>
            </p:cNvPr>
            <p:cNvSpPr/>
            <p:nvPr/>
          </p:nvSpPr>
          <p:spPr>
            <a:xfrm>
              <a:off x="502386" y="485556"/>
              <a:ext cx="3091419" cy="559975"/>
            </a:xfrm>
            <a:prstGeom prst="roundRect">
              <a:avLst/>
            </a:prstGeom>
            <a:solidFill>
              <a:srgbClr val="577590"/>
            </a:solidFill>
            <a:ln w="19050">
              <a:solidFill>
                <a:schemeClr val="accent5"/>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4"/>
                  </a:solidFill>
                  <a:latin typeface="Arial" panose="020B0604020202020204" pitchFamily="34" charset="0"/>
                  <a:cs typeface="Arial" panose="020B0604020202020204" pitchFamily="34" charset="0"/>
                </a:rPr>
                <a:t>Câu</a:t>
              </a:r>
              <a:r>
                <a:rPr lang="en-US" sz="2000" b="1" dirty="0">
                  <a:solidFill>
                    <a:schemeClr val="accent4"/>
                  </a:solidFill>
                  <a:latin typeface="Arial" panose="020B0604020202020204" pitchFamily="34" charset="0"/>
                  <a:cs typeface="Arial" panose="020B0604020202020204" pitchFamily="34" charset="0"/>
                </a:rPr>
                <a:t> </a:t>
              </a:r>
              <a:r>
                <a:rPr lang="en-US" sz="2000" b="1" dirty="0" err="1">
                  <a:solidFill>
                    <a:schemeClr val="accent4"/>
                  </a:solidFill>
                  <a:latin typeface="Arial" panose="020B0604020202020204" pitchFamily="34" charset="0"/>
                  <a:cs typeface="Arial" panose="020B0604020202020204" pitchFamily="34" charset="0"/>
                </a:rPr>
                <a:t>hỏi</a:t>
              </a:r>
              <a:r>
                <a:rPr lang="en-US" sz="2000" b="1" dirty="0">
                  <a:solidFill>
                    <a:schemeClr val="accent4"/>
                  </a:solidFill>
                  <a:latin typeface="Arial" panose="020B0604020202020204" pitchFamily="34" charset="0"/>
                  <a:cs typeface="Arial" panose="020B0604020202020204" pitchFamily="34" charset="0"/>
                </a:rPr>
                <a:t> 3 (SGK - tr.19)</a:t>
              </a:r>
            </a:p>
          </p:txBody>
        </p:sp>
      </p:grpSp>
      <p:grpSp>
        <p:nvGrpSpPr>
          <p:cNvPr id="15" name="Group 14">
            <a:extLst>
              <a:ext uri="{FF2B5EF4-FFF2-40B4-BE49-F238E27FC236}">
                <a16:creationId xmlns:a16="http://schemas.microsoft.com/office/drawing/2014/main" id="{666A0B16-61F5-3E03-232A-40C3FF7AA2BA}"/>
              </a:ext>
            </a:extLst>
          </p:cNvPr>
          <p:cNvGrpSpPr/>
          <p:nvPr/>
        </p:nvGrpSpPr>
        <p:grpSpPr>
          <a:xfrm>
            <a:off x="251193" y="2021493"/>
            <a:ext cx="8641612" cy="958660"/>
            <a:chOff x="251193" y="2021493"/>
            <a:chExt cx="8641612" cy="958660"/>
          </a:xfrm>
        </p:grpSpPr>
        <p:sp>
          <p:nvSpPr>
            <p:cNvPr id="10" name="TextBox 9">
              <a:extLst>
                <a:ext uri="{FF2B5EF4-FFF2-40B4-BE49-F238E27FC236}">
                  <a16:creationId xmlns:a16="http://schemas.microsoft.com/office/drawing/2014/main" id="{6F1FD00D-C2CD-1A6C-E9C6-C9D0653432C2}"/>
                </a:ext>
              </a:extLst>
            </p:cNvPr>
            <p:cNvSpPr txBox="1"/>
            <p:nvPr/>
          </p:nvSpPr>
          <p:spPr>
            <a:xfrm>
              <a:off x="850604" y="2021493"/>
              <a:ext cx="8042201" cy="958660"/>
            </a:xfrm>
            <a:prstGeom prst="rect">
              <a:avLst/>
            </a:prstGeom>
            <a:noFill/>
          </p:spPr>
          <p:txBody>
            <a:bodyPr wrap="square">
              <a:spAutoFit/>
            </a:bodyPr>
            <a:lstStyle/>
            <a:p>
              <a:pPr algn="just">
                <a:lnSpc>
                  <a:spcPct val="150000"/>
                </a:lnSpc>
              </a:pPr>
              <a:r>
                <a:rPr lang="vi-VN" sz="2000" dirty="0">
                  <a:latin typeface="Times New Roman" panose="02020603050405020304" pitchFamily="18" charset="0"/>
                  <a:cs typeface="Times New Roman" panose="02020603050405020304" pitchFamily="18" charset="0"/>
                </a:rPr>
                <a:t>Thang nhiệt độ Kelvin dùng đơn vị tuyệt đối (K), giúp cho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toán</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trở nên đơn giản hơn vì không có giá trị âm.</a:t>
              </a:r>
              <a:endParaRPr lang="en-US" sz="20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B2AB3CEB-C2A3-0AF7-BB23-842B767B142A}"/>
                </a:ext>
              </a:extLst>
            </p:cNvPr>
            <p:cNvPicPr>
              <a:picLocks noChangeAspect="1"/>
            </p:cNvPicPr>
            <p:nvPr/>
          </p:nvPicPr>
          <p:blipFill>
            <a:blip r:embed="rId2"/>
            <a:stretch>
              <a:fillRect/>
            </a:stretch>
          </p:blipFill>
          <p:spPr>
            <a:xfrm>
              <a:off x="251193" y="2190581"/>
              <a:ext cx="503764" cy="501682"/>
            </a:xfrm>
            <a:prstGeom prst="rect">
              <a:avLst/>
            </a:prstGeom>
          </p:spPr>
        </p:pic>
      </p:grpSp>
      <p:grpSp>
        <p:nvGrpSpPr>
          <p:cNvPr id="16" name="Group 15">
            <a:extLst>
              <a:ext uri="{FF2B5EF4-FFF2-40B4-BE49-F238E27FC236}">
                <a16:creationId xmlns:a16="http://schemas.microsoft.com/office/drawing/2014/main" id="{1E42B01F-4ECE-2B8E-3247-DAAF4E4917B6}"/>
              </a:ext>
            </a:extLst>
          </p:cNvPr>
          <p:cNvGrpSpPr/>
          <p:nvPr/>
        </p:nvGrpSpPr>
        <p:grpSpPr>
          <a:xfrm>
            <a:off x="251193" y="3117494"/>
            <a:ext cx="8511155" cy="1881990"/>
            <a:chOff x="251193" y="3117494"/>
            <a:chExt cx="8511155" cy="1881990"/>
          </a:xfrm>
        </p:grpSpPr>
        <p:sp>
          <p:nvSpPr>
            <p:cNvPr id="12" name="TextBox 11">
              <a:extLst>
                <a:ext uri="{FF2B5EF4-FFF2-40B4-BE49-F238E27FC236}">
                  <a16:creationId xmlns:a16="http://schemas.microsoft.com/office/drawing/2014/main" id="{AFF14884-C1E6-8C7E-C49A-A1A2BAAAAA63}"/>
                </a:ext>
              </a:extLst>
            </p:cNvPr>
            <p:cNvSpPr txBox="1"/>
            <p:nvPr/>
          </p:nvSpPr>
          <p:spPr>
            <a:xfrm>
              <a:off x="850604" y="3117494"/>
              <a:ext cx="7911744" cy="1881990"/>
            </a:xfrm>
            <a:prstGeom prst="rect">
              <a:avLst/>
            </a:prstGeom>
            <a:noFill/>
          </p:spPr>
          <p:txBody>
            <a:bodyPr wrap="square">
              <a:spAutoFit/>
            </a:bodyPr>
            <a:lstStyle/>
            <a:p>
              <a:pPr algn="just">
                <a:lnSpc>
                  <a:spcPct val="150000"/>
                </a:lnSpc>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0 K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thang Kelvin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thang Kelvin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0 °C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thang Celsius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35E20676-3B32-C6EF-D666-4998577200BA}"/>
                </a:ext>
              </a:extLst>
            </p:cNvPr>
            <p:cNvPicPr>
              <a:picLocks noChangeAspect="1"/>
            </p:cNvPicPr>
            <p:nvPr/>
          </p:nvPicPr>
          <p:blipFill>
            <a:blip r:embed="rId2"/>
            <a:stretch>
              <a:fillRect/>
            </a:stretch>
          </p:blipFill>
          <p:spPr>
            <a:xfrm>
              <a:off x="251193" y="3331809"/>
              <a:ext cx="503764" cy="501682"/>
            </a:xfrm>
            <a:prstGeom prst="rect">
              <a:avLst/>
            </a:prstGeom>
          </p:spPr>
        </p:pic>
      </p:grpSp>
    </p:spTree>
    <p:extLst>
      <p:ext uri="{BB962C8B-B14F-4D97-AF65-F5344CB8AC3E}">
        <p14:creationId xmlns:p14="http://schemas.microsoft.com/office/powerpoint/2010/main" val="139495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grpSp>
        <p:nvGrpSpPr>
          <p:cNvPr id="5" name="Group 4">
            <a:extLst>
              <a:ext uri="{FF2B5EF4-FFF2-40B4-BE49-F238E27FC236}">
                <a16:creationId xmlns:a16="http://schemas.microsoft.com/office/drawing/2014/main" id="{FD82BE25-FCE2-93CE-C0D1-4C78D5A090E3}"/>
              </a:ext>
            </a:extLst>
          </p:cNvPr>
          <p:cNvGrpSpPr/>
          <p:nvPr/>
        </p:nvGrpSpPr>
        <p:grpSpPr>
          <a:xfrm>
            <a:off x="331205" y="250157"/>
            <a:ext cx="3028683" cy="854125"/>
            <a:chOff x="331205" y="324584"/>
            <a:chExt cx="3028683" cy="854125"/>
          </a:xfrm>
        </p:grpSpPr>
        <p:sp>
          <p:nvSpPr>
            <p:cNvPr id="4" name="Rectangle: Rounded Corners 3">
              <a:extLst>
                <a:ext uri="{FF2B5EF4-FFF2-40B4-BE49-F238E27FC236}">
                  <a16:creationId xmlns:a16="http://schemas.microsoft.com/office/drawing/2014/main" id="{4B539DDA-2D2B-0F51-4447-1B50A31094F6}"/>
                </a:ext>
              </a:extLst>
            </p:cNvPr>
            <p:cNvSpPr/>
            <p:nvPr/>
          </p:nvSpPr>
          <p:spPr>
            <a:xfrm>
              <a:off x="850606" y="457200"/>
              <a:ext cx="2509282" cy="588895"/>
            </a:xfrm>
            <a:prstGeom prst="roundRect">
              <a:avLst/>
            </a:prstGeom>
            <a:solidFill>
              <a:schemeClr val="bg2">
                <a:lumMod val="60000"/>
                <a:lumOff val="40000"/>
              </a:schemeClr>
            </a:solidFill>
            <a:ln w="19050">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solidFill>
                    <a:srgbClr val="000000"/>
                  </a:solidFill>
                  <a:latin typeface="Arial" panose="020B0604020202020204" pitchFamily="34" charset="0"/>
                  <a:cs typeface="Arial" panose="020B0604020202020204" pitchFamily="34" charset="0"/>
                </a:rPr>
                <a:t>    Em </a:t>
              </a:r>
              <a:r>
                <a:rPr lang="en-US" sz="2400" b="1" dirty="0" err="1">
                  <a:solidFill>
                    <a:srgbClr val="000000"/>
                  </a:solidFill>
                  <a:latin typeface="Arial" panose="020B0604020202020204" pitchFamily="34" charset="0"/>
                  <a:cs typeface="Arial" panose="020B0604020202020204" pitchFamily="34" charset="0"/>
                </a:rPr>
                <a:t>có</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biết</a:t>
              </a:r>
              <a:r>
                <a:rPr lang="en-US" sz="2400" b="1" dirty="0">
                  <a:solidFill>
                    <a:srgbClr val="000000"/>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5EC3CBC4-703A-80B4-E402-3955CA16ADD9}"/>
                </a:ext>
              </a:extLst>
            </p:cNvPr>
            <p:cNvPicPr>
              <a:picLocks noChangeAspect="1"/>
            </p:cNvPicPr>
            <p:nvPr/>
          </p:nvPicPr>
          <p:blipFill>
            <a:blip r:embed="rId3"/>
            <a:stretch>
              <a:fillRect/>
            </a:stretch>
          </p:blipFill>
          <p:spPr>
            <a:xfrm>
              <a:off x="331205" y="324584"/>
              <a:ext cx="1038802" cy="854125"/>
            </a:xfrm>
            <a:prstGeom prst="rect">
              <a:avLst/>
            </a:prstGeom>
          </p:spPr>
        </p:pic>
      </p:grpSp>
      <p:sp>
        <p:nvSpPr>
          <p:cNvPr id="6" name="TextBox 5">
            <a:extLst>
              <a:ext uri="{FF2B5EF4-FFF2-40B4-BE49-F238E27FC236}">
                <a16:creationId xmlns:a16="http://schemas.microsoft.com/office/drawing/2014/main" id="{EC76A194-B66E-51C6-B1E0-8FC4A72C1879}"/>
              </a:ext>
            </a:extLst>
          </p:cNvPr>
          <p:cNvSpPr txBox="1"/>
          <p:nvPr/>
        </p:nvSpPr>
        <p:spPr>
          <a:xfrm>
            <a:off x="377456" y="1347328"/>
            <a:ext cx="8389088" cy="400110"/>
          </a:xfrm>
          <a:prstGeom prst="rect">
            <a:avLst/>
          </a:prstGeom>
          <a:noFill/>
        </p:spPr>
        <p:txBody>
          <a:bodyPr wrap="square" rtlCol="0">
            <a:spAutoFit/>
          </a:bodyPr>
          <a:lstStyle/>
          <a:p>
            <a:pPr marL="342900" indent="-342900" algn="just">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Ở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Anh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thang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Fahrenheit.</a:t>
            </a:r>
          </a:p>
        </p:txBody>
      </p:sp>
      <p:grpSp>
        <p:nvGrpSpPr>
          <p:cNvPr id="15" name="Group 14">
            <a:extLst>
              <a:ext uri="{FF2B5EF4-FFF2-40B4-BE49-F238E27FC236}">
                <a16:creationId xmlns:a16="http://schemas.microsoft.com/office/drawing/2014/main" id="{DB054E19-8B89-7D11-0C0B-63BAC73544B3}"/>
              </a:ext>
            </a:extLst>
          </p:cNvPr>
          <p:cNvGrpSpPr/>
          <p:nvPr/>
        </p:nvGrpSpPr>
        <p:grpSpPr>
          <a:xfrm>
            <a:off x="5112667" y="2061439"/>
            <a:ext cx="2893649" cy="1635218"/>
            <a:chOff x="5112667" y="1990484"/>
            <a:chExt cx="2893649" cy="1635218"/>
          </a:xfrm>
        </p:grpSpPr>
        <p:sp>
          <p:nvSpPr>
            <p:cNvPr id="7" name="Freeform 24">
              <a:extLst>
                <a:ext uri="{FF2B5EF4-FFF2-40B4-BE49-F238E27FC236}">
                  <a16:creationId xmlns:a16="http://schemas.microsoft.com/office/drawing/2014/main" id="{F4A5D9E6-6A79-532C-AB61-02CEC291E927}"/>
                </a:ext>
              </a:extLst>
            </p:cNvPr>
            <p:cNvSpPr/>
            <p:nvPr/>
          </p:nvSpPr>
          <p:spPr>
            <a:xfrm>
              <a:off x="5112667" y="1990484"/>
              <a:ext cx="1713435" cy="1635218"/>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4572" r="-24572"/>
              </a:stretch>
            </a:blipFill>
          </p:spPr>
          <p:txBody>
            <a:bodyPr/>
            <a:lstStyle/>
            <a:p>
              <a:endParaRPr lang="en-US"/>
            </a:p>
          </p:txBody>
        </p:sp>
        <p:sp>
          <p:nvSpPr>
            <p:cNvPr id="8" name="Rectangle: Rounded Corners 7">
              <a:extLst>
                <a:ext uri="{FF2B5EF4-FFF2-40B4-BE49-F238E27FC236}">
                  <a16:creationId xmlns:a16="http://schemas.microsoft.com/office/drawing/2014/main" id="{C212C6B2-3F4D-4809-A445-65F11C7BE9DE}"/>
                </a:ext>
              </a:extLst>
            </p:cNvPr>
            <p:cNvSpPr/>
            <p:nvPr/>
          </p:nvSpPr>
          <p:spPr>
            <a:xfrm>
              <a:off x="6990907" y="2563544"/>
              <a:ext cx="1015409" cy="489098"/>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Arial" panose="020B0604020202020204" pitchFamily="34" charset="0"/>
                  <a:cs typeface="Arial" panose="020B0604020202020204" pitchFamily="34" charset="0"/>
                </a:rPr>
                <a:t>212</a:t>
              </a:r>
              <a:r>
                <a:rPr lang="en-US" sz="2000" baseline="30000" dirty="0">
                  <a:solidFill>
                    <a:srgbClr val="000000"/>
                  </a:solidFill>
                  <a:latin typeface="Arial" panose="020B0604020202020204" pitchFamily="34" charset="0"/>
                  <a:cs typeface="Arial" panose="020B0604020202020204" pitchFamily="34" charset="0"/>
                </a:rPr>
                <a:t>o</a:t>
              </a:r>
              <a:r>
                <a:rPr lang="en-US" sz="2000" dirty="0">
                  <a:solidFill>
                    <a:srgbClr val="000000"/>
                  </a:solidFill>
                  <a:latin typeface="Arial" panose="020B0604020202020204" pitchFamily="34" charset="0"/>
                  <a:cs typeface="Arial" panose="020B0604020202020204" pitchFamily="34" charset="0"/>
                </a:rPr>
                <a:t>F</a:t>
              </a:r>
            </a:p>
          </p:txBody>
        </p:sp>
      </p:grpSp>
      <p:grpSp>
        <p:nvGrpSpPr>
          <p:cNvPr id="14" name="Group 13">
            <a:extLst>
              <a:ext uri="{FF2B5EF4-FFF2-40B4-BE49-F238E27FC236}">
                <a16:creationId xmlns:a16="http://schemas.microsoft.com/office/drawing/2014/main" id="{F102E4E5-D6D5-C8CF-F01C-3FA9BC36D732}"/>
              </a:ext>
            </a:extLst>
          </p:cNvPr>
          <p:cNvGrpSpPr/>
          <p:nvPr/>
        </p:nvGrpSpPr>
        <p:grpSpPr>
          <a:xfrm>
            <a:off x="1370007" y="2061439"/>
            <a:ext cx="2753833" cy="1635218"/>
            <a:chOff x="1584251" y="1990484"/>
            <a:chExt cx="2753833" cy="1635218"/>
          </a:xfrm>
        </p:grpSpPr>
        <p:grpSp>
          <p:nvGrpSpPr>
            <p:cNvPr id="12" name="Group 11">
              <a:extLst>
                <a:ext uri="{FF2B5EF4-FFF2-40B4-BE49-F238E27FC236}">
                  <a16:creationId xmlns:a16="http://schemas.microsoft.com/office/drawing/2014/main" id="{D6DDB9B3-5E66-7ADC-A3B1-AD0466110F54}"/>
                </a:ext>
              </a:extLst>
            </p:cNvPr>
            <p:cNvGrpSpPr/>
            <p:nvPr/>
          </p:nvGrpSpPr>
          <p:grpSpPr>
            <a:xfrm>
              <a:off x="1584251" y="1990484"/>
              <a:ext cx="1635218" cy="1635218"/>
              <a:chOff x="1584251" y="1990484"/>
              <a:chExt cx="1635218" cy="1635218"/>
            </a:xfrm>
          </p:grpSpPr>
          <p:sp>
            <p:nvSpPr>
              <p:cNvPr id="10" name="Oval 9">
                <a:extLst>
                  <a:ext uri="{FF2B5EF4-FFF2-40B4-BE49-F238E27FC236}">
                    <a16:creationId xmlns:a16="http://schemas.microsoft.com/office/drawing/2014/main" id="{8297D2AD-0824-7FDE-C803-46E81AA28F06}"/>
                  </a:ext>
                </a:extLst>
              </p:cNvPr>
              <p:cNvSpPr/>
              <p:nvPr/>
            </p:nvSpPr>
            <p:spPr>
              <a:xfrm>
                <a:off x="1584251" y="1990484"/>
                <a:ext cx="1635218" cy="1635218"/>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1D1A543-2A2B-DC19-A5AE-47B054018BE3}"/>
                  </a:ext>
                </a:extLst>
              </p:cNvPr>
              <p:cNvPicPr>
                <a:picLocks noChangeAspect="1"/>
              </p:cNvPicPr>
              <p:nvPr/>
            </p:nvPicPr>
            <p:blipFill>
              <a:blip r:embed="rId5"/>
              <a:stretch>
                <a:fillRect/>
              </a:stretch>
            </p:blipFill>
            <p:spPr>
              <a:xfrm>
                <a:off x="1718358" y="2288025"/>
                <a:ext cx="1386349" cy="1028428"/>
              </a:xfrm>
              <a:prstGeom prst="rect">
                <a:avLst/>
              </a:prstGeom>
            </p:spPr>
          </p:pic>
        </p:grpSp>
        <p:sp>
          <p:nvSpPr>
            <p:cNvPr id="13" name="Rectangle: Rounded Corners 12">
              <a:extLst>
                <a:ext uri="{FF2B5EF4-FFF2-40B4-BE49-F238E27FC236}">
                  <a16:creationId xmlns:a16="http://schemas.microsoft.com/office/drawing/2014/main" id="{AE7D3802-DADA-C33B-C5DF-E4BE713D5993}"/>
                </a:ext>
              </a:extLst>
            </p:cNvPr>
            <p:cNvSpPr/>
            <p:nvPr/>
          </p:nvSpPr>
          <p:spPr>
            <a:xfrm>
              <a:off x="3323739" y="2571750"/>
              <a:ext cx="1014345" cy="489098"/>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Arial" panose="020B0604020202020204" pitchFamily="34" charset="0"/>
                  <a:cs typeface="Arial" panose="020B0604020202020204" pitchFamily="34" charset="0"/>
                </a:rPr>
                <a:t>32</a:t>
              </a:r>
              <a:r>
                <a:rPr lang="en-US" sz="2000" baseline="30000" dirty="0">
                  <a:solidFill>
                    <a:srgbClr val="000000"/>
                  </a:solidFill>
                  <a:latin typeface="Arial" panose="020B0604020202020204" pitchFamily="34" charset="0"/>
                  <a:cs typeface="Arial" panose="020B0604020202020204" pitchFamily="34" charset="0"/>
                </a:rPr>
                <a:t>o</a:t>
              </a:r>
              <a:r>
                <a:rPr lang="en-US" sz="2000" dirty="0">
                  <a:solidFill>
                    <a:srgbClr val="000000"/>
                  </a:solidFill>
                  <a:latin typeface="Arial" panose="020B0604020202020204" pitchFamily="34" charset="0"/>
                  <a:cs typeface="Arial" panose="020B0604020202020204" pitchFamily="34" charset="0"/>
                </a:rPr>
                <a:t>F</a:t>
              </a:r>
            </a:p>
          </p:txBody>
        </p:sp>
      </p:grpSp>
      <p:sp>
        <p:nvSpPr>
          <p:cNvPr id="16" name="TextBox 15">
            <a:extLst>
              <a:ext uri="{FF2B5EF4-FFF2-40B4-BE49-F238E27FC236}">
                <a16:creationId xmlns:a16="http://schemas.microsoft.com/office/drawing/2014/main" id="{130EBEBD-889C-47FC-1D7B-118AD5ACEB66}"/>
              </a:ext>
            </a:extLst>
          </p:cNvPr>
          <p:cNvSpPr txBox="1"/>
          <p:nvPr/>
        </p:nvSpPr>
        <p:spPr>
          <a:xfrm>
            <a:off x="377456" y="4115716"/>
            <a:ext cx="3305130" cy="400110"/>
          </a:xfrm>
          <a:prstGeom prst="rect">
            <a:avLst/>
          </a:prstGeom>
          <a:noFill/>
        </p:spPr>
        <p:txBody>
          <a:bodyPr wrap="square" rtlCol="0">
            <a:spAutoFit/>
          </a:bodyPr>
          <a:lstStyle/>
          <a:p>
            <a:pPr marL="342900" indent="-342900" algn="just">
              <a:buFont typeface="Wingdings" panose="05000000000000000000" pitchFamily="2" charset="2"/>
              <a:buChar char="§"/>
            </a:pPr>
            <a:r>
              <a:rPr lang="en-US" sz="2000" dirty="0" err="1"/>
              <a:t>Công</a:t>
            </a:r>
            <a:r>
              <a:rPr lang="en-US" sz="2000" dirty="0"/>
              <a:t> </a:t>
            </a:r>
            <a:r>
              <a:rPr lang="en-US" sz="2000" dirty="0" err="1"/>
              <a:t>thức</a:t>
            </a:r>
            <a:r>
              <a:rPr lang="en-US" sz="2000" dirty="0"/>
              <a:t> </a:t>
            </a:r>
            <a:r>
              <a:rPr lang="en-US" sz="2000" dirty="0" err="1"/>
              <a:t>chuyển</a:t>
            </a:r>
            <a:r>
              <a:rPr lang="en-US" sz="2000" dirty="0"/>
              <a:t> </a:t>
            </a:r>
            <a:r>
              <a:rPr lang="en-US" sz="2000" dirty="0" err="1"/>
              <a:t>đổi</a:t>
            </a:r>
            <a:r>
              <a:rPr lang="en-US" sz="2000" dirty="0"/>
              <a:t>:</a:t>
            </a:r>
          </a:p>
        </p:txBody>
      </p:sp>
      <p:sp>
        <p:nvSpPr>
          <p:cNvPr id="17" name="Rectangle: Rounded Corners 16">
            <a:extLst>
              <a:ext uri="{FF2B5EF4-FFF2-40B4-BE49-F238E27FC236}">
                <a16:creationId xmlns:a16="http://schemas.microsoft.com/office/drawing/2014/main" id="{B94444A5-F65B-E6BB-23DD-9E1F0573D2A0}"/>
              </a:ext>
            </a:extLst>
          </p:cNvPr>
          <p:cNvSpPr/>
          <p:nvPr/>
        </p:nvSpPr>
        <p:spPr>
          <a:xfrm>
            <a:off x="3998906" y="4027070"/>
            <a:ext cx="3110023" cy="577401"/>
          </a:xfrm>
          <a:prstGeom prst="roundRect">
            <a:avLst>
              <a:gd name="adj" fmla="val 50000"/>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000" b="1" i="0" u="none" strike="noStrike" kern="0" cap="none" spc="0" normalizeH="0" baseline="0" noProof="0" dirty="0">
                <a:ln>
                  <a:noFill/>
                </a:ln>
                <a:solidFill>
                  <a:srgbClr val="000000"/>
                </a:solidFill>
                <a:effectLst/>
                <a:uLnTx/>
                <a:uFillTx/>
                <a:latin typeface="Arial"/>
                <a:cs typeface="Arial"/>
                <a:sym typeface="Arial"/>
              </a:rPr>
              <a:t>t (</a:t>
            </a:r>
            <a:r>
              <a:rPr kumimoji="0" lang="en-US" sz="2000" b="1" i="0" u="none" strike="noStrike" kern="0" cap="none" spc="0" normalizeH="0" baseline="30000" noProof="0" dirty="0" err="1">
                <a:ln>
                  <a:noFill/>
                </a:ln>
                <a:solidFill>
                  <a:srgbClr val="000000"/>
                </a:solidFill>
                <a:effectLst/>
                <a:uLnTx/>
                <a:uFillTx/>
                <a:latin typeface="Arial"/>
                <a:cs typeface="Arial"/>
                <a:sym typeface="Arial"/>
              </a:rPr>
              <a:t>o</a:t>
            </a:r>
            <a:r>
              <a:rPr kumimoji="0" lang="en-US" sz="2000" b="1" i="0" u="none" strike="noStrike" kern="0" cap="none" spc="0" normalizeH="0" baseline="0" noProof="0" dirty="0" err="1">
                <a:ln>
                  <a:noFill/>
                </a:ln>
                <a:solidFill>
                  <a:srgbClr val="000000"/>
                </a:solidFill>
                <a:effectLst/>
                <a:uLnTx/>
                <a:uFillTx/>
                <a:latin typeface="Arial"/>
                <a:cs typeface="Arial"/>
                <a:sym typeface="Arial"/>
              </a:rPr>
              <a:t>F</a:t>
            </a:r>
            <a:r>
              <a:rPr kumimoji="0" lang="en-US" sz="2000" b="1" i="0" u="none" strike="noStrike" kern="0" cap="none" spc="0" normalizeH="0" baseline="0" noProof="0" dirty="0">
                <a:ln>
                  <a:noFill/>
                </a:ln>
                <a:solidFill>
                  <a:srgbClr val="000000"/>
                </a:solidFill>
                <a:effectLst/>
                <a:uLnTx/>
                <a:uFillTx/>
                <a:latin typeface="Arial"/>
                <a:cs typeface="Arial"/>
                <a:sym typeface="Arial"/>
              </a:rPr>
              <a:t>) = 32 + 1,8t (</a:t>
            </a:r>
            <a:r>
              <a:rPr kumimoji="0" lang="en-US" sz="2000" b="1" i="0" u="none" strike="noStrike" kern="0" cap="none" spc="0" normalizeH="0" baseline="30000" noProof="0" dirty="0" err="1">
                <a:ln>
                  <a:noFill/>
                </a:ln>
                <a:solidFill>
                  <a:srgbClr val="000000"/>
                </a:solidFill>
                <a:effectLst/>
                <a:uLnTx/>
                <a:uFillTx/>
                <a:latin typeface="Arial"/>
                <a:cs typeface="Arial"/>
                <a:sym typeface="Arial"/>
              </a:rPr>
              <a:t>o</a:t>
            </a:r>
            <a:r>
              <a:rPr kumimoji="0" lang="en-US" sz="2000" b="1" i="0" u="none" strike="noStrike" kern="0" cap="none" spc="0" normalizeH="0" baseline="0" noProof="0" dirty="0" err="1">
                <a:ln>
                  <a:noFill/>
                </a:ln>
                <a:solidFill>
                  <a:srgbClr val="000000"/>
                </a:solidFill>
                <a:effectLst/>
                <a:uLnTx/>
                <a:uFillTx/>
                <a:latin typeface="Arial"/>
                <a:cs typeface="Arial"/>
                <a:sym typeface="Arial"/>
              </a:rPr>
              <a:t>C</a:t>
            </a:r>
            <a:r>
              <a:rPr kumimoji="0" lang="en-US" sz="2000" b="1" i="0" u="none" strike="noStrike" kern="0" cap="none" spc="0" normalizeH="0" baseline="0" noProof="0" dirty="0">
                <a:ln>
                  <a:noFill/>
                </a:ln>
                <a:solidFill>
                  <a:srgbClr val="000000"/>
                </a:solidFill>
                <a:effectLst/>
                <a:uLnTx/>
                <a:uFillTx/>
                <a:latin typeface="Arial"/>
                <a:cs typeface="Arial"/>
                <a:sym typeface="Arial"/>
              </a:rPr>
              <a:t>)</a:t>
            </a:r>
            <a:endParaRPr lang="en-US" b="1" dirty="0"/>
          </a:p>
        </p:txBody>
      </p:sp>
    </p:spTree>
    <p:extLst>
      <p:ext uri="{BB962C8B-B14F-4D97-AF65-F5344CB8AC3E}">
        <p14:creationId xmlns:p14="http://schemas.microsoft.com/office/powerpoint/2010/main" val="305539304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5" name="Google Shape;48;p15">
            <a:extLst>
              <a:ext uri="{FF2B5EF4-FFF2-40B4-BE49-F238E27FC236}">
                <a16:creationId xmlns:a16="http://schemas.microsoft.com/office/drawing/2014/main" id="{68667155-ECA7-1A6C-6533-38724FE9B12A}"/>
              </a:ext>
            </a:extLst>
          </p:cNvPr>
          <p:cNvGrpSpPr/>
          <p:nvPr/>
        </p:nvGrpSpPr>
        <p:grpSpPr>
          <a:xfrm>
            <a:off x="457315" y="797983"/>
            <a:ext cx="8229370" cy="3438547"/>
            <a:chOff x="457456" y="852702"/>
            <a:chExt cx="8229370" cy="3438547"/>
          </a:xfrm>
        </p:grpSpPr>
        <p:grpSp>
          <p:nvGrpSpPr>
            <p:cNvPr id="36" name="Google Shape;49;p15">
              <a:extLst>
                <a:ext uri="{FF2B5EF4-FFF2-40B4-BE49-F238E27FC236}">
                  <a16:creationId xmlns:a16="http://schemas.microsoft.com/office/drawing/2014/main" id="{27517CA3-48B5-15AF-C43F-577D4444E055}"/>
                </a:ext>
              </a:extLst>
            </p:cNvPr>
            <p:cNvGrpSpPr/>
            <p:nvPr/>
          </p:nvGrpSpPr>
          <p:grpSpPr>
            <a:xfrm>
              <a:off x="1821925" y="1018732"/>
              <a:ext cx="6864900" cy="728700"/>
              <a:chOff x="1821925" y="1464588"/>
              <a:chExt cx="6864900" cy="728700"/>
            </a:xfrm>
          </p:grpSpPr>
          <p:sp>
            <p:nvSpPr>
              <p:cNvPr id="55" name="Google Shape;50;p15">
                <a:extLst>
                  <a:ext uri="{FF2B5EF4-FFF2-40B4-BE49-F238E27FC236}">
                    <a16:creationId xmlns:a16="http://schemas.microsoft.com/office/drawing/2014/main" id="{C4DDE5E1-5696-BA00-EB88-005D6C8C274C}"/>
                  </a:ext>
                </a:extLst>
              </p:cNvPr>
              <p:cNvSpPr/>
              <p:nvPr/>
            </p:nvSpPr>
            <p:spPr>
              <a:xfrm>
                <a:off x="1821925" y="1464588"/>
                <a:ext cx="6864900" cy="728700"/>
              </a:xfrm>
              <a:prstGeom prst="roundRect">
                <a:avLst>
                  <a:gd name="adj" fmla="val 24702"/>
                </a:avLst>
              </a:prstGeom>
              <a:solidFill>
                <a:schemeClr val="accent4">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51;p15">
                <a:extLst>
                  <a:ext uri="{FF2B5EF4-FFF2-40B4-BE49-F238E27FC236}">
                    <a16:creationId xmlns:a16="http://schemas.microsoft.com/office/drawing/2014/main" id="{DB29AEE0-A820-ED68-275C-FEFD39D32520}"/>
                  </a:ext>
                </a:extLst>
              </p:cNvPr>
              <p:cNvSpPr/>
              <p:nvPr/>
            </p:nvSpPr>
            <p:spPr>
              <a:xfrm>
                <a:off x="7306440" y="1521288"/>
                <a:ext cx="616800" cy="615300"/>
              </a:xfrm>
              <a:prstGeom prst="rect">
                <a:avLst/>
              </a:prstGeom>
              <a:solidFill>
                <a:srgbClr val="F372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52;p15">
                <a:extLst>
                  <a:ext uri="{FF2B5EF4-FFF2-40B4-BE49-F238E27FC236}">
                    <a16:creationId xmlns:a16="http://schemas.microsoft.com/office/drawing/2014/main" id="{D38FD0D1-25FE-F6AF-238D-BF4A5AB18D7A}"/>
                  </a:ext>
                </a:extLst>
              </p:cNvPr>
              <p:cNvSpPr/>
              <p:nvPr/>
            </p:nvSpPr>
            <p:spPr>
              <a:xfrm rot="5400000">
                <a:off x="7998868" y="1521288"/>
                <a:ext cx="616800" cy="615300"/>
              </a:xfrm>
              <a:prstGeom prst="round2SameRect">
                <a:avLst>
                  <a:gd name="adj1" fmla="val 17792"/>
                  <a:gd name="adj2" fmla="val 0"/>
                </a:avLst>
              </a:prstGeom>
              <a:solidFill>
                <a:srgbClr val="F94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53;p15">
                <a:extLst>
                  <a:ext uri="{FF2B5EF4-FFF2-40B4-BE49-F238E27FC236}">
                    <a16:creationId xmlns:a16="http://schemas.microsoft.com/office/drawing/2014/main" id="{7DC5A5F3-7009-6BE5-E343-C326B5902C6A}"/>
                  </a:ext>
                </a:extLst>
              </p:cNvPr>
              <p:cNvSpPr/>
              <p:nvPr/>
            </p:nvSpPr>
            <p:spPr>
              <a:xfrm>
                <a:off x="6613262" y="1521288"/>
                <a:ext cx="616800" cy="615300"/>
              </a:xfrm>
              <a:prstGeom prst="rect">
                <a:avLst/>
              </a:prstGeom>
              <a:solidFill>
                <a:srgbClr val="F89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54;p15">
                <a:extLst>
                  <a:ext uri="{FF2B5EF4-FFF2-40B4-BE49-F238E27FC236}">
                    <a16:creationId xmlns:a16="http://schemas.microsoft.com/office/drawing/2014/main" id="{BAF41C05-F61A-9E02-DCB4-81B49558B500}"/>
                  </a:ext>
                </a:extLst>
              </p:cNvPr>
              <p:cNvSpPr/>
              <p:nvPr/>
            </p:nvSpPr>
            <p:spPr>
              <a:xfrm>
                <a:off x="5920084" y="1521288"/>
                <a:ext cx="616800" cy="615300"/>
              </a:xfrm>
              <a:prstGeom prst="rect">
                <a:avLst/>
              </a:prstGeom>
              <a:solidFill>
                <a:srgbClr val="F9C7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55;p15">
                <a:extLst>
                  <a:ext uri="{FF2B5EF4-FFF2-40B4-BE49-F238E27FC236}">
                    <a16:creationId xmlns:a16="http://schemas.microsoft.com/office/drawing/2014/main" id="{34BD8FD4-5A57-3511-EC5E-7AAD22F09689}"/>
                  </a:ext>
                </a:extLst>
              </p:cNvPr>
              <p:cNvSpPr/>
              <p:nvPr/>
            </p:nvSpPr>
            <p:spPr>
              <a:xfrm>
                <a:off x="5226905" y="1521288"/>
                <a:ext cx="616800" cy="615300"/>
              </a:xfrm>
              <a:prstGeom prst="rect">
                <a:avLst/>
              </a:prstGeom>
              <a:solidFill>
                <a:srgbClr val="90BE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56;p15">
                <a:extLst>
                  <a:ext uri="{FF2B5EF4-FFF2-40B4-BE49-F238E27FC236}">
                    <a16:creationId xmlns:a16="http://schemas.microsoft.com/office/drawing/2014/main" id="{1DCC0E01-3B6A-1C69-DF2B-2C0C00E2E079}"/>
                  </a:ext>
                </a:extLst>
              </p:cNvPr>
              <p:cNvSpPr/>
              <p:nvPr/>
            </p:nvSpPr>
            <p:spPr>
              <a:xfrm>
                <a:off x="4533727" y="1521288"/>
                <a:ext cx="616800" cy="615300"/>
              </a:xfrm>
              <a:prstGeom prst="rect">
                <a:avLst/>
              </a:prstGeom>
              <a:solidFill>
                <a:srgbClr val="43AA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57;p15">
                <a:extLst>
                  <a:ext uri="{FF2B5EF4-FFF2-40B4-BE49-F238E27FC236}">
                    <a16:creationId xmlns:a16="http://schemas.microsoft.com/office/drawing/2014/main" id="{7919272B-23DD-5293-7F99-9794804D8622}"/>
                  </a:ext>
                </a:extLst>
              </p:cNvPr>
              <p:cNvSpPr/>
              <p:nvPr/>
            </p:nvSpPr>
            <p:spPr>
              <a:xfrm>
                <a:off x="3840549" y="1521288"/>
                <a:ext cx="616800" cy="615300"/>
              </a:xfrm>
              <a:prstGeom prst="rect">
                <a:avLst/>
              </a:prstGeom>
              <a:solidFill>
                <a:srgbClr val="5775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58;p15">
                <a:extLst>
                  <a:ext uri="{FF2B5EF4-FFF2-40B4-BE49-F238E27FC236}">
                    <a16:creationId xmlns:a16="http://schemas.microsoft.com/office/drawing/2014/main" id="{F680FFC9-7AAF-7963-6310-CBEC33D3282A}"/>
                  </a:ext>
                </a:extLst>
              </p:cNvPr>
              <p:cNvSpPr/>
              <p:nvPr/>
            </p:nvSpPr>
            <p:spPr>
              <a:xfrm>
                <a:off x="3147371" y="1521288"/>
                <a:ext cx="616800" cy="615300"/>
              </a:xfrm>
              <a:prstGeom prst="rect">
                <a:avLst/>
              </a:prstGeom>
              <a:solidFill>
                <a:srgbClr val="9FC6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59;p15">
                <a:extLst>
                  <a:ext uri="{FF2B5EF4-FFF2-40B4-BE49-F238E27FC236}">
                    <a16:creationId xmlns:a16="http://schemas.microsoft.com/office/drawing/2014/main" id="{C43AB0D7-D3D9-54B2-0270-564930DEEE41}"/>
                  </a:ext>
                </a:extLst>
              </p:cNvPr>
              <p:cNvSpPr/>
              <p:nvPr/>
            </p:nvSpPr>
            <p:spPr>
              <a:xfrm>
                <a:off x="2454193" y="1521288"/>
                <a:ext cx="616800" cy="615300"/>
              </a:xfrm>
              <a:prstGeom prst="rect">
                <a:avLst/>
              </a:prstGeom>
              <a:solidFill>
                <a:srgbClr val="CCDC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7" name="Google Shape;60;p15">
              <a:extLst>
                <a:ext uri="{FF2B5EF4-FFF2-40B4-BE49-F238E27FC236}">
                  <a16:creationId xmlns:a16="http://schemas.microsoft.com/office/drawing/2014/main" id="{55D2C434-BCCF-EBE9-8E7B-CB546087B726}"/>
                </a:ext>
              </a:extLst>
            </p:cNvPr>
            <p:cNvGrpSpPr/>
            <p:nvPr/>
          </p:nvGrpSpPr>
          <p:grpSpPr>
            <a:xfrm>
              <a:off x="457456" y="852702"/>
              <a:ext cx="2036318" cy="3438547"/>
              <a:chOff x="457456" y="1298557"/>
              <a:chExt cx="2036318" cy="3438547"/>
            </a:xfrm>
          </p:grpSpPr>
          <p:sp>
            <p:nvSpPr>
              <p:cNvPr id="38" name="Google Shape;61;p15">
                <a:extLst>
                  <a:ext uri="{FF2B5EF4-FFF2-40B4-BE49-F238E27FC236}">
                    <a16:creationId xmlns:a16="http://schemas.microsoft.com/office/drawing/2014/main" id="{AEAE3606-E6C8-B842-D286-121995F8CE30}"/>
                  </a:ext>
                </a:extLst>
              </p:cNvPr>
              <p:cNvSpPr/>
              <p:nvPr/>
            </p:nvSpPr>
            <p:spPr>
              <a:xfrm>
                <a:off x="544562" y="1298557"/>
                <a:ext cx="1949212" cy="3438547"/>
              </a:xfrm>
              <a:custGeom>
                <a:avLst/>
                <a:gdLst/>
                <a:ahLst/>
                <a:cxnLst/>
                <a:rect l="l" t="t" r="r" b="b"/>
                <a:pathLst>
                  <a:path w="82550" h="145624" extrusionOk="0">
                    <a:moveTo>
                      <a:pt x="3431" y="1"/>
                    </a:moveTo>
                    <a:cubicBezTo>
                      <a:pt x="1550" y="1"/>
                      <a:pt x="0" y="1550"/>
                      <a:pt x="0" y="3468"/>
                    </a:cubicBezTo>
                    <a:lnTo>
                      <a:pt x="0" y="41644"/>
                    </a:lnTo>
                    <a:cubicBezTo>
                      <a:pt x="0" y="43525"/>
                      <a:pt x="1550" y="45074"/>
                      <a:pt x="3431" y="45074"/>
                    </a:cubicBezTo>
                    <a:cubicBezTo>
                      <a:pt x="3431" y="45074"/>
                      <a:pt x="10808" y="50939"/>
                      <a:pt x="10550" y="60418"/>
                    </a:cubicBezTo>
                    <a:cubicBezTo>
                      <a:pt x="10254" y="69935"/>
                      <a:pt x="5828" y="84320"/>
                      <a:pt x="3431" y="101287"/>
                    </a:cubicBezTo>
                    <a:cubicBezTo>
                      <a:pt x="1365" y="116041"/>
                      <a:pt x="8004" y="138504"/>
                      <a:pt x="9812" y="144259"/>
                    </a:cubicBezTo>
                    <a:lnTo>
                      <a:pt x="9812" y="144295"/>
                    </a:lnTo>
                    <a:cubicBezTo>
                      <a:pt x="9849" y="144369"/>
                      <a:pt x="9849" y="144443"/>
                      <a:pt x="9886" y="144517"/>
                    </a:cubicBezTo>
                    <a:lnTo>
                      <a:pt x="9886" y="144554"/>
                    </a:lnTo>
                    <a:lnTo>
                      <a:pt x="10107" y="145254"/>
                    </a:lnTo>
                    <a:lnTo>
                      <a:pt x="10107" y="145291"/>
                    </a:lnTo>
                    <a:cubicBezTo>
                      <a:pt x="10107" y="145328"/>
                      <a:pt x="10107" y="145328"/>
                      <a:pt x="10107" y="145365"/>
                    </a:cubicBezTo>
                    <a:cubicBezTo>
                      <a:pt x="10107" y="145402"/>
                      <a:pt x="10107" y="145402"/>
                      <a:pt x="10107" y="145439"/>
                    </a:cubicBezTo>
                    <a:lnTo>
                      <a:pt x="10107" y="145476"/>
                    </a:lnTo>
                    <a:cubicBezTo>
                      <a:pt x="10144" y="145476"/>
                      <a:pt x="10144" y="145513"/>
                      <a:pt x="10144" y="145513"/>
                    </a:cubicBezTo>
                    <a:cubicBezTo>
                      <a:pt x="10144" y="145549"/>
                      <a:pt x="10181" y="145586"/>
                      <a:pt x="10181" y="145623"/>
                    </a:cubicBezTo>
                    <a:lnTo>
                      <a:pt x="26078" y="145623"/>
                    </a:lnTo>
                    <a:cubicBezTo>
                      <a:pt x="26078" y="145623"/>
                      <a:pt x="26078" y="145586"/>
                      <a:pt x="26115" y="145513"/>
                    </a:cubicBezTo>
                    <a:cubicBezTo>
                      <a:pt x="26115" y="145513"/>
                      <a:pt x="26115" y="145476"/>
                      <a:pt x="26152" y="145476"/>
                    </a:cubicBezTo>
                    <a:lnTo>
                      <a:pt x="26152" y="145439"/>
                    </a:lnTo>
                    <a:cubicBezTo>
                      <a:pt x="26152" y="145402"/>
                      <a:pt x="26152" y="145402"/>
                      <a:pt x="26152" y="145365"/>
                    </a:cubicBezTo>
                    <a:cubicBezTo>
                      <a:pt x="26152" y="145328"/>
                      <a:pt x="26152" y="145328"/>
                      <a:pt x="26152" y="145291"/>
                    </a:cubicBezTo>
                    <a:lnTo>
                      <a:pt x="26152" y="145254"/>
                    </a:lnTo>
                    <a:cubicBezTo>
                      <a:pt x="26189" y="145181"/>
                      <a:pt x="26226" y="145107"/>
                      <a:pt x="26226" y="144996"/>
                    </a:cubicBezTo>
                    <a:lnTo>
                      <a:pt x="26226" y="144959"/>
                    </a:lnTo>
                    <a:lnTo>
                      <a:pt x="26300" y="144812"/>
                    </a:lnTo>
                    <a:lnTo>
                      <a:pt x="26300" y="144738"/>
                    </a:lnTo>
                    <a:cubicBezTo>
                      <a:pt x="26300" y="144701"/>
                      <a:pt x="26336" y="144627"/>
                      <a:pt x="26373" y="144554"/>
                    </a:cubicBezTo>
                    <a:lnTo>
                      <a:pt x="26373" y="144517"/>
                    </a:lnTo>
                    <a:cubicBezTo>
                      <a:pt x="26373" y="144443"/>
                      <a:pt x="26410" y="144369"/>
                      <a:pt x="26447" y="144295"/>
                    </a:cubicBezTo>
                    <a:cubicBezTo>
                      <a:pt x="26447" y="144295"/>
                      <a:pt x="26447" y="144259"/>
                      <a:pt x="26447" y="144222"/>
                    </a:cubicBezTo>
                    <a:lnTo>
                      <a:pt x="26521" y="144000"/>
                    </a:lnTo>
                    <a:cubicBezTo>
                      <a:pt x="28439" y="137840"/>
                      <a:pt x="34857" y="115783"/>
                      <a:pt x="32791" y="101287"/>
                    </a:cubicBezTo>
                    <a:cubicBezTo>
                      <a:pt x="32017" y="95828"/>
                      <a:pt x="31058" y="90627"/>
                      <a:pt x="30062" y="85795"/>
                    </a:cubicBezTo>
                    <a:lnTo>
                      <a:pt x="32422" y="85795"/>
                    </a:lnTo>
                    <a:cubicBezTo>
                      <a:pt x="34193" y="85795"/>
                      <a:pt x="35226" y="84431"/>
                      <a:pt x="34672" y="82697"/>
                    </a:cubicBezTo>
                    <a:lnTo>
                      <a:pt x="29066" y="64513"/>
                    </a:lnTo>
                    <a:cubicBezTo>
                      <a:pt x="28992" y="64255"/>
                      <a:pt x="28881" y="64033"/>
                      <a:pt x="28771" y="63775"/>
                    </a:cubicBezTo>
                    <a:cubicBezTo>
                      <a:pt x="31795" y="56214"/>
                      <a:pt x="39800" y="45074"/>
                      <a:pt x="60824" y="45074"/>
                    </a:cubicBezTo>
                    <a:lnTo>
                      <a:pt x="70082" y="45074"/>
                    </a:lnTo>
                    <a:cubicBezTo>
                      <a:pt x="73918" y="45074"/>
                      <a:pt x="77017" y="41976"/>
                      <a:pt x="77017" y="38177"/>
                    </a:cubicBezTo>
                    <a:lnTo>
                      <a:pt x="82550" y="6898"/>
                    </a:lnTo>
                    <a:cubicBezTo>
                      <a:pt x="82550" y="3173"/>
                      <a:pt x="79562" y="111"/>
                      <a:pt x="75836" y="1"/>
                    </a:cubicBezTo>
                    <a:close/>
                  </a:path>
                </a:pathLst>
              </a:custGeom>
              <a:solidFill>
                <a:srgbClr val="000000">
                  <a:alpha val="41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62;p15">
                <a:extLst>
                  <a:ext uri="{FF2B5EF4-FFF2-40B4-BE49-F238E27FC236}">
                    <a16:creationId xmlns:a16="http://schemas.microsoft.com/office/drawing/2014/main" id="{ACC815CF-9470-9FD7-4803-0ABC0C4EF83F}"/>
                  </a:ext>
                </a:extLst>
              </p:cNvPr>
              <p:cNvSpPr/>
              <p:nvPr/>
            </p:nvSpPr>
            <p:spPr>
              <a:xfrm>
                <a:off x="989610" y="2748695"/>
                <a:ext cx="303987" cy="575720"/>
              </a:xfrm>
              <a:custGeom>
                <a:avLst/>
                <a:gdLst/>
                <a:ahLst/>
                <a:cxnLst/>
                <a:rect l="l" t="t" r="r" b="b"/>
                <a:pathLst>
                  <a:path w="12874" h="24382" extrusionOk="0">
                    <a:moveTo>
                      <a:pt x="2878" y="0"/>
                    </a:moveTo>
                    <a:cubicBezTo>
                      <a:pt x="1329" y="0"/>
                      <a:pt x="1" y="1476"/>
                      <a:pt x="1" y="3246"/>
                    </a:cubicBezTo>
                    <a:lnTo>
                      <a:pt x="1" y="21172"/>
                    </a:lnTo>
                    <a:cubicBezTo>
                      <a:pt x="1" y="22943"/>
                      <a:pt x="1439" y="24381"/>
                      <a:pt x="3247" y="24381"/>
                    </a:cubicBezTo>
                    <a:lnTo>
                      <a:pt x="10070" y="24381"/>
                    </a:lnTo>
                    <a:cubicBezTo>
                      <a:pt x="11841" y="24381"/>
                      <a:pt x="12874" y="23017"/>
                      <a:pt x="12320" y="21320"/>
                    </a:cubicBezTo>
                    <a:lnTo>
                      <a:pt x="6714" y="3099"/>
                    </a:lnTo>
                    <a:cubicBezTo>
                      <a:pt x="6197" y="1402"/>
                      <a:pt x="4464" y="0"/>
                      <a:pt x="2878" y="0"/>
                    </a:cubicBezTo>
                    <a:close/>
                  </a:path>
                </a:pathLst>
              </a:custGeom>
              <a:solidFill>
                <a:srgbClr val="9FC6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63;p15">
                <a:extLst>
                  <a:ext uri="{FF2B5EF4-FFF2-40B4-BE49-F238E27FC236}">
                    <a16:creationId xmlns:a16="http://schemas.microsoft.com/office/drawing/2014/main" id="{C4E7CE9A-33C1-B7A1-1F48-88FEA479023C}"/>
                  </a:ext>
                </a:extLst>
              </p:cNvPr>
              <p:cNvSpPr/>
              <p:nvPr/>
            </p:nvSpPr>
            <p:spPr>
              <a:xfrm>
                <a:off x="910367" y="2362866"/>
                <a:ext cx="987664" cy="603583"/>
              </a:xfrm>
              <a:custGeom>
                <a:avLst/>
                <a:gdLst/>
                <a:ahLst/>
                <a:cxnLst/>
                <a:rect l="l" t="t" r="r" b="b"/>
                <a:pathLst>
                  <a:path w="41828" h="25562" extrusionOk="0">
                    <a:moveTo>
                      <a:pt x="2693" y="0"/>
                    </a:moveTo>
                    <a:cubicBezTo>
                      <a:pt x="2693" y="0"/>
                      <a:pt x="0" y="22795"/>
                      <a:pt x="8004" y="25562"/>
                    </a:cubicBezTo>
                    <a:cubicBezTo>
                      <a:pt x="8004" y="25562"/>
                      <a:pt x="10033" y="0"/>
                      <a:pt x="41828" y="0"/>
                    </a:cubicBezTo>
                    <a:close/>
                  </a:path>
                </a:pathLst>
              </a:custGeom>
              <a:solidFill>
                <a:srgbClr val="B7D0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64;p15">
                <a:extLst>
                  <a:ext uri="{FF2B5EF4-FFF2-40B4-BE49-F238E27FC236}">
                    <a16:creationId xmlns:a16="http://schemas.microsoft.com/office/drawing/2014/main" id="{3E44387D-2F7D-A130-0130-5AC411465548}"/>
                  </a:ext>
                </a:extLst>
              </p:cNvPr>
              <p:cNvSpPr/>
              <p:nvPr/>
            </p:nvSpPr>
            <p:spPr>
              <a:xfrm>
                <a:off x="1072349" y="1298557"/>
                <a:ext cx="1338687" cy="1065207"/>
              </a:xfrm>
              <a:custGeom>
                <a:avLst/>
                <a:gdLst/>
                <a:ahLst/>
                <a:cxnLst/>
                <a:rect l="l" t="t" r="r" b="b"/>
                <a:pathLst>
                  <a:path w="56694" h="45112" extrusionOk="0">
                    <a:moveTo>
                      <a:pt x="6898" y="1"/>
                    </a:moveTo>
                    <a:cubicBezTo>
                      <a:pt x="3062" y="1"/>
                      <a:pt x="1" y="3099"/>
                      <a:pt x="1" y="6898"/>
                    </a:cubicBezTo>
                    <a:lnTo>
                      <a:pt x="1" y="38177"/>
                    </a:lnTo>
                    <a:cubicBezTo>
                      <a:pt x="1" y="42013"/>
                      <a:pt x="3062" y="45111"/>
                      <a:pt x="6898" y="45111"/>
                    </a:cubicBezTo>
                    <a:lnTo>
                      <a:pt x="44263" y="45111"/>
                    </a:lnTo>
                    <a:cubicBezTo>
                      <a:pt x="48062" y="45111"/>
                      <a:pt x="51161" y="42013"/>
                      <a:pt x="51161" y="38177"/>
                    </a:cubicBezTo>
                    <a:lnTo>
                      <a:pt x="56693" y="6898"/>
                    </a:lnTo>
                    <a:cubicBezTo>
                      <a:pt x="56693" y="3099"/>
                      <a:pt x="53595" y="1"/>
                      <a:pt x="49796"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65;p15">
                <a:extLst>
                  <a:ext uri="{FF2B5EF4-FFF2-40B4-BE49-F238E27FC236}">
                    <a16:creationId xmlns:a16="http://schemas.microsoft.com/office/drawing/2014/main" id="{2A1C8F3A-FFB0-E339-7AE7-06A6938B63E8}"/>
                  </a:ext>
                </a:extLst>
              </p:cNvPr>
              <p:cNvSpPr/>
              <p:nvPr/>
            </p:nvSpPr>
            <p:spPr>
              <a:xfrm>
                <a:off x="963495" y="1298557"/>
                <a:ext cx="1338663" cy="1065207"/>
              </a:xfrm>
              <a:custGeom>
                <a:avLst/>
                <a:gdLst/>
                <a:ahLst/>
                <a:cxnLst/>
                <a:rect l="l" t="t" r="r" b="b"/>
                <a:pathLst>
                  <a:path w="56693" h="45112" extrusionOk="0">
                    <a:moveTo>
                      <a:pt x="6898" y="1"/>
                    </a:moveTo>
                    <a:cubicBezTo>
                      <a:pt x="3062" y="1"/>
                      <a:pt x="0" y="3099"/>
                      <a:pt x="0" y="6898"/>
                    </a:cubicBezTo>
                    <a:lnTo>
                      <a:pt x="0" y="38177"/>
                    </a:lnTo>
                    <a:cubicBezTo>
                      <a:pt x="0" y="42013"/>
                      <a:pt x="3062" y="45111"/>
                      <a:pt x="6898" y="45111"/>
                    </a:cubicBezTo>
                    <a:lnTo>
                      <a:pt x="44262" y="45111"/>
                    </a:lnTo>
                    <a:cubicBezTo>
                      <a:pt x="48062" y="45111"/>
                      <a:pt x="51160" y="42013"/>
                      <a:pt x="51160" y="38177"/>
                    </a:cubicBezTo>
                    <a:lnTo>
                      <a:pt x="56693" y="6898"/>
                    </a:lnTo>
                    <a:cubicBezTo>
                      <a:pt x="56693" y="3099"/>
                      <a:pt x="53594" y="1"/>
                      <a:pt x="49795" y="1"/>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66;p15">
                <a:extLst>
                  <a:ext uri="{FF2B5EF4-FFF2-40B4-BE49-F238E27FC236}">
                    <a16:creationId xmlns:a16="http://schemas.microsoft.com/office/drawing/2014/main" id="{C80BDAD5-9A87-8F40-9553-D065E1049D77}"/>
                  </a:ext>
                </a:extLst>
              </p:cNvPr>
              <p:cNvSpPr/>
              <p:nvPr/>
            </p:nvSpPr>
            <p:spPr>
              <a:xfrm>
                <a:off x="457456" y="1298557"/>
                <a:ext cx="860534" cy="1064333"/>
              </a:xfrm>
              <a:custGeom>
                <a:avLst/>
                <a:gdLst/>
                <a:ahLst/>
                <a:cxnLst/>
                <a:rect l="l" t="t" r="r" b="b"/>
                <a:pathLst>
                  <a:path w="36444" h="45075" extrusionOk="0">
                    <a:moveTo>
                      <a:pt x="3431" y="1"/>
                    </a:moveTo>
                    <a:cubicBezTo>
                      <a:pt x="1550" y="1"/>
                      <a:pt x="1" y="1550"/>
                      <a:pt x="1" y="3431"/>
                    </a:cubicBezTo>
                    <a:lnTo>
                      <a:pt x="1" y="41644"/>
                    </a:lnTo>
                    <a:cubicBezTo>
                      <a:pt x="1" y="43525"/>
                      <a:pt x="1550" y="45074"/>
                      <a:pt x="3431" y="45074"/>
                    </a:cubicBezTo>
                    <a:lnTo>
                      <a:pt x="33013" y="45074"/>
                    </a:lnTo>
                    <a:cubicBezTo>
                      <a:pt x="34894" y="45074"/>
                      <a:pt x="36443" y="43525"/>
                      <a:pt x="36443" y="41644"/>
                    </a:cubicBezTo>
                    <a:lnTo>
                      <a:pt x="36443" y="3431"/>
                    </a:lnTo>
                    <a:cubicBezTo>
                      <a:pt x="36443" y="1550"/>
                      <a:pt x="34894" y="1"/>
                      <a:pt x="33013"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67;p15">
                <a:extLst>
                  <a:ext uri="{FF2B5EF4-FFF2-40B4-BE49-F238E27FC236}">
                    <a16:creationId xmlns:a16="http://schemas.microsoft.com/office/drawing/2014/main" id="{6F88B926-277E-CAF5-5AFD-D6900E34B6A9}"/>
                  </a:ext>
                </a:extLst>
              </p:cNvPr>
              <p:cNvSpPr/>
              <p:nvPr/>
            </p:nvSpPr>
            <p:spPr>
              <a:xfrm>
                <a:off x="481847" y="2362866"/>
                <a:ext cx="811751" cy="2374237"/>
              </a:xfrm>
              <a:custGeom>
                <a:avLst/>
                <a:gdLst/>
                <a:ahLst/>
                <a:cxnLst/>
                <a:rect l="l" t="t" r="r" b="b"/>
                <a:pathLst>
                  <a:path w="34378" h="100550" extrusionOk="0">
                    <a:moveTo>
                      <a:pt x="2435" y="0"/>
                    </a:moveTo>
                    <a:cubicBezTo>
                      <a:pt x="2435" y="0"/>
                      <a:pt x="9812" y="5865"/>
                      <a:pt x="9517" y="15344"/>
                    </a:cubicBezTo>
                    <a:cubicBezTo>
                      <a:pt x="9259" y="24861"/>
                      <a:pt x="4833" y="39246"/>
                      <a:pt x="2435" y="56213"/>
                    </a:cubicBezTo>
                    <a:cubicBezTo>
                      <a:pt x="1" y="73217"/>
                      <a:pt x="9222" y="100549"/>
                      <a:pt x="9222" y="100549"/>
                    </a:cubicBezTo>
                    <a:lnTo>
                      <a:pt x="25156" y="100549"/>
                    </a:lnTo>
                    <a:cubicBezTo>
                      <a:pt x="25156" y="100549"/>
                      <a:pt x="34378" y="73217"/>
                      <a:pt x="31980" y="56213"/>
                    </a:cubicBezTo>
                    <a:cubicBezTo>
                      <a:pt x="29583" y="39246"/>
                      <a:pt x="25156" y="24861"/>
                      <a:pt x="24861" y="15344"/>
                    </a:cubicBezTo>
                    <a:cubicBezTo>
                      <a:pt x="24603" y="5828"/>
                      <a:pt x="31980" y="0"/>
                      <a:pt x="31980"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68;p15">
                <a:extLst>
                  <a:ext uri="{FF2B5EF4-FFF2-40B4-BE49-F238E27FC236}">
                    <a16:creationId xmlns:a16="http://schemas.microsoft.com/office/drawing/2014/main" id="{46581EAD-B695-8147-0BB3-348AA706A5E1}"/>
                  </a:ext>
                </a:extLst>
              </p:cNvPr>
              <p:cNvSpPr/>
              <p:nvPr/>
            </p:nvSpPr>
            <p:spPr>
              <a:xfrm>
                <a:off x="515826" y="1370858"/>
                <a:ext cx="743817" cy="919730"/>
              </a:xfrm>
              <a:custGeom>
                <a:avLst/>
                <a:gdLst/>
                <a:ahLst/>
                <a:cxnLst/>
                <a:rect l="l" t="t" r="r" b="b"/>
                <a:pathLst>
                  <a:path w="31501" h="38951" extrusionOk="0">
                    <a:moveTo>
                      <a:pt x="2988" y="0"/>
                    </a:moveTo>
                    <a:cubicBezTo>
                      <a:pt x="1328" y="0"/>
                      <a:pt x="0" y="1328"/>
                      <a:pt x="0" y="2988"/>
                    </a:cubicBezTo>
                    <a:lnTo>
                      <a:pt x="0" y="35963"/>
                    </a:lnTo>
                    <a:cubicBezTo>
                      <a:pt x="0" y="37623"/>
                      <a:pt x="1328" y="38951"/>
                      <a:pt x="2988" y="38951"/>
                    </a:cubicBezTo>
                    <a:lnTo>
                      <a:pt x="28512" y="38951"/>
                    </a:lnTo>
                    <a:cubicBezTo>
                      <a:pt x="30172" y="38951"/>
                      <a:pt x="31500" y="37623"/>
                      <a:pt x="31500" y="35963"/>
                    </a:cubicBezTo>
                    <a:lnTo>
                      <a:pt x="31500" y="2988"/>
                    </a:lnTo>
                    <a:cubicBezTo>
                      <a:pt x="31500" y="1328"/>
                      <a:pt x="30172" y="0"/>
                      <a:pt x="28512" y="0"/>
                    </a:cubicBezTo>
                    <a:close/>
                  </a:path>
                </a:pathLst>
              </a:custGeom>
              <a:solidFill>
                <a:srgbClr val="CCDC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69;p15">
                <a:extLst>
                  <a:ext uri="{FF2B5EF4-FFF2-40B4-BE49-F238E27FC236}">
                    <a16:creationId xmlns:a16="http://schemas.microsoft.com/office/drawing/2014/main" id="{5D88A727-5B0A-CC0F-8FE7-C05972036754}"/>
                  </a:ext>
                </a:extLst>
              </p:cNvPr>
              <p:cNvSpPr/>
              <p:nvPr/>
            </p:nvSpPr>
            <p:spPr>
              <a:xfrm>
                <a:off x="1489534" y="1595555"/>
                <a:ext cx="560915" cy="155913"/>
              </a:xfrm>
              <a:custGeom>
                <a:avLst/>
                <a:gdLst/>
                <a:ahLst/>
                <a:cxnLst/>
                <a:rect l="l" t="t" r="r" b="b"/>
                <a:pathLst>
                  <a:path w="23755" h="6603" extrusionOk="0">
                    <a:moveTo>
                      <a:pt x="3320" y="0"/>
                    </a:moveTo>
                    <a:cubicBezTo>
                      <a:pt x="1476" y="0"/>
                      <a:pt x="1" y="1476"/>
                      <a:pt x="1" y="3283"/>
                    </a:cubicBezTo>
                    <a:cubicBezTo>
                      <a:pt x="1" y="5127"/>
                      <a:pt x="1476" y="6603"/>
                      <a:pt x="3320" y="6603"/>
                    </a:cubicBezTo>
                    <a:lnTo>
                      <a:pt x="20472" y="6603"/>
                    </a:lnTo>
                    <a:cubicBezTo>
                      <a:pt x="22280" y="6603"/>
                      <a:pt x="23755" y="5127"/>
                      <a:pt x="23755" y="3320"/>
                    </a:cubicBezTo>
                    <a:lnTo>
                      <a:pt x="23755" y="3283"/>
                    </a:lnTo>
                    <a:cubicBezTo>
                      <a:pt x="23755" y="1476"/>
                      <a:pt x="22280" y="0"/>
                      <a:pt x="204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70;p15">
                <a:extLst>
                  <a:ext uri="{FF2B5EF4-FFF2-40B4-BE49-F238E27FC236}">
                    <a16:creationId xmlns:a16="http://schemas.microsoft.com/office/drawing/2014/main" id="{D1D68C14-4D34-1252-CB67-9682AEA83CC6}"/>
                  </a:ext>
                </a:extLst>
              </p:cNvPr>
              <p:cNvSpPr/>
              <p:nvPr/>
            </p:nvSpPr>
            <p:spPr>
              <a:xfrm>
                <a:off x="1489534" y="1888184"/>
                <a:ext cx="249112" cy="156811"/>
              </a:xfrm>
              <a:custGeom>
                <a:avLst/>
                <a:gdLst/>
                <a:ahLst/>
                <a:cxnLst/>
                <a:rect l="l" t="t" r="r" b="b"/>
                <a:pathLst>
                  <a:path w="10550" h="6641" extrusionOk="0">
                    <a:moveTo>
                      <a:pt x="3320" y="1"/>
                    </a:moveTo>
                    <a:cubicBezTo>
                      <a:pt x="1476" y="1"/>
                      <a:pt x="1" y="1513"/>
                      <a:pt x="1" y="3320"/>
                    </a:cubicBezTo>
                    <a:cubicBezTo>
                      <a:pt x="1" y="5128"/>
                      <a:pt x="1476" y="6640"/>
                      <a:pt x="3320" y="6640"/>
                    </a:cubicBezTo>
                    <a:lnTo>
                      <a:pt x="7230" y="6640"/>
                    </a:lnTo>
                    <a:cubicBezTo>
                      <a:pt x="9075" y="6640"/>
                      <a:pt x="10550" y="5128"/>
                      <a:pt x="10550" y="3320"/>
                    </a:cubicBezTo>
                    <a:cubicBezTo>
                      <a:pt x="10550" y="1513"/>
                      <a:pt x="9075" y="1"/>
                      <a:pt x="72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71;p15">
                <a:extLst>
                  <a:ext uri="{FF2B5EF4-FFF2-40B4-BE49-F238E27FC236}">
                    <a16:creationId xmlns:a16="http://schemas.microsoft.com/office/drawing/2014/main" id="{DB3A5FF7-D101-0288-5292-6FFF2C3D08DA}"/>
                  </a:ext>
                </a:extLst>
              </p:cNvPr>
              <p:cNvSpPr/>
              <p:nvPr/>
            </p:nvSpPr>
            <p:spPr>
              <a:xfrm>
                <a:off x="1802211" y="1888184"/>
                <a:ext cx="248238" cy="156811"/>
              </a:xfrm>
              <a:custGeom>
                <a:avLst/>
                <a:gdLst/>
                <a:ahLst/>
                <a:cxnLst/>
                <a:rect l="l" t="t" r="r" b="b"/>
                <a:pathLst>
                  <a:path w="10513" h="6641" extrusionOk="0">
                    <a:moveTo>
                      <a:pt x="3283" y="1"/>
                    </a:moveTo>
                    <a:cubicBezTo>
                      <a:pt x="1476" y="1"/>
                      <a:pt x="1" y="1513"/>
                      <a:pt x="1" y="3320"/>
                    </a:cubicBezTo>
                    <a:cubicBezTo>
                      <a:pt x="1" y="5128"/>
                      <a:pt x="1476" y="6640"/>
                      <a:pt x="3283" y="6640"/>
                    </a:cubicBezTo>
                    <a:lnTo>
                      <a:pt x="7230" y="6640"/>
                    </a:lnTo>
                    <a:cubicBezTo>
                      <a:pt x="9038" y="6640"/>
                      <a:pt x="10513" y="5128"/>
                      <a:pt x="10513" y="3320"/>
                    </a:cubicBezTo>
                    <a:cubicBezTo>
                      <a:pt x="10513" y="1513"/>
                      <a:pt x="9038" y="1"/>
                      <a:pt x="72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72;p15">
                <a:extLst>
                  <a:ext uri="{FF2B5EF4-FFF2-40B4-BE49-F238E27FC236}">
                    <a16:creationId xmlns:a16="http://schemas.microsoft.com/office/drawing/2014/main" id="{71AA992A-5750-C8EA-01EC-AD20A2403020}"/>
                  </a:ext>
                </a:extLst>
              </p:cNvPr>
              <p:cNvSpPr/>
              <p:nvPr/>
            </p:nvSpPr>
            <p:spPr>
              <a:xfrm>
                <a:off x="675210" y="4658686"/>
                <a:ext cx="425049" cy="78417"/>
              </a:xfrm>
              <a:custGeom>
                <a:avLst/>
                <a:gdLst/>
                <a:ahLst/>
                <a:cxnLst/>
                <a:rect l="l" t="t" r="r" b="b"/>
                <a:pathLst>
                  <a:path w="18001" h="3321" extrusionOk="0">
                    <a:moveTo>
                      <a:pt x="0" y="1"/>
                    </a:moveTo>
                    <a:cubicBezTo>
                      <a:pt x="627" y="2103"/>
                      <a:pt x="1033" y="3320"/>
                      <a:pt x="1033" y="3320"/>
                    </a:cubicBezTo>
                    <a:lnTo>
                      <a:pt x="16967" y="3320"/>
                    </a:lnTo>
                    <a:cubicBezTo>
                      <a:pt x="16967" y="3320"/>
                      <a:pt x="17373" y="2103"/>
                      <a:pt x="18000"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73;p15">
                <a:extLst>
                  <a:ext uri="{FF2B5EF4-FFF2-40B4-BE49-F238E27FC236}">
                    <a16:creationId xmlns:a16="http://schemas.microsoft.com/office/drawing/2014/main" id="{221F616E-11F2-F9AE-0A79-44BCCD8CFD35}"/>
                  </a:ext>
                </a:extLst>
              </p:cNvPr>
              <p:cNvSpPr/>
              <p:nvPr/>
            </p:nvSpPr>
            <p:spPr>
              <a:xfrm>
                <a:off x="877262" y="2362866"/>
                <a:ext cx="21794" cy="2295843"/>
              </a:xfrm>
              <a:custGeom>
                <a:avLst/>
                <a:gdLst/>
                <a:ahLst/>
                <a:cxnLst/>
                <a:rect l="l" t="t" r="r" b="b"/>
                <a:pathLst>
                  <a:path w="923" h="97230" extrusionOk="0">
                    <a:moveTo>
                      <a:pt x="0" y="0"/>
                    </a:moveTo>
                    <a:lnTo>
                      <a:pt x="0" y="97230"/>
                    </a:lnTo>
                    <a:lnTo>
                      <a:pt x="923" y="97230"/>
                    </a:lnTo>
                    <a:lnTo>
                      <a:pt x="923" y="0"/>
                    </a:lnTo>
                    <a:close/>
                  </a:path>
                </a:pathLst>
              </a:custGeom>
              <a:solidFill>
                <a:srgbClr val="9FC6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1" name="Google Shape;74;p15">
                <a:extLst>
                  <a:ext uri="{FF2B5EF4-FFF2-40B4-BE49-F238E27FC236}">
                    <a16:creationId xmlns:a16="http://schemas.microsoft.com/office/drawing/2014/main" id="{D1694B68-D046-389E-AC96-CD003DCD4796}"/>
                  </a:ext>
                </a:extLst>
              </p:cNvPr>
              <p:cNvGrpSpPr/>
              <p:nvPr/>
            </p:nvGrpSpPr>
            <p:grpSpPr>
              <a:xfrm>
                <a:off x="611622" y="1650430"/>
                <a:ext cx="553949" cy="339689"/>
                <a:chOff x="611622" y="1650430"/>
                <a:chExt cx="553949" cy="339689"/>
              </a:xfrm>
            </p:grpSpPr>
            <p:sp>
              <p:nvSpPr>
                <p:cNvPr id="52" name="Google Shape;75;p15">
                  <a:extLst>
                    <a:ext uri="{FF2B5EF4-FFF2-40B4-BE49-F238E27FC236}">
                      <a16:creationId xmlns:a16="http://schemas.microsoft.com/office/drawing/2014/main" id="{5E1EDDFC-9800-7736-9EAE-1BE4B9D29460}"/>
                    </a:ext>
                  </a:extLst>
                </p:cNvPr>
                <p:cNvSpPr/>
                <p:nvPr/>
              </p:nvSpPr>
              <p:spPr>
                <a:xfrm>
                  <a:off x="619461" y="1659143"/>
                  <a:ext cx="536523" cy="322263"/>
                </a:xfrm>
                <a:custGeom>
                  <a:avLst/>
                  <a:gdLst/>
                  <a:ahLst/>
                  <a:cxnLst/>
                  <a:rect l="l" t="t" r="r" b="b"/>
                  <a:pathLst>
                    <a:path w="22722" h="13648" extrusionOk="0">
                      <a:moveTo>
                        <a:pt x="0" y="0"/>
                      </a:moveTo>
                      <a:lnTo>
                        <a:pt x="0" y="13648"/>
                      </a:lnTo>
                      <a:lnTo>
                        <a:pt x="22722" y="13648"/>
                      </a:lnTo>
                      <a:lnTo>
                        <a:pt x="22722" y="0"/>
                      </a:lnTo>
                      <a:close/>
                    </a:path>
                  </a:pathLst>
                </a:custGeom>
                <a:solidFill>
                  <a:srgbClr val="E5EE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76;p15">
                  <a:extLst>
                    <a:ext uri="{FF2B5EF4-FFF2-40B4-BE49-F238E27FC236}">
                      <a16:creationId xmlns:a16="http://schemas.microsoft.com/office/drawing/2014/main" id="{31DF5163-2A24-7BA0-AFF4-B43030DB31BA}"/>
                    </a:ext>
                  </a:extLst>
                </p:cNvPr>
                <p:cNvSpPr/>
                <p:nvPr/>
              </p:nvSpPr>
              <p:spPr>
                <a:xfrm>
                  <a:off x="611622" y="1650430"/>
                  <a:ext cx="553949" cy="339689"/>
                </a:xfrm>
                <a:custGeom>
                  <a:avLst/>
                  <a:gdLst/>
                  <a:ahLst/>
                  <a:cxnLst/>
                  <a:rect l="l" t="t" r="r" b="b"/>
                  <a:pathLst>
                    <a:path w="23460" h="14386" extrusionOk="0">
                      <a:moveTo>
                        <a:pt x="22722" y="738"/>
                      </a:moveTo>
                      <a:lnTo>
                        <a:pt x="22722" y="13648"/>
                      </a:lnTo>
                      <a:lnTo>
                        <a:pt x="738" y="13648"/>
                      </a:lnTo>
                      <a:lnTo>
                        <a:pt x="738" y="738"/>
                      </a:lnTo>
                      <a:close/>
                      <a:moveTo>
                        <a:pt x="0" y="0"/>
                      </a:moveTo>
                      <a:lnTo>
                        <a:pt x="0" y="14385"/>
                      </a:lnTo>
                      <a:lnTo>
                        <a:pt x="23460" y="14385"/>
                      </a:lnTo>
                      <a:lnTo>
                        <a:pt x="23460" y="0"/>
                      </a:lnTo>
                      <a:close/>
                    </a:path>
                  </a:pathLst>
                </a:custGeom>
                <a:solidFill>
                  <a:srgbClr val="5775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77;p15">
                  <a:extLst>
                    <a:ext uri="{FF2B5EF4-FFF2-40B4-BE49-F238E27FC236}">
                      <a16:creationId xmlns:a16="http://schemas.microsoft.com/office/drawing/2014/main" id="{55F4E894-3F4C-4414-E5BD-8DB67434CA8A}"/>
                    </a:ext>
                  </a:extLst>
                </p:cNvPr>
                <p:cNvSpPr/>
                <p:nvPr/>
              </p:nvSpPr>
              <p:spPr>
                <a:xfrm>
                  <a:off x="721815" y="1752124"/>
                  <a:ext cx="333549" cy="136325"/>
                </a:xfrm>
                <a:prstGeom prst="rect">
                  <a:avLst/>
                </a:prstGeom>
              </p:spPr>
              <p:txBody>
                <a:bodyPr>
                  <a:prstTxWarp prst="textPlain">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577590"/>
                      </a:solidFill>
                      <a:effectLst/>
                      <a:uLnTx/>
                      <a:uFillTx/>
                      <a:latin typeface="Fira Sans Extra Condensed;500"/>
                    </a:rPr>
                    <a:t>36 °C</a:t>
                  </a:r>
                </a:p>
              </p:txBody>
            </p:sp>
          </p:grpSp>
        </p:grpSp>
      </p:grpSp>
      <p:sp>
        <p:nvSpPr>
          <p:cNvPr id="66" name="TextBox 65">
            <a:extLst>
              <a:ext uri="{FF2B5EF4-FFF2-40B4-BE49-F238E27FC236}">
                <a16:creationId xmlns:a16="http://schemas.microsoft.com/office/drawing/2014/main" id="{70247BD7-5C0B-5392-9171-67007A198125}"/>
              </a:ext>
            </a:extLst>
          </p:cNvPr>
          <p:cNvSpPr txBox="1"/>
          <p:nvPr/>
        </p:nvSpPr>
        <p:spPr>
          <a:xfrm>
            <a:off x="1413507" y="2439582"/>
            <a:ext cx="7731158" cy="1824923"/>
          </a:xfrm>
          <a:prstGeom prst="rect">
            <a:avLst/>
          </a:prstGeom>
          <a:noFill/>
        </p:spPr>
        <p:txBody>
          <a:bodyPr wrap="square">
            <a:spAutoFit/>
          </a:bodyPr>
          <a:lstStyle/>
          <a:p>
            <a:pPr>
              <a:lnSpc>
                <a:spcPct val="150000"/>
              </a:lnSpc>
            </a:pP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3: NHIỆT ĐỘ. </a:t>
            </a:r>
          </a:p>
          <a:p>
            <a:pPr>
              <a:lnSpc>
                <a:spcPct val="150000"/>
              </a:lnSpc>
            </a:pP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THANG NHIỆT ĐỘ - NHIỆT KẾ</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860534"/>
      </p:ext>
    </p:extLst>
  </p:cSld>
  <p:clrMapOvr>
    <a:masterClrMapping/>
  </p:clrMapOvr>
  <p:transition spd="med">
    <p:blinds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grpSp>
        <p:nvGrpSpPr>
          <p:cNvPr id="2" name="Group 1">
            <a:extLst>
              <a:ext uri="{FF2B5EF4-FFF2-40B4-BE49-F238E27FC236}">
                <a16:creationId xmlns:a16="http://schemas.microsoft.com/office/drawing/2014/main" id="{A7C7D0BC-2ACF-CA26-CF51-9722FA9A35C4}"/>
              </a:ext>
            </a:extLst>
          </p:cNvPr>
          <p:cNvGrpSpPr/>
          <p:nvPr/>
        </p:nvGrpSpPr>
        <p:grpSpPr>
          <a:xfrm>
            <a:off x="160388" y="267889"/>
            <a:ext cx="3444050" cy="623004"/>
            <a:chOff x="171021" y="331685"/>
            <a:chExt cx="3444050" cy="623004"/>
          </a:xfrm>
        </p:grpSpPr>
        <p:grpSp>
          <p:nvGrpSpPr>
            <p:cNvPr id="3" name="Group 2">
              <a:extLst>
                <a:ext uri="{FF2B5EF4-FFF2-40B4-BE49-F238E27FC236}">
                  <a16:creationId xmlns:a16="http://schemas.microsoft.com/office/drawing/2014/main" id="{D0145408-FE07-824F-51D5-52FEC951EB5E}"/>
                </a:ext>
              </a:extLst>
            </p:cNvPr>
            <p:cNvGrpSpPr/>
            <p:nvPr/>
          </p:nvGrpSpPr>
          <p:grpSpPr>
            <a:xfrm>
              <a:off x="171021" y="331685"/>
              <a:ext cx="1812374" cy="623004"/>
              <a:chOff x="171021" y="331685"/>
              <a:chExt cx="1812374" cy="623004"/>
            </a:xfrm>
          </p:grpSpPr>
          <p:sp>
            <p:nvSpPr>
              <p:cNvPr id="5" name="Freeform 17">
                <a:extLst>
                  <a:ext uri="{FF2B5EF4-FFF2-40B4-BE49-F238E27FC236}">
                    <a16:creationId xmlns:a16="http://schemas.microsoft.com/office/drawing/2014/main" id="{1BC65BA8-3A16-4A1F-591C-5F768E27F9B4}"/>
                  </a:ext>
                </a:extLst>
              </p:cNvPr>
              <p:cNvSpPr/>
              <p:nvPr/>
            </p:nvSpPr>
            <p:spPr>
              <a:xfrm>
                <a:off x="171021" y="331685"/>
                <a:ext cx="1812374" cy="623004"/>
              </a:xfrm>
              <a:custGeom>
                <a:avLst/>
                <a:gdLst/>
                <a:ahLst/>
                <a:cxnLst/>
                <a:rect l="l" t="t" r="r" b="b"/>
                <a:pathLst>
                  <a:path w="2499674" h="859263">
                    <a:moveTo>
                      <a:pt x="0" y="0"/>
                    </a:moveTo>
                    <a:lnTo>
                      <a:pt x="2499674" y="0"/>
                    </a:lnTo>
                    <a:lnTo>
                      <a:pt x="2499674" y="859263"/>
                    </a:lnTo>
                    <a:lnTo>
                      <a:pt x="0" y="859263"/>
                    </a:lnTo>
                    <a:lnTo>
                      <a:pt x="0" y="0"/>
                    </a:lnTo>
                    <a:close/>
                  </a:path>
                </a:pathLst>
              </a:custGeom>
              <a:blipFill>
                <a:blip r:embed="rId3"/>
                <a:stretch>
                  <a:fillRect/>
                </a:stretch>
              </a:blipFill>
            </p:spPr>
            <p:txBody>
              <a:bodyPr/>
              <a:lstStyle/>
              <a:p>
                <a:endParaRPr lang="en-US"/>
              </a:p>
            </p:txBody>
          </p:sp>
          <p:sp>
            <p:nvSpPr>
              <p:cNvPr id="6" name="TextBox 5">
                <a:extLst>
                  <a:ext uri="{FF2B5EF4-FFF2-40B4-BE49-F238E27FC236}">
                    <a16:creationId xmlns:a16="http://schemas.microsoft.com/office/drawing/2014/main" id="{D2984F03-B837-7350-2C28-D93C9B134698}"/>
                  </a:ext>
                </a:extLst>
              </p:cNvPr>
              <p:cNvSpPr txBox="1"/>
              <p:nvPr/>
            </p:nvSpPr>
            <p:spPr>
              <a:xfrm>
                <a:off x="1432946" y="412354"/>
                <a:ext cx="476021" cy="461665"/>
              </a:xfrm>
              <a:prstGeom prst="rect">
                <a:avLst/>
              </a:prstGeom>
              <a:noFill/>
            </p:spPr>
            <p:txBody>
              <a:bodyPr wrap="square" rtlCol="0">
                <a:spAutoFit/>
              </a:bodyPr>
              <a:lstStyle/>
              <a:p>
                <a:pPr algn="ctr"/>
                <a:r>
                  <a:rPr lang="en-US" sz="2400" b="1" dirty="0"/>
                  <a:t>2.</a:t>
                </a:r>
              </a:p>
            </p:txBody>
          </p:sp>
        </p:grpSp>
        <p:sp>
          <p:nvSpPr>
            <p:cNvPr id="4" name="TextBox 3">
              <a:extLst>
                <a:ext uri="{FF2B5EF4-FFF2-40B4-BE49-F238E27FC236}">
                  <a16:creationId xmlns:a16="http://schemas.microsoft.com/office/drawing/2014/main" id="{1258DEFD-FF07-7A5A-41C4-160727E383E5}"/>
                </a:ext>
              </a:extLst>
            </p:cNvPr>
            <p:cNvSpPr txBox="1"/>
            <p:nvPr/>
          </p:nvSpPr>
          <p:spPr>
            <a:xfrm>
              <a:off x="2094615" y="412354"/>
              <a:ext cx="1520456" cy="461665"/>
            </a:xfrm>
            <a:prstGeom prst="rect">
              <a:avLst/>
            </a:prstGeom>
            <a:noFill/>
          </p:spPr>
          <p:txBody>
            <a:bodyPr wrap="square" rtlCol="0">
              <a:spAutoFit/>
            </a:bodyPr>
            <a:lstStyle/>
            <a:p>
              <a:r>
                <a:rPr lang="en-US" sz="2400" b="1" dirty="0" err="1">
                  <a:solidFill>
                    <a:schemeClr val="accent3">
                      <a:lumMod val="50000"/>
                    </a:schemeClr>
                  </a:solidFill>
                </a:rPr>
                <a:t>Nhiệt</a:t>
              </a:r>
              <a:r>
                <a:rPr lang="en-US" sz="2400" b="1" dirty="0">
                  <a:solidFill>
                    <a:schemeClr val="accent3">
                      <a:lumMod val="50000"/>
                    </a:schemeClr>
                  </a:solidFill>
                </a:rPr>
                <a:t> </a:t>
              </a:r>
              <a:r>
                <a:rPr lang="en-US" sz="2400" b="1" dirty="0" err="1">
                  <a:solidFill>
                    <a:schemeClr val="accent3">
                      <a:lumMod val="50000"/>
                    </a:schemeClr>
                  </a:solidFill>
                </a:rPr>
                <a:t>kế</a:t>
              </a:r>
              <a:endParaRPr lang="en-US" sz="2400" b="1" dirty="0">
                <a:solidFill>
                  <a:schemeClr val="accent3">
                    <a:lumMod val="50000"/>
                  </a:schemeClr>
                </a:solidFill>
              </a:endParaRPr>
            </a:p>
          </p:txBody>
        </p:sp>
      </p:grpSp>
      <p:grpSp>
        <p:nvGrpSpPr>
          <p:cNvPr id="10" name="Group 9">
            <a:extLst>
              <a:ext uri="{FF2B5EF4-FFF2-40B4-BE49-F238E27FC236}">
                <a16:creationId xmlns:a16="http://schemas.microsoft.com/office/drawing/2014/main" id="{F4BB28A0-395C-B383-6F63-470F9B6CD1FA}"/>
              </a:ext>
            </a:extLst>
          </p:cNvPr>
          <p:cNvGrpSpPr/>
          <p:nvPr/>
        </p:nvGrpSpPr>
        <p:grpSpPr>
          <a:xfrm>
            <a:off x="555225" y="1104503"/>
            <a:ext cx="3674083" cy="697159"/>
            <a:chOff x="608388" y="1157095"/>
            <a:chExt cx="3674083" cy="697159"/>
          </a:xfrm>
        </p:grpSpPr>
        <p:pic>
          <p:nvPicPr>
            <p:cNvPr id="8" name="Picture 7">
              <a:extLst>
                <a:ext uri="{FF2B5EF4-FFF2-40B4-BE49-F238E27FC236}">
                  <a16:creationId xmlns:a16="http://schemas.microsoft.com/office/drawing/2014/main" id="{37CA9DB2-7602-7454-7EB3-C45EF21DF5EA}"/>
                </a:ext>
              </a:extLst>
            </p:cNvPr>
            <p:cNvPicPr>
              <a:picLocks noChangeAspect="1"/>
            </p:cNvPicPr>
            <p:nvPr/>
          </p:nvPicPr>
          <p:blipFill>
            <a:blip r:embed="rId4"/>
            <a:stretch>
              <a:fillRect/>
            </a:stretch>
          </p:blipFill>
          <p:spPr>
            <a:xfrm>
              <a:off x="608388" y="1157095"/>
              <a:ext cx="813925" cy="697159"/>
            </a:xfrm>
            <a:prstGeom prst="rect">
              <a:avLst/>
            </a:prstGeom>
          </p:spPr>
        </p:pic>
        <p:sp>
          <p:nvSpPr>
            <p:cNvPr id="9" name="TextBox 8">
              <a:extLst>
                <a:ext uri="{FF2B5EF4-FFF2-40B4-BE49-F238E27FC236}">
                  <a16:creationId xmlns:a16="http://schemas.microsoft.com/office/drawing/2014/main" id="{36524B11-0829-8EC6-A73B-5255F5B76834}"/>
                </a:ext>
              </a:extLst>
            </p:cNvPr>
            <p:cNvSpPr txBox="1"/>
            <p:nvPr/>
          </p:nvSpPr>
          <p:spPr>
            <a:xfrm>
              <a:off x="1422313" y="1454144"/>
              <a:ext cx="2860158" cy="400110"/>
            </a:xfrm>
            <a:prstGeom prst="rect">
              <a:avLst/>
            </a:prstGeom>
            <a:noFill/>
          </p:spPr>
          <p:txBody>
            <a:bodyPr wrap="square" rtlCol="0">
              <a:spAutoFit/>
            </a:bodyPr>
            <a:lstStyle/>
            <a:p>
              <a:r>
                <a:rPr lang="en-US" sz="2000" b="1" dirty="0" err="1">
                  <a:solidFill>
                    <a:schemeClr val="accent1">
                      <a:lumMod val="50000"/>
                    </a:schemeClr>
                  </a:solidFill>
                </a:rPr>
                <a:t>Thảo</a:t>
              </a:r>
              <a:r>
                <a:rPr lang="en-US" sz="2000" b="1" dirty="0">
                  <a:solidFill>
                    <a:schemeClr val="accent1">
                      <a:lumMod val="50000"/>
                    </a:schemeClr>
                  </a:solidFill>
                </a:rPr>
                <a:t> </a:t>
              </a:r>
              <a:r>
                <a:rPr lang="en-US" sz="2000" b="1" dirty="0" err="1">
                  <a:solidFill>
                    <a:schemeClr val="accent1">
                      <a:lumMod val="50000"/>
                    </a:schemeClr>
                  </a:solidFill>
                </a:rPr>
                <a:t>luận</a:t>
              </a:r>
              <a:r>
                <a:rPr lang="en-US" sz="2000" b="1" dirty="0">
                  <a:solidFill>
                    <a:schemeClr val="accent1">
                      <a:lumMod val="50000"/>
                    </a:schemeClr>
                  </a:solidFill>
                </a:rPr>
                <a:t> </a:t>
              </a:r>
              <a:r>
                <a:rPr lang="en-US" sz="2000" b="1" dirty="0" err="1">
                  <a:solidFill>
                    <a:schemeClr val="accent1">
                      <a:lumMod val="50000"/>
                    </a:schemeClr>
                  </a:solidFill>
                </a:rPr>
                <a:t>nhóm</a:t>
              </a:r>
              <a:r>
                <a:rPr lang="en-US" sz="2000" b="1" dirty="0">
                  <a:solidFill>
                    <a:schemeClr val="accent1">
                      <a:lumMod val="50000"/>
                    </a:schemeClr>
                  </a:solidFill>
                </a:rPr>
                <a:t> </a:t>
              </a:r>
              <a:r>
                <a:rPr lang="en-US" sz="2000" b="1" dirty="0" err="1">
                  <a:solidFill>
                    <a:schemeClr val="accent1">
                      <a:lumMod val="50000"/>
                    </a:schemeClr>
                  </a:solidFill>
                </a:rPr>
                <a:t>đôi</a:t>
              </a:r>
              <a:endParaRPr lang="en-US" sz="2000" b="1" dirty="0">
                <a:solidFill>
                  <a:schemeClr val="accent1">
                    <a:lumMod val="50000"/>
                  </a:schemeClr>
                </a:solidFill>
              </a:endParaRPr>
            </a:p>
          </p:txBody>
        </p:sp>
      </p:grpSp>
      <p:sp>
        <p:nvSpPr>
          <p:cNvPr id="15" name="TextBox 14">
            <a:extLst>
              <a:ext uri="{FF2B5EF4-FFF2-40B4-BE49-F238E27FC236}">
                <a16:creationId xmlns:a16="http://schemas.microsoft.com/office/drawing/2014/main" id="{AC97127F-A496-FA5B-BA91-F4987A40BB78}"/>
              </a:ext>
            </a:extLst>
          </p:cNvPr>
          <p:cNvSpPr txBox="1"/>
          <p:nvPr/>
        </p:nvSpPr>
        <p:spPr>
          <a:xfrm>
            <a:off x="555225" y="1895816"/>
            <a:ext cx="5411972" cy="958660"/>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en-US" sz="2000" dirty="0" err="1"/>
              <a:t>Nhiệt</a:t>
            </a:r>
            <a:r>
              <a:rPr lang="en-US" sz="2000" dirty="0"/>
              <a:t> </a:t>
            </a:r>
            <a:r>
              <a:rPr lang="en-US" sz="2000" dirty="0" err="1"/>
              <a:t>kế</a:t>
            </a:r>
            <a:r>
              <a:rPr lang="en-US" sz="2000" dirty="0"/>
              <a:t> </a:t>
            </a:r>
            <a:r>
              <a:rPr lang="en-US" sz="2000" dirty="0" err="1"/>
              <a:t>là</a:t>
            </a:r>
            <a:r>
              <a:rPr lang="en-US" sz="2000" dirty="0"/>
              <a:t> </a:t>
            </a:r>
            <a:r>
              <a:rPr lang="en-US" sz="2000" dirty="0" err="1"/>
              <a:t>gì</a:t>
            </a:r>
            <a:r>
              <a:rPr lang="en-US" sz="2000" dirty="0"/>
              <a:t>? </a:t>
            </a:r>
          </a:p>
          <a:p>
            <a:pPr marL="342900" indent="-342900">
              <a:lnSpc>
                <a:spcPct val="150000"/>
              </a:lnSpc>
              <a:buFont typeface="Wingdings" panose="05000000000000000000" pitchFamily="2" charset="2"/>
              <a:buChar char="§"/>
            </a:pPr>
            <a:r>
              <a:rPr lang="en-US" sz="2000" dirty="0" err="1"/>
              <a:t>Nêu</a:t>
            </a:r>
            <a:r>
              <a:rPr lang="en-US" sz="2000" dirty="0"/>
              <a:t> </a:t>
            </a:r>
            <a:r>
              <a:rPr lang="en-US" sz="2000" dirty="0" err="1"/>
              <a:t>nguyên</a:t>
            </a:r>
            <a:r>
              <a:rPr lang="en-US" sz="2000" dirty="0"/>
              <a:t> </a:t>
            </a:r>
            <a:r>
              <a:rPr lang="en-US" sz="2000" dirty="0" err="1"/>
              <a:t>tắc</a:t>
            </a:r>
            <a:r>
              <a:rPr lang="en-US" sz="2000" dirty="0"/>
              <a:t> </a:t>
            </a:r>
            <a:r>
              <a:rPr lang="en-US" sz="2000" dirty="0" err="1"/>
              <a:t>hoạt</a:t>
            </a:r>
            <a:r>
              <a:rPr lang="en-US" sz="2000" dirty="0"/>
              <a:t> </a:t>
            </a:r>
            <a:r>
              <a:rPr lang="en-US" sz="2000" dirty="0" err="1"/>
              <a:t>động</a:t>
            </a:r>
            <a:r>
              <a:rPr lang="en-US" sz="2000" dirty="0"/>
              <a:t> </a:t>
            </a:r>
            <a:r>
              <a:rPr lang="en-US" sz="2000" dirty="0" err="1"/>
              <a:t>của</a:t>
            </a:r>
            <a:r>
              <a:rPr lang="en-US" sz="2000" dirty="0"/>
              <a:t> </a:t>
            </a:r>
            <a:r>
              <a:rPr lang="en-US" sz="2000" dirty="0" err="1"/>
              <a:t>nhiệt</a:t>
            </a:r>
            <a:r>
              <a:rPr lang="en-US" sz="2000" dirty="0"/>
              <a:t> </a:t>
            </a:r>
            <a:r>
              <a:rPr lang="en-US" sz="2000" dirty="0" err="1"/>
              <a:t>kế</a:t>
            </a:r>
            <a:r>
              <a:rPr lang="en-US" sz="2000" dirty="0"/>
              <a:t>.</a:t>
            </a:r>
          </a:p>
        </p:txBody>
      </p:sp>
      <p:grpSp>
        <p:nvGrpSpPr>
          <p:cNvPr id="17" name="Group 16">
            <a:extLst>
              <a:ext uri="{FF2B5EF4-FFF2-40B4-BE49-F238E27FC236}">
                <a16:creationId xmlns:a16="http://schemas.microsoft.com/office/drawing/2014/main" id="{2BBDF413-5D08-A64B-60AA-13D31CC9E3B9}"/>
              </a:ext>
            </a:extLst>
          </p:cNvPr>
          <p:cNvGrpSpPr/>
          <p:nvPr/>
        </p:nvGrpSpPr>
        <p:grpSpPr>
          <a:xfrm>
            <a:off x="923610" y="3159364"/>
            <a:ext cx="1759266" cy="1759266"/>
            <a:chOff x="1093129" y="3191832"/>
            <a:chExt cx="1759266" cy="1759266"/>
          </a:xfrm>
        </p:grpSpPr>
        <p:sp>
          <p:nvSpPr>
            <p:cNvPr id="13" name="Oval 12">
              <a:extLst>
                <a:ext uri="{FF2B5EF4-FFF2-40B4-BE49-F238E27FC236}">
                  <a16:creationId xmlns:a16="http://schemas.microsoft.com/office/drawing/2014/main" id="{BFB9373A-E059-9DA6-F279-AE9C0D4205BD}"/>
                </a:ext>
              </a:extLst>
            </p:cNvPr>
            <p:cNvSpPr/>
            <p:nvPr/>
          </p:nvSpPr>
          <p:spPr>
            <a:xfrm>
              <a:off x="1093129" y="3191832"/>
              <a:ext cx="1759266" cy="1759266"/>
            </a:xfrm>
            <a:prstGeom prst="ellipse">
              <a:avLst/>
            </a:prstGeom>
            <a:solidFill>
              <a:schemeClr val="accent3">
                <a:lumMod val="60000"/>
                <a:lumOff val="40000"/>
              </a:schemeClr>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FE93B32-A345-B5E6-DF32-EABC03D8C22D}"/>
                </a:ext>
              </a:extLst>
            </p:cNvPr>
            <p:cNvPicPr>
              <a:picLocks noChangeAspect="1"/>
            </p:cNvPicPr>
            <p:nvPr/>
          </p:nvPicPr>
          <p:blipFill>
            <a:blip r:embed="rId5"/>
            <a:stretch>
              <a:fillRect/>
            </a:stretch>
          </p:blipFill>
          <p:spPr>
            <a:xfrm>
              <a:off x="1255074" y="3660935"/>
              <a:ext cx="1435376" cy="821059"/>
            </a:xfrm>
            <a:prstGeom prst="rect">
              <a:avLst/>
            </a:prstGeom>
          </p:spPr>
        </p:pic>
      </p:grpSp>
      <p:grpSp>
        <p:nvGrpSpPr>
          <p:cNvPr id="20" name="Group 19">
            <a:extLst>
              <a:ext uri="{FF2B5EF4-FFF2-40B4-BE49-F238E27FC236}">
                <a16:creationId xmlns:a16="http://schemas.microsoft.com/office/drawing/2014/main" id="{AFAF2E3E-65FF-FAA8-5D4F-83325F007F6C}"/>
              </a:ext>
            </a:extLst>
          </p:cNvPr>
          <p:cNvGrpSpPr/>
          <p:nvPr/>
        </p:nvGrpSpPr>
        <p:grpSpPr>
          <a:xfrm>
            <a:off x="3692367" y="3159363"/>
            <a:ext cx="1759266" cy="1759266"/>
            <a:chOff x="3692367" y="3191831"/>
            <a:chExt cx="1759266" cy="1759266"/>
          </a:xfrm>
        </p:grpSpPr>
        <p:sp>
          <p:nvSpPr>
            <p:cNvPr id="18" name="Oval 17">
              <a:extLst>
                <a:ext uri="{FF2B5EF4-FFF2-40B4-BE49-F238E27FC236}">
                  <a16:creationId xmlns:a16="http://schemas.microsoft.com/office/drawing/2014/main" id="{0653BACE-62C3-19D8-C3DB-220361BB735E}"/>
                </a:ext>
              </a:extLst>
            </p:cNvPr>
            <p:cNvSpPr/>
            <p:nvPr/>
          </p:nvSpPr>
          <p:spPr>
            <a:xfrm>
              <a:off x="3692367" y="3191831"/>
              <a:ext cx="1759266" cy="1759266"/>
            </a:xfrm>
            <a:prstGeom prst="ellipse">
              <a:avLst/>
            </a:prstGeom>
            <a:solidFill>
              <a:schemeClr val="accent2">
                <a:lumMod val="90000"/>
              </a:schemeClr>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7B4A96F-AF10-FDD0-905D-096D29761A18}"/>
                </a:ext>
              </a:extLst>
            </p:cNvPr>
            <p:cNvPicPr>
              <a:picLocks noChangeAspect="1"/>
            </p:cNvPicPr>
            <p:nvPr/>
          </p:nvPicPr>
          <p:blipFill>
            <a:blip r:embed="rId6"/>
            <a:stretch>
              <a:fillRect/>
            </a:stretch>
          </p:blipFill>
          <p:spPr>
            <a:xfrm>
              <a:off x="4229308" y="3475781"/>
              <a:ext cx="736097" cy="1317227"/>
            </a:xfrm>
            <a:prstGeom prst="rect">
              <a:avLst/>
            </a:prstGeom>
          </p:spPr>
        </p:pic>
      </p:grpSp>
      <p:grpSp>
        <p:nvGrpSpPr>
          <p:cNvPr id="24" name="Group 23">
            <a:extLst>
              <a:ext uri="{FF2B5EF4-FFF2-40B4-BE49-F238E27FC236}">
                <a16:creationId xmlns:a16="http://schemas.microsoft.com/office/drawing/2014/main" id="{8B14A7EE-7946-DF41-EAD0-FCBFE57F2ED2}"/>
              </a:ext>
            </a:extLst>
          </p:cNvPr>
          <p:cNvGrpSpPr/>
          <p:nvPr/>
        </p:nvGrpSpPr>
        <p:grpSpPr>
          <a:xfrm>
            <a:off x="6461124" y="3159363"/>
            <a:ext cx="1759266" cy="1759266"/>
            <a:chOff x="6396581" y="3191831"/>
            <a:chExt cx="1759266" cy="1759266"/>
          </a:xfrm>
        </p:grpSpPr>
        <p:sp>
          <p:nvSpPr>
            <p:cNvPr id="21" name="Oval 20">
              <a:extLst>
                <a:ext uri="{FF2B5EF4-FFF2-40B4-BE49-F238E27FC236}">
                  <a16:creationId xmlns:a16="http://schemas.microsoft.com/office/drawing/2014/main" id="{6CDB5082-D616-A217-DB17-3F498B4D49C8}"/>
                </a:ext>
              </a:extLst>
            </p:cNvPr>
            <p:cNvSpPr/>
            <p:nvPr/>
          </p:nvSpPr>
          <p:spPr>
            <a:xfrm>
              <a:off x="6396581" y="3191831"/>
              <a:ext cx="1759266" cy="1759266"/>
            </a:xfrm>
            <a:prstGeom prst="ellipse">
              <a:avLst/>
            </a:prstGeom>
            <a:solidFill>
              <a:schemeClr val="bg2">
                <a:lumMod val="60000"/>
                <a:lumOff val="40000"/>
              </a:schemeClr>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557B108-83FB-5BE6-EAE7-C4CD95ABD76A}"/>
                </a:ext>
              </a:extLst>
            </p:cNvPr>
            <p:cNvPicPr>
              <a:picLocks noChangeAspect="1"/>
            </p:cNvPicPr>
            <p:nvPr/>
          </p:nvPicPr>
          <p:blipFill>
            <a:blip r:embed="rId7"/>
            <a:stretch>
              <a:fillRect/>
            </a:stretch>
          </p:blipFill>
          <p:spPr>
            <a:xfrm>
              <a:off x="6656297" y="3455149"/>
              <a:ext cx="1232629" cy="1232629"/>
            </a:xfrm>
            <a:prstGeom prst="rect">
              <a:avLst/>
            </a:prstGeom>
          </p:spPr>
        </p:pic>
      </p:grpSp>
    </p:spTree>
    <p:extLst>
      <p:ext uri="{BB962C8B-B14F-4D97-AF65-F5344CB8AC3E}">
        <p14:creationId xmlns:p14="http://schemas.microsoft.com/office/powerpoint/2010/main" val="129658397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anim calcmode="lin" valueType="num">
                                      <p:cBhvr>
                                        <p:cTn id="33" dur="500" fill="hold"/>
                                        <p:tgtEl>
                                          <p:spTgt spid="24"/>
                                        </p:tgtEl>
                                        <p:attrNameLst>
                                          <p:attrName>ppt_x</p:attrName>
                                        </p:attrNameLst>
                                      </p:cBhvr>
                                      <p:tavLst>
                                        <p:tav tm="0">
                                          <p:val>
                                            <p:strVal val="#ppt_x"/>
                                          </p:val>
                                        </p:tav>
                                        <p:tav tm="100000">
                                          <p:val>
                                            <p:strVal val="#ppt_x"/>
                                          </p:val>
                                        </p:tav>
                                      </p:tavLst>
                                    </p:anim>
                                    <p:anim calcmode="lin" valueType="num">
                                      <p:cBhvr>
                                        <p:cTn id="3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589;p37">
            <a:extLst>
              <a:ext uri="{FF2B5EF4-FFF2-40B4-BE49-F238E27FC236}">
                <a16:creationId xmlns:a16="http://schemas.microsoft.com/office/drawing/2014/main" id="{9B3C5F55-FB6F-2FBC-25EB-10EAF580EAC8}"/>
              </a:ext>
            </a:extLst>
          </p:cNvPr>
          <p:cNvGrpSpPr/>
          <p:nvPr/>
        </p:nvGrpSpPr>
        <p:grpSpPr>
          <a:xfrm>
            <a:off x="658386" y="1179381"/>
            <a:ext cx="976876" cy="3753885"/>
            <a:chOff x="2542502" y="1260023"/>
            <a:chExt cx="901795" cy="3465368"/>
          </a:xfrm>
        </p:grpSpPr>
        <p:sp>
          <p:nvSpPr>
            <p:cNvPr id="3" name="Google Shape;1590;p37">
              <a:extLst>
                <a:ext uri="{FF2B5EF4-FFF2-40B4-BE49-F238E27FC236}">
                  <a16:creationId xmlns:a16="http://schemas.microsoft.com/office/drawing/2014/main" id="{DECE44F6-BF22-7DDA-83D5-8175A4DFFDB7}"/>
                </a:ext>
              </a:extLst>
            </p:cNvPr>
            <p:cNvSpPr/>
            <p:nvPr/>
          </p:nvSpPr>
          <p:spPr>
            <a:xfrm rot="10800000">
              <a:off x="2702738" y="1260023"/>
              <a:ext cx="581327" cy="3205212"/>
            </a:xfrm>
            <a:prstGeom prst="roundRect">
              <a:avLst>
                <a:gd name="adj" fmla="val 50000"/>
              </a:avLst>
            </a:prstGeom>
            <a:solidFill>
              <a:schemeClr val="accent5">
                <a:lumMod val="6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1591;p37">
              <a:extLst>
                <a:ext uri="{FF2B5EF4-FFF2-40B4-BE49-F238E27FC236}">
                  <a16:creationId xmlns:a16="http://schemas.microsoft.com/office/drawing/2014/main" id="{92201935-8B97-9659-B285-76C2C55DA7E0}"/>
                </a:ext>
              </a:extLst>
            </p:cNvPr>
            <p:cNvSpPr/>
            <p:nvPr/>
          </p:nvSpPr>
          <p:spPr>
            <a:xfrm rot="10800000">
              <a:off x="2542502" y="3827816"/>
              <a:ext cx="901795" cy="897575"/>
            </a:xfrm>
            <a:prstGeom prst="ellipse">
              <a:avLst/>
            </a:prstGeom>
            <a:solidFill>
              <a:schemeClr val="accent5">
                <a:lumMod val="6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92;p37">
              <a:extLst>
                <a:ext uri="{FF2B5EF4-FFF2-40B4-BE49-F238E27FC236}">
                  <a16:creationId xmlns:a16="http://schemas.microsoft.com/office/drawing/2014/main" id="{0F60281C-5065-9AAE-1A5C-710475BD8F4D}"/>
                </a:ext>
              </a:extLst>
            </p:cNvPr>
            <p:cNvSpPr/>
            <p:nvPr/>
          </p:nvSpPr>
          <p:spPr>
            <a:xfrm>
              <a:off x="2839450" y="1412945"/>
              <a:ext cx="307800" cy="27567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593;p37">
              <a:extLst>
                <a:ext uri="{FF2B5EF4-FFF2-40B4-BE49-F238E27FC236}">
                  <a16:creationId xmlns:a16="http://schemas.microsoft.com/office/drawing/2014/main" id="{F4BAF471-DE54-BD47-6867-29B12A6586BB}"/>
                </a:ext>
              </a:extLst>
            </p:cNvPr>
            <p:cNvSpPr/>
            <p:nvPr/>
          </p:nvSpPr>
          <p:spPr>
            <a:xfrm>
              <a:off x="2839450" y="2034600"/>
              <a:ext cx="307800" cy="2134800"/>
            </a:xfrm>
            <a:prstGeom prst="round2SameRect">
              <a:avLst>
                <a:gd name="adj1" fmla="val 50000"/>
                <a:gd name="adj2" fmla="val 0"/>
              </a:avLst>
            </a:prstGeom>
            <a:solidFill>
              <a:srgbClr val="EC3A3B"/>
            </a:solidFill>
            <a:ln>
              <a:noFill/>
            </a:ln>
          </p:spPr>
          <p:txBody>
            <a:bodyPr spcFirstLastPara="1" vert="vert270"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chemeClr val="accent4"/>
                  </a:solidFill>
                  <a:effectLst/>
                  <a:uLnTx/>
                  <a:uFillTx/>
                </a:rPr>
                <a:t>Nhiệt</a:t>
              </a:r>
              <a:r>
                <a:rPr kumimoji="0" lang="en-US" sz="2000" b="1" i="0" u="none" strike="noStrike" kern="0" cap="none" spc="0" normalizeH="0" baseline="0" noProof="0" dirty="0">
                  <a:ln>
                    <a:noFill/>
                  </a:ln>
                  <a:solidFill>
                    <a:schemeClr val="accent4"/>
                  </a:solidFill>
                  <a:effectLst/>
                  <a:uLnTx/>
                  <a:uFillTx/>
                </a:rPr>
                <a:t> </a:t>
              </a:r>
              <a:r>
                <a:rPr kumimoji="0" lang="en-US" sz="2000" b="1" i="0" u="none" strike="noStrike" kern="0" cap="none" spc="0" normalizeH="0" baseline="0" noProof="0" dirty="0" err="1">
                  <a:ln>
                    <a:noFill/>
                  </a:ln>
                  <a:solidFill>
                    <a:schemeClr val="accent4"/>
                  </a:solidFill>
                  <a:effectLst/>
                  <a:uLnTx/>
                  <a:uFillTx/>
                </a:rPr>
                <a:t>kế</a:t>
              </a:r>
              <a:r>
                <a:rPr kumimoji="0" lang="en-US" sz="2000" b="1" i="0" u="none" strike="noStrike" kern="0" cap="none" spc="0" normalizeH="0" baseline="0" noProof="0" dirty="0">
                  <a:ln>
                    <a:noFill/>
                  </a:ln>
                  <a:solidFill>
                    <a:schemeClr val="accent4"/>
                  </a:solidFill>
                  <a:effectLst/>
                  <a:uLnTx/>
                  <a:uFillTx/>
                </a:rPr>
                <a:t> </a:t>
              </a:r>
              <a:endParaRPr kumimoji="0" sz="2000" b="1" i="0" u="none" strike="noStrike" kern="0" cap="none" spc="0" normalizeH="0" baseline="0" noProof="0" dirty="0">
                <a:ln>
                  <a:noFill/>
                </a:ln>
                <a:solidFill>
                  <a:schemeClr val="accent4"/>
                </a:solidFill>
                <a:effectLst/>
                <a:uLnTx/>
                <a:uFillTx/>
              </a:endParaRPr>
            </a:p>
          </p:txBody>
        </p:sp>
        <p:sp>
          <p:nvSpPr>
            <p:cNvPr id="7" name="Google Shape;1594;p37">
              <a:extLst>
                <a:ext uri="{FF2B5EF4-FFF2-40B4-BE49-F238E27FC236}">
                  <a16:creationId xmlns:a16="http://schemas.microsoft.com/office/drawing/2014/main" id="{42FA74B3-4990-AE83-A999-3EF128FEEB9C}"/>
                </a:ext>
              </a:extLst>
            </p:cNvPr>
            <p:cNvSpPr/>
            <p:nvPr/>
          </p:nvSpPr>
          <p:spPr>
            <a:xfrm>
              <a:off x="2679355" y="3960491"/>
              <a:ext cx="628200" cy="632100"/>
            </a:xfrm>
            <a:prstGeom prst="ellipse">
              <a:avLst/>
            </a:prstGeom>
            <a:solidFill>
              <a:srgbClr val="EC3A3B"/>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nvGrpSpPr>
          <p:cNvPr id="11" name="Group 10">
            <a:extLst>
              <a:ext uri="{FF2B5EF4-FFF2-40B4-BE49-F238E27FC236}">
                <a16:creationId xmlns:a16="http://schemas.microsoft.com/office/drawing/2014/main" id="{655E10B1-7892-96E0-45A9-88B4E0A1F5CF}"/>
              </a:ext>
            </a:extLst>
          </p:cNvPr>
          <p:cNvGrpSpPr/>
          <p:nvPr/>
        </p:nvGrpSpPr>
        <p:grpSpPr>
          <a:xfrm>
            <a:off x="3567222" y="254738"/>
            <a:ext cx="1855383" cy="1023180"/>
            <a:chOff x="3455582" y="381437"/>
            <a:chExt cx="2009554" cy="1104807"/>
          </a:xfrm>
        </p:grpSpPr>
        <p:pic>
          <p:nvPicPr>
            <p:cNvPr id="12" name="Picture 11">
              <a:extLst>
                <a:ext uri="{FF2B5EF4-FFF2-40B4-BE49-F238E27FC236}">
                  <a16:creationId xmlns:a16="http://schemas.microsoft.com/office/drawing/2014/main" id="{16C409AD-07CB-A68D-51DB-74C552EE7354}"/>
                </a:ext>
              </a:extLst>
            </p:cNvPr>
            <p:cNvPicPr>
              <a:picLocks noChangeAspect="1"/>
            </p:cNvPicPr>
            <p:nvPr/>
          </p:nvPicPr>
          <p:blipFill>
            <a:blip r:embed="rId2"/>
            <a:stretch>
              <a:fillRect/>
            </a:stretch>
          </p:blipFill>
          <p:spPr>
            <a:xfrm>
              <a:off x="3455582" y="381437"/>
              <a:ext cx="2009554" cy="1104807"/>
            </a:xfrm>
            <a:prstGeom prst="rect">
              <a:avLst/>
            </a:prstGeom>
          </p:spPr>
        </p:pic>
        <p:sp>
          <p:nvSpPr>
            <p:cNvPr id="13" name="TextBox 12">
              <a:extLst>
                <a:ext uri="{FF2B5EF4-FFF2-40B4-BE49-F238E27FC236}">
                  <a16:creationId xmlns:a16="http://schemas.microsoft.com/office/drawing/2014/main" id="{2F0AEE69-8792-CCD4-4A89-1C7FD186F007}"/>
                </a:ext>
              </a:extLst>
            </p:cNvPr>
            <p:cNvSpPr txBox="1"/>
            <p:nvPr/>
          </p:nvSpPr>
          <p:spPr>
            <a:xfrm>
              <a:off x="3502697" y="559316"/>
              <a:ext cx="1915323" cy="461665"/>
            </a:xfrm>
            <a:prstGeom prst="rect">
              <a:avLst/>
            </a:prstGeom>
            <a:noFill/>
          </p:spPr>
          <p:txBody>
            <a:bodyPr wrap="square" rtlCol="0">
              <a:spAutoFit/>
            </a:bodyPr>
            <a:lstStyle/>
            <a:p>
              <a:pPr algn="ctr"/>
              <a:r>
                <a:rPr lang="en-US" sz="2400" b="1" dirty="0">
                  <a:solidFill>
                    <a:schemeClr val="accent2">
                      <a:lumMod val="50000"/>
                    </a:schemeClr>
                  </a:solidFill>
                </a:rPr>
                <a:t>GHI NHỚ</a:t>
              </a:r>
            </a:p>
          </p:txBody>
        </p:sp>
      </p:grpSp>
      <p:grpSp>
        <p:nvGrpSpPr>
          <p:cNvPr id="17" name="Group 16">
            <a:extLst>
              <a:ext uri="{FF2B5EF4-FFF2-40B4-BE49-F238E27FC236}">
                <a16:creationId xmlns:a16="http://schemas.microsoft.com/office/drawing/2014/main" id="{3CCDABE7-08C5-1D64-4DD7-EE8E4AB636F4}"/>
              </a:ext>
            </a:extLst>
          </p:cNvPr>
          <p:cNvGrpSpPr/>
          <p:nvPr/>
        </p:nvGrpSpPr>
        <p:grpSpPr>
          <a:xfrm>
            <a:off x="1786270" y="1508049"/>
            <a:ext cx="5259104" cy="496996"/>
            <a:chOff x="1786270" y="1508049"/>
            <a:chExt cx="5259104" cy="496996"/>
          </a:xfrm>
        </p:grpSpPr>
        <p:sp>
          <p:nvSpPr>
            <p:cNvPr id="8" name="TextBox 7">
              <a:extLst>
                <a:ext uri="{FF2B5EF4-FFF2-40B4-BE49-F238E27FC236}">
                  <a16:creationId xmlns:a16="http://schemas.microsoft.com/office/drawing/2014/main" id="{FA30260F-7C27-404B-C52E-7564D72F44F9}"/>
                </a:ext>
              </a:extLst>
            </p:cNvPr>
            <p:cNvSpPr txBox="1"/>
            <p:nvPr/>
          </p:nvSpPr>
          <p:spPr>
            <a:xfrm>
              <a:off x="2098625" y="1508049"/>
              <a:ext cx="4946749" cy="496996"/>
            </a:xfrm>
            <a:prstGeom prst="rect">
              <a:avLst/>
            </a:prstGeom>
            <a:noFill/>
          </p:spPr>
          <p:txBody>
            <a:bodyPr wrap="square">
              <a:spAutoFit/>
            </a:bodyPr>
            <a:lstStyle/>
            <a:p>
              <a:pPr algn="just">
                <a:lnSpc>
                  <a:spcPct val="150000"/>
                </a:lnSpc>
              </a:pP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a:t>
              </a:r>
            </a:p>
          </p:txBody>
        </p:sp>
        <p:sp>
          <p:nvSpPr>
            <p:cNvPr id="14" name="Oval 13">
              <a:extLst>
                <a:ext uri="{FF2B5EF4-FFF2-40B4-BE49-F238E27FC236}">
                  <a16:creationId xmlns:a16="http://schemas.microsoft.com/office/drawing/2014/main" id="{2C79C94D-5A7B-5D16-EE30-094BB9492020}"/>
                </a:ext>
              </a:extLst>
            </p:cNvPr>
            <p:cNvSpPr/>
            <p:nvPr/>
          </p:nvSpPr>
          <p:spPr>
            <a:xfrm>
              <a:off x="1786270" y="1745103"/>
              <a:ext cx="164148" cy="164148"/>
            </a:xfrm>
            <a:prstGeom prst="ellipse">
              <a:avLst/>
            </a:prstGeom>
            <a:solidFill>
              <a:srgbClr val="90BE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6F38177D-EB84-610A-848B-E814508B4A3E}"/>
              </a:ext>
            </a:extLst>
          </p:cNvPr>
          <p:cNvGrpSpPr/>
          <p:nvPr/>
        </p:nvGrpSpPr>
        <p:grpSpPr>
          <a:xfrm>
            <a:off x="1809209" y="2235176"/>
            <a:ext cx="6778878" cy="1420325"/>
            <a:chOff x="1809209" y="2235176"/>
            <a:chExt cx="6778878" cy="1420325"/>
          </a:xfrm>
        </p:grpSpPr>
        <p:sp>
          <p:nvSpPr>
            <p:cNvPr id="9" name="TextBox 8">
              <a:extLst>
                <a:ext uri="{FF2B5EF4-FFF2-40B4-BE49-F238E27FC236}">
                  <a16:creationId xmlns:a16="http://schemas.microsoft.com/office/drawing/2014/main" id="{C80900E3-24E8-E8F3-9E44-951C3414EA2B}"/>
                </a:ext>
              </a:extLst>
            </p:cNvPr>
            <p:cNvSpPr txBox="1"/>
            <p:nvPr/>
          </p:nvSpPr>
          <p:spPr>
            <a:xfrm>
              <a:off x="2098625" y="2235176"/>
              <a:ext cx="6489462" cy="1420325"/>
            </a:xfrm>
            <a:prstGeom prst="rect">
              <a:avLst/>
            </a:prstGeom>
            <a:noFill/>
          </p:spPr>
          <p:txBody>
            <a:bodyPr wrap="square">
              <a:spAutoFit/>
            </a:bodyPr>
            <a:lstStyle/>
            <a:p>
              <a:pPr marL="0" marR="0" algn="just">
                <a:lnSpc>
                  <a:spcPct val="150000"/>
                </a:lnSpc>
                <a:spcBef>
                  <a:spcPts val="0"/>
                </a:spcBef>
                <a:spcAft>
                  <a:spcPts val="80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58D4E446-96E6-6CE9-DC76-64ACE0AE729E}"/>
                </a:ext>
              </a:extLst>
            </p:cNvPr>
            <p:cNvSpPr/>
            <p:nvPr/>
          </p:nvSpPr>
          <p:spPr>
            <a:xfrm>
              <a:off x="1809209" y="2892176"/>
              <a:ext cx="164148" cy="164148"/>
            </a:xfrm>
            <a:prstGeom prst="ellipse">
              <a:avLst/>
            </a:prstGeom>
            <a:solidFill>
              <a:srgbClr val="F896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03A7312-1403-5C13-E29C-8BFC5F93837A}"/>
              </a:ext>
            </a:extLst>
          </p:cNvPr>
          <p:cNvGrpSpPr/>
          <p:nvPr/>
        </p:nvGrpSpPr>
        <p:grpSpPr>
          <a:xfrm>
            <a:off x="1786270" y="3835611"/>
            <a:ext cx="6801817" cy="958660"/>
            <a:chOff x="1786270" y="3835611"/>
            <a:chExt cx="6801817" cy="958660"/>
          </a:xfrm>
        </p:grpSpPr>
        <p:sp>
          <p:nvSpPr>
            <p:cNvPr id="10" name="TextBox 9">
              <a:extLst>
                <a:ext uri="{FF2B5EF4-FFF2-40B4-BE49-F238E27FC236}">
                  <a16:creationId xmlns:a16="http://schemas.microsoft.com/office/drawing/2014/main" id="{BE413E31-6C05-CD22-CE96-411A6AEB12B1}"/>
                </a:ext>
              </a:extLst>
            </p:cNvPr>
            <p:cNvSpPr txBox="1"/>
            <p:nvPr/>
          </p:nvSpPr>
          <p:spPr>
            <a:xfrm>
              <a:off x="2098625" y="3835611"/>
              <a:ext cx="6489462" cy="958660"/>
            </a:xfrm>
            <a:prstGeom prst="rect">
              <a:avLst/>
            </a:prstGeom>
            <a:noFill/>
          </p:spPr>
          <p:txBody>
            <a:bodyPr wrap="square">
              <a:spAutoFit/>
            </a:bodyPr>
            <a:lstStyle/>
            <a:p>
              <a:pPr algn="just">
                <a:lnSpc>
                  <a:spcPct val="150000"/>
                </a:lnSpc>
              </a:pPr>
              <a:r>
                <a:rPr lang="vi-VN" sz="2000" dirty="0">
                  <a:latin typeface="+mj-lt"/>
                </a:rPr>
                <a:t>Tính chất vật lí được sử dụng nhiều trong việc chế tạo nhiệt kế là sự nở vì nhiệt.</a:t>
              </a:r>
              <a:endParaRPr lang="en-US" sz="2000" dirty="0">
                <a:latin typeface="+mj-lt"/>
              </a:endParaRPr>
            </a:p>
          </p:txBody>
        </p:sp>
        <p:sp>
          <p:nvSpPr>
            <p:cNvPr id="16" name="Oval 15">
              <a:extLst>
                <a:ext uri="{FF2B5EF4-FFF2-40B4-BE49-F238E27FC236}">
                  <a16:creationId xmlns:a16="http://schemas.microsoft.com/office/drawing/2014/main" id="{53B58BDC-963A-2413-72B5-85118CFF30A7}"/>
                </a:ext>
              </a:extLst>
            </p:cNvPr>
            <p:cNvSpPr/>
            <p:nvPr/>
          </p:nvSpPr>
          <p:spPr>
            <a:xfrm>
              <a:off x="1786270" y="4259659"/>
              <a:ext cx="164148" cy="164148"/>
            </a:xfrm>
            <a:prstGeom prst="ellipse">
              <a:avLst/>
            </a:prstGeom>
            <a:solidFill>
              <a:srgbClr val="5775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77590"/>
                </a:solidFill>
              </a:endParaRPr>
            </a:p>
          </p:txBody>
        </p:sp>
      </p:grpSp>
    </p:spTree>
    <p:extLst>
      <p:ext uri="{BB962C8B-B14F-4D97-AF65-F5344CB8AC3E}">
        <p14:creationId xmlns:p14="http://schemas.microsoft.com/office/powerpoint/2010/main" val="6303268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A19ECB77-B032-4E88-B15F-FDAE0101D1A8}"/>
              </a:ext>
            </a:extLst>
          </p:cNvPr>
          <p:cNvSpPr txBox="1"/>
          <p:nvPr/>
        </p:nvSpPr>
        <p:spPr>
          <a:xfrm>
            <a:off x="2271768" y="348636"/>
            <a:ext cx="4600463" cy="478144"/>
          </a:xfrm>
          <a:prstGeom prst="rect">
            <a:avLst/>
          </a:prstGeom>
        </p:spPr>
        <p:txBody>
          <a:bodyPr wrap="square" lIns="0" tIns="0" rIns="0" bIns="0" rtlCol="0" anchor="t">
            <a:spAutoFit/>
          </a:bodyPr>
          <a:lstStyle/>
          <a:p>
            <a:pPr algn="ctr" defTabSz="457223">
              <a:lnSpc>
                <a:spcPts val="4001"/>
              </a:lnSpc>
              <a:spcBef>
                <a:spcPct val="0"/>
              </a:spcBef>
              <a:buClrTx/>
            </a:pPr>
            <a:r>
              <a:rPr lang="en-US" sz="3200" b="1" kern="1200" spc="-40" dirty="0">
                <a:solidFill>
                  <a:schemeClr val="accent1">
                    <a:lumMod val="50000"/>
                  </a:schemeClr>
                </a:solidFill>
                <a:latin typeface="Times New Roman" panose="02020603050405020304" pitchFamily="18" charset="0"/>
                <a:ea typeface="+mn-ea"/>
                <a:cs typeface="Times New Roman" panose="02020603050405020304" pitchFamily="18" charset="0"/>
              </a:rPr>
              <a:t>LUYỆN TẬP</a:t>
            </a:r>
          </a:p>
        </p:txBody>
      </p:sp>
      <p:sp>
        <p:nvSpPr>
          <p:cNvPr id="2" name="Câu hỏi">
            <a:extLst>
              <a:ext uri="{FF2B5EF4-FFF2-40B4-BE49-F238E27FC236}">
                <a16:creationId xmlns:a16="http://schemas.microsoft.com/office/drawing/2014/main" id="{4ADFFF1A-F500-CC57-185E-00F4826D0836}"/>
              </a:ext>
            </a:extLst>
          </p:cNvPr>
          <p:cNvSpPr/>
          <p:nvPr/>
        </p:nvSpPr>
        <p:spPr>
          <a:xfrm>
            <a:off x="606056" y="1038850"/>
            <a:ext cx="7910623" cy="139600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000" b="1" kern="1200" noProof="1">
                <a:solidFill>
                  <a:schemeClr val="accent2">
                    <a:lumMod val="50000"/>
                  </a:schemeClr>
                </a:solidFill>
                <a:latin typeface="+mj-lt"/>
                <a:cs typeface="Arial" panose="020B0604020202020204" pitchFamily="34" charset="0"/>
              </a:rPr>
              <a:t>Câu</a:t>
            </a:r>
            <a:r>
              <a:rPr lang="en-US" sz="2000" b="1" kern="1200" noProof="1">
                <a:solidFill>
                  <a:schemeClr val="accent2">
                    <a:lumMod val="50000"/>
                  </a:schemeClr>
                </a:solidFill>
                <a:latin typeface="+mj-lt"/>
                <a:cs typeface="Arial" panose="020B0604020202020204" pitchFamily="34" charset="0"/>
              </a:rPr>
              <a:t> </a:t>
            </a:r>
            <a:r>
              <a:rPr lang="vi-VN" sz="2000" b="1" kern="1200" noProof="1">
                <a:solidFill>
                  <a:schemeClr val="accent2">
                    <a:lumMod val="50000"/>
                  </a:schemeClr>
                </a:solidFill>
                <a:latin typeface="+mj-lt"/>
                <a:cs typeface="Arial" panose="020B0604020202020204" pitchFamily="34" charset="0"/>
              </a:rPr>
              <a:t>1</a:t>
            </a:r>
            <a:r>
              <a:rPr lang="en-US" sz="2000" b="1" kern="1200" noProof="1">
                <a:solidFill>
                  <a:schemeClr val="accent2">
                    <a:lumMod val="50000"/>
                  </a:schemeClr>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Tính</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chất</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vật</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lí</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được</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sử</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dụng</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nhiều</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trong</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việc</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chế</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tạo</a:t>
            </a:r>
            <a:r>
              <a:rPr lang="en-US" sz="2000" dirty="0">
                <a:solidFill>
                  <a:srgbClr val="000000"/>
                </a:solidFill>
                <a:latin typeface="+mj-lt"/>
                <a:cs typeface="Arial" panose="020B0604020202020204" pitchFamily="34" charset="0"/>
              </a:rPr>
              <a:t> </a:t>
            </a:r>
          </a:p>
          <a:p>
            <a:pPr algn="ctr" defTabSz="685800">
              <a:lnSpc>
                <a:spcPct val="150000"/>
              </a:lnSpc>
              <a:buClrTx/>
            </a:pPr>
            <a:r>
              <a:rPr lang="en-US" sz="2000" dirty="0" err="1">
                <a:solidFill>
                  <a:srgbClr val="000000"/>
                </a:solidFill>
                <a:latin typeface="+mj-lt"/>
                <a:cs typeface="Arial" panose="020B0604020202020204" pitchFamily="34" charset="0"/>
              </a:rPr>
              <a:t>nhiệt</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kế</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là</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gì</a:t>
            </a:r>
            <a:r>
              <a:rPr lang="en-US" sz="2000" dirty="0">
                <a:solidFill>
                  <a:srgbClr val="000000"/>
                </a:solidFill>
                <a:latin typeface="+mj-lt"/>
                <a:cs typeface="Arial" panose="020B0604020202020204" pitchFamily="34" charset="0"/>
              </a:rPr>
              <a:t>?</a:t>
            </a:r>
            <a:endParaRPr lang="vi-VN" sz="2000" kern="1200" noProof="1">
              <a:solidFill>
                <a:srgbClr val="000000"/>
              </a:solidFill>
              <a:latin typeface="+mj-lt"/>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757343" y="3895169"/>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Times New Roman" panose="02020603050405020304" pitchFamily="18" charset="0"/>
                <a:cs typeface="Times New Roman" panose="02020603050405020304" pitchFamily="18" charset="0"/>
              </a:rPr>
              <a:t>D. Sự nở vì nhiệt.</a:t>
            </a:r>
            <a:endParaRPr lang="vi-VN" sz="2000" kern="1200" noProof="1">
              <a:solidFill>
                <a:prstClr val="black"/>
              </a:solidFill>
              <a:latin typeface="Times New Roman" panose="02020603050405020304" pitchFamily="18" charset="0"/>
              <a:cs typeface="Times New Roman" panose="02020603050405020304" pitchFamily="18"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606056" y="3889586"/>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Amasis MT Pro Medium" panose="020F0502020204030204" pitchFamily="18" charset="0"/>
                <a:cs typeface="Arial" panose="020B0604020202020204" pitchFamily="34" charset="0"/>
              </a:rPr>
              <a:t>B. Sự nở dài của chất rắn.</a:t>
            </a:r>
            <a:endParaRPr lang="vi-VN" sz="2000" kern="12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757343" y="2663458"/>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Times New Roman" panose="02020603050405020304" pitchFamily="18" charset="0"/>
                <a:cs typeface="Times New Roman" panose="02020603050405020304" pitchFamily="18" charset="0"/>
              </a:rPr>
              <a:t>C. Đối lưu.</a:t>
            </a:r>
            <a:endParaRPr lang="vi-VN" sz="2000" kern="1200" noProof="1">
              <a:solidFill>
                <a:prstClr val="black"/>
              </a:solidFill>
              <a:latin typeface="Times New Roman" panose="02020603050405020304" pitchFamily="18" charset="0"/>
              <a:cs typeface="Times New Roman" panose="02020603050405020304" pitchFamily="18"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606056" y="2662166"/>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Times New Roman" panose="02020603050405020304" pitchFamily="18" charset="0"/>
                <a:cs typeface="Times New Roman" panose="02020603050405020304" pitchFamily="18" charset="0"/>
              </a:rPr>
              <a:t>A. Sự truyền nhiệt.</a:t>
            </a:r>
            <a:endParaRPr lang="vi-VN" sz="2000" kern="1200" noProof="1">
              <a:solidFill>
                <a:prstClr val="black"/>
              </a:solidFill>
              <a:latin typeface="Times New Roman" panose="02020603050405020304" pitchFamily="18" charset="0"/>
              <a:cs typeface="Times New Roman" panose="02020603050405020304" pitchFamily="18"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16772" y="4115495"/>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48632" y="2866945"/>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97346" y="2876910"/>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67678" y="4104330"/>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414006604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6"/>
                                        </p:tgtEl>
                                        <p:attrNameLst>
                                          <p:attrName>fillcolor</p:attrName>
                                        </p:attrNameLst>
                                      </p:cBhvr>
                                      <p:to>
                                        <a:srgbClr val="D99694"/>
                                      </p:to>
                                    </p:animClr>
                                    <p:set>
                                      <p:cBhvr>
                                        <p:cTn id="43" dur="500" fill="hold"/>
                                        <p:tgtEl>
                                          <p:spTgt spid="6"/>
                                        </p:tgtEl>
                                        <p:attrNameLst>
                                          <p:attrName>fill.type</p:attrName>
                                        </p:attrNameLst>
                                      </p:cBhvr>
                                      <p:to>
                                        <p:strVal val="solid"/>
                                      </p:to>
                                    </p:set>
                                    <p:set>
                                      <p:cBhvr>
                                        <p:cTn id="44" dur="500" fill="hold"/>
                                        <p:tgtEl>
                                          <p:spTgt spid="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
                                        </p:tgtEl>
                                      </p:cBhvr>
                                    </p:cmd>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6"/>
                                        </p:tgtEl>
                                      </p:cBhvr>
                                    </p:animEffect>
                                    <p:animScale>
                                      <p:cBhvr>
                                        <p:cTn id="51"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80" fill="hold" display="0">
                  <p:stCondLst>
                    <p:cond delay="indefinite"/>
                  </p:stCondLst>
                  <p:endCondLst>
                    <p:cond evt="onStopAudio" delay="0">
                      <p:tgtEl>
                        <p:sldTgt/>
                      </p:tgtEl>
                    </p:cond>
                  </p:endCondLst>
                </p:cTn>
                <p:tgtEl>
                  <p:spTgt spid="3"/>
                </p:tgtEl>
              </p:cMediaNode>
            </p:audio>
            <p:audio>
              <p:cMediaNode vol="80000">
                <p:cTn id="81" fill="hold" display="0">
                  <p:stCondLst>
                    <p:cond delay="indefinite"/>
                  </p:stCondLst>
                  <p:endCondLst>
                    <p:cond evt="onStopAudio" delay="0">
                      <p:tgtEl>
                        <p:sldTgt/>
                      </p:tgtEl>
                    </p:cond>
                  </p:endCondLst>
                </p:cTn>
                <p:tgtEl>
                  <p:spTgt spid="4"/>
                </p:tgtEl>
              </p:cMediaNode>
            </p:audio>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603862" y="312594"/>
            <a:ext cx="7910623" cy="844810"/>
          </a:xfrm>
          <a:prstGeom prst="roundRect">
            <a:avLst>
              <a:gd name="adj" fmla="val 14150"/>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000" b="1" kern="1200" noProof="1">
                <a:solidFill>
                  <a:schemeClr val="accent2">
                    <a:lumMod val="50000"/>
                  </a:schemeClr>
                </a:solidFill>
                <a:latin typeface="Times New Roman" panose="02020603050405020304" pitchFamily="18" charset="0"/>
                <a:cs typeface="Times New Roman" panose="02020603050405020304" pitchFamily="18" charset="0"/>
              </a:rPr>
              <a:t>Câu</a:t>
            </a:r>
            <a:r>
              <a:rPr lang="en-US" sz="2000" b="1" kern="1200" noProof="1">
                <a:solidFill>
                  <a:schemeClr val="accent2">
                    <a:lumMod val="50000"/>
                  </a:schemeClr>
                </a:solidFill>
                <a:latin typeface="Times New Roman" panose="02020603050405020304" pitchFamily="18" charset="0"/>
                <a:cs typeface="Times New Roman" panose="02020603050405020304" pitchFamily="18" charset="0"/>
              </a:rPr>
              <a:t> 2: </a:t>
            </a:r>
            <a:r>
              <a:rPr lang="en-US" sz="2000" dirty="0" err="1">
                <a:solidFill>
                  <a:srgbClr val="000000"/>
                </a:solidFill>
                <a:latin typeface="Times New Roman" panose="02020603050405020304" pitchFamily="18" charset="0"/>
                <a:cs typeface="Times New Roman" panose="02020603050405020304" pitchFamily="18" charset="0"/>
              </a:rPr>
              <a:t>Nhiệt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độ</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biết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điều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gì</a:t>
            </a:r>
            <a:r>
              <a:rPr lang="en-US" sz="2000" dirty="0">
                <a:solidFill>
                  <a:srgbClr val="000000"/>
                </a:solidFill>
                <a:latin typeface="Times New Roman" panose="02020603050405020304" pitchFamily="18" charset="0"/>
                <a:cs typeface="Times New Roman" panose="02020603050405020304" pitchFamily="18" charset="0"/>
              </a:rPr>
              <a:t>?</a:t>
            </a:r>
            <a:endParaRPr lang="vi-VN" sz="2000" kern="1200" noProof="1">
              <a:solidFill>
                <a:srgbClr val="000000"/>
              </a:solidFill>
              <a:latin typeface="Times New Roman" panose="02020603050405020304" pitchFamily="18" charset="0"/>
              <a:cs typeface="Times New Roman" panose="02020603050405020304" pitchFamily="18"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606057" y="3218495"/>
            <a:ext cx="3759334" cy="1702093"/>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30000"/>
              </a:lnSpc>
              <a:buClrTx/>
            </a:pPr>
            <a:r>
              <a:rPr lang="en-US" sz="2000" kern="1200" noProof="1">
                <a:solidFill>
                  <a:prstClr val="black"/>
                </a:solidFill>
                <a:latin typeface="Times New Roman" panose="02020603050405020304" pitchFamily="18" charset="0"/>
                <a:cs typeface="Times New Roman" panose="02020603050405020304" pitchFamily="18" charset="0"/>
              </a:rPr>
              <a:t>B. Cho biết trạng thái cân bằng nhiệt của các vật tiếp xúc nhau và chiều truyền nhiệt năng.</a:t>
            </a:r>
            <a:endParaRPr lang="vi-VN" sz="2000" kern="1200" noProof="1">
              <a:solidFill>
                <a:prstClr val="black"/>
              </a:solidFill>
              <a:latin typeface="Times New Roman" panose="02020603050405020304" pitchFamily="18" charset="0"/>
              <a:cs typeface="Times New Roman" panose="02020603050405020304" pitchFamily="18"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4755151" y="3218495"/>
            <a:ext cx="3759334" cy="1702093"/>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2000" kern="1200" noProof="1">
                <a:solidFill>
                  <a:prstClr val="black"/>
                </a:solidFill>
                <a:latin typeface="Times New Roman" panose="02020603050405020304" pitchFamily="18" charset="0"/>
                <a:cs typeface="Times New Roman" panose="02020603050405020304" pitchFamily="18" charset="0"/>
              </a:rPr>
              <a:t>D. </a:t>
            </a:r>
            <a:r>
              <a:rPr lang="vi-VN" sz="2000" kern="1200" noProof="1">
                <a:solidFill>
                  <a:prstClr val="black"/>
                </a:solidFill>
                <a:latin typeface="Times New Roman" panose="02020603050405020304" pitchFamily="18" charset="0"/>
                <a:cs typeface="Times New Roman" panose="02020603050405020304" pitchFamily="18" charset="0"/>
              </a:rPr>
              <a:t>Cho biết mốc năng lượng mà vật có thể đóng băng hoặc hóa hơi.</a:t>
            </a:r>
          </a:p>
        </p:txBody>
      </p:sp>
      <p:sp>
        <p:nvSpPr>
          <p:cNvPr id="7" name="Đáp án sai 2">
            <a:extLst>
              <a:ext uri="{FF2B5EF4-FFF2-40B4-BE49-F238E27FC236}">
                <a16:creationId xmlns:a16="http://schemas.microsoft.com/office/drawing/2014/main" id="{6A919885-0285-0403-1E09-FA94D8BC080B}"/>
              </a:ext>
            </a:extLst>
          </p:cNvPr>
          <p:cNvSpPr/>
          <p:nvPr/>
        </p:nvSpPr>
        <p:spPr>
          <a:xfrm>
            <a:off x="4755151" y="1338195"/>
            <a:ext cx="3759334" cy="1702093"/>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30000"/>
              </a:lnSpc>
              <a:buClrTx/>
            </a:pPr>
            <a:r>
              <a:rPr lang="en-US" sz="2000" kern="1200" noProof="1">
                <a:solidFill>
                  <a:prstClr val="black"/>
                </a:solidFill>
                <a:latin typeface="Times New Roman" panose="02020603050405020304" pitchFamily="18" charset="0"/>
                <a:cs typeface="Times New Roman" panose="02020603050405020304" pitchFamily="18" charset="0"/>
              </a:rPr>
              <a:t>C. Cho biết trạng thái khi chúng tiếp xúc nhau và trạng thái khi không có sự truyền nhiệt năng giữa chúng.</a:t>
            </a:r>
            <a:endParaRPr lang="vi-VN" sz="2000" kern="1200" noProof="1">
              <a:solidFill>
                <a:prstClr val="black"/>
              </a:solidFill>
              <a:latin typeface="Times New Roman" panose="02020603050405020304" pitchFamily="18" charset="0"/>
              <a:cs typeface="Times New Roman" panose="02020603050405020304" pitchFamily="18"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603864" y="1336903"/>
            <a:ext cx="3759334" cy="1702093"/>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2000" kern="1200" noProof="1">
                <a:solidFill>
                  <a:prstClr val="black"/>
                </a:solidFill>
                <a:latin typeface="Times New Roman" panose="02020603050405020304" pitchFamily="18" charset="0"/>
                <a:cs typeface="Times New Roman" panose="02020603050405020304" pitchFamily="18" charset="0"/>
              </a:rPr>
              <a:t>A. Cho biết độ chênh lệch nhiệt năng của các vật khi chúng tiếp xúc nhau.</a:t>
            </a:r>
            <a:endParaRPr lang="vi-VN" sz="2000" kern="1200" noProof="1">
              <a:solidFill>
                <a:prstClr val="black"/>
              </a:solidFill>
              <a:latin typeface="Times New Roman" panose="02020603050405020304" pitchFamily="18" charset="0"/>
              <a:cs typeface="Times New Roman" panose="02020603050405020304" pitchFamily="18"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538045" y="3724411"/>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18887" y="1858963"/>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538045" y="1858963"/>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21080" y="3785523"/>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67498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6"/>
                                        </p:tgtEl>
                                        <p:attrNameLst>
                                          <p:attrName>fillcolor</p:attrName>
                                        </p:attrNameLst>
                                      </p:cBhvr>
                                      <p:to>
                                        <a:srgbClr val="D99694"/>
                                      </p:to>
                                    </p:animClr>
                                    <p:set>
                                      <p:cBhvr>
                                        <p:cTn id="43" dur="500" fill="hold"/>
                                        <p:tgtEl>
                                          <p:spTgt spid="6"/>
                                        </p:tgtEl>
                                        <p:attrNameLst>
                                          <p:attrName>fill.type</p:attrName>
                                        </p:attrNameLst>
                                      </p:cBhvr>
                                      <p:to>
                                        <p:strVal val="solid"/>
                                      </p:to>
                                    </p:set>
                                    <p:set>
                                      <p:cBhvr>
                                        <p:cTn id="44" dur="500" fill="hold"/>
                                        <p:tgtEl>
                                          <p:spTgt spid="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
                                        </p:tgtEl>
                                      </p:cBhvr>
                                    </p:cmd>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6"/>
                                        </p:tgtEl>
                                      </p:cBhvr>
                                    </p:animEffect>
                                    <p:animScale>
                                      <p:cBhvr>
                                        <p:cTn id="51"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80" fill="hold" display="0">
                  <p:stCondLst>
                    <p:cond delay="indefinite"/>
                  </p:stCondLst>
                  <p:endCondLst>
                    <p:cond evt="onStopAudio" delay="0">
                      <p:tgtEl>
                        <p:sldTgt/>
                      </p:tgtEl>
                    </p:cond>
                  </p:endCondLst>
                </p:cTn>
                <p:tgtEl>
                  <p:spTgt spid="3"/>
                </p:tgtEl>
              </p:cMediaNode>
            </p:audio>
            <p:audio>
              <p:cMediaNode vol="80000">
                <p:cTn id="81" fill="hold" display="0">
                  <p:stCondLst>
                    <p:cond delay="indefinite"/>
                  </p:stCondLst>
                  <p:endCondLst>
                    <p:cond evt="onStopAudio" delay="0">
                      <p:tgtEl>
                        <p:sldTgt/>
                      </p:tgtEl>
                    </p:cond>
                  </p:endCondLst>
                </p:cTn>
                <p:tgtEl>
                  <p:spTgt spid="4"/>
                </p:tgtEl>
              </p:cMediaNode>
            </p:audio>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606057" y="666712"/>
            <a:ext cx="7910623" cy="139600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000" b="1" kern="1200" noProof="1">
                <a:solidFill>
                  <a:schemeClr val="accent2">
                    <a:lumMod val="50000"/>
                  </a:schemeClr>
                </a:solidFill>
                <a:latin typeface="Times New Roman" panose="02020603050405020304" pitchFamily="18" charset="0"/>
                <a:cs typeface="Times New Roman" panose="02020603050405020304" pitchFamily="18" charset="0"/>
              </a:rPr>
              <a:t>Câu</a:t>
            </a:r>
            <a:r>
              <a:rPr lang="en-US" sz="2000" b="1" kern="1200" noProof="1">
                <a:solidFill>
                  <a:schemeClr val="accent2">
                    <a:lumMod val="50000"/>
                  </a:schemeClr>
                </a:solidFill>
                <a:latin typeface="Times New Roman" panose="02020603050405020304" pitchFamily="18" charset="0"/>
                <a:cs typeface="Times New Roman" panose="02020603050405020304" pitchFamily="18" charset="0"/>
              </a:rPr>
              <a:t> 3: </a:t>
            </a:r>
            <a:r>
              <a:rPr lang="en-US" sz="2000" dirty="0" err="1">
                <a:solidFill>
                  <a:srgbClr val="000000"/>
                </a:solidFill>
                <a:latin typeface="Times New Roman" panose="02020603050405020304" pitchFamily="18" charset="0"/>
                <a:cs typeface="Times New Roman" panose="02020603050405020304" pitchFamily="18" charset="0"/>
              </a:rPr>
              <a:t>Đâu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là</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công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thức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chuyển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nhiệt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độ</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từ</a:t>
            </a:r>
            <a:r>
              <a:rPr lang="en-US" sz="2000" dirty="0">
                <a:solidFill>
                  <a:srgbClr val="000000"/>
                </a:solidFill>
                <a:latin typeface="Times New Roman" panose="02020603050405020304" pitchFamily="18" charset="0"/>
                <a:cs typeface="Times New Roman" panose="02020603050405020304" pitchFamily="18" charset="0"/>
              </a:rPr>
              <a:t> thang Celsius sang thang Kelvin?</a:t>
            </a:r>
            <a:endParaRPr lang="vi-VN" sz="2000" kern="1200" noProof="1">
              <a:solidFill>
                <a:srgbClr val="000000"/>
              </a:solidFill>
              <a:latin typeface="Times New Roman" panose="02020603050405020304" pitchFamily="18" charset="0"/>
              <a:cs typeface="Times New Roman" panose="02020603050405020304" pitchFamily="18"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606057" y="2291320"/>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Arial" panose="020B0604020202020204" pitchFamily="34" charset="0"/>
                <a:cs typeface="Arial" panose="020B0604020202020204" pitchFamily="34" charset="0"/>
              </a:rPr>
              <a:t>A. </a:t>
            </a:r>
            <a:r>
              <a:rPr lang="de-DE" sz="2000" kern="1200" noProof="1">
                <a:solidFill>
                  <a:prstClr val="black"/>
                </a:solidFill>
                <a:latin typeface="Arial" panose="020B0604020202020204" pitchFamily="34" charset="0"/>
                <a:cs typeface="Arial" panose="020B0604020202020204" pitchFamily="34" charset="0"/>
              </a:rPr>
              <a:t>T (K) = t (</a:t>
            </a:r>
            <a:r>
              <a:rPr lang="de-DE" sz="2000" kern="1200" baseline="30000" noProof="1">
                <a:solidFill>
                  <a:prstClr val="black"/>
                </a:solidFill>
                <a:latin typeface="Arial" panose="020B0604020202020204" pitchFamily="34" charset="0"/>
                <a:cs typeface="Arial" panose="020B0604020202020204" pitchFamily="34" charset="0"/>
              </a:rPr>
              <a:t>o</a:t>
            </a:r>
            <a:r>
              <a:rPr lang="de-DE" sz="2000" kern="1200" noProof="1">
                <a:solidFill>
                  <a:prstClr val="black"/>
                </a:solidFill>
                <a:latin typeface="Arial" panose="020B0604020202020204" pitchFamily="34" charset="0"/>
                <a:cs typeface="Arial" panose="020B0604020202020204" pitchFamily="34" charset="0"/>
              </a:rPr>
              <a:t>C) + 273.</a:t>
            </a:r>
            <a:endParaRPr lang="vi-VN" sz="2000" kern="12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4757344" y="3523031"/>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Arial" panose="020B0604020202020204" pitchFamily="34" charset="0"/>
                <a:cs typeface="Arial" panose="020B0604020202020204" pitchFamily="34" charset="0"/>
              </a:rPr>
              <a:t>D. </a:t>
            </a:r>
            <a:r>
              <a:rPr lang="de-DE" sz="2000" kern="1200" noProof="1">
                <a:solidFill>
                  <a:prstClr val="black"/>
                </a:solidFill>
                <a:latin typeface="Arial" panose="020B0604020202020204" pitchFamily="34" charset="0"/>
                <a:cs typeface="Arial" panose="020B0604020202020204" pitchFamily="34" charset="0"/>
              </a:rPr>
              <a:t>T (K) = 1,8t (</a:t>
            </a:r>
            <a:r>
              <a:rPr lang="de-DE" sz="2000" kern="1200" baseline="30000" noProof="1">
                <a:solidFill>
                  <a:prstClr val="black"/>
                </a:solidFill>
                <a:latin typeface="Arial" panose="020B0604020202020204" pitchFamily="34" charset="0"/>
                <a:cs typeface="Arial" panose="020B0604020202020204" pitchFamily="34" charset="0"/>
              </a:rPr>
              <a:t>o</a:t>
            </a:r>
            <a:r>
              <a:rPr lang="de-DE" sz="2000" kern="1200" noProof="1">
                <a:solidFill>
                  <a:prstClr val="black"/>
                </a:solidFill>
                <a:latin typeface="Arial" panose="020B0604020202020204" pitchFamily="34" charset="0"/>
                <a:cs typeface="Arial" panose="020B0604020202020204" pitchFamily="34" charset="0"/>
              </a:rPr>
              <a:t>C) - 32.</a:t>
            </a:r>
            <a:endParaRPr lang="vi-VN" sz="2000" kern="12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757344" y="2291320"/>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Arial" panose="020B0604020202020204" pitchFamily="34" charset="0"/>
                <a:cs typeface="Arial" panose="020B0604020202020204" pitchFamily="34" charset="0"/>
              </a:rPr>
              <a:t>C. </a:t>
            </a:r>
            <a:r>
              <a:rPr lang="de-DE" sz="2000" kern="1200" noProof="1">
                <a:solidFill>
                  <a:prstClr val="black"/>
                </a:solidFill>
                <a:latin typeface="Arial" panose="020B0604020202020204" pitchFamily="34" charset="0"/>
                <a:cs typeface="Arial" panose="020B0604020202020204" pitchFamily="34" charset="0"/>
              </a:rPr>
              <a:t>T (K) = t (</a:t>
            </a:r>
            <a:r>
              <a:rPr lang="de-DE" sz="2000" kern="1200" baseline="30000" noProof="1">
                <a:solidFill>
                  <a:prstClr val="black"/>
                </a:solidFill>
                <a:latin typeface="Arial" panose="020B0604020202020204" pitchFamily="34" charset="0"/>
                <a:cs typeface="Arial" panose="020B0604020202020204" pitchFamily="34" charset="0"/>
              </a:rPr>
              <a:t>o</a:t>
            </a:r>
            <a:r>
              <a:rPr lang="de-DE" sz="2000" kern="1200" noProof="1">
                <a:solidFill>
                  <a:prstClr val="black"/>
                </a:solidFill>
                <a:latin typeface="Arial" panose="020B0604020202020204" pitchFamily="34" charset="0"/>
                <a:cs typeface="Arial" panose="020B0604020202020204" pitchFamily="34" charset="0"/>
              </a:rPr>
              <a:t>C) - 273.</a:t>
            </a:r>
            <a:endParaRPr lang="vi-VN" sz="2000" kern="12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606057" y="3523031"/>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Arial" panose="020B0604020202020204" pitchFamily="34" charset="0"/>
                <a:cs typeface="Arial" panose="020B0604020202020204" pitchFamily="34" charset="0"/>
              </a:rPr>
              <a:t>B. </a:t>
            </a:r>
            <a:r>
              <a:rPr lang="de-DE" sz="2000" kern="1200" noProof="1">
                <a:solidFill>
                  <a:prstClr val="black"/>
                </a:solidFill>
                <a:latin typeface="Arial" panose="020B0604020202020204" pitchFamily="34" charset="0"/>
                <a:cs typeface="Arial" panose="020B0604020202020204" pitchFamily="34" charset="0"/>
              </a:rPr>
              <a:t>T (K) = 1,8t (</a:t>
            </a:r>
            <a:r>
              <a:rPr lang="de-DE" sz="2000" kern="1200" baseline="30000" noProof="1">
                <a:solidFill>
                  <a:prstClr val="black"/>
                </a:solidFill>
                <a:latin typeface="Arial" panose="020B0604020202020204" pitchFamily="34" charset="0"/>
                <a:cs typeface="Arial" panose="020B0604020202020204" pitchFamily="34" charset="0"/>
              </a:rPr>
              <a:t>o</a:t>
            </a:r>
            <a:r>
              <a:rPr lang="de-DE" sz="2000" kern="1200" noProof="1">
                <a:solidFill>
                  <a:prstClr val="black"/>
                </a:solidFill>
                <a:latin typeface="Arial" panose="020B0604020202020204" pitchFamily="34" charset="0"/>
                <a:cs typeface="Arial" panose="020B0604020202020204" pitchFamily="34" charset="0"/>
              </a:rPr>
              <a:t>C) + 32.</a:t>
            </a:r>
            <a:endParaRPr lang="vi-VN" sz="2000" kern="12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65486" y="2511646"/>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48633" y="2494807"/>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97347" y="3737775"/>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18966" y="3737775"/>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61648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6"/>
                                        </p:tgtEl>
                                        <p:attrNameLst>
                                          <p:attrName>fillcolor</p:attrName>
                                        </p:attrNameLst>
                                      </p:cBhvr>
                                      <p:to>
                                        <a:srgbClr val="D99694"/>
                                      </p:to>
                                    </p:animClr>
                                    <p:set>
                                      <p:cBhvr>
                                        <p:cTn id="43" dur="500" fill="hold"/>
                                        <p:tgtEl>
                                          <p:spTgt spid="6"/>
                                        </p:tgtEl>
                                        <p:attrNameLst>
                                          <p:attrName>fill.type</p:attrName>
                                        </p:attrNameLst>
                                      </p:cBhvr>
                                      <p:to>
                                        <p:strVal val="solid"/>
                                      </p:to>
                                    </p:set>
                                    <p:set>
                                      <p:cBhvr>
                                        <p:cTn id="44" dur="500" fill="hold"/>
                                        <p:tgtEl>
                                          <p:spTgt spid="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
                                        </p:tgtEl>
                                      </p:cBhvr>
                                    </p:cmd>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6"/>
                                        </p:tgtEl>
                                      </p:cBhvr>
                                    </p:animEffect>
                                    <p:animScale>
                                      <p:cBhvr>
                                        <p:cTn id="51"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80" fill="hold" display="0">
                  <p:stCondLst>
                    <p:cond delay="indefinite"/>
                  </p:stCondLst>
                  <p:endCondLst>
                    <p:cond evt="onStopAudio" delay="0">
                      <p:tgtEl>
                        <p:sldTgt/>
                      </p:tgtEl>
                    </p:cond>
                  </p:endCondLst>
                </p:cTn>
                <p:tgtEl>
                  <p:spTgt spid="3"/>
                </p:tgtEl>
              </p:cMediaNode>
            </p:audio>
            <p:audio>
              <p:cMediaNode vol="80000">
                <p:cTn id="81" fill="hold" display="0">
                  <p:stCondLst>
                    <p:cond delay="indefinite"/>
                  </p:stCondLst>
                  <p:endCondLst>
                    <p:cond evt="onStopAudio" delay="0">
                      <p:tgtEl>
                        <p:sldTgt/>
                      </p:tgtEl>
                    </p:cond>
                  </p:endCondLst>
                </p:cTn>
                <p:tgtEl>
                  <p:spTgt spid="4"/>
                </p:tgtEl>
              </p:cMediaNode>
            </p:audio>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537671" y="226187"/>
            <a:ext cx="8053433" cy="1183354"/>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000" b="1" kern="1200" noProof="1">
                <a:solidFill>
                  <a:schemeClr val="accent2">
                    <a:lumMod val="50000"/>
                  </a:schemeClr>
                </a:solidFill>
                <a:latin typeface="Times New Roman" panose="02020603050405020304" pitchFamily="18" charset="0"/>
                <a:cs typeface="Times New Roman" panose="02020603050405020304" pitchFamily="18" charset="0"/>
              </a:rPr>
              <a:t>Câu</a:t>
            </a:r>
            <a:r>
              <a:rPr lang="en-US" sz="2000" b="1" kern="1200" noProof="1">
                <a:solidFill>
                  <a:schemeClr val="accent2">
                    <a:lumMod val="50000"/>
                  </a:schemeClr>
                </a:solidFill>
                <a:latin typeface="Times New Roman" panose="02020603050405020304" pitchFamily="18" charset="0"/>
                <a:cs typeface="Times New Roman" panose="02020603050405020304" pitchFamily="18" charset="0"/>
              </a:rPr>
              <a:t> 4: </a:t>
            </a:r>
            <a:r>
              <a:rPr lang="vi-VN" sz="2000" kern="1200" noProof="1">
                <a:solidFill>
                  <a:srgbClr val="000000"/>
                </a:solidFill>
                <a:latin typeface="Times New Roman" panose="02020603050405020304" pitchFamily="18" charset="0"/>
                <a:cs typeface="Times New Roman" panose="02020603050405020304" pitchFamily="18" charset="0"/>
              </a:rPr>
              <a:t>Kết luận nào dưới đây</a:t>
            </a:r>
            <a:r>
              <a:rPr lang="vi-VN" sz="2000" b="1" kern="1200" noProof="1">
                <a:solidFill>
                  <a:srgbClr val="000000"/>
                </a:solidFill>
                <a:latin typeface="Times New Roman" panose="02020603050405020304" pitchFamily="18" charset="0"/>
                <a:cs typeface="Times New Roman" panose="02020603050405020304" pitchFamily="18" charset="0"/>
              </a:rPr>
              <a:t> không </a:t>
            </a:r>
            <a:r>
              <a:rPr lang="vi-VN" sz="2000" kern="1200" noProof="1">
                <a:solidFill>
                  <a:srgbClr val="000000"/>
                </a:solidFill>
                <a:latin typeface="Times New Roman" panose="02020603050405020304" pitchFamily="18" charset="0"/>
                <a:cs typeface="Times New Roman" panose="02020603050405020304" pitchFamily="18" charset="0"/>
              </a:rPr>
              <a:t>đúng khi nói về </a:t>
            </a:r>
            <a:endParaRPr lang="en-US" sz="2000" kern="1200" noProof="1">
              <a:solidFill>
                <a:srgbClr val="000000"/>
              </a:solidFill>
              <a:latin typeface="Times New Roman" panose="02020603050405020304" pitchFamily="18" charset="0"/>
              <a:cs typeface="Times New Roman" panose="02020603050405020304" pitchFamily="18" charset="0"/>
            </a:endParaRPr>
          </a:p>
          <a:p>
            <a:pPr algn="ctr" defTabSz="685800">
              <a:lnSpc>
                <a:spcPct val="150000"/>
              </a:lnSpc>
              <a:buClrTx/>
            </a:pPr>
            <a:r>
              <a:rPr lang="vi-VN" sz="2000" kern="1200" noProof="1">
                <a:solidFill>
                  <a:srgbClr val="000000"/>
                </a:solidFill>
                <a:latin typeface="Times New Roman" panose="02020603050405020304" pitchFamily="18" charset="0"/>
                <a:cs typeface="Times New Roman" panose="02020603050405020304" pitchFamily="18" charset="0"/>
              </a:rPr>
              <a:t>thang nhiệt độ Kelvin?</a:t>
            </a:r>
            <a:r>
              <a:rPr lang="en-US" sz="2000" kern="1200" noProof="1">
                <a:solidFill>
                  <a:srgbClr val="000000"/>
                </a:solidFill>
                <a:latin typeface="Times New Roman" panose="02020603050405020304" pitchFamily="18" charset="0"/>
                <a:cs typeface="Times New Roman" panose="02020603050405020304" pitchFamily="18" charset="0"/>
              </a:rPr>
              <a:t> </a:t>
            </a:r>
            <a:endParaRPr lang="vi-VN" sz="2000" kern="1200" noProof="1">
              <a:solidFill>
                <a:srgbClr val="000000"/>
              </a:solidFill>
              <a:latin typeface="Times New Roman" panose="02020603050405020304" pitchFamily="18" charset="0"/>
              <a:cs typeface="Times New Roman" panose="02020603050405020304" pitchFamily="18"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688956" y="3264257"/>
            <a:ext cx="3961355" cy="1708189"/>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30000"/>
              </a:lnSpc>
              <a:buClrTx/>
            </a:pPr>
            <a:r>
              <a:rPr lang="en-US" sz="2000" kern="1200" noProof="1">
                <a:solidFill>
                  <a:prstClr val="black"/>
                </a:solidFill>
                <a:latin typeface="Times New Roman" panose="02020603050405020304" pitchFamily="18" charset="0"/>
                <a:cs typeface="Times New Roman" panose="02020603050405020304" pitchFamily="18" charset="0"/>
              </a:rPr>
              <a:t>D. Mỗi độ chia trong thang nhiệt độ Kelvin có độ lớn bằng 1/100 khoảng cách giữa hai nhiệt độ mốc của thang nhiệt độ này.</a:t>
            </a:r>
            <a:endParaRPr lang="vi-VN" sz="2000" kern="1200" noProof="1">
              <a:solidFill>
                <a:prstClr val="black"/>
              </a:solidFill>
              <a:latin typeface="Times New Roman" panose="02020603050405020304" pitchFamily="18" charset="0"/>
              <a:cs typeface="Times New Roman" panose="02020603050405020304" pitchFamily="18"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537669" y="3264257"/>
            <a:ext cx="3961355" cy="1708189"/>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2000" kern="1200" noProof="1">
                <a:solidFill>
                  <a:prstClr val="black"/>
                </a:solidFill>
                <a:latin typeface="Times New Roman" panose="02020603050405020304" pitchFamily="18" charset="0"/>
                <a:cs typeface="Times New Roman" panose="02020603050405020304" pitchFamily="18" charset="0"/>
              </a:rPr>
              <a:t>B. </a:t>
            </a:r>
            <a:r>
              <a:rPr lang="vi-VN" sz="2000" kern="1200" noProof="1">
                <a:solidFill>
                  <a:prstClr val="black"/>
                </a:solidFill>
                <a:latin typeface="Times New Roman" panose="02020603050405020304" pitchFamily="18" charset="0"/>
                <a:cs typeface="Times New Roman" panose="02020603050405020304" pitchFamily="18" charset="0"/>
              </a:rPr>
              <a:t>Nhiệt độ không tuyệt đối, được định nghĩa là 0 K.</a:t>
            </a:r>
          </a:p>
        </p:txBody>
      </p:sp>
      <p:sp>
        <p:nvSpPr>
          <p:cNvPr id="7" name="Đáp án sai 2">
            <a:extLst>
              <a:ext uri="{FF2B5EF4-FFF2-40B4-BE49-F238E27FC236}">
                <a16:creationId xmlns:a16="http://schemas.microsoft.com/office/drawing/2014/main" id="{6A919885-0285-0403-1E09-FA94D8BC080B}"/>
              </a:ext>
            </a:extLst>
          </p:cNvPr>
          <p:cNvSpPr/>
          <p:nvPr/>
        </p:nvSpPr>
        <p:spPr>
          <a:xfrm>
            <a:off x="4688957" y="1539776"/>
            <a:ext cx="3961355" cy="1596830"/>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2000" kern="1200" noProof="1">
                <a:solidFill>
                  <a:prstClr val="black"/>
                </a:solidFill>
                <a:latin typeface="Times New Roman" panose="02020603050405020304" pitchFamily="18" charset="0"/>
                <a:cs typeface="Times New Roman" panose="02020603050405020304" pitchFamily="18" charset="0"/>
              </a:rPr>
              <a:t>C. </a:t>
            </a:r>
            <a:r>
              <a:rPr lang="vi-VN" sz="2000" kern="1200" noProof="1">
                <a:solidFill>
                  <a:prstClr val="black"/>
                </a:solidFill>
                <a:latin typeface="Times New Roman" panose="02020603050405020304" pitchFamily="18" charset="0"/>
                <a:cs typeface="Times New Roman" panose="02020603050405020304" pitchFamily="18" charset="0"/>
              </a:rPr>
              <a:t>Nhiệt độ điểm ba của nước, được định nghĩa là 273,16 K.</a:t>
            </a:r>
          </a:p>
        </p:txBody>
      </p:sp>
      <p:sp>
        <p:nvSpPr>
          <p:cNvPr id="8" name="Đáp án sai 3">
            <a:extLst>
              <a:ext uri="{FF2B5EF4-FFF2-40B4-BE49-F238E27FC236}">
                <a16:creationId xmlns:a16="http://schemas.microsoft.com/office/drawing/2014/main" id="{2E7D83A4-3758-8699-4DD0-010A80780539}"/>
              </a:ext>
            </a:extLst>
          </p:cNvPr>
          <p:cNvSpPr/>
          <p:nvPr/>
        </p:nvSpPr>
        <p:spPr>
          <a:xfrm>
            <a:off x="537670" y="1538484"/>
            <a:ext cx="3961355" cy="1596830"/>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Times New Roman" panose="02020603050405020304" pitchFamily="18" charset="0"/>
                <a:cs typeface="Times New Roman" panose="02020603050405020304" pitchFamily="18" charset="0"/>
              </a:rPr>
              <a:t>A. Kí hiệu của nhiệt độ là T.</a:t>
            </a:r>
            <a:endParaRPr lang="vi-VN" sz="2000" kern="1200" noProof="1">
              <a:solidFill>
                <a:prstClr val="black"/>
              </a:solidFill>
              <a:latin typeface="Times New Roman" panose="02020603050405020304" pitchFamily="18" charset="0"/>
              <a:cs typeface="Times New Roman" panose="02020603050405020304" pitchFamily="18"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98654" y="3839915"/>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00848" y="2052881"/>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37603" y="2052881"/>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38692" y="3839915"/>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9702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6"/>
                                        </p:tgtEl>
                                        <p:attrNameLst>
                                          <p:attrName>fillcolor</p:attrName>
                                        </p:attrNameLst>
                                      </p:cBhvr>
                                      <p:to>
                                        <a:srgbClr val="D99694"/>
                                      </p:to>
                                    </p:animClr>
                                    <p:set>
                                      <p:cBhvr>
                                        <p:cTn id="43" dur="500" fill="hold"/>
                                        <p:tgtEl>
                                          <p:spTgt spid="6"/>
                                        </p:tgtEl>
                                        <p:attrNameLst>
                                          <p:attrName>fill.type</p:attrName>
                                        </p:attrNameLst>
                                      </p:cBhvr>
                                      <p:to>
                                        <p:strVal val="solid"/>
                                      </p:to>
                                    </p:set>
                                    <p:set>
                                      <p:cBhvr>
                                        <p:cTn id="44" dur="500" fill="hold"/>
                                        <p:tgtEl>
                                          <p:spTgt spid="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
                                        </p:tgtEl>
                                      </p:cBhvr>
                                    </p:cmd>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6"/>
                                        </p:tgtEl>
                                      </p:cBhvr>
                                    </p:animEffect>
                                    <p:animScale>
                                      <p:cBhvr>
                                        <p:cTn id="51"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80" fill="hold" display="0">
                  <p:stCondLst>
                    <p:cond delay="indefinite"/>
                  </p:stCondLst>
                  <p:endCondLst>
                    <p:cond evt="onStopAudio" delay="0">
                      <p:tgtEl>
                        <p:sldTgt/>
                      </p:tgtEl>
                    </p:cond>
                  </p:endCondLst>
                </p:cTn>
                <p:tgtEl>
                  <p:spTgt spid="3"/>
                </p:tgtEl>
              </p:cMediaNode>
            </p:audio>
            <p:audio>
              <p:cMediaNode vol="80000">
                <p:cTn id="81" fill="hold" display="0">
                  <p:stCondLst>
                    <p:cond delay="indefinite"/>
                  </p:stCondLst>
                  <p:endCondLst>
                    <p:cond evt="onStopAudio" delay="0">
                      <p:tgtEl>
                        <p:sldTgt/>
                      </p:tgtEl>
                    </p:cond>
                  </p:endCondLst>
                </p:cTn>
                <p:tgtEl>
                  <p:spTgt spid="4"/>
                </p:tgtEl>
              </p:cMediaNode>
            </p:audio>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606056" y="552893"/>
            <a:ext cx="7910623" cy="1584252"/>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000" b="1" kern="1200" noProof="1">
                <a:solidFill>
                  <a:schemeClr val="accent2">
                    <a:lumMod val="50000"/>
                  </a:schemeClr>
                </a:solidFill>
                <a:latin typeface="Times New Roman" panose="02020603050405020304" pitchFamily="18" charset="0"/>
                <a:cs typeface="Times New Roman" panose="02020603050405020304" pitchFamily="18" charset="0"/>
              </a:rPr>
              <a:t>Câu</a:t>
            </a:r>
            <a:r>
              <a:rPr lang="en-US" sz="2000" b="1" kern="1200" noProof="1">
                <a:solidFill>
                  <a:schemeClr val="accent2">
                    <a:lumMod val="50000"/>
                  </a:schemeClr>
                </a:solidFill>
                <a:latin typeface="Times New Roman" panose="02020603050405020304" pitchFamily="18" charset="0"/>
                <a:cs typeface="Times New Roman" panose="02020603050405020304" pitchFamily="18" charset="0"/>
              </a:rPr>
              <a:t> 5:</a:t>
            </a:r>
            <a:r>
              <a:rPr lang="en-US" dirty="0">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Một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nhiệt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kế</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có</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phạm</a:t>
            </a:r>
            <a:r>
              <a:rPr lang="en-US" sz="2000" dirty="0">
                <a:solidFill>
                  <a:srgbClr val="000000"/>
                </a:solidFill>
                <a:latin typeface="Times New Roman" panose="02020603050405020304" pitchFamily="18" charset="0"/>
                <a:cs typeface="Times New Roman" panose="02020603050405020304" pitchFamily="18" charset="0"/>
              </a:rPr>
              <a:t> vi </a:t>
            </a:r>
            <a:r>
              <a:rPr lang="en-US" sz="2000" dirty="0" err="1">
                <a:solidFill>
                  <a:srgbClr val="000000"/>
                </a:solidFill>
                <a:latin typeface="Times New Roman" panose="02020603050405020304" pitchFamily="18" charset="0"/>
                <a:cs typeface="Times New Roman" panose="02020603050405020304" pitchFamily="18" charset="0"/>
              </a:rPr>
              <a:t>đo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từ</a:t>
            </a:r>
            <a:r>
              <a:rPr lang="en-US" sz="2000" dirty="0">
                <a:solidFill>
                  <a:srgbClr val="000000"/>
                </a:solidFill>
                <a:latin typeface="Times New Roman" panose="02020603050405020304" pitchFamily="18" charset="0"/>
                <a:cs typeface="Times New Roman" panose="02020603050405020304" pitchFamily="18" charset="0"/>
              </a:rPr>
              <a:t> 273 K </a:t>
            </a:r>
            <a:r>
              <a:rPr lang="en-US" sz="2000" dirty="0" err="1">
                <a:solidFill>
                  <a:srgbClr val="000000"/>
                </a:solidFill>
                <a:latin typeface="Times New Roman" panose="02020603050405020304" pitchFamily="18" charset="0"/>
                <a:cs typeface="Times New Roman" panose="02020603050405020304" pitchFamily="18" charset="0"/>
              </a:rPr>
              <a:t>đến</a:t>
            </a:r>
            <a:r>
              <a:rPr lang="en-US" sz="2000" dirty="0">
                <a:solidFill>
                  <a:srgbClr val="000000"/>
                </a:solidFill>
                <a:latin typeface="Times New Roman" panose="02020603050405020304" pitchFamily="18" charset="0"/>
                <a:cs typeface="Times New Roman" panose="02020603050405020304" pitchFamily="18" charset="0"/>
              </a:rPr>
              <a:t> 1 273 K </a:t>
            </a:r>
            <a:r>
              <a:rPr lang="en-US" sz="2000" dirty="0" err="1">
                <a:solidFill>
                  <a:srgbClr val="000000"/>
                </a:solidFill>
                <a:latin typeface="Times New Roman" panose="02020603050405020304" pitchFamily="18" charset="0"/>
                <a:cs typeface="Times New Roman" panose="02020603050405020304" pitchFamily="18" charset="0"/>
              </a:rPr>
              <a:t>dùng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để</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nhiệt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độ</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các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lò</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nung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Phạm</a:t>
            </a:r>
            <a:r>
              <a:rPr lang="en-US" sz="2000" dirty="0">
                <a:solidFill>
                  <a:srgbClr val="000000"/>
                </a:solidFill>
                <a:latin typeface="Times New Roman" panose="02020603050405020304" pitchFamily="18" charset="0"/>
                <a:cs typeface="Times New Roman" panose="02020603050405020304" pitchFamily="18" charset="0"/>
              </a:rPr>
              <a:t> vi </a:t>
            </a:r>
            <a:r>
              <a:rPr lang="en-US" sz="2000" dirty="0" err="1">
                <a:solidFill>
                  <a:srgbClr val="000000"/>
                </a:solidFill>
                <a:latin typeface="Times New Roman" panose="02020603050405020304" pitchFamily="18" charset="0"/>
                <a:cs typeface="Times New Roman" panose="02020603050405020304" pitchFamily="18" charset="0"/>
              </a:rPr>
              <a:t>đo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nhiệt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kế</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này</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trong</a:t>
            </a:r>
            <a:r>
              <a:rPr lang="en-US" sz="2000" dirty="0">
                <a:solidFill>
                  <a:srgbClr val="000000"/>
                </a:solidFill>
                <a:latin typeface="Times New Roman" panose="02020603050405020304" pitchFamily="18" charset="0"/>
                <a:cs typeface="Times New Roman" panose="02020603050405020304" pitchFamily="18" charset="0"/>
              </a:rPr>
              <a:t> thang </a:t>
            </a:r>
            <a:r>
              <a:rPr lang="en-US" sz="2000" dirty="0" err="1">
                <a:solidFill>
                  <a:srgbClr val="000000"/>
                </a:solidFill>
                <a:latin typeface="Times New Roman" panose="02020603050405020304" pitchFamily="18" charset="0"/>
                <a:cs typeface="Times New Roman" panose="02020603050405020304" pitchFamily="18" charset="0"/>
              </a:rPr>
              <a:t>nhiệt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độ</a:t>
            </a:r>
            <a:r>
              <a:rPr lang="en-US" sz="2000" dirty="0">
                <a:solidFill>
                  <a:srgbClr val="000000"/>
                </a:solidFill>
                <a:latin typeface="Times New Roman" panose="02020603050405020304" pitchFamily="18" charset="0"/>
                <a:cs typeface="Times New Roman" panose="02020603050405020304" pitchFamily="18" charset="0"/>
              </a:rPr>
              <a:t> Celsius </a:t>
            </a:r>
            <a:r>
              <a:rPr lang="en-US" sz="2000" dirty="0" err="1">
                <a:solidFill>
                  <a:srgbClr val="000000"/>
                </a:solidFill>
                <a:latin typeface="Times New Roman" panose="02020603050405020304" pitchFamily="18" charset="0"/>
                <a:cs typeface="Times New Roman" panose="02020603050405020304" pitchFamily="18" charset="0"/>
              </a:rPr>
              <a:t>là</a:t>
            </a:r>
            <a:endParaRPr lang="en-US" sz="2000" dirty="0">
              <a:solidFill>
                <a:srgbClr val="000000"/>
              </a:solidFill>
              <a:latin typeface="Times New Roman" panose="02020603050405020304" pitchFamily="18" charset="0"/>
              <a:cs typeface="Times New Roman" panose="02020603050405020304" pitchFamily="18"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606056" y="2365747"/>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Arial" panose="020B0604020202020204" pitchFamily="34" charset="0"/>
                <a:cs typeface="Arial" panose="020B0604020202020204" pitchFamily="34" charset="0"/>
              </a:rPr>
              <a:t>A. </a:t>
            </a:r>
            <a:r>
              <a:rPr lang="de-DE" sz="2000" kern="1200" noProof="1">
                <a:solidFill>
                  <a:prstClr val="black"/>
                </a:solidFill>
                <a:latin typeface="Arial" panose="020B0604020202020204" pitchFamily="34" charset="0"/>
                <a:cs typeface="Arial" panose="020B0604020202020204" pitchFamily="34" charset="0"/>
              </a:rPr>
              <a:t>0</a:t>
            </a:r>
            <a:r>
              <a:rPr lang="de-DE" sz="2000" kern="1200" baseline="30000" noProof="1">
                <a:solidFill>
                  <a:prstClr val="black"/>
                </a:solidFill>
                <a:latin typeface="Arial" panose="020B0604020202020204" pitchFamily="34" charset="0"/>
                <a:cs typeface="Arial" panose="020B0604020202020204" pitchFamily="34" charset="0"/>
              </a:rPr>
              <a:t>o</a:t>
            </a:r>
            <a:r>
              <a:rPr lang="de-DE" sz="2000" kern="1200" noProof="1">
                <a:solidFill>
                  <a:prstClr val="black"/>
                </a:solidFill>
                <a:latin typeface="Arial" panose="020B0604020202020204" pitchFamily="34" charset="0"/>
                <a:cs typeface="Arial" panose="020B0604020202020204" pitchFamily="34" charset="0"/>
              </a:rPr>
              <a:t>C đến 1 000</a:t>
            </a:r>
            <a:r>
              <a:rPr lang="de-DE" sz="2000" kern="1200" baseline="30000" noProof="1">
                <a:solidFill>
                  <a:prstClr val="black"/>
                </a:solidFill>
                <a:latin typeface="Arial" panose="020B0604020202020204" pitchFamily="34" charset="0"/>
                <a:cs typeface="Arial" panose="020B0604020202020204" pitchFamily="34" charset="0"/>
              </a:rPr>
              <a:t>o</a:t>
            </a:r>
            <a:r>
              <a:rPr lang="de-DE" sz="2000" kern="1200" noProof="1">
                <a:solidFill>
                  <a:prstClr val="black"/>
                </a:solidFill>
                <a:latin typeface="Arial" panose="020B0604020202020204" pitchFamily="34" charset="0"/>
                <a:cs typeface="Arial" panose="020B0604020202020204" pitchFamily="34" charset="0"/>
              </a:rPr>
              <a:t>C.</a:t>
            </a:r>
            <a:endParaRPr lang="vi-VN" sz="2000" kern="12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4757343" y="3597458"/>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Arial" panose="020B0604020202020204" pitchFamily="34" charset="0"/>
                <a:cs typeface="Arial" panose="020B0604020202020204" pitchFamily="34" charset="0"/>
              </a:rPr>
              <a:t>D. </a:t>
            </a:r>
            <a:r>
              <a:rPr lang="de-DE" sz="2000" kern="1200" noProof="1">
                <a:solidFill>
                  <a:prstClr val="black"/>
                </a:solidFill>
                <a:latin typeface="Arial" panose="020B0604020202020204" pitchFamily="34" charset="0"/>
                <a:cs typeface="Arial" panose="020B0604020202020204" pitchFamily="34" charset="0"/>
              </a:rPr>
              <a:t>134</a:t>
            </a:r>
            <a:r>
              <a:rPr lang="de-DE" sz="2000" kern="1200" baseline="30000" noProof="1">
                <a:solidFill>
                  <a:prstClr val="black"/>
                </a:solidFill>
                <a:latin typeface="Arial" panose="020B0604020202020204" pitchFamily="34" charset="0"/>
                <a:cs typeface="Arial" panose="020B0604020202020204" pitchFamily="34" charset="0"/>
              </a:rPr>
              <a:t>o</a:t>
            </a:r>
            <a:r>
              <a:rPr lang="de-DE" sz="2000" kern="1200" noProof="1">
                <a:solidFill>
                  <a:prstClr val="black"/>
                </a:solidFill>
                <a:latin typeface="Arial" panose="020B0604020202020204" pitchFamily="34" charset="0"/>
                <a:cs typeface="Arial" panose="020B0604020202020204" pitchFamily="34" charset="0"/>
              </a:rPr>
              <a:t>C đến 689</a:t>
            </a:r>
            <a:r>
              <a:rPr lang="de-DE" sz="2000" kern="1200" baseline="30000" noProof="1">
                <a:solidFill>
                  <a:prstClr val="black"/>
                </a:solidFill>
                <a:latin typeface="Arial" panose="020B0604020202020204" pitchFamily="34" charset="0"/>
                <a:cs typeface="Arial" panose="020B0604020202020204" pitchFamily="34" charset="0"/>
              </a:rPr>
              <a:t>o</a:t>
            </a:r>
            <a:r>
              <a:rPr lang="de-DE" sz="2000" kern="1200" noProof="1">
                <a:solidFill>
                  <a:prstClr val="black"/>
                </a:solidFill>
                <a:latin typeface="Arial" panose="020B0604020202020204" pitchFamily="34" charset="0"/>
                <a:cs typeface="Arial" panose="020B0604020202020204" pitchFamily="34" charset="0"/>
              </a:rPr>
              <a:t>C.</a:t>
            </a:r>
            <a:endParaRPr lang="vi-VN" sz="2000" kern="12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757343" y="2365747"/>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Arial" panose="020B0604020202020204" pitchFamily="34" charset="0"/>
                <a:cs typeface="Arial" panose="020B0604020202020204" pitchFamily="34" charset="0"/>
              </a:rPr>
              <a:t>C. </a:t>
            </a:r>
            <a:r>
              <a:rPr lang="de-DE" sz="2000" kern="1200" noProof="1">
                <a:solidFill>
                  <a:prstClr val="black"/>
                </a:solidFill>
                <a:latin typeface="Arial" panose="020B0604020202020204" pitchFamily="34" charset="0"/>
                <a:cs typeface="Arial" panose="020B0604020202020204" pitchFamily="34" charset="0"/>
              </a:rPr>
              <a:t>273</a:t>
            </a:r>
            <a:r>
              <a:rPr lang="de-DE" sz="2000" kern="1200" baseline="30000" noProof="1">
                <a:solidFill>
                  <a:prstClr val="black"/>
                </a:solidFill>
                <a:latin typeface="Arial" panose="020B0604020202020204" pitchFamily="34" charset="0"/>
                <a:cs typeface="Arial" panose="020B0604020202020204" pitchFamily="34" charset="0"/>
              </a:rPr>
              <a:t>o</a:t>
            </a:r>
            <a:r>
              <a:rPr lang="de-DE" sz="2000" kern="1200" noProof="1">
                <a:solidFill>
                  <a:prstClr val="black"/>
                </a:solidFill>
                <a:latin typeface="Arial" panose="020B0604020202020204" pitchFamily="34" charset="0"/>
                <a:cs typeface="Arial" panose="020B0604020202020204" pitchFamily="34" charset="0"/>
              </a:rPr>
              <a:t>C đến 1 273</a:t>
            </a:r>
            <a:r>
              <a:rPr lang="de-DE" sz="2000" kern="1200" baseline="30000" noProof="1">
                <a:solidFill>
                  <a:prstClr val="black"/>
                </a:solidFill>
                <a:latin typeface="Arial" panose="020B0604020202020204" pitchFamily="34" charset="0"/>
                <a:cs typeface="Arial" panose="020B0604020202020204" pitchFamily="34" charset="0"/>
              </a:rPr>
              <a:t>o</a:t>
            </a:r>
            <a:r>
              <a:rPr lang="de-DE" sz="2000" kern="1200" noProof="1">
                <a:solidFill>
                  <a:prstClr val="black"/>
                </a:solidFill>
                <a:latin typeface="Arial" panose="020B0604020202020204" pitchFamily="34" charset="0"/>
                <a:cs typeface="Arial" panose="020B0604020202020204" pitchFamily="34" charset="0"/>
              </a:rPr>
              <a:t>C.</a:t>
            </a:r>
            <a:endParaRPr lang="vi-VN" sz="2000" kern="12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606056" y="3597458"/>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Arial" panose="020B0604020202020204" pitchFamily="34" charset="0"/>
                <a:cs typeface="Arial" panose="020B0604020202020204" pitchFamily="34" charset="0"/>
              </a:rPr>
              <a:t>B. </a:t>
            </a:r>
            <a:r>
              <a:rPr lang="de-DE" sz="2000" kern="1200" noProof="1">
                <a:solidFill>
                  <a:prstClr val="black"/>
                </a:solidFill>
                <a:latin typeface="Arial" panose="020B0604020202020204" pitchFamily="34" charset="0"/>
                <a:cs typeface="Arial" panose="020B0604020202020204" pitchFamily="34" charset="0"/>
              </a:rPr>
              <a:t>0</a:t>
            </a:r>
            <a:r>
              <a:rPr lang="de-DE" sz="2000" kern="1200" baseline="30000" noProof="1">
                <a:solidFill>
                  <a:prstClr val="black"/>
                </a:solidFill>
                <a:latin typeface="Arial" panose="020B0604020202020204" pitchFamily="34" charset="0"/>
                <a:cs typeface="Arial" panose="020B0604020202020204" pitchFamily="34" charset="0"/>
              </a:rPr>
              <a:t>o</a:t>
            </a:r>
            <a:r>
              <a:rPr lang="de-DE" sz="2000" kern="1200" noProof="1">
                <a:solidFill>
                  <a:prstClr val="black"/>
                </a:solidFill>
                <a:latin typeface="Arial" panose="020B0604020202020204" pitchFamily="34" charset="0"/>
                <a:cs typeface="Arial" panose="020B0604020202020204" pitchFamily="34" charset="0"/>
              </a:rPr>
              <a:t>C đến 100</a:t>
            </a:r>
            <a:r>
              <a:rPr lang="de-DE" sz="2000" kern="1200" baseline="30000" noProof="1">
                <a:solidFill>
                  <a:prstClr val="black"/>
                </a:solidFill>
                <a:latin typeface="Arial" panose="020B0604020202020204" pitchFamily="34" charset="0"/>
                <a:cs typeface="Arial" panose="020B0604020202020204" pitchFamily="34" charset="0"/>
              </a:rPr>
              <a:t>o</a:t>
            </a:r>
            <a:r>
              <a:rPr lang="de-DE" sz="2000" kern="1200" noProof="1">
                <a:solidFill>
                  <a:prstClr val="black"/>
                </a:solidFill>
                <a:latin typeface="Arial" panose="020B0604020202020204" pitchFamily="34" charset="0"/>
                <a:cs typeface="Arial" panose="020B0604020202020204" pitchFamily="34" charset="0"/>
              </a:rPr>
              <a:t>C.</a:t>
            </a:r>
            <a:endParaRPr lang="vi-VN" sz="2000" kern="12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65485" y="2586073"/>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48632" y="2569234"/>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97346" y="3812202"/>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18965" y="3812202"/>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30996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6"/>
                                        </p:tgtEl>
                                        <p:attrNameLst>
                                          <p:attrName>fillcolor</p:attrName>
                                        </p:attrNameLst>
                                      </p:cBhvr>
                                      <p:to>
                                        <a:srgbClr val="D99694"/>
                                      </p:to>
                                    </p:animClr>
                                    <p:set>
                                      <p:cBhvr>
                                        <p:cTn id="43" dur="500" fill="hold"/>
                                        <p:tgtEl>
                                          <p:spTgt spid="6"/>
                                        </p:tgtEl>
                                        <p:attrNameLst>
                                          <p:attrName>fill.type</p:attrName>
                                        </p:attrNameLst>
                                      </p:cBhvr>
                                      <p:to>
                                        <p:strVal val="solid"/>
                                      </p:to>
                                    </p:set>
                                    <p:set>
                                      <p:cBhvr>
                                        <p:cTn id="44" dur="500" fill="hold"/>
                                        <p:tgtEl>
                                          <p:spTgt spid="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
                                        </p:tgtEl>
                                      </p:cBhvr>
                                    </p:cmd>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6"/>
                                        </p:tgtEl>
                                      </p:cBhvr>
                                    </p:animEffect>
                                    <p:animScale>
                                      <p:cBhvr>
                                        <p:cTn id="51"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80" fill="hold" display="0">
                  <p:stCondLst>
                    <p:cond delay="indefinite"/>
                  </p:stCondLst>
                  <p:endCondLst>
                    <p:cond evt="onStopAudio" delay="0">
                      <p:tgtEl>
                        <p:sldTgt/>
                      </p:tgtEl>
                    </p:cond>
                  </p:endCondLst>
                </p:cTn>
                <p:tgtEl>
                  <p:spTgt spid="3"/>
                </p:tgtEl>
              </p:cMediaNode>
            </p:audio>
            <p:audio>
              <p:cMediaNode vol="80000">
                <p:cTn id="81" fill="hold" display="0">
                  <p:stCondLst>
                    <p:cond delay="indefinite"/>
                  </p:stCondLst>
                  <p:endCondLst>
                    <p:cond evt="onStopAudio" delay="0">
                      <p:tgtEl>
                        <p:sldTgt/>
                      </p:tgtEl>
                    </p:cond>
                  </p:endCondLst>
                </p:cTn>
                <p:tgtEl>
                  <p:spTgt spid="4"/>
                </p:tgtEl>
              </p:cMediaNode>
            </p:audio>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595424" y="612311"/>
            <a:ext cx="7910623" cy="1193987"/>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000" b="1" kern="1200" noProof="1">
                <a:solidFill>
                  <a:schemeClr val="accent2">
                    <a:lumMod val="50000"/>
                  </a:schemeClr>
                </a:solidFill>
                <a:latin typeface="+mj-lt"/>
                <a:cs typeface="Arial" panose="020B0604020202020204" pitchFamily="34" charset="0"/>
              </a:rPr>
              <a:t>Câu</a:t>
            </a:r>
            <a:r>
              <a:rPr lang="en-US" sz="2000" b="1" kern="1200" noProof="1">
                <a:solidFill>
                  <a:schemeClr val="accent2">
                    <a:lumMod val="50000"/>
                  </a:schemeClr>
                </a:solidFill>
                <a:latin typeface="+mj-lt"/>
                <a:cs typeface="Arial" panose="020B0604020202020204" pitchFamily="34" charset="0"/>
              </a:rPr>
              <a:t> 6: </a:t>
            </a:r>
            <a:r>
              <a:rPr lang="en-US" sz="2000" dirty="0" err="1">
                <a:solidFill>
                  <a:srgbClr val="000000"/>
                </a:solidFill>
                <a:latin typeface="+mj-lt"/>
                <a:cs typeface="Arial" panose="020B0604020202020204" pitchFamily="34" charset="0"/>
              </a:rPr>
              <a:t>Phát</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biểu</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nào</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dưới</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đây</a:t>
            </a:r>
            <a:r>
              <a:rPr lang="en-US" sz="2000" dirty="0">
                <a:solidFill>
                  <a:srgbClr val="000000"/>
                </a:solidFill>
                <a:latin typeface="+mj-lt"/>
                <a:cs typeface="Arial" panose="020B0604020202020204" pitchFamily="34" charset="0"/>
              </a:rPr>
              <a:t> </a:t>
            </a:r>
            <a:r>
              <a:rPr lang="en-US" sz="2000" b="1" dirty="0" err="1">
                <a:solidFill>
                  <a:srgbClr val="000000"/>
                </a:solidFill>
                <a:latin typeface="+mj-lt"/>
                <a:cs typeface="Arial" panose="020B0604020202020204" pitchFamily="34" charset="0"/>
              </a:rPr>
              <a:t>không</a:t>
            </a:r>
            <a:r>
              <a:rPr lang="en-US" sz="2000" b="1" dirty="0">
                <a:solidFill>
                  <a:srgbClr val="000000"/>
                </a:solidFill>
                <a:latin typeface="+mj-lt"/>
                <a:cs typeface="Arial" panose="020B0604020202020204" pitchFamily="34" charset="0"/>
              </a:rPr>
              <a:t> </a:t>
            </a:r>
            <a:r>
              <a:rPr lang="en-US" sz="2000" b="1" dirty="0" err="1">
                <a:solidFill>
                  <a:srgbClr val="000000"/>
                </a:solidFill>
                <a:latin typeface="+mj-lt"/>
                <a:cs typeface="Arial" panose="020B0604020202020204" pitchFamily="34" charset="0"/>
              </a:rPr>
              <a:t>đúng</a:t>
            </a:r>
            <a:r>
              <a:rPr lang="en-US" sz="2000" dirty="0">
                <a:solidFill>
                  <a:srgbClr val="000000"/>
                </a:solidFill>
                <a:latin typeface="+mj-lt"/>
                <a:cs typeface="Arial" panose="020B0604020202020204" pitchFamily="34" charset="0"/>
              </a:rPr>
              <a:t>?</a:t>
            </a:r>
            <a:endParaRPr lang="vi-VN" sz="2000" kern="1200" noProof="1">
              <a:solidFill>
                <a:srgbClr val="000000"/>
              </a:solidFill>
              <a:latin typeface="+mj-lt"/>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597617" y="3472986"/>
            <a:ext cx="3759334" cy="1288632"/>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30000"/>
              </a:lnSpc>
              <a:buClrTx/>
            </a:pPr>
            <a:r>
              <a:rPr lang="en-US" sz="2000" kern="1200" noProof="1">
                <a:solidFill>
                  <a:prstClr val="black"/>
                </a:solidFill>
                <a:latin typeface="Times New Roman" panose="02020603050405020304" pitchFamily="18" charset="0"/>
                <a:cs typeface="Times New Roman" panose="02020603050405020304" pitchFamily="18" charset="0"/>
              </a:rPr>
              <a:t>B. Nhiệt kế thủy ngân có thể dùng để đo nhiệt độ trong lò luyện kim.</a:t>
            </a:r>
            <a:endParaRPr lang="vi-VN" sz="2000" kern="1200" noProof="1">
              <a:solidFill>
                <a:prstClr val="black"/>
              </a:solidFill>
              <a:latin typeface="Times New Roman" panose="02020603050405020304" pitchFamily="18" charset="0"/>
              <a:cs typeface="Times New Roman" panose="02020603050405020304" pitchFamily="18"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4746711" y="3472986"/>
            <a:ext cx="3759334" cy="1288632"/>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2000" kern="1200" noProof="1">
                <a:solidFill>
                  <a:prstClr val="black"/>
                </a:solidFill>
                <a:latin typeface="Times New Roman" panose="02020603050405020304" pitchFamily="18" charset="0"/>
                <a:cs typeface="Times New Roman" panose="02020603050405020304" pitchFamily="18" charset="0"/>
              </a:rPr>
              <a:t>D. </a:t>
            </a:r>
            <a:r>
              <a:rPr lang="vi-VN" sz="2000" kern="1200" noProof="1">
                <a:solidFill>
                  <a:prstClr val="black"/>
                </a:solidFill>
                <a:latin typeface="Times New Roman" panose="02020603050405020304" pitchFamily="18" charset="0"/>
                <a:cs typeface="Times New Roman" panose="02020603050405020304" pitchFamily="18" charset="0"/>
              </a:rPr>
              <a:t>Nhiệt kế rượu có thể dùng để đo nhiệt độ của khí quyển.</a:t>
            </a:r>
          </a:p>
        </p:txBody>
      </p:sp>
      <p:sp>
        <p:nvSpPr>
          <p:cNvPr id="7" name="Đáp án sai 2">
            <a:extLst>
              <a:ext uri="{FF2B5EF4-FFF2-40B4-BE49-F238E27FC236}">
                <a16:creationId xmlns:a16="http://schemas.microsoft.com/office/drawing/2014/main" id="{6A919885-0285-0403-1E09-FA94D8BC080B}"/>
              </a:ext>
            </a:extLst>
          </p:cNvPr>
          <p:cNvSpPr/>
          <p:nvPr/>
        </p:nvSpPr>
        <p:spPr>
          <a:xfrm>
            <a:off x="4746711" y="2032110"/>
            <a:ext cx="3759334" cy="1288632"/>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30000"/>
              </a:lnSpc>
              <a:buClrTx/>
            </a:pPr>
            <a:r>
              <a:rPr lang="en-US" sz="2000" kern="1200" noProof="1">
                <a:solidFill>
                  <a:prstClr val="black"/>
                </a:solidFill>
                <a:latin typeface="Times New Roman" panose="02020603050405020304" pitchFamily="18" charset="0"/>
                <a:cs typeface="Times New Roman" panose="02020603050405020304" pitchFamily="18" charset="0"/>
              </a:rPr>
              <a:t>C. Nhiệt kế kim loại có thể đo nhiệt độ của bàn là đang nóng.</a:t>
            </a:r>
            <a:endParaRPr lang="vi-VN" sz="2000" kern="1200" noProof="1">
              <a:solidFill>
                <a:prstClr val="black"/>
              </a:solidFill>
              <a:latin typeface="Times New Roman" panose="02020603050405020304" pitchFamily="18" charset="0"/>
              <a:cs typeface="Times New Roman" panose="02020603050405020304" pitchFamily="18"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595424" y="2030818"/>
            <a:ext cx="3759334" cy="1288632"/>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2000" kern="1200" noProof="1">
                <a:solidFill>
                  <a:prstClr val="black"/>
                </a:solidFill>
                <a:latin typeface="Times New Roman" panose="02020603050405020304" pitchFamily="18" charset="0"/>
                <a:cs typeface="Times New Roman" panose="02020603050405020304" pitchFamily="18" charset="0"/>
              </a:rPr>
              <a:t>A. </a:t>
            </a:r>
            <a:r>
              <a:rPr lang="vi-VN" sz="2000" kern="1200" noProof="1">
                <a:solidFill>
                  <a:prstClr val="black"/>
                </a:solidFill>
                <a:latin typeface="Times New Roman" panose="02020603050405020304" pitchFamily="18" charset="0"/>
                <a:cs typeface="Times New Roman" panose="02020603050405020304" pitchFamily="18" charset="0"/>
              </a:rPr>
              <a:t>Nhiệt kế y tế có thể dùng để đo nhiệt độ cơ thể người.</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57046" y="3775253"/>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59265" y="2391116"/>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594347" y="2467884"/>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08333" y="3769671"/>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86733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6"/>
                                        </p:tgtEl>
                                        <p:attrNameLst>
                                          <p:attrName>fillcolor</p:attrName>
                                        </p:attrNameLst>
                                      </p:cBhvr>
                                      <p:to>
                                        <a:srgbClr val="D99694"/>
                                      </p:to>
                                    </p:animClr>
                                    <p:set>
                                      <p:cBhvr>
                                        <p:cTn id="43" dur="500" fill="hold"/>
                                        <p:tgtEl>
                                          <p:spTgt spid="6"/>
                                        </p:tgtEl>
                                        <p:attrNameLst>
                                          <p:attrName>fill.type</p:attrName>
                                        </p:attrNameLst>
                                      </p:cBhvr>
                                      <p:to>
                                        <p:strVal val="solid"/>
                                      </p:to>
                                    </p:set>
                                    <p:set>
                                      <p:cBhvr>
                                        <p:cTn id="44" dur="500" fill="hold"/>
                                        <p:tgtEl>
                                          <p:spTgt spid="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
                                        </p:tgtEl>
                                      </p:cBhvr>
                                    </p:cmd>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6"/>
                                        </p:tgtEl>
                                      </p:cBhvr>
                                    </p:animEffect>
                                    <p:animScale>
                                      <p:cBhvr>
                                        <p:cTn id="51"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80" fill="hold" display="0">
                  <p:stCondLst>
                    <p:cond delay="indefinite"/>
                  </p:stCondLst>
                  <p:endCondLst>
                    <p:cond evt="onStopAudio" delay="0">
                      <p:tgtEl>
                        <p:sldTgt/>
                      </p:tgtEl>
                    </p:cond>
                  </p:endCondLst>
                </p:cTn>
                <p:tgtEl>
                  <p:spTgt spid="3"/>
                </p:tgtEl>
              </p:cMediaNode>
            </p:audio>
            <p:audio>
              <p:cMediaNode vol="80000">
                <p:cTn id="81" fill="hold" display="0">
                  <p:stCondLst>
                    <p:cond delay="indefinite"/>
                  </p:stCondLst>
                  <p:endCondLst>
                    <p:cond evt="onStopAudio" delay="0">
                      <p:tgtEl>
                        <p:sldTgt/>
                      </p:tgtEl>
                    </p:cond>
                  </p:endCondLst>
                </p:cTn>
                <p:tgtEl>
                  <p:spTgt spid="4"/>
                </p:tgtEl>
              </p:cMediaNode>
            </p:audio>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303028" y="395369"/>
            <a:ext cx="8537944" cy="2038852"/>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2000" b="1" kern="1200" noProof="1">
                <a:solidFill>
                  <a:schemeClr val="accent2">
                    <a:lumMod val="50000"/>
                  </a:schemeClr>
                </a:solidFill>
                <a:latin typeface="+mj-lt"/>
                <a:cs typeface="Arial" panose="020B0604020202020204" pitchFamily="34" charset="0"/>
              </a:rPr>
              <a:t>Câu</a:t>
            </a:r>
            <a:r>
              <a:rPr lang="en-US" sz="2000" b="1" kern="1200" noProof="1">
                <a:solidFill>
                  <a:schemeClr val="accent2">
                    <a:lumMod val="50000"/>
                  </a:schemeClr>
                </a:solidFill>
                <a:latin typeface="+mj-lt"/>
                <a:cs typeface="Arial" panose="020B0604020202020204" pitchFamily="34" charset="0"/>
              </a:rPr>
              <a:t> 7:</a:t>
            </a:r>
            <a:r>
              <a:rPr lang="en-US" dirty="0">
                <a:latin typeface="+mj-lt"/>
              </a:rPr>
              <a:t> </a:t>
            </a:r>
            <a:r>
              <a:rPr lang="en-US" sz="2000" dirty="0" err="1">
                <a:solidFill>
                  <a:srgbClr val="000000"/>
                </a:solidFill>
                <a:latin typeface="+mj-lt"/>
                <a:cs typeface="Arial" panose="020B0604020202020204" pitchFamily="34" charset="0"/>
              </a:rPr>
              <a:t>Thế</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giới</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từng</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ghi</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nhận</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sự</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thay</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đổi</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nhiệt</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độ</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rất</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lớn</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diễn</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ra</a:t>
            </a:r>
            <a:r>
              <a:rPr lang="en-US" sz="2000" dirty="0">
                <a:solidFill>
                  <a:srgbClr val="000000"/>
                </a:solidFill>
                <a:latin typeface="+mj-lt"/>
                <a:cs typeface="Arial" panose="020B0604020202020204" pitchFamily="34" charset="0"/>
              </a:rPr>
              <a:t> ở South Dakota </a:t>
            </a:r>
            <a:r>
              <a:rPr lang="en-US" sz="2000" dirty="0" err="1">
                <a:solidFill>
                  <a:srgbClr val="000000"/>
                </a:solidFill>
                <a:latin typeface="+mj-lt"/>
                <a:cs typeface="Arial" panose="020B0604020202020204" pitchFamily="34" charset="0"/>
              </a:rPr>
              <a:t>vào</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ngày</a:t>
            </a:r>
            <a:r>
              <a:rPr lang="en-US" sz="2000" dirty="0">
                <a:solidFill>
                  <a:srgbClr val="000000"/>
                </a:solidFill>
                <a:latin typeface="+mj-lt"/>
                <a:cs typeface="Arial" panose="020B0604020202020204" pitchFamily="34" charset="0"/>
              </a:rPr>
              <a:t> 22/01/1943. </a:t>
            </a:r>
            <a:r>
              <a:rPr lang="en-US" sz="2000" dirty="0" err="1">
                <a:solidFill>
                  <a:srgbClr val="000000"/>
                </a:solidFill>
                <a:latin typeface="+mj-lt"/>
                <a:cs typeface="Arial" panose="020B0604020202020204" pitchFamily="34" charset="0"/>
              </a:rPr>
              <a:t>Lúc</a:t>
            </a:r>
            <a:r>
              <a:rPr lang="en-US" sz="2000" dirty="0">
                <a:solidFill>
                  <a:srgbClr val="000000"/>
                </a:solidFill>
                <a:latin typeface="+mj-lt"/>
                <a:cs typeface="Arial" panose="020B0604020202020204" pitchFamily="34" charset="0"/>
              </a:rPr>
              <a:t> 7h30 </a:t>
            </a:r>
            <a:r>
              <a:rPr lang="en-US" sz="2000" dirty="0" err="1">
                <a:solidFill>
                  <a:srgbClr val="000000"/>
                </a:solidFill>
                <a:latin typeface="+mj-lt"/>
                <a:cs typeface="Arial" panose="020B0604020202020204" pitchFamily="34" charset="0"/>
              </a:rPr>
              <a:t>sáng</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nhiệt</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độ</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ngoài</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trời</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là</a:t>
            </a:r>
            <a:r>
              <a:rPr lang="en-US" sz="2000" dirty="0">
                <a:solidFill>
                  <a:srgbClr val="000000"/>
                </a:solidFill>
                <a:latin typeface="+mj-lt"/>
                <a:cs typeface="Arial" panose="020B0604020202020204" pitchFamily="34" charset="0"/>
              </a:rPr>
              <a:t> -20 </a:t>
            </a:r>
            <a:r>
              <a:rPr lang="en-US" sz="2000" baseline="30000" dirty="0" err="1">
                <a:solidFill>
                  <a:srgbClr val="000000"/>
                </a:solidFill>
                <a:latin typeface="+mj-lt"/>
                <a:cs typeface="Arial" panose="020B0604020202020204" pitchFamily="34" charset="0"/>
              </a:rPr>
              <a:t>o</a:t>
            </a:r>
            <a:r>
              <a:rPr lang="en-US" sz="2000" dirty="0" err="1">
                <a:solidFill>
                  <a:srgbClr val="000000"/>
                </a:solidFill>
                <a:latin typeface="+mj-lt"/>
                <a:cs typeface="Arial" panose="020B0604020202020204" pitchFamily="34" charset="0"/>
              </a:rPr>
              <a:t>C.</a:t>
            </a:r>
            <a:r>
              <a:rPr lang="en-US" sz="2000" dirty="0">
                <a:solidFill>
                  <a:srgbClr val="000000"/>
                </a:solidFill>
                <a:latin typeface="+mj-lt"/>
                <a:cs typeface="Arial" panose="020B0604020202020204" pitchFamily="34" charset="0"/>
              </a:rPr>
              <a:t> Hai </a:t>
            </a:r>
            <a:r>
              <a:rPr lang="en-US" sz="2000" dirty="0" err="1">
                <a:solidFill>
                  <a:srgbClr val="000000"/>
                </a:solidFill>
                <a:latin typeface="+mj-lt"/>
                <a:cs typeface="Arial" panose="020B0604020202020204" pitchFamily="34" charset="0"/>
              </a:rPr>
              <a:t>phút</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sau</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nhiệt</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độ</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ngoài</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trời</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tăng</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lên</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đến</a:t>
            </a:r>
            <a:r>
              <a:rPr lang="en-US" sz="2000" dirty="0">
                <a:solidFill>
                  <a:srgbClr val="000000"/>
                </a:solidFill>
                <a:latin typeface="+mj-lt"/>
                <a:cs typeface="Arial" panose="020B0604020202020204" pitchFamily="34" charset="0"/>
              </a:rPr>
              <a:t> 7,2</a:t>
            </a:r>
            <a:r>
              <a:rPr lang="en-US" sz="2000" baseline="30000" dirty="0">
                <a:solidFill>
                  <a:srgbClr val="000000"/>
                </a:solidFill>
                <a:latin typeface="+mj-lt"/>
                <a:cs typeface="Arial" panose="020B0604020202020204" pitchFamily="34" charset="0"/>
              </a:rPr>
              <a:t> </a:t>
            </a:r>
            <a:r>
              <a:rPr lang="en-US" sz="2000" baseline="30000" dirty="0" err="1">
                <a:solidFill>
                  <a:srgbClr val="000000"/>
                </a:solidFill>
                <a:latin typeface="+mj-lt"/>
                <a:cs typeface="Arial" panose="020B0604020202020204" pitchFamily="34" charset="0"/>
              </a:rPr>
              <a:t>o</a:t>
            </a:r>
            <a:r>
              <a:rPr lang="en-US" sz="2000" dirty="0" err="1">
                <a:solidFill>
                  <a:srgbClr val="000000"/>
                </a:solidFill>
                <a:latin typeface="+mj-lt"/>
                <a:cs typeface="Arial" panose="020B0604020202020204" pitchFamily="34" charset="0"/>
              </a:rPr>
              <a:t>C.</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Xác</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định</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độ</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tăng</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nhiệt</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độ</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trung</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bình</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trong</a:t>
            </a:r>
            <a:r>
              <a:rPr lang="en-US" sz="2000" dirty="0">
                <a:solidFill>
                  <a:srgbClr val="000000"/>
                </a:solidFill>
                <a:latin typeface="+mj-lt"/>
                <a:cs typeface="Arial" panose="020B0604020202020204" pitchFamily="34" charset="0"/>
              </a:rPr>
              <a:t> 2 </a:t>
            </a:r>
            <a:r>
              <a:rPr lang="en-US" sz="2000" dirty="0" err="1">
                <a:solidFill>
                  <a:srgbClr val="000000"/>
                </a:solidFill>
                <a:latin typeface="+mj-lt"/>
                <a:cs typeface="Arial" panose="020B0604020202020204" pitchFamily="34" charset="0"/>
              </a:rPr>
              <a:t>phút</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đó</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theo</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đơn</a:t>
            </a:r>
            <a:r>
              <a:rPr lang="en-US" sz="2000" dirty="0">
                <a:solidFill>
                  <a:srgbClr val="000000"/>
                </a:solidFill>
                <a:latin typeface="+mj-lt"/>
                <a:cs typeface="Arial" panose="020B0604020202020204" pitchFamily="34" charset="0"/>
              </a:rPr>
              <a:t> </a:t>
            </a:r>
            <a:r>
              <a:rPr lang="en-US" sz="2000" dirty="0" err="1">
                <a:solidFill>
                  <a:srgbClr val="000000"/>
                </a:solidFill>
                <a:latin typeface="+mj-lt"/>
                <a:cs typeface="Arial" panose="020B0604020202020204" pitchFamily="34" charset="0"/>
              </a:rPr>
              <a:t>vị</a:t>
            </a:r>
            <a:r>
              <a:rPr lang="en-US" sz="2000" dirty="0">
                <a:solidFill>
                  <a:srgbClr val="000000"/>
                </a:solidFill>
                <a:latin typeface="+mj-lt"/>
                <a:cs typeface="Arial" panose="020B0604020202020204" pitchFamily="34" charset="0"/>
              </a:rPr>
              <a:t> Kelvin/</a:t>
            </a:r>
            <a:r>
              <a:rPr lang="en-US" sz="2000" dirty="0" err="1">
                <a:solidFill>
                  <a:srgbClr val="000000"/>
                </a:solidFill>
                <a:latin typeface="+mj-lt"/>
                <a:cs typeface="Arial" panose="020B0604020202020204" pitchFamily="34" charset="0"/>
              </a:rPr>
              <a:t>giây</a:t>
            </a:r>
            <a:r>
              <a:rPr lang="en-US" sz="2000" dirty="0">
                <a:solidFill>
                  <a:srgbClr val="000000"/>
                </a:solidFill>
                <a:latin typeface="+mj-lt"/>
                <a:cs typeface="Arial" panose="020B0604020202020204" pitchFamily="34" charset="0"/>
              </a:rPr>
              <a:t>.</a:t>
            </a:r>
          </a:p>
        </p:txBody>
      </p:sp>
      <p:sp>
        <p:nvSpPr>
          <p:cNvPr id="5" name="Đáp án đúng">
            <a:extLst>
              <a:ext uri="{FF2B5EF4-FFF2-40B4-BE49-F238E27FC236}">
                <a16:creationId xmlns:a16="http://schemas.microsoft.com/office/drawing/2014/main" id="{8B66CBE4-2DB9-BCF7-D1C4-281B894BFE17}"/>
              </a:ext>
            </a:extLst>
          </p:cNvPr>
          <p:cNvSpPr/>
          <p:nvPr/>
        </p:nvSpPr>
        <p:spPr>
          <a:xfrm>
            <a:off x="4757343" y="2709280"/>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Arial" panose="020B0604020202020204" pitchFamily="34" charset="0"/>
                <a:cs typeface="Arial" panose="020B0604020202020204" pitchFamily="34" charset="0"/>
              </a:rPr>
              <a:t>C. </a:t>
            </a:r>
            <a:r>
              <a:rPr lang="de-DE" sz="2000" kern="1200" noProof="1">
                <a:solidFill>
                  <a:prstClr val="black"/>
                </a:solidFill>
                <a:latin typeface="Arial" panose="020B0604020202020204" pitchFamily="34" charset="0"/>
                <a:cs typeface="Arial" panose="020B0604020202020204" pitchFamily="34" charset="0"/>
              </a:rPr>
              <a:t>0,227 Kelvin/giây.</a:t>
            </a:r>
            <a:endParaRPr lang="vi-VN" sz="2000" kern="12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4757343" y="3940991"/>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Arial" panose="020B0604020202020204" pitchFamily="34" charset="0"/>
                <a:cs typeface="Arial" panose="020B0604020202020204" pitchFamily="34" charset="0"/>
              </a:rPr>
              <a:t>D. </a:t>
            </a:r>
            <a:r>
              <a:rPr lang="de-DE" sz="2000" kern="1200" noProof="1">
                <a:solidFill>
                  <a:prstClr val="black"/>
                </a:solidFill>
                <a:latin typeface="Arial" panose="020B0604020202020204" pitchFamily="34" charset="0"/>
                <a:cs typeface="Arial" panose="020B0604020202020204" pitchFamily="34" charset="0"/>
              </a:rPr>
              <a:t>22,7 Kelvin/giây.</a:t>
            </a:r>
            <a:endParaRPr lang="vi-VN" sz="2000" kern="12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606056" y="2709280"/>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srgbClr val="000000"/>
                </a:solidFill>
                <a:latin typeface="Arial" panose="020B0604020202020204" pitchFamily="34" charset="0"/>
                <a:cs typeface="Arial" panose="020B0604020202020204" pitchFamily="34" charset="0"/>
              </a:rPr>
              <a:t>A. </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13,6 Kelvin/</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giây</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2000" kern="1200" noProof="1">
              <a:solidFill>
                <a:srgbClr val="000000"/>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606056" y="3940991"/>
            <a:ext cx="3759334" cy="997526"/>
          </a:xfrm>
          <a:prstGeom prst="roundRect">
            <a:avLst/>
          </a:prstGeom>
          <a:solidFill>
            <a:schemeClr val="accent4"/>
          </a:solidFill>
          <a:ln w="19050">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000" kern="1200" noProof="1">
                <a:solidFill>
                  <a:prstClr val="black"/>
                </a:solidFill>
                <a:latin typeface="Arial" panose="020B0604020202020204" pitchFamily="34" charset="0"/>
                <a:cs typeface="Arial" panose="020B0604020202020204" pitchFamily="34" charset="0"/>
              </a:rPr>
              <a:t>B. </a:t>
            </a:r>
            <a:r>
              <a:rPr lang="de-DE" sz="2000" kern="1200" noProof="1">
                <a:solidFill>
                  <a:prstClr val="black"/>
                </a:solidFill>
                <a:latin typeface="Arial" panose="020B0604020202020204" pitchFamily="34" charset="0"/>
                <a:cs typeface="Arial" panose="020B0604020202020204" pitchFamily="34" charset="0"/>
              </a:rPr>
              <a:t>0,136 Kelvin/giây.</a:t>
            </a:r>
            <a:endParaRPr lang="vi-VN" sz="2000" kern="12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16772" y="2929606"/>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97345" y="2912767"/>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97346" y="4155735"/>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18965" y="4155735"/>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6314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6"/>
                                        </p:tgtEl>
                                        <p:attrNameLst>
                                          <p:attrName>fillcolor</p:attrName>
                                        </p:attrNameLst>
                                      </p:cBhvr>
                                      <p:to>
                                        <a:srgbClr val="D99694"/>
                                      </p:to>
                                    </p:animClr>
                                    <p:set>
                                      <p:cBhvr>
                                        <p:cTn id="43" dur="500" fill="hold"/>
                                        <p:tgtEl>
                                          <p:spTgt spid="6"/>
                                        </p:tgtEl>
                                        <p:attrNameLst>
                                          <p:attrName>fill.type</p:attrName>
                                        </p:attrNameLst>
                                      </p:cBhvr>
                                      <p:to>
                                        <p:strVal val="solid"/>
                                      </p:to>
                                    </p:set>
                                    <p:set>
                                      <p:cBhvr>
                                        <p:cTn id="44" dur="500" fill="hold"/>
                                        <p:tgtEl>
                                          <p:spTgt spid="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
                                        </p:tgtEl>
                                      </p:cBhvr>
                                    </p:cmd>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6"/>
                                        </p:tgtEl>
                                      </p:cBhvr>
                                    </p:animEffect>
                                    <p:animScale>
                                      <p:cBhvr>
                                        <p:cTn id="51"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80" fill="hold" display="0">
                  <p:stCondLst>
                    <p:cond delay="indefinite"/>
                  </p:stCondLst>
                  <p:endCondLst>
                    <p:cond evt="onStopAudio" delay="0">
                      <p:tgtEl>
                        <p:sldTgt/>
                      </p:tgtEl>
                    </p:cond>
                  </p:endCondLst>
                </p:cTn>
                <p:tgtEl>
                  <p:spTgt spid="3"/>
                </p:tgtEl>
              </p:cMediaNode>
            </p:audio>
            <p:audio>
              <p:cMediaNode vol="80000">
                <p:cTn id="81" fill="hold" display="0">
                  <p:stCondLst>
                    <p:cond delay="indefinite"/>
                  </p:stCondLst>
                  <p:endCondLst>
                    <p:cond evt="onStopAudio" delay="0">
                      <p:tgtEl>
                        <p:sldTgt/>
                      </p:tgtEl>
                    </p:cond>
                  </p:endCondLst>
                </p:cTn>
                <p:tgtEl>
                  <p:spTgt spid="4"/>
                </p:tgtEl>
              </p:cMediaNode>
            </p:audio>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B458C3-E2F8-EA3F-0EFD-A9793958FD2A}"/>
              </a:ext>
            </a:extLst>
          </p:cNvPr>
          <p:cNvSpPr/>
          <p:nvPr/>
        </p:nvSpPr>
        <p:spPr>
          <a:xfrm>
            <a:off x="502386" y="305019"/>
            <a:ext cx="3165847" cy="559975"/>
          </a:xfrm>
          <a:prstGeom prst="roundRect">
            <a:avLst/>
          </a:prstGeom>
          <a:solidFill>
            <a:srgbClr val="577590"/>
          </a:solidFill>
          <a:ln w="19050">
            <a:solidFill>
              <a:schemeClr val="accent5"/>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4"/>
                </a:solidFill>
                <a:latin typeface="Arial" panose="020B0604020202020204" pitchFamily="34" charset="0"/>
                <a:cs typeface="Arial" panose="020B0604020202020204" pitchFamily="34" charset="0"/>
              </a:rPr>
              <a:t>Trắc</a:t>
            </a:r>
            <a:r>
              <a:rPr lang="en-US" sz="2000" b="1" dirty="0">
                <a:solidFill>
                  <a:schemeClr val="accent4"/>
                </a:solidFill>
                <a:latin typeface="Arial" panose="020B0604020202020204" pitchFamily="34" charset="0"/>
                <a:cs typeface="Arial" panose="020B0604020202020204" pitchFamily="34" charset="0"/>
              </a:rPr>
              <a:t> </a:t>
            </a:r>
            <a:r>
              <a:rPr lang="en-US" sz="2000" b="1" dirty="0" err="1">
                <a:solidFill>
                  <a:schemeClr val="accent4"/>
                </a:solidFill>
                <a:latin typeface="Arial" panose="020B0604020202020204" pitchFamily="34" charset="0"/>
                <a:cs typeface="Arial" panose="020B0604020202020204" pitchFamily="34" charset="0"/>
              </a:rPr>
              <a:t>nghiệm</a:t>
            </a:r>
            <a:r>
              <a:rPr lang="en-US" sz="2000" b="1" dirty="0">
                <a:solidFill>
                  <a:schemeClr val="accent4"/>
                </a:solidFill>
                <a:latin typeface="Arial" panose="020B0604020202020204" pitchFamily="34" charset="0"/>
                <a:cs typeface="Arial" panose="020B0604020202020204" pitchFamily="34" charset="0"/>
              </a:rPr>
              <a:t> </a:t>
            </a:r>
            <a:r>
              <a:rPr lang="en-US" sz="2000" b="1" dirty="0" err="1">
                <a:solidFill>
                  <a:schemeClr val="accent4"/>
                </a:solidFill>
                <a:latin typeface="Arial" panose="020B0604020202020204" pitchFamily="34" charset="0"/>
                <a:cs typeface="Arial" panose="020B0604020202020204" pitchFamily="34" charset="0"/>
              </a:rPr>
              <a:t>đúng</a:t>
            </a:r>
            <a:r>
              <a:rPr lang="en-US" sz="2000" b="1" dirty="0">
                <a:solidFill>
                  <a:schemeClr val="accent4"/>
                </a:solidFill>
                <a:latin typeface="Arial" panose="020B0604020202020204" pitchFamily="34" charset="0"/>
                <a:cs typeface="Arial" panose="020B0604020202020204" pitchFamily="34" charset="0"/>
              </a:rPr>
              <a:t> - </a:t>
            </a:r>
            <a:r>
              <a:rPr lang="en-US" sz="2000" b="1" dirty="0" err="1">
                <a:solidFill>
                  <a:schemeClr val="accent4"/>
                </a:solidFill>
                <a:latin typeface="Arial" panose="020B0604020202020204" pitchFamily="34" charset="0"/>
                <a:cs typeface="Arial" panose="020B0604020202020204" pitchFamily="34" charset="0"/>
              </a:rPr>
              <a:t>sai</a:t>
            </a:r>
            <a:endParaRPr lang="en-US" sz="2000" b="1" dirty="0">
              <a:solidFill>
                <a:schemeClr val="accent4"/>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3567FE56-4B13-3F64-466B-270D0CB9C64B}"/>
              </a:ext>
            </a:extLst>
          </p:cNvPr>
          <p:cNvGrpSpPr/>
          <p:nvPr/>
        </p:nvGrpSpPr>
        <p:grpSpPr>
          <a:xfrm>
            <a:off x="502386" y="1020714"/>
            <a:ext cx="8280107" cy="3690177"/>
            <a:chOff x="502386" y="1020714"/>
            <a:chExt cx="8280107" cy="3690177"/>
          </a:xfrm>
        </p:grpSpPr>
        <p:sp>
          <p:nvSpPr>
            <p:cNvPr id="4" name="TextBox 3">
              <a:extLst>
                <a:ext uri="{FF2B5EF4-FFF2-40B4-BE49-F238E27FC236}">
                  <a16:creationId xmlns:a16="http://schemas.microsoft.com/office/drawing/2014/main" id="{6B0EB9B2-1023-1873-EB09-BB9C7D6DE223}"/>
                </a:ext>
              </a:extLst>
            </p:cNvPr>
            <p:cNvSpPr txBox="1"/>
            <p:nvPr/>
          </p:nvSpPr>
          <p:spPr>
            <a:xfrm>
              <a:off x="502386" y="1020714"/>
              <a:ext cx="8280107" cy="3690177"/>
            </a:xfrm>
            <a:prstGeom prst="rect">
              <a:avLst/>
            </a:prstGeom>
            <a:noFill/>
          </p:spPr>
          <p:txBody>
            <a:bodyPr wrap="square">
              <a:spAutoFit/>
            </a:bodyPr>
            <a:lstStyle/>
            <a:p>
              <a:pPr marL="0" marR="0" algn="just">
                <a:lnSpc>
                  <a:spcPct val="200000"/>
                </a:lnSpc>
                <a:spcBef>
                  <a:spcPts val="0"/>
                </a:spcBef>
                <a:spcAft>
                  <a:spcPts val="0"/>
                </a:spcAft>
              </a:pPr>
              <a:r>
                <a:rPr lang="en-US" sz="2000" b="1" u="sng"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u="sng"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0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200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200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kim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200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cặp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200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6267B452-AA8C-216F-E4FA-83456F46F753}"/>
                </a:ext>
              </a:extLst>
            </p:cNvPr>
            <p:cNvSpPr/>
            <p:nvPr/>
          </p:nvSpPr>
          <p:spPr>
            <a:xfrm>
              <a:off x="7868092" y="2295303"/>
              <a:ext cx="552893" cy="552893"/>
            </a:xfrm>
            <a:prstGeom prst="roundRect">
              <a:avLst/>
            </a:prstGeom>
            <a:solidFill>
              <a:schemeClr val="accent4"/>
            </a:solidFill>
            <a:ln w="19050">
              <a:solidFill>
                <a:srgbClr val="5775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37C5C39-C4A7-2F0C-0EC4-467C7AE459FE}"/>
                </a:ext>
              </a:extLst>
            </p:cNvPr>
            <p:cNvSpPr/>
            <p:nvPr/>
          </p:nvSpPr>
          <p:spPr>
            <a:xfrm>
              <a:off x="7868091" y="2919804"/>
              <a:ext cx="552893" cy="552893"/>
            </a:xfrm>
            <a:prstGeom prst="roundRect">
              <a:avLst/>
            </a:prstGeom>
            <a:solidFill>
              <a:schemeClr val="accent4"/>
            </a:solidFill>
            <a:ln w="19050">
              <a:solidFill>
                <a:srgbClr val="5775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43A8EDD-ACE8-5DCB-6EBC-ECE8CF210CB0}"/>
                </a:ext>
              </a:extLst>
            </p:cNvPr>
            <p:cNvSpPr/>
            <p:nvPr/>
          </p:nvSpPr>
          <p:spPr>
            <a:xfrm>
              <a:off x="7868091" y="3544305"/>
              <a:ext cx="552893" cy="552893"/>
            </a:xfrm>
            <a:prstGeom prst="roundRect">
              <a:avLst/>
            </a:prstGeom>
            <a:solidFill>
              <a:schemeClr val="accent4"/>
            </a:solidFill>
            <a:ln w="19050">
              <a:solidFill>
                <a:srgbClr val="5775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29144E3-275D-D770-6B59-4ED2A7E3D317}"/>
                </a:ext>
              </a:extLst>
            </p:cNvPr>
            <p:cNvSpPr/>
            <p:nvPr/>
          </p:nvSpPr>
          <p:spPr>
            <a:xfrm>
              <a:off x="7868090" y="4157998"/>
              <a:ext cx="552893" cy="552893"/>
            </a:xfrm>
            <a:prstGeom prst="roundRect">
              <a:avLst/>
            </a:prstGeom>
            <a:solidFill>
              <a:schemeClr val="accent4"/>
            </a:solidFill>
            <a:ln w="19050">
              <a:solidFill>
                <a:srgbClr val="5775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ECA05E8A-E832-B2FF-94AF-0A0836F18240}"/>
              </a:ext>
            </a:extLst>
          </p:cNvPr>
          <p:cNvPicPr>
            <a:picLocks noChangeAspect="1"/>
          </p:cNvPicPr>
          <p:nvPr/>
        </p:nvPicPr>
        <p:blipFill>
          <a:blip r:embed="rId3"/>
          <a:stretch>
            <a:fillRect/>
          </a:stretch>
        </p:blipFill>
        <p:spPr>
          <a:xfrm rot="1429041">
            <a:off x="7384344" y="4622"/>
            <a:ext cx="1202902" cy="1220679"/>
          </a:xfrm>
          <a:prstGeom prst="rect">
            <a:avLst/>
          </a:prstGeom>
        </p:spPr>
      </p:pic>
      <p:sp>
        <p:nvSpPr>
          <p:cNvPr id="11" name="TextBox 10">
            <a:extLst>
              <a:ext uri="{FF2B5EF4-FFF2-40B4-BE49-F238E27FC236}">
                <a16:creationId xmlns:a16="http://schemas.microsoft.com/office/drawing/2014/main" id="{0E75084C-3E0A-5F77-0D63-31F5A1732562}"/>
              </a:ext>
            </a:extLst>
          </p:cNvPr>
          <p:cNvSpPr txBox="1"/>
          <p:nvPr/>
        </p:nvSpPr>
        <p:spPr>
          <a:xfrm>
            <a:off x="7963782" y="2377099"/>
            <a:ext cx="361507" cy="400110"/>
          </a:xfrm>
          <a:prstGeom prst="rect">
            <a:avLst/>
          </a:prstGeom>
          <a:noFill/>
        </p:spPr>
        <p:txBody>
          <a:bodyPr wrap="square" rtlCol="0">
            <a:spAutoFit/>
          </a:bodyPr>
          <a:lstStyle/>
          <a:p>
            <a:pPr algn="ctr"/>
            <a:r>
              <a:rPr lang="en-US" sz="2000" b="1" dirty="0"/>
              <a:t>Đ</a:t>
            </a:r>
          </a:p>
        </p:txBody>
      </p:sp>
      <p:sp>
        <p:nvSpPr>
          <p:cNvPr id="12" name="TextBox 11">
            <a:extLst>
              <a:ext uri="{FF2B5EF4-FFF2-40B4-BE49-F238E27FC236}">
                <a16:creationId xmlns:a16="http://schemas.microsoft.com/office/drawing/2014/main" id="{A238DA21-5CF9-20B4-8AD5-453473C92134}"/>
              </a:ext>
            </a:extLst>
          </p:cNvPr>
          <p:cNvSpPr txBox="1"/>
          <p:nvPr/>
        </p:nvSpPr>
        <p:spPr>
          <a:xfrm>
            <a:off x="7963782" y="3005963"/>
            <a:ext cx="361507" cy="400110"/>
          </a:xfrm>
          <a:prstGeom prst="rect">
            <a:avLst/>
          </a:prstGeom>
          <a:noFill/>
        </p:spPr>
        <p:txBody>
          <a:bodyPr wrap="square" rtlCol="0">
            <a:spAutoFit/>
          </a:bodyPr>
          <a:lstStyle/>
          <a:p>
            <a:pPr algn="ctr"/>
            <a:r>
              <a:rPr lang="en-US" sz="2000" b="1" dirty="0"/>
              <a:t>Đ</a:t>
            </a:r>
          </a:p>
        </p:txBody>
      </p:sp>
      <p:sp>
        <p:nvSpPr>
          <p:cNvPr id="13" name="TextBox 12">
            <a:extLst>
              <a:ext uri="{FF2B5EF4-FFF2-40B4-BE49-F238E27FC236}">
                <a16:creationId xmlns:a16="http://schemas.microsoft.com/office/drawing/2014/main" id="{B5AD14EB-0904-A172-4BCF-E0265EB0AD75}"/>
              </a:ext>
            </a:extLst>
          </p:cNvPr>
          <p:cNvSpPr txBox="1"/>
          <p:nvPr/>
        </p:nvSpPr>
        <p:spPr>
          <a:xfrm>
            <a:off x="7963782" y="3628417"/>
            <a:ext cx="361507" cy="400110"/>
          </a:xfrm>
          <a:prstGeom prst="rect">
            <a:avLst/>
          </a:prstGeom>
          <a:noFill/>
        </p:spPr>
        <p:txBody>
          <a:bodyPr wrap="square" rtlCol="0">
            <a:spAutoFit/>
          </a:bodyPr>
          <a:lstStyle/>
          <a:p>
            <a:pPr algn="ctr"/>
            <a:r>
              <a:rPr lang="en-US" sz="2000" b="1" dirty="0"/>
              <a:t>Đ</a:t>
            </a:r>
          </a:p>
        </p:txBody>
      </p:sp>
      <p:sp>
        <p:nvSpPr>
          <p:cNvPr id="14" name="TextBox 13">
            <a:extLst>
              <a:ext uri="{FF2B5EF4-FFF2-40B4-BE49-F238E27FC236}">
                <a16:creationId xmlns:a16="http://schemas.microsoft.com/office/drawing/2014/main" id="{5D807629-606A-E8E3-C21B-EF776F6BA1AB}"/>
              </a:ext>
            </a:extLst>
          </p:cNvPr>
          <p:cNvSpPr txBox="1"/>
          <p:nvPr/>
        </p:nvSpPr>
        <p:spPr>
          <a:xfrm>
            <a:off x="7964523" y="4234389"/>
            <a:ext cx="361507" cy="400110"/>
          </a:xfrm>
          <a:prstGeom prst="rect">
            <a:avLst/>
          </a:prstGeom>
          <a:noFill/>
        </p:spPr>
        <p:txBody>
          <a:bodyPr wrap="square" rtlCol="0">
            <a:spAutoFit/>
          </a:bodyPr>
          <a:lstStyle/>
          <a:p>
            <a:pPr algn="ctr"/>
            <a:r>
              <a:rPr lang="en-US" sz="2000" b="1" dirty="0"/>
              <a:t>Đ</a:t>
            </a:r>
          </a:p>
        </p:txBody>
      </p:sp>
    </p:spTree>
    <p:extLst>
      <p:ext uri="{BB962C8B-B14F-4D97-AF65-F5344CB8AC3E}">
        <p14:creationId xmlns:p14="http://schemas.microsoft.com/office/powerpoint/2010/main" val="260313363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1ED"/>
        </a:solidFill>
        <a:effectLst/>
      </p:bgPr>
    </p:bg>
    <p:spTree>
      <p:nvGrpSpPr>
        <p:cNvPr id="1" name=""/>
        <p:cNvGrpSpPr/>
        <p:nvPr/>
      </p:nvGrpSpPr>
      <p:grpSpPr>
        <a:xfrm>
          <a:off x="0" y="0"/>
          <a:ext cx="0" cy="0"/>
          <a:chOff x="0" y="0"/>
          <a:chExt cx="0" cy="0"/>
        </a:xfrm>
      </p:grpSpPr>
      <p:grpSp>
        <p:nvGrpSpPr>
          <p:cNvPr id="248" name="Group 247">
            <a:extLst>
              <a:ext uri="{FF2B5EF4-FFF2-40B4-BE49-F238E27FC236}">
                <a16:creationId xmlns:a16="http://schemas.microsoft.com/office/drawing/2014/main" id="{2B45867B-62A6-E6AE-73F1-0D24E2BEA65F}"/>
              </a:ext>
            </a:extLst>
          </p:cNvPr>
          <p:cNvGrpSpPr/>
          <p:nvPr/>
        </p:nvGrpSpPr>
        <p:grpSpPr>
          <a:xfrm>
            <a:off x="457200" y="2087278"/>
            <a:ext cx="8229600" cy="744000"/>
            <a:chOff x="457200" y="2169317"/>
            <a:chExt cx="8229600" cy="744000"/>
          </a:xfrm>
        </p:grpSpPr>
        <p:sp>
          <p:nvSpPr>
            <p:cNvPr id="23" name="Google Shape;570;p26">
              <a:extLst>
                <a:ext uri="{FF2B5EF4-FFF2-40B4-BE49-F238E27FC236}">
                  <a16:creationId xmlns:a16="http://schemas.microsoft.com/office/drawing/2014/main" id="{2DEA7450-B56B-3FCF-F030-83D4F6335EF1}"/>
                </a:ext>
              </a:extLst>
            </p:cNvPr>
            <p:cNvSpPr/>
            <p:nvPr/>
          </p:nvSpPr>
          <p:spPr>
            <a:xfrm>
              <a:off x="457200" y="2169317"/>
              <a:ext cx="8229600" cy="744000"/>
            </a:xfrm>
            <a:prstGeom prst="chevron">
              <a:avLst>
                <a:gd name="adj" fmla="val 50000"/>
              </a:avLst>
            </a:prstGeom>
            <a:solidFill>
              <a:srgbClr val="F89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cxnSp>
          <p:nvCxnSpPr>
            <p:cNvPr id="27" name="Google Shape;574;p26">
              <a:extLst>
                <a:ext uri="{FF2B5EF4-FFF2-40B4-BE49-F238E27FC236}">
                  <a16:creationId xmlns:a16="http://schemas.microsoft.com/office/drawing/2014/main" id="{6604921B-92A1-94A7-6FAF-C87259E70796}"/>
                </a:ext>
              </a:extLst>
            </p:cNvPr>
            <p:cNvCxnSpPr/>
            <p:nvPr/>
          </p:nvCxnSpPr>
          <p:spPr>
            <a:xfrm>
              <a:off x="3584003" y="2245067"/>
              <a:ext cx="0" cy="592500"/>
            </a:xfrm>
            <a:prstGeom prst="straightConnector1">
              <a:avLst/>
            </a:prstGeom>
            <a:noFill/>
            <a:ln w="28575" cap="flat" cmpd="sng">
              <a:solidFill>
                <a:srgbClr val="FFFFFF"/>
              </a:solidFill>
              <a:prstDash val="solid"/>
              <a:round/>
              <a:headEnd type="none" w="med" len="med"/>
              <a:tailEnd type="none" w="med" len="med"/>
            </a:ln>
          </p:spPr>
        </p:cxnSp>
        <p:sp>
          <p:nvSpPr>
            <p:cNvPr id="28" name="Google Shape;575;p26">
              <a:extLst>
                <a:ext uri="{FF2B5EF4-FFF2-40B4-BE49-F238E27FC236}">
                  <a16:creationId xmlns:a16="http://schemas.microsoft.com/office/drawing/2014/main" id="{73813AE7-0508-E9A9-DF3E-0A8D93C5E7FC}"/>
                </a:ext>
              </a:extLst>
            </p:cNvPr>
            <p:cNvSpPr txBox="1"/>
            <p:nvPr/>
          </p:nvSpPr>
          <p:spPr>
            <a:xfrm>
              <a:off x="2315075" y="2280767"/>
              <a:ext cx="1045200" cy="521100"/>
            </a:xfrm>
            <a:prstGeom prst="rect">
              <a:avLst/>
            </a:prstGeom>
            <a:noFill/>
            <a:ln>
              <a:noFill/>
            </a:ln>
          </p:spPr>
          <p:txBody>
            <a:bodyPr spcFirstLastPara="1" wrap="square" lIns="91425" tIns="91425" rIns="91425" bIns="91425" anchor="ctr" anchorCtr="0">
              <a:noAutofit/>
            </a:bodyPr>
            <a:lstStyle/>
            <a:p>
              <a:pPr algn="ctr"/>
              <a:r>
                <a:rPr lang="en" sz="3200" b="1" dirty="0">
                  <a:solidFill>
                    <a:srgbClr val="FFFFFF"/>
                  </a:solidFill>
                  <a:latin typeface="Times New Roman" panose="02020603050405020304" pitchFamily="18" charset="0"/>
                  <a:ea typeface="Fira Sans Extra Condensed ExtraBold"/>
                  <a:cs typeface="Times New Roman" panose="02020603050405020304" pitchFamily="18" charset="0"/>
                  <a:sym typeface="Fira Sans Extra Condensed ExtraBold"/>
                </a:rPr>
                <a:t>01</a:t>
              </a:r>
              <a:endParaRPr sz="3200" b="1"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35" name="Google Shape;583;p26">
              <a:extLst>
                <a:ext uri="{FF2B5EF4-FFF2-40B4-BE49-F238E27FC236}">
                  <a16:creationId xmlns:a16="http://schemas.microsoft.com/office/drawing/2014/main" id="{CC32C2EF-0D45-0D46-2137-555E6EEE4CCE}"/>
                </a:ext>
              </a:extLst>
            </p:cNvPr>
            <p:cNvSpPr/>
            <p:nvPr/>
          </p:nvSpPr>
          <p:spPr>
            <a:xfrm>
              <a:off x="2642975" y="2549325"/>
              <a:ext cx="23625" cy="26650"/>
            </a:xfrm>
            <a:custGeom>
              <a:avLst/>
              <a:gdLst/>
              <a:ahLst/>
              <a:cxnLst/>
              <a:rect l="l" t="t" r="r" b="b"/>
              <a:pathLst>
                <a:path w="945" h="1066" extrusionOk="0">
                  <a:moveTo>
                    <a:pt x="262" y="1"/>
                  </a:moveTo>
                  <a:cubicBezTo>
                    <a:pt x="141" y="342"/>
                    <a:pt x="61" y="704"/>
                    <a:pt x="0" y="1066"/>
                  </a:cubicBezTo>
                  <a:lnTo>
                    <a:pt x="945" y="503"/>
                  </a:lnTo>
                  <a:lnTo>
                    <a:pt x="262" y="1"/>
                  </a:lnTo>
                  <a:close/>
                </a:path>
              </a:pathLst>
            </a:custGeom>
            <a:solidFill>
              <a:srgbClr val="DDDC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TextBox 244">
              <a:extLst>
                <a:ext uri="{FF2B5EF4-FFF2-40B4-BE49-F238E27FC236}">
                  <a16:creationId xmlns:a16="http://schemas.microsoft.com/office/drawing/2014/main" id="{ED59567E-0982-56FC-14C0-66A1417BADDB}"/>
                </a:ext>
              </a:extLst>
            </p:cNvPr>
            <p:cNvSpPr txBox="1"/>
            <p:nvPr/>
          </p:nvSpPr>
          <p:spPr>
            <a:xfrm>
              <a:off x="3923414" y="2301981"/>
              <a:ext cx="4369980" cy="461665"/>
            </a:xfrm>
            <a:prstGeom prst="rect">
              <a:avLst/>
            </a:prstGeom>
            <a:noFill/>
          </p:spPr>
          <p:txBody>
            <a:bodyPr wrap="square" rtlCol="0">
              <a:spAutoFit/>
            </a:bodyPr>
            <a:lstStyle/>
            <a:p>
              <a:r>
                <a:rPr lang="en-US" sz="2400" b="1" dirty="0" err="1">
                  <a:solidFill>
                    <a:schemeClr val="accent4"/>
                  </a:solidFill>
                  <a:latin typeface="Times New Roman" panose="02020603050405020304" pitchFamily="18" charset="0"/>
                  <a:cs typeface="Times New Roman" panose="02020603050405020304" pitchFamily="18" charset="0"/>
                </a:rPr>
                <a:t>Khái</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niệm</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nhiệt</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độ</a:t>
              </a:r>
              <a:endParaRPr lang="en-US" sz="2400" b="1" dirty="0">
                <a:solidFill>
                  <a:schemeClr val="accent4"/>
                </a:solidFill>
                <a:latin typeface="Times New Roman" panose="02020603050405020304" pitchFamily="18" charset="0"/>
                <a:cs typeface="Times New Roman" panose="02020603050405020304" pitchFamily="18" charset="0"/>
              </a:endParaRPr>
            </a:p>
          </p:txBody>
        </p:sp>
      </p:grpSp>
      <p:grpSp>
        <p:nvGrpSpPr>
          <p:cNvPr id="247" name="Group 246">
            <a:extLst>
              <a:ext uri="{FF2B5EF4-FFF2-40B4-BE49-F238E27FC236}">
                <a16:creationId xmlns:a16="http://schemas.microsoft.com/office/drawing/2014/main" id="{9C742632-48D5-1ECA-8288-3D5C864E0DD3}"/>
              </a:ext>
            </a:extLst>
          </p:cNvPr>
          <p:cNvGrpSpPr/>
          <p:nvPr/>
        </p:nvGrpSpPr>
        <p:grpSpPr>
          <a:xfrm>
            <a:off x="457200" y="3614792"/>
            <a:ext cx="8229600" cy="744000"/>
            <a:chOff x="457200" y="3835500"/>
            <a:chExt cx="8229600" cy="744000"/>
          </a:xfrm>
        </p:grpSpPr>
        <p:sp>
          <p:nvSpPr>
            <p:cNvPr id="29" name="Google Shape;576;p26">
              <a:extLst>
                <a:ext uri="{FF2B5EF4-FFF2-40B4-BE49-F238E27FC236}">
                  <a16:creationId xmlns:a16="http://schemas.microsoft.com/office/drawing/2014/main" id="{B041B4B4-4401-804D-D471-45E1CD2F2B66}"/>
                </a:ext>
              </a:extLst>
            </p:cNvPr>
            <p:cNvSpPr/>
            <p:nvPr/>
          </p:nvSpPr>
          <p:spPr>
            <a:xfrm>
              <a:off x="457200" y="3835500"/>
              <a:ext cx="8229600" cy="744000"/>
            </a:xfrm>
            <a:prstGeom prst="chevron">
              <a:avLst>
                <a:gd name="adj" fmla="val 50000"/>
              </a:avLst>
            </a:prstGeom>
            <a:solidFill>
              <a:srgbClr val="90BE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cxnSp>
          <p:nvCxnSpPr>
            <p:cNvPr id="33" name="Google Shape;580;p26">
              <a:extLst>
                <a:ext uri="{FF2B5EF4-FFF2-40B4-BE49-F238E27FC236}">
                  <a16:creationId xmlns:a16="http://schemas.microsoft.com/office/drawing/2014/main" id="{1AA360A6-DA2A-A39D-9382-CA647CDD9199}"/>
                </a:ext>
              </a:extLst>
            </p:cNvPr>
            <p:cNvCxnSpPr/>
            <p:nvPr/>
          </p:nvCxnSpPr>
          <p:spPr>
            <a:xfrm>
              <a:off x="3584003" y="3911250"/>
              <a:ext cx="0" cy="592500"/>
            </a:xfrm>
            <a:prstGeom prst="straightConnector1">
              <a:avLst/>
            </a:prstGeom>
            <a:noFill/>
            <a:ln w="28575" cap="flat" cmpd="sng">
              <a:solidFill>
                <a:srgbClr val="FFFFFF"/>
              </a:solidFill>
              <a:prstDash val="solid"/>
              <a:round/>
              <a:headEnd type="none" w="med" len="med"/>
              <a:tailEnd type="none" w="med" len="med"/>
            </a:ln>
          </p:spPr>
        </p:cxnSp>
        <p:sp>
          <p:nvSpPr>
            <p:cNvPr id="34" name="Google Shape;581;p26">
              <a:extLst>
                <a:ext uri="{FF2B5EF4-FFF2-40B4-BE49-F238E27FC236}">
                  <a16:creationId xmlns:a16="http://schemas.microsoft.com/office/drawing/2014/main" id="{A2D1CF22-6502-E9D2-FFA6-52190B061360}"/>
                </a:ext>
              </a:extLst>
            </p:cNvPr>
            <p:cNvSpPr txBox="1"/>
            <p:nvPr/>
          </p:nvSpPr>
          <p:spPr>
            <a:xfrm>
              <a:off x="2315075" y="3946950"/>
              <a:ext cx="1045200" cy="521100"/>
            </a:xfrm>
            <a:prstGeom prst="rect">
              <a:avLst/>
            </a:prstGeom>
            <a:noFill/>
            <a:ln>
              <a:noFill/>
            </a:ln>
          </p:spPr>
          <p:txBody>
            <a:bodyPr spcFirstLastPara="1" wrap="square" lIns="91425" tIns="91425" rIns="91425" bIns="91425" anchor="ctr" anchorCtr="0">
              <a:noAutofit/>
            </a:bodyPr>
            <a:lstStyle/>
            <a:p>
              <a:pPr algn="ctr"/>
              <a:r>
                <a:rPr lang="en" sz="3200" b="1" dirty="0">
                  <a:solidFill>
                    <a:srgbClr val="FFFFFF"/>
                  </a:solidFill>
                  <a:latin typeface="Times New Roman" panose="02020603050405020304" pitchFamily="18" charset="0"/>
                  <a:ea typeface="Fira Sans Extra Condensed ExtraBold"/>
                  <a:cs typeface="Times New Roman" panose="02020603050405020304" pitchFamily="18" charset="0"/>
                  <a:sym typeface="Fira Sans Extra Condensed ExtraBold"/>
                </a:rPr>
                <a:t>02</a:t>
              </a:r>
              <a:endParaRPr sz="3200" b="1"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46" name="TextBox 245">
              <a:extLst>
                <a:ext uri="{FF2B5EF4-FFF2-40B4-BE49-F238E27FC236}">
                  <a16:creationId xmlns:a16="http://schemas.microsoft.com/office/drawing/2014/main" id="{8799997F-9986-9A3C-BC22-3E900D62A390}"/>
                </a:ext>
              </a:extLst>
            </p:cNvPr>
            <p:cNvSpPr txBox="1"/>
            <p:nvPr/>
          </p:nvSpPr>
          <p:spPr>
            <a:xfrm>
              <a:off x="3923413" y="3976667"/>
              <a:ext cx="4500581" cy="461665"/>
            </a:xfrm>
            <a:prstGeom prst="rect">
              <a:avLst/>
            </a:prstGeom>
            <a:noFill/>
          </p:spPr>
          <p:txBody>
            <a:bodyPr wrap="square" rtlCol="0">
              <a:spAutoFit/>
            </a:bodyPr>
            <a:lstStyle/>
            <a:p>
              <a:r>
                <a:rPr lang="en-US" sz="2400" b="1" dirty="0" err="1">
                  <a:solidFill>
                    <a:schemeClr val="accent4"/>
                  </a:solidFill>
                  <a:latin typeface="Times New Roman" panose="02020603050405020304" pitchFamily="18" charset="0"/>
                  <a:cs typeface="Times New Roman" panose="02020603050405020304" pitchFamily="18" charset="0"/>
                </a:rPr>
                <a:t>Các</a:t>
              </a:r>
              <a:r>
                <a:rPr lang="en-US" sz="2400" b="1" dirty="0">
                  <a:solidFill>
                    <a:schemeClr val="accent4"/>
                  </a:solidFill>
                  <a:latin typeface="Times New Roman" panose="02020603050405020304" pitchFamily="18" charset="0"/>
                  <a:cs typeface="Times New Roman" panose="02020603050405020304" pitchFamily="18" charset="0"/>
                </a:rPr>
                <a:t> thang </a:t>
              </a:r>
              <a:r>
                <a:rPr lang="en-US" sz="2400" b="1" dirty="0" err="1">
                  <a:solidFill>
                    <a:schemeClr val="accent4"/>
                  </a:solidFill>
                  <a:latin typeface="Times New Roman" panose="02020603050405020304" pitchFamily="18" charset="0"/>
                  <a:cs typeface="Times New Roman" panose="02020603050405020304" pitchFamily="18" charset="0"/>
                </a:rPr>
                <a:t>nhiệt</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độ</a:t>
              </a:r>
              <a:r>
                <a:rPr lang="en-US" sz="2400" b="1" dirty="0">
                  <a:solidFill>
                    <a:schemeClr val="accent4"/>
                  </a:solidFill>
                  <a:latin typeface="Times New Roman" panose="02020603050405020304" pitchFamily="18" charset="0"/>
                  <a:cs typeface="Times New Roman" panose="02020603050405020304" pitchFamily="18" charset="0"/>
                </a:rPr>
                <a:t> - </a:t>
              </a:r>
              <a:r>
                <a:rPr lang="en-US" sz="2400" b="1" dirty="0" err="1">
                  <a:solidFill>
                    <a:schemeClr val="accent4"/>
                  </a:solidFill>
                  <a:latin typeface="Times New Roman" panose="02020603050405020304" pitchFamily="18" charset="0"/>
                  <a:cs typeface="Times New Roman" panose="02020603050405020304" pitchFamily="18" charset="0"/>
                </a:rPr>
                <a:t>Nhiệt</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kế</a:t>
              </a:r>
              <a:endParaRPr lang="en-US" sz="2400" b="1" dirty="0">
                <a:solidFill>
                  <a:schemeClr val="accent4"/>
                </a:solidFill>
                <a:latin typeface="Times New Roman" panose="02020603050405020304" pitchFamily="18" charset="0"/>
                <a:cs typeface="Times New Roman" panose="02020603050405020304" pitchFamily="18" charset="0"/>
              </a:endParaRPr>
            </a:p>
          </p:txBody>
        </p:sp>
      </p:grpSp>
      <p:sp>
        <p:nvSpPr>
          <p:cNvPr id="2" name="Title 1">
            <a:extLst>
              <a:ext uri="{FF2B5EF4-FFF2-40B4-BE49-F238E27FC236}">
                <a16:creationId xmlns:a16="http://schemas.microsoft.com/office/drawing/2014/main" id="{192C43F2-230C-A39A-A838-F3ED288489D3}"/>
              </a:ext>
            </a:extLst>
          </p:cNvPr>
          <p:cNvSpPr>
            <a:spLocks noGrp="1"/>
          </p:cNvSpPr>
          <p:nvPr>
            <p:ph type="title"/>
          </p:nvPr>
        </p:nvSpPr>
        <p:spPr/>
        <p:txBody>
          <a:bodyPr/>
          <a:lstStyle/>
          <a:p>
            <a:pPr algn="ctr"/>
            <a:r>
              <a:rPr lang="en-US" sz="3200" b="1" dirty="0">
                <a:latin typeface="Times New Roman" panose="02020603050405020304" pitchFamily="18" charset="0"/>
                <a:cs typeface="Times New Roman" panose="02020603050405020304" pitchFamily="18" charset="0"/>
              </a:rPr>
              <a:t>NỘI DUNG BÀI HỌC</a:t>
            </a:r>
          </a:p>
        </p:txBody>
      </p:sp>
      <p:grpSp>
        <p:nvGrpSpPr>
          <p:cNvPr id="36" name="Google Shape;584;p26">
            <a:extLst>
              <a:ext uri="{FF2B5EF4-FFF2-40B4-BE49-F238E27FC236}">
                <a16:creationId xmlns:a16="http://schemas.microsoft.com/office/drawing/2014/main" id="{42B5D13D-7423-94A6-A981-529F9E43DE9D}"/>
              </a:ext>
            </a:extLst>
          </p:cNvPr>
          <p:cNvGrpSpPr/>
          <p:nvPr/>
        </p:nvGrpSpPr>
        <p:grpSpPr>
          <a:xfrm>
            <a:off x="1379516" y="413707"/>
            <a:ext cx="561256" cy="4318110"/>
            <a:chOff x="1341903" y="413707"/>
            <a:chExt cx="561256" cy="4318110"/>
          </a:xfrm>
        </p:grpSpPr>
        <p:sp>
          <p:nvSpPr>
            <p:cNvPr id="37" name="Google Shape;585;p26">
              <a:extLst>
                <a:ext uri="{FF2B5EF4-FFF2-40B4-BE49-F238E27FC236}">
                  <a16:creationId xmlns:a16="http://schemas.microsoft.com/office/drawing/2014/main" id="{824D59D8-344F-C8AA-32D8-6FFD78F66C11}"/>
                </a:ext>
              </a:extLst>
            </p:cNvPr>
            <p:cNvSpPr/>
            <p:nvPr/>
          </p:nvSpPr>
          <p:spPr>
            <a:xfrm>
              <a:off x="1341903" y="1035113"/>
              <a:ext cx="561256" cy="3696704"/>
            </a:xfrm>
            <a:custGeom>
              <a:avLst/>
              <a:gdLst/>
              <a:ahLst/>
              <a:cxnLst/>
              <a:rect l="l" t="t" r="r" b="b"/>
              <a:pathLst>
                <a:path w="18923" h="124636" extrusionOk="0">
                  <a:moveTo>
                    <a:pt x="6307" y="0"/>
                  </a:moveTo>
                  <a:cubicBezTo>
                    <a:pt x="6160" y="3615"/>
                    <a:pt x="5053" y="7119"/>
                    <a:pt x="3062" y="10144"/>
                  </a:cubicBezTo>
                  <a:cubicBezTo>
                    <a:pt x="1734" y="12025"/>
                    <a:pt x="0" y="11066"/>
                    <a:pt x="0" y="14607"/>
                  </a:cubicBezTo>
                  <a:lnTo>
                    <a:pt x="0" y="119103"/>
                  </a:lnTo>
                  <a:cubicBezTo>
                    <a:pt x="0" y="122127"/>
                    <a:pt x="2471" y="124635"/>
                    <a:pt x="5533" y="124635"/>
                  </a:cubicBezTo>
                  <a:lnTo>
                    <a:pt x="13389" y="124635"/>
                  </a:lnTo>
                  <a:cubicBezTo>
                    <a:pt x="16451" y="124635"/>
                    <a:pt x="18922" y="122127"/>
                    <a:pt x="18922" y="119103"/>
                  </a:cubicBezTo>
                  <a:lnTo>
                    <a:pt x="18922" y="14607"/>
                  </a:lnTo>
                  <a:cubicBezTo>
                    <a:pt x="18922" y="11066"/>
                    <a:pt x="17152" y="12062"/>
                    <a:pt x="15861" y="10144"/>
                  </a:cubicBezTo>
                  <a:cubicBezTo>
                    <a:pt x="12246" y="4795"/>
                    <a:pt x="12615" y="0"/>
                    <a:pt x="12615" y="0"/>
                  </a:cubicBezTo>
                  <a:close/>
                </a:path>
              </a:pathLst>
            </a:custGeom>
            <a:solidFill>
              <a:schemeClr val="tx1">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86;p26">
              <a:extLst>
                <a:ext uri="{FF2B5EF4-FFF2-40B4-BE49-F238E27FC236}">
                  <a16:creationId xmlns:a16="http://schemas.microsoft.com/office/drawing/2014/main" id="{CDCCEFEF-C054-864D-52FE-90A289EE366F}"/>
                </a:ext>
              </a:extLst>
            </p:cNvPr>
            <p:cNvSpPr/>
            <p:nvPr/>
          </p:nvSpPr>
          <p:spPr>
            <a:xfrm>
              <a:off x="1447997" y="1485856"/>
              <a:ext cx="349039" cy="2803967"/>
            </a:xfrm>
            <a:custGeom>
              <a:avLst/>
              <a:gdLst/>
              <a:ahLst/>
              <a:cxnLst/>
              <a:rect l="l" t="t" r="r" b="b"/>
              <a:pathLst>
                <a:path w="11768" h="94537" extrusionOk="0">
                  <a:moveTo>
                    <a:pt x="1" y="0"/>
                  </a:moveTo>
                  <a:lnTo>
                    <a:pt x="1" y="94537"/>
                  </a:lnTo>
                  <a:lnTo>
                    <a:pt x="11767" y="94537"/>
                  </a:lnTo>
                  <a:lnTo>
                    <a:pt x="11767"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87;p26">
              <a:extLst>
                <a:ext uri="{FF2B5EF4-FFF2-40B4-BE49-F238E27FC236}">
                  <a16:creationId xmlns:a16="http://schemas.microsoft.com/office/drawing/2014/main" id="{3B34CD31-BDA9-30ED-5E03-58962D535D8F}"/>
                </a:ext>
              </a:extLst>
            </p:cNvPr>
            <p:cNvSpPr/>
            <p:nvPr/>
          </p:nvSpPr>
          <p:spPr>
            <a:xfrm>
              <a:off x="1526774" y="413707"/>
              <a:ext cx="191485" cy="621436"/>
            </a:xfrm>
            <a:custGeom>
              <a:avLst/>
              <a:gdLst/>
              <a:ahLst/>
              <a:cxnLst/>
              <a:rect l="l" t="t" r="r" b="b"/>
              <a:pathLst>
                <a:path w="6456" h="20952" extrusionOk="0">
                  <a:moveTo>
                    <a:pt x="3210" y="1"/>
                  </a:moveTo>
                  <a:cubicBezTo>
                    <a:pt x="1439" y="1"/>
                    <a:pt x="1" y="1513"/>
                    <a:pt x="74" y="3283"/>
                  </a:cubicBezTo>
                  <a:lnTo>
                    <a:pt x="74" y="20951"/>
                  </a:lnTo>
                  <a:lnTo>
                    <a:pt x="6382" y="20951"/>
                  </a:lnTo>
                  <a:lnTo>
                    <a:pt x="6382" y="3283"/>
                  </a:lnTo>
                  <a:cubicBezTo>
                    <a:pt x="6456" y="1513"/>
                    <a:pt x="5017" y="1"/>
                    <a:pt x="3210"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88;p26">
              <a:extLst>
                <a:ext uri="{FF2B5EF4-FFF2-40B4-BE49-F238E27FC236}">
                  <a16:creationId xmlns:a16="http://schemas.microsoft.com/office/drawing/2014/main" id="{CCD147F5-3A96-8B6F-C291-7789DE4B6493}"/>
                </a:ext>
              </a:extLst>
            </p:cNvPr>
            <p:cNvSpPr/>
            <p:nvPr/>
          </p:nvSpPr>
          <p:spPr>
            <a:xfrm>
              <a:off x="1602259" y="1035113"/>
              <a:ext cx="40516" cy="3254710"/>
            </a:xfrm>
            <a:custGeom>
              <a:avLst/>
              <a:gdLst/>
              <a:ahLst/>
              <a:cxnLst/>
              <a:rect l="l" t="t" r="r" b="b"/>
              <a:pathLst>
                <a:path w="1366" h="109734" extrusionOk="0">
                  <a:moveTo>
                    <a:pt x="1" y="0"/>
                  </a:moveTo>
                  <a:lnTo>
                    <a:pt x="1" y="109734"/>
                  </a:lnTo>
                  <a:lnTo>
                    <a:pt x="1366" y="109734"/>
                  </a:lnTo>
                  <a:lnTo>
                    <a:pt x="1366"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89;p26">
              <a:extLst>
                <a:ext uri="{FF2B5EF4-FFF2-40B4-BE49-F238E27FC236}">
                  <a16:creationId xmlns:a16="http://schemas.microsoft.com/office/drawing/2014/main" id="{0CD85F8D-B039-37BF-78CB-040567353677}"/>
                </a:ext>
              </a:extLst>
            </p:cNvPr>
            <p:cNvSpPr/>
            <p:nvPr/>
          </p:nvSpPr>
          <p:spPr>
            <a:xfrm>
              <a:off x="1602259" y="2491241"/>
              <a:ext cx="40516" cy="1798582"/>
            </a:xfrm>
            <a:custGeom>
              <a:avLst/>
              <a:gdLst/>
              <a:ahLst/>
              <a:cxnLst/>
              <a:rect l="l" t="t" r="r" b="b"/>
              <a:pathLst>
                <a:path w="1366" h="60640" extrusionOk="0">
                  <a:moveTo>
                    <a:pt x="1" y="1"/>
                  </a:moveTo>
                  <a:lnTo>
                    <a:pt x="1" y="60640"/>
                  </a:lnTo>
                  <a:lnTo>
                    <a:pt x="1366" y="60640"/>
                  </a:lnTo>
                  <a:lnTo>
                    <a:pt x="1366" y="1"/>
                  </a:lnTo>
                  <a:close/>
                </a:path>
              </a:pathLst>
            </a:custGeom>
            <a:solidFill>
              <a:srgbClr val="F9C7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590;p26">
              <a:extLst>
                <a:ext uri="{FF2B5EF4-FFF2-40B4-BE49-F238E27FC236}">
                  <a16:creationId xmlns:a16="http://schemas.microsoft.com/office/drawing/2014/main" id="{2B3EFB29-7B30-0466-391E-AC7F8E8D1D6B}"/>
                </a:ext>
              </a:extLst>
            </p:cNvPr>
            <p:cNvSpPr/>
            <p:nvPr/>
          </p:nvSpPr>
          <p:spPr>
            <a:xfrm>
              <a:off x="1602259" y="2478102"/>
              <a:ext cx="40516" cy="28474"/>
            </a:xfrm>
            <a:custGeom>
              <a:avLst/>
              <a:gdLst/>
              <a:ahLst/>
              <a:cxnLst/>
              <a:rect l="l" t="t" r="r" b="b"/>
              <a:pathLst>
                <a:path w="1366" h="960" extrusionOk="0">
                  <a:moveTo>
                    <a:pt x="1" y="1"/>
                  </a:moveTo>
                  <a:lnTo>
                    <a:pt x="1" y="960"/>
                  </a:lnTo>
                  <a:lnTo>
                    <a:pt x="1366" y="960"/>
                  </a:lnTo>
                  <a:lnTo>
                    <a:pt x="1366"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591;p26">
              <a:extLst>
                <a:ext uri="{FF2B5EF4-FFF2-40B4-BE49-F238E27FC236}">
                  <a16:creationId xmlns:a16="http://schemas.microsoft.com/office/drawing/2014/main" id="{74EED0F6-4935-82AE-7313-5B630DB35B79}"/>
                </a:ext>
              </a:extLst>
            </p:cNvPr>
            <p:cNvSpPr/>
            <p:nvPr/>
          </p:nvSpPr>
          <p:spPr>
            <a:xfrm>
              <a:off x="1528969" y="990267"/>
              <a:ext cx="187095" cy="44876"/>
            </a:xfrm>
            <a:custGeom>
              <a:avLst/>
              <a:gdLst/>
              <a:ahLst/>
              <a:cxnLst/>
              <a:rect l="l" t="t" r="r" b="b"/>
              <a:pathLst>
                <a:path w="6308" h="1513" extrusionOk="0">
                  <a:moveTo>
                    <a:pt x="0" y="0"/>
                  </a:moveTo>
                  <a:lnTo>
                    <a:pt x="0" y="1512"/>
                  </a:lnTo>
                  <a:lnTo>
                    <a:pt x="6308" y="1512"/>
                  </a:lnTo>
                  <a:lnTo>
                    <a:pt x="6308"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592;p26">
              <a:extLst>
                <a:ext uri="{FF2B5EF4-FFF2-40B4-BE49-F238E27FC236}">
                  <a16:creationId xmlns:a16="http://schemas.microsoft.com/office/drawing/2014/main" id="{A2EFC37E-556B-693B-1C52-5833D86F0AAB}"/>
                </a:ext>
              </a:extLst>
            </p:cNvPr>
            <p:cNvSpPr/>
            <p:nvPr/>
          </p:nvSpPr>
          <p:spPr>
            <a:xfrm>
              <a:off x="1569989" y="510813"/>
              <a:ext cx="24114" cy="436269"/>
            </a:xfrm>
            <a:custGeom>
              <a:avLst/>
              <a:gdLst/>
              <a:ahLst/>
              <a:cxnLst/>
              <a:rect l="l" t="t" r="r" b="b"/>
              <a:pathLst>
                <a:path w="813" h="14709" extrusionOk="0">
                  <a:moveTo>
                    <a:pt x="393" y="0"/>
                  </a:moveTo>
                  <a:cubicBezTo>
                    <a:pt x="194" y="0"/>
                    <a:pt x="1" y="138"/>
                    <a:pt x="19" y="415"/>
                  </a:cubicBezTo>
                  <a:lnTo>
                    <a:pt x="19" y="14321"/>
                  </a:lnTo>
                  <a:cubicBezTo>
                    <a:pt x="19" y="14579"/>
                    <a:pt x="222" y="14708"/>
                    <a:pt x="420" y="14708"/>
                  </a:cubicBezTo>
                  <a:cubicBezTo>
                    <a:pt x="618" y="14708"/>
                    <a:pt x="812" y="14579"/>
                    <a:pt x="794" y="14321"/>
                  </a:cubicBezTo>
                  <a:lnTo>
                    <a:pt x="794" y="415"/>
                  </a:lnTo>
                  <a:cubicBezTo>
                    <a:pt x="794" y="138"/>
                    <a:pt x="59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593;p26">
              <a:extLst>
                <a:ext uri="{FF2B5EF4-FFF2-40B4-BE49-F238E27FC236}">
                  <a16:creationId xmlns:a16="http://schemas.microsoft.com/office/drawing/2014/main" id="{F998048F-5D2A-38F4-BEE3-0CB55C826EFA}"/>
                </a:ext>
              </a:extLst>
            </p:cNvPr>
            <p:cNvSpPr/>
            <p:nvPr/>
          </p:nvSpPr>
          <p:spPr>
            <a:xfrm>
              <a:off x="1642745" y="4243851"/>
              <a:ext cx="88654" cy="3322"/>
            </a:xfrm>
            <a:custGeom>
              <a:avLst/>
              <a:gdLst/>
              <a:ahLst/>
              <a:cxnLst/>
              <a:rect l="l" t="t" r="r" b="b"/>
              <a:pathLst>
                <a:path w="2989" h="112" extrusionOk="0">
                  <a:moveTo>
                    <a:pt x="1" y="1"/>
                  </a:moveTo>
                  <a:lnTo>
                    <a:pt x="1" y="111"/>
                  </a:lnTo>
                  <a:lnTo>
                    <a:pt x="2988" y="111"/>
                  </a:lnTo>
                  <a:lnTo>
                    <a:pt x="298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594;p26">
              <a:extLst>
                <a:ext uri="{FF2B5EF4-FFF2-40B4-BE49-F238E27FC236}">
                  <a16:creationId xmlns:a16="http://schemas.microsoft.com/office/drawing/2014/main" id="{EBCC81D4-A4F5-32CE-138D-913534CBFB25}"/>
                </a:ext>
              </a:extLst>
            </p:cNvPr>
            <p:cNvSpPr/>
            <p:nvPr/>
          </p:nvSpPr>
          <p:spPr>
            <a:xfrm>
              <a:off x="1642745" y="4216504"/>
              <a:ext cx="53625" cy="3322"/>
            </a:xfrm>
            <a:custGeom>
              <a:avLst/>
              <a:gdLst/>
              <a:ahLst/>
              <a:cxnLst/>
              <a:rect l="l" t="t" r="r" b="b"/>
              <a:pathLst>
                <a:path w="1808" h="112"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595;p26">
              <a:extLst>
                <a:ext uri="{FF2B5EF4-FFF2-40B4-BE49-F238E27FC236}">
                  <a16:creationId xmlns:a16="http://schemas.microsoft.com/office/drawing/2014/main" id="{B8D9EDC8-B961-A852-68E5-84E16C9B82E0}"/>
                </a:ext>
              </a:extLst>
            </p:cNvPr>
            <p:cNvSpPr/>
            <p:nvPr/>
          </p:nvSpPr>
          <p:spPr>
            <a:xfrm>
              <a:off x="1642745" y="4189158"/>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596;p26">
              <a:extLst>
                <a:ext uri="{FF2B5EF4-FFF2-40B4-BE49-F238E27FC236}">
                  <a16:creationId xmlns:a16="http://schemas.microsoft.com/office/drawing/2014/main" id="{254AAE7F-A778-13DD-50FC-28B4D4236C0C}"/>
                </a:ext>
              </a:extLst>
            </p:cNvPr>
            <p:cNvSpPr/>
            <p:nvPr/>
          </p:nvSpPr>
          <p:spPr>
            <a:xfrm>
              <a:off x="1642745" y="4161811"/>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597;p26">
              <a:extLst>
                <a:ext uri="{FF2B5EF4-FFF2-40B4-BE49-F238E27FC236}">
                  <a16:creationId xmlns:a16="http://schemas.microsoft.com/office/drawing/2014/main" id="{D0D3D9E6-20BB-D885-C37F-AF23F7E28AC9}"/>
                </a:ext>
              </a:extLst>
            </p:cNvPr>
            <p:cNvSpPr/>
            <p:nvPr/>
          </p:nvSpPr>
          <p:spPr>
            <a:xfrm>
              <a:off x="1642745" y="4134465"/>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598;p26">
              <a:extLst>
                <a:ext uri="{FF2B5EF4-FFF2-40B4-BE49-F238E27FC236}">
                  <a16:creationId xmlns:a16="http://schemas.microsoft.com/office/drawing/2014/main" id="{924E1A35-5CA4-CA67-9B06-F01C0655D2A5}"/>
                </a:ext>
              </a:extLst>
            </p:cNvPr>
            <p:cNvSpPr/>
            <p:nvPr/>
          </p:nvSpPr>
          <p:spPr>
            <a:xfrm>
              <a:off x="1642745" y="4107088"/>
              <a:ext cx="88654" cy="3322"/>
            </a:xfrm>
            <a:custGeom>
              <a:avLst/>
              <a:gdLst/>
              <a:ahLst/>
              <a:cxnLst/>
              <a:rect l="l" t="t" r="r" b="b"/>
              <a:pathLst>
                <a:path w="2989" h="112" extrusionOk="0">
                  <a:moveTo>
                    <a:pt x="1" y="1"/>
                  </a:moveTo>
                  <a:lnTo>
                    <a:pt x="1" y="112"/>
                  </a:lnTo>
                  <a:lnTo>
                    <a:pt x="2988" y="112"/>
                  </a:lnTo>
                  <a:lnTo>
                    <a:pt x="298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599;p26">
              <a:extLst>
                <a:ext uri="{FF2B5EF4-FFF2-40B4-BE49-F238E27FC236}">
                  <a16:creationId xmlns:a16="http://schemas.microsoft.com/office/drawing/2014/main" id="{60D1927D-244A-E810-5302-F020FF60DA6F}"/>
                </a:ext>
              </a:extLst>
            </p:cNvPr>
            <p:cNvSpPr/>
            <p:nvPr/>
          </p:nvSpPr>
          <p:spPr>
            <a:xfrm>
              <a:off x="1642745" y="4079742"/>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600;p26">
              <a:extLst>
                <a:ext uri="{FF2B5EF4-FFF2-40B4-BE49-F238E27FC236}">
                  <a16:creationId xmlns:a16="http://schemas.microsoft.com/office/drawing/2014/main" id="{28D8B0AD-AD56-A3A3-AA19-721F858A1BA0}"/>
                </a:ext>
              </a:extLst>
            </p:cNvPr>
            <p:cNvSpPr/>
            <p:nvPr/>
          </p:nvSpPr>
          <p:spPr>
            <a:xfrm>
              <a:off x="1642745" y="4052395"/>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601;p26">
              <a:extLst>
                <a:ext uri="{FF2B5EF4-FFF2-40B4-BE49-F238E27FC236}">
                  <a16:creationId xmlns:a16="http://schemas.microsoft.com/office/drawing/2014/main" id="{DE8D3DA7-EF72-23DA-B3EE-5246B408097F}"/>
                </a:ext>
              </a:extLst>
            </p:cNvPr>
            <p:cNvSpPr/>
            <p:nvPr/>
          </p:nvSpPr>
          <p:spPr>
            <a:xfrm>
              <a:off x="1642745" y="4025049"/>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602;p26">
              <a:extLst>
                <a:ext uri="{FF2B5EF4-FFF2-40B4-BE49-F238E27FC236}">
                  <a16:creationId xmlns:a16="http://schemas.microsoft.com/office/drawing/2014/main" id="{7B21088D-22EB-3BC9-0FF3-0079F4849190}"/>
                </a:ext>
              </a:extLst>
            </p:cNvPr>
            <p:cNvSpPr/>
            <p:nvPr/>
          </p:nvSpPr>
          <p:spPr>
            <a:xfrm>
              <a:off x="1642745" y="3997702"/>
              <a:ext cx="53625" cy="3322"/>
            </a:xfrm>
            <a:custGeom>
              <a:avLst/>
              <a:gdLst/>
              <a:ahLst/>
              <a:cxnLst/>
              <a:rect l="l" t="t" r="r" b="b"/>
              <a:pathLst>
                <a:path w="1808" h="112"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603;p26">
              <a:extLst>
                <a:ext uri="{FF2B5EF4-FFF2-40B4-BE49-F238E27FC236}">
                  <a16:creationId xmlns:a16="http://schemas.microsoft.com/office/drawing/2014/main" id="{A7DD58B4-763C-838F-7040-9D3ED19B3094}"/>
                </a:ext>
              </a:extLst>
            </p:cNvPr>
            <p:cNvSpPr/>
            <p:nvPr/>
          </p:nvSpPr>
          <p:spPr>
            <a:xfrm>
              <a:off x="1642745" y="3970356"/>
              <a:ext cx="88654" cy="3292"/>
            </a:xfrm>
            <a:custGeom>
              <a:avLst/>
              <a:gdLst/>
              <a:ahLst/>
              <a:cxnLst/>
              <a:rect l="l" t="t" r="r" b="b"/>
              <a:pathLst>
                <a:path w="2989" h="111" extrusionOk="0">
                  <a:moveTo>
                    <a:pt x="1" y="0"/>
                  </a:moveTo>
                  <a:lnTo>
                    <a:pt x="1" y="111"/>
                  </a:lnTo>
                  <a:lnTo>
                    <a:pt x="2988" y="111"/>
                  </a:lnTo>
                  <a:lnTo>
                    <a:pt x="298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604;p26">
              <a:extLst>
                <a:ext uri="{FF2B5EF4-FFF2-40B4-BE49-F238E27FC236}">
                  <a16:creationId xmlns:a16="http://schemas.microsoft.com/office/drawing/2014/main" id="{F51617A2-ED83-C1E9-AC82-BC57CCAB9337}"/>
                </a:ext>
              </a:extLst>
            </p:cNvPr>
            <p:cNvSpPr/>
            <p:nvPr/>
          </p:nvSpPr>
          <p:spPr>
            <a:xfrm>
              <a:off x="1642745" y="3943009"/>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605;p26">
              <a:extLst>
                <a:ext uri="{FF2B5EF4-FFF2-40B4-BE49-F238E27FC236}">
                  <a16:creationId xmlns:a16="http://schemas.microsoft.com/office/drawing/2014/main" id="{A5AC1C2B-F963-B843-0FBD-83D1D1F2D60B}"/>
                </a:ext>
              </a:extLst>
            </p:cNvPr>
            <p:cNvSpPr/>
            <p:nvPr/>
          </p:nvSpPr>
          <p:spPr>
            <a:xfrm>
              <a:off x="1642745" y="3915663"/>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606;p26">
              <a:extLst>
                <a:ext uri="{FF2B5EF4-FFF2-40B4-BE49-F238E27FC236}">
                  <a16:creationId xmlns:a16="http://schemas.microsoft.com/office/drawing/2014/main" id="{4113E7CF-9A6D-A2DF-B5F8-B11CA78E2F10}"/>
                </a:ext>
              </a:extLst>
            </p:cNvPr>
            <p:cNvSpPr/>
            <p:nvPr/>
          </p:nvSpPr>
          <p:spPr>
            <a:xfrm>
              <a:off x="1642745" y="3888287"/>
              <a:ext cx="53625" cy="3322"/>
            </a:xfrm>
            <a:custGeom>
              <a:avLst/>
              <a:gdLst/>
              <a:ahLst/>
              <a:cxnLst/>
              <a:rect l="l" t="t" r="r" b="b"/>
              <a:pathLst>
                <a:path w="1808" h="112" extrusionOk="0">
                  <a:moveTo>
                    <a:pt x="1" y="1"/>
                  </a:moveTo>
                  <a:lnTo>
                    <a:pt x="1"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607;p26">
              <a:extLst>
                <a:ext uri="{FF2B5EF4-FFF2-40B4-BE49-F238E27FC236}">
                  <a16:creationId xmlns:a16="http://schemas.microsoft.com/office/drawing/2014/main" id="{20B76139-021B-8E42-865A-8934047793B1}"/>
                </a:ext>
              </a:extLst>
            </p:cNvPr>
            <p:cNvSpPr/>
            <p:nvPr/>
          </p:nvSpPr>
          <p:spPr>
            <a:xfrm>
              <a:off x="1642745" y="3860940"/>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608;p26">
              <a:extLst>
                <a:ext uri="{FF2B5EF4-FFF2-40B4-BE49-F238E27FC236}">
                  <a16:creationId xmlns:a16="http://schemas.microsoft.com/office/drawing/2014/main" id="{2660409A-2E1A-E220-C1CA-F1A49F8E3063}"/>
                </a:ext>
              </a:extLst>
            </p:cNvPr>
            <p:cNvSpPr/>
            <p:nvPr/>
          </p:nvSpPr>
          <p:spPr>
            <a:xfrm>
              <a:off x="1642745" y="3833594"/>
              <a:ext cx="88654" cy="3322"/>
            </a:xfrm>
            <a:custGeom>
              <a:avLst/>
              <a:gdLst/>
              <a:ahLst/>
              <a:cxnLst/>
              <a:rect l="l" t="t" r="r" b="b"/>
              <a:pathLst>
                <a:path w="2989" h="112" extrusionOk="0">
                  <a:moveTo>
                    <a:pt x="1" y="1"/>
                  </a:moveTo>
                  <a:lnTo>
                    <a:pt x="1" y="111"/>
                  </a:lnTo>
                  <a:lnTo>
                    <a:pt x="2988" y="111"/>
                  </a:lnTo>
                  <a:lnTo>
                    <a:pt x="298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609;p26">
              <a:extLst>
                <a:ext uri="{FF2B5EF4-FFF2-40B4-BE49-F238E27FC236}">
                  <a16:creationId xmlns:a16="http://schemas.microsoft.com/office/drawing/2014/main" id="{7C2778CF-8747-FBFF-6F75-126608C82628}"/>
                </a:ext>
              </a:extLst>
            </p:cNvPr>
            <p:cNvSpPr/>
            <p:nvPr/>
          </p:nvSpPr>
          <p:spPr>
            <a:xfrm>
              <a:off x="1642745" y="3806247"/>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610;p26">
              <a:extLst>
                <a:ext uri="{FF2B5EF4-FFF2-40B4-BE49-F238E27FC236}">
                  <a16:creationId xmlns:a16="http://schemas.microsoft.com/office/drawing/2014/main" id="{88324BA1-483A-6F17-6DB6-BADF479D49A3}"/>
                </a:ext>
              </a:extLst>
            </p:cNvPr>
            <p:cNvSpPr/>
            <p:nvPr/>
          </p:nvSpPr>
          <p:spPr>
            <a:xfrm>
              <a:off x="1642745" y="3778901"/>
              <a:ext cx="53625" cy="3322"/>
            </a:xfrm>
            <a:custGeom>
              <a:avLst/>
              <a:gdLst/>
              <a:ahLst/>
              <a:cxnLst/>
              <a:rect l="l" t="t" r="r" b="b"/>
              <a:pathLst>
                <a:path w="1808" h="112"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611;p26">
              <a:extLst>
                <a:ext uri="{FF2B5EF4-FFF2-40B4-BE49-F238E27FC236}">
                  <a16:creationId xmlns:a16="http://schemas.microsoft.com/office/drawing/2014/main" id="{AC7834A5-C383-04F0-65C0-2CF1314DD19A}"/>
                </a:ext>
              </a:extLst>
            </p:cNvPr>
            <p:cNvSpPr/>
            <p:nvPr/>
          </p:nvSpPr>
          <p:spPr>
            <a:xfrm>
              <a:off x="1642745" y="3751554"/>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612;p26">
              <a:extLst>
                <a:ext uri="{FF2B5EF4-FFF2-40B4-BE49-F238E27FC236}">
                  <a16:creationId xmlns:a16="http://schemas.microsoft.com/office/drawing/2014/main" id="{BC52F7E4-1B4B-29CD-A297-61BB6DF743F3}"/>
                </a:ext>
              </a:extLst>
            </p:cNvPr>
            <p:cNvSpPr/>
            <p:nvPr/>
          </p:nvSpPr>
          <p:spPr>
            <a:xfrm>
              <a:off x="1642745" y="3724208"/>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613;p26">
              <a:extLst>
                <a:ext uri="{FF2B5EF4-FFF2-40B4-BE49-F238E27FC236}">
                  <a16:creationId xmlns:a16="http://schemas.microsoft.com/office/drawing/2014/main" id="{A9F08723-4F49-B49C-A2B8-A3ADA4005B71}"/>
                </a:ext>
              </a:extLst>
            </p:cNvPr>
            <p:cNvSpPr/>
            <p:nvPr/>
          </p:nvSpPr>
          <p:spPr>
            <a:xfrm>
              <a:off x="1642745" y="3696831"/>
              <a:ext cx="88654" cy="3322"/>
            </a:xfrm>
            <a:custGeom>
              <a:avLst/>
              <a:gdLst/>
              <a:ahLst/>
              <a:cxnLst/>
              <a:rect l="l" t="t" r="r" b="b"/>
              <a:pathLst>
                <a:path w="2989" h="112" extrusionOk="0">
                  <a:moveTo>
                    <a:pt x="1" y="1"/>
                  </a:moveTo>
                  <a:lnTo>
                    <a:pt x="1" y="112"/>
                  </a:lnTo>
                  <a:lnTo>
                    <a:pt x="2988" y="112"/>
                  </a:lnTo>
                  <a:lnTo>
                    <a:pt x="298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614;p26">
              <a:extLst>
                <a:ext uri="{FF2B5EF4-FFF2-40B4-BE49-F238E27FC236}">
                  <a16:creationId xmlns:a16="http://schemas.microsoft.com/office/drawing/2014/main" id="{045E3697-3A7F-9CD6-450C-206B07E0E675}"/>
                </a:ext>
              </a:extLst>
            </p:cNvPr>
            <p:cNvSpPr/>
            <p:nvPr/>
          </p:nvSpPr>
          <p:spPr>
            <a:xfrm>
              <a:off x="1642745" y="3669485"/>
              <a:ext cx="53625" cy="3322"/>
            </a:xfrm>
            <a:custGeom>
              <a:avLst/>
              <a:gdLst/>
              <a:ahLst/>
              <a:cxnLst/>
              <a:rect l="l" t="t" r="r" b="b"/>
              <a:pathLst>
                <a:path w="1808" h="112" extrusionOk="0">
                  <a:moveTo>
                    <a:pt x="1" y="1"/>
                  </a:moveTo>
                  <a:lnTo>
                    <a:pt x="1"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615;p26">
              <a:extLst>
                <a:ext uri="{FF2B5EF4-FFF2-40B4-BE49-F238E27FC236}">
                  <a16:creationId xmlns:a16="http://schemas.microsoft.com/office/drawing/2014/main" id="{325DDE6E-8DBE-BEA6-B1B5-EF88F721D77B}"/>
                </a:ext>
              </a:extLst>
            </p:cNvPr>
            <p:cNvSpPr/>
            <p:nvPr/>
          </p:nvSpPr>
          <p:spPr>
            <a:xfrm>
              <a:off x="1642745" y="3642138"/>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616;p26">
              <a:extLst>
                <a:ext uri="{FF2B5EF4-FFF2-40B4-BE49-F238E27FC236}">
                  <a16:creationId xmlns:a16="http://schemas.microsoft.com/office/drawing/2014/main" id="{564BC91A-05FB-8EC0-26DB-1A4966C3EFC1}"/>
                </a:ext>
              </a:extLst>
            </p:cNvPr>
            <p:cNvSpPr/>
            <p:nvPr/>
          </p:nvSpPr>
          <p:spPr>
            <a:xfrm>
              <a:off x="1642745" y="3614792"/>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617;p26">
              <a:extLst>
                <a:ext uri="{FF2B5EF4-FFF2-40B4-BE49-F238E27FC236}">
                  <a16:creationId xmlns:a16="http://schemas.microsoft.com/office/drawing/2014/main" id="{926B8991-94AB-DC77-189D-55DBD01ABB23}"/>
                </a:ext>
              </a:extLst>
            </p:cNvPr>
            <p:cNvSpPr/>
            <p:nvPr/>
          </p:nvSpPr>
          <p:spPr>
            <a:xfrm>
              <a:off x="1642745" y="3587445"/>
              <a:ext cx="53625" cy="3322"/>
            </a:xfrm>
            <a:custGeom>
              <a:avLst/>
              <a:gdLst/>
              <a:ahLst/>
              <a:cxnLst/>
              <a:rect l="l" t="t" r="r" b="b"/>
              <a:pathLst>
                <a:path w="1808" h="112"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618;p26">
              <a:extLst>
                <a:ext uri="{FF2B5EF4-FFF2-40B4-BE49-F238E27FC236}">
                  <a16:creationId xmlns:a16="http://schemas.microsoft.com/office/drawing/2014/main" id="{4AFCC9AF-AFEE-6730-D5B7-B7A7743579A1}"/>
                </a:ext>
              </a:extLst>
            </p:cNvPr>
            <p:cNvSpPr/>
            <p:nvPr/>
          </p:nvSpPr>
          <p:spPr>
            <a:xfrm>
              <a:off x="1642745" y="3560099"/>
              <a:ext cx="88654" cy="3292"/>
            </a:xfrm>
            <a:custGeom>
              <a:avLst/>
              <a:gdLst/>
              <a:ahLst/>
              <a:cxnLst/>
              <a:rect l="l" t="t" r="r" b="b"/>
              <a:pathLst>
                <a:path w="2989" h="111" extrusionOk="0">
                  <a:moveTo>
                    <a:pt x="1" y="0"/>
                  </a:moveTo>
                  <a:lnTo>
                    <a:pt x="1" y="111"/>
                  </a:lnTo>
                  <a:lnTo>
                    <a:pt x="2988" y="111"/>
                  </a:lnTo>
                  <a:lnTo>
                    <a:pt x="298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619;p26">
              <a:extLst>
                <a:ext uri="{FF2B5EF4-FFF2-40B4-BE49-F238E27FC236}">
                  <a16:creationId xmlns:a16="http://schemas.microsoft.com/office/drawing/2014/main" id="{4AB86C79-2D6B-7E9A-39B8-0C679045DFC1}"/>
                </a:ext>
              </a:extLst>
            </p:cNvPr>
            <p:cNvSpPr/>
            <p:nvPr/>
          </p:nvSpPr>
          <p:spPr>
            <a:xfrm>
              <a:off x="1642745" y="3532752"/>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620;p26">
              <a:extLst>
                <a:ext uri="{FF2B5EF4-FFF2-40B4-BE49-F238E27FC236}">
                  <a16:creationId xmlns:a16="http://schemas.microsoft.com/office/drawing/2014/main" id="{7F5EE7AE-0722-B3AA-27B2-40079063AA82}"/>
                </a:ext>
              </a:extLst>
            </p:cNvPr>
            <p:cNvSpPr/>
            <p:nvPr/>
          </p:nvSpPr>
          <p:spPr>
            <a:xfrm>
              <a:off x="1642745" y="3505406"/>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621;p26">
              <a:extLst>
                <a:ext uri="{FF2B5EF4-FFF2-40B4-BE49-F238E27FC236}">
                  <a16:creationId xmlns:a16="http://schemas.microsoft.com/office/drawing/2014/main" id="{3261E7FB-3DF9-201B-A99D-52BC9AA4A3E5}"/>
                </a:ext>
              </a:extLst>
            </p:cNvPr>
            <p:cNvSpPr/>
            <p:nvPr/>
          </p:nvSpPr>
          <p:spPr>
            <a:xfrm>
              <a:off x="1642745" y="3478030"/>
              <a:ext cx="53625" cy="3322"/>
            </a:xfrm>
            <a:custGeom>
              <a:avLst/>
              <a:gdLst/>
              <a:ahLst/>
              <a:cxnLst/>
              <a:rect l="l" t="t" r="r" b="b"/>
              <a:pathLst>
                <a:path w="1808" h="112" extrusionOk="0">
                  <a:moveTo>
                    <a:pt x="1" y="1"/>
                  </a:moveTo>
                  <a:lnTo>
                    <a:pt x="1"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622;p26">
              <a:extLst>
                <a:ext uri="{FF2B5EF4-FFF2-40B4-BE49-F238E27FC236}">
                  <a16:creationId xmlns:a16="http://schemas.microsoft.com/office/drawing/2014/main" id="{38199499-F07F-D186-8385-FB5B98036966}"/>
                </a:ext>
              </a:extLst>
            </p:cNvPr>
            <p:cNvSpPr/>
            <p:nvPr/>
          </p:nvSpPr>
          <p:spPr>
            <a:xfrm>
              <a:off x="1642745" y="3450683"/>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623;p26">
              <a:extLst>
                <a:ext uri="{FF2B5EF4-FFF2-40B4-BE49-F238E27FC236}">
                  <a16:creationId xmlns:a16="http://schemas.microsoft.com/office/drawing/2014/main" id="{82013D11-E0AF-06EF-E910-193B9B9DFAD9}"/>
                </a:ext>
              </a:extLst>
            </p:cNvPr>
            <p:cNvSpPr/>
            <p:nvPr/>
          </p:nvSpPr>
          <p:spPr>
            <a:xfrm>
              <a:off x="1642745" y="3423337"/>
              <a:ext cx="88654" cy="3322"/>
            </a:xfrm>
            <a:custGeom>
              <a:avLst/>
              <a:gdLst/>
              <a:ahLst/>
              <a:cxnLst/>
              <a:rect l="l" t="t" r="r" b="b"/>
              <a:pathLst>
                <a:path w="2989" h="112" extrusionOk="0">
                  <a:moveTo>
                    <a:pt x="1" y="1"/>
                  </a:moveTo>
                  <a:lnTo>
                    <a:pt x="1" y="111"/>
                  </a:lnTo>
                  <a:lnTo>
                    <a:pt x="2988" y="111"/>
                  </a:lnTo>
                  <a:lnTo>
                    <a:pt x="298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624;p26">
              <a:extLst>
                <a:ext uri="{FF2B5EF4-FFF2-40B4-BE49-F238E27FC236}">
                  <a16:creationId xmlns:a16="http://schemas.microsoft.com/office/drawing/2014/main" id="{EE4D1483-D942-A1B8-6B99-8457CA3FF180}"/>
                </a:ext>
              </a:extLst>
            </p:cNvPr>
            <p:cNvSpPr/>
            <p:nvPr/>
          </p:nvSpPr>
          <p:spPr>
            <a:xfrm>
              <a:off x="1642745" y="3395990"/>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625;p26">
              <a:extLst>
                <a:ext uri="{FF2B5EF4-FFF2-40B4-BE49-F238E27FC236}">
                  <a16:creationId xmlns:a16="http://schemas.microsoft.com/office/drawing/2014/main" id="{6951D105-D328-2A9C-33EC-DD9CCB07F95A}"/>
                </a:ext>
              </a:extLst>
            </p:cNvPr>
            <p:cNvSpPr/>
            <p:nvPr/>
          </p:nvSpPr>
          <p:spPr>
            <a:xfrm>
              <a:off x="1642745" y="3368643"/>
              <a:ext cx="53625" cy="3322"/>
            </a:xfrm>
            <a:custGeom>
              <a:avLst/>
              <a:gdLst/>
              <a:ahLst/>
              <a:cxnLst/>
              <a:rect l="l" t="t" r="r" b="b"/>
              <a:pathLst>
                <a:path w="1808" h="112"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626;p26">
              <a:extLst>
                <a:ext uri="{FF2B5EF4-FFF2-40B4-BE49-F238E27FC236}">
                  <a16:creationId xmlns:a16="http://schemas.microsoft.com/office/drawing/2014/main" id="{707486BF-6A6B-1D44-7631-0636268F5733}"/>
                </a:ext>
              </a:extLst>
            </p:cNvPr>
            <p:cNvSpPr/>
            <p:nvPr/>
          </p:nvSpPr>
          <p:spPr>
            <a:xfrm>
              <a:off x="1642745" y="3341297"/>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627;p26">
              <a:extLst>
                <a:ext uri="{FF2B5EF4-FFF2-40B4-BE49-F238E27FC236}">
                  <a16:creationId xmlns:a16="http://schemas.microsoft.com/office/drawing/2014/main" id="{BFA3C446-F758-9478-5927-69DF24A06B34}"/>
                </a:ext>
              </a:extLst>
            </p:cNvPr>
            <p:cNvSpPr/>
            <p:nvPr/>
          </p:nvSpPr>
          <p:spPr>
            <a:xfrm>
              <a:off x="1642745" y="3313950"/>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628;p26">
              <a:extLst>
                <a:ext uri="{FF2B5EF4-FFF2-40B4-BE49-F238E27FC236}">
                  <a16:creationId xmlns:a16="http://schemas.microsoft.com/office/drawing/2014/main" id="{14E38F30-F1C7-403A-A492-583B5F47B957}"/>
                </a:ext>
              </a:extLst>
            </p:cNvPr>
            <p:cNvSpPr/>
            <p:nvPr/>
          </p:nvSpPr>
          <p:spPr>
            <a:xfrm>
              <a:off x="1642745" y="3286604"/>
              <a:ext cx="88654" cy="3292"/>
            </a:xfrm>
            <a:custGeom>
              <a:avLst/>
              <a:gdLst/>
              <a:ahLst/>
              <a:cxnLst/>
              <a:rect l="l" t="t" r="r" b="b"/>
              <a:pathLst>
                <a:path w="2989" h="111" extrusionOk="0">
                  <a:moveTo>
                    <a:pt x="1" y="0"/>
                  </a:moveTo>
                  <a:lnTo>
                    <a:pt x="1" y="111"/>
                  </a:lnTo>
                  <a:lnTo>
                    <a:pt x="2988" y="111"/>
                  </a:lnTo>
                  <a:lnTo>
                    <a:pt x="298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629;p26">
              <a:extLst>
                <a:ext uri="{FF2B5EF4-FFF2-40B4-BE49-F238E27FC236}">
                  <a16:creationId xmlns:a16="http://schemas.microsoft.com/office/drawing/2014/main" id="{2B06E8EE-C209-5BC0-ABFF-C3B55ED43E4C}"/>
                </a:ext>
              </a:extLst>
            </p:cNvPr>
            <p:cNvSpPr/>
            <p:nvPr/>
          </p:nvSpPr>
          <p:spPr>
            <a:xfrm>
              <a:off x="1642745" y="3259228"/>
              <a:ext cx="53625" cy="3322"/>
            </a:xfrm>
            <a:custGeom>
              <a:avLst/>
              <a:gdLst/>
              <a:ahLst/>
              <a:cxnLst/>
              <a:rect l="l" t="t" r="r" b="b"/>
              <a:pathLst>
                <a:path w="1808" h="112" extrusionOk="0">
                  <a:moveTo>
                    <a:pt x="1" y="1"/>
                  </a:moveTo>
                  <a:lnTo>
                    <a:pt x="1"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630;p26">
              <a:extLst>
                <a:ext uri="{FF2B5EF4-FFF2-40B4-BE49-F238E27FC236}">
                  <a16:creationId xmlns:a16="http://schemas.microsoft.com/office/drawing/2014/main" id="{1BEF3656-6892-214F-3A2C-03256EB919F3}"/>
                </a:ext>
              </a:extLst>
            </p:cNvPr>
            <p:cNvSpPr/>
            <p:nvPr/>
          </p:nvSpPr>
          <p:spPr>
            <a:xfrm>
              <a:off x="1642745" y="3231881"/>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631;p26">
              <a:extLst>
                <a:ext uri="{FF2B5EF4-FFF2-40B4-BE49-F238E27FC236}">
                  <a16:creationId xmlns:a16="http://schemas.microsoft.com/office/drawing/2014/main" id="{7E899B82-1A3E-AACD-2EC0-925DA8FD3743}"/>
                </a:ext>
              </a:extLst>
            </p:cNvPr>
            <p:cNvSpPr/>
            <p:nvPr/>
          </p:nvSpPr>
          <p:spPr>
            <a:xfrm>
              <a:off x="1642745" y="3204535"/>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632;p26">
              <a:extLst>
                <a:ext uri="{FF2B5EF4-FFF2-40B4-BE49-F238E27FC236}">
                  <a16:creationId xmlns:a16="http://schemas.microsoft.com/office/drawing/2014/main" id="{3C6145BE-507F-59F3-3CEA-DCD293B672F5}"/>
                </a:ext>
              </a:extLst>
            </p:cNvPr>
            <p:cNvSpPr/>
            <p:nvPr/>
          </p:nvSpPr>
          <p:spPr>
            <a:xfrm>
              <a:off x="1642745" y="3177188"/>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633;p26">
              <a:extLst>
                <a:ext uri="{FF2B5EF4-FFF2-40B4-BE49-F238E27FC236}">
                  <a16:creationId xmlns:a16="http://schemas.microsoft.com/office/drawing/2014/main" id="{DF8DEF99-F662-A18D-B51F-D202431C7006}"/>
                </a:ext>
              </a:extLst>
            </p:cNvPr>
            <p:cNvSpPr/>
            <p:nvPr/>
          </p:nvSpPr>
          <p:spPr>
            <a:xfrm>
              <a:off x="1642745" y="3149842"/>
              <a:ext cx="88654" cy="3322"/>
            </a:xfrm>
            <a:custGeom>
              <a:avLst/>
              <a:gdLst/>
              <a:ahLst/>
              <a:cxnLst/>
              <a:rect l="l" t="t" r="r" b="b"/>
              <a:pathLst>
                <a:path w="2989" h="112" extrusionOk="0">
                  <a:moveTo>
                    <a:pt x="1" y="0"/>
                  </a:moveTo>
                  <a:lnTo>
                    <a:pt x="1" y="111"/>
                  </a:lnTo>
                  <a:lnTo>
                    <a:pt x="2988" y="111"/>
                  </a:lnTo>
                  <a:lnTo>
                    <a:pt x="298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634;p26">
              <a:extLst>
                <a:ext uri="{FF2B5EF4-FFF2-40B4-BE49-F238E27FC236}">
                  <a16:creationId xmlns:a16="http://schemas.microsoft.com/office/drawing/2014/main" id="{C53E8711-790B-7593-5CFE-7E7BAD9C8000}"/>
                </a:ext>
              </a:extLst>
            </p:cNvPr>
            <p:cNvSpPr/>
            <p:nvPr/>
          </p:nvSpPr>
          <p:spPr>
            <a:xfrm>
              <a:off x="1642745" y="3122495"/>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635;p26">
              <a:extLst>
                <a:ext uri="{FF2B5EF4-FFF2-40B4-BE49-F238E27FC236}">
                  <a16:creationId xmlns:a16="http://schemas.microsoft.com/office/drawing/2014/main" id="{CC7C2457-68C5-DDA2-A639-813C5A80C947}"/>
                </a:ext>
              </a:extLst>
            </p:cNvPr>
            <p:cNvSpPr/>
            <p:nvPr/>
          </p:nvSpPr>
          <p:spPr>
            <a:xfrm>
              <a:off x="1642745" y="3095149"/>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636;p26">
              <a:extLst>
                <a:ext uri="{FF2B5EF4-FFF2-40B4-BE49-F238E27FC236}">
                  <a16:creationId xmlns:a16="http://schemas.microsoft.com/office/drawing/2014/main" id="{5FA80F57-79AE-D40A-0B0F-F7B74D22EB7C}"/>
                </a:ext>
              </a:extLst>
            </p:cNvPr>
            <p:cNvSpPr/>
            <p:nvPr/>
          </p:nvSpPr>
          <p:spPr>
            <a:xfrm>
              <a:off x="1642745" y="3067802"/>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637;p26">
              <a:extLst>
                <a:ext uri="{FF2B5EF4-FFF2-40B4-BE49-F238E27FC236}">
                  <a16:creationId xmlns:a16="http://schemas.microsoft.com/office/drawing/2014/main" id="{C10EA377-848E-C4A5-D913-F0C7DC05F0E0}"/>
                </a:ext>
              </a:extLst>
            </p:cNvPr>
            <p:cNvSpPr/>
            <p:nvPr/>
          </p:nvSpPr>
          <p:spPr>
            <a:xfrm>
              <a:off x="1642745" y="3040426"/>
              <a:ext cx="53625" cy="3322"/>
            </a:xfrm>
            <a:custGeom>
              <a:avLst/>
              <a:gdLst/>
              <a:ahLst/>
              <a:cxnLst/>
              <a:rect l="l" t="t" r="r" b="b"/>
              <a:pathLst>
                <a:path w="1808" h="112" extrusionOk="0">
                  <a:moveTo>
                    <a:pt x="1" y="1"/>
                  </a:moveTo>
                  <a:lnTo>
                    <a:pt x="1"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638;p26">
              <a:extLst>
                <a:ext uri="{FF2B5EF4-FFF2-40B4-BE49-F238E27FC236}">
                  <a16:creationId xmlns:a16="http://schemas.microsoft.com/office/drawing/2014/main" id="{8EC1925A-2EF2-1FDE-7D10-4EAB8A60DBCD}"/>
                </a:ext>
              </a:extLst>
            </p:cNvPr>
            <p:cNvSpPr/>
            <p:nvPr/>
          </p:nvSpPr>
          <p:spPr>
            <a:xfrm>
              <a:off x="1642745" y="3013079"/>
              <a:ext cx="88654" cy="3322"/>
            </a:xfrm>
            <a:custGeom>
              <a:avLst/>
              <a:gdLst/>
              <a:ahLst/>
              <a:cxnLst/>
              <a:rect l="l" t="t" r="r" b="b"/>
              <a:pathLst>
                <a:path w="2989" h="112" extrusionOk="0">
                  <a:moveTo>
                    <a:pt x="1" y="1"/>
                  </a:moveTo>
                  <a:lnTo>
                    <a:pt x="1" y="111"/>
                  </a:lnTo>
                  <a:lnTo>
                    <a:pt x="2988" y="111"/>
                  </a:lnTo>
                  <a:lnTo>
                    <a:pt x="298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639;p26">
              <a:extLst>
                <a:ext uri="{FF2B5EF4-FFF2-40B4-BE49-F238E27FC236}">
                  <a16:creationId xmlns:a16="http://schemas.microsoft.com/office/drawing/2014/main" id="{469D0D28-606A-9978-9EAC-974D36282642}"/>
                </a:ext>
              </a:extLst>
            </p:cNvPr>
            <p:cNvSpPr/>
            <p:nvPr/>
          </p:nvSpPr>
          <p:spPr>
            <a:xfrm>
              <a:off x="1642745" y="2985733"/>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640;p26">
              <a:extLst>
                <a:ext uri="{FF2B5EF4-FFF2-40B4-BE49-F238E27FC236}">
                  <a16:creationId xmlns:a16="http://schemas.microsoft.com/office/drawing/2014/main" id="{63FBF5B3-1E75-2E6C-3D4A-0F8B2E41B3FA}"/>
                </a:ext>
              </a:extLst>
            </p:cNvPr>
            <p:cNvSpPr/>
            <p:nvPr/>
          </p:nvSpPr>
          <p:spPr>
            <a:xfrm>
              <a:off x="1642745" y="2958386"/>
              <a:ext cx="53625" cy="3322"/>
            </a:xfrm>
            <a:custGeom>
              <a:avLst/>
              <a:gdLst/>
              <a:ahLst/>
              <a:cxnLst/>
              <a:rect l="l" t="t" r="r" b="b"/>
              <a:pathLst>
                <a:path w="1808" h="112"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641;p26">
              <a:extLst>
                <a:ext uri="{FF2B5EF4-FFF2-40B4-BE49-F238E27FC236}">
                  <a16:creationId xmlns:a16="http://schemas.microsoft.com/office/drawing/2014/main" id="{C59974FF-FF17-61AD-DC86-F4730529F785}"/>
                </a:ext>
              </a:extLst>
            </p:cNvPr>
            <p:cNvSpPr/>
            <p:nvPr/>
          </p:nvSpPr>
          <p:spPr>
            <a:xfrm>
              <a:off x="1642745" y="2931040"/>
              <a:ext cx="53625" cy="3322"/>
            </a:xfrm>
            <a:custGeom>
              <a:avLst/>
              <a:gdLst/>
              <a:ahLst/>
              <a:cxnLst/>
              <a:rect l="l" t="t" r="r" b="b"/>
              <a:pathLst>
                <a:path w="1808" h="112"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642;p26">
              <a:extLst>
                <a:ext uri="{FF2B5EF4-FFF2-40B4-BE49-F238E27FC236}">
                  <a16:creationId xmlns:a16="http://schemas.microsoft.com/office/drawing/2014/main" id="{2295DEBE-C7F4-03BC-188B-D8EF3DE8BFB3}"/>
                </a:ext>
              </a:extLst>
            </p:cNvPr>
            <p:cNvSpPr/>
            <p:nvPr/>
          </p:nvSpPr>
          <p:spPr>
            <a:xfrm>
              <a:off x="1642745" y="2903693"/>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643;p26">
              <a:extLst>
                <a:ext uri="{FF2B5EF4-FFF2-40B4-BE49-F238E27FC236}">
                  <a16:creationId xmlns:a16="http://schemas.microsoft.com/office/drawing/2014/main" id="{BD1300C2-ABEB-5D98-F49B-D89F00293390}"/>
                </a:ext>
              </a:extLst>
            </p:cNvPr>
            <p:cNvSpPr/>
            <p:nvPr/>
          </p:nvSpPr>
          <p:spPr>
            <a:xfrm>
              <a:off x="1642745" y="2876347"/>
              <a:ext cx="88654" cy="3292"/>
            </a:xfrm>
            <a:custGeom>
              <a:avLst/>
              <a:gdLst/>
              <a:ahLst/>
              <a:cxnLst/>
              <a:rect l="l" t="t" r="r" b="b"/>
              <a:pathLst>
                <a:path w="2989" h="111" extrusionOk="0">
                  <a:moveTo>
                    <a:pt x="1" y="0"/>
                  </a:moveTo>
                  <a:lnTo>
                    <a:pt x="1" y="111"/>
                  </a:lnTo>
                  <a:lnTo>
                    <a:pt x="2988" y="111"/>
                  </a:lnTo>
                  <a:lnTo>
                    <a:pt x="298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644;p26">
              <a:extLst>
                <a:ext uri="{FF2B5EF4-FFF2-40B4-BE49-F238E27FC236}">
                  <a16:creationId xmlns:a16="http://schemas.microsoft.com/office/drawing/2014/main" id="{66928925-D27B-CAAB-25A7-696097E010A1}"/>
                </a:ext>
              </a:extLst>
            </p:cNvPr>
            <p:cNvSpPr/>
            <p:nvPr/>
          </p:nvSpPr>
          <p:spPr>
            <a:xfrm>
              <a:off x="1642745" y="2848971"/>
              <a:ext cx="53625" cy="3322"/>
            </a:xfrm>
            <a:custGeom>
              <a:avLst/>
              <a:gdLst/>
              <a:ahLst/>
              <a:cxnLst/>
              <a:rect l="l" t="t" r="r" b="b"/>
              <a:pathLst>
                <a:path w="1808" h="112" extrusionOk="0">
                  <a:moveTo>
                    <a:pt x="1" y="1"/>
                  </a:moveTo>
                  <a:lnTo>
                    <a:pt x="1"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645;p26">
              <a:extLst>
                <a:ext uri="{FF2B5EF4-FFF2-40B4-BE49-F238E27FC236}">
                  <a16:creationId xmlns:a16="http://schemas.microsoft.com/office/drawing/2014/main" id="{6FC4A8B4-3E82-7BE2-8676-DE58EAD8E077}"/>
                </a:ext>
              </a:extLst>
            </p:cNvPr>
            <p:cNvSpPr/>
            <p:nvPr/>
          </p:nvSpPr>
          <p:spPr>
            <a:xfrm>
              <a:off x="1642745" y="2821624"/>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646;p26">
              <a:extLst>
                <a:ext uri="{FF2B5EF4-FFF2-40B4-BE49-F238E27FC236}">
                  <a16:creationId xmlns:a16="http://schemas.microsoft.com/office/drawing/2014/main" id="{DA2ED8C6-71F7-D1DB-C9E6-2910C2A8B8D6}"/>
                </a:ext>
              </a:extLst>
            </p:cNvPr>
            <p:cNvSpPr/>
            <p:nvPr/>
          </p:nvSpPr>
          <p:spPr>
            <a:xfrm>
              <a:off x="1642745" y="2794278"/>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647;p26">
              <a:extLst>
                <a:ext uri="{FF2B5EF4-FFF2-40B4-BE49-F238E27FC236}">
                  <a16:creationId xmlns:a16="http://schemas.microsoft.com/office/drawing/2014/main" id="{0645250C-75D2-2637-F550-079044BC79CE}"/>
                </a:ext>
              </a:extLst>
            </p:cNvPr>
            <p:cNvSpPr/>
            <p:nvPr/>
          </p:nvSpPr>
          <p:spPr>
            <a:xfrm>
              <a:off x="1642745" y="2766931"/>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648;p26">
              <a:extLst>
                <a:ext uri="{FF2B5EF4-FFF2-40B4-BE49-F238E27FC236}">
                  <a16:creationId xmlns:a16="http://schemas.microsoft.com/office/drawing/2014/main" id="{04C5E3AC-1CA2-0604-F0EE-579BE0EFA383}"/>
                </a:ext>
              </a:extLst>
            </p:cNvPr>
            <p:cNvSpPr/>
            <p:nvPr/>
          </p:nvSpPr>
          <p:spPr>
            <a:xfrm>
              <a:off x="1642745" y="2739585"/>
              <a:ext cx="88654" cy="3322"/>
            </a:xfrm>
            <a:custGeom>
              <a:avLst/>
              <a:gdLst/>
              <a:ahLst/>
              <a:cxnLst/>
              <a:rect l="l" t="t" r="r" b="b"/>
              <a:pathLst>
                <a:path w="2989" h="112" extrusionOk="0">
                  <a:moveTo>
                    <a:pt x="1" y="0"/>
                  </a:moveTo>
                  <a:lnTo>
                    <a:pt x="1" y="111"/>
                  </a:lnTo>
                  <a:lnTo>
                    <a:pt x="2988" y="111"/>
                  </a:lnTo>
                  <a:lnTo>
                    <a:pt x="298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649;p26">
              <a:extLst>
                <a:ext uri="{FF2B5EF4-FFF2-40B4-BE49-F238E27FC236}">
                  <a16:creationId xmlns:a16="http://schemas.microsoft.com/office/drawing/2014/main" id="{646C14A0-F085-FB4B-A4AB-A0077959F817}"/>
                </a:ext>
              </a:extLst>
            </p:cNvPr>
            <p:cNvSpPr/>
            <p:nvPr/>
          </p:nvSpPr>
          <p:spPr>
            <a:xfrm>
              <a:off x="1642745" y="2712238"/>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650;p26">
              <a:extLst>
                <a:ext uri="{FF2B5EF4-FFF2-40B4-BE49-F238E27FC236}">
                  <a16:creationId xmlns:a16="http://schemas.microsoft.com/office/drawing/2014/main" id="{B976490F-D841-2E41-06AB-F5BBC8EA6166}"/>
                </a:ext>
              </a:extLst>
            </p:cNvPr>
            <p:cNvSpPr/>
            <p:nvPr/>
          </p:nvSpPr>
          <p:spPr>
            <a:xfrm>
              <a:off x="1642745" y="2684891"/>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651;p26">
              <a:extLst>
                <a:ext uri="{FF2B5EF4-FFF2-40B4-BE49-F238E27FC236}">
                  <a16:creationId xmlns:a16="http://schemas.microsoft.com/office/drawing/2014/main" id="{6B47450B-307E-6AF7-AD15-E443DAD90DC0}"/>
                </a:ext>
              </a:extLst>
            </p:cNvPr>
            <p:cNvSpPr/>
            <p:nvPr/>
          </p:nvSpPr>
          <p:spPr>
            <a:xfrm>
              <a:off x="1642745" y="2657545"/>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652;p26">
              <a:extLst>
                <a:ext uri="{FF2B5EF4-FFF2-40B4-BE49-F238E27FC236}">
                  <a16:creationId xmlns:a16="http://schemas.microsoft.com/office/drawing/2014/main" id="{57456CAB-4616-21A6-FE90-B915242200AD}"/>
                </a:ext>
              </a:extLst>
            </p:cNvPr>
            <p:cNvSpPr/>
            <p:nvPr/>
          </p:nvSpPr>
          <p:spPr>
            <a:xfrm>
              <a:off x="1642745" y="2630169"/>
              <a:ext cx="53625" cy="3322"/>
            </a:xfrm>
            <a:custGeom>
              <a:avLst/>
              <a:gdLst/>
              <a:ahLst/>
              <a:cxnLst/>
              <a:rect l="l" t="t" r="r" b="b"/>
              <a:pathLst>
                <a:path w="1808" h="112" extrusionOk="0">
                  <a:moveTo>
                    <a:pt x="1" y="1"/>
                  </a:moveTo>
                  <a:lnTo>
                    <a:pt x="1"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653;p26">
              <a:extLst>
                <a:ext uri="{FF2B5EF4-FFF2-40B4-BE49-F238E27FC236}">
                  <a16:creationId xmlns:a16="http://schemas.microsoft.com/office/drawing/2014/main" id="{F652FC51-7E8C-0DD0-E1B8-9FB2F6A652CC}"/>
                </a:ext>
              </a:extLst>
            </p:cNvPr>
            <p:cNvSpPr/>
            <p:nvPr/>
          </p:nvSpPr>
          <p:spPr>
            <a:xfrm>
              <a:off x="1642745" y="2602822"/>
              <a:ext cx="88654" cy="3322"/>
            </a:xfrm>
            <a:custGeom>
              <a:avLst/>
              <a:gdLst/>
              <a:ahLst/>
              <a:cxnLst/>
              <a:rect l="l" t="t" r="r" b="b"/>
              <a:pathLst>
                <a:path w="2989" h="112" extrusionOk="0">
                  <a:moveTo>
                    <a:pt x="1" y="1"/>
                  </a:moveTo>
                  <a:lnTo>
                    <a:pt x="1" y="111"/>
                  </a:lnTo>
                  <a:lnTo>
                    <a:pt x="2988" y="111"/>
                  </a:lnTo>
                  <a:lnTo>
                    <a:pt x="298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654;p26">
              <a:extLst>
                <a:ext uri="{FF2B5EF4-FFF2-40B4-BE49-F238E27FC236}">
                  <a16:creationId xmlns:a16="http://schemas.microsoft.com/office/drawing/2014/main" id="{9680B20F-A37D-1DF4-71FD-6EF881CD4E5D}"/>
                </a:ext>
              </a:extLst>
            </p:cNvPr>
            <p:cNvSpPr/>
            <p:nvPr/>
          </p:nvSpPr>
          <p:spPr>
            <a:xfrm>
              <a:off x="1642745" y="2575476"/>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655;p26">
              <a:extLst>
                <a:ext uri="{FF2B5EF4-FFF2-40B4-BE49-F238E27FC236}">
                  <a16:creationId xmlns:a16="http://schemas.microsoft.com/office/drawing/2014/main" id="{24DF5635-313C-FCEC-F849-63861F2A4562}"/>
                </a:ext>
              </a:extLst>
            </p:cNvPr>
            <p:cNvSpPr/>
            <p:nvPr/>
          </p:nvSpPr>
          <p:spPr>
            <a:xfrm>
              <a:off x="1642745" y="2548129"/>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656;p26">
              <a:extLst>
                <a:ext uri="{FF2B5EF4-FFF2-40B4-BE49-F238E27FC236}">
                  <a16:creationId xmlns:a16="http://schemas.microsoft.com/office/drawing/2014/main" id="{C7F853CF-C5DB-F42F-759F-1C3A32FA69A8}"/>
                </a:ext>
              </a:extLst>
            </p:cNvPr>
            <p:cNvSpPr/>
            <p:nvPr/>
          </p:nvSpPr>
          <p:spPr>
            <a:xfrm>
              <a:off x="1642745" y="2520783"/>
              <a:ext cx="53625" cy="3322"/>
            </a:xfrm>
            <a:custGeom>
              <a:avLst/>
              <a:gdLst/>
              <a:ahLst/>
              <a:cxnLst/>
              <a:rect l="l" t="t" r="r" b="b"/>
              <a:pathLst>
                <a:path w="1808" h="112"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657;p26">
              <a:extLst>
                <a:ext uri="{FF2B5EF4-FFF2-40B4-BE49-F238E27FC236}">
                  <a16:creationId xmlns:a16="http://schemas.microsoft.com/office/drawing/2014/main" id="{5E0554A1-C453-191C-1D9A-ABC791F1812C}"/>
                </a:ext>
              </a:extLst>
            </p:cNvPr>
            <p:cNvSpPr/>
            <p:nvPr/>
          </p:nvSpPr>
          <p:spPr>
            <a:xfrm>
              <a:off x="1642745" y="2493436"/>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658;p26">
              <a:extLst>
                <a:ext uri="{FF2B5EF4-FFF2-40B4-BE49-F238E27FC236}">
                  <a16:creationId xmlns:a16="http://schemas.microsoft.com/office/drawing/2014/main" id="{1733BBF4-40CC-F13D-73CF-37996F7CFBA1}"/>
                </a:ext>
              </a:extLst>
            </p:cNvPr>
            <p:cNvSpPr/>
            <p:nvPr/>
          </p:nvSpPr>
          <p:spPr>
            <a:xfrm>
              <a:off x="1642745" y="2466090"/>
              <a:ext cx="88654" cy="3292"/>
            </a:xfrm>
            <a:custGeom>
              <a:avLst/>
              <a:gdLst/>
              <a:ahLst/>
              <a:cxnLst/>
              <a:rect l="l" t="t" r="r" b="b"/>
              <a:pathLst>
                <a:path w="2989" h="111" extrusionOk="0">
                  <a:moveTo>
                    <a:pt x="1" y="0"/>
                  </a:moveTo>
                  <a:lnTo>
                    <a:pt x="1" y="111"/>
                  </a:lnTo>
                  <a:lnTo>
                    <a:pt x="2988" y="111"/>
                  </a:lnTo>
                  <a:lnTo>
                    <a:pt x="298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659;p26">
              <a:extLst>
                <a:ext uri="{FF2B5EF4-FFF2-40B4-BE49-F238E27FC236}">
                  <a16:creationId xmlns:a16="http://schemas.microsoft.com/office/drawing/2014/main" id="{949695E6-92E9-C69B-9C19-F01142ECF388}"/>
                </a:ext>
              </a:extLst>
            </p:cNvPr>
            <p:cNvSpPr/>
            <p:nvPr/>
          </p:nvSpPr>
          <p:spPr>
            <a:xfrm>
              <a:off x="1642745" y="2438743"/>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660;p26">
              <a:extLst>
                <a:ext uri="{FF2B5EF4-FFF2-40B4-BE49-F238E27FC236}">
                  <a16:creationId xmlns:a16="http://schemas.microsoft.com/office/drawing/2014/main" id="{3B3FA202-C7B1-BD56-9640-B6B9D837CC7E}"/>
                </a:ext>
              </a:extLst>
            </p:cNvPr>
            <p:cNvSpPr/>
            <p:nvPr/>
          </p:nvSpPr>
          <p:spPr>
            <a:xfrm>
              <a:off x="1642745" y="2411367"/>
              <a:ext cx="53625" cy="3322"/>
            </a:xfrm>
            <a:custGeom>
              <a:avLst/>
              <a:gdLst/>
              <a:ahLst/>
              <a:cxnLst/>
              <a:rect l="l" t="t" r="r" b="b"/>
              <a:pathLst>
                <a:path w="1808" h="112" extrusionOk="0">
                  <a:moveTo>
                    <a:pt x="1" y="1"/>
                  </a:moveTo>
                  <a:lnTo>
                    <a:pt x="1"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661;p26">
              <a:extLst>
                <a:ext uri="{FF2B5EF4-FFF2-40B4-BE49-F238E27FC236}">
                  <a16:creationId xmlns:a16="http://schemas.microsoft.com/office/drawing/2014/main" id="{83989C61-11C9-D12E-2FF2-F95CEA0E629B}"/>
                </a:ext>
              </a:extLst>
            </p:cNvPr>
            <p:cNvSpPr/>
            <p:nvPr/>
          </p:nvSpPr>
          <p:spPr>
            <a:xfrm>
              <a:off x="1642745" y="2384020"/>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662;p26">
              <a:extLst>
                <a:ext uri="{FF2B5EF4-FFF2-40B4-BE49-F238E27FC236}">
                  <a16:creationId xmlns:a16="http://schemas.microsoft.com/office/drawing/2014/main" id="{73EDC479-1B4C-650B-0291-6A56B629ACCC}"/>
                </a:ext>
              </a:extLst>
            </p:cNvPr>
            <p:cNvSpPr/>
            <p:nvPr/>
          </p:nvSpPr>
          <p:spPr>
            <a:xfrm>
              <a:off x="1642745" y="2356674"/>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663;p26">
              <a:extLst>
                <a:ext uri="{FF2B5EF4-FFF2-40B4-BE49-F238E27FC236}">
                  <a16:creationId xmlns:a16="http://schemas.microsoft.com/office/drawing/2014/main" id="{F6785379-AA6D-DFEE-1FED-FD69BF5FC25B}"/>
                </a:ext>
              </a:extLst>
            </p:cNvPr>
            <p:cNvSpPr/>
            <p:nvPr/>
          </p:nvSpPr>
          <p:spPr>
            <a:xfrm>
              <a:off x="1642745" y="2329327"/>
              <a:ext cx="88654" cy="3322"/>
            </a:xfrm>
            <a:custGeom>
              <a:avLst/>
              <a:gdLst/>
              <a:ahLst/>
              <a:cxnLst/>
              <a:rect l="l" t="t" r="r" b="b"/>
              <a:pathLst>
                <a:path w="2989" h="112" extrusionOk="0">
                  <a:moveTo>
                    <a:pt x="1" y="1"/>
                  </a:moveTo>
                  <a:lnTo>
                    <a:pt x="1" y="111"/>
                  </a:lnTo>
                  <a:lnTo>
                    <a:pt x="2988" y="111"/>
                  </a:lnTo>
                  <a:lnTo>
                    <a:pt x="298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664;p26">
              <a:extLst>
                <a:ext uri="{FF2B5EF4-FFF2-40B4-BE49-F238E27FC236}">
                  <a16:creationId xmlns:a16="http://schemas.microsoft.com/office/drawing/2014/main" id="{6AADD7EA-7C91-7790-2C15-E80D10D2F5AA}"/>
                </a:ext>
              </a:extLst>
            </p:cNvPr>
            <p:cNvSpPr/>
            <p:nvPr/>
          </p:nvSpPr>
          <p:spPr>
            <a:xfrm>
              <a:off x="1642745" y="2301981"/>
              <a:ext cx="53625" cy="3322"/>
            </a:xfrm>
            <a:custGeom>
              <a:avLst/>
              <a:gdLst/>
              <a:ahLst/>
              <a:cxnLst/>
              <a:rect l="l" t="t" r="r" b="b"/>
              <a:pathLst>
                <a:path w="1808" h="112"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665;p26">
              <a:extLst>
                <a:ext uri="{FF2B5EF4-FFF2-40B4-BE49-F238E27FC236}">
                  <a16:creationId xmlns:a16="http://schemas.microsoft.com/office/drawing/2014/main" id="{8DD8D828-80FC-08B6-4445-C7682E27D455}"/>
                </a:ext>
              </a:extLst>
            </p:cNvPr>
            <p:cNvSpPr/>
            <p:nvPr/>
          </p:nvSpPr>
          <p:spPr>
            <a:xfrm>
              <a:off x="1642745" y="2274634"/>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666;p26">
              <a:extLst>
                <a:ext uri="{FF2B5EF4-FFF2-40B4-BE49-F238E27FC236}">
                  <a16:creationId xmlns:a16="http://schemas.microsoft.com/office/drawing/2014/main" id="{14E116DB-68A7-CC3B-92CE-408B3C0F6093}"/>
                </a:ext>
              </a:extLst>
            </p:cNvPr>
            <p:cNvSpPr/>
            <p:nvPr/>
          </p:nvSpPr>
          <p:spPr>
            <a:xfrm>
              <a:off x="1642745" y="2247288"/>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667;p26">
              <a:extLst>
                <a:ext uri="{FF2B5EF4-FFF2-40B4-BE49-F238E27FC236}">
                  <a16:creationId xmlns:a16="http://schemas.microsoft.com/office/drawing/2014/main" id="{437889D7-C300-5C43-E5CA-76F5251C9DFC}"/>
                </a:ext>
              </a:extLst>
            </p:cNvPr>
            <p:cNvSpPr/>
            <p:nvPr/>
          </p:nvSpPr>
          <p:spPr>
            <a:xfrm>
              <a:off x="1642745" y="2219912"/>
              <a:ext cx="53625" cy="3322"/>
            </a:xfrm>
            <a:custGeom>
              <a:avLst/>
              <a:gdLst/>
              <a:ahLst/>
              <a:cxnLst/>
              <a:rect l="l" t="t" r="r" b="b"/>
              <a:pathLst>
                <a:path w="1808" h="112" extrusionOk="0">
                  <a:moveTo>
                    <a:pt x="1" y="1"/>
                  </a:moveTo>
                  <a:lnTo>
                    <a:pt x="1"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668;p26">
              <a:extLst>
                <a:ext uri="{FF2B5EF4-FFF2-40B4-BE49-F238E27FC236}">
                  <a16:creationId xmlns:a16="http://schemas.microsoft.com/office/drawing/2014/main" id="{DC9C167E-A715-042B-CEF6-8BD602651BA3}"/>
                </a:ext>
              </a:extLst>
            </p:cNvPr>
            <p:cNvSpPr/>
            <p:nvPr/>
          </p:nvSpPr>
          <p:spPr>
            <a:xfrm>
              <a:off x="1642745" y="2192565"/>
              <a:ext cx="88654" cy="3322"/>
            </a:xfrm>
            <a:custGeom>
              <a:avLst/>
              <a:gdLst/>
              <a:ahLst/>
              <a:cxnLst/>
              <a:rect l="l" t="t" r="r" b="b"/>
              <a:pathLst>
                <a:path w="2989" h="112" extrusionOk="0">
                  <a:moveTo>
                    <a:pt x="1" y="1"/>
                  </a:moveTo>
                  <a:lnTo>
                    <a:pt x="1" y="112"/>
                  </a:lnTo>
                  <a:lnTo>
                    <a:pt x="2988" y="112"/>
                  </a:lnTo>
                  <a:lnTo>
                    <a:pt x="298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669;p26">
              <a:extLst>
                <a:ext uri="{FF2B5EF4-FFF2-40B4-BE49-F238E27FC236}">
                  <a16:creationId xmlns:a16="http://schemas.microsoft.com/office/drawing/2014/main" id="{173D87DB-F542-F553-69B5-8C68AA93017F}"/>
                </a:ext>
              </a:extLst>
            </p:cNvPr>
            <p:cNvSpPr/>
            <p:nvPr/>
          </p:nvSpPr>
          <p:spPr>
            <a:xfrm>
              <a:off x="1642745" y="2165219"/>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670;p26">
              <a:extLst>
                <a:ext uri="{FF2B5EF4-FFF2-40B4-BE49-F238E27FC236}">
                  <a16:creationId xmlns:a16="http://schemas.microsoft.com/office/drawing/2014/main" id="{D213F7C4-6D77-4CD8-8EA4-18F4B5697164}"/>
                </a:ext>
              </a:extLst>
            </p:cNvPr>
            <p:cNvSpPr/>
            <p:nvPr/>
          </p:nvSpPr>
          <p:spPr>
            <a:xfrm>
              <a:off x="1642745" y="2137872"/>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671;p26">
              <a:extLst>
                <a:ext uri="{FF2B5EF4-FFF2-40B4-BE49-F238E27FC236}">
                  <a16:creationId xmlns:a16="http://schemas.microsoft.com/office/drawing/2014/main" id="{9AE0B872-7BE4-3D20-9BC3-3F25B251998C}"/>
                </a:ext>
              </a:extLst>
            </p:cNvPr>
            <p:cNvSpPr/>
            <p:nvPr/>
          </p:nvSpPr>
          <p:spPr>
            <a:xfrm>
              <a:off x="1642745" y="2110526"/>
              <a:ext cx="53625" cy="3322"/>
            </a:xfrm>
            <a:custGeom>
              <a:avLst/>
              <a:gdLst/>
              <a:ahLst/>
              <a:cxnLst/>
              <a:rect l="l" t="t" r="r" b="b"/>
              <a:pathLst>
                <a:path w="1808" h="112"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672;p26">
              <a:extLst>
                <a:ext uri="{FF2B5EF4-FFF2-40B4-BE49-F238E27FC236}">
                  <a16:creationId xmlns:a16="http://schemas.microsoft.com/office/drawing/2014/main" id="{3D75DEEA-B503-BB1F-0865-F8FE147C4539}"/>
                </a:ext>
              </a:extLst>
            </p:cNvPr>
            <p:cNvSpPr/>
            <p:nvPr/>
          </p:nvSpPr>
          <p:spPr>
            <a:xfrm>
              <a:off x="1642745" y="2083179"/>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673;p26">
              <a:extLst>
                <a:ext uri="{FF2B5EF4-FFF2-40B4-BE49-F238E27FC236}">
                  <a16:creationId xmlns:a16="http://schemas.microsoft.com/office/drawing/2014/main" id="{16FEF82E-83C1-497E-B4A2-410EB46BF02A}"/>
                </a:ext>
              </a:extLst>
            </p:cNvPr>
            <p:cNvSpPr/>
            <p:nvPr/>
          </p:nvSpPr>
          <p:spPr>
            <a:xfrm>
              <a:off x="1642745" y="2055833"/>
              <a:ext cx="88654" cy="3292"/>
            </a:xfrm>
            <a:custGeom>
              <a:avLst/>
              <a:gdLst/>
              <a:ahLst/>
              <a:cxnLst/>
              <a:rect l="l" t="t" r="r" b="b"/>
              <a:pathLst>
                <a:path w="2989" h="111" extrusionOk="0">
                  <a:moveTo>
                    <a:pt x="1" y="0"/>
                  </a:moveTo>
                  <a:lnTo>
                    <a:pt x="1" y="111"/>
                  </a:lnTo>
                  <a:lnTo>
                    <a:pt x="2988" y="111"/>
                  </a:lnTo>
                  <a:lnTo>
                    <a:pt x="298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674;p26">
              <a:extLst>
                <a:ext uri="{FF2B5EF4-FFF2-40B4-BE49-F238E27FC236}">
                  <a16:creationId xmlns:a16="http://schemas.microsoft.com/office/drawing/2014/main" id="{21E61F42-9FF4-8217-675A-0989C569C296}"/>
                </a:ext>
              </a:extLst>
            </p:cNvPr>
            <p:cNvSpPr/>
            <p:nvPr/>
          </p:nvSpPr>
          <p:spPr>
            <a:xfrm>
              <a:off x="1642745" y="2028486"/>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675;p26">
              <a:extLst>
                <a:ext uri="{FF2B5EF4-FFF2-40B4-BE49-F238E27FC236}">
                  <a16:creationId xmlns:a16="http://schemas.microsoft.com/office/drawing/2014/main" id="{1B6020D9-5074-FA98-E53D-038F793B1144}"/>
                </a:ext>
              </a:extLst>
            </p:cNvPr>
            <p:cNvSpPr/>
            <p:nvPr/>
          </p:nvSpPr>
          <p:spPr>
            <a:xfrm>
              <a:off x="1642745" y="2001110"/>
              <a:ext cx="53625" cy="3322"/>
            </a:xfrm>
            <a:custGeom>
              <a:avLst/>
              <a:gdLst/>
              <a:ahLst/>
              <a:cxnLst/>
              <a:rect l="l" t="t" r="r" b="b"/>
              <a:pathLst>
                <a:path w="1808" h="112" extrusionOk="0">
                  <a:moveTo>
                    <a:pt x="1" y="1"/>
                  </a:moveTo>
                  <a:lnTo>
                    <a:pt x="1"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676;p26">
              <a:extLst>
                <a:ext uri="{FF2B5EF4-FFF2-40B4-BE49-F238E27FC236}">
                  <a16:creationId xmlns:a16="http://schemas.microsoft.com/office/drawing/2014/main" id="{CF95AC18-23F6-124C-BAED-531067B86A6B}"/>
                </a:ext>
              </a:extLst>
            </p:cNvPr>
            <p:cNvSpPr/>
            <p:nvPr/>
          </p:nvSpPr>
          <p:spPr>
            <a:xfrm>
              <a:off x="1642745" y="1973763"/>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677;p26">
              <a:extLst>
                <a:ext uri="{FF2B5EF4-FFF2-40B4-BE49-F238E27FC236}">
                  <a16:creationId xmlns:a16="http://schemas.microsoft.com/office/drawing/2014/main" id="{92690E9C-A286-39DB-9FDD-4D1A3FC5B09C}"/>
                </a:ext>
              </a:extLst>
            </p:cNvPr>
            <p:cNvSpPr/>
            <p:nvPr/>
          </p:nvSpPr>
          <p:spPr>
            <a:xfrm>
              <a:off x="1642745" y="1946417"/>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678;p26">
              <a:extLst>
                <a:ext uri="{FF2B5EF4-FFF2-40B4-BE49-F238E27FC236}">
                  <a16:creationId xmlns:a16="http://schemas.microsoft.com/office/drawing/2014/main" id="{07C9930A-A4BA-8EC6-37A2-2A01B4802D91}"/>
                </a:ext>
              </a:extLst>
            </p:cNvPr>
            <p:cNvSpPr/>
            <p:nvPr/>
          </p:nvSpPr>
          <p:spPr>
            <a:xfrm>
              <a:off x="1642745" y="1919070"/>
              <a:ext cx="88654" cy="3322"/>
            </a:xfrm>
            <a:custGeom>
              <a:avLst/>
              <a:gdLst/>
              <a:ahLst/>
              <a:cxnLst/>
              <a:rect l="l" t="t" r="r" b="b"/>
              <a:pathLst>
                <a:path w="2989" h="112" extrusionOk="0">
                  <a:moveTo>
                    <a:pt x="1" y="1"/>
                  </a:moveTo>
                  <a:lnTo>
                    <a:pt x="1" y="111"/>
                  </a:lnTo>
                  <a:lnTo>
                    <a:pt x="2988" y="111"/>
                  </a:lnTo>
                  <a:lnTo>
                    <a:pt x="298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679;p26">
              <a:extLst>
                <a:ext uri="{FF2B5EF4-FFF2-40B4-BE49-F238E27FC236}">
                  <a16:creationId xmlns:a16="http://schemas.microsoft.com/office/drawing/2014/main" id="{247E2F5E-1F33-C479-4335-8FE47FA2C44D}"/>
                </a:ext>
              </a:extLst>
            </p:cNvPr>
            <p:cNvSpPr/>
            <p:nvPr/>
          </p:nvSpPr>
          <p:spPr>
            <a:xfrm>
              <a:off x="1642745" y="1891724"/>
              <a:ext cx="53625" cy="3322"/>
            </a:xfrm>
            <a:custGeom>
              <a:avLst/>
              <a:gdLst/>
              <a:ahLst/>
              <a:cxnLst/>
              <a:rect l="l" t="t" r="r" b="b"/>
              <a:pathLst>
                <a:path w="1808" h="112"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680;p26">
              <a:extLst>
                <a:ext uri="{FF2B5EF4-FFF2-40B4-BE49-F238E27FC236}">
                  <a16:creationId xmlns:a16="http://schemas.microsoft.com/office/drawing/2014/main" id="{5E6471E0-2512-7287-2E2E-7118E7CA0C88}"/>
                </a:ext>
              </a:extLst>
            </p:cNvPr>
            <p:cNvSpPr/>
            <p:nvPr/>
          </p:nvSpPr>
          <p:spPr>
            <a:xfrm>
              <a:off x="1642745" y="1864377"/>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681;p26">
              <a:extLst>
                <a:ext uri="{FF2B5EF4-FFF2-40B4-BE49-F238E27FC236}">
                  <a16:creationId xmlns:a16="http://schemas.microsoft.com/office/drawing/2014/main" id="{918F69C9-9A33-F2C4-0D1B-4C5BDD3BDC2E}"/>
                </a:ext>
              </a:extLst>
            </p:cNvPr>
            <p:cNvSpPr/>
            <p:nvPr/>
          </p:nvSpPr>
          <p:spPr>
            <a:xfrm>
              <a:off x="1642745" y="1837031"/>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682;p26">
              <a:extLst>
                <a:ext uri="{FF2B5EF4-FFF2-40B4-BE49-F238E27FC236}">
                  <a16:creationId xmlns:a16="http://schemas.microsoft.com/office/drawing/2014/main" id="{44B70421-EADA-2427-3CD5-AB0118B5C5AA}"/>
                </a:ext>
              </a:extLst>
            </p:cNvPr>
            <p:cNvSpPr/>
            <p:nvPr/>
          </p:nvSpPr>
          <p:spPr>
            <a:xfrm>
              <a:off x="1642745" y="1809684"/>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683;p26">
              <a:extLst>
                <a:ext uri="{FF2B5EF4-FFF2-40B4-BE49-F238E27FC236}">
                  <a16:creationId xmlns:a16="http://schemas.microsoft.com/office/drawing/2014/main" id="{2BB81491-A975-86B7-3804-E91E8A67E5A5}"/>
                </a:ext>
              </a:extLst>
            </p:cNvPr>
            <p:cNvSpPr/>
            <p:nvPr/>
          </p:nvSpPr>
          <p:spPr>
            <a:xfrm>
              <a:off x="1642745" y="1782308"/>
              <a:ext cx="88654" cy="3322"/>
            </a:xfrm>
            <a:custGeom>
              <a:avLst/>
              <a:gdLst/>
              <a:ahLst/>
              <a:cxnLst/>
              <a:rect l="l" t="t" r="r" b="b"/>
              <a:pathLst>
                <a:path w="2989" h="112" extrusionOk="0">
                  <a:moveTo>
                    <a:pt x="1" y="1"/>
                  </a:moveTo>
                  <a:lnTo>
                    <a:pt x="1" y="112"/>
                  </a:lnTo>
                  <a:lnTo>
                    <a:pt x="2988" y="112"/>
                  </a:lnTo>
                  <a:lnTo>
                    <a:pt x="298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684;p26">
              <a:extLst>
                <a:ext uri="{FF2B5EF4-FFF2-40B4-BE49-F238E27FC236}">
                  <a16:creationId xmlns:a16="http://schemas.microsoft.com/office/drawing/2014/main" id="{737591E1-7955-BF57-DFFB-5769E7B18557}"/>
                </a:ext>
              </a:extLst>
            </p:cNvPr>
            <p:cNvSpPr/>
            <p:nvPr/>
          </p:nvSpPr>
          <p:spPr>
            <a:xfrm>
              <a:off x="1642745" y="1754962"/>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685;p26">
              <a:extLst>
                <a:ext uri="{FF2B5EF4-FFF2-40B4-BE49-F238E27FC236}">
                  <a16:creationId xmlns:a16="http://schemas.microsoft.com/office/drawing/2014/main" id="{C4589240-D9FC-69FB-077F-588350370503}"/>
                </a:ext>
              </a:extLst>
            </p:cNvPr>
            <p:cNvSpPr/>
            <p:nvPr/>
          </p:nvSpPr>
          <p:spPr>
            <a:xfrm>
              <a:off x="1642745" y="1727615"/>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686;p26">
              <a:extLst>
                <a:ext uri="{FF2B5EF4-FFF2-40B4-BE49-F238E27FC236}">
                  <a16:creationId xmlns:a16="http://schemas.microsoft.com/office/drawing/2014/main" id="{DC8C0451-6880-376E-6EE0-C6EAC9999F00}"/>
                </a:ext>
              </a:extLst>
            </p:cNvPr>
            <p:cNvSpPr/>
            <p:nvPr/>
          </p:nvSpPr>
          <p:spPr>
            <a:xfrm>
              <a:off x="1642745" y="1700268"/>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687;p26">
              <a:extLst>
                <a:ext uri="{FF2B5EF4-FFF2-40B4-BE49-F238E27FC236}">
                  <a16:creationId xmlns:a16="http://schemas.microsoft.com/office/drawing/2014/main" id="{393661DD-3188-9C94-5063-AF41CC4E4514}"/>
                </a:ext>
              </a:extLst>
            </p:cNvPr>
            <p:cNvSpPr/>
            <p:nvPr/>
          </p:nvSpPr>
          <p:spPr>
            <a:xfrm>
              <a:off x="1642745" y="1672922"/>
              <a:ext cx="53625" cy="3322"/>
            </a:xfrm>
            <a:custGeom>
              <a:avLst/>
              <a:gdLst/>
              <a:ahLst/>
              <a:cxnLst/>
              <a:rect l="l" t="t" r="r" b="b"/>
              <a:pathLst>
                <a:path w="1808" h="112"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688;p26">
              <a:extLst>
                <a:ext uri="{FF2B5EF4-FFF2-40B4-BE49-F238E27FC236}">
                  <a16:creationId xmlns:a16="http://schemas.microsoft.com/office/drawing/2014/main" id="{586BAFE0-EFF3-15AC-E98B-C86936C2FA24}"/>
                </a:ext>
              </a:extLst>
            </p:cNvPr>
            <p:cNvSpPr/>
            <p:nvPr/>
          </p:nvSpPr>
          <p:spPr>
            <a:xfrm>
              <a:off x="1642745" y="1645575"/>
              <a:ext cx="88654" cy="3292"/>
            </a:xfrm>
            <a:custGeom>
              <a:avLst/>
              <a:gdLst/>
              <a:ahLst/>
              <a:cxnLst/>
              <a:rect l="l" t="t" r="r" b="b"/>
              <a:pathLst>
                <a:path w="2989" h="111" extrusionOk="0">
                  <a:moveTo>
                    <a:pt x="1" y="0"/>
                  </a:moveTo>
                  <a:lnTo>
                    <a:pt x="1" y="111"/>
                  </a:lnTo>
                  <a:lnTo>
                    <a:pt x="2988" y="111"/>
                  </a:lnTo>
                  <a:lnTo>
                    <a:pt x="298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689;p26">
              <a:extLst>
                <a:ext uri="{FF2B5EF4-FFF2-40B4-BE49-F238E27FC236}">
                  <a16:creationId xmlns:a16="http://schemas.microsoft.com/office/drawing/2014/main" id="{335F7B09-84AE-654E-6746-720CD12F5D45}"/>
                </a:ext>
              </a:extLst>
            </p:cNvPr>
            <p:cNvSpPr/>
            <p:nvPr/>
          </p:nvSpPr>
          <p:spPr>
            <a:xfrm>
              <a:off x="1642745" y="1618229"/>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690;p26">
              <a:extLst>
                <a:ext uri="{FF2B5EF4-FFF2-40B4-BE49-F238E27FC236}">
                  <a16:creationId xmlns:a16="http://schemas.microsoft.com/office/drawing/2014/main" id="{D1F4F8DD-CBDF-A713-0704-D26D9C8427D3}"/>
                </a:ext>
              </a:extLst>
            </p:cNvPr>
            <p:cNvSpPr/>
            <p:nvPr/>
          </p:nvSpPr>
          <p:spPr>
            <a:xfrm>
              <a:off x="1642745" y="1590882"/>
              <a:ext cx="53625" cy="3292"/>
            </a:xfrm>
            <a:custGeom>
              <a:avLst/>
              <a:gdLst/>
              <a:ahLst/>
              <a:cxnLst/>
              <a:rect l="l" t="t" r="r" b="b"/>
              <a:pathLst>
                <a:path w="1808" h="111" extrusionOk="0">
                  <a:moveTo>
                    <a:pt x="1" y="0"/>
                  </a:moveTo>
                  <a:lnTo>
                    <a:pt x="1"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691;p26">
              <a:extLst>
                <a:ext uri="{FF2B5EF4-FFF2-40B4-BE49-F238E27FC236}">
                  <a16:creationId xmlns:a16="http://schemas.microsoft.com/office/drawing/2014/main" id="{C5D89923-F656-C585-24F0-63F849C591BC}"/>
                </a:ext>
              </a:extLst>
            </p:cNvPr>
            <p:cNvSpPr/>
            <p:nvPr/>
          </p:nvSpPr>
          <p:spPr>
            <a:xfrm>
              <a:off x="1642745" y="1563506"/>
              <a:ext cx="53625" cy="3322"/>
            </a:xfrm>
            <a:custGeom>
              <a:avLst/>
              <a:gdLst/>
              <a:ahLst/>
              <a:cxnLst/>
              <a:rect l="l" t="t" r="r" b="b"/>
              <a:pathLst>
                <a:path w="1808" h="112" extrusionOk="0">
                  <a:moveTo>
                    <a:pt x="1" y="1"/>
                  </a:moveTo>
                  <a:lnTo>
                    <a:pt x="1"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692;p26">
              <a:extLst>
                <a:ext uri="{FF2B5EF4-FFF2-40B4-BE49-F238E27FC236}">
                  <a16:creationId xmlns:a16="http://schemas.microsoft.com/office/drawing/2014/main" id="{28F43D86-3D04-1B96-E778-773CD9341213}"/>
                </a:ext>
              </a:extLst>
            </p:cNvPr>
            <p:cNvSpPr/>
            <p:nvPr/>
          </p:nvSpPr>
          <p:spPr>
            <a:xfrm>
              <a:off x="1642745" y="1536160"/>
              <a:ext cx="53625" cy="3322"/>
            </a:xfrm>
            <a:custGeom>
              <a:avLst/>
              <a:gdLst/>
              <a:ahLst/>
              <a:cxnLst/>
              <a:rect l="l" t="t" r="r" b="b"/>
              <a:pathLst>
                <a:path w="1808" h="112" extrusionOk="0">
                  <a:moveTo>
                    <a:pt x="1" y="1"/>
                  </a:moveTo>
                  <a:lnTo>
                    <a:pt x="1"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693;p26">
              <a:extLst>
                <a:ext uri="{FF2B5EF4-FFF2-40B4-BE49-F238E27FC236}">
                  <a16:creationId xmlns:a16="http://schemas.microsoft.com/office/drawing/2014/main" id="{8BD4E6AD-6C49-86DF-D161-7C8196846DE2}"/>
                </a:ext>
              </a:extLst>
            </p:cNvPr>
            <p:cNvSpPr/>
            <p:nvPr/>
          </p:nvSpPr>
          <p:spPr>
            <a:xfrm>
              <a:off x="1513665" y="1536160"/>
              <a:ext cx="87527" cy="3322"/>
            </a:xfrm>
            <a:custGeom>
              <a:avLst/>
              <a:gdLst/>
              <a:ahLst/>
              <a:cxnLst/>
              <a:rect l="l" t="t" r="r" b="b"/>
              <a:pathLst>
                <a:path w="2951" h="112" extrusionOk="0">
                  <a:moveTo>
                    <a:pt x="0" y="1"/>
                  </a:moveTo>
                  <a:lnTo>
                    <a:pt x="0" y="111"/>
                  </a:lnTo>
                  <a:lnTo>
                    <a:pt x="2951" y="111"/>
                  </a:lnTo>
                  <a:lnTo>
                    <a:pt x="2951"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694;p26">
              <a:extLst>
                <a:ext uri="{FF2B5EF4-FFF2-40B4-BE49-F238E27FC236}">
                  <a16:creationId xmlns:a16="http://schemas.microsoft.com/office/drawing/2014/main" id="{2C8E3018-426A-37C2-9879-1D842528F2C6}"/>
                </a:ext>
              </a:extLst>
            </p:cNvPr>
            <p:cNvSpPr/>
            <p:nvPr/>
          </p:nvSpPr>
          <p:spPr>
            <a:xfrm>
              <a:off x="1547566" y="1563506"/>
              <a:ext cx="53625" cy="3322"/>
            </a:xfrm>
            <a:custGeom>
              <a:avLst/>
              <a:gdLst/>
              <a:ahLst/>
              <a:cxnLst/>
              <a:rect l="l" t="t" r="r" b="b"/>
              <a:pathLst>
                <a:path w="1808" h="112" extrusionOk="0">
                  <a:moveTo>
                    <a:pt x="0" y="1"/>
                  </a:moveTo>
                  <a:lnTo>
                    <a:pt x="0"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695;p26">
              <a:extLst>
                <a:ext uri="{FF2B5EF4-FFF2-40B4-BE49-F238E27FC236}">
                  <a16:creationId xmlns:a16="http://schemas.microsoft.com/office/drawing/2014/main" id="{70D020F8-562D-1515-D5D3-0F9E4335E481}"/>
                </a:ext>
              </a:extLst>
            </p:cNvPr>
            <p:cNvSpPr/>
            <p:nvPr/>
          </p:nvSpPr>
          <p:spPr>
            <a:xfrm>
              <a:off x="1547566" y="1590882"/>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696;p26">
              <a:extLst>
                <a:ext uri="{FF2B5EF4-FFF2-40B4-BE49-F238E27FC236}">
                  <a16:creationId xmlns:a16="http://schemas.microsoft.com/office/drawing/2014/main" id="{D898CD0F-AF0C-1760-9047-7CE39D80E1C2}"/>
                </a:ext>
              </a:extLst>
            </p:cNvPr>
            <p:cNvSpPr/>
            <p:nvPr/>
          </p:nvSpPr>
          <p:spPr>
            <a:xfrm>
              <a:off x="1547566" y="1618229"/>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697;p26">
              <a:extLst>
                <a:ext uri="{FF2B5EF4-FFF2-40B4-BE49-F238E27FC236}">
                  <a16:creationId xmlns:a16="http://schemas.microsoft.com/office/drawing/2014/main" id="{C16F73D8-7AE2-855F-1BA6-1BBAF2523634}"/>
                </a:ext>
              </a:extLst>
            </p:cNvPr>
            <p:cNvSpPr/>
            <p:nvPr/>
          </p:nvSpPr>
          <p:spPr>
            <a:xfrm>
              <a:off x="1547566" y="1645575"/>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698;p26">
              <a:extLst>
                <a:ext uri="{FF2B5EF4-FFF2-40B4-BE49-F238E27FC236}">
                  <a16:creationId xmlns:a16="http://schemas.microsoft.com/office/drawing/2014/main" id="{DCF146AE-D741-D536-154A-6064DA72E53A}"/>
                </a:ext>
              </a:extLst>
            </p:cNvPr>
            <p:cNvSpPr/>
            <p:nvPr/>
          </p:nvSpPr>
          <p:spPr>
            <a:xfrm>
              <a:off x="1513665" y="1672922"/>
              <a:ext cx="87527" cy="3322"/>
            </a:xfrm>
            <a:custGeom>
              <a:avLst/>
              <a:gdLst/>
              <a:ahLst/>
              <a:cxnLst/>
              <a:rect l="l" t="t" r="r" b="b"/>
              <a:pathLst>
                <a:path w="2951" h="112" extrusionOk="0">
                  <a:moveTo>
                    <a:pt x="0" y="0"/>
                  </a:moveTo>
                  <a:lnTo>
                    <a:pt x="0" y="111"/>
                  </a:lnTo>
                  <a:lnTo>
                    <a:pt x="2951" y="111"/>
                  </a:lnTo>
                  <a:lnTo>
                    <a:pt x="2951"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699;p26">
              <a:extLst>
                <a:ext uri="{FF2B5EF4-FFF2-40B4-BE49-F238E27FC236}">
                  <a16:creationId xmlns:a16="http://schemas.microsoft.com/office/drawing/2014/main" id="{0F1E788D-D474-8AF2-5BC3-8CBA7E288341}"/>
                </a:ext>
              </a:extLst>
            </p:cNvPr>
            <p:cNvSpPr/>
            <p:nvPr/>
          </p:nvSpPr>
          <p:spPr>
            <a:xfrm>
              <a:off x="1547566" y="1700268"/>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700;p26">
              <a:extLst>
                <a:ext uri="{FF2B5EF4-FFF2-40B4-BE49-F238E27FC236}">
                  <a16:creationId xmlns:a16="http://schemas.microsoft.com/office/drawing/2014/main" id="{10F7B0C2-77F2-D5CF-C54C-2FAC2903A289}"/>
                </a:ext>
              </a:extLst>
            </p:cNvPr>
            <p:cNvSpPr/>
            <p:nvPr/>
          </p:nvSpPr>
          <p:spPr>
            <a:xfrm>
              <a:off x="1547566" y="1727615"/>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701;p26">
              <a:extLst>
                <a:ext uri="{FF2B5EF4-FFF2-40B4-BE49-F238E27FC236}">
                  <a16:creationId xmlns:a16="http://schemas.microsoft.com/office/drawing/2014/main" id="{79ADAB52-1DDA-5098-26F3-D67D6B4DDE5D}"/>
                </a:ext>
              </a:extLst>
            </p:cNvPr>
            <p:cNvSpPr/>
            <p:nvPr/>
          </p:nvSpPr>
          <p:spPr>
            <a:xfrm>
              <a:off x="1547566" y="1754962"/>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702;p26">
              <a:extLst>
                <a:ext uri="{FF2B5EF4-FFF2-40B4-BE49-F238E27FC236}">
                  <a16:creationId xmlns:a16="http://schemas.microsoft.com/office/drawing/2014/main" id="{3E8FAAED-23A9-462D-DEB0-7A2A87C271D9}"/>
                </a:ext>
              </a:extLst>
            </p:cNvPr>
            <p:cNvSpPr/>
            <p:nvPr/>
          </p:nvSpPr>
          <p:spPr>
            <a:xfrm>
              <a:off x="1547566" y="1782308"/>
              <a:ext cx="53625" cy="3322"/>
            </a:xfrm>
            <a:custGeom>
              <a:avLst/>
              <a:gdLst/>
              <a:ahLst/>
              <a:cxnLst/>
              <a:rect l="l" t="t" r="r" b="b"/>
              <a:pathLst>
                <a:path w="1808" h="112" extrusionOk="0">
                  <a:moveTo>
                    <a:pt x="0" y="1"/>
                  </a:moveTo>
                  <a:lnTo>
                    <a:pt x="0"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703;p26">
              <a:extLst>
                <a:ext uri="{FF2B5EF4-FFF2-40B4-BE49-F238E27FC236}">
                  <a16:creationId xmlns:a16="http://schemas.microsoft.com/office/drawing/2014/main" id="{8AD55907-0CCA-4664-C55E-7E89A8134594}"/>
                </a:ext>
              </a:extLst>
            </p:cNvPr>
            <p:cNvSpPr/>
            <p:nvPr/>
          </p:nvSpPr>
          <p:spPr>
            <a:xfrm>
              <a:off x="1513665" y="1809684"/>
              <a:ext cx="87527" cy="3292"/>
            </a:xfrm>
            <a:custGeom>
              <a:avLst/>
              <a:gdLst/>
              <a:ahLst/>
              <a:cxnLst/>
              <a:rect l="l" t="t" r="r" b="b"/>
              <a:pathLst>
                <a:path w="2951" h="111" extrusionOk="0">
                  <a:moveTo>
                    <a:pt x="0" y="0"/>
                  </a:moveTo>
                  <a:lnTo>
                    <a:pt x="0" y="111"/>
                  </a:lnTo>
                  <a:lnTo>
                    <a:pt x="2951" y="111"/>
                  </a:lnTo>
                  <a:lnTo>
                    <a:pt x="2951"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704;p26">
              <a:extLst>
                <a:ext uri="{FF2B5EF4-FFF2-40B4-BE49-F238E27FC236}">
                  <a16:creationId xmlns:a16="http://schemas.microsoft.com/office/drawing/2014/main" id="{F0EE7D2E-08F1-B601-7542-1971AF70E4DA}"/>
                </a:ext>
              </a:extLst>
            </p:cNvPr>
            <p:cNvSpPr/>
            <p:nvPr/>
          </p:nvSpPr>
          <p:spPr>
            <a:xfrm>
              <a:off x="1547566" y="1837031"/>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705;p26">
              <a:extLst>
                <a:ext uri="{FF2B5EF4-FFF2-40B4-BE49-F238E27FC236}">
                  <a16:creationId xmlns:a16="http://schemas.microsoft.com/office/drawing/2014/main" id="{516AA3FA-19ED-3C42-73DD-EDE4D0F0C413}"/>
                </a:ext>
              </a:extLst>
            </p:cNvPr>
            <p:cNvSpPr/>
            <p:nvPr/>
          </p:nvSpPr>
          <p:spPr>
            <a:xfrm>
              <a:off x="1547566" y="1864377"/>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706;p26">
              <a:extLst>
                <a:ext uri="{FF2B5EF4-FFF2-40B4-BE49-F238E27FC236}">
                  <a16:creationId xmlns:a16="http://schemas.microsoft.com/office/drawing/2014/main" id="{80AE1A7C-1351-9DEC-48C6-6106D5458705}"/>
                </a:ext>
              </a:extLst>
            </p:cNvPr>
            <p:cNvSpPr/>
            <p:nvPr/>
          </p:nvSpPr>
          <p:spPr>
            <a:xfrm>
              <a:off x="1547566" y="1891724"/>
              <a:ext cx="53625" cy="3322"/>
            </a:xfrm>
            <a:custGeom>
              <a:avLst/>
              <a:gdLst/>
              <a:ahLst/>
              <a:cxnLst/>
              <a:rect l="l" t="t" r="r" b="b"/>
              <a:pathLst>
                <a:path w="1808" h="112"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707;p26">
              <a:extLst>
                <a:ext uri="{FF2B5EF4-FFF2-40B4-BE49-F238E27FC236}">
                  <a16:creationId xmlns:a16="http://schemas.microsoft.com/office/drawing/2014/main" id="{36A3F284-A650-C765-8802-72FF037350BD}"/>
                </a:ext>
              </a:extLst>
            </p:cNvPr>
            <p:cNvSpPr/>
            <p:nvPr/>
          </p:nvSpPr>
          <p:spPr>
            <a:xfrm>
              <a:off x="1547566" y="1919070"/>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708;p26">
              <a:extLst>
                <a:ext uri="{FF2B5EF4-FFF2-40B4-BE49-F238E27FC236}">
                  <a16:creationId xmlns:a16="http://schemas.microsoft.com/office/drawing/2014/main" id="{FC9A72B2-6266-8079-640C-0392E3B8B8F9}"/>
                </a:ext>
              </a:extLst>
            </p:cNvPr>
            <p:cNvSpPr/>
            <p:nvPr/>
          </p:nvSpPr>
          <p:spPr>
            <a:xfrm>
              <a:off x="1513665" y="1946417"/>
              <a:ext cx="87527" cy="3322"/>
            </a:xfrm>
            <a:custGeom>
              <a:avLst/>
              <a:gdLst/>
              <a:ahLst/>
              <a:cxnLst/>
              <a:rect l="l" t="t" r="r" b="b"/>
              <a:pathLst>
                <a:path w="2951" h="112" extrusionOk="0">
                  <a:moveTo>
                    <a:pt x="0" y="1"/>
                  </a:moveTo>
                  <a:lnTo>
                    <a:pt x="0" y="111"/>
                  </a:lnTo>
                  <a:lnTo>
                    <a:pt x="2951" y="111"/>
                  </a:lnTo>
                  <a:lnTo>
                    <a:pt x="2951"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709;p26">
              <a:extLst>
                <a:ext uri="{FF2B5EF4-FFF2-40B4-BE49-F238E27FC236}">
                  <a16:creationId xmlns:a16="http://schemas.microsoft.com/office/drawing/2014/main" id="{95F4E035-B886-DD84-CD2E-9254F4D5443D}"/>
                </a:ext>
              </a:extLst>
            </p:cNvPr>
            <p:cNvSpPr/>
            <p:nvPr/>
          </p:nvSpPr>
          <p:spPr>
            <a:xfrm>
              <a:off x="1547566" y="1973763"/>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710;p26">
              <a:extLst>
                <a:ext uri="{FF2B5EF4-FFF2-40B4-BE49-F238E27FC236}">
                  <a16:creationId xmlns:a16="http://schemas.microsoft.com/office/drawing/2014/main" id="{38EE7018-794B-821F-FB24-9E9C54E3DAF0}"/>
                </a:ext>
              </a:extLst>
            </p:cNvPr>
            <p:cNvSpPr/>
            <p:nvPr/>
          </p:nvSpPr>
          <p:spPr>
            <a:xfrm>
              <a:off x="1547566" y="2001110"/>
              <a:ext cx="53625" cy="3322"/>
            </a:xfrm>
            <a:custGeom>
              <a:avLst/>
              <a:gdLst/>
              <a:ahLst/>
              <a:cxnLst/>
              <a:rect l="l" t="t" r="r" b="b"/>
              <a:pathLst>
                <a:path w="1808" h="112" extrusionOk="0">
                  <a:moveTo>
                    <a:pt x="0" y="1"/>
                  </a:moveTo>
                  <a:lnTo>
                    <a:pt x="0"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711;p26">
              <a:extLst>
                <a:ext uri="{FF2B5EF4-FFF2-40B4-BE49-F238E27FC236}">
                  <a16:creationId xmlns:a16="http://schemas.microsoft.com/office/drawing/2014/main" id="{9A106033-8CCE-2062-53AF-AB098C5B0B1F}"/>
                </a:ext>
              </a:extLst>
            </p:cNvPr>
            <p:cNvSpPr/>
            <p:nvPr/>
          </p:nvSpPr>
          <p:spPr>
            <a:xfrm>
              <a:off x="1547566" y="2028486"/>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712;p26">
              <a:extLst>
                <a:ext uri="{FF2B5EF4-FFF2-40B4-BE49-F238E27FC236}">
                  <a16:creationId xmlns:a16="http://schemas.microsoft.com/office/drawing/2014/main" id="{D13FF745-53DD-7FDA-9B81-73BAB0A19F55}"/>
                </a:ext>
              </a:extLst>
            </p:cNvPr>
            <p:cNvSpPr/>
            <p:nvPr/>
          </p:nvSpPr>
          <p:spPr>
            <a:xfrm>
              <a:off x="1547566" y="2055833"/>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713;p26">
              <a:extLst>
                <a:ext uri="{FF2B5EF4-FFF2-40B4-BE49-F238E27FC236}">
                  <a16:creationId xmlns:a16="http://schemas.microsoft.com/office/drawing/2014/main" id="{7DE17B39-67E0-D55A-B055-965B1127450F}"/>
                </a:ext>
              </a:extLst>
            </p:cNvPr>
            <p:cNvSpPr/>
            <p:nvPr/>
          </p:nvSpPr>
          <p:spPr>
            <a:xfrm>
              <a:off x="1513665" y="2083179"/>
              <a:ext cx="87527" cy="3292"/>
            </a:xfrm>
            <a:custGeom>
              <a:avLst/>
              <a:gdLst/>
              <a:ahLst/>
              <a:cxnLst/>
              <a:rect l="l" t="t" r="r" b="b"/>
              <a:pathLst>
                <a:path w="2951" h="111" extrusionOk="0">
                  <a:moveTo>
                    <a:pt x="0" y="0"/>
                  </a:moveTo>
                  <a:lnTo>
                    <a:pt x="0" y="111"/>
                  </a:lnTo>
                  <a:lnTo>
                    <a:pt x="2951" y="111"/>
                  </a:lnTo>
                  <a:lnTo>
                    <a:pt x="2951"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714;p26">
              <a:extLst>
                <a:ext uri="{FF2B5EF4-FFF2-40B4-BE49-F238E27FC236}">
                  <a16:creationId xmlns:a16="http://schemas.microsoft.com/office/drawing/2014/main" id="{2E9A2080-1689-0BA1-A721-B40C52C82C66}"/>
                </a:ext>
              </a:extLst>
            </p:cNvPr>
            <p:cNvSpPr/>
            <p:nvPr/>
          </p:nvSpPr>
          <p:spPr>
            <a:xfrm>
              <a:off x="1547566" y="2110526"/>
              <a:ext cx="53625" cy="3322"/>
            </a:xfrm>
            <a:custGeom>
              <a:avLst/>
              <a:gdLst/>
              <a:ahLst/>
              <a:cxnLst/>
              <a:rect l="l" t="t" r="r" b="b"/>
              <a:pathLst>
                <a:path w="1808" h="112"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715;p26">
              <a:extLst>
                <a:ext uri="{FF2B5EF4-FFF2-40B4-BE49-F238E27FC236}">
                  <a16:creationId xmlns:a16="http://schemas.microsoft.com/office/drawing/2014/main" id="{D4C8FAF6-A492-0F9F-4DCD-89CEAFE676F1}"/>
                </a:ext>
              </a:extLst>
            </p:cNvPr>
            <p:cNvSpPr/>
            <p:nvPr/>
          </p:nvSpPr>
          <p:spPr>
            <a:xfrm>
              <a:off x="1547566" y="2137872"/>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716;p26">
              <a:extLst>
                <a:ext uri="{FF2B5EF4-FFF2-40B4-BE49-F238E27FC236}">
                  <a16:creationId xmlns:a16="http://schemas.microsoft.com/office/drawing/2014/main" id="{C7B19521-3232-0646-CD49-A5B809E0B1E2}"/>
                </a:ext>
              </a:extLst>
            </p:cNvPr>
            <p:cNvSpPr/>
            <p:nvPr/>
          </p:nvSpPr>
          <p:spPr>
            <a:xfrm>
              <a:off x="1547566" y="2165219"/>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717;p26">
              <a:extLst>
                <a:ext uri="{FF2B5EF4-FFF2-40B4-BE49-F238E27FC236}">
                  <a16:creationId xmlns:a16="http://schemas.microsoft.com/office/drawing/2014/main" id="{14AA656C-7600-16BA-2630-2BFFB75517AA}"/>
                </a:ext>
              </a:extLst>
            </p:cNvPr>
            <p:cNvSpPr/>
            <p:nvPr/>
          </p:nvSpPr>
          <p:spPr>
            <a:xfrm>
              <a:off x="1547566" y="2192565"/>
              <a:ext cx="53625" cy="3322"/>
            </a:xfrm>
            <a:custGeom>
              <a:avLst/>
              <a:gdLst/>
              <a:ahLst/>
              <a:cxnLst/>
              <a:rect l="l" t="t" r="r" b="b"/>
              <a:pathLst>
                <a:path w="1808" h="112" extrusionOk="0">
                  <a:moveTo>
                    <a:pt x="0" y="1"/>
                  </a:moveTo>
                  <a:lnTo>
                    <a:pt x="0"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718;p26">
              <a:extLst>
                <a:ext uri="{FF2B5EF4-FFF2-40B4-BE49-F238E27FC236}">
                  <a16:creationId xmlns:a16="http://schemas.microsoft.com/office/drawing/2014/main" id="{4794FBB9-FF00-2019-AE3F-5CFEDA0710FF}"/>
                </a:ext>
              </a:extLst>
            </p:cNvPr>
            <p:cNvSpPr/>
            <p:nvPr/>
          </p:nvSpPr>
          <p:spPr>
            <a:xfrm>
              <a:off x="1513665" y="2219912"/>
              <a:ext cx="87527" cy="3322"/>
            </a:xfrm>
            <a:custGeom>
              <a:avLst/>
              <a:gdLst/>
              <a:ahLst/>
              <a:cxnLst/>
              <a:rect l="l" t="t" r="r" b="b"/>
              <a:pathLst>
                <a:path w="2951" h="112" extrusionOk="0">
                  <a:moveTo>
                    <a:pt x="0" y="1"/>
                  </a:moveTo>
                  <a:lnTo>
                    <a:pt x="0" y="112"/>
                  </a:lnTo>
                  <a:lnTo>
                    <a:pt x="2951" y="112"/>
                  </a:lnTo>
                  <a:lnTo>
                    <a:pt x="2951"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719;p26">
              <a:extLst>
                <a:ext uri="{FF2B5EF4-FFF2-40B4-BE49-F238E27FC236}">
                  <a16:creationId xmlns:a16="http://schemas.microsoft.com/office/drawing/2014/main" id="{9BD40B06-2D2C-925F-8D8D-239288A093CB}"/>
                </a:ext>
              </a:extLst>
            </p:cNvPr>
            <p:cNvSpPr/>
            <p:nvPr/>
          </p:nvSpPr>
          <p:spPr>
            <a:xfrm>
              <a:off x="1547566" y="2247288"/>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720;p26">
              <a:extLst>
                <a:ext uri="{FF2B5EF4-FFF2-40B4-BE49-F238E27FC236}">
                  <a16:creationId xmlns:a16="http://schemas.microsoft.com/office/drawing/2014/main" id="{2E8C612C-56B3-A46B-15AA-1E54CD6985AA}"/>
                </a:ext>
              </a:extLst>
            </p:cNvPr>
            <p:cNvSpPr/>
            <p:nvPr/>
          </p:nvSpPr>
          <p:spPr>
            <a:xfrm>
              <a:off x="1547566" y="2274634"/>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721;p26">
              <a:extLst>
                <a:ext uri="{FF2B5EF4-FFF2-40B4-BE49-F238E27FC236}">
                  <a16:creationId xmlns:a16="http://schemas.microsoft.com/office/drawing/2014/main" id="{2E7379C2-D2FC-6CDD-DBAB-C8B0E485A10B}"/>
                </a:ext>
              </a:extLst>
            </p:cNvPr>
            <p:cNvSpPr/>
            <p:nvPr/>
          </p:nvSpPr>
          <p:spPr>
            <a:xfrm>
              <a:off x="1547566" y="2301981"/>
              <a:ext cx="53625" cy="3322"/>
            </a:xfrm>
            <a:custGeom>
              <a:avLst/>
              <a:gdLst/>
              <a:ahLst/>
              <a:cxnLst/>
              <a:rect l="l" t="t" r="r" b="b"/>
              <a:pathLst>
                <a:path w="1808" h="112"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722;p26">
              <a:extLst>
                <a:ext uri="{FF2B5EF4-FFF2-40B4-BE49-F238E27FC236}">
                  <a16:creationId xmlns:a16="http://schemas.microsoft.com/office/drawing/2014/main" id="{0533907D-EFDE-5C3C-26B7-B15A1C8757F6}"/>
                </a:ext>
              </a:extLst>
            </p:cNvPr>
            <p:cNvSpPr/>
            <p:nvPr/>
          </p:nvSpPr>
          <p:spPr>
            <a:xfrm>
              <a:off x="1547566" y="2329327"/>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723;p26">
              <a:extLst>
                <a:ext uri="{FF2B5EF4-FFF2-40B4-BE49-F238E27FC236}">
                  <a16:creationId xmlns:a16="http://schemas.microsoft.com/office/drawing/2014/main" id="{2336DCFD-43DB-02EF-030A-0971F4DF33A8}"/>
                </a:ext>
              </a:extLst>
            </p:cNvPr>
            <p:cNvSpPr/>
            <p:nvPr/>
          </p:nvSpPr>
          <p:spPr>
            <a:xfrm>
              <a:off x="1513665" y="2356674"/>
              <a:ext cx="87527" cy="3322"/>
            </a:xfrm>
            <a:custGeom>
              <a:avLst/>
              <a:gdLst/>
              <a:ahLst/>
              <a:cxnLst/>
              <a:rect l="l" t="t" r="r" b="b"/>
              <a:pathLst>
                <a:path w="2951" h="112" extrusionOk="0">
                  <a:moveTo>
                    <a:pt x="0" y="1"/>
                  </a:moveTo>
                  <a:lnTo>
                    <a:pt x="0" y="111"/>
                  </a:lnTo>
                  <a:lnTo>
                    <a:pt x="2951" y="111"/>
                  </a:lnTo>
                  <a:lnTo>
                    <a:pt x="2951"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724;p26">
              <a:extLst>
                <a:ext uri="{FF2B5EF4-FFF2-40B4-BE49-F238E27FC236}">
                  <a16:creationId xmlns:a16="http://schemas.microsoft.com/office/drawing/2014/main" id="{87CBE22A-A345-C4DD-5B26-012E6DF7C195}"/>
                </a:ext>
              </a:extLst>
            </p:cNvPr>
            <p:cNvSpPr/>
            <p:nvPr/>
          </p:nvSpPr>
          <p:spPr>
            <a:xfrm>
              <a:off x="1547566" y="2384020"/>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725;p26">
              <a:extLst>
                <a:ext uri="{FF2B5EF4-FFF2-40B4-BE49-F238E27FC236}">
                  <a16:creationId xmlns:a16="http://schemas.microsoft.com/office/drawing/2014/main" id="{5FE9BC9D-D09D-A09B-D273-F0FDDA17F00E}"/>
                </a:ext>
              </a:extLst>
            </p:cNvPr>
            <p:cNvSpPr/>
            <p:nvPr/>
          </p:nvSpPr>
          <p:spPr>
            <a:xfrm>
              <a:off x="1547566" y="2411367"/>
              <a:ext cx="53625" cy="3322"/>
            </a:xfrm>
            <a:custGeom>
              <a:avLst/>
              <a:gdLst/>
              <a:ahLst/>
              <a:cxnLst/>
              <a:rect l="l" t="t" r="r" b="b"/>
              <a:pathLst>
                <a:path w="1808" h="112" extrusionOk="0">
                  <a:moveTo>
                    <a:pt x="0" y="1"/>
                  </a:moveTo>
                  <a:lnTo>
                    <a:pt x="0"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726;p26">
              <a:extLst>
                <a:ext uri="{FF2B5EF4-FFF2-40B4-BE49-F238E27FC236}">
                  <a16:creationId xmlns:a16="http://schemas.microsoft.com/office/drawing/2014/main" id="{CF3B737C-28F8-1D9C-7C16-8C08B0E844B1}"/>
                </a:ext>
              </a:extLst>
            </p:cNvPr>
            <p:cNvSpPr/>
            <p:nvPr/>
          </p:nvSpPr>
          <p:spPr>
            <a:xfrm>
              <a:off x="1547566" y="2438743"/>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727;p26">
              <a:extLst>
                <a:ext uri="{FF2B5EF4-FFF2-40B4-BE49-F238E27FC236}">
                  <a16:creationId xmlns:a16="http://schemas.microsoft.com/office/drawing/2014/main" id="{405048B5-C469-D12B-F55F-8B742C41287C}"/>
                </a:ext>
              </a:extLst>
            </p:cNvPr>
            <p:cNvSpPr/>
            <p:nvPr/>
          </p:nvSpPr>
          <p:spPr>
            <a:xfrm>
              <a:off x="1547566" y="2466090"/>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728;p26">
              <a:extLst>
                <a:ext uri="{FF2B5EF4-FFF2-40B4-BE49-F238E27FC236}">
                  <a16:creationId xmlns:a16="http://schemas.microsoft.com/office/drawing/2014/main" id="{22B123B2-58A8-3CC0-BEA7-F72384A6B7BA}"/>
                </a:ext>
              </a:extLst>
            </p:cNvPr>
            <p:cNvSpPr/>
            <p:nvPr/>
          </p:nvSpPr>
          <p:spPr>
            <a:xfrm>
              <a:off x="1513665" y="2493436"/>
              <a:ext cx="87527" cy="3292"/>
            </a:xfrm>
            <a:custGeom>
              <a:avLst/>
              <a:gdLst/>
              <a:ahLst/>
              <a:cxnLst/>
              <a:rect l="l" t="t" r="r" b="b"/>
              <a:pathLst>
                <a:path w="2951" h="111" extrusionOk="0">
                  <a:moveTo>
                    <a:pt x="0" y="0"/>
                  </a:moveTo>
                  <a:lnTo>
                    <a:pt x="0" y="111"/>
                  </a:lnTo>
                  <a:lnTo>
                    <a:pt x="2951" y="111"/>
                  </a:lnTo>
                  <a:lnTo>
                    <a:pt x="2951"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729;p26">
              <a:extLst>
                <a:ext uri="{FF2B5EF4-FFF2-40B4-BE49-F238E27FC236}">
                  <a16:creationId xmlns:a16="http://schemas.microsoft.com/office/drawing/2014/main" id="{AE3996D3-A96F-576E-B556-03B6CBDDFC99}"/>
                </a:ext>
              </a:extLst>
            </p:cNvPr>
            <p:cNvSpPr/>
            <p:nvPr/>
          </p:nvSpPr>
          <p:spPr>
            <a:xfrm>
              <a:off x="1547566" y="2520783"/>
              <a:ext cx="53625" cy="3322"/>
            </a:xfrm>
            <a:custGeom>
              <a:avLst/>
              <a:gdLst/>
              <a:ahLst/>
              <a:cxnLst/>
              <a:rect l="l" t="t" r="r" b="b"/>
              <a:pathLst>
                <a:path w="1808" h="112"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730;p26">
              <a:extLst>
                <a:ext uri="{FF2B5EF4-FFF2-40B4-BE49-F238E27FC236}">
                  <a16:creationId xmlns:a16="http://schemas.microsoft.com/office/drawing/2014/main" id="{2E4EDCD2-6035-E8F1-295D-4A4AD15F1C9D}"/>
                </a:ext>
              </a:extLst>
            </p:cNvPr>
            <p:cNvSpPr/>
            <p:nvPr/>
          </p:nvSpPr>
          <p:spPr>
            <a:xfrm>
              <a:off x="1547566" y="2548129"/>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731;p26">
              <a:extLst>
                <a:ext uri="{FF2B5EF4-FFF2-40B4-BE49-F238E27FC236}">
                  <a16:creationId xmlns:a16="http://schemas.microsoft.com/office/drawing/2014/main" id="{B2649832-00FB-D8EC-E077-67F0101D0B49}"/>
                </a:ext>
              </a:extLst>
            </p:cNvPr>
            <p:cNvSpPr/>
            <p:nvPr/>
          </p:nvSpPr>
          <p:spPr>
            <a:xfrm>
              <a:off x="1547566" y="2575476"/>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732;p26">
              <a:extLst>
                <a:ext uri="{FF2B5EF4-FFF2-40B4-BE49-F238E27FC236}">
                  <a16:creationId xmlns:a16="http://schemas.microsoft.com/office/drawing/2014/main" id="{23F36194-7402-0294-BA54-EC6C40E1D5A9}"/>
                </a:ext>
              </a:extLst>
            </p:cNvPr>
            <p:cNvSpPr/>
            <p:nvPr/>
          </p:nvSpPr>
          <p:spPr>
            <a:xfrm>
              <a:off x="1547566" y="2602822"/>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733;p26">
              <a:extLst>
                <a:ext uri="{FF2B5EF4-FFF2-40B4-BE49-F238E27FC236}">
                  <a16:creationId xmlns:a16="http://schemas.microsoft.com/office/drawing/2014/main" id="{A83FAC34-FC68-6C0D-96B7-1A589D35AE06}"/>
                </a:ext>
              </a:extLst>
            </p:cNvPr>
            <p:cNvSpPr/>
            <p:nvPr/>
          </p:nvSpPr>
          <p:spPr>
            <a:xfrm>
              <a:off x="1513665" y="2630169"/>
              <a:ext cx="87527" cy="3322"/>
            </a:xfrm>
            <a:custGeom>
              <a:avLst/>
              <a:gdLst/>
              <a:ahLst/>
              <a:cxnLst/>
              <a:rect l="l" t="t" r="r" b="b"/>
              <a:pathLst>
                <a:path w="2951" h="112" extrusionOk="0">
                  <a:moveTo>
                    <a:pt x="0" y="1"/>
                  </a:moveTo>
                  <a:lnTo>
                    <a:pt x="0" y="112"/>
                  </a:lnTo>
                  <a:lnTo>
                    <a:pt x="2951" y="112"/>
                  </a:lnTo>
                  <a:lnTo>
                    <a:pt x="2951"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734;p26">
              <a:extLst>
                <a:ext uri="{FF2B5EF4-FFF2-40B4-BE49-F238E27FC236}">
                  <a16:creationId xmlns:a16="http://schemas.microsoft.com/office/drawing/2014/main" id="{AB83C5D0-81DC-8317-E5A7-0AC024D8E81A}"/>
                </a:ext>
              </a:extLst>
            </p:cNvPr>
            <p:cNvSpPr/>
            <p:nvPr/>
          </p:nvSpPr>
          <p:spPr>
            <a:xfrm>
              <a:off x="1547566" y="2657545"/>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735;p26">
              <a:extLst>
                <a:ext uri="{FF2B5EF4-FFF2-40B4-BE49-F238E27FC236}">
                  <a16:creationId xmlns:a16="http://schemas.microsoft.com/office/drawing/2014/main" id="{AF920483-D4E1-EF42-A0F6-A887286CCDE7}"/>
                </a:ext>
              </a:extLst>
            </p:cNvPr>
            <p:cNvSpPr/>
            <p:nvPr/>
          </p:nvSpPr>
          <p:spPr>
            <a:xfrm>
              <a:off x="1547566" y="2684891"/>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736;p26">
              <a:extLst>
                <a:ext uri="{FF2B5EF4-FFF2-40B4-BE49-F238E27FC236}">
                  <a16:creationId xmlns:a16="http://schemas.microsoft.com/office/drawing/2014/main" id="{B36AE651-8C7C-EA27-0160-25D51C6BDD0F}"/>
                </a:ext>
              </a:extLst>
            </p:cNvPr>
            <p:cNvSpPr/>
            <p:nvPr/>
          </p:nvSpPr>
          <p:spPr>
            <a:xfrm>
              <a:off x="1547566" y="2712238"/>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737;p26">
              <a:extLst>
                <a:ext uri="{FF2B5EF4-FFF2-40B4-BE49-F238E27FC236}">
                  <a16:creationId xmlns:a16="http://schemas.microsoft.com/office/drawing/2014/main" id="{C9BC1D7F-A79D-BBF9-DDFD-4FAE25E162FD}"/>
                </a:ext>
              </a:extLst>
            </p:cNvPr>
            <p:cNvSpPr/>
            <p:nvPr/>
          </p:nvSpPr>
          <p:spPr>
            <a:xfrm>
              <a:off x="1547566" y="2739585"/>
              <a:ext cx="53625" cy="3322"/>
            </a:xfrm>
            <a:custGeom>
              <a:avLst/>
              <a:gdLst/>
              <a:ahLst/>
              <a:cxnLst/>
              <a:rect l="l" t="t" r="r" b="b"/>
              <a:pathLst>
                <a:path w="1808" h="112"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738;p26">
              <a:extLst>
                <a:ext uri="{FF2B5EF4-FFF2-40B4-BE49-F238E27FC236}">
                  <a16:creationId xmlns:a16="http://schemas.microsoft.com/office/drawing/2014/main" id="{1736CA97-B882-1D53-F79D-0F532B66C28D}"/>
                </a:ext>
              </a:extLst>
            </p:cNvPr>
            <p:cNvSpPr/>
            <p:nvPr/>
          </p:nvSpPr>
          <p:spPr>
            <a:xfrm>
              <a:off x="1513665" y="2766931"/>
              <a:ext cx="87527" cy="3322"/>
            </a:xfrm>
            <a:custGeom>
              <a:avLst/>
              <a:gdLst/>
              <a:ahLst/>
              <a:cxnLst/>
              <a:rect l="l" t="t" r="r" b="b"/>
              <a:pathLst>
                <a:path w="2951" h="112" extrusionOk="0">
                  <a:moveTo>
                    <a:pt x="0" y="1"/>
                  </a:moveTo>
                  <a:lnTo>
                    <a:pt x="0" y="111"/>
                  </a:lnTo>
                  <a:lnTo>
                    <a:pt x="2951" y="111"/>
                  </a:lnTo>
                  <a:lnTo>
                    <a:pt x="2951"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739;p26">
              <a:extLst>
                <a:ext uri="{FF2B5EF4-FFF2-40B4-BE49-F238E27FC236}">
                  <a16:creationId xmlns:a16="http://schemas.microsoft.com/office/drawing/2014/main" id="{F7689415-1B79-36CF-BAF0-C7ACEC3A18E0}"/>
                </a:ext>
              </a:extLst>
            </p:cNvPr>
            <p:cNvSpPr/>
            <p:nvPr/>
          </p:nvSpPr>
          <p:spPr>
            <a:xfrm>
              <a:off x="1547566" y="2794278"/>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740;p26">
              <a:extLst>
                <a:ext uri="{FF2B5EF4-FFF2-40B4-BE49-F238E27FC236}">
                  <a16:creationId xmlns:a16="http://schemas.microsoft.com/office/drawing/2014/main" id="{0DD5B352-FCF1-036F-0A00-4CC12B5E584D}"/>
                </a:ext>
              </a:extLst>
            </p:cNvPr>
            <p:cNvSpPr/>
            <p:nvPr/>
          </p:nvSpPr>
          <p:spPr>
            <a:xfrm>
              <a:off x="1547566" y="2821624"/>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741;p26">
              <a:extLst>
                <a:ext uri="{FF2B5EF4-FFF2-40B4-BE49-F238E27FC236}">
                  <a16:creationId xmlns:a16="http://schemas.microsoft.com/office/drawing/2014/main" id="{D97C95BD-712B-C2DC-3D02-AB868C27049E}"/>
                </a:ext>
              </a:extLst>
            </p:cNvPr>
            <p:cNvSpPr/>
            <p:nvPr/>
          </p:nvSpPr>
          <p:spPr>
            <a:xfrm>
              <a:off x="1547566" y="2848971"/>
              <a:ext cx="53625" cy="3322"/>
            </a:xfrm>
            <a:custGeom>
              <a:avLst/>
              <a:gdLst/>
              <a:ahLst/>
              <a:cxnLst/>
              <a:rect l="l" t="t" r="r" b="b"/>
              <a:pathLst>
                <a:path w="1808" h="112" extrusionOk="0">
                  <a:moveTo>
                    <a:pt x="0" y="1"/>
                  </a:moveTo>
                  <a:lnTo>
                    <a:pt x="0"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742;p26">
              <a:extLst>
                <a:ext uri="{FF2B5EF4-FFF2-40B4-BE49-F238E27FC236}">
                  <a16:creationId xmlns:a16="http://schemas.microsoft.com/office/drawing/2014/main" id="{23E4B07F-9884-C274-F1D4-A279DD0D74F6}"/>
                </a:ext>
              </a:extLst>
            </p:cNvPr>
            <p:cNvSpPr/>
            <p:nvPr/>
          </p:nvSpPr>
          <p:spPr>
            <a:xfrm>
              <a:off x="1547566" y="2876347"/>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743;p26">
              <a:extLst>
                <a:ext uri="{FF2B5EF4-FFF2-40B4-BE49-F238E27FC236}">
                  <a16:creationId xmlns:a16="http://schemas.microsoft.com/office/drawing/2014/main" id="{98C607FE-7FD9-83FE-A5EF-332481EF9D75}"/>
                </a:ext>
              </a:extLst>
            </p:cNvPr>
            <p:cNvSpPr/>
            <p:nvPr/>
          </p:nvSpPr>
          <p:spPr>
            <a:xfrm>
              <a:off x="1513665" y="2903693"/>
              <a:ext cx="87527" cy="3292"/>
            </a:xfrm>
            <a:custGeom>
              <a:avLst/>
              <a:gdLst/>
              <a:ahLst/>
              <a:cxnLst/>
              <a:rect l="l" t="t" r="r" b="b"/>
              <a:pathLst>
                <a:path w="2951" h="111" extrusionOk="0">
                  <a:moveTo>
                    <a:pt x="0" y="0"/>
                  </a:moveTo>
                  <a:lnTo>
                    <a:pt x="0" y="111"/>
                  </a:lnTo>
                  <a:lnTo>
                    <a:pt x="2951" y="111"/>
                  </a:lnTo>
                  <a:lnTo>
                    <a:pt x="2951"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744;p26">
              <a:extLst>
                <a:ext uri="{FF2B5EF4-FFF2-40B4-BE49-F238E27FC236}">
                  <a16:creationId xmlns:a16="http://schemas.microsoft.com/office/drawing/2014/main" id="{46FC0A83-BD44-0298-D944-C625568430FE}"/>
                </a:ext>
              </a:extLst>
            </p:cNvPr>
            <p:cNvSpPr/>
            <p:nvPr/>
          </p:nvSpPr>
          <p:spPr>
            <a:xfrm>
              <a:off x="1547566" y="2931040"/>
              <a:ext cx="53625" cy="3322"/>
            </a:xfrm>
            <a:custGeom>
              <a:avLst/>
              <a:gdLst/>
              <a:ahLst/>
              <a:cxnLst/>
              <a:rect l="l" t="t" r="r" b="b"/>
              <a:pathLst>
                <a:path w="1808" h="112"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745;p26">
              <a:extLst>
                <a:ext uri="{FF2B5EF4-FFF2-40B4-BE49-F238E27FC236}">
                  <a16:creationId xmlns:a16="http://schemas.microsoft.com/office/drawing/2014/main" id="{4AC0432F-6E18-B141-8178-9B39383C7C2F}"/>
                </a:ext>
              </a:extLst>
            </p:cNvPr>
            <p:cNvSpPr/>
            <p:nvPr/>
          </p:nvSpPr>
          <p:spPr>
            <a:xfrm>
              <a:off x="1547566" y="2958386"/>
              <a:ext cx="53625" cy="3322"/>
            </a:xfrm>
            <a:custGeom>
              <a:avLst/>
              <a:gdLst/>
              <a:ahLst/>
              <a:cxnLst/>
              <a:rect l="l" t="t" r="r" b="b"/>
              <a:pathLst>
                <a:path w="1808" h="112"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746;p26">
              <a:extLst>
                <a:ext uri="{FF2B5EF4-FFF2-40B4-BE49-F238E27FC236}">
                  <a16:creationId xmlns:a16="http://schemas.microsoft.com/office/drawing/2014/main" id="{A925E5D7-E0DA-25BF-387C-6398A7407024}"/>
                </a:ext>
              </a:extLst>
            </p:cNvPr>
            <p:cNvSpPr/>
            <p:nvPr/>
          </p:nvSpPr>
          <p:spPr>
            <a:xfrm>
              <a:off x="1547566" y="2985733"/>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747;p26">
              <a:extLst>
                <a:ext uri="{FF2B5EF4-FFF2-40B4-BE49-F238E27FC236}">
                  <a16:creationId xmlns:a16="http://schemas.microsoft.com/office/drawing/2014/main" id="{A9AE5EF4-947F-970B-2D3A-62A948CE8534}"/>
                </a:ext>
              </a:extLst>
            </p:cNvPr>
            <p:cNvSpPr/>
            <p:nvPr/>
          </p:nvSpPr>
          <p:spPr>
            <a:xfrm>
              <a:off x="1547566" y="3013079"/>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748;p26">
              <a:extLst>
                <a:ext uri="{FF2B5EF4-FFF2-40B4-BE49-F238E27FC236}">
                  <a16:creationId xmlns:a16="http://schemas.microsoft.com/office/drawing/2014/main" id="{AD1E1091-BD35-E7EF-0857-3B006A39D41C}"/>
                </a:ext>
              </a:extLst>
            </p:cNvPr>
            <p:cNvSpPr/>
            <p:nvPr/>
          </p:nvSpPr>
          <p:spPr>
            <a:xfrm>
              <a:off x="1513665" y="3040426"/>
              <a:ext cx="87527" cy="3322"/>
            </a:xfrm>
            <a:custGeom>
              <a:avLst/>
              <a:gdLst/>
              <a:ahLst/>
              <a:cxnLst/>
              <a:rect l="l" t="t" r="r" b="b"/>
              <a:pathLst>
                <a:path w="2951" h="112" extrusionOk="0">
                  <a:moveTo>
                    <a:pt x="0" y="1"/>
                  </a:moveTo>
                  <a:lnTo>
                    <a:pt x="0" y="112"/>
                  </a:lnTo>
                  <a:lnTo>
                    <a:pt x="2951" y="112"/>
                  </a:lnTo>
                  <a:lnTo>
                    <a:pt x="2951"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749;p26">
              <a:extLst>
                <a:ext uri="{FF2B5EF4-FFF2-40B4-BE49-F238E27FC236}">
                  <a16:creationId xmlns:a16="http://schemas.microsoft.com/office/drawing/2014/main" id="{40ABEE32-AC47-A524-06A5-473C2D63FF3D}"/>
                </a:ext>
              </a:extLst>
            </p:cNvPr>
            <p:cNvSpPr/>
            <p:nvPr/>
          </p:nvSpPr>
          <p:spPr>
            <a:xfrm>
              <a:off x="1547566" y="3067802"/>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750;p26">
              <a:extLst>
                <a:ext uri="{FF2B5EF4-FFF2-40B4-BE49-F238E27FC236}">
                  <a16:creationId xmlns:a16="http://schemas.microsoft.com/office/drawing/2014/main" id="{A6AFFB84-2CB2-8E01-DD24-5F4E3D135DF5}"/>
                </a:ext>
              </a:extLst>
            </p:cNvPr>
            <p:cNvSpPr/>
            <p:nvPr/>
          </p:nvSpPr>
          <p:spPr>
            <a:xfrm>
              <a:off x="1547566" y="3095149"/>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751;p26">
              <a:extLst>
                <a:ext uri="{FF2B5EF4-FFF2-40B4-BE49-F238E27FC236}">
                  <a16:creationId xmlns:a16="http://schemas.microsoft.com/office/drawing/2014/main" id="{C7874B72-B68C-2EB0-69C5-433F8943CDC9}"/>
                </a:ext>
              </a:extLst>
            </p:cNvPr>
            <p:cNvSpPr/>
            <p:nvPr/>
          </p:nvSpPr>
          <p:spPr>
            <a:xfrm>
              <a:off x="1547566" y="3122495"/>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752;p26">
              <a:extLst>
                <a:ext uri="{FF2B5EF4-FFF2-40B4-BE49-F238E27FC236}">
                  <a16:creationId xmlns:a16="http://schemas.microsoft.com/office/drawing/2014/main" id="{9936C286-075D-4BB6-381E-2A27BA2AD10F}"/>
                </a:ext>
              </a:extLst>
            </p:cNvPr>
            <p:cNvSpPr/>
            <p:nvPr/>
          </p:nvSpPr>
          <p:spPr>
            <a:xfrm>
              <a:off x="1547566" y="3149842"/>
              <a:ext cx="53625" cy="3322"/>
            </a:xfrm>
            <a:custGeom>
              <a:avLst/>
              <a:gdLst/>
              <a:ahLst/>
              <a:cxnLst/>
              <a:rect l="l" t="t" r="r" b="b"/>
              <a:pathLst>
                <a:path w="1808" h="112"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753;p26">
              <a:extLst>
                <a:ext uri="{FF2B5EF4-FFF2-40B4-BE49-F238E27FC236}">
                  <a16:creationId xmlns:a16="http://schemas.microsoft.com/office/drawing/2014/main" id="{6E2128B7-E044-A56D-A406-AECDDF57E775}"/>
                </a:ext>
              </a:extLst>
            </p:cNvPr>
            <p:cNvSpPr/>
            <p:nvPr/>
          </p:nvSpPr>
          <p:spPr>
            <a:xfrm>
              <a:off x="1513665" y="3177188"/>
              <a:ext cx="87527" cy="3322"/>
            </a:xfrm>
            <a:custGeom>
              <a:avLst/>
              <a:gdLst/>
              <a:ahLst/>
              <a:cxnLst/>
              <a:rect l="l" t="t" r="r" b="b"/>
              <a:pathLst>
                <a:path w="2951" h="112" extrusionOk="0">
                  <a:moveTo>
                    <a:pt x="0" y="1"/>
                  </a:moveTo>
                  <a:lnTo>
                    <a:pt x="0" y="111"/>
                  </a:lnTo>
                  <a:lnTo>
                    <a:pt x="2951" y="111"/>
                  </a:lnTo>
                  <a:lnTo>
                    <a:pt x="2951"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754;p26">
              <a:extLst>
                <a:ext uri="{FF2B5EF4-FFF2-40B4-BE49-F238E27FC236}">
                  <a16:creationId xmlns:a16="http://schemas.microsoft.com/office/drawing/2014/main" id="{5A8D9C98-A81E-D73D-AD46-789F246474C2}"/>
                </a:ext>
              </a:extLst>
            </p:cNvPr>
            <p:cNvSpPr/>
            <p:nvPr/>
          </p:nvSpPr>
          <p:spPr>
            <a:xfrm>
              <a:off x="1547566" y="3204535"/>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755;p26">
              <a:extLst>
                <a:ext uri="{FF2B5EF4-FFF2-40B4-BE49-F238E27FC236}">
                  <a16:creationId xmlns:a16="http://schemas.microsoft.com/office/drawing/2014/main" id="{FBB9C7D4-A111-3C27-C8CF-780ADF41EB01}"/>
                </a:ext>
              </a:extLst>
            </p:cNvPr>
            <p:cNvSpPr/>
            <p:nvPr/>
          </p:nvSpPr>
          <p:spPr>
            <a:xfrm>
              <a:off x="1547566" y="3231881"/>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756;p26">
              <a:extLst>
                <a:ext uri="{FF2B5EF4-FFF2-40B4-BE49-F238E27FC236}">
                  <a16:creationId xmlns:a16="http://schemas.microsoft.com/office/drawing/2014/main" id="{471A16D8-B7D3-7F15-49F4-2324588B4FC0}"/>
                </a:ext>
              </a:extLst>
            </p:cNvPr>
            <p:cNvSpPr/>
            <p:nvPr/>
          </p:nvSpPr>
          <p:spPr>
            <a:xfrm>
              <a:off x="1547566" y="3259228"/>
              <a:ext cx="53625" cy="3322"/>
            </a:xfrm>
            <a:custGeom>
              <a:avLst/>
              <a:gdLst/>
              <a:ahLst/>
              <a:cxnLst/>
              <a:rect l="l" t="t" r="r" b="b"/>
              <a:pathLst>
                <a:path w="1808" h="112" extrusionOk="0">
                  <a:moveTo>
                    <a:pt x="0" y="1"/>
                  </a:moveTo>
                  <a:lnTo>
                    <a:pt x="0"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757;p26">
              <a:extLst>
                <a:ext uri="{FF2B5EF4-FFF2-40B4-BE49-F238E27FC236}">
                  <a16:creationId xmlns:a16="http://schemas.microsoft.com/office/drawing/2014/main" id="{265F27B0-6FEE-2059-7E26-E26C3EB0EF36}"/>
                </a:ext>
              </a:extLst>
            </p:cNvPr>
            <p:cNvSpPr/>
            <p:nvPr/>
          </p:nvSpPr>
          <p:spPr>
            <a:xfrm>
              <a:off x="1547566" y="3286604"/>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758;p26">
              <a:extLst>
                <a:ext uri="{FF2B5EF4-FFF2-40B4-BE49-F238E27FC236}">
                  <a16:creationId xmlns:a16="http://schemas.microsoft.com/office/drawing/2014/main" id="{7E01C563-43AE-E274-E2CB-B99AF9671721}"/>
                </a:ext>
              </a:extLst>
            </p:cNvPr>
            <p:cNvSpPr/>
            <p:nvPr/>
          </p:nvSpPr>
          <p:spPr>
            <a:xfrm>
              <a:off x="1513665" y="3313950"/>
              <a:ext cx="87527" cy="3292"/>
            </a:xfrm>
            <a:custGeom>
              <a:avLst/>
              <a:gdLst/>
              <a:ahLst/>
              <a:cxnLst/>
              <a:rect l="l" t="t" r="r" b="b"/>
              <a:pathLst>
                <a:path w="2951" h="111" extrusionOk="0">
                  <a:moveTo>
                    <a:pt x="0" y="0"/>
                  </a:moveTo>
                  <a:lnTo>
                    <a:pt x="0" y="111"/>
                  </a:lnTo>
                  <a:lnTo>
                    <a:pt x="2951" y="111"/>
                  </a:lnTo>
                  <a:lnTo>
                    <a:pt x="2951"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759;p26">
              <a:extLst>
                <a:ext uri="{FF2B5EF4-FFF2-40B4-BE49-F238E27FC236}">
                  <a16:creationId xmlns:a16="http://schemas.microsoft.com/office/drawing/2014/main" id="{466F00AD-35DF-E296-441D-06BFFA46CAFC}"/>
                </a:ext>
              </a:extLst>
            </p:cNvPr>
            <p:cNvSpPr/>
            <p:nvPr/>
          </p:nvSpPr>
          <p:spPr>
            <a:xfrm>
              <a:off x="1547566" y="3341297"/>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760;p26">
              <a:extLst>
                <a:ext uri="{FF2B5EF4-FFF2-40B4-BE49-F238E27FC236}">
                  <a16:creationId xmlns:a16="http://schemas.microsoft.com/office/drawing/2014/main" id="{793B4A12-8BE6-C0A1-0F0C-1D890BD591D7}"/>
                </a:ext>
              </a:extLst>
            </p:cNvPr>
            <p:cNvSpPr/>
            <p:nvPr/>
          </p:nvSpPr>
          <p:spPr>
            <a:xfrm>
              <a:off x="1547566" y="3368643"/>
              <a:ext cx="53625" cy="3322"/>
            </a:xfrm>
            <a:custGeom>
              <a:avLst/>
              <a:gdLst/>
              <a:ahLst/>
              <a:cxnLst/>
              <a:rect l="l" t="t" r="r" b="b"/>
              <a:pathLst>
                <a:path w="1808" h="112"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761;p26">
              <a:extLst>
                <a:ext uri="{FF2B5EF4-FFF2-40B4-BE49-F238E27FC236}">
                  <a16:creationId xmlns:a16="http://schemas.microsoft.com/office/drawing/2014/main" id="{BD15F5E6-6CA8-4559-0154-86DD7DD8AC7B}"/>
                </a:ext>
              </a:extLst>
            </p:cNvPr>
            <p:cNvSpPr/>
            <p:nvPr/>
          </p:nvSpPr>
          <p:spPr>
            <a:xfrm>
              <a:off x="1547566" y="3395990"/>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762;p26">
              <a:extLst>
                <a:ext uri="{FF2B5EF4-FFF2-40B4-BE49-F238E27FC236}">
                  <a16:creationId xmlns:a16="http://schemas.microsoft.com/office/drawing/2014/main" id="{CC3500A5-20BE-83B4-E718-AC7734DD41AE}"/>
                </a:ext>
              </a:extLst>
            </p:cNvPr>
            <p:cNvSpPr/>
            <p:nvPr/>
          </p:nvSpPr>
          <p:spPr>
            <a:xfrm>
              <a:off x="1547566" y="3423337"/>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763;p26">
              <a:extLst>
                <a:ext uri="{FF2B5EF4-FFF2-40B4-BE49-F238E27FC236}">
                  <a16:creationId xmlns:a16="http://schemas.microsoft.com/office/drawing/2014/main" id="{ABF14D9A-C0E5-5D91-7D50-1410EC1BF832}"/>
                </a:ext>
              </a:extLst>
            </p:cNvPr>
            <p:cNvSpPr/>
            <p:nvPr/>
          </p:nvSpPr>
          <p:spPr>
            <a:xfrm>
              <a:off x="1513665" y="3450683"/>
              <a:ext cx="87527" cy="3322"/>
            </a:xfrm>
            <a:custGeom>
              <a:avLst/>
              <a:gdLst/>
              <a:ahLst/>
              <a:cxnLst/>
              <a:rect l="l" t="t" r="r" b="b"/>
              <a:pathLst>
                <a:path w="2951" h="112" extrusionOk="0">
                  <a:moveTo>
                    <a:pt x="0" y="1"/>
                  </a:moveTo>
                  <a:lnTo>
                    <a:pt x="0" y="111"/>
                  </a:lnTo>
                  <a:lnTo>
                    <a:pt x="2951" y="111"/>
                  </a:lnTo>
                  <a:lnTo>
                    <a:pt x="2951"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764;p26">
              <a:extLst>
                <a:ext uri="{FF2B5EF4-FFF2-40B4-BE49-F238E27FC236}">
                  <a16:creationId xmlns:a16="http://schemas.microsoft.com/office/drawing/2014/main" id="{F3CD2F3A-019C-57EF-0193-D005911D0547}"/>
                </a:ext>
              </a:extLst>
            </p:cNvPr>
            <p:cNvSpPr/>
            <p:nvPr/>
          </p:nvSpPr>
          <p:spPr>
            <a:xfrm>
              <a:off x="1547566" y="3478030"/>
              <a:ext cx="53625" cy="3322"/>
            </a:xfrm>
            <a:custGeom>
              <a:avLst/>
              <a:gdLst/>
              <a:ahLst/>
              <a:cxnLst/>
              <a:rect l="l" t="t" r="r" b="b"/>
              <a:pathLst>
                <a:path w="1808" h="112" extrusionOk="0">
                  <a:moveTo>
                    <a:pt x="0" y="1"/>
                  </a:moveTo>
                  <a:lnTo>
                    <a:pt x="0"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765;p26">
              <a:extLst>
                <a:ext uri="{FF2B5EF4-FFF2-40B4-BE49-F238E27FC236}">
                  <a16:creationId xmlns:a16="http://schemas.microsoft.com/office/drawing/2014/main" id="{09AE536A-679E-1A54-3ABF-684BB5BFCBCC}"/>
                </a:ext>
              </a:extLst>
            </p:cNvPr>
            <p:cNvSpPr/>
            <p:nvPr/>
          </p:nvSpPr>
          <p:spPr>
            <a:xfrm>
              <a:off x="1547566" y="3505406"/>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766;p26">
              <a:extLst>
                <a:ext uri="{FF2B5EF4-FFF2-40B4-BE49-F238E27FC236}">
                  <a16:creationId xmlns:a16="http://schemas.microsoft.com/office/drawing/2014/main" id="{6125B3F0-933B-F6D6-E48F-877283EAF445}"/>
                </a:ext>
              </a:extLst>
            </p:cNvPr>
            <p:cNvSpPr/>
            <p:nvPr/>
          </p:nvSpPr>
          <p:spPr>
            <a:xfrm>
              <a:off x="1547566" y="3532752"/>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767;p26">
              <a:extLst>
                <a:ext uri="{FF2B5EF4-FFF2-40B4-BE49-F238E27FC236}">
                  <a16:creationId xmlns:a16="http://schemas.microsoft.com/office/drawing/2014/main" id="{AA9CAE5F-8FB6-4481-CAAF-3AAF20E05047}"/>
                </a:ext>
              </a:extLst>
            </p:cNvPr>
            <p:cNvSpPr/>
            <p:nvPr/>
          </p:nvSpPr>
          <p:spPr>
            <a:xfrm>
              <a:off x="1547566" y="3560099"/>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768;p26">
              <a:extLst>
                <a:ext uri="{FF2B5EF4-FFF2-40B4-BE49-F238E27FC236}">
                  <a16:creationId xmlns:a16="http://schemas.microsoft.com/office/drawing/2014/main" id="{EE2768C3-C159-DE40-FD9F-18933DD73735}"/>
                </a:ext>
              </a:extLst>
            </p:cNvPr>
            <p:cNvSpPr/>
            <p:nvPr/>
          </p:nvSpPr>
          <p:spPr>
            <a:xfrm>
              <a:off x="1513665" y="3587445"/>
              <a:ext cx="87527" cy="3322"/>
            </a:xfrm>
            <a:custGeom>
              <a:avLst/>
              <a:gdLst/>
              <a:ahLst/>
              <a:cxnLst/>
              <a:rect l="l" t="t" r="r" b="b"/>
              <a:pathLst>
                <a:path w="2951" h="112" extrusionOk="0">
                  <a:moveTo>
                    <a:pt x="0" y="0"/>
                  </a:moveTo>
                  <a:lnTo>
                    <a:pt x="0" y="111"/>
                  </a:lnTo>
                  <a:lnTo>
                    <a:pt x="2951" y="111"/>
                  </a:lnTo>
                  <a:lnTo>
                    <a:pt x="2951"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769;p26">
              <a:extLst>
                <a:ext uri="{FF2B5EF4-FFF2-40B4-BE49-F238E27FC236}">
                  <a16:creationId xmlns:a16="http://schemas.microsoft.com/office/drawing/2014/main" id="{57441DB9-DCC3-4D3B-FCB2-156CBC6ADAD9}"/>
                </a:ext>
              </a:extLst>
            </p:cNvPr>
            <p:cNvSpPr/>
            <p:nvPr/>
          </p:nvSpPr>
          <p:spPr>
            <a:xfrm>
              <a:off x="1547566" y="3614792"/>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770;p26">
              <a:extLst>
                <a:ext uri="{FF2B5EF4-FFF2-40B4-BE49-F238E27FC236}">
                  <a16:creationId xmlns:a16="http://schemas.microsoft.com/office/drawing/2014/main" id="{A95B5790-96BD-FAFE-89D8-896D8205F4C3}"/>
                </a:ext>
              </a:extLst>
            </p:cNvPr>
            <p:cNvSpPr/>
            <p:nvPr/>
          </p:nvSpPr>
          <p:spPr>
            <a:xfrm>
              <a:off x="1547566" y="3642138"/>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771;p26">
              <a:extLst>
                <a:ext uri="{FF2B5EF4-FFF2-40B4-BE49-F238E27FC236}">
                  <a16:creationId xmlns:a16="http://schemas.microsoft.com/office/drawing/2014/main" id="{867C9C17-B9BE-91F2-1FFB-67F1C842012E}"/>
                </a:ext>
              </a:extLst>
            </p:cNvPr>
            <p:cNvSpPr/>
            <p:nvPr/>
          </p:nvSpPr>
          <p:spPr>
            <a:xfrm>
              <a:off x="1547566" y="3669485"/>
              <a:ext cx="53625" cy="3322"/>
            </a:xfrm>
            <a:custGeom>
              <a:avLst/>
              <a:gdLst/>
              <a:ahLst/>
              <a:cxnLst/>
              <a:rect l="l" t="t" r="r" b="b"/>
              <a:pathLst>
                <a:path w="1808" h="112" extrusionOk="0">
                  <a:moveTo>
                    <a:pt x="0" y="1"/>
                  </a:moveTo>
                  <a:lnTo>
                    <a:pt x="0"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772;p26">
              <a:extLst>
                <a:ext uri="{FF2B5EF4-FFF2-40B4-BE49-F238E27FC236}">
                  <a16:creationId xmlns:a16="http://schemas.microsoft.com/office/drawing/2014/main" id="{201D2EA3-9997-0866-A14A-20807F6FAC7C}"/>
                </a:ext>
              </a:extLst>
            </p:cNvPr>
            <p:cNvSpPr/>
            <p:nvPr/>
          </p:nvSpPr>
          <p:spPr>
            <a:xfrm>
              <a:off x="1547566" y="3696831"/>
              <a:ext cx="53625" cy="3322"/>
            </a:xfrm>
            <a:custGeom>
              <a:avLst/>
              <a:gdLst/>
              <a:ahLst/>
              <a:cxnLst/>
              <a:rect l="l" t="t" r="r" b="b"/>
              <a:pathLst>
                <a:path w="1808" h="112" extrusionOk="0">
                  <a:moveTo>
                    <a:pt x="0" y="1"/>
                  </a:moveTo>
                  <a:lnTo>
                    <a:pt x="0"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773;p26">
              <a:extLst>
                <a:ext uri="{FF2B5EF4-FFF2-40B4-BE49-F238E27FC236}">
                  <a16:creationId xmlns:a16="http://schemas.microsoft.com/office/drawing/2014/main" id="{BBCCBF15-3565-D270-4EA9-8E8E9201BF99}"/>
                </a:ext>
              </a:extLst>
            </p:cNvPr>
            <p:cNvSpPr/>
            <p:nvPr/>
          </p:nvSpPr>
          <p:spPr>
            <a:xfrm>
              <a:off x="1513665" y="3724208"/>
              <a:ext cx="87527" cy="3292"/>
            </a:xfrm>
            <a:custGeom>
              <a:avLst/>
              <a:gdLst/>
              <a:ahLst/>
              <a:cxnLst/>
              <a:rect l="l" t="t" r="r" b="b"/>
              <a:pathLst>
                <a:path w="2951" h="111" extrusionOk="0">
                  <a:moveTo>
                    <a:pt x="0" y="0"/>
                  </a:moveTo>
                  <a:lnTo>
                    <a:pt x="0" y="111"/>
                  </a:lnTo>
                  <a:lnTo>
                    <a:pt x="2951" y="111"/>
                  </a:lnTo>
                  <a:lnTo>
                    <a:pt x="2951"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774;p26">
              <a:extLst>
                <a:ext uri="{FF2B5EF4-FFF2-40B4-BE49-F238E27FC236}">
                  <a16:creationId xmlns:a16="http://schemas.microsoft.com/office/drawing/2014/main" id="{A548E04B-D5B6-C77D-F8F9-4C367F6F8B1F}"/>
                </a:ext>
              </a:extLst>
            </p:cNvPr>
            <p:cNvSpPr/>
            <p:nvPr/>
          </p:nvSpPr>
          <p:spPr>
            <a:xfrm>
              <a:off x="1547566" y="3751554"/>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775;p26">
              <a:extLst>
                <a:ext uri="{FF2B5EF4-FFF2-40B4-BE49-F238E27FC236}">
                  <a16:creationId xmlns:a16="http://schemas.microsoft.com/office/drawing/2014/main" id="{7046FD3A-1A0C-B558-D3E7-D18F1659A140}"/>
                </a:ext>
              </a:extLst>
            </p:cNvPr>
            <p:cNvSpPr/>
            <p:nvPr/>
          </p:nvSpPr>
          <p:spPr>
            <a:xfrm>
              <a:off x="1547566" y="3778901"/>
              <a:ext cx="53625" cy="3322"/>
            </a:xfrm>
            <a:custGeom>
              <a:avLst/>
              <a:gdLst/>
              <a:ahLst/>
              <a:cxnLst/>
              <a:rect l="l" t="t" r="r" b="b"/>
              <a:pathLst>
                <a:path w="1808" h="112"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776;p26">
              <a:extLst>
                <a:ext uri="{FF2B5EF4-FFF2-40B4-BE49-F238E27FC236}">
                  <a16:creationId xmlns:a16="http://schemas.microsoft.com/office/drawing/2014/main" id="{B2C5540E-8EC0-D2A8-6267-1F98536FEA27}"/>
                </a:ext>
              </a:extLst>
            </p:cNvPr>
            <p:cNvSpPr/>
            <p:nvPr/>
          </p:nvSpPr>
          <p:spPr>
            <a:xfrm>
              <a:off x="1547566" y="3806247"/>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777;p26">
              <a:extLst>
                <a:ext uri="{FF2B5EF4-FFF2-40B4-BE49-F238E27FC236}">
                  <a16:creationId xmlns:a16="http://schemas.microsoft.com/office/drawing/2014/main" id="{4E232A89-D350-A6F7-63C7-91D565812FFD}"/>
                </a:ext>
              </a:extLst>
            </p:cNvPr>
            <p:cNvSpPr/>
            <p:nvPr/>
          </p:nvSpPr>
          <p:spPr>
            <a:xfrm>
              <a:off x="1547566" y="3833594"/>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778;p26">
              <a:extLst>
                <a:ext uri="{FF2B5EF4-FFF2-40B4-BE49-F238E27FC236}">
                  <a16:creationId xmlns:a16="http://schemas.microsoft.com/office/drawing/2014/main" id="{F399E147-097E-DEE6-3DE8-46E13668AF4C}"/>
                </a:ext>
              </a:extLst>
            </p:cNvPr>
            <p:cNvSpPr/>
            <p:nvPr/>
          </p:nvSpPr>
          <p:spPr>
            <a:xfrm>
              <a:off x="1513665" y="3860940"/>
              <a:ext cx="87527" cy="3322"/>
            </a:xfrm>
            <a:custGeom>
              <a:avLst/>
              <a:gdLst/>
              <a:ahLst/>
              <a:cxnLst/>
              <a:rect l="l" t="t" r="r" b="b"/>
              <a:pathLst>
                <a:path w="2951" h="112" extrusionOk="0">
                  <a:moveTo>
                    <a:pt x="0" y="1"/>
                  </a:moveTo>
                  <a:lnTo>
                    <a:pt x="0" y="111"/>
                  </a:lnTo>
                  <a:lnTo>
                    <a:pt x="2951" y="111"/>
                  </a:lnTo>
                  <a:lnTo>
                    <a:pt x="2951"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779;p26">
              <a:extLst>
                <a:ext uri="{FF2B5EF4-FFF2-40B4-BE49-F238E27FC236}">
                  <a16:creationId xmlns:a16="http://schemas.microsoft.com/office/drawing/2014/main" id="{3CE146AC-C633-D041-19C4-B4D0B45F6034}"/>
                </a:ext>
              </a:extLst>
            </p:cNvPr>
            <p:cNvSpPr/>
            <p:nvPr/>
          </p:nvSpPr>
          <p:spPr>
            <a:xfrm>
              <a:off x="1547566" y="3888287"/>
              <a:ext cx="53625" cy="3322"/>
            </a:xfrm>
            <a:custGeom>
              <a:avLst/>
              <a:gdLst/>
              <a:ahLst/>
              <a:cxnLst/>
              <a:rect l="l" t="t" r="r" b="b"/>
              <a:pathLst>
                <a:path w="1808" h="112" extrusionOk="0">
                  <a:moveTo>
                    <a:pt x="0" y="1"/>
                  </a:moveTo>
                  <a:lnTo>
                    <a:pt x="0"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780;p26">
              <a:extLst>
                <a:ext uri="{FF2B5EF4-FFF2-40B4-BE49-F238E27FC236}">
                  <a16:creationId xmlns:a16="http://schemas.microsoft.com/office/drawing/2014/main" id="{AB3DA82F-2813-C94F-6E4D-B08C95882936}"/>
                </a:ext>
              </a:extLst>
            </p:cNvPr>
            <p:cNvSpPr/>
            <p:nvPr/>
          </p:nvSpPr>
          <p:spPr>
            <a:xfrm>
              <a:off x="1547566" y="3915663"/>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781;p26">
              <a:extLst>
                <a:ext uri="{FF2B5EF4-FFF2-40B4-BE49-F238E27FC236}">
                  <a16:creationId xmlns:a16="http://schemas.microsoft.com/office/drawing/2014/main" id="{B00F509F-4C00-843C-1698-76D7F376904D}"/>
                </a:ext>
              </a:extLst>
            </p:cNvPr>
            <p:cNvSpPr/>
            <p:nvPr/>
          </p:nvSpPr>
          <p:spPr>
            <a:xfrm>
              <a:off x="1547566" y="3943009"/>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782;p26">
              <a:extLst>
                <a:ext uri="{FF2B5EF4-FFF2-40B4-BE49-F238E27FC236}">
                  <a16:creationId xmlns:a16="http://schemas.microsoft.com/office/drawing/2014/main" id="{9BACB0DA-104A-1D85-99CC-B51407352B07}"/>
                </a:ext>
              </a:extLst>
            </p:cNvPr>
            <p:cNvSpPr/>
            <p:nvPr/>
          </p:nvSpPr>
          <p:spPr>
            <a:xfrm>
              <a:off x="1547566" y="3970356"/>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783;p26">
              <a:extLst>
                <a:ext uri="{FF2B5EF4-FFF2-40B4-BE49-F238E27FC236}">
                  <a16:creationId xmlns:a16="http://schemas.microsoft.com/office/drawing/2014/main" id="{EAFAD709-D95F-6276-E155-F141CA0A7348}"/>
                </a:ext>
              </a:extLst>
            </p:cNvPr>
            <p:cNvSpPr/>
            <p:nvPr/>
          </p:nvSpPr>
          <p:spPr>
            <a:xfrm>
              <a:off x="1513665" y="3997702"/>
              <a:ext cx="87527" cy="3322"/>
            </a:xfrm>
            <a:custGeom>
              <a:avLst/>
              <a:gdLst/>
              <a:ahLst/>
              <a:cxnLst/>
              <a:rect l="l" t="t" r="r" b="b"/>
              <a:pathLst>
                <a:path w="2951" h="112" extrusionOk="0">
                  <a:moveTo>
                    <a:pt x="0" y="0"/>
                  </a:moveTo>
                  <a:lnTo>
                    <a:pt x="0" y="111"/>
                  </a:lnTo>
                  <a:lnTo>
                    <a:pt x="2951" y="111"/>
                  </a:lnTo>
                  <a:lnTo>
                    <a:pt x="2951"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784;p26">
              <a:extLst>
                <a:ext uri="{FF2B5EF4-FFF2-40B4-BE49-F238E27FC236}">
                  <a16:creationId xmlns:a16="http://schemas.microsoft.com/office/drawing/2014/main" id="{3376721F-9ACB-29D5-617C-BC5AA76A8165}"/>
                </a:ext>
              </a:extLst>
            </p:cNvPr>
            <p:cNvSpPr/>
            <p:nvPr/>
          </p:nvSpPr>
          <p:spPr>
            <a:xfrm>
              <a:off x="1547566" y="4025049"/>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785;p26">
              <a:extLst>
                <a:ext uri="{FF2B5EF4-FFF2-40B4-BE49-F238E27FC236}">
                  <a16:creationId xmlns:a16="http://schemas.microsoft.com/office/drawing/2014/main" id="{955FFDE3-8F88-2390-F410-0B054D4AC0AF}"/>
                </a:ext>
              </a:extLst>
            </p:cNvPr>
            <p:cNvSpPr/>
            <p:nvPr/>
          </p:nvSpPr>
          <p:spPr>
            <a:xfrm>
              <a:off x="1547566" y="4052395"/>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786;p26">
              <a:extLst>
                <a:ext uri="{FF2B5EF4-FFF2-40B4-BE49-F238E27FC236}">
                  <a16:creationId xmlns:a16="http://schemas.microsoft.com/office/drawing/2014/main" id="{3030506C-FC17-CEF6-96F9-3E54D5DD5E88}"/>
                </a:ext>
              </a:extLst>
            </p:cNvPr>
            <p:cNvSpPr/>
            <p:nvPr/>
          </p:nvSpPr>
          <p:spPr>
            <a:xfrm>
              <a:off x="1547566" y="4079742"/>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787;p26">
              <a:extLst>
                <a:ext uri="{FF2B5EF4-FFF2-40B4-BE49-F238E27FC236}">
                  <a16:creationId xmlns:a16="http://schemas.microsoft.com/office/drawing/2014/main" id="{C3A04013-61BA-4CBA-70D3-7406A96B62D4}"/>
                </a:ext>
              </a:extLst>
            </p:cNvPr>
            <p:cNvSpPr/>
            <p:nvPr/>
          </p:nvSpPr>
          <p:spPr>
            <a:xfrm>
              <a:off x="1547566" y="4107088"/>
              <a:ext cx="53625" cy="3322"/>
            </a:xfrm>
            <a:custGeom>
              <a:avLst/>
              <a:gdLst/>
              <a:ahLst/>
              <a:cxnLst/>
              <a:rect l="l" t="t" r="r" b="b"/>
              <a:pathLst>
                <a:path w="1808" h="112" extrusionOk="0">
                  <a:moveTo>
                    <a:pt x="0" y="1"/>
                  </a:moveTo>
                  <a:lnTo>
                    <a:pt x="0" y="112"/>
                  </a:lnTo>
                  <a:lnTo>
                    <a:pt x="1808" y="112"/>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788;p26">
              <a:extLst>
                <a:ext uri="{FF2B5EF4-FFF2-40B4-BE49-F238E27FC236}">
                  <a16:creationId xmlns:a16="http://schemas.microsoft.com/office/drawing/2014/main" id="{3D48EA10-569F-83E5-7222-A9F63ADD2EC2}"/>
                </a:ext>
              </a:extLst>
            </p:cNvPr>
            <p:cNvSpPr/>
            <p:nvPr/>
          </p:nvSpPr>
          <p:spPr>
            <a:xfrm>
              <a:off x="1513665" y="4134465"/>
              <a:ext cx="87527" cy="3292"/>
            </a:xfrm>
            <a:custGeom>
              <a:avLst/>
              <a:gdLst/>
              <a:ahLst/>
              <a:cxnLst/>
              <a:rect l="l" t="t" r="r" b="b"/>
              <a:pathLst>
                <a:path w="2951" h="111" extrusionOk="0">
                  <a:moveTo>
                    <a:pt x="0" y="0"/>
                  </a:moveTo>
                  <a:lnTo>
                    <a:pt x="0" y="111"/>
                  </a:lnTo>
                  <a:lnTo>
                    <a:pt x="2951" y="111"/>
                  </a:lnTo>
                  <a:lnTo>
                    <a:pt x="2951"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789;p26">
              <a:extLst>
                <a:ext uri="{FF2B5EF4-FFF2-40B4-BE49-F238E27FC236}">
                  <a16:creationId xmlns:a16="http://schemas.microsoft.com/office/drawing/2014/main" id="{7410E428-877D-7ECE-C587-508953940573}"/>
                </a:ext>
              </a:extLst>
            </p:cNvPr>
            <p:cNvSpPr/>
            <p:nvPr/>
          </p:nvSpPr>
          <p:spPr>
            <a:xfrm>
              <a:off x="1547566" y="4161811"/>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790;p26">
              <a:extLst>
                <a:ext uri="{FF2B5EF4-FFF2-40B4-BE49-F238E27FC236}">
                  <a16:creationId xmlns:a16="http://schemas.microsoft.com/office/drawing/2014/main" id="{42FF03BE-E9D8-C149-9792-A945BA4EAA0F}"/>
                </a:ext>
              </a:extLst>
            </p:cNvPr>
            <p:cNvSpPr/>
            <p:nvPr/>
          </p:nvSpPr>
          <p:spPr>
            <a:xfrm>
              <a:off x="1547566" y="4189158"/>
              <a:ext cx="53625" cy="3292"/>
            </a:xfrm>
            <a:custGeom>
              <a:avLst/>
              <a:gdLst/>
              <a:ahLst/>
              <a:cxnLst/>
              <a:rect l="l" t="t" r="r" b="b"/>
              <a:pathLst>
                <a:path w="1808" h="111"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791;p26">
              <a:extLst>
                <a:ext uri="{FF2B5EF4-FFF2-40B4-BE49-F238E27FC236}">
                  <a16:creationId xmlns:a16="http://schemas.microsoft.com/office/drawing/2014/main" id="{CD8AF1F8-B411-5AF2-9328-AD3F90EF56D9}"/>
                </a:ext>
              </a:extLst>
            </p:cNvPr>
            <p:cNvSpPr/>
            <p:nvPr/>
          </p:nvSpPr>
          <p:spPr>
            <a:xfrm>
              <a:off x="1547566" y="4216504"/>
              <a:ext cx="53625" cy="3322"/>
            </a:xfrm>
            <a:custGeom>
              <a:avLst/>
              <a:gdLst/>
              <a:ahLst/>
              <a:cxnLst/>
              <a:rect l="l" t="t" r="r" b="b"/>
              <a:pathLst>
                <a:path w="1808" h="112" extrusionOk="0">
                  <a:moveTo>
                    <a:pt x="0" y="0"/>
                  </a:moveTo>
                  <a:lnTo>
                    <a:pt x="0" y="111"/>
                  </a:lnTo>
                  <a:lnTo>
                    <a:pt x="1808" y="111"/>
                  </a:lnTo>
                  <a:lnTo>
                    <a:pt x="1808"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792;p26">
              <a:extLst>
                <a:ext uri="{FF2B5EF4-FFF2-40B4-BE49-F238E27FC236}">
                  <a16:creationId xmlns:a16="http://schemas.microsoft.com/office/drawing/2014/main" id="{23B6EFCC-2E49-112A-E3FE-3B5AEE2C5C2F}"/>
                </a:ext>
              </a:extLst>
            </p:cNvPr>
            <p:cNvSpPr/>
            <p:nvPr/>
          </p:nvSpPr>
          <p:spPr>
            <a:xfrm>
              <a:off x="1547566" y="4243851"/>
              <a:ext cx="53625" cy="3322"/>
            </a:xfrm>
            <a:custGeom>
              <a:avLst/>
              <a:gdLst/>
              <a:ahLst/>
              <a:cxnLst/>
              <a:rect l="l" t="t" r="r" b="b"/>
              <a:pathLst>
                <a:path w="1808" h="112" extrusionOk="0">
                  <a:moveTo>
                    <a:pt x="0" y="1"/>
                  </a:moveTo>
                  <a:lnTo>
                    <a:pt x="0" y="111"/>
                  </a:lnTo>
                  <a:lnTo>
                    <a:pt x="1808" y="111"/>
                  </a:lnTo>
                  <a:lnTo>
                    <a:pt x="1808"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65249823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8"/>
                                        </p:tgtEl>
                                        <p:attrNameLst>
                                          <p:attrName>style.visibility</p:attrName>
                                        </p:attrNameLst>
                                      </p:cBhvr>
                                      <p:to>
                                        <p:strVal val="visible"/>
                                      </p:to>
                                    </p:set>
                                    <p:animEffect transition="in" filter="wipe(left)">
                                      <p:cBhvr>
                                        <p:cTn id="12" dur="500"/>
                                        <p:tgtEl>
                                          <p:spTgt spid="2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7"/>
                                        </p:tgtEl>
                                        <p:attrNameLst>
                                          <p:attrName>style.visibility</p:attrName>
                                        </p:attrNameLst>
                                      </p:cBhvr>
                                      <p:to>
                                        <p:strVal val="visible"/>
                                      </p:to>
                                    </p:set>
                                    <p:animEffect transition="in" filter="wipe(left)">
                                      <p:cBhvr>
                                        <p:cTn id="17"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837536FA-2DA1-A466-CF00-D022E8538FF4}"/>
              </a:ext>
            </a:extLst>
          </p:cNvPr>
          <p:cNvSpPr txBox="1"/>
          <p:nvPr/>
        </p:nvSpPr>
        <p:spPr>
          <a:xfrm>
            <a:off x="2271766" y="465594"/>
            <a:ext cx="4600463" cy="478144"/>
          </a:xfrm>
          <a:prstGeom prst="rect">
            <a:avLst/>
          </a:prstGeom>
        </p:spPr>
        <p:txBody>
          <a:bodyPr wrap="square" lIns="0" tIns="0" rIns="0" bIns="0" rtlCol="0" anchor="t">
            <a:spAutoFit/>
          </a:bodyPr>
          <a:lstStyle/>
          <a:p>
            <a:pPr algn="ctr" defTabSz="457223">
              <a:lnSpc>
                <a:spcPts val="4001"/>
              </a:lnSpc>
              <a:spcBef>
                <a:spcPct val="0"/>
              </a:spcBef>
              <a:buClrTx/>
            </a:pPr>
            <a:r>
              <a:rPr lang="en-US" sz="3200" b="1" kern="1200" spc="-40" dirty="0">
                <a:solidFill>
                  <a:schemeClr val="accent1">
                    <a:lumMod val="50000"/>
                  </a:schemeClr>
                </a:solidFill>
                <a:latin typeface="Arial" panose="020B0604020202020204" pitchFamily="34" charset="0"/>
                <a:ea typeface="+mn-ea"/>
                <a:cs typeface="Arial" panose="020B0604020202020204" pitchFamily="34" charset="0"/>
              </a:rPr>
              <a:t>VẬN DỤNG</a:t>
            </a:r>
          </a:p>
        </p:txBody>
      </p:sp>
      <p:grpSp>
        <p:nvGrpSpPr>
          <p:cNvPr id="9" name="Group 8">
            <a:extLst>
              <a:ext uri="{FF2B5EF4-FFF2-40B4-BE49-F238E27FC236}">
                <a16:creationId xmlns:a16="http://schemas.microsoft.com/office/drawing/2014/main" id="{2E601405-5B54-396F-04E3-398BC16C05DF}"/>
              </a:ext>
            </a:extLst>
          </p:cNvPr>
          <p:cNvGrpSpPr/>
          <p:nvPr/>
        </p:nvGrpSpPr>
        <p:grpSpPr>
          <a:xfrm>
            <a:off x="1935125" y="1532751"/>
            <a:ext cx="6602819" cy="2458630"/>
            <a:chOff x="502384" y="1411621"/>
            <a:chExt cx="8064868" cy="2458630"/>
          </a:xfrm>
        </p:grpSpPr>
        <p:grpSp>
          <p:nvGrpSpPr>
            <p:cNvPr id="5" name="Group 4">
              <a:extLst>
                <a:ext uri="{FF2B5EF4-FFF2-40B4-BE49-F238E27FC236}">
                  <a16:creationId xmlns:a16="http://schemas.microsoft.com/office/drawing/2014/main" id="{9D3FAD1A-8C97-0B2B-238A-6EE337556346}"/>
                </a:ext>
              </a:extLst>
            </p:cNvPr>
            <p:cNvGrpSpPr/>
            <p:nvPr/>
          </p:nvGrpSpPr>
          <p:grpSpPr>
            <a:xfrm>
              <a:off x="502384" y="1411621"/>
              <a:ext cx="8064868" cy="2458630"/>
              <a:chOff x="502386" y="485556"/>
              <a:chExt cx="8064868" cy="2458630"/>
            </a:xfrm>
          </p:grpSpPr>
          <p:sp>
            <p:nvSpPr>
              <p:cNvPr id="6" name="Rectangle: Rounded Corners 5">
                <a:extLst>
                  <a:ext uri="{FF2B5EF4-FFF2-40B4-BE49-F238E27FC236}">
                    <a16:creationId xmlns:a16="http://schemas.microsoft.com/office/drawing/2014/main" id="{20B4AD6D-1D26-9964-04F8-6D9C9EC67B17}"/>
                  </a:ext>
                </a:extLst>
              </p:cNvPr>
              <p:cNvSpPr/>
              <p:nvPr/>
            </p:nvSpPr>
            <p:spPr>
              <a:xfrm>
                <a:off x="502387" y="765544"/>
                <a:ext cx="8064867" cy="2178642"/>
              </a:xfrm>
              <a:prstGeom prst="roundRect">
                <a:avLst>
                  <a:gd name="adj" fmla="val 9085"/>
                </a:avLst>
              </a:prstGeom>
              <a:solidFill>
                <a:schemeClr val="accent4"/>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4A11F92-7BB1-3E32-5DE5-1387FD90381A}"/>
                  </a:ext>
                </a:extLst>
              </p:cNvPr>
              <p:cNvSpPr/>
              <p:nvPr/>
            </p:nvSpPr>
            <p:spPr>
              <a:xfrm>
                <a:off x="502386" y="485556"/>
                <a:ext cx="1539067" cy="559975"/>
              </a:xfrm>
              <a:prstGeom prst="roundRect">
                <a:avLst/>
              </a:prstGeom>
              <a:solidFill>
                <a:srgbClr val="577590"/>
              </a:solidFill>
              <a:ln w="19050">
                <a:solidFill>
                  <a:schemeClr val="accent5"/>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4"/>
                    </a:solidFill>
                    <a:latin typeface="Arial" panose="020B0604020202020204" pitchFamily="34" charset="0"/>
                    <a:cs typeface="Arial" panose="020B0604020202020204" pitchFamily="34" charset="0"/>
                  </a:rPr>
                  <a:t>Bài</a:t>
                </a:r>
                <a:r>
                  <a:rPr lang="en-US" sz="2000" b="1" dirty="0">
                    <a:solidFill>
                      <a:schemeClr val="accent4"/>
                    </a:solidFill>
                    <a:latin typeface="Arial" panose="020B0604020202020204" pitchFamily="34" charset="0"/>
                    <a:cs typeface="Arial" panose="020B0604020202020204" pitchFamily="34" charset="0"/>
                  </a:rPr>
                  <a:t> </a:t>
                </a:r>
                <a:r>
                  <a:rPr lang="en-US" sz="2000" b="1" dirty="0" err="1">
                    <a:solidFill>
                      <a:schemeClr val="accent4"/>
                    </a:solidFill>
                    <a:latin typeface="Arial" panose="020B0604020202020204" pitchFamily="34" charset="0"/>
                    <a:cs typeface="Arial" panose="020B0604020202020204" pitchFamily="34" charset="0"/>
                  </a:rPr>
                  <a:t>tập</a:t>
                </a:r>
                <a:endParaRPr lang="en-US" sz="2000" b="1" dirty="0">
                  <a:solidFill>
                    <a:schemeClr val="accent4"/>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A0009857-A51B-774C-F348-407F23BFBDE7}"/>
                </a:ext>
              </a:extLst>
            </p:cNvPr>
            <p:cNvSpPr txBox="1"/>
            <p:nvPr/>
          </p:nvSpPr>
          <p:spPr>
            <a:xfrm>
              <a:off x="658228" y="1986129"/>
              <a:ext cx="7784024" cy="1589602"/>
            </a:xfrm>
            <a:prstGeom prst="rect">
              <a:avLst/>
            </a:prstGeom>
            <a:noFill/>
          </p:spPr>
          <p:txBody>
            <a:bodyPr wrap="square">
              <a:spAutoFit/>
            </a:bodyPr>
            <a:lstStyle/>
            <a:p>
              <a:pPr algn="just">
                <a:lnSpc>
                  <a:spcPct val="170000"/>
                </a:lnSpc>
              </a:pP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phạm</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263 K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1 273 K,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phạm</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thang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Celsius?</a:t>
              </a:r>
            </a:p>
          </p:txBody>
        </p:sp>
      </p:grpSp>
      <p:sp>
        <p:nvSpPr>
          <p:cNvPr id="10" name="Freeform 10">
            <a:extLst>
              <a:ext uri="{FF2B5EF4-FFF2-40B4-BE49-F238E27FC236}">
                <a16:creationId xmlns:a16="http://schemas.microsoft.com/office/drawing/2014/main" id="{CCCD9FCE-484C-D9A6-6EAB-B95090FB3BE4}"/>
              </a:ext>
            </a:extLst>
          </p:cNvPr>
          <p:cNvSpPr/>
          <p:nvPr/>
        </p:nvSpPr>
        <p:spPr>
          <a:xfrm>
            <a:off x="412534" y="704666"/>
            <a:ext cx="905256" cy="4114800"/>
          </a:xfrm>
          <a:custGeom>
            <a:avLst/>
            <a:gdLst/>
            <a:ahLst/>
            <a:cxnLst/>
            <a:rect l="l" t="t" r="r" b="b"/>
            <a:pathLst>
              <a:path w="905256" h="4114800">
                <a:moveTo>
                  <a:pt x="0" y="0"/>
                </a:moveTo>
                <a:lnTo>
                  <a:pt x="905256" y="0"/>
                </a:lnTo>
                <a:lnTo>
                  <a:pt x="9052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2145639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grpSp>
        <p:nvGrpSpPr>
          <p:cNvPr id="2" name="Group 9">
            <a:extLst>
              <a:ext uri="{FF2B5EF4-FFF2-40B4-BE49-F238E27FC236}">
                <a16:creationId xmlns:a16="http://schemas.microsoft.com/office/drawing/2014/main" id="{7970014D-3166-2229-281F-A2BCD98A886D}"/>
              </a:ext>
            </a:extLst>
          </p:cNvPr>
          <p:cNvGrpSpPr/>
          <p:nvPr/>
        </p:nvGrpSpPr>
        <p:grpSpPr>
          <a:xfrm>
            <a:off x="3544787" y="224231"/>
            <a:ext cx="1622635" cy="1149120"/>
            <a:chOff x="-6" y="2"/>
            <a:chExt cx="4261219" cy="3371152"/>
          </a:xfrm>
        </p:grpSpPr>
        <p:sp>
          <p:nvSpPr>
            <p:cNvPr id="3" name="Freeform 10">
              <a:extLst>
                <a:ext uri="{FF2B5EF4-FFF2-40B4-BE49-F238E27FC236}">
                  <a16:creationId xmlns:a16="http://schemas.microsoft.com/office/drawing/2014/main" id="{8C7F79EB-CEA7-8A60-7581-24145759A582}"/>
                </a:ext>
              </a:extLst>
            </p:cNvPr>
            <p:cNvSpPr/>
            <p:nvPr/>
          </p:nvSpPr>
          <p:spPr>
            <a:xfrm flipH="1">
              <a:off x="-6" y="2"/>
              <a:ext cx="4261219" cy="3371152"/>
            </a:xfrm>
            <a:custGeom>
              <a:avLst/>
              <a:gdLst/>
              <a:ahLst/>
              <a:cxnLst/>
              <a:rect l="l" t="t" r="r" b="b"/>
              <a:pathLst>
                <a:path w="6216768" h="4911247">
                  <a:moveTo>
                    <a:pt x="6216768" y="0"/>
                  </a:moveTo>
                  <a:lnTo>
                    <a:pt x="0" y="0"/>
                  </a:lnTo>
                  <a:lnTo>
                    <a:pt x="0" y="4911247"/>
                  </a:lnTo>
                  <a:lnTo>
                    <a:pt x="6216768" y="4911247"/>
                  </a:lnTo>
                  <a:lnTo>
                    <a:pt x="621676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11">
              <a:extLst>
                <a:ext uri="{FF2B5EF4-FFF2-40B4-BE49-F238E27FC236}">
                  <a16:creationId xmlns:a16="http://schemas.microsoft.com/office/drawing/2014/main" id="{380CBC63-E288-7340-46A6-8A948943B315}"/>
                </a:ext>
              </a:extLst>
            </p:cNvPr>
            <p:cNvSpPr txBox="1"/>
            <p:nvPr/>
          </p:nvSpPr>
          <p:spPr>
            <a:xfrm>
              <a:off x="715742" y="933585"/>
              <a:ext cx="2767336" cy="902920"/>
            </a:xfrm>
            <a:prstGeom prst="rect">
              <a:avLst/>
            </a:prstGeom>
          </p:spPr>
          <p:txBody>
            <a:bodyPr wrap="square" lIns="0" tIns="0" rIns="0" bIns="0" rtlCol="0" anchor="t">
              <a:spAutoFit/>
            </a:bodyPr>
            <a:lstStyle/>
            <a:p>
              <a:pPr algn="ctr">
                <a:spcBef>
                  <a:spcPct val="0"/>
                </a:spcBef>
                <a:buClrTx/>
                <a:buFontTx/>
                <a:buNone/>
              </a:pPr>
              <a:r>
                <a:rPr lang="en-US" sz="2000" b="1" kern="1200" dirty="0" err="1">
                  <a:solidFill>
                    <a:schemeClr val="accent5"/>
                  </a:solidFill>
                  <a:latin typeface="Arial" panose="020B0604020202020204" pitchFamily="34" charset="0"/>
                  <a:ea typeface="+mn-ea"/>
                  <a:cs typeface="Arial" panose="020B0604020202020204" pitchFamily="34" charset="0"/>
                </a:rPr>
                <a:t>Bài</a:t>
              </a:r>
              <a:r>
                <a:rPr lang="en-US" sz="2000" b="1" kern="1200" dirty="0">
                  <a:solidFill>
                    <a:schemeClr val="accent5"/>
                  </a:solidFill>
                  <a:latin typeface="Arial" panose="020B0604020202020204" pitchFamily="34" charset="0"/>
                  <a:ea typeface="+mn-ea"/>
                  <a:cs typeface="Arial" panose="020B0604020202020204" pitchFamily="34" charset="0"/>
                </a:rPr>
                <a:t> </a:t>
              </a:r>
              <a:r>
                <a:rPr lang="en-US" sz="2000" b="1" kern="1200" dirty="0" err="1">
                  <a:solidFill>
                    <a:schemeClr val="accent5"/>
                  </a:solidFill>
                  <a:latin typeface="Arial" panose="020B0604020202020204" pitchFamily="34" charset="0"/>
                  <a:ea typeface="+mn-ea"/>
                  <a:cs typeface="Arial" panose="020B0604020202020204" pitchFamily="34" charset="0"/>
                </a:rPr>
                <a:t>làm</a:t>
              </a:r>
              <a:endParaRPr lang="en-US" sz="2000" b="1" kern="1200" dirty="0">
                <a:solidFill>
                  <a:schemeClr val="accent5"/>
                </a:solidFill>
                <a:latin typeface="Arial" panose="020B0604020202020204" pitchFamily="34" charset="0"/>
                <a:ea typeface="+mn-ea"/>
                <a:cs typeface="Arial" panose="020B0604020202020204" pitchFamily="34" charset="0"/>
              </a:endParaRPr>
            </a:p>
          </p:txBody>
        </p:sp>
      </p:grpSp>
      <p:sp>
        <p:nvSpPr>
          <p:cNvPr id="5" name="Freeform 10">
            <a:extLst>
              <a:ext uri="{FF2B5EF4-FFF2-40B4-BE49-F238E27FC236}">
                <a16:creationId xmlns:a16="http://schemas.microsoft.com/office/drawing/2014/main" id="{6F130AC2-8DCB-84EA-200A-B20EB32A4204}"/>
              </a:ext>
            </a:extLst>
          </p:cNvPr>
          <p:cNvSpPr/>
          <p:nvPr/>
        </p:nvSpPr>
        <p:spPr>
          <a:xfrm>
            <a:off x="412534" y="704666"/>
            <a:ext cx="905256" cy="4114800"/>
          </a:xfrm>
          <a:custGeom>
            <a:avLst/>
            <a:gdLst/>
            <a:ahLst/>
            <a:cxnLst/>
            <a:rect l="l" t="t" r="r" b="b"/>
            <a:pathLst>
              <a:path w="905256" h="4114800">
                <a:moveTo>
                  <a:pt x="0" y="0"/>
                </a:moveTo>
                <a:lnTo>
                  <a:pt x="905256" y="0"/>
                </a:lnTo>
                <a:lnTo>
                  <a:pt x="9052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70ACA07-EC85-BC35-DFFE-EF7E757248CB}"/>
                  </a:ext>
                </a:extLst>
              </p:cNvPr>
              <p:cNvSpPr txBox="1"/>
              <p:nvPr/>
            </p:nvSpPr>
            <p:spPr>
              <a:xfrm>
                <a:off x="2158409" y="1373351"/>
                <a:ext cx="6445467" cy="1843518"/>
              </a:xfrm>
              <a:prstGeom prst="rect">
                <a:avLst/>
              </a:prstGeom>
              <a:noFill/>
            </p:spPr>
            <p:txBody>
              <a:bodyPr wrap="square">
                <a:spAutoFit/>
              </a:bodyPr>
              <a:lstStyle/>
              <a:p>
                <a:pPr marL="0" marR="0" algn="just">
                  <a:lnSpc>
                    <a:spcPct val="200000"/>
                  </a:lnSpc>
                  <a:spcBef>
                    <a:spcPts val="0"/>
                  </a:spcBef>
                  <a:spcAft>
                    <a:spcPts val="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Dựa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vào</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thức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2000" dirty="0">
                    <a:effectLst/>
                    <a:latin typeface="Arial" panose="020B0604020202020204" pitchFamily="34" charset="0"/>
                    <a:ea typeface="Times New Roman" panose="02020603050405020304" pitchFamily="18" charset="0"/>
                    <a:cs typeface="Arial" panose="020B0604020202020204" pitchFamily="34" charset="0"/>
                  </a:rPr>
                  <a:t>: t (</a:t>
                </a:r>
                <a:r>
                  <a:rPr lang="en-US" sz="2000" baseline="30000" dirty="0" err="1">
                    <a:effectLst/>
                    <a:latin typeface="Arial" panose="020B0604020202020204" pitchFamily="34" charset="0"/>
                    <a:ea typeface="Times New Roman" panose="02020603050405020304" pitchFamily="18" charset="0"/>
                    <a:cs typeface="Arial" panose="020B0604020202020204" pitchFamily="34" charset="0"/>
                  </a:rPr>
                  <a:t>o</a:t>
                </a:r>
                <a:r>
                  <a:rPr lang="en-US" sz="2000" dirty="0" err="1">
                    <a:effectLst/>
                    <a:latin typeface="Arial" panose="020B0604020202020204" pitchFamily="34" charset="0"/>
                    <a:ea typeface="Times New Roman" panose="02020603050405020304" pitchFamily="18" charset="0"/>
                    <a:cs typeface="Arial" panose="020B0604020202020204" pitchFamily="34" charset="0"/>
                  </a:rPr>
                  <a:t>C</a:t>
                </a:r>
                <a:r>
                  <a:rPr lang="en-US" sz="2000" dirty="0">
                    <a:effectLst/>
                    <a:latin typeface="Arial" panose="020B0604020202020204" pitchFamily="34" charset="0"/>
                    <a:ea typeface="Times New Roman" panose="02020603050405020304" pitchFamily="18" charset="0"/>
                    <a:cs typeface="Arial" panose="020B0604020202020204" pitchFamily="34" charset="0"/>
                  </a:rPr>
                  <a:t>) = T(K) – 273.</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gn="just">
                  <a:lnSpc>
                    <a:spcPct val="200000"/>
                  </a:lnSpc>
                  <a:spcBef>
                    <a:spcPts val="0"/>
                  </a:spcBef>
                  <a:spcAft>
                    <a:spcPts val="0"/>
                  </a:spcAft>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Arial" panose="020B0604020202020204" pitchFamily="34" charset="0"/>
                  </a:rPr>
                  <a:t>Khi T = 263 K </a:t>
                </a:r>
                <a14:m>
                  <m:oMath xmlns:m="http://schemas.openxmlformats.org/officeDocument/2006/math">
                    <m:r>
                      <a:rPr lang="en-US" sz="2000" i="1"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t (</a:t>
                </a:r>
                <a:r>
                  <a:rPr lang="en-US" sz="2000" baseline="30000" dirty="0" err="1">
                    <a:latin typeface="Arial" panose="020B0604020202020204" pitchFamily="34" charset="0"/>
                    <a:ea typeface="Times New Roman" panose="02020603050405020304" pitchFamily="18" charset="0"/>
                    <a:cs typeface="Arial" panose="020B0604020202020204" pitchFamily="34" charset="0"/>
                  </a:rPr>
                  <a:t>o</a:t>
                </a:r>
                <a:r>
                  <a:rPr lang="en-US" sz="2000" dirty="0" err="1">
                    <a:effectLst/>
                    <a:latin typeface="Arial" panose="020B0604020202020204" pitchFamily="34" charset="0"/>
                    <a:ea typeface="Times New Roman" panose="02020603050405020304" pitchFamily="18" charset="0"/>
                    <a:cs typeface="Arial" panose="020B0604020202020204" pitchFamily="34" charset="0"/>
                  </a:rPr>
                  <a:t>C</a:t>
                </a:r>
                <a:r>
                  <a:rPr lang="en-US" sz="2000" dirty="0">
                    <a:effectLst/>
                    <a:latin typeface="Arial" panose="020B0604020202020204" pitchFamily="34" charset="0"/>
                    <a:ea typeface="Times New Roman" panose="02020603050405020304" pitchFamily="18" charset="0"/>
                    <a:cs typeface="Arial" panose="020B0604020202020204" pitchFamily="34" charset="0"/>
                  </a:rPr>
                  <a:t>) = -10 </a:t>
                </a:r>
                <a:r>
                  <a:rPr lang="en-US" sz="2000" baseline="30000" dirty="0" err="1">
                    <a:latin typeface="Arial" panose="020B0604020202020204" pitchFamily="34" charset="0"/>
                    <a:ea typeface="Times New Roman" panose="02020603050405020304" pitchFamily="18" charset="0"/>
                    <a:cs typeface="Arial" panose="020B0604020202020204" pitchFamily="34" charset="0"/>
                  </a:rPr>
                  <a:t>o</a:t>
                </a:r>
                <a:r>
                  <a:rPr lang="en-US" sz="2000" dirty="0" err="1">
                    <a:effectLst/>
                    <a:latin typeface="Arial" panose="020B0604020202020204" pitchFamily="34" charset="0"/>
                    <a:ea typeface="Times New Roman" panose="02020603050405020304" pitchFamily="18" charset="0"/>
                    <a:cs typeface="Arial" panose="020B0604020202020204" pitchFamily="34" charset="0"/>
                  </a:rPr>
                  <a:t>C.</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gn="just">
                  <a:lnSpc>
                    <a:spcPct val="200000"/>
                  </a:lnSpc>
                  <a:spcBef>
                    <a:spcPts val="0"/>
                  </a:spcBef>
                  <a:spcAft>
                    <a:spcPts val="0"/>
                  </a:spcAft>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Arial" panose="020B0604020202020204" pitchFamily="34" charset="0"/>
                  </a:rPr>
                  <a:t>Khi T = 1 273 K </a:t>
                </a:r>
                <a14:m>
                  <m:oMath xmlns:m="http://schemas.openxmlformats.org/officeDocument/2006/math">
                    <m:r>
                      <a:rPr lang="en-US" sz="2000" i="1"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t (</a:t>
                </a:r>
                <a:r>
                  <a:rPr lang="en-US" sz="2000" baseline="30000" dirty="0" err="1">
                    <a:latin typeface="Arial" panose="020B0604020202020204" pitchFamily="34" charset="0"/>
                    <a:ea typeface="Times New Roman" panose="02020603050405020304" pitchFamily="18" charset="0"/>
                    <a:cs typeface="Arial" panose="020B0604020202020204" pitchFamily="34" charset="0"/>
                  </a:rPr>
                  <a:t>o</a:t>
                </a:r>
                <a:r>
                  <a:rPr lang="en-US" sz="2000" dirty="0" err="1">
                    <a:effectLst/>
                    <a:latin typeface="Arial" panose="020B0604020202020204" pitchFamily="34" charset="0"/>
                    <a:ea typeface="Times New Roman" panose="02020603050405020304" pitchFamily="18" charset="0"/>
                    <a:cs typeface="Arial" panose="020B0604020202020204" pitchFamily="34" charset="0"/>
                  </a:rPr>
                  <a:t>C</a:t>
                </a:r>
                <a:r>
                  <a:rPr lang="en-US" sz="2000" dirty="0">
                    <a:effectLst/>
                    <a:latin typeface="Arial" panose="020B0604020202020204" pitchFamily="34" charset="0"/>
                    <a:ea typeface="Times New Roman" panose="02020603050405020304" pitchFamily="18" charset="0"/>
                    <a:cs typeface="Arial" panose="020B0604020202020204" pitchFamily="34" charset="0"/>
                  </a:rPr>
                  <a:t>) = 1000</a:t>
                </a:r>
                <a:r>
                  <a:rPr lang="en-US" sz="2000" baseline="30000" dirty="0">
                    <a:latin typeface="Arial" panose="020B0604020202020204" pitchFamily="34" charset="0"/>
                    <a:ea typeface="Times New Roman" panose="02020603050405020304" pitchFamily="18" charset="0"/>
                    <a:cs typeface="Arial" panose="020B0604020202020204" pitchFamily="34" charset="0"/>
                  </a:rPr>
                  <a:t> </a:t>
                </a:r>
                <a:r>
                  <a:rPr lang="en-US" sz="2000" baseline="30000" dirty="0" err="1">
                    <a:latin typeface="Arial" panose="020B0604020202020204" pitchFamily="34" charset="0"/>
                    <a:ea typeface="Times New Roman" panose="02020603050405020304" pitchFamily="18" charset="0"/>
                    <a:cs typeface="Arial" panose="020B0604020202020204" pitchFamily="34" charset="0"/>
                  </a:rPr>
                  <a:t>o</a:t>
                </a:r>
                <a:r>
                  <a:rPr lang="en-US" sz="2000" dirty="0" err="1">
                    <a:effectLst/>
                    <a:latin typeface="Arial" panose="020B0604020202020204" pitchFamily="34" charset="0"/>
                    <a:ea typeface="Times New Roman" panose="02020603050405020304" pitchFamily="18" charset="0"/>
                    <a:cs typeface="Arial" panose="020B0604020202020204" pitchFamily="34" charset="0"/>
                  </a:rPr>
                  <a:t>C.</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TextBox 16">
                <a:extLst>
                  <a:ext uri="{FF2B5EF4-FFF2-40B4-BE49-F238E27FC236}">
                    <a16:creationId xmlns:a16="http://schemas.microsoft.com/office/drawing/2014/main" id="{F70ACA07-EC85-BC35-DFFE-EF7E757248CB}"/>
                  </a:ext>
                </a:extLst>
              </p:cNvPr>
              <p:cNvSpPr txBox="1">
                <a:spLocks noRot="1" noChangeAspect="1" noMove="1" noResize="1" noEditPoints="1" noAdjustHandles="1" noChangeArrowheads="1" noChangeShapeType="1" noTextEdit="1"/>
              </p:cNvSpPr>
              <p:nvPr/>
            </p:nvSpPr>
            <p:spPr>
              <a:xfrm>
                <a:off x="2158409" y="1373351"/>
                <a:ext cx="6445467" cy="1843518"/>
              </a:xfrm>
              <a:prstGeom prst="rect">
                <a:avLst/>
              </a:prstGeom>
              <a:blipFill>
                <a:blip r:embed="rId7"/>
                <a:stretch>
                  <a:fillRect l="-946" b="-4950"/>
                </a:stretch>
              </a:blipFill>
            </p:spPr>
            <p:txBody>
              <a:bodyPr/>
              <a:lstStyle/>
              <a:p>
                <a:r>
                  <a:rPr lang="en-US">
                    <a:noFill/>
                  </a:rPr>
                  <a:t> </a:t>
                </a:r>
              </a:p>
            </p:txBody>
          </p:sp>
        </mc:Fallback>
      </mc:AlternateContent>
      <p:sp>
        <p:nvSpPr>
          <p:cNvPr id="18" name="Speech Bubble: Rectangle with Corners Rounded 17">
            <a:extLst>
              <a:ext uri="{FF2B5EF4-FFF2-40B4-BE49-F238E27FC236}">
                <a16:creationId xmlns:a16="http://schemas.microsoft.com/office/drawing/2014/main" id="{0024378D-21F1-B3B7-152A-C1A5E84C5434}"/>
              </a:ext>
            </a:extLst>
          </p:cNvPr>
          <p:cNvSpPr/>
          <p:nvPr/>
        </p:nvSpPr>
        <p:spPr>
          <a:xfrm>
            <a:off x="2379033" y="3516519"/>
            <a:ext cx="5576778" cy="1161807"/>
          </a:xfrm>
          <a:prstGeom prst="wedgeRoundRectCallout">
            <a:avLst>
              <a:gd name="adj1" fmla="val -64456"/>
              <a:gd name="adj2" fmla="val -50245"/>
              <a:gd name="adj3" fmla="val 16667"/>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Vậy</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phạm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vi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đo</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của</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nhiệt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kế</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này</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từ</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-10</a:t>
            </a:r>
            <a:r>
              <a:rPr kumimoji="0" lang="en-US" sz="2000" b="0" i="0" u="none" strike="noStrike" kern="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o</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đến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1000</a:t>
            </a:r>
            <a:r>
              <a:rPr kumimoji="0" lang="en-US" sz="2000" b="0" i="0" u="none" strike="noStrike" kern="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o</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25204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C4784-F083-F60B-C074-4C2418B09CC9}"/>
              </a:ext>
            </a:extLst>
          </p:cNvPr>
          <p:cNvSpPr>
            <a:spLocks noGrp="1"/>
          </p:cNvSpPr>
          <p:nvPr>
            <p:ph type="title"/>
          </p:nvPr>
        </p:nvSpPr>
        <p:spPr>
          <a:xfrm>
            <a:off x="720000" y="246721"/>
            <a:ext cx="7704000" cy="572700"/>
          </a:xfrm>
        </p:spPr>
        <p:txBody>
          <a:bodyPr/>
          <a:lstStyle/>
          <a:p>
            <a:pPr algn="ctr"/>
            <a:r>
              <a:rPr lang="en-US" b="1" dirty="0">
                <a:solidFill>
                  <a:schemeClr val="accent1">
                    <a:lumMod val="50000"/>
                  </a:schemeClr>
                </a:solidFill>
                <a:latin typeface="Arial" panose="020B0604020202020204" pitchFamily="34" charset="0"/>
                <a:cs typeface="Arial" panose="020B0604020202020204" pitchFamily="34" charset="0"/>
              </a:rPr>
              <a:t>TỔNG KẾT</a:t>
            </a:r>
          </a:p>
        </p:txBody>
      </p:sp>
      <p:grpSp>
        <p:nvGrpSpPr>
          <p:cNvPr id="14" name="Group 13">
            <a:extLst>
              <a:ext uri="{FF2B5EF4-FFF2-40B4-BE49-F238E27FC236}">
                <a16:creationId xmlns:a16="http://schemas.microsoft.com/office/drawing/2014/main" id="{9D579D17-3A62-8806-448C-6324439217F5}"/>
              </a:ext>
            </a:extLst>
          </p:cNvPr>
          <p:cNvGrpSpPr/>
          <p:nvPr/>
        </p:nvGrpSpPr>
        <p:grpSpPr>
          <a:xfrm>
            <a:off x="0" y="1043908"/>
            <a:ext cx="9144000" cy="4003134"/>
            <a:chOff x="0" y="1043908"/>
            <a:chExt cx="9144000" cy="4003134"/>
          </a:xfrm>
        </p:grpSpPr>
        <p:pic>
          <p:nvPicPr>
            <p:cNvPr id="12" name="Picture 11">
              <a:extLst>
                <a:ext uri="{FF2B5EF4-FFF2-40B4-BE49-F238E27FC236}">
                  <a16:creationId xmlns:a16="http://schemas.microsoft.com/office/drawing/2014/main" id="{4802E9FC-433B-663B-6E15-D2CD9E9D19CB}"/>
                </a:ext>
              </a:extLst>
            </p:cNvPr>
            <p:cNvPicPr>
              <a:picLocks noChangeAspect="1"/>
            </p:cNvPicPr>
            <p:nvPr/>
          </p:nvPicPr>
          <p:blipFill>
            <a:blip r:embed="rId2"/>
            <a:stretch>
              <a:fillRect/>
            </a:stretch>
          </p:blipFill>
          <p:spPr>
            <a:xfrm>
              <a:off x="0" y="1043908"/>
              <a:ext cx="9144000" cy="4003134"/>
            </a:xfrm>
            <a:prstGeom prst="rect">
              <a:avLst/>
            </a:prstGeom>
          </p:spPr>
        </p:pic>
        <p:pic>
          <p:nvPicPr>
            <p:cNvPr id="13" name="Picture 12">
              <a:extLst>
                <a:ext uri="{FF2B5EF4-FFF2-40B4-BE49-F238E27FC236}">
                  <a16:creationId xmlns:a16="http://schemas.microsoft.com/office/drawing/2014/main" id="{E2812540-5FC7-B40A-EDA5-604C6E9B6867}"/>
                </a:ext>
              </a:extLst>
            </p:cNvPr>
            <p:cNvPicPr>
              <a:picLocks noChangeAspect="1"/>
            </p:cNvPicPr>
            <p:nvPr/>
          </p:nvPicPr>
          <p:blipFill>
            <a:blip r:embed="rId3"/>
            <a:stretch>
              <a:fillRect/>
            </a:stretch>
          </p:blipFill>
          <p:spPr>
            <a:xfrm>
              <a:off x="641349" y="1544484"/>
              <a:ext cx="603557" cy="1027266"/>
            </a:xfrm>
            <a:prstGeom prst="rect">
              <a:avLst/>
            </a:prstGeom>
          </p:spPr>
        </p:pic>
      </p:grpSp>
    </p:spTree>
    <p:extLst>
      <p:ext uri="{BB962C8B-B14F-4D97-AF65-F5344CB8AC3E}">
        <p14:creationId xmlns:p14="http://schemas.microsoft.com/office/powerpoint/2010/main" val="2291298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92F1353D-7889-17FB-0EB7-04A31122CE13}"/>
              </a:ext>
            </a:extLst>
          </p:cNvPr>
          <p:cNvSpPr txBox="1"/>
          <p:nvPr/>
        </p:nvSpPr>
        <p:spPr>
          <a:xfrm>
            <a:off x="2271766" y="465594"/>
            <a:ext cx="4600463" cy="478144"/>
          </a:xfrm>
          <a:prstGeom prst="rect">
            <a:avLst/>
          </a:prstGeom>
        </p:spPr>
        <p:txBody>
          <a:bodyPr wrap="square" lIns="0" tIns="0" rIns="0" bIns="0" rtlCol="0" anchor="t">
            <a:spAutoFit/>
          </a:bodyPr>
          <a:lstStyle/>
          <a:p>
            <a:pPr algn="ctr" defTabSz="457223">
              <a:lnSpc>
                <a:spcPts val="4001"/>
              </a:lnSpc>
              <a:spcBef>
                <a:spcPct val="0"/>
              </a:spcBef>
              <a:buClrTx/>
            </a:pPr>
            <a:r>
              <a:rPr lang="en-US" sz="3200" b="1" kern="1200" spc="-40" dirty="0">
                <a:solidFill>
                  <a:schemeClr val="accent1">
                    <a:lumMod val="50000"/>
                  </a:schemeClr>
                </a:solidFill>
                <a:latin typeface="Arial" panose="020B0604020202020204" pitchFamily="34" charset="0"/>
                <a:ea typeface="+mn-ea"/>
                <a:cs typeface="Arial" panose="020B0604020202020204" pitchFamily="34" charset="0"/>
              </a:rPr>
              <a:t>HƯỚNG DẪN VỀ NHÀ</a:t>
            </a:r>
          </a:p>
        </p:txBody>
      </p:sp>
      <p:grpSp>
        <p:nvGrpSpPr>
          <p:cNvPr id="274" name="Group 273">
            <a:extLst>
              <a:ext uri="{FF2B5EF4-FFF2-40B4-BE49-F238E27FC236}">
                <a16:creationId xmlns:a16="http://schemas.microsoft.com/office/drawing/2014/main" id="{6BBA78DD-4FD7-5139-BB6F-6C858A497977}"/>
              </a:ext>
            </a:extLst>
          </p:cNvPr>
          <p:cNvGrpSpPr/>
          <p:nvPr/>
        </p:nvGrpSpPr>
        <p:grpSpPr>
          <a:xfrm>
            <a:off x="457200" y="1481221"/>
            <a:ext cx="8226575" cy="877800"/>
            <a:chOff x="457200" y="1481221"/>
            <a:chExt cx="8226575" cy="877800"/>
          </a:xfrm>
        </p:grpSpPr>
        <p:grpSp>
          <p:nvGrpSpPr>
            <p:cNvPr id="5" name="Google Shape;797;p27">
              <a:extLst>
                <a:ext uri="{FF2B5EF4-FFF2-40B4-BE49-F238E27FC236}">
                  <a16:creationId xmlns:a16="http://schemas.microsoft.com/office/drawing/2014/main" id="{3B8F7794-A4BD-2835-4A59-58AC702AEBD2}"/>
                </a:ext>
              </a:extLst>
            </p:cNvPr>
            <p:cNvGrpSpPr/>
            <p:nvPr/>
          </p:nvGrpSpPr>
          <p:grpSpPr>
            <a:xfrm>
              <a:off x="457200" y="1481221"/>
              <a:ext cx="8226575" cy="877800"/>
              <a:chOff x="457200" y="1481221"/>
              <a:chExt cx="8226575" cy="877800"/>
            </a:xfrm>
          </p:grpSpPr>
          <p:sp>
            <p:nvSpPr>
              <p:cNvPr id="6" name="Google Shape;798;p27">
                <a:extLst>
                  <a:ext uri="{FF2B5EF4-FFF2-40B4-BE49-F238E27FC236}">
                    <a16:creationId xmlns:a16="http://schemas.microsoft.com/office/drawing/2014/main" id="{2A12042B-1879-E93D-CC51-D42600FD077A}"/>
                  </a:ext>
                </a:extLst>
              </p:cNvPr>
              <p:cNvSpPr/>
              <p:nvPr/>
            </p:nvSpPr>
            <p:spPr>
              <a:xfrm>
                <a:off x="733450" y="1655675"/>
                <a:ext cx="5181000" cy="528900"/>
              </a:xfrm>
              <a:prstGeom prst="rect">
                <a:avLst/>
              </a:prstGeom>
              <a:solidFill>
                <a:srgbClr val="FFDC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799;p27">
                <a:extLst>
                  <a:ext uri="{FF2B5EF4-FFF2-40B4-BE49-F238E27FC236}">
                    <a16:creationId xmlns:a16="http://schemas.microsoft.com/office/drawing/2014/main" id="{EC822DC8-CE77-52CD-D28F-A4F53954C591}"/>
                  </a:ext>
                </a:extLst>
              </p:cNvPr>
              <p:cNvSpPr/>
              <p:nvPr/>
            </p:nvSpPr>
            <p:spPr>
              <a:xfrm>
                <a:off x="457200" y="1655671"/>
                <a:ext cx="529500" cy="528900"/>
              </a:xfrm>
              <a:prstGeom prst="ellipse">
                <a:avLst/>
              </a:prstGeom>
              <a:solidFill>
                <a:srgbClr val="F9414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FFFFFF"/>
                    </a:solidFill>
                    <a:effectLst/>
                    <a:uLnTx/>
                    <a:uFillTx/>
                    <a:latin typeface="Arial" panose="020B0604020202020204" pitchFamily="34" charset="0"/>
                    <a:ea typeface="Fira Sans Extra Condensed"/>
                    <a:cs typeface="Arial" panose="020B0604020202020204" pitchFamily="34" charset="0"/>
                    <a:sym typeface="Fira Sans Extra Condensed"/>
                  </a:rPr>
                  <a:t>1</a:t>
                </a: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Fira Sans Extra Condensed"/>
                  <a:cs typeface="Arial" panose="020B0604020202020204" pitchFamily="34" charset="0"/>
                  <a:sym typeface="Fira Sans Extra Condensed"/>
                </a:endParaRPr>
              </a:p>
            </p:txBody>
          </p:sp>
          <p:grpSp>
            <p:nvGrpSpPr>
              <p:cNvPr id="8" name="Google Shape;800;p27">
                <a:extLst>
                  <a:ext uri="{FF2B5EF4-FFF2-40B4-BE49-F238E27FC236}">
                    <a16:creationId xmlns:a16="http://schemas.microsoft.com/office/drawing/2014/main" id="{60EBD095-4FB2-481F-990C-35F58607642D}"/>
                  </a:ext>
                </a:extLst>
              </p:cNvPr>
              <p:cNvGrpSpPr/>
              <p:nvPr/>
            </p:nvGrpSpPr>
            <p:grpSpPr>
              <a:xfrm>
                <a:off x="3472640" y="1481221"/>
                <a:ext cx="5211135" cy="877800"/>
                <a:chOff x="3472640" y="1473806"/>
                <a:chExt cx="5211135" cy="877800"/>
              </a:xfrm>
            </p:grpSpPr>
            <p:sp>
              <p:nvSpPr>
                <p:cNvPr id="9" name="Google Shape;801;p27">
                  <a:extLst>
                    <a:ext uri="{FF2B5EF4-FFF2-40B4-BE49-F238E27FC236}">
                      <a16:creationId xmlns:a16="http://schemas.microsoft.com/office/drawing/2014/main" id="{70CB90FD-FA09-D96A-7142-9937D52AABFD}"/>
                    </a:ext>
                  </a:extLst>
                </p:cNvPr>
                <p:cNvSpPr/>
                <p:nvPr/>
              </p:nvSpPr>
              <p:spPr>
                <a:xfrm rot="5400000">
                  <a:off x="5694574" y="-637596"/>
                  <a:ext cx="877800" cy="5100603"/>
                </a:xfrm>
                <a:prstGeom prst="round2SameRect">
                  <a:avLst>
                    <a:gd name="adj1" fmla="val 50000"/>
                    <a:gd name="adj2" fmla="val 0"/>
                  </a:avLst>
                </a:prstGeom>
                <a:solidFill>
                  <a:srgbClr val="F94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802;p27">
                  <a:extLst>
                    <a:ext uri="{FF2B5EF4-FFF2-40B4-BE49-F238E27FC236}">
                      <a16:creationId xmlns:a16="http://schemas.microsoft.com/office/drawing/2014/main" id="{7B36901D-3EDC-1B04-D8E6-0951695C4F79}"/>
                    </a:ext>
                  </a:extLst>
                </p:cNvPr>
                <p:cNvSpPr/>
                <p:nvPr/>
              </p:nvSpPr>
              <p:spPr>
                <a:xfrm rot="2649986">
                  <a:off x="3472640" y="1761349"/>
                  <a:ext cx="256829" cy="256829"/>
                </a:xfrm>
                <a:prstGeom prst="rtTriangle">
                  <a:avLst/>
                </a:prstGeom>
                <a:solidFill>
                  <a:srgbClr val="F94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70" name="TextBox 269">
              <a:extLst>
                <a:ext uri="{FF2B5EF4-FFF2-40B4-BE49-F238E27FC236}">
                  <a16:creationId xmlns:a16="http://schemas.microsoft.com/office/drawing/2014/main" id="{F4258391-2C6E-8E67-8CF7-6B96D15FFF11}"/>
                </a:ext>
              </a:extLst>
            </p:cNvPr>
            <p:cNvSpPr txBox="1"/>
            <p:nvPr/>
          </p:nvSpPr>
          <p:spPr>
            <a:xfrm>
              <a:off x="3715107" y="1703377"/>
              <a:ext cx="4695443" cy="430887"/>
            </a:xfrm>
            <a:prstGeom prst="rect">
              <a:avLst/>
            </a:prstGeom>
            <a:noFill/>
          </p:spPr>
          <p:txBody>
            <a:bodyPr wrap="square" rtlCol="0">
              <a:spAutoFit/>
            </a:bodyPr>
            <a:lstStyle/>
            <a:p>
              <a:r>
                <a:rPr lang="en-US" sz="2200" dirty="0" err="1">
                  <a:solidFill>
                    <a:schemeClr val="accent4"/>
                  </a:solidFill>
                </a:rPr>
                <a:t>Ghi</a:t>
              </a:r>
              <a:r>
                <a:rPr lang="en-US" sz="2200" dirty="0">
                  <a:solidFill>
                    <a:schemeClr val="accent4"/>
                  </a:solidFill>
                </a:rPr>
                <a:t> </a:t>
              </a:r>
              <a:r>
                <a:rPr lang="en-US" sz="2200" dirty="0" err="1">
                  <a:solidFill>
                    <a:schemeClr val="accent4"/>
                  </a:solidFill>
                </a:rPr>
                <a:t>nhớ</a:t>
              </a:r>
              <a:r>
                <a:rPr lang="en-US" sz="2200" dirty="0">
                  <a:solidFill>
                    <a:schemeClr val="accent4"/>
                  </a:solidFill>
                </a:rPr>
                <a:t> </a:t>
              </a:r>
              <a:r>
                <a:rPr lang="en-US" sz="2200" dirty="0" err="1">
                  <a:solidFill>
                    <a:schemeClr val="accent4"/>
                  </a:solidFill>
                </a:rPr>
                <a:t>kiến</a:t>
              </a:r>
              <a:r>
                <a:rPr lang="en-US" sz="2200" dirty="0">
                  <a:solidFill>
                    <a:schemeClr val="accent4"/>
                  </a:solidFill>
                </a:rPr>
                <a:t> </a:t>
              </a:r>
              <a:r>
                <a:rPr lang="en-US" sz="2200" dirty="0" err="1">
                  <a:solidFill>
                    <a:schemeClr val="accent4"/>
                  </a:solidFill>
                </a:rPr>
                <a:t>thức</a:t>
              </a:r>
              <a:r>
                <a:rPr lang="en-US" sz="2200" dirty="0">
                  <a:solidFill>
                    <a:schemeClr val="accent4"/>
                  </a:solidFill>
                </a:rPr>
                <a:t> </a:t>
              </a:r>
              <a:r>
                <a:rPr lang="en-US" sz="2200" dirty="0" err="1">
                  <a:solidFill>
                    <a:schemeClr val="accent4"/>
                  </a:solidFill>
                </a:rPr>
                <a:t>đã</a:t>
              </a:r>
              <a:r>
                <a:rPr lang="en-US" sz="2200" dirty="0">
                  <a:solidFill>
                    <a:schemeClr val="accent4"/>
                  </a:solidFill>
                </a:rPr>
                <a:t> </a:t>
              </a:r>
              <a:r>
                <a:rPr lang="en-US" sz="2200" dirty="0" err="1">
                  <a:solidFill>
                    <a:schemeClr val="accent4"/>
                  </a:solidFill>
                </a:rPr>
                <a:t>học</a:t>
              </a:r>
              <a:r>
                <a:rPr lang="en-US" sz="2200" dirty="0">
                  <a:solidFill>
                    <a:schemeClr val="accent4"/>
                  </a:solidFill>
                </a:rPr>
                <a:t> </a:t>
              </a:r>
              <a:r>
                <a:rPr lang="en-US" sz="2200" dirty="0" err="1">
                  <a:solidFill>
                    <a:schemeClr val="accent4"/>
                  </a:solidFill>
                </a:rPr>
                <a:t>trong</a:t>
              </a:r>
              <a:r>
                <a:rPr lang="en-US" sz="2200" dirty="0">
                  <a:solidFill>
                    <a:schemeClr val="accent4"/>
                  </a:solidFill>
                </a:rPr>
                <a:t> </a:t>
              </a:r>
              <a:r>
                <a:rPr lang="en-US" sz="2200" dirty="0" err="1">
                  <a:solidFill>
                    <a:schemeClr val="accent4"/>
                  </a:solidFill>
                </a:rPr>
                <a:t>bài</a:t>
              </a:r>
              <a:endParaRPr lang="en-US" sz="2200" dirty="0">
                <a:solidFill>
                  <a:schemeClr val="accent4"/>
                </a:solidFill>
              </a:endParaRPr>
            </a:p>
          </p:txBody>
        </p:sp>
      </p:grpSp>
      <p:grpSp>
        <p:nvGrpSpPr>
          <p:cNvPr id="277" name="Group 276">
            <a:extLst>
              <a:ext uri="{FF2B5EF4-FFF2-40B4-BE49-F238E27FC236}">
                <a16:creationId xmlns:a16="http://schemas.microsoft.com/office/drawing/2014/main" id="{1E36B741-12F0-B407-B172-3C230E67E0D6}"/>
              </a:ext>
            </a:extLst>
          </p:cNvPr>
          <p:cNvGrpSpPr/>
          <p:nvPr/>
        </p:nvGrpSpPr>
        <p:grpSpPr>
          <a:xfrm>
            <a:off x="457200" y="2557071"/>
            <a:ext cx="8226575" cy="877800"/>
            <a:chOff x="457200" y="2557071"/>
            <a:chExt cx="8226575" cy="877800"/>
          </a:xfrm>
        </p:grpSpPr>
        <p:grpSp>
          <p:nvGrpSpPr>
            <p:cNvPr id="25" name="Google Shape;817;p27">
              <a:extLst>
                <a:ext uri="{FF2B5EF4-FFF2-40B4-BE49-F238E27FC236}">
                  <a16:creationId xmlns:a16="http://schemas.microsoft.com/office/drawing/2014/main" id="{8DB6E02D-E5EE-BC29-09F7-775276B0DF71}"/>
                </a:ext>
              </a:extLst>
            </p:cNvPr>
            <p:cNvGrpSpPr/>
            <p:nvPr/>
          </p:nvGrpSpPr>
          <p:grpSpPr>
            <a:xfrm>
              <a:off x="457200" y="2557071"/>
              <a:ext cx="8226575" cy="877800"/>
              <a:chOff x="457200" y="2557071"/>
              <a:chExt cx="8226575" cy="877800"/>
            </a:xfrm>
          </p:grpSpPr>
          <p:sp>
            <p:nvSpPr>
              <p:cNvPr id="26" name="Google Shape;818;p27">
                <a:extLst>
                  <a:ext uri="{FF2B5EF4-FFF2-40B4-BE49-F238E27FC236}">
                    <a16:creationId xmlns:a16="http://schemas.microsoft.com/office/drawing/2014/main" id="{88EEDB9B-39D4-FFC4-9177-773BB2ED485E}"/>
                  </a:ext>
                </a:extLst>
              </p:cNvPr>
              <p:cNvSpPr/>
              <p:nvPr/>
            </p:nvSpPr>
            <p:spPr>
              <a:xfrm>
                <a:off x="733450" y="2731525"/>
                <a:ext cx="5181000" cy="528900"/>
              </a:xfrm>
              <a:prstGeom prst="rect">
                <a:avLst/>
              </a:prstGeom>
              <a:solidFill>
                <a:srgbClr val="FFE9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819;p27">
                <a:extLst>
                  <a:ext uri="{FF2B5EF4-FFF2-40B4-BE49-F238E27FC236}">
                    <a16:creationId xmlns:a16="http://schemas.microsoft.com/office/drawing/2014/main" id="{AE252349-DB87-D75D-BA15-0325EA761988}"/>
                  </a:ext>
                </a:extLst>
              </p:cNvPr>
              <p:cNvSpPr/>
              <p:nvPr/>
            </p:nvSpPr>
            <p:spPr>
              <a:xfrm>
                <a:off x="457200" y="2731521"/>
                <a:ext cx="529500" cy="528900"/>
              </a:xfrm>
              <a:prstGeom prst="ellipse">
                <a:avLst/>
              </a:prstGeom>
              <a:solidFill>
                <a:srgbClr val="F9C74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 sz="2400" b="1" dirty="0">
                    <a:solidFill>
                      <a:srgbClr val="FFFFFF"/>
                    </a:solidFill>
                    <a:latin typeface="Arial" panose="020B0604020202020204" pitchFamily="34" charset="0"/>
                    <a:ea typeface="Fira Sans Extra Condensed"/>
                    <a:cs typeface="Arial" panose="020B0604020202020204" pitchFamily="34" charset="0"/>
                    <a:sym typeface="Fira Sans Extra Condensed"/>
                  </a:rPr>
                  <a:t>2</a:t>
                </a: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Fira Sans Extra Condensed"/>
                  <a:cs typeface="Arial" panose="020B0604020202020204" pitchFamily="34" charset="0"/>
                  <a:sym typeface="Fira Sans Extra Condensed"/>
                </a:endParaRPr>
              </a:p>
            </p:txBody>
          </p:sp>
          <p:sp>
            <p:nvSpPr>
              <p:cNvPr id="28" name="Google Shape;820;p27">
                <a:extLst>
                  <a:ext uri="{FF2B5EF4-FFF2-40B4-BE49-F238E27FC236}">
                    <a16:creationId xmlns:a16="http://schemas.microsoft.com/office/drawing/2014/main" id="{7C67953D-3C58-515B-2BA6-8E2575160FF3}"/>
                  </a:ext>
                </a:extLst>
              </p:cNvPr>
              <p:cNvSpPr/>
              <p:nvPr/>
            </p:nvSpPr>
            <p:spPr>
              <a:xfrm rot="5400000">
                <a:off x="5694573" y="445669"/>
                <a:ext cx="877800" cy="5100604"/>
              </a:xfrm>
              <a:prstGeom prst="round2SameRect">
                <a:avLst>
                  <a:gd name="adj1" fmla="val 50000"/>
                  <a:gd name="adj2" fmla="val 0"/>
                </a:avLst>
              </a:prstGeom>
              <a:solidFill>
                <a:srgbClr val="F9C7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9" name="Google Shape;821;p27">
              <a:extLst>
                <a:ext uri="{FF2B5EF4-FFF2-40B4-BE49-F238E27FC236}">
                  <a16:creationId xmlns:a16="http://schemas.microsoft.com/office/drawing/2014/main" id="{8FC56608-1D31-A38E-1E68-2CA1A73B8723}"/>
                </a:ext>
              </a:extLst>
            </p:cNvPr>
            <p:cNvSpPr/>
            <p:nvPr/>
          </p:nvSpPr>
          <p:spPr>
            <a:xfrm rot="2616338">
              <a:off x="3472674" y="2856130"/>
              <a:ext cx="256829" cy="256829"/>
            </a:xfrm>
            <a:prstGeom prst="rtTriangle">
              <a:avLst/>
            </a:prstGeom>
            <a:solidFill>
              <a:srgbClr val="F9C7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TextBox 270">
              <a:extLst>
                <a:ext uri="{FF2B5EF4-FFF2-40B4-BE49-F238E27FC236}">
                  <a16:creationId xmlns:a16="http://schemas.microsoft.com/office/drawing/2014/main" id="{B614E54C-7C4A-4240-E7E3-3BB0ED64D717}"/>
                </a:ext>
              </a:extLst>
            </p:cNvPr>
            <p:cNvSpPr txBox="1"/>
            <p:nvPr/>
          </p:nvSpPr>
          <p:spPr>
            <a:xfrm>
              <a:off x="3715107" y="2790656"/>
              <a:ext cx="4376269" cy="430887"/>
            </a:xfrm>
            <a:prstGeom prst="rect">
              <a:avLst/>
            </a:prstGeom>
            <a:noFill/>
          </p:spPr>
          <p:txBody>
            <a:bodyPr wrap="square" rtlCol="0">
              <a:spAutoFit/>
            </a:bodyPr>
            <a:lstStyle/>
            <a:p>
              <a:r>
                <a:rPr lang="en-US" sz="2200" dirty="0"/>
                <a:t>Hoàn </a:t>
              </a:r>
              <a:r>
                <a:rPr lang="en-US" sz="2200" dirty="0" err="1"/>
                <a:t>thành</a:t>
              </a:r>
              <a:r>
                <a:rPr lang="en-US" sz="2200" dirty="0"/>
                <a:t> </a:t>
              </a:r>
              <a:r>
                <a:rPr lang="en-US" sz="2200" dirty="0" err="1"/>
                <a:t>bài</a:t>
              </a:r>
              <a:r>
                <a:rPr lang="en-US" sz="2200" dirty="0"/>
                <a:t> </a:t>
              </a:r>
              <a:r>
                <a:rPr lang="en-US" sz="2200" dirty="0" err="1"/>
                <a:t>tập</a:t>
              </a:r>
              <a:r>
                <a:rPr lang="en-US" sz="2200" dirty="0"/>
                <a:t> </a:t>
              </a:r>
              <a:r>
                <a:rPr lang="en-US" sz="2200" dirty="0" err="1"/>
                <a:t>trong</a:t>
              </a:r>
              <a:r>
                <a:rPr lang="en-US" sz="2200" dirty="0"/>
                <a:t> SBT</a:t>
              </a:r>
            </a:p>
          </p:txBody>
        </p:sp>
      </p:grpSp>
      <p:grpSp>
        <p:nvGrpSpPr>
          <p:cNvPr id="278" name="Group 277">
            <a:extLst>
              <a:ext uri="{FF2B5EF4-FFF2-40B4-BE49-F238E27FC236}">
                <a16:creationId xmlns:a16="http://schemas.microsoft.com/office/drawing/2014/main" id="{7DABAB57-F104-72F2-A395-1AE5D89411A5}"/>
              </a:ext>
            </a:extLst>
          </p:cNvPr>
          <p:cNvGrpSpPr/>
          <p:nvPr/>
        </p:nvGrpSpPr>
        <p:grpSpPr>
          <a:xfrm>
            <a:off x="458713" y="3632921"/>
            <a:ext cx="8226575" cy="877800"/>
            <a:chOff x="458713" y="3632921"/>
            <a:chExt cx="8226575" cy="877800"/>
          </a:xfrm>
        </p:grpSpPr>
        <p:grpSp>
          <p:nvGrpSpPr>
            <p:cNvPr id="15" name="Google Shape;807;p27">
              <a:extLst>
                <a:ext uri="{FF2B5EF4-FFF2-40B4-BE49-F238E27FC236}">
                  <a16:creationId xmlns:a16="http://schemas.microsoft.com/office/drawing/2014/main" id="{A4551570-30B5-9479-352F-F7B56DE43A84}"/>
                </a:ext>
              </a:extLst>
            </p:cNvPr>
            <p:cNvGrpSpPr/>
            <p:nvPr/>
          </p:nvGrpSpPr>
          <p:grpSpPr>
            <a:xfrm>
              <a:off x="458713" y="3632921"/>
              <a:ext cx="8226575" cy="877800"/>
              <a:chOff x="458713" y="3632921"/>
              <a:chExt cx="8226575" cy="877800"/>
            </a:xfrm>
          </p:grpSpPr>
          <p:sp>
            <p:nvSpPr>
              <p:cNvPr id="16" name="Google Shape;808;p27">
                <a:extLst>
                  <a:ext uri="{FF2B5EF4-FFF2-40B4-BE49-F238E27FC236}">
                    <a16:creationId xmlns:a16="http://schemas.microsoft.com/office/drawing/2014/main" id="{F1B4A1B3-D19C-9909-43DB-D6A3015B6758}"/>
                  </a:ext>
                </a:extLst>
              </p:cNvPr>
              <p:cNvSpPr/>
              <p:nvPr/>
            </p:nvSpPr>
            <p:spPr>
              <a:xfrm>
                <a:off x="734963" y="3807375"/>
                <a:ext cx="5181000" cy="528900"/>
              </a:xfrm>
              <a:prstGeom prst="rect">
                <a:avLst/>
              </a:prstGeom>
              <a:solidFill>
                <a:srgbClr val="ECF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809;p27">
                <a:extLst>
                  <a:ext uri="{FF2B5EF4-FFF2-40B4-BE49-F238E27FC236}">
                    <a16:creationId xmlns:a16="http://schemas.microsoft.com/office/drawing/2014/main" id="{32278C02-7158-96E7-593C-25D2E7625FB4}"/>
                  </a:ext>
                </a:extLst>
              </p:cNvPr>
              <p:cNvSpPr/>
              <p:nvPr/>
            </p:nvSpPr>
            <p:spPr>
              <a:xfrm>
                <a:off x="458713" y="3807371"/>
                <a:ext cx="529500" cy="528900"/>
              </a:xfrm>
              <a:prstGeom prst="ellipse">
                <a:avLst/>
              </a:prstGeom>
              <a:solidFill>
                <a:srgbClr val="57759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 sz="2400" b="1" dirty="0">
                    <a:solidFill>
                      <a:srgbClr val="FFFFFF"/>
                    </a:solidFill>
                    <a:latin typeface="Arial" panose="020B0604020202020204" pitchFamily="34" charset="0"/>
                    <a:ea typeface="Fira Sans Extra Condensed"/>
                    <a:cs typeface="Arial" panose="020B0604020202020204" pitchFamily="34" charset="0"/>
                    <a:sym typeface="Fira Sans Extra Condensed"/>
                  </a:rPr>
                  <a:t>3</a:t>
                </a: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Fira Sans Extra Condensed"/>
                  <a:cs typeface="Arial" panose="020B0604020202020204" pitchFamily="34" charset="0"/>
                  <a:sym typeface="Fira Sans Extra Condensed"/>
                </a:endParaRPr>
              </a:p>
            </p:txBody>
          </p:sp>
          <p:grpSp>
            <p:nvGrpSpPr>
              <p:cNvPr id="18" name="Google Shape;810;p27">
                <a:extLst>
                  <a:ext uri="{FF2B5EF4-FFF2-40B4-BE49-F238E27FC236}">
                    <a16:creationId xmlns:a16="http://schemas.microsoft.com/office/drawing/2014/main" id="{28B41104-37ED-0B38-8A14-26606A18EC4B}"/>
                  </a:ext>
                </a:extLst>
              </p:cNvPr>
              <p:cNvGrpSpPr/>
              <p:nvPr/>
            </p:nvGrpSpPr>
            <p:grpSpPr>
              <a:xfrm>
                <a:off x="3494074" y="3632921"/>
                <a:ext cx="5191214" cy="877800"/>
                <a:chOff x="3492561" y="1473806"/>
                <a:chExt cx="5191214" cy="877800"/>
              </a:xfrm>
            </p:grpSpPr>
            <p:sp>
              <p:nvSpPr>
                <p:cNvPr id="19" name="Google Shape;811;p27">
                  <a:extLst>
                    <a:ext uri="{FF2B5EF4-FFF2-40B4-BE49-F238E27FC236}">
                      <a16:creationId xmlns:a16="http://schemas.microsoft.com/office/drawing/2014/main" id="{2E1C974E-4F42-277C-927B-B4FC7A2EC204}"/>
                    </a:ext>
                  </a:extLst>
                </p:cNvPr>
                <p:cNvSpPr/>
                <p:nvPr/>
              </p:nvSpPr>
              <p:spPr>
                <a:xfrm rot="5400000">
                  <a:off x="5693817" y="-638353"/>
                  <a:ext cx="877800" cy="5102117"/>
                </a:xfrm>
                <a:prstGeom prst="round2SameRect">
                  <a:avLst>
                    <a:gd name="adj1" fmla="val 50000"/>
                    <a:gd name="adj2" fmla="val 0"/>
                  </a:avLst>
                </a:prstGeom>
                <a:solidFill>
                  <a:srgbClr val="5775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812;p27">
                  <a:extLst>
                    <a:ext uri="{FF2B5EF4-FFF2-40B4-BE49-F238E27FC236}">
                      <a16:creationId xmlns:a16="http://schemas.microsoft.com/office/drawing/2014/main" id="{8C8D6BFD-3FE8-8AA1-8ECE-4CF294312C40}"/>
                    </a:ext>
                  </a:extLst>
                </p:cNvPr>
                <p:cNvSpPr/>
                <p:nvPr/>
              </p:nvSpPr>
              <p:spPr>
                <a:xfrm rot="2667416">
                  <a:off x="3492561" y="1784290"/>
                  <a:ext cx="256829" cy="256829"/>
                </a:xfrm>
                <a:prstGeom prst="rtTriangle">
                  <a:avLst/>
                </a:prstGeom>
                <a:solidFill>
                  <a:srgbClr val="5775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73" name="TextBox 272">
              <a:extLst>
                <a:ext uri="{FF2B5EF4-FFF2-40B4-BE49-F238E27FC236}">
                  <a16:creationId xmlns:a16="http://schemas.microsoft.com/office/drawing/2014/main" id="{C756E9C9-013B-7414-41E5-DF8D6FC9D8FE}"/>
                </a:ext>
              </a:extLst>
            </p:cNvPr>
            <p:cNvSpPr txBox="1"/>
            <p:nvPr/>
          </p:nvSpPr>
          <p:spPr>
            <a:xfrm>
              <a:off x="3711815" y="3856641"/>
              <a:ext cx="4697222" cy="430887"/>
            </a:xfrm>
            <a:prstGeom prst="rect">
              <a:avLst/>
            </a:prstGeom>
            <a:noFill/>
          </p:spPr>
          <p:txBody>
            <a:bodyPr wrap="square">
              <a:spAutoFit/>
            </a:bodyPr>
            <a:lstStyle/>
            <a:p>
              <a:r>
                <a:rPr lang="en-US" sz="2200" dirty="0" err="1">
                  <a:solidFill>
                    <a:schemeClr val="accent5"/>
                  </a:solidFill>
                  <a:effectLst/>
                  <a:latin typeface="Arial" panose="020B0604020202020204" pitchFamily="34" charset="0"/>
                  <a:ea typeface="Times New Roman" panose="02020603050405020304" pitchFamily="18" charset="0"/>
                  <a:cs typeface="Arial" panose="020B0604020202020204" pitchFamily="34" charset="0"/>
                </a:rPr>
                <a:t>Chuẩn</a:t>
              </a:r>
              <a:r>
                <a:rPr lang="en-US" sz="2200" dirty="0">
                  <a:solidFill>
                    <a:schemeClr val="accent5"/>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5"/>
                  </a:solidFill>
                  <a:effectLst/>
                  <a:latin typeface="Arial" panose="020B0604020202020204" pitchFamily="34" charset="0"/>
                  <a:ea typeface="Times New Roman" panose="02020603050405020304" pitchFamily="18" charset="0"/>
                  <a:cs typeface="Arial" panose="020B0604020202020204" pitchFamily="34" charset="0"/>
                </a:rPr>
                <a:t>bị</a:t>
              </a:r>
              <a:r>
                <a:rPr lang="en-US" sz="2200" dirty="0">
                  <a:solidFill>
                    <a:schemeClr val="accent5"/>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chemeClr val="accent5"/>
                  </a:solidFill>
                  <a:effectLst/>
                  <a:latin typeface="Arial" panose="020B0604020202020204" pitchFamily="34" charset="0"/>
                  <a:ea typeface="Times New Roman" panose="02020603050405020304" pitchFamily="18" charset="0"/>
                  <a:cs typeface="Arial" panose="020B0604020202020204" pitchFamily="34" charset="0"/>
                </a:rPr>
                <a:t>Bài</a:t>
              </a:r>
              <a:r>
                <a:rPr lang="en-US" sz="2200" b="1" dirty="0">
                  <a:solidFill>
                    <a:schemeClr val="accent5"/>
                  </a:solidFill>
                  <a:effectLst/>
                  <a:latin typeface="Arial" panose="020B0604020202020204" pitchFamily="34" charset="0"/>
                  <a:ea typeface="Times New Roman" panose="02020603050405020304" pitchFamily="18" charset="0"/>
                  <a:cs typeface="Arial" panose="020B0604020202020204" pitchFamily="34" charset="0"/>
                </a:rPr>
                <a:t> 4: </a:t>
              </a:r>
              <a:r>
                <a:rPr lang="en-US" sz="2200" b="1" dirty="0" err="1">
                  <a:solidFill>
                    <a:schemeClr val="accent5"/>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200" b="1" dirty="0">
                  <a:solidFill>
                    <a:schemeClr val="accent5"/>
                  </a:solidFill>
                  <a:effectLst/>
                  <a:latin typeface="Arial" panose="020B0604020202020204" pitchFamily="34" charset="0"/>
                  <a:ea typeface="Times New Roman" panose="02020603050405020304" pitchFamily="18" charset="0"/>
                  <a:cs typeface="Arial" panose="020B0604020202020204" pitchFamily="34" charset="0"/>
                </a:rPr>
                <a:t> dung </a:t>
              </a:r>
              <a:r>
                <a:rPr lang="en-US" sz="2200" b="1" dirty="0" err="1">
                  <a:solidFill>
                    <a:schemeClr val="accent5"/>
                  </a:solidFill>
                  <a:effectLst/>
                  <a:latin typeface="Arial" panose="020B0604020202020204" pitchFamily="34" charset="0"/>
                  <a:ea typeface="Times New Roman" panose="02020603050405020304" pitchFamily="18" charset="0"/>
                  <a:cs typeface="Arial" panose="020B0604020202020204" pitchFamily="34" charset="0"/>
                </a:rPr>
                <a:t>riêng</a:t>
              </a:r>
              <a:endParaRPr lang="en-US" sz="2200" dirty="0">
                <a:solidFill>
                  <a:schemeClr val="accent5"/>
                </a:solidFill>
                <a:latin typeface="Arial" panose="020B0604020202020204" pitchFamily="34" charset="0"/>
                <a:cs typeface="Arial" panose="020B0604020202020204" pitchFamily="34" charset="0"/>
              </a:endParaRPr>
            </a:p>
          </p:txBody>
        </p:sp>
      </p:grpSp>
      <p:grpSp>
        <p:nvGrpSpPr>
          <p:cNvPr id="34" name="Google Shape;827;p27">
            <a:extLst>
              <a:ext uri="{FF2B5EF4-FFF2-40B4-BE49-F238E27FC236}">
                <a16:creationId xmlns:a16="http://schemas.microsoft.com/office/drawing/2014/main" id="{D165D2DA-68F1-6F4C-1956-67377C754BF9}"/>
              </a:ext>
            </a:extLst>
          </p:cNvPr>
          <p:cNvGrpSpPr/>
          <p:nvPr/>
        </p:nvGrpSpPr>
        <p:grpSpPr>
          <a:xfrm>
            <a:off x="1756445" y="1269050"/>
            <a:ext cx="766200" cy="3462900"/>
            <a:chOff x="1820275" y="1269050"/>
            <a:chExt cx="766200" cy="3462900"/>
          </a:xfrm>
        </p:grpSpPr>
        <p:sp>
          <p:nvSpPr>
            <p:cNvPr id="35" name="Google Shape;828;p27">
              <a:extLst>
                <a:ext uri="{FF2B5EF4-FFF2-40B4-BE49-F238E27FC236}">
                  <a16:creationId xmlns:a16="http://schemas.microsoft.com/office/drawing/2014/main" id="{E0B32B0E-C5E8-3325-679D-F9C7B6AE568C}"/>
                </a:ext>
              </a:extLst>
            </p:cNvPr>
            <p:cNvSpPr/>
            <p:nvPr/>
          </p:nvSpPr>
          <p:spPr>
            <a:xfrm>
              <a:off x="1820275" y="1269050"/>
              <a:ext cx="766200" cy="3462900"/>
            </a:xfrm>
            <a:prstGeom prst="roundRect">
              <a:avLst>
                <a:gd name="adj" fmla="val 50000"/>
              </a:avLst>
            </a:prstGeom>
            <a:solidFill>
              <a:srgbClr val="90BE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6" name="Google Shape;829;p27">
              <a:extLst>
                <a:ext uri="{FF2B5EF4-FFF2-40B4-BE49-F238E27FC236}">
                  <a16:creationId xmlns:a16="http://schemas.microsoft.com/office/drawing/2014/main" id="{2607CC45-0035-7F34-B824-337C02766A26}"/>
                </a:ext>
              </a:extLst>
            </p:cNvPr>
            <p:cNvGrpSpPr/>
            <p:nvPr/>
          </p:nvGrpSpPr>
          <p:grpSpPr>
            <a:xfrm>
              <a:off x="1983978" y="1458691"/>
              <a:ext cx="438794" cy="3038798"/>
              <a:chOff x="2006683" y="1472861"/>
              <a:chExt cx="434751" cy="3010798"/>
            </a:xfrm>
          </p:grpSpPr>
          <p:sp>
            <p:nvSpPr>
              <p:cNvPr id="37" name="Google Shape;830;p27">
                <a:extLst>
                  <a:ext uri="{FF2B5EF4-FFF2-40B4-BE49-F238E27FC236}">
                    <a16:creationId xmlns:a16="http://schemas.microsoft.com/office/drawing/2014/main" id="{84CBD436-6467-E8EC-E58B-E62507C0818A}"/>
                  </a:ext>
                </a:extLst>
              </p:cNvPr>
              <p:cNvSpPr/>
              <p:nvPr/>
            </p:nvSpPr>
            <p:spPr>
              <a:xfrm>
                <a:off x="2006683" y="1472861"/>
                <a:ext cx="434751" cy="3010798"/>
              </a:xfrm>
              <a:custGeom>
                <a:avLst/>
                <a:gdLst/>
                <a:ahLst/>
                <a:cxnLst/>
                <a:rect l="l" t="t" r="r" b="b"/>
                <a:pathLst>
                  <a:path w="18591" h="127725" extrusionOk="0">
                    <a:moveTo>
                      <a:pt x="9277" y="0"/>
                    </a:moveTo>
                    <a:cubicBezTo>
                      <a:pt x="7848" y="0"/>
                      <a:pt x="6418" y="932"/>
                      <a:pt x="6345" y="2794"/>
                    </a:cubicBezTo>
                    <a:lnTo>
                      <a:pt x="6345" y="110831"/>
                    </a:lnTo>
                    <a:cubicBezTo>
                      <a:pt x="2361" y="112270"/>
                      <a:pt x="0" y="116364"/>
                      <a:pt x="701" y="120532"/>
                    </a:cubicBezTo>
                    <a:cubicBezTo>
                      <a:pt x="1439" y="124700"/>
                      <a:pt x="5054" y="127724"/>
                      <a:pt x="9295" y="127724"/>
                    </a:cubicBezTo>
                    <a:cubicBezTo>
                      <a:pt x="13500" y="127724"/>
                      <a:pt x="17115" y="124700"/>
                      <a:pt x="17853" y="120532"/>
                    </a:cubicBezTo>
                    <a:cubicBezTo>
                      <a:pt x="18590" y="116364"/>
                      <a:pt x="16193" y="112270"/>
                      <a:pt x="12209" y="110831"/>
                    </a:cubicBezTo>
                    <a:lnTo>
                      <a:pt x="12209" y="2794"/>
                    </a:lnTo>
                    <a:cubicBezTo>
                      <a:pt x="12135" y="932"/>
                      <a:pt x="10706" y="0"/>
                      <a:pt x="92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831;p27">
                <a:extLst>
                  <a:ext uri="{FF2B5EF4-FFF2-40B4-BE49-F238E27FC236}">
                    <a16:creationId xmlns:a16="http://schemas.microsoft.com/office/drawing/2014/main" id="{A4A5ABDA-7D15-2296-E73E-C21667F80994}"/>
                  </a:ext>
                </a:extLst>
              </p:cNvPr>
              <p:cNvSpPr/>
              <p:nvPr/>
            </p:nvSpPr>
            <p:spPr>
              <a:xfrm>
                <a:off x="2006683" y="2668387"/>
                <a:ext cx="434751" cy="1815271"/>
              </a:xfrm>
              <a:custGeom>
                <a:avLst/>
                <a:gdLst/>
                <a:ahLst/>
                <a:cxnLst/>
                <a:rect l="l" t="t" r="r" b="b"/>
                <a:pathLst>
                  <a:path w="18591" h="77008" extrusionOk="0">
                    <a:moveTo>
                      <a:pt x="9277" y="0"/>
                    </a:moveTo>
                    <a:cubicBezTo>
                      <a:pt x="7848" y="0"/>
                      <a:pt x="6418" y="932"/>
                      <a:pt x="6345" y="2794"/>
                    </a:cubicBezTo>
                    <a:lnTo>
                      <a:pt x="6345" y="60114"/>
                    </a:lnTo>
                    <a:cubicBezTo>
                      <a:pt x="2361" y="61553"/>
                      <a:pt x="0" y="65647"/>
                      <a:pt x="701" y="69815"/>
                    </a:cubicBezTo>
                    <a:cubicBezTo>
                      <a:pt x="1439" y="73983"/>
                      <a:pt x="5054" y="77007"/>
                      <a:pt x="9295" y="77007"/>
                    </a:cubicBezTo>
                    <a:cubicBezTo>
                      <a:pt x="13500" y="77007"/>
                      <a:pt x="17115" y="73983"/>
                      <a:pt x="17853" y="69815"/>
                    </a:cubicBezTo>
                    <a:cubicBezTo>
                      <a:pt x="18590" y="65647"/>
                      <a:pt x="16193" y="61553"/>
                      <a:pt x="12209" y="60114"/>
                    </a:cubicBezTo>
                    <a:lnTo>
                      <a:pt x="12209" y="2794"/>
                    </a:lnTo>
                    <a:cubicBezTo>
                      <a:pt x="12135" y="932"/>
                      <a:pt x="10706" y="0"/>
                      <a:pt x="9277"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832;p27">
                <a:extLst>
                  <a:ext uri="{FF2B5EF4-FFF2-40B4-BE49-F238E27FC236}">
                    <a16:creationId xmlns:a16="http://schemas.microsoft.com/office/drawing/2014/main" id="{A19AC1C1-6877-2EA2-6070-CBF1F4A80C2F}"/>
                  </a:ext>
                </a:extLst>
              </p:cNvPr>
              <p:cNvSpPr/>
              <p:nvPr/>
            </p:nvSpPr>
            <p:spPr>
              <a:xfrm>
                <a:off x="2292191" y="4008908"/>
                <a:ext cx="123356" cy="3489"/>
              </a:xfrm>
              <a:custGeom>
                <a:avLst/>
                <a:gdLst/>
                <a:ahLst/>
                <a:cxnLst/>
                <a:rect l="l" t="t" r="r" b="b"/>
                <a:pathLst>
                  <a:path w="5275" h="148" extrusionOk="0">
                    <a:moveTo>
                      <a:pt x="0" y="0"/>
                    </a:moveTo>
                    <a:lnTo>
                      <a:pt x="0" y="148"/>
                    </a:lnTo>
                    <a:lnTo>
                      <a:pt x="5275" y="148"/>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833;p27">
                <a:extLst>
                  <a:ext uri="{FF2B5EF4-FFF2-40B4-BE49-F238E27FC236}">
                    <a16:creationId xmlns:a16="http://schemas.microsoft.com/office/drawing/2014/main" id="{BAD25ECC-3E49-3E84-981A-5BC4BC5B0DAE}"/>
                  </a:ext>
                </a:extLst>
              </p:cNvPr>
              <p:cNvSpPr/>
              <p:nvPr/>
            </p:nvSpPr>
            <p:spPr>
              <a:xfrm>
                <a:off x="2292191" y="3987174"/>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834;p27">
                <a:extLst>
                  <a:ext uri="{FF2B5EF4-FFF2-40B4-BE49-F238E27FC236}">
                    <a16:creationId xmlns:a16="http://schemas.microsoft.com/office/drawing/2014/main" id="{364AEE7A-330A-CE6A-ED95-3E5E6BE6DBBA}"/>
                  </a:ext>
                </a:extLst>
              </p:cNvPr>
              <p:cNvSpPr/>
              <p:nvPr/>
            </p:nvSpPr>
            <p:spPr>
              <a:xfrm>
                <a:off x="2292191" y="3965417"/>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835;p27">
                <a:extLst>
                  <a:ext uri="{FF2B5EF4-FFF2-40B4-BE49-F238E27FC236}">
                    <a16:creationId xmlns:a16="http://schemas.microsoft.com/office/drawing/2014/main" id="{2338D59F-FB55-C00F-32C5-0A6D22CB29A0}"/>
                  </a:ext>
                </a:extLst>
              </p:cNvPr>
              <p:cNvSpPr/>
              <p:nvPr/>
            </p:nvSpPr>
            <p:spPr>
              <a:xfrm>
                <a:off x="2292191" y="3943683"/>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836;p27">
                <a:extLst>
                  <a:ext uri="{FF2B5EF4-FFF2-40B4-BE49-F238E27FC236}">
                    <a16:creationId xmlns:a16="http://schemas.microsoft.com/office/drawing/2014/main" id="{3334A245-DC3D-716D-E5A4-E75FCAFBF590}"/>
                  </a:ext>
                </a:extLst>
              </p:cNvPr>
              <p:cNvSpPr/>
              <p:nvPr/>
            </p:nvSpPr>
            <p:spPr>
              <a:xfrm>
                <a:off x="2292191" y="3921949"/>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837;p27">
                <a:extLst>
                  <a:ext uri="{FF2B5EF4-FFF2-40B4-BE49-F238E27FC236}">
                    <a16:creationId xmlns:a16="http://schemas.microsoft.com/office/drawing/2014/main" id="{814AD8FB-DE79-ED68-76CE-3911539E3068}"/>
                  </a:ext>
                </a:extLst>
              </p:cNvPr>
              <p:cNvSpPr/>
              <p:nvPr/>
            </p:nvSpPr>
            <p:spPr>
              <a:xfrm>
                <a:off x="2292191" y="3900215"/>
                <a:ext cx="123356" cy="3512"/>
              </a:xfrm>
              <a:custGeom>
                <a:avLst/>
                <a:gdLst/>
                <a:ahLst/>
                <a:cxnLst/>
                <a:rect l="l" t="t" r="r" b="b"/>
                <a:pathLst>
                  <a:path w="5275" h="149" extrusionOk="0">
                    <a:moveTo>
                      <a:pt x="0" y="0"/>
                    </a:moveTo>
                    <a:lnTo>
                      <a:pt x="0" y="148"/>
                    </a:lnTo>
                    <a:lnTo>
                      <a:pt x="5275" y="148"/>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838;p27">
                <a:extLst>
                  <a:ext uri="{FF2B5EF4-FFF2-40B4-BE49-F238E27FC236}">
                    <a16:creationId xmlns:a16="http://schemas.microsoft.com/office/drawing/2014/main" id="{3116F5F8-3339-5C0E-5F91-431852BD3569}"/>
                  </a:ext>
                </a:extLst>
              </p:cNvPr>
              <p:cNvSpPr/>
              <p:nvPr/>
            </p:nvSpPr>
            <p:spPr>
              <a:xfrm>
                <a:off x="2292191" y="3878481"/>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839;p27">
                <a:extLst>
                  <a:ext uri="{FF2B5EF4-FFF2-40B4-BE49-F238E27FC236}">
                    <a16:creationId xmlns:a16="http://schemas.microsoft.com/office/drawing/2014/main" id="{6D64AAF4-1349-06FB-3DC4-61ED450310B9}"/>
                  </a:ext>
                </a:extLst>
              </p:cNvPr>
              <p:cNvSpPr/>
              <p:nvPr/>
            </p:nvSpPr>
            <p:spPr>
              <a:xfrm>
                <a:off x="2292191" y="3856747"/>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840;p27">
                <a:extLst>
                  <a:ext uri="{FF2B5EF4-FFF2-40B4-BE49-F238E27FC236}">
                    <a16:creationId xmlns:a16="http://schemas.microsoft.com/office/drawing/2014/main" id="{AA2962F4-EC8D-C600-9A26-7DBFF0B02472}"/>
                  </a:ext>
                </a:extLst>
              </p:cNvPr>
              <p:cNvSpPr/>
              <p:nvPr/>
            </p:nvSpPr>
            <p:spPr>
              <a:xfrm>
                <a:off x="2292191" y="3835014"/>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841;p27">
                <a:extLst>
                  <a:ext uri="{FF2B5EF4-FFF2-40B4-BE49-F238E27FC236}">
                    <a16:creationId xmlns:a16="http://schemas.microsoft.com/office/drawing/2014/main" id="{7A1C36D5-C3FF-AD2D-426E-1802E80A38C9}"/>
                  </a:ext>
                </a:extLst>
              </p:cNvPr>
              <p:cNvSpPr/>
              <p:nvPr/>
            </p:nvSpPr>
            <p:spPr>
              <a:xfrm>
                <a:off x="2292191" y="3813256"/>
                <a:ext cx="96627" cy="3512"/>
              </a:xfrm>
              <a:custGeom>
                <a:avLst/>
                <a:gdLst/>
                <a:ahLst/>
                <a:cxnLst/>
                <a:rect l="l" t="t" r="r" b="b"/>
                <a:pathLst>
                  <a:path w="4132" h="149" extrusionOk="0">
                    <a:moveTo>
                      <a:pt x="0" y="1"/>
                    </a:moveTo>
                    <a:lnTo>
                      <a:pt x="0" y="149"/>
                    </a:lnTo>
                    <a:lnTo>
                      <a:pt x="4131" y="149"/>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842;p27">
                <a:extLst>
                  <a:ext uri="{FF2B5EF4-FFF2-40B4-BE49-F238E27FC236}">
                    <a16:creationId xmlns:a16="http://schemas.microsoft.com/office/drawing/2014/main" id="{F0E787EF-0F29-376F-5C90-CD622C8498DF}"/>
                  </a:ext>
                </a:extLst>
              </p:cNvPr>
              <p:cNvSpPr/>
              <p:nvPr/>
            </p:nvSpPr>
            <p:spPr>
              <a:xfrm>
                <a:off x="2292191" y="3791522"/>
                <a:ext cx="123356" cy="3512"/>
              </a:xfrm>
              <a:custGeom>
                <a:avLst/>
                <a:gdLst/>
                <a:ahLst/>
                <a:cxnLst/>
                <a:rect l="l" t="t" r="r" b="b"/>
                <a:pathLst>
                  <a:path w="5275" h="149" extrusionOk="0">
                    <a:moveTo>
                      <a:pt x="0" y="1"/>
                    </a:moveTo>
                    <a:lnTo>
                      <a:pt x="0" y="148"/>
                    </a:lnTo>
                    <a:lnTo>
                      <a:pt x="5275" y="148"/>
                    </a:lnTo>
                    <a:lnTo>
                      <a:pt x="5275"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843;p27">
                <a:extLst>
                  <a:ext uri="{FF2B5EF4-FFF2-40B4-BE49-F238E27FC236}">
                    <a16:creationId xmlns:a16="http://schemas.microsoft.com/office/drawing/2014/main" id="{93EC1D3F-7791-FBAB-9156-E205A6D7F5AD}"/>
                  </a:ext>
                </a:extLst>
              </p:cNvPr>
              <p:cNvSpPr/>
              <p:nvPr/>
            </p:nvSpPr>
            <p:spPr>
              <a:xfrm>
                <a:off x="2292191" y="3769789"/>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844;p27">
                <a:extLst>
                  <a:ext uri="{FF2B5EF4-FFF2-40B4-BE49-F238E27FC236}">
                    <a16:creationId xmlns:a16="http://schemas.microsoft.com/office/drawing/2014/main" id="{8936BBE4-2FCB-1052-E9D1-8726E3B8153B}"/>
                  </a:ext>
                </a:extLst>
              </p:cNvPr>
              <p:cNvSpPr/>
              <p:nvPr/>
            </p:nvSpPr>
            <p:spPr>
              <a:xfrm>
                <a:off x="2292191" y="3748055"/>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845;p27">
                <a:extLst>
                  <a:ext uri="{FF2B5EF4-FFF2-40B4-BE49-F238E27FC236}">
                    <a16:creationId xmlns:a16="http://schemas.microsoft.com/office/drawing/2014/main" id="{FEF026B5-B9EB-D05C-A734-C5DE0ABF1915}"/>
                  </a:ext>
                </a:extLst>
              </p:cNvPr>
              <p:cNvSpPr/>
              <p:nvPr/>
            </p:nvSpPr>
            <p:spPr>
              <a:xfrm>
                <a:off x="2292191" y="3726321"/>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846;p27">
                <a:extLst>
                  <a:ext uri="{FF2B5EF4-FFF2-40B4-BE49-F238E27FC236}">
                    <a16:creationId xmlns:a16="http://schemas.microsoft.com/office/drawing/2014/main" id="{95D48449-FC59-A338-929A-E2B2D2424A6F}"/>
                  </a:ext>
                </a:extLst>
              </p:cNvPr>
              <p:cNvSpPr/>
              <p:nvPr/>
            </p:nvSpPr>
            <p:spPr>
              <a:xfrm>
                <a:off x="2292191" y="3704587"/>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847;p27">
                <a:extLst>
                  <a:ext uri="{FF2B5EF4-FFF2-40B4-BE49-F238E27FC236}">
                    <a16:creationId xmlns:a16="http://schemas.microsoft.com/office/drawing/2014/main" id="{F88E6B65-CD1B-3487-AFAE-9218512D511F}"/>
                  </a:ext>
                </a:extLst>
              </p:cNvPr>
              <p:cNvSpPr/>
              <p:nvPr/>
            </p:nvSpPr>
            <p:spPr>
              <a:xfrm>
                <a:off x="2292191" y="3682853"/>
                <a:ext cx="123356" cy="3489"/>
              </a:xfrm>
              <a:custGeom>
                <a:avLst/>
                <a:gdLst/>
                <a:ahLst/>
                <a:cxnLst/>
                <a:rect l="l" t="t" r="r" b="b"/>
                <a:pathLst>
                  <a:path w="5275" h="148" extrusionOk="0">
                    <a:moveTo>
                      <a:pt x="0" y="0"/>
                    </a:moveTo>
                    <a:lnTo>
                      <a:pt x="0" y="148"/>
                    </a:lnTo>
                    <a:lnTo>
                      <a:pt x="5275" y="148"/>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848;p27">
                <a:extLst>
                  <a:ext uri="{FF2B5EF4-FFF2-40B4-BE49-F238E27FC236}">
                    <a16:creationId xmlns:a16="http://schemas.microsoft.com/office/drawing/2014/main" id="{56B28F3B-7454-3462-AA0B-6EA009CCD10E}"/>
                  </a:ext>
                </a:extLst>
              </p:cNvPr>
              <p:cNvSpPr/>
              <p:nvPr/>
            </p:nvSpPr>
            <p:spPr>
              <a:xfrm>
                <a:off x="2292191" y="3661119"/>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849;p27">
                <a:extLst>
                  <a:ext uri="{FF2B5EF4-FFF2-40B4-BE49-F238E27FC236}">
                    <a16:creationId xmlns:a16="http://schemas.microsoft.com/office/drawing/2014/main" id="{55FEC5B6-089A-1E45-E655-998D1075C14C}"/>
                  </a:ext>
                </a:extLst>
              </p:cNvPr>
              <p:cNvSpPr/>
              <p:nvPr/>
            </p:nvSpPr>
            <p:spPr>
              <a:xfrm>
                <a:off x="2292191" y="3639362"/>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850;p27">
                <a:extLst>
                  <a:ext uri="{FF2B5EF4-FFF2-40B4-BE49-F238E27FC236}">
                    <a16:creationId xmlns:a16="http://schemas.microsoft.com/office/drawing/2014/main" id="{36A0BDF8-AC60-4C16-8A61-6DB634F0F828}"/>
                  </a:ext>
                </a:extLst>
              </p:cNvPr>
              <p:cNvSpPr/>
              <p:nvPr/>
            </p:nvSpPr>
            <p:spPr>
              <a:xfrm>
                <a:off x="2292191" y="3617628"/>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851;p27">
                <a:extLst>
                  <a:ext uri="{FF2B5EF4-FFF2-40B4-BE49-F238E27FC236}">
                    <a16:creationId xmlns:a16="http://schemas.microsoft.com/office/drawing/2014/main" id="{2822672B-6AB1-FDE6-FB88-0A11815EFB03}"/>
                  </a:ext>
                </a:extLst>
              </p:cNvPr>
              <p:cNvSpPr/>
              <p:nvPr/>
            </p:nvSpPr>
            <p:spPr>
              <a:xfrm>
                <a:off x="2292191" y="3595894"/>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852;p27">
                <a:extLst>
                  <a:ext uri="{FF2B5EF4-FFF2-40B4-BE49-F238E27FC236}">
                    <a16:creationId xmlns:a16="http://schemas.microsoft.com/office/drawing/2014/main" id="{75C77502-48FF-D00F-E5F4-CA1AA90E2F8B}"/>
                  </a:ext>
                </a:extLst>
              </p:cNvPr>
              <p:cNvSpPr/>
              <p:nvPr/>
            </p:nvSpPr>
            <p:spPr>
              <a:xfrm>
                <a:off x="2292191" y="3574160"/>
                <a:ext cx="123356" cy="3512"/>
              </a:xfrm>
              <a:custGeom>
                <a:avLst/>
                <a:gdLst/>
                <a:ahLst/>
                <a:cxnLst/>
                <a:rect l="l" t="t" r="r" b="b"/>
                <a:pathLst>
                  <a:path w="5275" h="149" extrusionOk="0">
                    <a:moveTo>
                      <a:pt x="0" y="1"/>
                    </a:moveTo>
                    <a:lnTo>
                      <a:pt x="0" y="148"/>
                    </a:lnTo>
                    <a:lnTo>
                      <a:pt x="5275" y="148"/>
                    </a:lnTo>
                    <a:lnTo>
                      <a:pt x="5275"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853;p27">
                <a:extLst>
                  <a:ext uri="{FF2B5EF4-FFF2-40B4-BE49-F238E27FC236}">
                    <a16:creationId xmlns:a16="http://schemas.microsoft.com/office/drawing/2014/main" id="{EC7045CC-3313-43FD-ED1D-6FEA9B7C6C29}"/>
                  </a:ext>
                </a:extLst>
              </p:cNvPr>
              <p:cNvSpPr/>
              <p:nvPr/>
            </p:nvSpPr>
            <p:spPr>
              <a:xfrm>
                <a:off x="2292191" y="3552427"/>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854;p27">
                <a:extLst>
                  <a:ext uri="{FF2B5EF4-FFF2-40B4-BE49-F238E27FC236}">
                    <a16:creationId xmlns:a16="http://schemas.microsoft.com/office/drawing/2014/main" id="{2FE63CD6-2A08-417A-CE4E-8BEC94C77CC1}"/>
                  </a:ext>
                </a:extLst>
              </p:cNvPr>
              <p:cNvSpPr/>
              <p:nvPr/>
            </p:nvSpPr>
            <p:spPr>
              <a:xfrm>
                <a:off x="2292191" y="3530693"/>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855;p27">
                <a:extLst>
                  <a:ext uri="{FF2B5EF4-FFF2-40B4-BE49-F238E27FC236}">
                    <a16:creationId xmlns:a16="http://schemas.microsoft.com/office/drawing/2014/main" id="{9D95F46F-4594-2E08-14F5-98B6FAF5EE19}"/>
                  </a:ext>
                </a:extLst>
              </p:cNvPr>
              <p:cNvSpPr/>
              <p:nvPr/>
            </p:nvSpPr>
            <p:spPr>
              <a:xfrm>
                <a:off x="2292191" y="3508959"/>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856;p27">
                <a:extLst>
                  <a:ext uri="{FF2B5EF4-FFF2-40B4-BE49-F238E27FC236}">
                    <a16:creationId xmlns:a16="http://schemas.microsoft.com/office/drawing/2014/main" id="{6256AA8E-5119-14BA-668A-8F8536C284EE}"/>
                  </a:ext>
                </a:extLst>
              </p:cNvPr>
              <p:cNvSpPr/>
              <p:nvPr/>
            </p:nvSpPr>
            <p:spPr>
              <a:xfrm>
                <a:off x="2292191" y="3487225"/>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857;p27">
                <a:extLst>
                  <a:ext uri="{FF2B5EF4-FFF2-40B4-BE49-F238E27FC236}">
                    <a16:creationId xmlns:a16="http://schemas.microsoft.com/office/drawing/2014/main" id="{0DE4F4EE-441D-F533-6B95-A61494BC21B7}"/>
                  </a:ext>
                </a:extLst>
              </p:cNvPr>
              <p:cNvSpPr/>
              <p:nvPr/>
            </p:nvSpPr>
            <p:spPr>
              <a:xfrm>
                <a:off x="2292191" y="3465468"/>
                <a:ext cx="123356" cy="3512"/>
              </a:xfrm>
              <a:custGeom>
                <a:avLst/>
                <a:gdLst/>
                <a:ahLst/>
                <a:cxnLst/>
                <a:rect l="l" t="t" r="r" b="b"/>
                <a:pathLst>
                  <a:path w="5275" h="149" extrusionOk="0">
                    <a:moveTo>
                      <a:pt x="0" y="1"/>
                    </a:moveTo>
                    <a:lnTo>
                      <a:pt x="0" y="148"/>
                    </a:lnTo>
                    <a:lnTo>
                      <a:pt x="5275" y="148"/>
                    </a:lnTo>
                    <a:lnTo>
                      <a:pt x="5275"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858;p27">
                <a:extLst>
                  <a:ext uri="{FF2B5EF4-FFF2-40B4-BE49-F238E27FC236}">
                    <a16:creationId xmlns:a16="http://schemas.microsoft.com/office/drawing/2014/main" id="{2619911E-8556-5CA6-C66A-D0347EA7CD3B}"/>
                  </a:ext>
                </a:extLst>
              </p:cNvPr>
              <p:cNvSpPr/>
              <p:nvPr/>
            </p:nvSpPr>
            <p:spPr>
              <a:xfrm>
                <a:off x="2292191" y="3443734"/>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859;p27">
                <a:extLst>
                  <a:ext uri="{FF2B5EF4-FFF2-40B4-BE49-F238E27FC236}">
                    <a16:creationId xmlns:a16="http://schemas.microsoft.com/office/drawing/2014/main" id="{624B91EC-DF5C-1046-6D6A-743ED86B412C}"/>
                  </a:ext>
                </a:extLst>
              </p:cNvPr>
              <p:cNvSpPr/>
              <p:nvPr/>
            </p:nvSpPr>
            <p:spPr>
              <a:xfrm>
                <a:off x="2292191" y="3422000"/>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860;p27">
                <a:extLst>
                  <a:ext uri="{FF2B5EF4-FFF2-40B4-BE49-F238E27FC236}">
                    <a16:creationId xmlns:a16="http://schemas.microsoft.com/office/drawing/2014/main" id="{ECAFC9EA-EBDF-0A9A-E151-FC4E1C47B546}"/>
                  </a:ext>
                </a:extLst>
              </p:cNvPr>
              <p:cNvSpPr/>
              <p:nvPr/>
            </p:nvSpPr>
            <p:spPr>
              <a:xfrm>
                <a:off x="2292191" y="3400266"/>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861;p27">
                <a:extLst>
                  <a:ext uri="{FF2B5EF4-FFF2-40B4-BE49-F238E27FC236}">
                    <a16:creationId xmlns:a16="http://schemas.microsoft.com/office/drawing/2014/main" id="{A30E88B6-8762-F6F2-6D55-2A85945A3B79}"/>
                  </a:ext>
                </a:extLst>
              </p:cNvPr>
              <p:cNvSpPr/>
              <p:nvPr/>
            </p:nvSpPr>
            <p:spPr>
              <a:xfrm>
                <a:off x="2292191" y="3378532"/>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862;p27">
                <a:extLst>
                  <a:ext uri="{FF2B5EF4-FFF2-40B4-BE49-F238E27FC236}">
                    <a16:creationId xmlns:a16="http://schemas.microsoft.com/office/drawing/2014/main" id="{B08696AC-97FE-CD6D-D119-8D8319EE5198}"/>
                  </a:ext>
                </a:extLst>
              </p:cNvPr>
              <p:cNvSpPr/>
              <p:nvPr/>
            </p:nvSpPr>
            <p:spPr>
              <a:xfrm>
                <a:off x="2292191" y="3356798"/>
                <a:ext cx="123356" cy="3489"/>
              </a:xfrm>
              <a:custGeom>
                <a:avLst/>
                <a:gdLst/>
                <a:ahLst/>
                <a:cxnLst/>
                <a:rect l="l" t="t" r="r" b="b"/>
                <a:pathLst>
                  <a:path w="5275" h="148" extrusionOk="0">
                    <a:moveTo>
                      <a:pt x="0" y="0"/>
                    </a:moveTo>
                    <a:lnTo>
                      <a:pt x="0" y="148"/>
                    </a:lnTo>
                    <a:lnTo>
                      <a:pt x="5275" y="148"/>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863;p27">
                <a:extLst>
                  <a:ext uri="{FF2B5EF4-FFF2-40B4-BE49-F238E27FC236}">
                    <a16:creationId xmlns:a16="http://schemas.microsoft.com/office/drawing/2014/main" id="{82EDB43E-9332-08CD-57B6-1D17A5B371EF}"/>
                  </a:ext>
                </a:extLst>
              </p:cNvPr>
              <p:cNvSpPr/>
              <p:nvPr/>
            </p:nvSpPr>
            <p:spPr>
              <a:xfrm>
                <a:off x="2292191" y="3335064"/>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864;p27">
                <a:extLst>
                  <a:ext uri="{FF2B5EF4-FFF2-40B4-BE49-F238E27FC236}">
                    <a16:creationId xmlns:a16="http://schemas.microsoft.com/office/drawing/2014/main" id="{BB99027C-37C1-A699-774D-DB0BB9C281F3}"/>
                  </a:ext>
                </a:extLst>
              </p:cNvPr>
              <p:cNvSpPr/>
              <p:nvPr/>
            </p:nvSpPr>
            <p:spPr>
              <a:xfrm>
                <a:off x="2292191" y="3313307"/>
                <a:ext cx="96627" cy="3512"/>
              </a:xfrm>
              <a:custGeom>
                <a:avLst/>
                <a:gdLst/>
                <a:ahLst/>
                <a:cxnLst/>
                <a:rect l="l" t="t" r="r" b="b"/>
                <a:pathLst>
                  <a:path w="4132" h="149" extrusionOk="0">
                    <a:moveTo>
                      <a:pt x="0" y="1"/>
                    </a:moveTo>
                    <a:lnTo>
                      <a:pt x="0" y="149"/>
                    </a:lnTo>
                    <a:lnTo>
                      <a:pt x="4131" y="149"/>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865;p27">
                <a:extLst>
                  <a:ext uri="{FF2B5EF4-FFF2-40B4-BE49-F238E27FC236}">
                    <a16:creationId xmlns:a16="http://schemas.microsoft.com/office/drawing/2014/main" id="{806201B5-1D2F-2D1B-A851-9926E080ACF6}"/>
                  </a:ext>
                </a:extLst>
              </p:cNvPr>
              <p:cNvSpPr/>
              <p:nvPr/>
            </p:nvSpPr>
            <p:spPr>
              <a:xfrm>
                <a:off x="2292191" y="3291573"/>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866;p27">
                <a:extLst>
                  <a:ext uri="{FF2B5EF4-FFF2-40B4-BE49-F238E27FC236}">
                    <a16:creationId xmlns:a16="http://schemas.microsoft.com/office/drawing/2014/main" id="{FB80E2FA-0A09-F837-0AFA-2E0CB53C7E0D}"/>
                  </a:ext>
                </a:extLst>
              </p:cNvPr>
              <p:cNvSpPr/>
              <p:nvPr/>
            </p:nvSpPr>
            <p:spPr>
              <a:xfrm>
                <a:off x="2292191" y="3269839"/>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867;p27">
                <a:extLst>
                  <a:ext uri="{FF2B5EF4-FFF2-40B4-BE49-F238E27FC236}">
                    <a16:creationId xmlns:a16="http://schemas.microsoft.com/office/drawing/2014/main" id="{E17FE0DC-780C-AB30-B75E-0B1EFC2962ED}"/>
                  </a:ext>
                </a:extLst>
              </p:cNvPr>
              <p:cNvSpPr/>
              <p:nvPr/>
            </p:nvSpPr>
            <p:spPr>
              <a:xfrm>
                <a:off x="2292191" y="3248106"/>
                <a:ext cx="123356" cy="3512"/>
              </a:xfrm>
              <a:custGeom>
                <a:avLst/>
                <a:gdLst/>
                <a:ahLst/>
                <a:cxnLst/>
                <a:rect l="l" t="t" r="r" b="b"/>
                <a:pathLst>
                  <a:path w="5275" h="149" extrusionOk="0">
                    <a:moveTo>
                      <a:pt x="0" y="1"/>
                    </a:moveTo>
                    <a:lnTo>
                      <a:pt x="0" y="148"/>
                    </a:lnTo>
                    <a:lnTo>
                      <a:pt x="5275" y="148"/>
                    </a:lnTo>
                    <a:lnTo>
                      <a:pt x="5275"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868;p27">
                <a:extLst>
                  <a:ext uri="{FF2B5EF4-FFF2-40B4-BE49-F238E27FC236}">
                    <a16:creationId xmlns:a16="http://schemas.microsoft.com/office/drawing/2014/main" id="{B6FA926E-9BAC-EF19-793A-52958A0C90AE}"/>
                  </a:ext>
                </a:extLst>
              </p:cNvPr>
              <p:cNvSpPr/>
              <p:nvPr/>
            </p:nvSpPr>
            <p:spPr>
              <a:xfrm>
                <a:off x="2292191" y="3226372"/>
                <a:ext cx="96627" cy="3512"/>
              </a:xfrm>
              <a:custGeom>
                <a:avLst/>
                <a:gdLst/>
                <a:ahLst/>
                <a:cxnLst/>
                <a:rect l="l" t="t" r="r" b="b"/>
                <a:pathLst>
                  <a:path w="4132" h="149"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869;p27">
                <a:extLst>
                  <a:ext uri="{FF2B5EF4-FFF2-40B4-BE49-F238E27FC236}">
                    <a16:creationId xmlns:a16="http://schemas.microsoft.com/office/drawing/2014/main" id="{0A0F9D44-0AB4-7765-F330-337C5A614831}"/>
                  </a:ext>
                </a:extLst>
              </p:cNvPr>
              <p:cNvSpPr/>
              <p:nvPr/>
            </p:nvSpPr>
            <p:spPr>
              <a:xfrm>
                <a:off x="2292191" y="3204638"/>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870;p27">
                <a:extLst>
                  <a:ext uri="{FF2B5EF4-FFF2-40B4-BE49-F238E27FC236}">
                    <a16:creationId xmlns:a16="http://schemas.microsoft.com/office/drawing/2014/main" id="{FAF34CC2-2D63-CD43-7162-FA8A148ED608}"/>
                  </a:ext>
                </a:extLst>
              </p:cNvPr>
              <p:cNvSpPr/>
              <p:nvPr/>
            </p:nvSpPr>
            <p:spPr>
              <a:xfrm>
                <a:off x="2292191" y="3182904"/>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871;p27">
                <a:extLst>
                  <a:ext uri="{FF2B5EF4-FFF2-40B4-BE49-F238E27FC236}">
                    <a16:creationId xmlns:a16="http://schemas.microsoft.com/office/drawing/2014/main" id="{395B6CE1-FC37-1CB8-860E-CF3929E3A42B}"/>
                  </a:ext>
                </a:extLst>
              </p:cNvPr>
              <p:cNvSpPr/>
              <p:nvPr/>
            </p:nvSpPr>
            <p:spPr>
              <a:xfrm>
                <a:off x="2292191" y="3161170"/>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872;p27">
                <a:extLst>
                  <a:ext uri="{FF2B5EF4-FFF2-40B4-BE49-F238E27FC236}">
                    <a16:creationId xmlns:a16="http://schemas.microsoft.com/office/drawing/2014/main" id="{C0BAA18F-CF06-A1B6-FFF1-EBE44F82AC24}"/>
                  </a:ext>
                </a:extLst>
              </p:cNvPr>
              <p:cNvSpPr/>
              <p:nvPr/>
            </p:nvSpPr>
            <p:spPr>
              <a:xfrm>
                <a:off x="2292191" y="3139413"/>
                <a:ext cx="123356" cy="3512"/>
              </a:xfrm>
              <a:custGeom>
                <a:avLst/>
                <a:gdLst/>
                <a:ahLst/>
                <a:cxnLst/>
                <a:rect l="l" t="t" r="r" b="b"/>
                <a:pathLst>
                  <a:path w="5275" h="149" extrusionOk="0">
                    <a:moveTo>
                      <a:pt x="0" y="1"/>
                    </a:moveTo>
                    <a:lnTo>
                      <a:pt x="0" y="149"/>
                    </a:lnTo>
                    <a:lnTo>
                      <a:pt x="5275" y="149"/>
                    </a:lnTo>
                    <a:lnTo>
                      <a:pt x="5275"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873;p27">
                <a:extLst>
                  <a:ext uri="{FF2B5EF4-FFF2-40B4-BE49-F238E27FC236}">
                    <a16:creationId xmlns:a16="http://schemas.microsoft.com/office/drawing/2014/main" id="{3BC8FDE2-8FB7-6ACC-1B1E-40D1FE30550A}"/>
                  </a:ext>
                </a:extLst>
              </p:cNvPr>
              <p:cNvSpPr/>
              <p:nvPr/>
            </p:nvSpPr>
            <p:spPr>
              <a:xfrm>
                <a:off x="2292191" y="3117679"/>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874;p27">
                <a:extLst>
                  <a:ext uri="{FF2B5EF4-FFF2-40B4-BE49-F238E27FC236}">
                    <a16:creationId xmlns:a16="http://schemas.microsoft.com/office/drawing/2014/main" id="{788D8F78-3E37-CFCA-D1DF-104B27B3ABF2}"/>
                  </a:ext>
                </a:extLst>
              </p:cNvPr>
              <p:cNvSpPr/>
              <p:nvPr/>
            </p:nvSpPr>
            <p:spPr>
              <a:xfrm>
                <a:off x="2292191" y="3095945"/>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875;p27">
                <a:extLst>
                  <a:ext uri="{FF2B5EF4-FFF2-40B4-BE49-F238E27FC236}">
                    <a16:creationId xmlns:a16="http://schemas.microsoft.com/office/drawing/2014/main" id="{117C8ABC-B68D-46D0-84DC-79129EECB622}"/>
                  </a:ext>
                </a:extLst>
              </p:cNvPr>
              <p:cNvSpPr/>
              <p:nvPr/>
            </p:nvSpPr>
            <p:spPr>
              <a:xfrm>
                <a:off x="2292191" y="3074211"/>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876;p27">
                <a:extLst>
                  <a:ext uri="{FF2B5EF4-FFF2-40B4-BE49-F238E27FC236}">
                    <a16:creationId xmlns:a16="http://schemas.microsoft.com/office/drawing/2014/main" id="{5979D114-D0A4-2E02-550D-E714546D6579}"/>
                  </a:ext>
                </a:extLst>
              </p:cNvPr>
              <p:cNvSpPr/>
              <p:nvPr/>
            </p:nvSpPr>
            <p:spPr>
              <a:xfrm>
                <a:off x="2292191" y="3052477"/>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877;p27">
                <a:extLst>
                  <a:ext uri="{FF2B5EF4-FFF2-40B4-BE49-F238E27FC236}">
                    <a16:creationId xmlns:a16="http://schemas.microsoft.com/office/drawing/2014/main" id="{635AA366-39B1-5E44-0ED7-78AE204CF402}"/>
                  </a:ext>
                </a:extLst>
              </p:cNvPr>
              <p:cNvSpPr/>
              <p:nvPr/>
            </p:nvSpPr>
            <p:spPr>
              <a:xfrm>
                <a:off x="2292191" y="3030744"/>
                <a:ext cx="123356" cy="3489"/>
              </a:xfrm>
              <a:custGeom>
                <a:avLst/>
                <a:gdLst/>
                <a:ahLst/>
                <a:cxnLst/>
                <a:rect l="l" t="t" r="r" b="b"/>
                <a:pathLst>
                  <a:path w="5275" h="148" extrusionOk="0">
                    <a:moveTo>
                      <a:pt x="0" y="0"/>
                    </a:moveTo>
                    <a:lnTo>
                      <a:pt x="0" y="148"/>
                    </a:lnTo>
                    <a:lnTo>
                      <a:pt x="5275" y="148"/>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878;p27">
                <a:extLst>
                  <a:ext uri="{FF2B5EF4-FFF2-40B4-BE49-F238E27FC236}">
                    <a16:creationId xmlns:a16="http://schemas.microsoft.com/office/drawing/2014/main" id="{F6858BB3-2B06-D273-8933-39771C74E712}"/>
                  </a:ext>
                </a:extLst>
              </p:cNvPr>
              <p:cNvSpPr/>
              <p:nvPr/>
            </p:nvSpPr>
            <p:spPr>
              <a:xfrm>
                <a:off x="2292191" y="3009010"/>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879;p27">
                <a:extLst>
                  <a:ext uri="{FF2B5EF4-FFF2-40B4-BE49-F238E27FC236}">
                    <a16:creationId xmlns:a16="http://schemas.microsoft.com/office/drawing/2014/main" id="{AD23EB34-60BD-D83A-8D34-601441B9DA83}"/>
                  </a:ext>
                </a:extLst>
              </p:cNvPr>
              <p:cNvSpPr/>
              <p:nvPr/>
            </p:nvSpPr>
            <p:spPr>
              <a:xfrm>
                <a:off x="2292191" y="2987276"/>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880;p27">
                <a:extLst>
                  <a:ext uri="{FF2B5EF4-FFF2-40B4-BE49-F238E27FC236}">
                    <a16:creationId xmlns:a16="http://schemas.microsoft.com/office/drawing/2014/main" id="{82F40A4E-A582-D801-B5F8-370C7F68C79B}"/>
                  </a:ext>
                </a:extLst>
              </p:cNvPr>
              <p:cNvSpPr/>
              <p:nvPr/>
            </p:nvSpPr>
            <p:spPr>
              <a:xfrm>
                <a:off x="2292191" y="2965518"/>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881;p27">
                <a:extLst>
                  <a:ext uri="{FF2B5EF4-FFF2-40B4-BE49-F238E27FC236}">
                    <a16:creationId xmlns:a16="http://schemas.microsoft.com/office/drawing/2014/main" id="{02734258-24E3-F055-006E-8954934F36BA}"/>
                  </a:ext>
                </a:extLst>
              </p:cNvPr>
              <p:cNvSpPr/>
              <p:nvPr/>
            </p:nvSpPr>
            <p:spPr>
              <a:xfrm>
                <a:off x="2292191" y="2943785"/>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882;p27">
                <a:extLst>
                  <a:ext uri="{FF2B5EF4-FFF2-40B4-BE49-F238E27FC236}">
                    <a16:creationId xmlns:a16="http://schemas.microsoft.com/office/drawing/2014/main" id="{A6AC5EE9-9201-466C-A8BC-A13202961B57}"/>
                  </a:ext>
                </a:extLst>
              </p:cNvPr>
              <p:cNvSpPr/>
              <p:nvPr/>
            </p:nvSpPr>
            <p:spPr>
              <a:xfrm>
                <a:off x="2292191" y="2922051"/>
                <a:ext cx="123356" cy="3512"/>
              </a:xfrm>
              <a:custGeom>
                <a:avLst/>
                <a:gdLst/>
                <a:ahLst/>
                <a:cxnLst/>
                <a:rect l="l" t="t" r="r" b="b"/>
                <a:pathLst>
                  <a:path w="5275" h="149" extrusionOk="0">
                    <a:moveTo>
                      <a:pt x="0" y="1"/>
                    </a:moveTo>
                    <a:lnTo>
                      <a:pt x="0" y="148"/>
                    </a:lnTo>
                    <a:lnTo>
                      <a:pt x="5275" y="148"/>
                    </a:lnTo>
                    <a:lnTo>
                      <a:pt x="5275"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883;p27">
                <a:extLst>
                  <a:ext uri="{FF2B5EF4-FFF2-40B4-BE49-F238E27FC236}">
                    <a16:creationId xmlns:a16="http://schemas.microsoft.com/office/drawing/2014/main" id="{C1F8F245-F96A-FA21-E4D4-13317DA7DB58}"/>
                  </a:ext>
                </a:extLst>
              </p:cNvPr>
              <p:cNvSpPr/>
              <p:nvPr/>
            </p:nvSpPr>
            <p:spPr>
              <a:xfrm>
                <a:off x="2292191" y="2900317"/>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884;p27">
                <a:extLst>
                  <a:ext uri="{FF2B5EF4-FFF2-40B4-BE49-F238E27FC236}">
                    <a16:creationId xmlns:a16="http://schemas.microsoft.com/office/drawing/2014/main" id="{D52EF28A-D183-25DD-CAB8-073BE6716009}"/>
                  </a:ext>
                </a:extLst>
              </p:cNvPr>
              <p:cNvSpPr/>
              <p:nvPr/>
            </p:nvSpPr>
            <p:spPr>
              <a:xfrm>
                <a:off x="2292191" y="2878583"/>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885;p27">
                <a:extLst>
                  <a:ext uri="{FF2B5EF4-FFF2-40B4-BE49-F238E27FC236}">
                    <a16:creationId xmlns:a16="http://schemas.microsoft.com/office/drawing/2014/main" id="{19EA06DA-5D02-0276-6B4F-6CE33A3841EA}"/>
                  </a:ext>
                </a:extLst>
              </p:cNvPr>
              <p:cNvSpPr/>
              <p:nvPr/>
            </p:nvSpPr>
            <p:spPr>
              <a:xfrm>
                <a:off x="2292191" y="2856849"/>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886;p27">
                <a:extLst>
                  <a:ext uri="{FF2B5EF4-FFF2-40B4-BE49-F238E27FC236}">
                    <a16:creationId xmlns:a16="http://schemas.microsoft.com/office/drawing/2014/main" id="{776B317A-EB52-6233-DB0F-FEE499510713}"/>
                  </a:ext>
                </a:extLst>
              </p:cNvPr>
              <p:cNvSpPr/>
              <p:nvPr/>
            </p:nvSpPr>
            <p:spPr>
              <a:xfrm>
                <a:off x="2292191" y="2835115"/>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887;p27">
                <a:extLst>
                  <a:ext uri="{FF2B5EF4-FFF2-40B4-BE49-F238E27FC236}">
                    <a16:creationId xmlns:a16="http://schemas.microsoft.com/office/drawing/2014/main" id="{C76C5457-6894-6636-CBD5-10FACFBF002A}"/>
                  </a:ext>
                </a:extLst>
              </p:cNvPr>
              <p:cNvSpPr/>
              <p:nvPr/>
            </p:nvSpPr>
            <p:spPr>
              <a:xfrm>
                <a:off x="2292191" y="2813381"/>
                <a:ext cx="123356" cy="3489"/>
              </a:xfrm>
              <a:custGeom>
                <a:avLst/>
                <a:gdLst/>
                <a:ahLst/>
                <a:cxnLst/>
                <a:rect l="l" t="t" r="r" b="b"/>
                <a:pathLst>
                  <a:path w="5275" h="148" extrusionOk="0">
                    <a:moveTo>
                      <a:pt x="0" y="0"/>
                    </a:moveTo>
                    <a:lnTo>
                      <a:pt x="0" y="148"/>
                    </a:lnTo>
                    <a:lnTo>
                      <a:pt x="5275" y="148"/>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888;p27">
                <a:extLst>
                  <a:ext uri="{FF2B5EF4-FFF2-40B4-BE49-F238E27FC236}">
                    <a16:creationId xmlns:a16="http://schemas.microsoft.com/office/drawing/2014/main" id="{AA70E799-BB04-9FEA-D40E-080F77D2DC10}"/>
                  </a:ext>
                </a:extLst>
              </p:cNvPr>
              <p:cNvSpPr/>
              <p:nvPr/>
            </p:nvSpPr>
            <p:spPr>
              <a:xfrm>
                <a:off x="2292191" y="2791624"/>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889;p27">
                <a:extLst>
                  <a:ext uri="{FF2B5EF4-FFF2-40B4-BE49-F238E27FC236}">
                    <a16:creationId xmlns:a16="http://schemas.microsoft.com/office/drawing/2014/main" id="{79E4A860-05FC-9D65-702F-D44A2182D56C}"/>
                  </a:ext>
                </a:extLst>
              </p:cNvPr>
              <p:cNvSpPr/>
              <p:nvPr/>
            </p:nvSpPr>
            <p:spPr>
              <a:xfrm>
                <a:off x="2292191" y="2769890"/>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890;p27">
                <a:extLst>
                  <a:ext uri="{FF2B5EF4-FFF2-40B4-BE49-F238E27FC236}">
                    <a16:creationId xmlns:a16="http://schemas.microsoft.com/office/drawing/2014/main" id="{18E712DD-DB1C-B106-CAE4-9B6D8021AEA5}"/>
                  </a:ext>
                </a:extLst>
              </p:cNvPr>
              <p:cNvSpPr/>
              <p:nvPr/>
            </p:nvSpPr>
            <p:spPr>
              <a:xfrm>
                <a:off x="2292191" y="2748156"/>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891;p27">
                <a:extLst>
                  <a:ext uri="{FF2B5EF4-FFF2-40B4-BE49-F238E27FC236}">
                    <a16:creationId xmlns:a16="http://schemas.microsoft.com/office/drawing/2014/main" id="{992B05FE-EBBF-C9F8-1234-7B8E634C9A40}"/>
                  </a:ext>
                </a:extLst>
              </p:cNvPr>
              <p:cNvSpPr/>
              <p:nvPr/>
            </p:nvSpPr>
            <p:spPr>
              <a:xfrm>
                <a:off x="2292191" y="2726423"/>
                <a:ext cx="96627" cy="3512"/>
              </a:xfrm>
              <a:custGeom>
                <a:avLst/>
                <a:gdLst/>
                <a:ahLst/>
                <a:cxnLst/>
                <a:rect l="l" t="t" r="r" b="b"/>
                <a:pathLst>
                  <a:path w="4132" h="149"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892;p27">
                <a:extLst>
                  <a:ext uri="{FF2B5EF4-FFF2-40B4-BE49-F238E27FC236}">
                    <a16:creationId xmlns:a16="http://schemas.microsoft.com/office/drawing/2014/main" id="{50CF2158-7764-3FE1-24EF-36D5F4CBA74E}"/>
                  </a:ext>
                </a:extLst>
              </p:cNvPr>
              <p:cNvSpPr/>
              <p:nvPr/>
            </p:nvSpPr>
            <p:spPr>
              <a:xfrm>
                <a:off x="2292191" y="2704689"/>
                <a:ext cx="123356" cy="3489"/>
              </a:xfrm>
              <a:custGeom>
                <a:avLst/>
                <a:gdLst/>
                <a:ahLst/>
                <a:cxnLst/>
                <a:rect l="l" t="t" r="r" b="b"/>
                <a:pathLst>
                  <a:path w="5275" h="148" extrusionOk="0">
                    <a:moveTo>
                      <a:pt x="0" y="0"/>
                    </a:moveTo>
                    <a:lnTo>
                      <a:pt x="0" y="148"/>
                    </a:lnTo>
                    <a:lnTo>
                      <a:pt x="5275" y="148"/>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893;p27">
                <a:extLst>
                  <a:ext uri="{FF2B5EF4-FFF2-40B4-BE49-F238E27FC236}">
                    <a16:creationId xmlns:a16="http://schemas.microsoft.com/office/drawing/2014/main" id="{C776CA44-2BD3-662F-3C7A-66C91AA3D4DD}"/>
                  </a:ext>
                </a:extLst>
              </p:cNvPr>
              <p:cNvSpPr/>
              <p:nvPr/>
            </p:nvSpPr>
            <p:spPr>
              <a:xfrm>
                <a:off x="2292191" y="2682955"/>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894;p27">
                <a:extLst>
                  <a:ext uri="{FF2B5EF4-FFF2-40B4-BE49-F238E27FC236}">
                    <a16:creationId xmlns:a16="http://schemas.microsoft.com/office/drawing/2014/main" id="{D54BBAE5-96FC-51C4-9F32-2E5F15A65572}"/>
                  </a:ext>
                </a:extLst>
              </p:cNvPr>
              <p:cNvSpPr/>
              <p:nvPr/>
            </p:nvSpPr>
            <p:spPr>
              <a:xfrm>
                <a:off x="2292191" y="2661221"/>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895;p27">
                <a:extLst>
                  <a:ext uri="{FF2B5EF4-FFF2-40B4-BE49-F238E27FC236}">
                    <a16:creationId xmlns:a16="http://schemas.microsoft.com/office/drawing/2014/main" id="{556FE151-EAB7-C5FA-BDF8-A8C885835D40}"/>
                  </a:ext>
                </a:extLst>
              </p:cNvPr>
              <p:cNvSpPr/>
              <p:nvPr/>
            </p:nvSpPr>
            <p:spPr>
              <a:xfrm>
                <a:off x="2292191" y="2639464"/>
                <a:ext cx="96627" cy="3512"/>
              </a:xfrm>
              <a:custGeom>
                <a:avLst/>
                <a:gdLst/>
                <a:ahLst/>
                <a:cxnLst/>
                <a:rect l="l" t="t" r="r" b="b"/>
                <a:pathLst>
                  <a:path w="4132" h="149" extrusionOk="0">
                    <a:moveTo>
                      <a:pt x="0" y="1"/>
                    </a:moveTo>
                    <a:lnTo>
                      <a:pt x="0" y="149"/>
                    </a:lnTo>
                    <a:lnTo>
                      <a:pt x="4131" y="149"/>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896;p27">
                <a:extLst>
                  <a:ext uri="{FF2B5EF4-FFF2-40B4-BE49-F238E27FC236}">
                    <a16:creationId xmlns:a16="http://schemas.microsoft.com/office/drawing/2014/main" id="{91DF8B68-5803-6E0D-45A6-7E1C3E21215E}"/>
                  </a:ext>
                </a:extLst>
              </p:cNvPr>
              <p:cNvSpPr/>
              <p:nvPr/>
            </p:nvSpPr>
            <p:spPr>
              <a:xfrm>
                <a:off x="2292191" y="2617730"/>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897;p27">
                <a:extLst>
                  <a:ext uri="{FF2B5EF4-FFF2-40B4-BE49-F238E27FC236}">
                    <a16:creationId xmlns:a16="http://schemas.microsoft.com/office/drawing/2014/main" id="{1FF2E38B-37F9-C097-03CD-C2EEB49E49F0}"/>
                  </a:ext>
                </a:extLst>
              </p:cNvPr>
              <p:cNvSpPr/>
              <p:nvPr/>
            </p:nvSpPr>
            <p:spPr>
              <a:xfrm>
                <a:off x="2292191" y="2595996"/>
                <a:ext cx="123356" cy="3512"/>
              </a:xfrm>
              <a:custGeom>
                <a:avLst/>
                <a:gdLst/>
                <a:ahLst/>
                <a:cxnLst/>
                <a:rect l="l" t="t" r="r" b="b"/>
                <a:pathLst>
                  <a:path w="5275" h="149" extrusionOk="0">
                    <a:moveTo>
                      <a:pt x="0" y="1"/>
                    </a:moveTo>
                    <a:lnTo>
                      <a:pt x="0" y="148"/>
                    </a:lnTo>
                    <a:lnTo>
                      <a:pt x="5275" y="148"/>
                    </a:lnTo>
                    <a:lnTo>
                      <a:pt x="5275"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898;p27">
                <a:extLst>
                  <a:ext uri="{FF2B5EF4-FFF2-40B4-BE49-F238E27FC236}">
                    <a16:creationId xmlns:a16="http://schemas.microsoft.com/office/drawing/2014/main" id="{AD858559-8288-F267-7F82-298A7F1AB599}"/>
                  </a:ext>
                </a:extLst>
              </p:cNvPr>
              <p:cNvSpPr/>
              <p:nvPr/>
            </p:nvSpPr>
            <p:spPr>
              <a:xfrm>
                <a:off x="2292191" y="2574262"/>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899;p27">
                <a:extLst>
                  <a:ext uri="{FF2B5EF4-FFF2-40B4-BE49-F238E27FC236}">
                    <a16:creationId xmlns:a16="http://schemas.microsoft.com/office/drawing/2014/main" id="{A47AE923-0DF9-470A-0E8D-73E4508DB1A9}"/>
                  </a:ext>
                </a:extLst>
              </p:cNvPr>
              <p:cNvSpPr/>
              <p:nvPr/>
            </p:nvSpPr>
            <p:spPr>
              <a:xfrm>
                <a:off x="2292191" y="2552528"/>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900;p27">
                <a:extLst>
                  <a:ext uri="{FF2B5EF4-FFF2-40B4-BE49-F238E27FC236}">
                    <a16:creationId xmlns:a16="http://schemas.microsoft.com/office/drawing/2014/main" id="{E82133FC-4A28-6842-40C7-BAF2EF8AA8DE}"/>
                  </a:ext>
                </a:extLst>
              </p:cNvPr>
              <p:cNvSpPr/>
              <p:nvPr/>
            </p:nvSpPr>
            <p:spPr>
              <a:xfrm>
                <a:off x="2292191" y="2530794"/>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901;p27">
                <a:extLst>
                  <a:ext uri="{FF2B5EF4-FFF2-40B4-BE49-F238E27FC236}">
                    <a16:creationId xmlns:a16="http://schemas.microsoft.com/office/drawing/2014/main" id="{B05C5BB3-45D3-4C08-D902-71B8ED3109BC}"/>
                  </a:ext>
                </a:extLst>
              </p:cNvPr>
              <p:cNvSpPr/>
              <p:nvPr/>
            </p:nvSpPr>
            <p:spPr>
              <a:xfrm>
                <a:off x="2292191" y="2509061"/>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902;p27">
                <a:extLst>
                  <a:ext uri="{FF2B5EF4-FFF2-40B4-BE49-F238E27FC236}">
                    <a16:creationId xmlns:a16="http://schemas.microsoft.com/office/drawing/2014/main" id="{3740EFD3-05B6-DDE8-A002-688183E2CA51}"/>
                  </a:ext>
                </a:extLst>
              </p:cNvPr>
              <p:cNvSpPr/>
              <p:nvPr/>
            </p:nvSpPr>
            <p:spPr>
              <a:xfrm>
                <a:off x="2292191" y="2487327"/>
                <a:ext cx="123356" cy="3489"/>
              </a:xfrm>
              <a:custGeom>
                <a:avLst/>
                <a:gdLst/>
                <a:ahLst/>
                <a:cxnLst/>
                <a:rect l="l" t="t" r="r" b="b"/>
                <a:pathLst>
                  <a:path w="5275" h="148" extrusionOk="0">
                    <a:moveTo>
                      <a:pt x="0" y="0"/>
                    </a:moveTo>
                    <a:lnTo>
                      <a:pt x="0" y="148"/>
                    </a:lnTo>
                    <a:lnTo>
                      <a:pt x="5275" y="148"/>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903;p27">
                <a:extLst>
                  <a:ext uri="{FF2B5EF4-FFF2-40B4-BE49-F238E27FC236}">
                    <a16:creationId xmlns:a16="http://schemas.microsoft.com/office/drawing/2014/main" id="{A6E63B67-8FD5-3681-B947-02EA8C944751}"/>
                  </a:ext>
                </a:extLst>
              </p:cNvPr>
              <p:cNvSpPr/>
              <p:nvPr/>
            </p:nvSpPr>
            <p:spPr>
              <a:xfrm>
                <a:off x="2292191" y="2465569"/>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904;p27">
                <a:extLst>
                  <a:ext uri="{FF2B5EF4-FFF2-40B4-BE49-F238E27FC236}">
                    <a16:creationId xmlns:a16="http://schemas.microsoft.com/office/drawing/2014/main" id="{A8EB0726-02AB-35DD-9A2A-300D2023F3A0}"/>
                  </a:ext>
                </a:extLst>
              </p:cNvPr>
              <p:cNvSpPr/>
              <p:nvPr/>
            </p:nvSpPr>
            <p:spPr>
              <a:xfrm>
                <a:off x="2292191" y="2443835"/>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905;p27">
                <a:extLst>
                  <a:ext uri="{FF2B5EF4-FFF2-40B4-BE49-F238E27FC236}">
                    <a16:creationId xmlns:a16="http://schemas.microsoft.com/office/drawing/2014/main" id="{040E75B1-BF63-53BD-29A0-DFE59D689C98}"/>
                  </a:ext>
                </a:extLst>
              </p:cNvPr>
              <p:cNvSpPr/>
              <p:nvPr/>
            </p:nvSpPr>
            <p:spPr>
              <a:xfrm>
                <a:off x="2292191" y="2422102"/>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906;p27">
                <a:extLst>
                  <a:ext uri="{FF2B5EF4-FFF2-40B4-BE49-F238E27FC236}">
                    <a16:creationId xmlns:a16="http://schemas.microsoft.com/office/drawing/2014/main" id="{B05E5021-F521-DF77-3320-E96B3B8DF681}"/>
                  </a:ext>
                </a:extLst>
              </p:cNvPr>
              <p:cNvSpPr/>
              <p:nvPr/>
            </p:nvSpPr>
            <p:spPr>
              <a:xfrm>
                <a:off x="2292191" y="2400368"/>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907;p27">
                <a:extLst>
                  <a:ext uri="{FF2B5EF4-FFF2-40B4-BE49-F238E27FC236}">
                    <a16:creationId xmlns:a16="http://schemas.microsoft.com/office/drawing/2014/main" id="{25BED03F-AD32-B074-9185-058DDEDD3E16}"/>
                  </a:ext>
                </a:extLst>
              </p:cNvPr>
              <p:cNvSpPr/>
              <p:nvPr/>
            </p:nvSpPr>
            <p:spPr>
              <a:xfrm>
                <a:off x="2292191" y="2378634"/>
                <a:ext cx="123356" cy="3489"/>
              </a:xfrm>
              <a:custGeom>
                <a:avLst/>
                <a:gdLst/>
                <a:ahLst/>
                <a:cxnLst/>
                <a:rect l="l" t="t" r="r" b="b"/>
                <a:pathLst>
                  <a:path w="5275" h="148" extrusionOk="0">
                    <a:moveTo>
                      <a:pt x="0" y="0"/>
                    </a:moveTo>
                    <a:lnTo>
                      <a:pt x="0" y="148"/>
                    </a:lnTo>
                    <a:lnTo>
                      <a:pt x="5275" y="148"/>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908;p27">
                <a:extLst>
                  <a:ext uri="{FF2B5EF4-FFF2-40B4-BE49-F238E27FC236}">
                    <a16:creationId xmlns:a16="http://schemas.microsoft.com/office/drawing/2014/main" id="{8E890F11-7B7A-9EAB-BDF9-83A28523F722}"/>
                  </a:ext>
                </a:extLst>
              </p:cNvPr>
              <p:cNvSpPr/>
              <p:nvPr/>
            </p:nvSpPr>
            <p:spPr>
              <a:xfrm>
                <a:off x="2292191" y="2356900"/>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909;p27">
                <a:extLst>
                  <a:ext uri="{FF2B5EF4-FFF2-40B4-BE49-F238E27FC236}">
                    <a16:creationId xmlns:a16="http://schemas.microsoft.com/office/drawing/2014/main" id="{BBECF9D4-BEEB-1736-08CC-51610B2958BB}"/>
                  </a:ext>
                </a:extLst>
              </p:cNvPr>
              <p:cNvSpPr/>
              <p:nvPr/>
            </p:nvSpPr>
            <p:spPr>
              <a:xfrm>
                <a:off x="2292191" y="2335166"/>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910;p27">
                <a:extLst>
                  <a:ext uri="{FF2B5EF4-FFF2-40B4-BE49-F238E27FC236}">
                    <a16:creationId xmlns:a16="http://schemas.microsoft.com/office/drawing/2014/main" id="{488E440D-5171-040B-32DE-359AC6801049}"/>
                  </a:ext>
                </a:extLst>
              </p:cNvPr>
              <p:cNvSpPr/>
              <p:nvPr/>
            </p:nvSpPr>
            <p:spPr>
              <a:xfrm>
                <a:off x="2292191" y="2313432"/>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911;p27">
                <a:extLst>
                  <a:ext uri="{FF2B5EF4-FFF2-40B4-BE49-F238E27FC236}">
                    <a16:creationId xmlns:a16="http://schemas.microsoft.com/office/drawing/2014/main" id="{A1D00B2B-6A14-6B5B-F3E9-18F17C42A687}"/>
                  </a:ext>
                </a:extLst>
              </p:cNvPr>
              <p:cNvSpPr/>
              <p:nvPr/>
            </p:nvSpPr>
            <p:spPr>
              <a:xfrm>
                <a:off x="2292191" y="2291675"/>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912;p27">
                <a:extLst>
                  <a:ext uri="{FF2B5EF4-FFF2-40B4-BE49-F238E27FC236}">
                    <a16:creationId xmlns:a16="http://schemas.microsoft.com/office/drawing/2014/main" id="{AD8C42A5-5A78-B3BD-F087-26927769DD86}"/>
                  </a:ext>
                </a:extLst>
              </p:cNvPr>
              <p:cNvSpPr/>
              <p:nvPr/>
            </p:nvSpPr>
            <p:spPr>
              <a:xfrm>
                <a:off x="2292191" y="2269941"/>
                <a:ext cx="123356" cy="3512"/>
              </a:xfrm>
              <a:custGeom>
                <a:avLst/>
                <a:gdLst/>
                <a:ahLst/>
                <a:cxnLst/>
                <a:rect l="l" t="t" r="r" b="b"/>
                <a:pathLst>
                  <a:path w="5275" h="149" extrusionOk="0">
                    <a:moveTo>
                      <a:pt x="0" y="1"/>
                    </a:moveTo>
                    <a:lnTo>
                      <a:pt x="0" y="148"/>
                    </a:lnTo>
                    <a:lnTo>
                      <a:pt x="5275" y="148"/>
                    </a:lnTo>
                    <a:lnTo>
                      <a:pt x="5275"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913;p27">
                <a:extLst>
                  <a:ext uri="{FF2B5EF4-FFF2-40B4-BE49-F238E27FC236}">
                    <a16:creationId xmlns:a16="http://schemas.microsoft.com/office/drawing/2014/main" id="{71C21173-AD6D-24A9-E98F-1548EF9047F7}"/>
                  </a:ext>
                </a:extLst>
              </p:cNvPr>
              <p:cNvSpPr/>
              <p:nvPr/>
            </p:nvSpPr>
            <p:spPr>
              <a:xfrm>
                <a:off x="2292191" y="2248207"/>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914;p27">
                <a:extLst>
                  <a:ext uri="{FF2B5EF4-FFF2-40B4-BE49-F238E27FC236}">
                    <a16:creationId xmlns:a16="http://schemas.microsoft.com/office/drawing/2014/main" id="{CFC9BC68-B5CB-1677-5EC9-3B5852B5AF0D}"/>
                  </a:ext>
                </a:extLst>
              </p:cNvPr>
              <p:cNvSpPr/>
              <p:nvPr/>
            </p:nvSpPr>
            <p:spPr>
              <a:xfrm>
                <a:off x="2292191" y="2226473"/>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915;p27">
                <a:extLst>
                  <a:ext uri="{FF2B5EF4-FFF2-40B4-BE49-F238E27FC236}">
                    <a16:creationId xmlns:a16="http://schemas.microsoft.com/office/drawing/2014/main" id="{9B38F604-D6DA-C234-C480-0634444F712B}"/>
                  </a:ext>
                </a:extLst>
              </p:cNvPr>
              <p:cNvSpPr/>
              <p:nvPr/>
            </p:nvSpPr>
            <p:spPr>
              <a:xfrm>
                <a:off x="2292191" y="2204740"/>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916;p27">
                <a:extLst>
                  <a:ext uri="{FF2B5EF4-FFF2-40B4-BE49-F238E27FC236}">
                    <a16:creationId xmlns:a16="http://schemas.microsoft.com/office/drawing/2014/main" id="{A4278CA6-A67A-3F27-BDFE-E873DCD6E658}"/>
                  </a:ext>
                </a:extLst>
              </p:cNvPr>
              <p:cNvSpPr/>
              <p:nvPr/>
            </p:nvSpPr>
            <p:spPr>
              <a:xfrm>
                <a:off x="2292191" y="2183006"/>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917;p27">
                <a:extLst>
                  <a:ext uri="{FF2B5EF4-FFF2-40B4-BE49-F238E27FC236}">
                    <a16:creationId xmlns:a16="http://schemas.microsoft.com/office/drawing/2014/main" id="{7E6DA840-396E-5E30-5A56-173993A6A40E}"/>
                  </a:ext>
                </a:extLst>
              </p:cNvPr>
              <p:cNvSpPr/>
              <p:nvPr/>
            </p:nvSpPr>
            <p:spPr>
              <a:xfrm>
                <a:off x="2292191" y="2161272"/>
                <a:ext cx="123356" cy="3489"/>
              </a:xfrm>
              <a:custGeom>
                <a:avLst/>
                <a:gdLst/>
                <a:ahLst/>
                <a:cxnLst/>
                <a:rect l="l" t="t" r="r" b="b"/>
                <a:pathLst>
                  <a:path w="5275" h="148" extrusionOk="0">
                    <a:moveTo>
                      <a:pt x="0" y="0"/>
                    </a:moveTo>
                    <a:lnTo>
                      <a:pt x="0" y="148"/>
                    </a:lnTo>
                    <a:lnTo>
                      <a:pt x="5275" y="148"/>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918;p27">
                <a:extLst>
                  <a:ext uri="{FF2B5EF4-FFF2-40B4-BE49-F238E27FC236}">
                    <a16:creationId xmlns:a16="http://schemas.microsoft.com/office/drawing/2014/main" id="{8BD8CB94-27B2-7339-E098-E1FCC1EC72B5}"/>
                  </a:ext>
                </a:extLst>
              </p:cNvPr>
              <p:cNvSpPr/>
              <p:nvPr/>
            </p:nvSpPr>
            <p:spPr>
              <a:xfrm>
                <a:off x="2292191" y="2139538"/>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919;p27">
                <a:extLst>
                  <a:ext uri="{FF2B5EF4-FFF2-40B4-BE49-F238E27FC236}">
                    <a16:creationId xmlns:a16="http://schemas.microsoft.com/office/drawing/2014/main" id="{F7B80488-5ED2-65DC-ED73-5903ABF6D4F2}"/>
                  </a:ext>
                </a:extLst>
              </p:cNvPr>
              <p:cNvSpPr/>
              <p:nvPr/>
            </p:nvSpPr>
            <p:spPr>
              <a:xfrm>
                <a:off x="2292191" y="2117781"/>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920;p27">
                <a:extLst>
                  <a:ext uri="{FF2B5EF4-FFF2-40B4-BE49-F238E27FC236}">
                    <a16:creationId xmlns:a16="http://schemas.microsoft.com/office/drawing/2014/main" id="{32568F07-51E4-B333-E2CB-C0E8144AB94A}"/>
                  </a:ext>
                </a:extLst>
              </p:cNvPr>
              <p:cNvSpPr/>
              <p:nvPr/>
            </p:nvSpPr>
            <p:spPr>
              <a:xfrm>
                <a:off x="2292191" y="2096047"/>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921;p27">
                <a:extLst>
                  <a:ext uri="{FF2B5EF4-FFF2-40B4-BE49-F238E27FC236}">
                    <a16:creationId xmlns:a16="http://schemas.microsoft.com/office/drawing/2014/main" id="{1FA1638C-A2F1-2640-506E-5C38EB10D7B8}"/>
                  </a:ext>
                </a:extLst>
              </p:cNvPr>
              <p:cNvSpPr/>
              <p:nvPr/>
            </p:nvSpPr>
            <p:spPr>
              <a:xfrm>
                <a:off x="2292191" y="2074313"/>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922;p27">
                <a:extLst>
                  <a:ext uri="{FF2B5EF4-FFF2-40B4-BE49-F238E27FC236}">
                    <a16:creationId xmlns:a16="http://schemas.microsoft.com/office/drawing/2014/main" id="{3F2C7B34-ED36-5E28-A6D6-918C93E03D69}"/>
                  </a:ext>
                </a:extLst>
              </p:cNvPr>
              <p:cNvSpPr/>
              <p:nvPr/>
            </p:nvSpPr>
            <p:spPr>
              <a:xfrm>
                <a:off x="2292191" y="2052579"/>
                <a:ext cx="123356" cy="3512"/>
              </a:xfrm>
              <a:custGeom>
                <a:avLst/>
                <a:gdLst/>
                <a:ahLst/>
                <a:cxnLst/>
                <a:rect l="l" t="t" r="r" b="b"/>
                <a:pathLst>
                  <a:path w="5275" h="149" extrusionOk="0">
                    <a:moveTo>
                      <a:pt x="0" y="0"/>
                    </a:moveTo>
                    <a:lnTo>
                      <a:pt x="0" y="148"/>
                    </a:lnTo>
                    <a:lnTo>
                      <a:pt x="5275" y="148"/>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923;p27">
                <a:extLst>
                  <a:ext uri="{FF2B5EF4-FFF2-40B4-BE49-F238E27FC236}">
                    <a16:creationId xmlns:a16="http://schemas.microsoft.com/office/drawing/2014/main" id="{A715E898-06D0-E118-BC27-22259AA5CC14}"/>
                  </a:ext>
                </a:extLst>
              </p:cNvPr>
              <p:cNvSpPr/>
              <p:nvPr/>
            </p:nvSpPr>
            <p:spPr>
              <a:xfrm>
                <a:off x="2292191" y="2030845"/>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924;p27">
                <a:extLst>
                  <a:ext uri="{FF2B5EF4-FFF2-40B4-BE49-F238E27FC236}">
                    <a16:creationId xmlns:a16="http://schemas.microsoft.com/office/drawing/2014/main" id="{F78221C3-639F-9CD7-A29A-0A5B7C5F8323}"/>
                  </a:ext>
                </a:extLst>
              </p:cNvPr>
              <p:cNvSpPr/>
              <p:nvPr/>
            </p:nvSpPr>
            <p:spPr>
              <a:xfrm>
                <a:off x="2292191" y="2009111"/>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925;p27">
                <a:extLst>
                  <a:ext uri="{FF2B5EF4-FFF2-40B4-BE49-F238E27FC236}">
                    <a16:creationId xmlns:a16="http://schemas.microsoft.com/office/drawing/2014/main" id="{66A19A66-03F1-26FC-F82D-E04EA1963CFA}"/>
                  </a:ext>
                </a:extLst>
              </p:cNvPr>
              <p:cNvSpPr/>
              <p:nvPr/>
            </p:nvSpPr>
            <p:spPr>
              <a:xfrm>
                <a:off x="2292191" y="1987378"/>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926;p27">
                <a:extLst>
                  <a:ext uri="{FF2B5EF4-FFF2-40B4-BE49-F238E27FC236}">
                    <a16:creationId xmlns:a16="http://schemas.microsoft.com/office/drawing/2014/main" id="{91D01B85-DE76-7555-A15F-9E0436937CD1}"/>
                  </a:ext>
                </a:extLst>
              </p:cNvPr>
              <p:cNvSpPr/>
              <p:nvPr/>
            </p:nvSpPr>
            <p:spPr>
              <a:xfrm>
                <a:off x="2292191" y="1965620"/>
                <a:ext cx="96627" cy="3512"/>
              </a:xfrm>
              <a:custGeom>
                <a:avLst/>
                <a:gdLst/>
                <a:ahLst/>
                <a:cxnLst/>
                <a:rect l="l" t="t" r="r" b="b"/>
                <a:pathLst>
                  <a:path w="4132" h="149" extrusionOk="0">
                    <a:moveTo>
                      <a:pt x="0" y="1"/>
                    </a:moveTo>
                    <a:lnTo>
                      <a:pt x="0" y="149"/>
                    </a:lnTo>
                    <a:lnTo>
                      <a:pt x="4131" y="149"/>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927;p27">
                <a:extLst>
                  <a:ext uri="{FF2B5EF4-FFF2-40B4-BE49-F238E27FC236}">
                    <a16:creationId xmlns:a16="http://schemas.microsoft.com/office/drawing/2014/main" id="{2905E846-5FA5-4223-37F2-94FF0FCF0877}"/>
                  </a:ext>
                </a:extLst>
              </p:cNvPr>
              <p:cNvSpPr/>
              <p:nvPr/>
            </p:nvSpPr>
            <p:spPr>
              <a:xfrm>
                <a:off x="2292191" y="1944758"/>
                <a:ext cx="123356" cy="2640"/>
              </a:xfrm>
              <a:custGeom>
                <a:avLst/>
                <a:gdLst/>
                <a:ahLst/>
                <a:cxnLst/>
                <a:rect l="l" t="t" r="r" b="b"/>
                <a:pathLst>
                  <a:path w="5275" h="112" extrusionOk="0">
                    <a:moveTo>
                      <a:pt x="0" y="1"/>
                    </a:moveTo>
                    <a:lnTo>
                      <a:pt x="0" y="111"/>
                    </a:lnTo>
                    <a:lnTo>
                      <a:pt x="5275" y="111"/>
                    </a:lnTo>
                    <a:lnTo>
                      <a:pt x="5275"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928;p27">
                <a:extLst>
                  <a:ext uri="{FF2B5EF4-FFF2-40B4-BE49-F238E27FC236}">
                    <a16:creationId xmlns:a16="http://schemas.microsoft.com/office/drawing/2014/main" id="{6A2C512B-BF1F-6E3E-7F83-B9292EFFDBBC}"/>
                  </a:ext>
                </a:extLst>
              </p:cNvPr>
              <p:cNvSpPr/>
              <p:nvPr/>
            </p:nvSpPr>
            <p:spPr>
              <a:xfrm>
                <a:off x="2292191" y="1923025"/>
                <a:ext cx="96627" cy="2640"/>
              </a:xfrm>
              <a:custGeom>
                <a:avLst/>
                <a:gdLst/>
                <a:ahLst/>
                <a:cxnLst/>
                <a:rect l="l" t="t" r="r" b="b"/>
                <a:pathLst>
                  <a:path w="4132" h="112" extrusionOk="0">
                    <a:moveTo>
                      <a:pt x="0" y="1"/>
                    </a:moveTo>
                    <a:lnTo>
                      <a:pt x="0" y="111"/>
                    </a:lnTo>
                    <a:lnTo>
                      <a:pt x="4131" y="111"/>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929;p27">
                <a:extLst>
                  <a:ext uri="{FF2B5EF4-FFF2-40B4-BE49-F238E27FC236}">
                    <a16:creationId xmlns:a16="http://schemas.microsoft.com/office/drawing/2014/main" id="{F11EEFF1-F242-28B5-60CF-5B9C3852D158}"/>
                  </a:ext>
                </a:extLst>
              </p:cNvPr>
              <p:cNvSpPr/>
              <p:nvPr/>
            </p:nvSpPr>
            <p:spPr>
              <a:xfrm>
                <a:off x="2292191" y="1901291"/>
                <a:ext cx="96627" cy="2640"/>
              </a:xfrm>
              <a:custGeom>
                <a:avLst/>
                <a:gdLst/>
                <a:ahLst/>
                <a:cxnLst/>
                <a:rect l="l" t="t" r="r" b="b"/>
                <a:pathLst>
                  <a:path w="4132" h="112" extrusionOk="0">
                    <a:moveTo>
                      <a:pt x="0" y="0"/>
                    </a:moveTo>
                    <a:lnTo>
                      <a:pt x="0" y="111"/>
                    </a:lnTo>
                    <a:lnTo>
                      <a:pt x="4131" y="111"/>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930;p27">
                <a:extLst>
                  <a:ext uri="{FF2B5EF4-FFF2-40B4-BE49-F238E27FC236}">
                    <a16:creationId xmlns:a16="http://schemas.microsoft.com/office/drawing/2014/main" id="{D07F3045-4FDE-8EE8-1C3B-F1E4AFDBEFF4}"/>
                  </a:ext>
                </a:extLst>
              </p:cNvPr>
              <p:cNvSpPr/>
              <p:nvPr/>
            </p:nvSpPr>
            <p:spPr>
              <a:xfrm>
                <a:off x="2292191" y="1879557"/>
                <a:ext cx="96627" cy="2617"/>
              </a:xfrm>
              <a:custGeom>
                <a:avLst/>
                <a:gdLst/>
                <a:ahLst/>
                <a:cxnLst/>
                <a:rect l="l" t="t" r="r" b="b"/>
                <a:pathLst>
                  <a:path w="4132" h="111" extrusionOk="0">
                    <a:moveTo>
                      <a:pt x="0" y="0"/>
                    </a:moveTo>
                    <a:lnTo>
                      <a:pt x="0" y="111"/>
                    </a:lnTo>
                    <a:lnTo>
                      <a:pt x="4131" y="111"/>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931;p27">
                <a:extLst>
                  <a:ext uri="{FF2B5EF4-FFF2-40B4-BE49-F238E27FC236}">
                    <a16:creationId xmlns:a16="http://schemas.microsoft.com/office/drawing/2014/main" id="{67F1016D-480C-89B0-FF89-E4F1DF3DC3A7}"/>
                  </a:ext>
                </a:extLst>
              </p:cNvPr>
              <p:cNvSpPr/>
              <p:nvPr/>
            </p:nvSpPr>
            <p:spPr>
              <a:xfrm>
                <a:off x="2292191" y="1857823"/>
                <a:ext cx="96627" cy="2617"/>
              </a:xfrm>
              <a:custGeom>
                <a:avLst/>
                <a:gdLst/>
                <a:ahLst/>
                <a:cxnLst/>
                <a:rect l="l" t="t" r="r" b="b"/>
                <a:pathLst>
                  <a:path w="4132" h="111" extrusionOk="0">
                    <a:moveTo>
                      <a:pt x="0" y="0"/>
                    </a:moveTo>
                    <a:lnTo>
                      <a:pt x="0" y="111"/>
                    </a:lnTo>
                    <a:lnTo>
                      <a:pt x="4131" y="111"/>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932;p27">
                <a:extLst>
                  <a:ext uri="{FF2B5EF4-FFF2-40B4-BE49-F238E27FC236}">
                    <a16:creationId xmlns:a16="http://schemas.microsoft.com/office/drawing/2014/main" id="{F8D3B252-0574-5314-851D-9A126F56D8BA}"/>
                  </a:ext>
                </a:extLst>
              </p:cNvPr>
              <p:cNvSpPr/>
              <p:nvPr/>
            </p:nvSpPr>
            <p:spPr>
              <a:xfrm>
                <a:off x="2292191" y="1836089"/>
                <a:ext cx="123356" cy="2617"/>
              </a:xfrm>
              <a:custGeom>
                <a:avLst/>
                <a:gdLst/>
                <a:ahLst/>
                <a:cxnLst/>
                <a:rect l="l" t="t" r="r" b="b"/>
                <a:pathLst>
                  <a:path w="5275" h="111" extrusionOk="0">
                    <a:moveTo>
                      <a:pt x="0" y="0"/>
                    </a:moveTo>
                    <a:lnTo>
                      <a:pt x="0" y="111"/>
                    </a:lnTo>
                    <a:lnTo>
                      <a:pt x="5275" y="111"/>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933;p27">
                <a:extLst>
                  <a:ext uri="{FF2B5EF4-FFF2-40B4-BE49-F238E27FC236}">
                    <a16:creationId xmlns:a16="http://schemas.microsoft.com/office/drawing/2014/main" id="{6EE7A548-FBB5-6FCB-B5C3-B4AE72555218}"/>
                  </a:ext>
                </a:extLst>
              </p:cNvPr>
              <p:cNvSpPr/>
              <p:nvPr/>
            </p:nvSpPr>
            <p:spPr>
              <a:xfrm>
                <a:off x="2292191" y="1814332"/>
                <a:ext cx="96627" cy="2640"/>
              </a:xfrm>
              <a:custGeom>
                <a:avLst/>
                <a:gdLst/>
                <a:ahLst/>
                <a:cxnLst/>
                <a:rect l="l" t="t" r="r" b="b"/>
                <a:pathLst>
                  <a:path w="4132" h="112" extrusionOk="0">
                    <a:moveTo>
                      <a:pt x="0" y="1"/>
                    </a:moveTo>
                    <a:lnTo>
                      <a:pt x="0" y="112"/>
                    </a:lnTo>
                    <a:lnTo>
                      <a:pt x="4131" y="112"/>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934;p27">
                <a:extLst>
                  <a:ext uri="{FF2B5EF4-FFF2-40B4-BE49-F238E27FC236}">
                    <a16:creationId xmlns:a16="http://schemas.microsoft.com/office/drawing/2014/main" id="{05F14731-2F40-10BD-F040-A933EF580255}"/>
                  </a:ext>
                </a:extLst>
              </p:cNvPr>
              <p:cNvSpPr/>
              <p:nvPr/>
            </p:nvSpPr>
            <p:spPr>
              <a:xfrm>
                <a:off x="2292191" y="1792598"/>
                <a:ext cx="96627" cy="2640"/>
              </a:xfrm>
              <a:custGeom>
                <a:avLst/>
                <a:gdLst/>
                <a:ahLst/>
                <a:cxnLst/>
                <a:rect l="l" t="t" r="r" b="b"/>
                <a:pathLst>
                  <a:path w="4132" h="112" extrusionOk="0">
                    <a:moveTo>
                      <a:pt x="0" y="1"/>
                    </a:moveTo>
                    <a:lnTo>
                      <a:pt x="0" y="111"/>
                    </a:lnTo>
                    <a:lnTo>
                      <a:pt x="4131" y="111"/>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935;p27">
                <a:extLst>
                  <a:ext uri="{FF2B5EF4-FFF2-40B4-BE49-F238E27FC236}">
                    <a16:creationId xmlns:a16="http://schemas.microsoft.com/office/drawing/2014/main" id="{23959AF0-47CB-5BF7-55F6-611BA3E0C48A}"/>
                  </a:ext>
                </a:extLst>
              </p:cNvPr>
              <p:cNvSpPr/>
              <p:nvPr/>
            </p:nvSpPr>
            <p:spPr>
              <a:xfrm>
                <a:off x="2292191" y="1770864"/>
                <a:ext cx="96627" cy="2640"/>
              </a:xfrm>
              <a:custGeom>
                <a:avLst/>
                <a:gdLst/>
                <a:ahLst/>
                <a:cxnLst/>
                <a:rect l="l" t="t" r="r" b="b"/>
                <a:pathLst>
                  <a:path w="4132" h="112" extrusionOk="0">
                    <a:moveTo>
                      <a:pt x="0" y="1"/>
                    </a:moveTo>
                    <a:lnTo>
                      <a:pt x="0" y="111"/>
                    </a:lnTo>
                    <a:lnTo>
                      <a:pt x="4131" y="111"/>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936;p27">
                <a:extLst>
                  <a:ext uri="{FF2B5EF4-FFF2-40B4-BE49-F238E27FC236}">
                    <a16:creationId xmlns:a16="http://schemas.microsoft.com/office/drawing/2014/main" id="{A74008FE-C25B-AE2D-6558-4E8A641003CE}"/>
                  </a:ext>
                </a:extLst>
              </p:cNvPr>
              <p:cNvSpPr/>
              <p:nvPr/>
            </p:nvSpPr>
            <p:spPr>
              <a:xfrm>
                <a:off x="2292191" y="1749130"/>
                <a:ext cx="96627" cy="2640"/>
              </a:xfrm>
              <a:custGeom>
                <a:avLst/>
                <a:gdLst/>
                <a:ahLst/>
                <a:cxnLst/>
                <a:rect l="l" t="t" r="r" b="b"/>
                <a:pathLst>
                  <a:path w="4132" h="112" extrusionOk="0">
                    <a:moveTo>
                      <a:pt x="0" y="1"/>
                    </a:moveTo>
                    <a:lnTo>
                      <a:pt x="0" y="111"/>
                    </a:lnTo>
                    <a:lnTo>
                      <a:pt x="4131" y="111"/>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937;p27">
                <a:extLst>
                  <a:ext uri="{FF2B5EF4-FFF2-40B4-BE49-F238E27FC236}">
                    <a16:creationId xmlns:a16="http://schemas.microsoft.com/office/drawing/2014/main" id="{2130A812-155B-AA35-C1B5-EE4BA5EF4F6A}"/>
                  </a:ext>
                </a:extLst>
              </p:cNvPr>
              <p:cNvSpPr/>
              <p:nvPr/>
            </p:nvSpPr>
            <p:spPr>
              <a:xfrm>
                <a:off x="2292191" y="1727396"/>
                <a:ext cx="123356" cy="2640"/>
              </a:xfrm>
              <a:custGeom>
                <a:avLst/>
                <a:gdLst/>
                <a:ahLst/>
                <a:cxnLst/>
                <a:rect l="l" t="t" r="r" b="b"/>
                <a:pathLst>
                  <a:path w="5275" h="112" extrusionOk="0">
                    <a:moveTo>
                      <a:pt x="0" y="0"/>
                    </a:moveTo>
                    <a:lnTo>
                      <a:pt x="0" y="111"/>
                    </a:lnTo>
                    <a:lnTo>
                      <a:pt x="5275" y="111"/>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938;p27">
                <a:extLst>
                  <a:ext uri="{FF2B5EF4-FFF2-40B4-BE49-F238E27FC236}">
                    <a16:creationId xmlns:a16="http://schemas.microsoft.com/office/drawing/2014/main" id="{53880B93-40CA-FCBF-B8FF-90872A93C8E4}"/>
                  </a:ext>
                </a:extLst>
              </p:cNvPr>
              <p:cNvSpPr/>
              <p:nvPr/>
            </p:nvSpPr>
            <p:spPr>
              <a:xfrm>
                <a:off x="2292191" y="1705663"/>
                <a:ext cx="96627" cy="2617"/>
              </a:xfrm>
              <a:custGeom>
                <a:avLst/>
                <a:gdLst/>
                <a:ahLst/>
                <a:cxnLst/>
                <a:rect l="l" t="t" r="r" b="b"/>
                <a:pathLst>
                  <a:path w="4132" h="111" extrusionOk="0">
                    <a:moveTo>
                      <a:pt x="0" y="0"/>
                    </a:moveTo>
                    <a:lnTo>
                      <a:pt x="0" y="111"/>
                    </a:lnTo>
                    <a:lnTo>
                      <a:pt x="4131" y="111"/>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939;p27">
                <a:extLst>
                  <a:ext uri="{FF2B5EF4-FFF2-40B4-BE49-F238E27FC236}">
                    <a16:creationId xmlns:a16="http://schemas.microsoft.com/office/drawing/2014/main" id="{83C14A19-6C1D-6F4E-BD4B-0F4528B6E4BA}"/>
                  </a:ext>
                </a:extLst>
              </p:cNvPr>
              <p:cNvSpPr/>
              <p:nvPr/>
            </p:nvSpPr>
            <p:spPr>
              <a:xfrm>
                <a:off x="2292191" y="1683929"/>
                <a:ext cx="96627" cy="2617"/>
              </a:xfrm>
              <a:custGeom>
                <a:avLst/>
                <a:gdLst/>
                <a:ahLst/>
                <a:cxnLst/>
                <a:rect l="l" t="t" r="r" b="b"/>
                <a:pathLst>
                  <a:path w="4132" h="111" extrusionOk="0">
                    <a:moveTo>
                      <a:pt x="0" y="0"/>
                    </a:moveTo>
                    <a:lnTo>
                      <a:pt x="0" y="111"/>
                    </a:lnTo>
                    <a:lnTo>
                      <a:pt x="4131" y="111"/>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940;p27">
                <a:extLst>
                  <a:ext uri="{FF2B5EF4-FFF2-40B4-BE49-F238E27FC236}">
                    <a16:creationId xmlns:a16="http://schemas.microsoft.com/office/drawing/2014/main" id="{979C147B-7280-1337-8677-1F69C5EFCDAE}"/>
                  </a:ext>
                </a:extLst>
              </p:cNvPr>
              <p:cNvSpPr/>
              <p:nvPr/>
            </p:nvSpPr>
            <p:spPr>
              <a:xfrm>
                <a:off x="2292191" y="1662195"/>
                <a:ext cx="96627" cy="2617"/>
              </a:xfrm>
              <a:custGeom>
                <a:avLst/>
                <a:gdLst/>
                <a:ahLst/>
                <a:cxnLst/>
                <a:rect l="l" t="t" r="r" b="b"/>
                <a:pathLst>
                  <a:path w="4132" h="111" extrusionOk="0">
                    <a:moveTo>
                      <a:pt x="0" y="0"/>
                    </a:moveTo>
                    <a:lnTo>
                      <a:pt x="0" y="111"/>
                    </a:lnTo>
                    <a:lnTo>
                      <a:pt x="4131" y="111"/>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941;p27">
                <a:extLst>
                  <a:ext uri="{FF2B5EF4-FFF2-40B4-BE49-F238E27FC236}">
                    <a16:creationId xmlns:a16="http://schemas.microsoft.com/office/drawing/2014/main" id="{166AC93D-566B-45C9-C4EA-B0E4F9C9FC2B}"/>
                  </a:ext>
                </a:extLst>
              </p:cNvPr>
              <p:cNvSpPr/>
              <p:nvPr/>
            </p:nvSpPr>
            <p:spPr>
              <a:xfrm>
                <a:off x="2292191" y="1640437"/>
                <a:ext cx="96627" cy="2640"/>
              </a:xfrm>
              <a:custGeom>
                <a:avLst/>
                <a:gdLst/>
                <a:ahLst/>
                <a:cxnLst/>
                <a:rect l="l" t="t" r="r" b="b"/>
                <a:pathLst>
                  <a:path w="4132" h="112" extrusionOk="0">
                    <a:moveTo>
                      <a:pt x="0" y="1"/>
                    </a:moveTo>
                    <a:lnTo>
                      <a:pt x="0" y="112"/>
                    </a:lnTo>
                    <a:lnTo>
                      <a:pt x="4131" y="112"/>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942;p27">
                <a:extLst>
                  <a:ext uri="{FF2B5EF4-FFF2-40B4-BE49-F238E27FC236}">
                    <a16:creationId xmlns:a16="http://schemas.microsoft.com/office/drawing/2014/main" id="{C1DD6C81-42D0-327B-D453-718F621EFB6C}"/>
                  </a:ext>
                </a:extLst>
              </p:cNvPr>
              <p:cNvSpPr/>
              <p:nvPr/>
            </p:nvSpPr>
            <p:spPr>
              <a:xfrm>
                <a:off x="2292191" y="1618704"/>
                <a:ext cx="123356" cy="2640"/>
              </a:xfrm>
              <a:custGeom>
                <a:avLst/>
                <a:gdLst/>
                <a:ahLst/>
                <a:cxnLst/>
                <a:rect l="l" t="t" r="r" b="b"/>
                <a:pathLst>
                  <a:path w="5275" h="112" extrusionOk="0">
                    <a:moveTo>
                      <a:pt x="0" y="1"/>
                    </a:moveTo>
                    <a:lnTo>
                      <a:pt x="0" y="111"/>
                    </a:lnTo>
                    <a:lnTo>
                      <a:pt x="5275" y="111"/>
                    </a:lnTo>
                    <a:lnTo>
                      <a:pt x="5275"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943;p27">
                <a:extLst>
                  <a:ext uri="{FF2B5EF4-FFF2-40B4-BE49-F238E27FC236}">
                    <a16:creationId xmlns:a16="http://schemas.microsoft.com/office/drawing/2014/main" id="{7FC73BD7-2461-4DBF-8CDA-038DA1DDF777}"/>
                  </a:ext>
                </a:extLst>
              </p:cNvPr>
              <p:cNvSpPr/>
              <p:nvPr/>
            </p:nvSpPr>
            <p:spPr>
              <a:xfrm>
                <a:off x="2292191" y="1596098"/>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944;p27">
                <a:extLst>
                  <a:ext uri="{FF2B5EF4-FFF2-40B4-BE49-F238E27FC236}">
                    <a16:creationId xmlns:a16="http://schemas.microsoft.com/office/drawing/2014/main" id="{CF8C2860-6C02-C4B3-6F63-48D61DB16680}"/>
                  </a:ext>
                </a:extLst>
              </p:cNvPr>
              <p:cNvSpPr/>
              <p:nvPr/>
            </p:nvSpPr>
            <p:spPr>
              <a:xfrm>
                <a:off x="2292191" y="1574364"/>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945;p27">
                <a:extLst>
                  <a:ext uri="{FF2B5EF4-FFF2-40B4-BE49-F238E27FC236}">
                    <a16:creationId xmlns:a16="http://schemas.microsoft.com/office/drawing/2014/main" id="{74DE6BAD-A2DB-C05B-ADDD-1A7CF1A3418D}"/>
                  </a:ext>
                </a:extLst>
              </p:cNvPr>
              <p:cNvSpPr/>
              <p:nvPr/>
            </p:nvSpPr>
            <p:spPr>
              <a:xfrm>
                <a:off x="2292191" y="1552630"/>
                <a:ext cx="96627" cy="3512"/>
              </a:xfrm>
              <a:custGeom>
                <a:avLst/>
                <a:gdLst/>
                <a:ahLst/>
                <a:cxnLst/>
                <a:rect l="l" t="t" r="r" b="b"/>
                <a:pathLst>
                  <a:path w="4132" h="149" extrusionOk="0">
                    <a:moveTo>
                      <a:pt x="0" y="1"/>
                    </a:moveTo>
                    <a:lnTo>
                      <a:pt x="0" y="148"/>
                    </a:lnTo>
                    <a:lnTo>
                      <a:pt x="4131" y="148"/>
                    </a:lnTo>
                    <a:lnTo>
                      <a:pt x="4131"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946;p27">
                <a:extLst>
                  <a:ext uri="{FF2B5EF4-FFF2-40B4-BE49-F238E27FC236}">
                    <a16:creationId xmlns:a16="http://schemas.microsoft.com/office/drawing/2014/main" id="{5AC87A85-B85F-7429-8482-B948410D2FF9}"/>
                  </a:ext>
                </a:extLst>
              </p:cNvPr>
              <p:cNvSpPr/>
              <p:nvPr/>
            </p:nvSpPr>
            <p:spPr>
              <a:xfrm>
                <a:off x="2292191" y="1530896"/>
                <a:ext cx="96627" cy="3489"/>
              </a:xfrm>
              <a:custGeom>
                <a:avLst/>
                <a:gdLst/>
                <a:ahLst/>
                <a:cxnLst/>
                <a:rect l="l" t="t" r="r" b="b"/>
                <a:pathLst>
                  <a:path w="4132" h="148" extrusionOk="0">
                    <a:moveTo>
                      <a:pt x="0" y="0"/>
                    </a:moveTo>
                    <a:lnTo>
                      <a:pt x="0" y="148"/>
                    </a:lnTo>
                    <a:lnTo>
                      <a:pt x="4131" y="148"/>
                    </a:lnTo>
                    <a:lnTo>
                      <a:pt x="4131"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947;p27">
                <a:extLst>
                  <a:ext uri="{FF2B5EF4-FFF2-40B4-BE49-F238E27FC236}">
                    <a16:creationId xmlns:a16="http://schemas.microsoft.com/office/drawing/2014/main" id="{63A4B3A9-E3BF-64B4-0890-FF72FD53F5A0}"/>
                  </a:ext>
                </a:extLst>
              </p:cNvPr>
              <p:cNvSpPr/>
              <p:nvPr/>
            </p:nvSpPr>
            <p:spPr>
              <a:xfrm>
                <a:off x="2292191" y="1509162"/>
                <a:ext cx="123356" cy="3489"/>
              </a:xfrm>
              <a:custGeom>
                <a:avLst/>
                <a:gdLst/>
                <a:ahLst/>
                <a:cxnLst/>
                <a:rect l="l" t="t" r="r" b="b"/>
                <a:pathLst>
                  <a:path w="5275" h="148" extrusionOk="0">
                    <a:moveTo>
                      <a:pt x="0" y="0"/>
                    </a:moveTo>
                    <a:lnTo>
                      <a:pt x="0" y="148"/>
                    </a:lnTo>
                    <a:lnTo>
                      <a:pt x="5275" y="148"/>
                    </a:lnTo>
                    <a:lnTo>
                      <a:pt x="5275"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948;p27">
                <a:extLst>
                  <a:ext uri="{FF2B5EF4-FFF2-40B4-BE49-F238E27FC236}">
                    <a16:creationId xmlns:a16="http://schemas.microsoft.com/office/drawing/2014/main" id="{A5A8AFCC-DF39-83C1-E7AB-053C1D0FB733}"/>
                  </a:ext>
                </a:extLst>
              </p:cNvPr>
              <p:cNvSpPr/>
              <p:nvPr/>
            </p:nvSpPr>
            <p:spPr>
              <a:xfrm>
                <a:off x="2031682" y="1857823"/>
                <a:ext cx="123379" cy="2617"/>
              </a:xfrm>
              <a:custGeom>
                <a:avLst/>
                <a:gdLst/>
                <a:ahLst/>
                <a:cxnLst/>
                <a:rect l="l" t="t" r="r" b="b"/>
                <a:pathLst>
                  <a:path w="5276" h="111" extrusionOk="0">
                    <a:moveTo>
                      <a:pt x="1" y="0"/>
                    </a:moveTo>
                    <a:lnTo>
                      <a:pt x="1" y="111"/>
                    </a:lnTo>
                    <a:lnTo>
                      <a:pt x="5276" y="111"/>
                    </a:lnTo>
                    <a:lnTo>
                      <a:pt x="5276"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949;p27">
                <a:extLst>
                  <a:ext uri="{FF2B5EF4-FFF2-40B4-BE49-F238E27FC236}">
                    <a16:creationId xmlns:a16="http://schemas.microsoft.com/office/drawing/2014/main" id="{14CC1BD1-E351-3D16-8AB2-F67EBE763A26}"/>
                  </a:ext>
                </a:extLst>
              </p:cNvPr>
              <p:cNvSpPr/>
              <p:nvPr/>
            </p:nvSpPr>
            <p:spPr>
              <a:xfrm>
                <a:off x="2058434" y="1879557"/>
                <a:ext cx="96627" cy="2617"/>
              </a:xfrm>
              <a:custGeom>
                <a:avLst/>
                <a:gdLst/>
                <a:ahLst/>
                <a:cxnLst/>
                <a:rect l="l" t="t" r="r" b="b"/>
                <a:pathLst>
                  <a:path w="4132" h="111" extrusionOk="0">
                    <a:moveTo>
                      <a:pt x="0" y="0"/>
                    </a:moveTo>
                    <a:lnTo>
                      <a:pt x="0" y="111"/>
                    </a:lnTo>
                    <a:lnTo>
                      <a:pt x="4132" y="111"/>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950;p27">
                <a:extLst>
                  <a:ext uri="{FF2B5EF4-FFF2-40B4-BE49-F238E27FC236}">
                    <a16:creationId xmlns:a16="http://schemas.microsoft.com/office/drawing/2014/main" id="{2E76AB46-B04A-4F19-C49E-0D385A484BE5}"/>
                  </a:ext>
                </a:extLst>
              </p:cNvPr>
              <p:cNvSpPr/>
              <p:nvPr/>
            </p:nvSpPr>
            <p:spPr>
              <a:xfrm>
                <a:off x="2058434" y="1901291"/>
                <a:ext cx="96627" cy="2640"/>
              </a:xfrm>
              <a:custGeom>
                <a:avLst/>
                <a:gdLst/>
                <a:ahLst/>
                <a:cxnLst/>
                <a:rect l="l" t="t" r="r" b="b"/>
                <a:pathLst>
                  <a:path w="4132" h="112" extrusionOk="0">
                    <a:moveTo>
                      <a:pt x="0" y="0"/>
                    </a:moveTo>
                    <a:lnTo>
                      <a:pt x="0" y="111"/>
                    </a:lnTo>
                    <a:lnTo>
                      <a:pt x="4132" y="111"/>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951;p27">
                <a:extLst>
                  <a:ext uri="{FF2B5EF4-FFF2-40B4-BE49-F238E27FC236}">
                    <a16:creationId xmlns:a16="http://schemas.microsoft.com/office/drawing/2014/main" id="{53D8B98E-16F9-134B-76D5-6F55652B0A4A}"/>
                  </a:ext>
                </a:extLst>
              </p:cNvPr>
              <p:cNvSpPr/>
              <p:nvPr/>
            </p:nvSpPr>
            <p:spPr>
              <a:xfrm>
                <a:off x="2058434" y="1923025"/>
                <a:ext cx="96627" cy="2640"/>
              </a:xfrm>
              <a:custGeom>
                <a:avLst/>
                <a:gdLst/>
                <a:ahLst/>
                <a:cxnLst/>
                <a:rect l="l" t="t" r="r" b="b"/>
                <a:pathLst>
                  <a:path w="4132" h="112" extrusionOk="0">
                    <a:moveTo>
                      <a:pt x="0" y="1"/>
                    </a:moveTo>
                    <a:lnTo>
                      <a:pt x="0" y="111"/>
                    </a:lnTo>
                    <a:lnTo>
                      <a:pt x="4132" y="111"/>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952;p27">
                <a:extLst>
                  <a:ext uri="{FF2B5EF4-FFF2-40B4-BE49-F238E27FC236}">
                    <a16:creationId xmlns:a16="http://schemas.microsoft.com/office/drawing/2014/main" id="{E6B38EA0-718B-1903-8D72-6706B31BEE42}"/>
                  </a:ext>
                </a:extLst>
              </p:cNvPr>
              <p:cNvSpPr/>
              <p:nvPr/>
            </p:nvSpPr>
            <p:spPr>
              <a:xfrm>
                <a:off x="2058434" y="1944758"/>
                <a:ext cx="96627" cy="2640"/>
              </a:xfrm>
              <a:custGeom>
                <a:avLst/>
                <a:gdLst/>
                <a:ahLst/>
                <a:cxnLst/>
                <a:rect l="l" t="t" r="r" b="b"/>
                <a:pathLst>
                  <a:path w="4132" h="112" extrusionOk="0">
                    <a:moveTo>
                      <a:pt x="0" y="1"/>
                    </a:moveTo>
                    <a:lnTo>
                      <a:pt x="0" y="111"/>
                    </a:lnTo>
                    <a:lnTo>
                      <a:pt x="4132" y="111"/>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953;p27">
                <a:extLst>
                  <a:ext uri="{FF2B5EF4-FFF2-40B4-BE49-F238E27FC236}">
                    <a16:creationId xmlns:a16="http://schemas.microsoft.com/office/drawing/2014/main" id="{A4202D19-D3FB-DDE6-06E6-78B1D1BA59D9}"/>
                  </a:ext>
                </a:extLst>
              </p:cNvPr>
              <p:cNvSpPr/>
              <p:nvPr/>
            </p:nvSpPr>
            <p:spPr>
              <a:xfrm>
                <a:off x="2031682" y="1965620"/>
                <a:ext cx="123379" cy="3512"/>
              </a:xfrm>
              <a:custGeom>
                <a:avLst/>
                <a:gdLst/>
                <a:ahLst/>
                <a:cxnLst/>
                <a:rect l="l" t="t" r="r" b="b"/>
                <a:pathLst>
                  <a:path w="5276" h="149" extrusionOk="0">
                    <a:moveTo>
                      <a:pt x="1" y="1"/>
                    </a:moveTo>
                    <a:lnTo>
                      <a:pt x="1" y="149"/>
                    </a:lnTo>
                    <a:lnTo>
                      <a:pt x="5276" y="149"/>
                    </a:lnTo>
                    <a:lnTo>
                      <a:pt x="5276"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954;p27">
                <a:extLst>
                  <a:ext uri="{FF2B5EF4-FFF2-40B4-BE49-F238E27FC236}">
                    <a16:creationId xmlns:a16="http://schemas.microsoft.com/office/drawing/2014/main" id="{BD05A0CB-6857-67BE-905E-63FA46FCCDEF}"/>
                  </a:ext>
                </a:extLst>
              </p:cNvPr>
              <p:cNvSpPr/>
              <p:nvPr/>
            </p:nvSpPr>
            <p:spPr>
              <a:xfrm>
                <a:off x="2058434" y="1987378"/>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955;p27">
                <a:extLst>
                  <a:ext uri="{FF2B5EF4-FFF2-40B4-BE49-F238E27FC236}">
                    <a16:creationId xmlns:a16="http://schemas.microsoft.com/office/drawing/2014/main" id="{CAFADE70-BFF6-D1AC-6DBF-1CD929EBAF43}"/>
                  </a:ext>
                </a:extLst>
              </p:cNvPr>
              <p:cNvSpPr/>
              <p:nvPr/>
            </p:nvSpPr>
            <p:spPr>
              <a:xfrm>
                <a:off x="2058434" y="2009111"/>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956;p27">
                <a:extLst>
                  <a:ext uri="{FF2B5EF4-FFF2-40B4-BE49-F238E27FC236}">
                    <a16:creationId xmlns:a16="http://schemas.microsoft.com/office/drawing/2014/main" id="{5C862D53-8116-67A5-E949-FF23F21DD8CB}"/>
                  </a:ext>
                </a:extLst>
              </p:cNvPr>
              <p:cNvSpPr/>
              <p:nvPr/>
            </p:nvSpPr>
            <p:spPr>
              <a:xfrm>
                <a:off x="2058434" y="2030845"/>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957;p27">
                <a:extLst>
                  <a:ext uri="{FF2B5EF4-FFF2-40B4-BE49-F238E27FC236}">
                    <a16:creationId xmlns:a16="http://schemas.microsoft.com/office/drawing/2014/main" id="{87F4059E-47FA-AD62-FF15-A8F1A08DBBF8}"/>
                  </a:ext>
                </a:extLst>
              </p:cNvPr>
              <p:cNvSpPr/>
              <p:nvPr/>
            </p:nvSpPr>
            <p:spPr>
              <a:xfrm>
                <a:off x="2058434" y="2052579"/>
                <a:ext cx="96627" cy="3512"/>
              </a:xfrm>
              <a:custGeom>
                <a:avLst/>
                <a:gdLst/>
                <a:ahLst/>
                <a:cxnLst/>
                <a:rect l="l" t="t" r="r" b="b"/>
                <a:pathLst>
                  <a:path w="4132" h="149"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958;p27">
                <a:extLst>
                  <a:ext uri="{FF2B5EF4-FFF2-40B4-BE49-F238E27FC236}">
                    <a16:creationId xmlns:a16="http://schemas.microsoft.com/office/drawing/2014/main" id="{B4A09D44-C786-5369-D3F8-A488949F8ADC}"/>
                  </a:ext>
                </a:extLst>
              </p:cNvPr>
              <p:cNvSpPr/>
              <p:nvPr/>
            </p:nvSpPr>
            <p:spPr>
              <a:xfrm>
                <a:off x="2031682" y="2074313"/>
                <a:ext cx="123379" cy="3512"/>
              </a:xfrm>
              <a:custGeom>
                <a:avLst/>
                <a:gdLst/>
                <a:ahLst/>
                <a:cxnLst/>
                <a:rect l="l" t="t" r="r" b="b"/>
                <a:pathLst>
                  <a:path w="5276" h="149" extrusionOk="0">
                    <a:moveTo>
                      <a:pt x="1" y="1"/>
                    </a:moveTo>
                    <a:lnTo>
                      <a:pt x="1" y="148"/>
                    </a:lnTo>
                    <a:lnTo>
                      <a:pt x="5276" y="148"/>
                    </a:lnTo>
                    <a:lnTo>
                      <a:pt x="5276"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959;p27">
                <a:extLst>
                  <a:ext uri="{FF2B5EF4-FFF2-40B4-BE49-F238E27FC236}">
                    <a16:creationId xmlns:a16="http://schemas.microsoft.com/office/drawing/2014/main" id="{045875C1-3BF0-3F54-2672-2E39DCA2ED28}"/>
                  </a:ext>
                </a:extLst>
              </p:cNvPr>
              <p:cNvSpPr/>
              <p:nvPr/>
            </p:nvSpPr>
            <p:spPr>
              <a:xfrm>
                <a:off x="2058434" y="2096047"/>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960;p27">
                <a:extLst>
                  <a:ext uri="{FF2B5EF4-FFF2-40B4-BE49-F238E27FC236}">
                    <a16:creationId xmlns:a16="http://schemas.microsoft.com/office/drawing/2014/main" id="{8FF8C383-9970-C967-9DAA-8495683B8AD0}"/>
                  </a:ext>
                </a:extLst>
              </p:cNvPr>
              <p:cNvSpPr/>
              <p:nvPr/>
            </p:nvSpPr>
            <p:spPr>
              <a:xfrm>
                <a:off x="2058434" y="2117781"/>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961;p27">
                <a:extLst>
                  <a:ext uri="{FF2B5EF4-FFF2-40B4-BE49-F238E27FC236}">
                    <a16:creationId xmlns:a16="http://schemas.microsoft.com/office/drawing/2014/main" id="{7C3E715A-B6C2-8006-6922-583412B35BC3}"/>
                  </a:ext>
                </a:extLst>
              </p:cNvPr>
              <p:cNvSpPr/>
              <p:nvPr/>
            </p:nvSpPr>
            <p:spPr>
              <a:xfrm>
                <a:off x="2058434" y="2139538"/>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962;p27">
                <a:extLst>
                  <a:ext uri="{FF2B5EF4-FFF2-40B4-BE49-F238E27FC236}">
                    <a16:creationId xmlns:a16="http://schemas.microsoft.com/office/drawing/2014/main" id="{02C4B9DF-507F-3AE8-96F7-3DE7BDA464B5}"/>
                  </a:ext>
                </a:extLst>
              </p:cNvPr>
              <p:cNvSpPr/>
              <p:nvPr/>
            </p:nvSpPr>
            <p:spPr>
              <a:xfrm>
                <a:off x="2058434" y="2161272"/>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963;p27">
                <a:extLst>
                  <a:ext uri="{FF2B5EF4-FFF2-40B4-BE49-F238E27FC236}">
                    <a16:creationId xmlns:a16="http://schemas.microsoft.com/office/drawing/2014/main" id="{2A6B874E-695E-52C4-B54A-41FAE4689AFF}"/>
                  </a:ext>
                </a:extLst>
              </p:cNvPr>
              <p:cNvSpPr/>
              <p:nvPr/>
            </p:nvSpPr>
            <p:spPr>
              <a:xfrm>
                <a:off x="2031682" y="2183006"/>
                <a:ext cx="123379" cy="3489"/>
              </a:xfrm>
              <a:custGeom>
                <a:avLst/>
                <a:gdLst/>
                <a:ahLst/>
                <a:cxnLst/>
                <a:rect l="l" t="t" r="r" b="b"/>
                <a:pathLst>
                  <a:path w="5276" h="148" extrusionOk="0">
                    <a:moveTo>
                      <a:pt x="1" y="0"/>
                    </a:moveTo>
                    <a:lnTo>
                      <a:pt x="1" y="148"/>
                    </a:lnTo>
                    <a:lnTo>
                      <a:pt x="5276" y="148"/>
                    </a:lnTo>
                    <a:lnTo>
                      <a:pt x="5276"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964;p27">
                <a:extLst>
                  <a:ext uri="{FF2B5EF4-FFF2-40B4-BE49-F238E27FC236}">
                    <a16:creationId xmlns:a16="http://schemas.microsoft.com/office/drawing/2014/main" id="{29984D9C-A920-53CF-0EAF-2D186A4875D8}"/>
                  </a:ext>
                </a:extLst>
              </p:cNvPr>
              <p:cNvSpPr/>
              <p:nvPr/>
            </p:nvSpPr>
            <p:spPr>
              <a:xfrm>
                <a:off x="2058434" y="2204740"/>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965;p27">
                <a:extLst>
                  <a:ext uri="{FF2B5EF4-FFF2-40B4-BE49-F238E27FC236}">
                    <a16:creationId xmlns:a16="http://schemas.microsoft.com/office/drawing/2014/main" id="{6C0DCDF9-E997-7EE2-CC82-1A63FCE1206E}"/>
                  </a:ext>
                </a:extLst>
              </p:cNvPr>
              <p:cNvSpPr/>
              <p:nvPr/>
            </p:nvSpPr>
            <p:spPr>
              <a:xfrm>
                <a:off x="2058434" y="2226473"/>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966;p27">
                <a:extLst>
                  <a:ext uri="{FF2B5EF4-FFF2-40B4-BE49-F238E27FC236}">
                    <a16:creationId xmlns:a16="http://schemas.microsoft.com/office/drawing/2014/main" id="{55F85499-291A-8037-E698-E3C3BFD05090}"/>
                  </a:ext>
                </a:extLst>
              </p:cNvPr>
              <p:cNvSpPr/>
              <p:nvPr/>
            </p:nvSpPr>
            <p:spPr>
              <a:xfrm>
                <a:off x="2058434" y="2248207"/>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967;p27">
                <a:extLst>
                  <a:ext uri="{FF2B5EF4-FFF2-40B4-BE49-F238E27FC236}">
                    <a16:creationId xmlns:a16="http://schemas.microsoft.com/office/drawing/2014/main" id="{F654B75A-93C9-621D-32B3-685877C82018}"/>
                  </a:ext>
                </a:extLst>
              </p:cNvPr>
              <p:cNvSpPr/>
              <p:nvPr/>
            </p:nvSpPr>
            <p:spPr>
              <a:xfrm>
                <a:off x="2058434" y="2269941"/>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968;p27">
                <a:extLst>
                  <a:ext uri="{FF2B5EF4-FFF2-40B4-BE49-F238E27FC236}">
                    <a16:creationId xmlns:a16="http://schemas.microsoft.com/office/drawing/2014/main" id="{F9DE5538-1C11-9FBA-6435-7C3A0E83E532}"/>
                  </a:ext>
                </a:extLst>
              </p:cNvPr>
              <p:cNvSpPr/>
              <p:nvPr/>
            </p:nvSpPr>
            <p:spPr>
              <a:xfrm>
                <a:off x="2031682" y="2291675"/>
                <a:ext cx="123379" cy="3512"/>
              </a:xfrm>
              <a:custGeom>
                <a:avLst/>
                <a:gdLst/>
                <a:ahLst/>
                <a:cxnLst/>
                <a:rect l="l" t="t" r="r" b="b"/>
                <a:pathLst>
                  <a:path w="5276" h="149" extrusionOk="0">
                    <a:moveTo>
                      <a:pt x="1" y="1"/>
                    </a:moveTo>
                    <a:lnTo>
                      <a:pt x="1" y="148"/>
                    </a:lnTo>
                    <a:lnTo>
                      <a:pt x="5276" y="148"/>
                    </a:lnTo>
                    <a:lnTo>
                      <a:pt x="5276"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969;p27">
                <a:extLst>
                  <a:ext uri="{FF2B5EF4-FFF2-40B4-BE49-F238E27FC236}">
                    <a16:creationId xmlns:a16="http://schemas.microsoft.com/office/drawing/2014/main" id="{9C93F675-7EFA-5202-CB23-C82BD286B8FF}"/>
                  </a:ext>
                </a:extLst>
              </p:cNvPr>
              <p:cNvSpPr/>
              <p:nvPr/>
            </p:nvSpPr>
            <p:spPr>
              <a:xfrm>
                <a:off x="2058434" y="2313432"/>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970;p27">
                <a:extLst>
                  <a:ext uri="{FF2B5EF4-FFF2-40B4-BE49-F238E27FC236}">
                    <a16:creationId xmlns:a16="http://schemas.microsoft.com/office/drawing/2014/main" id="{A042D549-443A-00A7-B228-BA2606AAF0BE}"/>
                  </a:ext>
                </a:extLst>
              </p:cNvPr>
              <p:cNvSpPr/>
              <p:nvPr/>
            </p:nvSpPr>
            <p:spPr>
              <a:xfrm>
                <a:off x="2058434" y="2335166"/>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971;p27">
                <a:extLst>
                  <a:ext uri="{FF2B5EF4-FFF2-40B4-BE49-F238E27FC236}">
                    <a16:creationId xmlns:a16="http://schemas.microsoft.com/office/drawing/2014/main" id="{F94BD81F-D427-8790-A2D3-C8730319D4F1}"/>
                  </a:ext>
                </a:extLst>
              </p:cNvPr>
              <p:cNvSpPr/>
              <p:nvPr/>
            </p:nvSpPr>
            <p:spPr>
              <a:xfrm>
                <a:off x="2058434" y="2356900"/>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972;p27">
                <a:extLst>
                  <a:ext uri="{FF2B5EF4-FFF2-40B4-BE49-F238E27FC236}">
                    <a16:creationId xmlns:a16="http://schemas.microsoft.com/office/drawing/2014/main" id="{4AB60AA7-4C37-E1F1-2B2A-11236090C00F}"/>
                  </a:ext>
                </a:extLst>
              </p:cNvPr>
              <p:cNvSpPr/>
              <p:nvPr/>
            </p:nvSpPr>
            <p:spPr>
              <a:xfrm>
                <a:off x="2058434" y="2378634"/>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973;p27">
                <a:extLst>
                  <a:ext uri="{FF2B5EF4-FFF2-40B4-BE49-F238E27FC236}">
                    <a16:creationId xmlns:a16="http://schemas.microsoft.com/office/drawing/2014/main" id="{CC77C93B-67F3-9B91-9E81-FE8A1BE5E08E}"/>
                  </a:ext>
                </a:extLst>
              </p:cNvPr>
              <p:cNvSpPr/>
              <p:nvPr/>
            </p:nvSpPr>
            <p:spPr>
              <a:xfrm>
                <a:off x="2031682" y="2400368"/>
                <a:ext cx="123379" cy="3512"/>
              </a:xfrm>
              <a:custGeom>
                <a:avLst/>
                <a:gdLst/>
                <a:ahLst/>
                <a:cxnLst/>
                <a:rect l="l" t="t" r="r" b="b"/>
                <a:pathLst>
                  <a:path w="5276" h="149" extrusionOk="0">
                    <a:moveTo>
                      <a:pt x="1" y="1"/>
                    </a:moveTo>
                    <a:lnTo>
                      <a:pt x="1" y="148"/>
                    </a:lnTo>
                    <a:lnTo>
                      <a:pt x="5276" y="148"/>
                    </a:lnTo>
                    <a:lnTo>
                      <a:pt x="5276"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974;p27">
                <a:extLst>
                  <a:ext uri="{FF2B5EF4-FFF2-40B4-BE49-F238E27FC236}">
                    <a16:creationId xmlns:a16="http://schemas.microsoft.com/office/drawing/2014/main" id="{B06B79C4-4229-DD0C-60D9-AE6F36AFDDBB}"/>
                  </a:ext>
                </a:extLst>
              </p:cNvPr>
              <p:cNvSpPr/>
              <p:nvPr/>
            </p:nvSpPr>
            <p:spPr>
              <a:xfrm>
                <a:off x="2058434" y="2422102"/>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975;p27">
                <a:extLst>
                  <a:ext uri="{FF2B5EF4-FFF2-40B4-BE49-F238E27FC236}">
                    <a16:creationId xmlns:a16="http://schemas.microsoft.com/office/drawing/2014/main" id="{32E586F8-E7AD-4DE3-E680-F67CEDEC64ED}"/>
                  </a:ext>
                </a:extLst>
              </p:cNvPr>
              <p:cNvSpPr/>
              <p:nvPr/>
            </p:nvSpPr>
            <p:spPr>
              <a:xfrm>
                <a:off x="2058434" y="2443835"/>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976;p27">
                <a:extLst>
                  <a:ext uri="{FF2B5EF4-FFF2-40B4-BE49-F238E27FC236}">
                    <a16:creationId xmlns:a16="http://schemas.microsoft.com/office/drawing/2014/main" id="{72345647-D7D3-0132-214E-33C1B9A280D9}"/>
                  </a:ext>
                </a:extLst>
              </p:cNvPr>
              <p:cNvSpPr/>
              <p:nvPr/>
            </p:nvSpPr>
            <p:spPr>
              <a:xfrm>
                <a:off x="2058434" y="2465569"/>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977;p27">
                <a:extLst>
                  <a:ext uri="{FF2B5EF4-FFF2-40B4-BE49-F238E27FC236}">
                    <a16:creationId xmlns:a16="http://schemas.microsoft.com/office/drawing/2014/main" id="{6E176D5F-DED5-2960-6E76-53D86818D802}"/>
                  </a:ext>
                </a:extLst>
              </p:cNvPr>
              <p:cNvSpPr/>
              <p:nvPr/>
            </p:nvSpPr>
            <p:spPr>
              <a:xfrm>
                <a:off x="2058434" y="2487327"/>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978;p27">
                <a:extLst>
                  <a:ext uri="{FF2B5EF4-FFF2-40B4-BE49-F238E27FC236}">
                    <a16:creationId xmlns:a16="http://schemas.microsoft.com/office/drawing/2014/main" id="{E5E8B0D8-CBDB-2A90-9D7A-C749EE74BA75}"/>
                  </a:ext>
                </a:extLst>
              </p:cNvPr>
              <p:cNvSpPr/>
              <p:nvPr/>
            </p:nvSpPr>
            <p:spPr>
              <a:xfrm>
                <a:off x="2031682" y="2509061"/>
                <a:ext cx="123379" cy="3489"/>
              </a:xfrm>
              <a:custGeom>
                <a:avLst/>
                <a:gdLst/>
                <a:ahLst/>
                <a:cxnLst/>
                <a:rect l="l" t="t" r="r" b="b"/>
                <a:pathLst>
                  <a:path w="5276" h="148" extrusionOk="0">
                    <a:moveTo>
                      <a:pt x="1" y="0"/>
                    </a:moveTo>
                    <a:lnTo>
                      <a:pt x="1" y="148"/>
                    </a:lnTo>
                    <a:lnTo>
                      <a:pt x="5276" y="148"/>
                    </a:lnTo>
                    <a:lnTo>
                      <a:pt x="5276"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979;p27">
                <a:extLst>
                  <a:ext uri="{FF2B5EF4-FFF2-40B4-BE49-F238E27FC236}">
                    <a16:creationId xmlns:a16="http://schemas.microsoft.com/office/drawing/2014/main" id="{7B32C9E3-C9FB-A013-9CB6-828DF4001573}"/>
                  </a:ext>
                </a:extLst>
              </p:cNvPr>
              <p:cNvSpPr/>
              <p:nvPr/>
            </p:nvSpPr>
            <p:spPr>
              <a:xfrm>
                <a:off x="2058434" y="2530794"/>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980;p27">
                <a:extLst>
                  <a:ext uri="{FF2B5EF4-FFF2-40B4-BE49-F238E27FC236}">
                    <a16:creationId xmlns:a16="http://schemas.microsoft.com/office/drawing/2014/main" id="{F2EA6413-C081-5F1E-5D52-E01579F0A276}"/>
                  </a:ext>
                </a:extLst>
              </p:cNvPr>
              <p:cNvSpPr/>
              <p:nvPr/>
            </p:nvSpPr>
            <p:spPr>
              <a:xfrm>
                <a:off x="2058434" y="2552528"/>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981;p27">
                <a:extLst>
                  <a:ext uri="{FF2B5EF4-FFF2-40B4-BE49-F238E27FC236}">
                    <a16:creationId xmlns:a16="http://schemas.microsoft.com/office/drawing/2014/main" id="{14CC7725-0E2E-E899-9C37-4C8BF7AE40FA}"/>
                  </a:ext>
                </a:extLst>
              </p:cNvPr>
              <p:cNvSpPr/>
              <p:nvPr/>
            </p:nvSpPr>
            <p:spPr>
              <a:xfrm>
                <a:off x="2058434" y="2574262"/>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982;p27">
                <a:extLst>
                  <a:ext uri="{FF2B5EF4-FFF2-40B4-BE49-F238E27FC236}">
                    <a16:creationId xmlns:a16="http://schemas.microsoft.com/office/drawing/2014/main" id="{A186F929-2280-7F98-BD69-CB1FB4C6BEBB}"/>
                  </a:ext>
                </a:extLst>
              </p:cNvPr>
              <p:cNvSpPr/>
              <p:nvPr/>
            </p:nvSpPr>
            <p:spPr>
              <a:xfrm>
                <a:off x="2058434" y="2595996"/>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983;p27">
                <a:extLst>
                  <a:ext uri="{FF2B5EF4-FFF2-40B4-BE49-F238E27FC236}">
                    <a16:creationId xmlns:a16="http://schemas.microsoft.com/office/drawing/2014/main" id="{071EAF6C-9EB2-07B1-F283-CB4E25A0F9F9}"/>
                  </a:ext>
                </a:extLst>
              </p:cNvPr>
              <p:cNvSpPr/>
              <p:nvPr/>
            </p:nvSpPr>
            <p:spPr>
              <a:xfrm>
                <a:off x="2031682" y="2617730"/>
                <a:ext cx="123379" cy="3512"/>
              </a:xfrm>
              <a:custGeom>
                <a:avLst/>
                <a:gdLst/>
                <a:ahLst/>
                <a:cxnLst/>
                <a:rect l="l" t="t" r="r" b="b"/>
                <a:pathLst>
                  <a:path w="5276" h="149" extrusionOk="0">
                    <a:moveTo>
                      <a:pt x="1" y="1"/>
                    </a:moveTo>
                    <a:lnTo>
                      <a:pt x="1" y="148"/>
                    </a:lnTo>
                    <a:lnTo>
                      <a:pt x="5276" y="148"/>
                    </a:lnTo>
                    <a:lnTo>
                      <a:pt x="5276"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984;p27">
                <a:extLst>
                  <a:ext uri="{FF2B5EF4-FFF2-40B4-BE49-F238E27FC236}">
                    <a16:creationId xmlns:a16="http://schemas.microsoft.com/office/drawing/2014/main" id="{13323D63-3828-7728-E881-CC1D058F0EBB}"/>
                  </a:ext>
                </a:extLst>
              </p:cNvPr>
              <p:cNvSpPr/>
              <p:nvPr/>
            </p:nvSpPr>
            <p:spPr>
              <a:xfrm>
                <a:off x="2058434" y="2639464"/>
                <a:ext cx="96627" cy="3512"/>
              </a:xfrm>
              <a:custGeom>
                <a:avLst/>
                <a:gdLst/>
                <a:ahLst/>
                <a:cxnLst/>
                <a:rect l="l" t="t" r="r" b="b"/>
                <a:pathLst>
                  <a:path w="4132" h="149" extrusionOk="0">
                    <a:moveTo>
                      <a:pt x="0" y="1"/>
                    </a:moveTo>
                    <a:lnTo>
                      <a:pt x="0" y="149"/>
                    </a:lnTo>
                    <a:lnTo>
                      <a:pt x="4132" y="149"/>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985;p27">
                <a:extLst>
                  <a:ext uri="{FF2B5EF4-FFF2-40B4-BE49-F238E27FC236}">
                    <a16:creationId xmlns:a16="http://schemas.microsoft.com/office/drawing/2014/main" id="{41FC5C41-47D7-986F-BF58-399A3D1AC41A}"/>
                  </a:ext>
                </a:extLst>
              </p:cNvPr>
              <p:cNvSpPr/>
              <p:nvPr/>
            </p:nvSpPr>
            <p:spPr>
              <a:xfrm>
                <a:off x="2058434" y="2661221"/>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986;p27">
                <a:extLst>
                  <a:ext uri="{FF2B5EF4-FFF2-40B4-BE49-F238E27FC236}">
                    <a16:creationId xmlns:a16="http://schemas.microsoft.com/office/drawing/2014/main" id="{46235B08-F64B-0ED2-0E97-B63B434D55F6}"/>
                  </a:ext>
                </a:extLst>
              </p:cNvPr>
              <p:cNvSpPr/>
              <p:nvPr/>
            </p:nvSpPr>
            <p:spPr>
              <a:xfrm>
                <a:off x="2058434" y="2682955"/>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987;p27">
                <a:extLst>
                  <a:ext uri="{FF2B5EF4-FFF2-40B4-BE49-F238E27FC236}">
                    <a16:creationId xmlns:a16="http://schemas.microsoft.com/office/drawing/2014/main" id="{9FC20C4B-23A5-A83A-92DB-169F6E9301C2}"/>
                  </a:ext>
                </a:extLst>
              </p:cNvPr>
              <p:cNvSpPr/>
              <p:nvPr/>
            </p:nvSpPr>
            <p:spPr>
              <a:xfrm>
                <a:off x="2058434" y="2704689"/>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988;p27">
                <a:extLst>
                  <a:ext uri="{FF2B5EF4-FFF2-40B4-BE49-F238E27FC236}">
                    <a16:creationId xmlns:a16="http://schemas.microsoft.com/office/drawing/2014/main" id="{70060142-5A76-12E1-0AA8-5C2E6D9C5125}"/>
                  </a:ext>
                </a:extLst>
              </p:cNvPr>
              <p:cNvSpPr/>
              <p:nvPr/>
            </p:nvSpPr>
            <p:spPr>
              <a:xfrm>
                <a:off x="2031682" y="1530896"/>
                <a:ext cx="123379" cy="3489"/>
              </a:xfrm>
              <a:custGeom>
                <a:avLst/>
                <a:gdLst/>
                <a:ahLst/>
                <a:cxnLst/>
                <a:rect l="l" t="t" r="r" b="b"/>
                <a:pathLst>
                  <a:path w="5276" h="148" extrusionOk="0">
                    <a:moveTo>
                      <a:pt x="1" y="0"/>
                    </a:moveTo>
                    <a:lnTo>
                      <a:pt x="1" y="148"/>
                    </a:lnTo>
                    <a:lnTo>
                      <a:pt x="5276" y="148"/>
                    </a:lnTo>
                    <a:lnTo>
                      <a:pt x="5276"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989;p27">
                <a:extLst>
                  <a:ext uri="{FF2B5EF4-FFF2-40B4-BE49-F238E27FC236}">
                    <a16:creationId xmlns:a16="http://schemas.microsoft.com/office/drawing/2014/main" id="{5484C895-9B9E-2274-5D5B-33129A0576E4}"/>
                  </a:ext>
                </a:extLst>
              </p:cNvPr>
              <p:cNvSpPr/>
              <p:nvPr/>
            </p:nvSpPr>
            <p:spPr>
              <a:xfrm>
                <a:off x="2058434" y="1552630"/>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990;p27">
                <a:extLst>
                  <a:ext uri="{FF2B5EF4-FFF2-40B4-BE49-F238E27FC236}">
                    <a16:creationId xmlns:a16="http://schemas.microsoft.com/office/drawing/2014/main" id="{3BE87F12-B50B-626E-82BA-3C89BCC6ED97}"/>
                  </a:ext>
                </a:extLst>
              </p:cNvPr>
              <p:cNvSpPr/>
              <p:nvPr/>
            </p:nvSpPr>
            <p:spPr>
              <a:xfrm>
                <a:off x="2058434" y="1574364"/>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991;p27">
                <a:extLst>
                  <a:ext uri="{FF2B5EF4-FFF2-40B4-BE49-F238E27FC236}">
                    <a16:creationId xmlns:a16="http://schemas.microsoft.com/office/drawing/2014/main" id="{98D861BC-1AF2-F45F-3F0A-09DE69B9FD77}"/>
                  </a:ext>
                </a:extLst>
              </p:cNvPr>
              <p:cNvSpPr/>
              <p:nvPr/>
            </p:nvSpPr>
            <p:spPr>
              <a:xfrm>
                <a:off x="2058434" y="1596098"/>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992;p27">
                <a:extLst>
                  <a:ext uri="{FF2B5EF4-FFF2-40B4-BE49-F238E27FC236}">
                    <a16:creationId xmlns:a16="http://schemas.microsoft.com/office/drawing/2014/main" id="{5B76775D-1B18-CF78-BF12-34B12BC09F01}"/>
                  </a:ext>
                </a:extLst>
              </p:cNvPr>
              <p:cNvSpPr/>
              <p:nvPr/>
            </p:nvSpPr>
            <p:spPr>
              <a:xfrm>
                <a:off x="2058434" y="1618704"/>
                <a:ext cx="96627" cy="2640"/>
              </a:xfrm>
              <a:custGeom>
                <a:avLst/>
                <a:gdLst/>
                <a:ahLst/>
                <a:cxnLst/>
                <a:rect l="l" t="t" r="r" b="b"/>
                <a:pathLst>
                  <a:path w="4132" h="112" extrusionOk="0">
                    <a:moveTo>
                      <a:pt x="0" y="1"/>
                    </a:moveTo>
                    <a:lnTo>
                      <a:pt x="0" y="111"/>
                    </a:lnTo>
                    <a:lnTo>
                      <a:pt x="4132" y="111"/>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993;p27">
                <a:extLst>
                  <a:ext uri="{FF2B5EF4-FFF2-40B4-BE49-F238E27FC236}">
                    <a16:creationId xmlns:a16="http://schemas.microsoft.com/office/drawing/2014/main" id="{4D607C4B-FB72-1E27-57A9-DDE58FA2750B}"/>
                  </a:ext>
                </a:extLst>
              </p:cNvPr>
              <p:cNvSpPr/>
              <p:nvPr/>
            </p:nvSpPr>
            <p:spPr>
              <a:xfrm>
                <a:off x="2031682" y="1640437"/>
                <a:ext cx="123379" cy="2640"/>
              </a:xfrm>
              <a:custGeom>
                <a:avLst/>
                <a:gdLst/>
                <a:ahLst/>
                <a:cxnLst/>
                <a:rect l="l" t="t" r="r" b="b"/>
                <a:pathLst>
                  <a:path w="5276" h="112" extrusionOk="0">
                    <a:moveTo>
                      <a:pt x="1" y="1"/>
                    </a:moveTo>
                    <a:lnTo>
                      <a:pt x="1" y="112"/>
                    </a:lnTo>
                    <a:lnTo>
                      <a:pt x="5276" y="112"/>
                    </a:lnTo>
                    <a:lnTo>
                      <a:pt x="5276"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994;p27">
                <a:extLst>
                  <a:ext uri="{FF2B5EF4-FFF2-40B4-BE49-F238E27FC236}">
                    <a16:creationId xmlns:a16="http://schemas.microsoft.com/office/drawing/2014/main" id="{BE379865-BCBA-7778-99D1-150F23BB93BF}"/>
                  </a:ext>
                </a:extLst>
              </p:cNvPr>
              <p:cNvSpPr/>
              <p:nvPr/>
            </p:nvSpPr>
            <p:spPr>
              <a:xfrm>
                <a:off x="2058434" y="1662195"/>
                <a:ext cx="96627" cy="2617"/>
              </a:xfrm>
              <a:custGeom>
                <a:avLst/>
                <a:gdLst/>
                <a:ahLst/>
                <a:cxnLst/>
                <a:rect l="l" t="t" r="r" b="b"/>
                <a:pathLst>
                  <a:path w="4132" h="111" extrusionOk="0">
                    <a:moveTo>
                      <a:pt x="0" y="0"/>
                    </a:moveTo>
                    <a:lnTo>
                      <a:pt x="0" y="111"/>
                    </a:lnTo>
                    <a:lnTo>
                      <a:pt x="4132" y="111"/>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995;p27">
                <a:extLst>
                  <a:ext uri="{FF2B5EF4-FFF2-40B4-BE49-F238E27FC236}">
                    <a16:creationId xmlns:a16="http://schemas.microsoft.com/office/drawing/2014/main" id="{0FA09F55-5C83-E440-F6EC-B1B5D692798C}"/>
                  </a:ext>
                </a:extLst>
              </p:cNvPr>
              <p:cNvSpPr/>
              <p:nvPr/>
            </p:nvSpPr>
            <p:spPr>
              <a:xfrm>
                <a:off x="2058434" y="1683929"/>
                <a:ext cx="96627" cy="2617"/>
              </a:xfrm>
              <a:custGeom>
                <a:avLst/>
                <a:gdLst/>
                <a:ahLst/>
                <a:cxnLst/>
                <a:rect l="l" t="t" r="r" b="b"/>
                <a:pathLst>
                  <a:path w="4132" h="111" extrusionOk="0">
                    <a:moveTo>
                      <a:pt x="0" y="0"/>
                    </a:moveTo>
                    <a:lnTo>
                      <a:pt x="0" y="111"/>
                    </a:lnTo>
                    <a:lnTo>
                      <a:pt x="4132" y="111"/>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996;p27">
                <a:extLst>
                  <a:ext uri="{FF2B5EF4-FFF2-40B4-BE49-F238E27FC236}">
                    <a16:creationId xmlns:a16="http://schemas.microsoft.com/office/drawing/2014/main" id="{8D1E9691-BAB8-3EF0-1473-92F3167342E9}"/>
                  </a:ext>
                </a:extLst>
              </p:cNvPr>
              <p:cNvSpPr/>
              <p:nvPr/>
            </p:nvSpPr>
            <p:spPr>
              <a:xfrm>
                <a:off x="2058434" y="1705663"/>
                <a:ext cx="96627" cy="2617"/>
              </a:xfrm>
              <a:custGeom>
                <a:avLst/>
                <a:gdLst/>
                <a:ahLst/>
                <a:cxnLst/>
                <a:rect l="l" t="t" r="r" b="b"/>
                <a:pathLst>
                  <a:path w="4132" h="111" extrusionOk="0">
                    <a:moveTo>
                      <a:pt x="0" y="0"/>
                    </a:moveTo>
                    <a:lnTo>
                      <a:pt x="0" y="111"/>
                    </a:lnTo>
                    <a:lnTo>
                      <a:pt x="4132" y="111"/>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997;p27">
                <a:extLst>
                  <a:ext uri="{FF2B5EF4-FFF2-40B4-BE49-F238E27FC236}">
                    <a16:creationId xmlns:a16="http://schemas.microsoft.com/office/drawing/2014/main" id="{F14C532B-719A-07E9-7B26-7E7FC46E459F}"/>
                  </a:ext>
                </a:extLst>
              </p:cNvPr>
              <p:cNvSpPr/>
              <p:nvPr/>
            </p:nvSpPr>
            <p:spPr>
              <a:xfrm>
                <a:off x="2058434" y="1727396"/>
                <a:ext cx="96627" cy="2640"/>
              </a:xfrm>
              <a:custGeom>
                <a:avLst/>
                <a:gdLst/>
                <a:ahLst/>
                <a:cxnLst/>
                <a:rect l="l" t="t" r="r" b="b"/>
                <a:pathLst>
                  <a:path w="4132" h="112" extrusionOk="0">
                    <a:moveTo>
                      <a:pt x="0" y="0"/>
                    </a:moveTo>
                    <a:lnTo>
                      <a:pt x="0" y="111"/>
                    </a:lnTo>
                    <a:lnTo>
                      <a:pt x="4132" y="111"/>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998;p27">
                <a:extLst>
                  <a:ext uri="{FF2B5EF4-FFF2-40B4-BE49-F238E27FC236}">
                    <a16:creationId xmlns:a16="http://schemas.microsoft.com/office/drawing/2014/main" id="{454A2D0D-7912-A291-108D-4DD683CEAC51}"/>
                  </a:ext>
                </a:extLst>
              </p:cNvPr>
              <p:cNvSpPr/>
              <p:nvPr/>
            </p:nvSpPr>
            <p:spPr>
              <a:xfrm>
                <a:off x="2031682" y="1749130"/>
                <a:ext cx="123379" cy="2640"/>
              </a:xfrm>
              <a:custGeom>
                <a:avLst/>
                <a:gdLst/>
                <a:ahLst/>
                <a:cxnLst/>
                <a:rect l="l" t="t" r="r" b="b"/>
                <a:pathLst>
                  <a:path w="5276" h="112" extrusionOk="0">
                    <a:moveTo>
                      <a:pt x="1" y="1"/>
                    </a:moveTo>
                    <a:lnTo>
                      <a:pt x="1" y="111"/>
                    </a:lnTo>
                    <a:lnTo>
                      <a:pt x="5276" y="111"/>
                    </a:lnTo>
                    <a:lnTo>
                      <a:pt x="5276"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999;p27">
                <a:extLst>
                  <a:ext uri="{FF2B5EF4-FFF2-40B4-BE49-F238E27FC236}">
                    <a16:creationId xmlns:a16="http://schemas.microsoft.com/office/drawing/2014/main" id="{4ACD6DBA-8B5B-621D-E0DC-8250D39F8C03}"/>
                  </a:ext>
                </a:extLst>
              </p:cNvPr>
              <p:cNvSpPr/>
              <p:nvPr/>
            </p:nvSpPr>
            <p:spPr>
              <a:xfrm>
                <a:off x="2058434" y="1770864"/>
                <a:ext cx="96627" cy="2640"/>
              </a:xfrm>
              <a:custGeom>
                <a:avLst/>
                <a:gdLst/>
                <a:ahLst/>
                <a:cxnLst/>
                <a:rect l="l" t="t" r="r" b="b"/>
                <a:pathLst>
                  <a:path w="4132" h="112" extrusionOk="0">
                    <a:moveTo>
                      <a:pt x="0" y="1"/>
                    </a:moveTo>
                    <a:lnTo>
                      <a:pt x="0" y="111"/>
                    </a:lnTo>
                    <a:lnTo>
                      <a:pt x="4132" y="111"/>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1000;p27">
                <a:extLst>
                  <a:ext uri="{FF2B5EF4-FFF2-40B4-BE49-F238E27FC236}">
                    <a16:creationId xmlns:a16="http://schemas.microsoft.com/office/drawing/2014/main" id="{8EFA6516-A715-3C31-A8F1-0BE9C37B89A0}"/>
                  </a:ext>
                </a:extLst>
              </p:cNvPr>
              <p:cNvSpPr/>
              <p:nvPr/>
            </p:nvSpPr>
            <p:spPr>
              <a:xfrm>
                <a:off x="2058434" y="1792598"/>
                <a:ext cx="96627" cy="2640"/>
              </a:xfrm>
              <a:custGeom>
                <a:avLst/>
                <a:gdLst/>
                <a:ahLst/>
                <a:cxnLst/>
                <a:rect l="l" t="t" r="r" b="b"/>
                <a:pathLst>
                  <a:path w="4132" h="112" extrusionOk="0">
                    <a:moveTo>
                      <a:pt x="0" y="1"/>
                    </a:moveTo>
                    <a:lnTo>
                      <a:pt x="0" y="111"/>
                    </a:lnTo>
                    <a:lnTo>
                      <a:pt x="4132" y="111"/>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1001;p27">
                <a:extLst>
                  <a:ext uri="{FF2B5EF4-FFF2-40B4-BE49-F238E27FC236}">
                    <a16:creationId xmlns:a16="http://schemas.microsoft.com/office/drawing/2014/main" id="{8FCA772B-160C-E94D-E787-FD57E07014A9}"/>
                  </a:ext>
                </a:extLst>
              </p:cNvPr>
              <p:cNvSpPr/>
              <p:nvPr/>
            </p:nvSpPr>
            <p:spPr>
              <a:xfrm>
                <a:off x="2058434" y="1814332"/>
                <a:ext cx="96627" cy="2640"/>
              </a:xfrm>
              <a:custGeom>
                <a:avLst/>
                <a:gdLst/>
                <a:ahLst/>
                <a:cxnLst/>
                <a:rect l="l" t="t" r="r" b="b"/>
                <a:pathLst>
                  <a:path w="4132" h="112" extrusionOk="0">
                    <a:moveTo>
                      <a:pt x="0" y="1"/>
                    </a:moveTo>
                    <a:lnTo>
                      <a:pt x="0" y="112"/>
                    </a:lnTo>
                    <a:lnTo>
                      <a:pt x="4132" y="112"/>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1002;p27">
                <a:extLst>
                  <a:ext uri="{FF2B5EF4-FFF2-40B4-BE49-F238E27FC236}">
                    <a16:creationId xmlns:a16="http://schemas.microsoft.com/office/drawing/2014/main" id="{E296E13B-90EA-5D0C-183F-5E9F0D609E81}"/>
                  </a:ext>
                </a:extLst>
              </p:cNvPr>
              <p:cNvSpPr/>
              <p:nvPr/>
            </p:nvSpPr>
            <p:spPr>
              <a:xfrm>
                <a:off x="2058434" y="1836089"/>
                <a:ext cx="96627" cy="2617"/>
              </a:xfrm>
              <a:custGeom>
                <a:avLst/>
                <a:gdLst/>
                <a:ahLst/>
                <a:cxnLst/>
                <a:rect l="l" t="t" r="r" b="b"/>
                <a:pathLst>
                  <a:path w="4132" h="111" extrusionOk="0">
                    <a:moveTo>
                      <a:pt x="0" y="0"/>
                    </a:moveTo>
                    <a:lnTo>
                      <a:pt x="0" y="111"/>
                    </a:lnTo>
                    <a:lnTo>
                      <a:pt x="4132" y="111"/>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1003;p27">
                <a:extLst>
                  <a:ext uri="{FF2B5EF4-FFF2-40B4-BE49-F238E27FC236}">
                    <a16:creationId xmlns:a16="http://schemas.microsoft.com/office/drawing/2014/main" id="{E896224E-A442-78E0-CC05-CFD5A2F1627E}"/>
                  </a:ext>
                </a:extLst>
              </p:cNvPr>
              <p:cNvSpPr/>
              <p:nvPr/>
            </p:nvSpPr>
            <p:spPr>
              <a:xfrm>
                <a:off x="2031682" y="2726423"/>
                <a:ext cx="123379" cy="3512"/>
              </a:xfrm>
              <a:custGeom>
                <a:avLst/>
                <a:gdLst/>
                <a:ahLst/>
                <a:cxnLst/>
                <a:rect l="l" t="t" r="r" b="b"/>
                <a:pathLst>
                  <a:path w="5276" h="149" extrusionOk="0">
                    <a:moveTo>
                      <a:pt x="1" y="0"/>
                    </a:moveTo>
                    <a:lnTo>
                      <a:pt x="1" y="148"/>
                    </a:lnTo>
                    <a:lnTo>
                      <a:pt x="5276" y="148"/>
                    </a:lnTo>
                    <a:lnTo>
                      <a:pt x="5276"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1004;p27">
                <a:extLst>
                  <a:ext uri="{FF2B5EF4-FFF2-40B4-BE49-F238E27FC236}">
                    <a16:creationId xmlns:a16="http://schemas.microsoft.com/office/drawing/2014/main" id="{23570C2E-B34A-1EBB-BDAA-1E86A61E4402}"/>
                  </a:ext>
                </a:extLst>
              </p:cNvPr>
              <p:cNvSpPr/>
              <p:nvPr/>
            </p:nvSpPr>
            <p:spPr>
              <a:xfrm>
                <a:off x="2058434" y="2748156"/>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1005;p27">
                <a:extLst>
                  <a:ext uri="{FF2B5EF4-FFF2-40B4-BE49-F238E27FC236}">
                    <a16:creationId xmlns:a16="http://schemas.microsoft.com/office/drawing/2014/main" id="{9952C085-EDD3-7C10-9FA3-950D0099E4AF}"/>
                  </a:ext>
                </a:extLst>
              </p:cNvPr>
              <p:cNvSpPr/>
              <p:nvPr/>
            </p:nvSpPr>
            <p:spPr>
              <a:xfrm>
                <a:off x="2058434" y="2769890"/>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1006;p27">
                <a:extLst>
                  <a:ext uri="{FF2B5EF4-FFF2-40B4-BE49-F238E27FC236}">
                    <a16:creationId xmlns:a16="http://schemas.microsoft.com/office/drawing/2014/main" id="{6C86113C-7588-2373-0325-07A6CD7187DC}"/>
                  </a:ext>
                </a:extLst>
              </p:cNvPr>
              <p:cNvSpPr/>
              <p:nvPr/>
            </p:nvSpPr>
            <p:spPr>
              <a:xfrm>
                <a:off x="2058434" y="2791624"/>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1007;p27">
                <a:extLst>
                  <a:ext uri="{FF2B5EF4-FFF2-40B4-BE49-F238E27FC236}">
                    <a16:creationId xmlns:a16="http://schemas.microsoft.com/office/drawing/2014/main" id="{7C0BDE9F-F55E-0E83-DE25-099D2610E23E}"/>
                  </a:ext>
                </a:extLst>
              </p:cNvPr>
              <p:cNvSpPr/>
              <p:nvPr/>
            </p:nvSpPr>
            <p:spPr>
              <a:xfrm>
                <a:off x="2058434" y="2813381"/>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1008;p27">
                <a:extLst>
                  <a:ext uri="{FF2B5EF4-FFF2-40B4-BE49-F238E27FC236}">
                    <a16:creationId xmlns:a16="http://schemas.microsoft.com/office/drawing/2014/main" id="{7935FC75-434F-1246-CACA-C165D237698F}"/>
                  </a:ext>
                </a:extLst>
              </p:cNvPr>
              <p:cNvSpPr/>
              <p:nvPr/>
            </p:nvSpPr>
            <p:spPr>
              <a:xfrm>
                <a:off x="2031682" y="2835115"/>
                <a:ext cx="123379" cy="3489"/>
              </a:xfrm>
              <a:custGeom>
                <a:avLst/>
                <a:gdLst/>
                <a:ahLst/>
                <a:cxnLst/>
                <a:rect l="l" t="t" r="r" b="b"/>
                <a:pathLst>
                  <a:path w="5276" h="148" extrusionOk="0">
                    <a:moveTo>
                      <a:pt x="1" y="0"/>
                    </a:moveTo>
                    <a:lnTo>
                      <a:pt x="1" y="148"/>
                    </a:lnTo>
                    <a:lnTo>
                      <a:pt x="5276" y="148"/>
                    </a:lnTo>
                    <a:lnTo>
                      <a:pt x="5276"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1009;p27">
                <a:extLst>
                  <a:ext uri="{FF2B5EF4-FFF2-40B4-BE49-F238E27FC236}">
                    <a16:creationId xmlns:a16="http://schemas.microsoft.com/office/drawing/2014/main" id="{9C333409-5F35-1CB4-DAB8-5B837D7AA9C5}"/>
                  </a:ext>
                </a:extLst>
              </p:cNvPr>
              <p:cNvSpPr/>
              <p:nvPr/>
            </p:nvSpPr>
            <p:spPr>
              <a:xfrm>
                <a:off x="2058434" y="2856849"/>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1010;p27">
                <a:extLst>
                  <a:ext uri="{FF2B5EF4-FFF2-40B4-BE49-F238E27FC236}">
                    <a16:creationId xmlns:a16="http://schemas.microsoft.com/office/drawing/2014/main" id="{18B0C9AC-D46D-BB1C-DDD5-EDE1F73C0863}"/>
                  </a:ext>
                </a:extLst>
              </p:cNvPr>
              <p:cNvSpPr/>
              <p:nvPr/>
            </p:nvSpPr>
            <p:spPr>
              <a:xfrm>
                <a:off x="2058434" y="2878583"/>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1011;p27">
                <a:extLst>
                  <a:ext uri="{FF2B5EF4-FFF2-40B4-BE49-F238E27FC236}">
                    <a16:creationId xmlns:a16="http://schemas.microsoft.com/office/drawing/2014/main" id="{1DD4496C-3B6E-3B18-0406-68818E3EF508}"/>
                  </a:ext>
                </a:extLst>
              </p:cNvPr>
              <p:cNvSpPr/>
              <p:nvPr/>
            </p:nvSpPr>
            <p:spPr>
              <a:xfrm>
                <a:off x="2058434" y="2900317"/>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1012;p27">
                <a:extLst>
                  <a:ext uri="{FF2B5EF4-FFF2-40B4-BE49-F238E27FC236}">
                    <a16:creationId xmlns:a16="http://schemas.microsoft.com/office/drawing/2014/main" id="{0372D267-D36C-C3F4-AE26-E2AE79B6A693}"/>
                  </a:ext>
                </a:extLst>
              </p:cNvPr>
              <p:cNvSpPr/>
              <p:nvPr/>
            </p:nvSpPr>
            <p:spPr>
              <a:xfrm>
                <a:off x="2058434" y="2922051"/>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1013;p27">
                <a:extLst>
                  <a:ext uri="{FF2B5EF4-FFF2-40B4-BE49-F238E27FC236}">
                    <a16:creationId xmlns:a16="http://schemas.microsoft.com/office/drawing/2014/main" id="{A29D67C6-26A5-B157-F111-75EA620F94FD}"/>
                  </a:ext>
                </a:extLst>
              </p:cNvPr>
              <p:cNvSpPr/>
              <p:nvPr/>
            </p:nvSpPr>
            <p:spPr>
              <a:xfrm>
                <a:off x="2031682" y="2943785"/>
                <a:ext cx="123379" cy="3512"/>
              </a:xfrm>
              <a:custGeom>
                <a:avLst/>
                <a:gdLst/>
                <a:ahLst/>
                <a:cxnLst/>
                <a:rect l="l" t="t" r="r" b="b"/>
                <a:pathLst>
                  <a:path w="5276" h="149" extrusionOk="0">
                    <a:moveTo>
                      <a:pt x="1" y="1"/>
                    </a:moveTo>
                    <a:lnTo>
                      <a:pt x="1" y="148"/>
                    </a:lnTo>
                    <a:lnTo>
                      <a:pt x="5276" y="148"/>
                    </a:lnTo>
                    <a:lnTo>
                      <a:pt x="5276"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1014;p27">
                <a:extLst>
                  <a:ext uri="{FF2B5EF4-FFF2-40B4-BE49-F238E27FC236}">
                    <a16:creationId xmlns:a16="http://schemas.microsoft.com/office/drawing/2014/main" id="{8BD76DDB-4709-1E64-F9DC-3C949E00309D}"/>
                  </a:ext>
                </a:extLst>
              </p:cNvPr>
              <p:cNvSpPr/>
              <p:nvPr/>
            </p:nvSpPr>
            <p:spPr>
              <a:xfrm>
                <a:off x="2058434" y="2965518"/>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1015;p27">
                <a:extLst>
                  <a:ext uri="{FF2B5EF4-FFF2-40B4-BE49-F238E27FC236}">
                    <a16:creationId xmlns:a16="http://schemas.microsoft.com/office/drawing/2014/main" id="{9B271AC9-6C9A-B1DB-F9FE-18F8467319F8}"/>
                  </a:ext>
                </a:extLst>
              </p:cNvPr>
              <p:cNvSpPr/>
              <p:nvPr/>
            </p:nvSpPr>
            <p:spPr>
              <a:xfrm>
                <a:off x="2058434" y="2987276"/>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1016;p27">
                <a:extLst>
                  <a:ext uri="{FF2B5EF4-FFF2-40B4-BE49-F238E27FC236}">
                    <a16:creationId xmlns:a16="http://schemas.microsoft.com/office/drawing/2014/main" id="{AAFB2B4F-7E1E-F1ED-47CF-A01B7C946766}"/>
                  </a:ext>
                </a:extLst>
              </p:cNvPr>
              <p:cNvSpPr/>
              <p:nvPr/>
            </p:nvSpPr>
            <p:spPr>
              <a:xfrm>
                <a:off x="2058434" y="3009010"/>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1017;p27">
                <a:extLst>
                  <a:ext uri="{FF2B5EF4-FFF2-40B4-BE49-F238E27FC236}">
                    <a16:creationId xmlns:a16="http://schemas.microsoft.com/office/drawing/2014/main" id="{99F714A0-48ED-8B52-2AA0-14FD167CD9F2}"/>
                  </a:ext>
                </a:extLst>
              </p:cNvPr>
              <p:cNvSpPr/>
              <p:nvPr/>
            </p:nvSpPr>
            <p:spPr>
              <a:xfrm>
                <a:off x="2058434" y="3030744"/>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1018;p27">
                <a:extLst>
                  <a:ext uri="{FF2B5EF4-FFF2-40B4-BE49-F238E27FC236}">
                    <a16:creationId xmlns:a16="http://schemas.microsoft.com/office/drawing/2014/main" id="{172FF468-B1CF-0422-76EB-6A182505528C}"/>
                  </a:ext>
                </a:extLst>
              </p:cNvPr>
              <p:cNvSpPr/>
              <p:nvPr/>
            </p:nvSpPr>
            <p:spPr>
              <a:xfrm>
                <a:off x="2031682" y="3052477"/>
                <a:ext cx="123379" cy="3489"/>
              </a:xfrm>
              <a:custGeom>
                <a:avLst/>
                <a:gdLst/>
                <a:ahLst/>
                <a:cxnLst/>
                <a:rect l="l" t="t" r="r" b="b"/>
                <a:pathLst>
                  <a:path w="5276" h="148" extrusionOk="0">
                    <a:moveTo>
                      <a:pt x="1" y="0"/>
                    </a:moveTo>
                    <a:lnTo>
                      <a:pt x="1" y="148"/>
                    </a:lnTo>
                    <a:lnTo>
                      <a:pt x="5276" y="148"/>
                    </a:lnTo>
                    <a:lnTo>
                      <a:pt x="5276"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1019;p27">
                <a:extLst>
                  <a:ext uri="{FF2B5EF4-FFF2-40B4-BE49-F238E27FC236}">
                    <a16:creationId xmlns:a16="http://schemas.microsoft.com/office/drawing/2014/main" id="{F45D2977-2CC7-402F-A2F7-57D3BB95FDBB}"/>
                  </a:ext>
                </a:extLst>
              </p:cNvPr>
              <p:cNvSpPr/>
              <p:nvPr/>
            </p:nvSpPr>
            <p:spPr>
              <a:xfrm>
                <a:off x="2058434" y="3074211"/>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1020;p27">
                <a:extLst>
                  <a:ext uri="{FF2B5EF4-FFF2-40B4-BE49-F238E27FC236}">
                    <a16:creationId xmlns:a16="http://schemas.microsoft.com/office/drawing/2014/main" id="{A7A2E524-3474-A18C-2C4F-A0A0B89B0586}"/>
                  </a:ext>
                </a:extLst>
              </p:cNvPr>
              <p:cNvSpPr/>
              <p:nvPr/>
            </p:nvSpPr>
            <p:spPr>
              <a:xfrm>
                <a:off x="2058434" y="3095945"/>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1021;p27">
                <a:extLst>
                  <a:ext uri="{FF2B5EF4-FFF2-40B4-BE49-F238E27FC236}">
                    <a16:creationId xmlns:a16="http://schemas.microsoft.com/office/drawing/2014/main" id="{4734E01F-8510-A461-1DD3-A9A96D0680FA}"/>
                  </a:ext>
                </a:extLst>
              </p:cNvPr>
              <p:cNvSpPr/>
              <p:nvPr/>
            </p:nvSpPr>
            <p:spPr>
              <a:xfrm>
                <a:off x="2058434" y="3117679"/>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1022;p27">
                <a:extLst>
                  <a:ext uri="{FF2B5EF4-FFF2-40B4-BE49-F238E27FC236}">
                    <a16:creationId xmlns:a16="http://schemas.microsoft.com/office/drawing/2014/main" id="{584126D2-541A-5ECF-0886-60567CEBD1D3}"/>
                  </a:ext>
                </a:extLst>
              </p:cNvPr>
              <p:cNvSpPr/>
              <p:nvPr/>
            </p:nvSpPr>
            <p:spPr>
              <a:xfrm>
                <a:off x="2058434" y="3139413"/>
                <a:ext cx="96627" cy="3512"/>
              </a:xfrm>
              <a:custGeom>
                <a:avLst/>
                <a:gdLst/>
                <a:ahLst/>
                <a:cxnLst/>
                <a:rect l="l" t="t" r="r" b="b"/>
                <a:pathLst>
                  <a:path w="4132" h="149" extrusionOk="0">
                    <a:moveTo>
                      <a:pt x="0" y="1"/>
                    </a:moveTo>
                    <a:lnTo>
                      <a:pt x="0" y="149"/>
                    </a:lnTo>
                    <a:lnTo>
                      <a:pt x="4132" y="149"/>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1023;p27">
                <a:extLst>
                  <a:ext uri="{FF2B5EF4-FFF2-40B4-BE49-F238E27FC236}">
                    <a16:creationId xmlns:a16="http://schemas.microsoft.com/office/drawing/2014/main" id="{6D3AA5D4-585E-7C93-B1B4-D4ED239FB7CE}"/>
                  </a:ext>
                </a:extLst>
              </p:cNvPr>
              <p:cNvSpPr/>
              <p:nvPr/>
            </p:nvSpPr>
            <p:spPr>
              <a:xfrm>
                <a:off x="2031682" y="3161170"/>
                <a:ext cx="123379" cy="3489"/>
              </a:xfrm>
              <a:custGeom>
                <a:avLst/>
                <a:gdLst/>
                <a:ahLst/>
                <a:cxnLst/>
                <a:rect l="l" t="t" r="r" b="b"/>
                <a:pathLst>
                  <a:path w="5276" h="148" extrusionOk="0">
                    <a:moveTo>
                      <a:pt x="1" y="0"/>
                    </a:moveTo>
                    <a:lnTo>
                      <a:pt x="1" y="148"/>
                    </a:lnTo>
                    <a:lnTo>
                      <a:pt x="5276" y="148"/>
                    </a:lnTo>
                    <a:lnTo>
                      <a:pt x="5276"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1024;p27">
                <a:extLst>
                  <a:ext uri="{FF2B5EF4-FFF2-40B4-BE49-F238E27FC236}">
                    <a16:creationId xmlns:a16="http://schemas.microsoft.com/office/drawing/2014/main" id="{E4B72A89-CA2A-51F5-127F-F852682A2FC9}"/>
                  </a:ext>
                </a:extLst>
              </p:cNvPr>
              <p:cNvSpPr/>
              <p:nvPr/>
            </p:nvSpPr>
            <p:spPr>
              <a:xfrm>
                <a:off x="2058434" y="3182904"/>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1025;p27">
                <a:extLst>
                  <a:ext uri="{FF2B5EF4-FFF2-40B4-BE49-F238E27FC236}">
                    <a16:creationId xmlns:a16="http://schemas.microsoft.com/office/drawing/2014/main" id="{3E5DEBAA-19D8-E924-322C-6A2BB6C12CA7}"/>
                  </a:ext>
                </a:extLst>
              </p:cNvPr>
              <p:cNvSpPr/>
              <p:nvPr/>
            </p:nvSpPr>
            <p:spPr>
              <a:xfrm>
                <a:off x="2058434" y="3204638"/>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1026;p27">
                <a:extLst>
                  <a:ext uri="{FF2B5EF4-FFF2-40B4-BE49-F238E27FC236}">
                    <a16:creationId xmlns:a16="http://schemas.microsoft.com/office/drawing/2014/main" id="{CCBC0477-A5DB-1CA6-67D0-645771AF4E67}"/>
                  </a:ext>
                </a:extLst>
              </p:cNvPr>
              <p:cNvSpPr/>
              <p:nvPr/>
            </p:nvSpPr>
            <p:spPr>
              <a:xfrm>
                <a:off x="2058434" y="3226372"/>
                <a:ext cx="96627" cy="3512"/>
              </a:xfrm>
              <a:custGeom>
                <a:avLst/>
                <a:gdLst/>
                <a:ahLst/>
                <a:cxnLst/>
                <a:rect l="l" t="t" r="r" b="b"/>
                <a:pathLst>
                  <a:path w="4132" h="149"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1027;p27">
                <a:extLst>
                  <a:ext uri="{FF2B5EF4-FFF2-40B4-BE49-F238E27FC236}">
                    <a16:creationId xmlns:a16="http://schemas.microsoft.com/office/drawing/2014/main" id="{FCD06103-D2AE-07C9-0597-78FDE5B114C9}"/>
                  </a:ext>
                </a:extLst>
              </p:cNvPr>
              <p:cNvSpPr/>
              <p:nvPr/>
            </p:nvSpPr>
            <p:spPr>
              <a:xfrm>
                <a:off x="2058434" y="3248106"/>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1028;p27">
                <a:extLst>
                  <a:ext uri="{FF2B5EF4-FFF2-40B4-BE49-F238E27FC236}">
                    <a16:creationId xmlns:a16="http://schemas.microsoft.com/office/drawing/2014/main" id="{24B30428-9B98-1632-BF38-DB6647E5514E}"/>
                  </a:ext>
                </a:extLst>
              </p:cNvPr>
              <p:cNvSpPr/>
              <p:nvPr/>
            </p:nvSpPr>
            <p:spPr>
              <a:xfrm>
                <a:off x="2031682" y="3269839"/>
                <a:ext cx="123379" cy="3512"/>
              </a:xfrm>
              <a:custGeom>
                <a:avLst/>
                <a:gdLst/>
                <a:ahLst/>
                <a:cxnLst/>
                <a:rect l="l" t="t" r="r" b="b"/>
                <a:pathLst>
                  <a:path w="5276" h="149" extrusionOk="0">
                    <a:moveTo>
                      <a:pt x="1" y="1"/>
                    </a:moveTo>
                    <a:lnTo>
                      <a:pt x="1" y="148"/>
                    </a:lnTo>
                    <a:lnTo>
                      <a:pt x="5276" y="148"/>
                    </a:lnTo>
                    <a:lnTo>
                      <a:pt x="5276"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1029;p27">
                <a:extLst>
                  <a:ext uri="{FF2B5EF4-FFF2-40B4-BE49-F238E27FC236}">
                    <a16:creationId xmlns:a16="http://schemas.microsoft.com/office/drawing/2014/main" id="{701384DE-0A51-31BD-7F15-F477E2F57BA7}"/>
                  </a:ext>
                </a:extLst>
              </p:cNvPr>
              <p:cNvSpPr/>
              <p:nvPr/>
            </p:nvSpPr>
            <p:spPr>
              <a:xfrm>
                <a:off x="2058434" y="3291573"/>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1030;p27">
                <a:extLst>
                  <a:ext uri="{FF2B5EF4-FFF2-40B4-BE49-F238E27FC236}">
                    <a16:creationId xmlns:a16="http://schemas.microsoft.com/office/drawing/2014/main" id="{9A06EB46-2C3E-2301-72FE-76CA744C1922}"/>
                  </a:ext>
                </a:extLst>
              </p:cNvPr>
              <p:cNvSpPr/>
              <p:nvPr/>
            </p:nvSpPr>
            <p:spPr>
              <a:xfrm>
                <a:off x="2058434" y="3313307"/>
                <a:ext cx="96627" cy="3512"/>
              </a:xfrm>
              <a:custGeom>
                <a:avLst/>
                <a:gdLst/>
                <a:ahLst/>
                <a:cxnLst/>
                <a:rect l="l" t="t" r="r" b="b"/>
                <a:pathLst>
                  <a:path w="4132" h="149" extrusionOk="0">
                    <a:moveTo>
                      <a:pt x="0" y="1"/>
                    </a:moveTo>
                    <a:lnTo>
                      <a:pt x="0" y="149"/>
                    </a:lnTo>
                    <a:lnTo>
                      <a:pt x="4132" y="149"/>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1031;p27">
                <a:extLst>
                  <a:ext uri="{FF2B5EF4-FFF2-40B4-BE49-F238E27FC236}">
                    <a16:creationId xmlns:a16="http://schemas.microsoft.com/office/drawing/2014/main" id="{76EA88AE-455D-02AF-5F3E-9D41EFD9516B}"/>
                  </a:ext>
                </a:extLst>
              </p:cNvPr>
              <p:cNvSpPr/>
              <p:nvPr/>
            </p:nvSpPr>
            <p:spPr>
              <a:xfrm>
                <a:off x="2058434" y="3335064"/>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1032;p27">
                <a:extLst>
                  <a:ext uri="{FF2B5EF4-FFF2-40B4-BE49-F238E27FC236}">
                    <a16:creationId xmlns:a16="http://schemas.microsoft.com/office/drawing/2014/main" id="{9A13E87A-2A4D-67D3-6682-ECE76606F8AB}"/>
                  </a:ext>
                </a:extLst>
              </p:cNvPr>
              <p:cNvSpPr/>
              <p:nvPr/>
            </p:nvSpPr>
            <p:spPr>
              <a:xfrm>
                <a:off x="2058434" y="3356798"/>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1033;p27">
                <a:extLst>
                  <a:ext uri="{FF2B5EF4-FFF2-40B4-BE49-F238E27FC236}">
                    <a16:creationId xmlns:a16="http://schemas.microsoft.com/office/drawing/2014/main" id="{FED74A31-165B-41AC-1C95-E8FD560C5422}"/>
                  </a:ext>
                </a:extLst>
              </p:cNvPr>
              <p:cNvSpPr/>
              <p:nvPr/>
            </p:nvSpPr>
            <p:spPr>
              <a:xfrm>
                <a:off x="2031682" y="3378532"/>
                <a:ext cx="123379" cy="3489"/>
              </a:xfrm>
              <a:custGeom>
                <a:avLst/>
                <a:gdLst/>
                <a:ahLst/>
                <a:cxnLst/>
                <a:rect l="l" t="t" r="r" b="b"/>
                <a:pathLst>
                  <a:path w="5276" h="148" extrusionOk="0">
                    <a:moveTo>
                      <a:pt x="1" y="0"/>
                    </a:moveTo>
                    <a:lnTo>
                      <a:pt x="1" y="148"/>
                    </a:lnTo>
                    <a:lnTo>
                      <a:pt x="5276" y="148"/>
                    </a:lnTo>
                    <a:lnTo>
                      <a:pt x="5276"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1034;p27">
                <a:extLst>
                  <a:ext uri="{FF2B5EF4-FFF2-40B4-BE49-F238E27FC236}">
                    <a16:creationId xmlns:a16="http://schemas.microsoft.com/office/drawing/2014/main" id="{01E9D639-2389-8E7A-130D-83DAD156BC9C}"/>
                  </a:ext>
                </a:extLst>
              </p:cNvPr>
              <p:cNvSpPr/>
              <p:nvPr/>
            </p:nvSpPr>
            <p:spPr>
              <a:xfrm>
                <a:off x="2058434" y="3400266"/>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1035;p27">
                <a:extLst>
                  <a:ext uri="{FF2B5EF4-FFF2-40B4-BE49-F238E27FC236}">
                    <a16:creationId xmlns:a16="http://schemas.microsoft.com/office/drawing/2014/main" id="{8FA4FA77-9424-C1D3-7220-D1A198608EB8}"/>
                  </a:ext>
                </a:extLst>
              </p:cNvPr>
              <p:cNvSpPr/>
              <p:nvPr/>
            </p:nvSpPr>
            <p:spPr>
              <a:xfrm>
                <a:off x="2058434" y="3422000"/>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1036;p27">
                <a:extLst>
                  <a:ext uri="{FF2B5EF4-FFF2-40B4-BE49-F238E27FC236}">
                    <a16:creationId xmlns:a16="http://schemas.microsoft.com/office/drawing/2014/main" id="{B31C5AA9-D841-B59D-446B-BD6FD9458914}"/>
                  </a:ext>
                </a:extLst>
              </p:cNvPr>
              <p:cNvSpPr/>
              <p:nvPr/>
            </p:nvSpPr>
            <p:spPr>
              <a:xfrm>
                <a:off x="2058434" y="3443734"/>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1037;p27">
                <a:extLst>
                  <a:ext uri="{FF2B5EF4-FFF2-40B4-BE49-F238E27FC236}">
                    <a16:creationId xmlns:a16="http://schemas.microsoft.com/office/drawing/2014/main" id="{2826D211-C98F-4A3E-C852-5481C761BC10}"/>
                  </a:ext>
                </a:extLst>
              </p:cNvPr>
              <p:cNvSpPr/>
              <p:nvPr/>
            </p:nvSpPr>
            <p:spPr>
              <a:xfrm>
                <a:off x="2058434" y="3465468"/>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1038;p27">
                <a:extLst>
                  <a:ext uri="{FF2B5EF4-FFF2-40B4-BE49-F238E27FC236}">
                    <a16:creationId xmlns:a16="http://schemas.microsoft.com/office/drawing/2014/main" id="{C83AB7AD-5EB0-2AF6-F33D-11BB1B556D81}"/>
                  </a:ext>
                </a:extLst>
              </p:cNvPr>
              <p:cNvSpPr/>
              <p:nvPr/>
            </p:nvSpPr>
            <p:spPr>
              <a:xfrm>
                <a:off x="2031682" y="3487225"/>
                <a:ext cx="123379" cy="3489"/>
              </a:xfrm>
              <a:custGeom>
                <a:avLst/>
                <a:gdLst/>
                <a:ahLst/>
                <a:cxnLst/>
                <a:rect l="l" t="t" r="r" b="b"/>
                <a:pathLst>
                  <a:path w="5276" h="148" extrusionOk="0">
                    <a:moveTo>
                      <a:pt x="1" y="0"/>
                    </a:moveTo>
                    <a:lnTo>
                      <a:pt x="1" y="148"/>
                    </a:lnTo>
                    <a:lnTo>
                      <a:pt x="5276" y="148"/>
                    </a:lnTo>
                    <a:lnTo>
                      <a:pt x="5276"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1039;p27">
                <a:extLst>
                  <a:ext uri="{FF2B5EF4-FFF2-40B4-BE49-F238E27FC236}">
                    <a16:creationId xmlns:a16="http://schemas.microsoft.com/office/drawing/2014/main" id="{49D0751E-3309-B487-14F5-9C950945A5AE}"/>
                  </a:ext>
                </a:extLst>
              </p:cNvPr>
              <p:cNvSpPr/>
              <p:nvPr/>
            </p:nvSpPr>
            <p:spPr>
              <a:xfrm>
                <a:off x="2058434" y="3508959"/>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1040;p27">
                <a:extLst>
                  <a:ext uri="{FF2B5EF4-FFF2-40B4-BE49-F238E27FC236}">
                    <a16:creationId xmlns:a16="http://schemas.microsoft.com/office/drawing/2014/main" id="{73DE5157-C91F-007F-3531-81B4E5D3FDE1}"/>
                  </a:ext>
                </a:extLst>
              </p:cNvPr>
              <p:cNvSpPr/>
              <p:nvPr/>
            </p:nvSpPr>
            <p:spPr>
              <a:xfrm>
                <a:off x="2058434" y="3530693"/>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1041;p27">
                <a:extLst>
                  <a:ext uri="{FF2B5EF4-FFF2-40B4-BE49-F238E27FC236}">
                    <a16:creationId xmlns:a16="http://schemas.microsoft.com/office/drawing/2014/main" id="{BDA2B3DE-1813-90A2-42E6-3AF735568BD6}"/>
                  </a:ext>
                </a:extLst>
              </p:cNvPr>
              <p:cNvSpPr/>
              <p:nvPr/>
            </p:nvSpPr>
            <p:spPr>
              <a:xfrm>
                <a:off x="2058434" y="3552427"/>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1042;p27">
                <a:extLst>
                  <a:ext uri="{FF2B5EF4-FFF2-40B4-BE49-F238E27FC236}">
                    <a16:creationId xmlns:a16="http://schemas.microsoft.com/office/drawing/2014/main" id="{E793BA5F-FEED-4F16-4EEE-557E09FE014C}"/>
                  </a:ext>
                </a:extLst>
              </p:cNvPr>
              <p:cNvSpPr/>
              <p:nvPr/>
            </p:nvSpPr>
            <p:spPr>
              <a:xfrm>
                <a:off x="2058434" y="3574160"/>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1043;p27">
                <a:extLst>
                  <a:ext uri="{FF2B5EF4-FFF2-40B4-BE49-F238E27FC236}">
                    <a16:creationId xmlns:a16="http://schemas.microsoft.com/office/drawing/2014/main" id="{30A11C41-5AAA-F516-FD9D-698440DF530C}"/>
                  </a:ext>
                </a:extLst>
              </p:cNvPr>
              <p:cNvSpPr/>
              <p:nvPr/>
            </p:nvSpPr>
            <p:spPr>
              <a:xfrm>
                <a:off x="2031682" y="3595894"/>
                <a:ext cx="123379" cy="3512"/>
              </a:xfrm>
              <a:custGeom>
                <a:avLst/>
                <a:gdLst/>
                <a:ahLst/>
                <a:cxnLst/>
                <a:rect l="l" t="t" r="r" b="b"/>
                <a:pathLst>
                  <a:path w="5276" h="149" extrusionOk="0">
                    <a:moveTo>
                      <a:pt x="1" y="1"/>
                    </a:moveTo>
                    <a:lnTo>
                      <a:pt x="1" y="148"/>
                    </a:lnTo>
                    <a:lnTo>
                      <a:pt x="5276" y="148"/>
                    </a:lnTo>
                    <a:lnTo>
                      <a:pt x="5276"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1044;p27">
                <a:extLst>
                  <a:ext uri="{FF2B5EF4-FFF2-40B4-BE49-F238E27FC236}">
                    <a16:creationId xmlns:a16="http://schemas.microsoft.com/office/drawing/2014/main" id="{5140F4E9-629B-E0C1-590C-7C9FFB8809EA}"/>
                  </a:ext>
                </a:extLst>
              </p:cNvPr>
              <p:cNvSpPr/>
              <p:nvPr/>
            </p:nvSpPr>
            <p:spPr>
              <a:xfrm>
                <a:off x="2058434" y="3617628"/>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1045;p27">
                <a:extLst>
                  <a:ext uri="{FF2B5EF4-FFF2-40B4-BE49-F238E27FC236}">
                    <a16:creationId xmlns:a16="http://schemas.microsoft.com/office/drawing/2014/main" id="{661CE4C6-CAC8-5D9A-3699-E6BD442B65D8}"/>
                  </a:ext>
                </a:extLst>
              </p:cNvPr>
              <p:cNvSpPr/>
              <p:nvPr/>
            </p:nvSpPr>
            <p:spPr>
              <a:xfrm>
                <a:off x="2058434" y="3639362"/>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1046;p27">
                <a:extLst>
                  <a:ext uri="{FF2B5EF4-FFF2-40B4-BE49-F238E27FC236}">
                    <a16:creationId xmlns:a16="http://schemas.microsoft.com/office/drawing/2014/main" id="{70D222EB-780B-B143-59B0-AA4A86AE2AB7}"/>
                  </a:ext>
                </a:extLst>
              </p:cNvPr>
              <p:cNvSpPr/>
              <p:nvPr/>
            </p:nvSpPr>
            <p:spPr>
              <a:xfrm>
                <a:off x="2058434" y="3661119"/>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1047;p27">
                <a:extLst>
                  <a:ext uri="{FF2B5EF4-FFF2-40B4-BE49-F238E27FC236}">
                    <a16:creationId xmlns:a16="http://schemas.microsoft.com/office/drawing/2014/main" id="{C59B6C67-1851-3B60-A6AA-95DA98823B3C}"/>
                  </a:ext>
                </a:extLst>
              </p:cNvPr>
              <p:cNvSpPr/>
              <p:nvPr/>
            </p:nvSpPr>
            <p:spPr>
              <a:xfrm>
                <a:off x="2058434" y="3682853"/>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1048;p27">
                <a:extLst>
                  <a:ext uri="{FF2B5EF4-FFF2-40B4-BE49-F238E27FC236}">
                    <a16:creationId xmlns:a16="http://schemas.microsoft.com/office/drawing/2014/main" id="{0BA8C8D2-E813-C777-E8CA-30D660F02DB2}"/>
                  </a:ext>
                </a:extLst>
              </p:cNvPr>
              <p:cNvSpPr/>
              <p:nvPr/>
            </p:nvSpPr>
            <p:spPr>
              <a:xfrm>
                <a:off x="2031682" y="3704587"/>
                <a:ext cx="123379" cy="3489"/>
              </a:xfrm>
              <a:custGeom>
                <a:avLst/>
                <a:gdLst/>
                <a:ahLst/>
                <a:cxnLst/>
                <a:rect l="l" t="t" r="r" b="b"/>
                <a:pathLst>
                  <a:path w="5276" h="148" extrusionOk="0">
                    <a:moveTo>
                      <a:pt x="1" y="0"/>
                    </a:moveTo>
                    <a:lnTo>
                      <a:pt x="1" y="148"/>
                    </a:lnTo>
                    <a:lnTo>
                      <a:pt x="5276" y="148"/>
                    </a:lnTo>
                    <a:lnTo>
                      <a:pt x="5276"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1049;p27">
                <a:extLst>
                  <a:ext uri="{FF2B5EF4-FFF2-40B4-BE49-F238E27FC236}">
                    <a16:creationId xmlns:a16="http://schemas.microsoft.com/office/drawing/2014/main" id="{3C5DA065-4F02-7233-BFDE-407D1855DE19}"/>
                  </a:ext>
                </a:extLst>
              </p:cNvPr>
              <p:cNvSpPr/>
              <p:nvPr/>
            </p:nvSpPr>
            <p:spPr>
              <a:xfrm>
                <a:off x="2058434" y="3726321"/>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1050;p27">
                <a:extLst>
                  <a:ext uri="{FF2B5EF4-FFF2-40B4-BE49-F238E27FC236}">
                    <a16:creationId xmlns:a16="http://schemas.microsoft.com/office/drawing/2014/main" id="{ACD64C3C-7252-622C-24A5-42ED8E725451}"/>
                  </a:ext>
                </a:extLst>
              </p:cNvPr>
              <p:cNvSpPr/>
              <p:nvPr/>
            </p:nvSpPr>
            <p:spPr>
              <a:xfrm>
                <a:off x="2058434" y="3748055"/>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1051;p27">
                <a:extLst>
                  <a:ext uri="{FF2B5EF4-FFF2-40B4-BE49-F238E27FC236}">
                    <a16:creationId xmlns:a16="http://schemas.microsoft.com/office/drawing/2014/main" id="{738A59B4-B4F9-B582-0993-3B4EDAD1E9F2}"/>
                  </a:ext>
                </a:extLst>
              </p:cNvPr>
              <p:cNvSpPr/>
              <p:nvPr/>
            </p:nvSpPr>
            <p:spPr>
              <a:xfrm>
                <a:off x="2058434" y="3769789"/>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1052;p27">
                <a:extLst>
                  <a:ext uri="{FF2B5EF4-FFF2-40B4-BE49-F238E27FC236}">
                    <a16:creationId xmlns:a16="http://schemas.microsoft.com/office/drawing/2014/main" id="{3DD65AEE-5762-3A6C-E4C1-1D2247766578}"/>
                  </a:ext>
                </a:extLst>
              </p:cNvPr>
              <p:cNvSpPr/>
              <p:nvPr/>
            </p:nvSpPr>
            <p:spPr>
              <a:xfrm>
                <a:off x="2058434" y="3791522"/>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1053;p27">
                <a:extLst>
                  <a:ext uri="{FF2B5EF4-FFF2-40B4-BE49-F238E27FC236}">
                    <a16:creationId xmlns:a16="http://schemas.microsoft.com/office/drawing/2014/main" id="{C5510C74-8327-8B61-6523-0C6EF198B343}"/>
                  </a:ext>
                </a:extLst>
              </p:cNvPr>
              <p:cNvSpPr/>
              <p:nvPr/>
            </p:nvSpPr>
            <p:spPr>
              <a:xfrm>
                <a:off x="2031682" y="3813256"/>
                <a:ext cx="123379" cy="3512"/>
              </a:xfrm>
              <a:custGeom>
                <a:avLst/>
                <a:gdLst/>
                <a:ahLst/>
                <a:cxnLst/>
                <a:rect l="l" t="t" r="r" b="b"/>
                <a:pathLst>
                  <a:path w="5276" h="149" extrusionOk="0">
                    <a:moveTo>
                      <a:pt x="1" y="1"/>
                    </a:moveTo>
                    <a:lnTo>
                      <a:pt x="1" y="149"/>
                    </a:lnTo>
                    <a:lnTo>
                      <a:pt x="5276" y="149"/>
                    </a:lnTo>
                    <a:lnTo>
                      <a:pt x="5276"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Google Shape;1054;p27">
                <a:extLst>
                  <a:ext uri="{FF2B5EF4-FFF2-40B4-BE49-F238E27FC236}">
                    <a16:creationId xmlns:a16="http://schemas.microsoft.com/office/drawing/2014/main" id="{8E6AB97D-106A-50E7-2321-31F379B872A3}"/>
                  </a:ext>
                </a:extLst>
              </p:cNvPr>
              <p:cNvSpPr/>
              <p:nvPr/>
            </p:nvSpPr>
            <p:spPr>
              <a:xfrm>
                <a:off x="2058434" y="3835014"/>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 name="Google Shape;1055;p27">
                <a:extLst>
                  <a:ext uri="{FF2B5EF4-FFF2-40B4-BE49-F238E27FC236}">
                    <a16:creationId xmlns:a16="http://schemas.microsoft.com/office/drawing/2014/main" id="{FFEAB94D-CD46-EB9C-A2A0-A85844D42776}"/>
                  </a:ext>
                </a:extLst>
              </p:cNvPr>
              <p:cNvSpPr/>
              <p:nvPr/>
            </p:nvSpPr>
            <p:spPr>
              <a:xfrm>
                <a:off x="2058434" y="3856747"/>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1056;p27">
                <a:extLst>
                  <a:ext uri="{FF2B5EF4-FFF2-40B4-BE49-F238E27FC236}">
                    <a16:creationId xmlns:a16="http://schemas.microsoft.com/office/drawing/2014/main" id="{4CE20048-8785-84F3-E724-75F918CAED97}"/>
                  </a:ext>
                </a:extLst>
              </p:cNvPr>
              <p:cNvSpPr/>
              <p:nvPr/>
            </p:nvSpPr>
            <p:spPr>
              <a:xfrm>
                <a:off x="2058434" y="3878481"/>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1057;p27">
                <a:extLst>
                  <a:ext uri="{FF2B5EF4-FFF2-40B4-BE49-F238E27FC236}">
                    <a16:creationId xmlns:a16="http://schemas.microsoft.com/office/drawing/2014/main" id="{0D63BE63-B8B8-15D2-3199-38B82B1B409B}"/>
                  </a:ext>
                </a:extLst>
              </p:cNvPr>
              <p:cNvSpPr/>
              <p:nvPr/>
            </p:nvSpPr>
            <p:spPr>
              <a:xfrm>
                <a:off x="2058434" y="3900215"/>
                <a:ext cx="96627" cy="3512"/>
              </a:xfrm>
              <a:custGeom>
                <a:avLst/>
                <a:gdLst/>
                <a:ahLst/>
                <a:cxnLst/>
                <a:rect l="l" t="t" r="r" b="b"/>
                <a:pathLst>
                  <a:path w="4132" h="149"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1058;p27">
                <a:extLst>
                  <a:ext uri="{FF2B5EF4-FFF2-40B4-BE49-F238E27FC236}">
                    <a16:creationId xmlns:a16="http://schemas.microsoft.com/office/drawing/2014/main" id="{AFFE9B49-21E2-D5BE-EBEC-D6D610F35468}"/>
                  </a:ext>
                </a:extLst>
              </p:cNvPr>
              <p:cNvSpPr/>
              <p:nvPr/>
            </p:nvSpPr>
            <p:spPr>
              <a:xfrm>
                <a:off x="2031682" y="3921949"/>
                <a:ext cx="123379" cy="3512"/>
              </a:xfrm>
              <a:custGeom>
                <a:avLst/>
                <a:gdLst/>
                <a:ahLst/>
                <a:cxnLst/>
                <a:rect l="l" t="t" r="r" b="b"/>
                <a:pathLst>
                  <a:path w="5276" h="149" extrusionOk="0">
                    <a:moveTo>
                      <a:pt x="1" y="1"/>
                    </a:moveTo>
                    <a:lnTo>
                      <a:pt x="1" y="148"/>
                    </a:lnTo>
                    <a:lnTo>
                      <a:pt x="5276" y="148"/>
                    </a:lnTo>
                    <a:lnTo>
                      <a:pt x="5276"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1059;p27">
                <a:extLst>
                  <a:ext uri="{FF2B5EF4-FFF2-40B4-BE49-F238E27FC236}">
                    <a16:creationId xmlns:a16="http://schemas.microsoft.com/office/drawing/2014/main" id="{BB42DECE-5993-4DE5-185D-85152BABF549}"/>
                  </a:ext>
                </a:extLst>
              </p:cNvPr>
              <p:cNvSpPr/>
              <p:nvPr/>
            </p:nvSpPr>
            <p:spPr>
              <a:xfrm>
                <a:off x="2058434" y="3943683"/>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1060;p27">
                <a:extLst>
                  <a:ext uri="{FF2B5EF4-FFF2-40B4-BE49-F238E27FC236}">
                    <a16:creationId xmlns:a16="http://schemas.microsoft.com/office/drawing/2014/main" id="{9BF13788-C9A4-59EC-7761-D710905DF55D}"/>
                  </a:ext>
                </a:extLst>
              </p:cNvPr>
              <p:cNvSpPr/>
              <p:nvPr/>
            </p:nvSpPr>
            <p:spPr>
              <a:xfrm>
                <a:off x="2058434" y="3965417"/>
                <a:ext cx="96627" cy="3512"/>
              </a:xfrm>
              <a:custGeom>
                <a:avLst/>
                <a:gdLst/>
                <a:ahLst/>
                <a:cxnLst/>
                <a:rect l="l" t="t" r="r" b="b"/>
                <a:pathLst>
                  <a:path w="4132" h="149" extrusionOk="0">
                    <a:moveTo>
                      <a:pt x="0" y="1"/>
                    </a:moveTo>
                    <a:lnTo>
                      <a:pt x="0" y="148"/>
                    </a:lnTo>
                    <a:lnTo>
                      <a:pt x="4132" y="148"/>
                    </a:lnTo>
                    <a:lnTo>
                      <a:pt x="4132" y="1"/>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1061;p27">
                <a:extLst>
                  <a:ext uri="{FF2B5EF4-FFF2-40B4-BE49-F238E27FC236}">
                    <a16:creationId xmlns:a16="http://schemas.microsoft.com/office/drawing/2014/main" id="{C116C1B6-49B8-1E79-4583-9CF11ED35E16}"/>
                  </a:ext>
                </a:extLst>
              </p:cNvPr>
              <p:cNvSpPr/>
              <p:nvPr/>
            </p:nvSpPr>
            <p:spPr>
              <a:xfrm>
                <a:off x="2058434" y="3987174"/>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1062;p27">
                <a:extLst>
                  <a:ext uri="{FF2B5EF4-FFF2-40B4-BE49-F238E27FC236}">
                    <a16:creationId xmlns:a16="http://schemas.microsoft.com/office/drawing/2014/main" id="{A656F0D4-A23F-91F4-9C58-4CCC1564B6C0}"/>
                  </a:ext>
                </a:extLst>
              </p:cNvPr>
              <p:cNvSpPr/>
              <p:nvPr/>
            </p:nvSpPr>
            <p:spPr>
              <a:xfrm>
                <a:off x="2058434" y="4008908"/>
                <a:ext cx="96627" cy="3489"/>
              </a:xfrm>
              <a:custGeom>
                <a:avLst/>
                <a:gdLst/>
                <a:ahLst/>
                <a:cxnLst/>
                <a:rect l="l" t="t" r="r" b="b"/>
                <a:pathLst>
                  <a:path w="4132" h="148" extrusionOk="0">
                    <a:moveTo>
                      <a:pt x="0" y="0"/>
                    </a:moveTo>
                    <a:lnTo>
                      <a:pt x="0" y="148"/>
                    </a:lnTo>
                    <a:lnTo>
                      <a:pt x="4132" y="148"/>
                    </a:lnTo>
                    <a:lnTo>
                      <a:pt x="4132" y="0"/>
                    </a:ln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341579801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500"/>
                                        <p:tgtEl>
                                          <p:spTgt spid="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
                                        </p:tgtEl>
                                        <p:attrNameLst>
                                          <p:attrName>style.visibility</p:attrName>
                                        </p:attrNameLst>
                                      </p:cBhvr>
                                      <p:to>
                                        <p:strVal val="visible"/>
                                      </p:to>
                                    </p:set>
                                    <p:animEffect transition="in" filter="fade">
                                      <p:cBhvr>
                                        <p:cTn id="12" dur="500"/>
                                        <p:tgtEl>
                                          <p:spTgt spid="2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8"/>
                                        </p:tgtEl>
                                        <p:attrNameLst>
                                          <p:attrName>style.visibility</p:attrName>
                                        </p:attrNameLst>
                                      </p:cBhvr>
                                      <p:to>
                                        <p:strVal val="visible"/>
                                      </p:to>
                                    </p:set>
                                    <p:animEffect transition="in" filter="fade">
                                      <p:cBhvr>
                                        <p:cTn id="17"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563139" y="3944372"/>
            <a:ext cx="2053240" cy="1165214"/>
          </a:xfrm>
          <a:custGeom>
            <a:avLst/>
            <a:gdLst/>
            <a:ahLst/>
            <a:cxnLst/>
            <a:rect l="l" t="t" r="r" b="b"/>
            <a:pathLst>
              <a:path w="4106480" h="2330427">
                <a:moveTo>
                  <a:pt x="0" y="0"/>
                </a:moveTo>
                <a:lnTo>
                  <a:pt x="4106480" y="0"/>
                </a:lnTo>
                <a:lnTo>
                  <a:pt x="4106480" y="2330427"/>
                </a:lnTo>
                <a:lnTo>
                  <a:pt x="0" y="2330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E166B48C-A147-5EF5-23D3-74C041D3CA40}"/>
              </a:ext>
            </a:extLst>
          </p:cNvPr>
          <p:cNvGrpSpPr/>
          <p:nvPr/>
        </p:nvGrpSpPr>
        <p:grpSpPr>
          <a:xfrm>
            <a:off x="478256" y="589942"/>
            <a:ext cx="7260296" cy="3513309"/>
            <a:chOff x="628650" y="429532"/>
            <a:chExt cx="7260296" cy="3513309"/>
          </a:xfrm>
        </p:grpSpPr>
        <p:grpSp>
          <p:nvGrpSpPr>
            <p:cNvPr id="5" name="Group 5"/>
            <p:cNvGrpSpPr/>
            <p:nvPr/>
          </p:nvGrpSpPr>
          <p:grpSpPr>
            <a:xfrm>
              <a:off x="628650" y="429532"/>
              <a:ext cx="7260296" cy="2802916"/>
              <a:chOff x="0" y="0"/>
              <a:chExt cx="3824353" cy="1476433"/>
            </a:xfrm>
          </p:grpSpPr>
          <p:sp>
            <p:nvSpPr>
              <p:cNvPr id="6" name="Freeform 6"/>
              <p:cNvSpPr/>
              <p:nvPr/>
            </p:nvSpPr>
            <p:spPr>
              <a:xfrm>
                <a:off x="0" y="0"/>
                <a:ext cx="3824353" cy="1476433"/>
              </a:xfrm>
              <a:custGeom>
                <a:avLst/>
                <a:gdLst/>
                <a:ahLst/>
                <a:cxnLst/>
                <a:rect l="l" t="t" r="r" b="b"/>
                <a:pathLst>
                  <a:path w="3824353" h="1476433">
                    <a:moveTo>
                      <a:pt x="41587" y="0"/>
                    </a:moveTo>
                    <a:lnTo>
                      <a:pt x="3782766" y="0"/>
                    </a:lnTo>
                    <a:cubicBezTo>
                      <a:pt x="3793796" y="0"/>
                      <a:pt x="3804374" y="4381"/>
                      <a:pt x="3812173" y="12181"/>
                    </a:cubicBezTo>
                    <a:cubicBezTo>
                      <a:pt x="3819972" y="19980"/>
                      <a:pt x="3824353" y="30558"/>
                      <a:pt x="3824353" y="41587"/>
                    </a:cubicBezTo>
                    <a:lnTo>
                      <a:pt x="3824353" y="1434846"/>
                    </a:lnTo>
                    <a:cubicBezTo>
                      <a:pt x="3824353" y="1445876"/>
                      <a:pt x="3819972" y="1456454"/>
                      <a:pt x="3812173" y="1464253"/>
                    </a:cubicBezTo>
                    <a:cubicBezTo>
                      <a:pt x="3804374" y="1472052"/>
                      <a:pt x="3793796" y="1476433"/>
                      <a:pt x="3782766" y="1476433"/>
                    </a:cubicBezTo>
                    <a:lnTo>
                      <a:pt x="41587" y="1476433"/>
                    </a:lnTo>
                    <a:cubicBezTo>
                      <a:pt x="18619" y="1476433"/>
                      <a:pt x="0" y="1457814"/>
                      <a:pt x="0" y="1434846"/>
                    </a:cubicBezTo>
                    <a:lnTo>
                      <a:pt x="0" y="41587"/>
                    </a:lnTo>
                    <a:cubicBezTo>
                      <a:pt x="0" y="30558"/>
                      <a:pt x="4381" y="19980"/>
                      <a:pt x="12181" y="12181"/>
                    </a:cubicBezTo>
                    <a:cubicBezTo>
                      <a:pt x="19980" y="4381"/>
                      <a:pt x="30558" y="0"/>
                      <a:pt x="41587" y="0"/>
                    </a:cubicBezTo>
                    <a:close/>
                  </a:path>
                </a:pathLst>
              </a:custGeom>
              <a:solidFill>
                <a:schemeClr val="bg1">
                  <a:lumMod val="90000"/>
                </a:schemeClr>
              </a:solidFill>
            </p:spPr>
            <p:txBody>
              <a:bodyPr/>
              <a:lstStyle/>
              <a:p>
                <a:endParaRPr lang="en-US"/>
              </a:p>
            </p:txBody>
          </p:sp>
          <p:sp>
            <p:nvSpPr>
              <p:cNvPr id="7" name="TextBox 7"/>
              <p:cNvSpPr txBox="1"/>
              <p:nvPr/>
            </p:nvSpPr>
            <p:spPr>
              <a:xfrm>
                <a:off x="0" y="0"/>
                <a:ext cx="3824353" cy="1476433"/>
              </a:xfrm>
              <a:prstGeom prst="rect">
                <a:avLst/>
              </a:prstGeom>
            </p:spPr>
            <p:txBody>
              <a:bodyPr lIns="25400" tIns="25400" rIns="25400" bIns="25400" rtlCol="0" anchor="ctr"/>
              <a:lstStyle/>
              <a:p>
                <a:pPr marL="0" marR="0" lvl="0" indent="0" algn="ctr" defTabSz="457200" rtl="0" eaLnBrk="1" fontAlgn="auto" latinLnBrk="0" hangingPunct="1">
                  <a:lnSpc>
                    <a:spcPts val="1347"/>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Freeform 8"/>
            <p:cNvSpPr/>
            <p:nvPr/>
          </p:nvSpPr>
          <p:spPr>
            <a:xfrm flipH="1">
              <a:off x="1459680" y="1442711"/>
              <a:ext cx="5291279" cy="2500130"/>
            </a:xfrm>
            <a:custGeom>
              <a:avLst/>
              <a:gdLst/>
              <a:ahLst/>
              <a:cxnLst/>
              <a:rect l="l" t="t" r="r" b="b"/>
              <a:pathLst>
                <a:path w="10582558" h="5000259">
                  <a:moveTo>
                    <a:pt x="10582558" y="0"/>
                  </a:moveTo>
                  <a:lnTo>
                    <a:pt x="0" y="0"/>
                  </a:lnTo>
                  <a:lnTo>
                    <a:pt x="0" y="5000258"/>
                  </a:lnTo>
                  <a:lnTo>
                    <a:pt x="10582558" y="5000258"/>
                  </a:lnTo>
                  <a:lnTo>
                    <a:pt x="10582558" y="0"/>
                  </a:lnTo>
                  <a:close/>
                </a:path>
              </a:pathLst>
            </a:custGeom>
            <a:blipFill>
              <a:blip r:embed="rId4">
                <a:extLst>
                  <a:ext uri="{96DAC541-7B7A-43D3-8B79-37D633B846F1}">
                    <asvg:svgBlip xmlns:asvg="http://schemas.microsoft.com/office/drawing/2016/SVG/main" r:embed="rId5"/>
                  </a:ext>
                </a:extLst>
              </a:blip>
              <a:stretch>
                <a:fillRect l="-69519" t="-69519"/>
              </a:stretch>
            </a:blipFill>
          </p:spPr>
          <p:txBody>
            <a:bodyPr/>
            <a:lstStyle/>
            <a:p>
              <a:endParaRPr lang="en-US"/>
            </a:p>
          </p:txBody>
        </p:sp>
        <p:sp>
          <p:nvSpPr>
            <p:cNvPr id="12" name="TextBox 11">
              <a:extLst>
                <a:ext uri="{FF2B5EF4-FFF2-40B4-BE49-F238E27FC236}">
                  <a16:creationId xmlns:a16="http://schemas.microsoft.com/office/drawing/2014/main" id="{A2889C6F-906A-A160-627A-77769C5F5C2A}"/>
                </a:ext>
              </a:extLst>
            </p:cNvPr>
            <p:cNvSpPr txBox="1"/>
            <p:nvPr/>
          </p:nvSpPr>
          <p:spPr>
            <a:xfrm>
              <a:off x="713533" y="694600"/>
              <a:ext cx="6783572" cy="19981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Arial"/>
                  <a:cs typeface="Arial"/>
                  <a:sym typeface="Arial"/>
                </a:rPr>
                <a:t>BÀI HỌC KẾT THÚC</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4400" b="1" dirty="0"/>
                <a:t>TẠM BIỆT CÁC EM</a:t>
              </a:r>
              <a:r>
                <a:rPr kumimoji="0" lang="en-US" sz="4400" b="1" i="0" u="none" strike="noStrike" kern="0" cap="none" spc="0" normalizeH="0" baseline="0" noProof="0" dirty="0">
                  <a:ln>
                    <a:noFill/>
                  </a:ln>
                  <a:solidFill>
                    <a:srgbClr val="000000"/>
                  </a:solidFill>
                  <a:effectLst/>
                  <a:uLnTx/>
                  <a:uFillTx/>
                  <a:latin typeface="Arial"/>
                  <a:cs typeface="Arial"/>
                  <a:sym typeface="Arial"/>
                </a:rPr>
                <a:t>!</a:t>
              </a:r>
            </a:p>
          </p:txBody>
        </p:sp>
      </p:grpSp>
      <p:pic>
        <p:nvPicPr>
          <p:cNvPr id="10" name="Picture 9">
            <a:extLst>
              <a:ext uri="{FF2B5EF4-FFF2-40B4-BE49-F238E27FC236}">
                <a16:creationId xmlns:a16="http://schemas.microsoft.com/office/drawing/2014/main" id="{1F8B8C79-4510-6EB5-FBD7-6ACA439D9D33}"/>
              </a:ext>
            </a:extLst>
          </p:cNvPr>
          <p:cNvPicPr>
            <a:picLocks noChangeAspect="1"/>
          </p:cNvPicPr>
          <p:nvPr/>
        </p:nvPicPr>
        <p:blipFill>
          <a:blip r:embed="rId6"/>
          <a:stretch>
            <a:fillRect/>
          </a:stretch>
        </p:blipFill>
        <p:spPr>
          <a:xfrm>
            <a:off x="6188149" y="2740340"/>
            <a:ext cx="2711302" cy="2408064"/>
          </a:xfrm>
          <a:prstGeom prst="rect">
            <a:avLst/>
          </a:prstGeom>
          <a:noFill/>
        </p:spPr>
      </p:pic>
    </p:spTree>
    <p:extLst>
      <p:ext uri="{BB962C8B-B14F-4D97-AF65-F5344CB8AC3E}">
        <p14:creationId xmlns:p14="http://schemas.microsoft.com/office/powerpoint/2010/main" val="52745263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8CFE755-90C7-3E69-9225-2C633B59DBC3}"/>
              </a:ext>
            </a:extLst>
          </p:cNvPr>
          <p:cNvSpPr/>
          <p:nvPr/>
        </p:nvSpPr>
        <p:spPr>
          <a:xfrm>
            <a:off x="701749" y="1046892"/>
            <a:ext cx="7304567" cy="3344356"/>
          </a:xfrm>
          <a:prstGeom prst="roundRect">
            <a:avLst>
              <a:gd name="adj" fmla="val 12077"/>
            </a:avLst>
          </a:prstGeom>
          <a:solidFill>
            <a:schemeClr val="bg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31B8689-B730-7F4B-3FA3-69A9B7FDE145}"/>
              </a:ext>
            </a:extLst>
          </p:cNvPr>
          <p:cNvPicPr>
            <a:picLocks noChangeAspect="1"/>
          </p:cNvPicPr>
          <p:nvPr/>
        </p:nvPicPr>
        <p:blipFill>
          <a:blip r:embed="rId2"/>
          <a:stretch>
            <a:fillRect/>
          </a:stretch>
        </p:blipFill>
        <p:spPr>
          <a:xfrm>
            <a:off x="7442791" y="914479"/>
            <a:ext cx="1098311" cy="3704363"/>
          </a:xfrm>
          <a:prstGeom prst="rect">
            <a:avLst/>
          </a:prstGeom>
        </p:spPr>
      </p:pic>
      <p:sp>
        <p:nvSpPr>
          <p:cNvPr id="16" name="TextBox 15">
            <a:extLst>
              <a:ext uri="{FF2B5EF4-FFF2-40B4-BE49-F238E27FC236}">
                <a16:creationId xmlns:a16="http://schemas.microsoft.com/office/drawing/2014/main" id="{2510D776-3604-DE5C-7C7A-A2D9FD7883D8}"/>
              </a:ext>
            </a:extLst>
          </p:cNvPr>
          <p:cNvSpPr txBox="1"/>
          <p:nvPr/>
        </p:nvSpPr>
        <p:spPr>
          <a:xfrm>
            <a:off x="1722474" y="1380453"/>
            <a:ext cx="5411972" cy="3074881"/>
          </a:xfrm>
          <a:prstGeom prst="rect">
            <a:avLst/>
          </a:prstGeom>
          <a:noFill/>
        </p:spPr>
        <p:txBody>
          <a:bodyPr wrap="square" rtlCol="0">
            <a:spAutoFit/>
          </a:bodyPr>
          <a:lstStyle/>
          <a:p>
            <a:pPr algn="ctr">
              <a:lnSpc>
                <a:spcPct val="150000"/>
              </a:lnSpc>
            </a:pPr>
            <a:r>
              <a:rPr lang="en-US" sz="5400" b="1" dirty="0">
                <a:solidFill>
                  <a:schemeClr val="accent2">
                    <a:lumMod val="50000"/>
                  </a:schemeClr>
                </a:solidFill>
                <a:latin typeface="Times New Roman" panose="02020603050405020304" pitchFamily="18" charset="0"/>
                <a:cs typeface="Times New Roman" panose="02020603050405020304" pitchFamily="18" charset="0"/>
              </a:rPr>
              <a:t>I.</a:t>
            </a:r>
          </a:p>
          <a:p>
            <a:pPr algn="ctr">
              <a:lnSpc>
                <a:spcPct val="150000"/>
              </a:lnSpc>
            </a:pPr>
            <a:r>
              <a:rPr lang="en-US" sz="4000" b="1" dirty="0">
                <a:solidFill>
                  <a:schemeClr val="accent2">
                    <a:lumMod val="50000"/>
                  </a:schemeClr>
                </a:solidFill>
                <a:latin typeface="Times New Roman" panose="02020603050405020304" pitchFamily="18" charset="0"/>
                <a:cs typeface="Times New Roman" panose="02020603050405020304" pitchFamily="18" charset="0"/>
              </a:rPr>
              <a:t>KHÁI NIỆM NHIỆT ĐỘ</a:t>
            </a:r>
          </a:p>
        </p:txBody>
      </p:sp>
    </p:spTree>
    <p:extLst>
      <p:ext uri="{BB962C8B-B14F-4D97-AF65-F5344CB8AC3E}">
        <p14:creationId xmlns:p14="http://schemas.microsoft.com/office/powerpoint/2010/main" val="3837425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grpSp>
        <p:nvGrpSpPr>
          <p:cNvPr id="9" name="Group 8">
            <a:extLst>
              <a:ext uri="{FF2B5EF4-FFF2-40B4-BE49-F238E27FC236}">
                <a16:creationId xmlns:a16="http://schemas.microsoft.com/office/drawing/2014/main" id="{9C5E3AFB-628A-12B9-C946-26836DA9737C}"/>
              </a:ext>
            </a:extLst>
          </p:cNvPr>
          <p:cNvGrpSpPr/>
          <p:nvPr/>
        </p:nvGrpSpPr>
        <p:grpSpPr>
          <a:xfrm>
            <a:off x="546769" y="234944"/>
            <a:ext cx="4120540" cy="620216"/>
            <a:chOff x="812583" y="245577"/>
            <a:chExt cx="4120540" cy="620216"/>
          </a:xfrm>
        </p:grpSpPr>
        <p:pic>
          <p:nvPicPr>
            <p:cNvPr id="7" name="Picture 6">
              <a:extLst>
                <a:ext uri="{FF2B5EF4-FFF2-40B4-BE49-F238E27FC236}">
                  <a16:creationId xmlns:a16="http://schemas.microsoft.com/office/drawing/2014/main" id="{769CC3F6-C0A6-9817-FC5C-F2E542FA030D}"/>
                </a:ext>
              </a:extLst>
            </p:cNvPr>
            <p:cNvPicPr>
              <a:picLocks noChangeAspect="1"/>
            </p:cNvPicPr>
            <p:nvPr/>
          </p:nvPicPr>
          <p:blipFill>
            <a:blip r:embed="rId3"/>
            <a:stretch>
              <a:fillRect/>
            </a:stretch>
          </p:blipFill>
          <p:spPr>
            <a:xfrm>
              <a:off x="812583" y="245577"/>
              <a:ext cx="640719" cy="620216"/>
            </a:xfrm>
            <a:prstGeom prst="rect">
              <a:avLst/>
            </a:prstGeom>
          </p:spPr>
        </p:pic>
        <p:sp>
          <p:nvSpPr>
            <p:cNvPr id="8" name="TextBox 7">
              <a:extLst>
                <a:ext uri="{FF2B5EF4-FFF2-40B4-BE49-F238E27FC236}">
                  <a16:creationId xmlns:a16="http://schemas.microsoft.com/office/drawing/2014/main" id="{CD8079B4-F5D1-84EA-AFC1-8066A78B661F}"/>
                </a:ext>
              </a:extLst>
            </p:cNvPr>
            <p:cNvSpPr txBox="1"/>
            <p:nvPr/>
          </p:nvSpPr>
          <p:spPr>
            <a:xfrm>
              <a:off x="1520072" y="465683"/>
              <a:ext cx="3413051"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Chia </a:t>
              </a:r>
              <a:r>
                <a:rPr lang="en-US" sz="2000" b="1" dirty="0" err="1">
                  <a:latin typeface="Times New Roman" panose="02020603050405020304" pitchFamily="18" charset="0"/>
                  <a:cs typeface="Times New Roman" panose="02020603050405020304" pitchFamily="18" charset="0"/>
                </a:rPr>
                <a:t>lớp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thành</a:t>
              </a:r>
              <a:r>
                <a:rPr lang="en-US" sz="2000" b="1"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nhóm</a:t>
              </a:r>
              <a:endParaRPr lang="en-US" sz="2000" b="1"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9BEEC83D-B024-C0CC-4D5A-50B439D33850}"/>
              </a:ext>
            </a:extLst>
          </p:cNvPr>
          <p:cNvGrpSpPr/>
          <p:nvPr/>
        </p:nvGrpSpPr>
        <p:grpSpPr>
          <a:xfrm>
            <a:off x="479999" y="1223702"/>
            <a:ext cx="3975043" cy="774259"/>
            <a:chOff x="479999" y="1223702"/>
            <a:chExt cx="3975043" cy="774259"/>
          </a:xfrm>
        </p:grpSpPr>
        <p:sp>
          <p:nvSpPr>
            <p:cNvPr id="17" name="Rectangle: Rounded Corners 16">
              <a:extLst>
                <a:ext uri="{FF2B5EF4-FFF2-40B4-BE49-F238E27FC236}">
                  <a16:creationId xmlns:a16="http://schemas.microsoft.com/office/drawing/2014/main" id="{6486AE67-D039-E727-0B28-99C3B4E88F15}"/>
                </a:ext>
              </a:extLst>
            </p:cNvPr>
            <p:cNvSpPr/>
            <p:nvPr/>
          </p:nvSpPr>
          <p:spPr>
            <a:xfrm>
              <a:off x="967563" y="1330843"/>
              <a:ext cx="3487479" cy="559975"/>
            </a:xfrm>
            <a:prstGeom prst="roundRect">
              <a:avLst/>
            </a:prstGeom>
            <a:solidFill>
              <a:srgbClr val="F8961E"/>
            </a:solidFill>
            <a:ln w="19050">
              <a:solidFill>
                <a:schemeClr val="accent5"/>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a:solidFill>
                    <a:schemeClr val="accent4"/>
                  </a:solidFill>
                  <a:latin typeface="Times New Roman" panose="02020603050405020304" pitchFamily="18" charset="0"/>
                  <a:cs typeface="Times New Roman" panose="02020603050405020304" pitchFamily="18" charset="0"/>
                </a:rPr>
                <a:t>   </a:t>
              </a:r>
              <a:r>
                <a:rPr lang="en-US" sz="2000" b="1" dirty="0" err="1">
                  <a:solidFill>
                    <a:schemeClr val="accent4"/>
                  </a:solidFill>
                  <a:latin typeface="Times New Roman" panose="02020603050405020304" pitchFamily="18" charset="0"/>
                  <a:cs typeface="Times New Roman" panose="02020603050405020304" pitchFamily="18" charset="0"/>
                </a:rPr>
                <a:t>Thí</a:t>
              </a:r>
              <a:r>
                <a:rPr lang="en-US" sz="2000" b="1" dirty="0">
                  <a:solidFill>
                    <a:schemeClr val="accent4"/>
                  </a:solidFill>
                  <a:latin typeface="Times New Roman" panose="02020603050405020304" pitchFamily="18" charset="0"/>
                  <a:cs typeface="Times New Roman" panose="02020603050405020304" pitchFamily="18" charset="0"/>
                </a:rPr>
                <a:t> </a:t>
              </a:r>
              <a:r>
                <a:rPr lang="en-US" sz="2000" b="1" dirty="0" err="1">
                  <a:solidFill>
                    <a:schemeClr val="accent4"/>
                  </a:solidFill>
                  <a:latin typeface="Times New Roman" panose="02020603050405020304" pitchFamily="18" charset="0"/>
                  <a:cs typeface="Times New Roman" panose="02020603050405020304" pitchFamily="18" charset="0"/>
                </a:rPr>
                <a:t>nghiệm</a:t>
              </a:r>
              <a:r>
                <a:rPr lang="en-US" sz="2000" b="1" dirty="0">
                  <a:solidFill>
                    <a:schemeClr val="accent4"/>
                  </a:solidFill>
                  <a:latin typeface="Times New Roman" panose="02020603050405020304" pitchFamily="18" charset="0"/>
                  <a:cs typeface="Times New Roman" panose="02020603050405020304" pitchFamily="18" charset="0"/>
                </a:rPr>
                <a:t> (SGK - tr.15)</a:t>
              </a:r>
            </a:p>
          </p:txBody>
        </p:sp>
        <p:pic>
          <p:nvPicPr>
            <p:cNvPr id="13" name="Picture 12">
              <a:extLst>
                <a:ext uri="{FF2B5EF4-FFF2-40B4-BE49-F238E27FC236}">
                  <a16:creationId xmlns:a16="http://schemas.microsoft.com/office/drawing/2014/main" id="{780D69BB-81E5-5601-4719-5B7B9E20EC20}"/>
                </a:ext>
              </a:extLst>
            </p:cNvPr>
            <p:cNvPicPr>
              <a:picLocks noChangeAspect="1"/>
            </p:cNvPicPr>
            <p:nvPr/>
          </p:nvPicPr>
          <p:blipFill>
            <a:blip r:embed="rId4"/>
            <a:stretch>
              <a:fillRect/>
            </a:stretch>
          </p:blipFill>
          <p:spPr>
            <a:xfrm>
              <a:off x="479999" y="1223702"/>
              <a:ext cx="774259" cy="774259"/>
            </a:xfrm>
            <a:prstGeom prst="rect">
              <a:avLst/>
            </a:prstGeom>
          </p:spPr>
        </p:pic>
      </p:grpSp>
      <p:cxnSp>
        <p:nvCxnSpPr>
          <p:cNvPr id="15" name="Straight Arrow Connector 14">
            <a:extLst>
              <a:ext uri="{FF2B5EF4-FFF2-40B4-BE49-F238E27FC236}">
                <a16:creationId xmlns:a16="http://schemas.microsoft.com/office/drawing/2014/main" id="{A34F94B2-FD28-82BA-C38B-84677E4BB3C8}"/>
              </a:ext>
            </a:extLst>
          </p:cNvPr>
          <p:cNvCxnSpPr>
            <a:stCxn id="7" idx="2"/>
            <a:endCxn id="13" idx="0"/>
          </p:cNvCxnSpPr>
          <p:nvPr/>
        </p:nvCxnSpPr>
        <p:spPr>
          <a:xfrm>
            <a:off x="867129" y="855160"/>
            <a:ext cx="0" cy="36854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A45D4B27-03F0-0991-5EC9-6B1C3FCF7AB2}"/>
              </a:ext>
            </a:extLst>
          </p:cNvPr>
          <p:cNvSpPr/>
          <p:nvPr/>
        </p:nvSpPr>
        <p:spPr>
          <a:xfrm>
            <a:off x="546769" y="2291762"/>
            <a:ext cx="1388357" cy="559975"/>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latin typeface="Times New Roman" panose="02020603050405020304" pitchFamily="18" charset="0"/>
                <a:cs typeface="Times New Roman" panose="02020603050405020304" pitchFamily="18" charset="0"/>
              </a:rPr>
              <a:t>Chuẩn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bị</a:t>
            </a:r>
            <a:r>
              <a:rPr lang="en-US" sz="2000" dirty="0">
                <a:solidFill>
                  <a:srgbClr val="000000"/>
                </a:solidFill>
                <a:latin typeface="Times New Roman" panose="02020603050405020304" pitchFamily="18" charset="0"/>
                <a:cs typeface="Times New Roman" panose="02020603050405020304" pitchFamily="18" charset="0"/>
              </a:rPr>
              <a:t>:</a:t>
            </a:r>
          </a:p>
        </p:txBody>
      </p:sp>
      <p:grpSp>
        <p:nvGrpSpPr>
          <p:cNvPr id="29" name="Group 28">
            <a:extLst>
              <a:ext uri="{FF2B5EF4-FFF2-40B4-BE49-F238E27FC236}">
                <a16:creationId xmlns:a16="http://schemas.microsoft.com/office/drawing/2014/main" id="{82DA4B2A-D895-CECF-291A-0FC0CCF72EF7}"/>
              </a:ext>
            </a:extLst>
          </p:cNvPr>
          <p:cNvGrpSpPr/>
          <p:nvPr/>
        </p:nvGrpSpPr>
        <p:grpSpPr>
          <a:xfrm>
            <a:off x="116765" y="3145538"/>
            <a:ext cx="2977116" cy="1925987"/>
            <a:chOff x="116765" y="3145538"/>
            <a:chExt cx="2977116" cy="1925987"/>
          </a:xfrm>
        </p:grpSpPr>
        <p:sp>
          <p:nvSpPr>
            <p:cNvPr id="19" name="Flowchart: Magnetic Disk 18">
              <a:extLst>
                <a:ext uri="{FF2B5EF4-FFF2-40B4-BE49-F238E27FC236}">
                  <a16:creationId xmlns:a16="http://schemas.microsoft.com/office/drawing/2014/main" id="{66C2CE86-2D62-F9FD-BA32-B5D73C2BEB41}"/>
                </a:ext>
              </a:extLst>
            </p:cNvPr>
            <p:cNvSpPr/>
            <p:nvPr/>
          </p:nvSpPr>
          <p:spPr>
            <a:xfrm>
              <a:off x="1206410" y="3145538"/>
              <a:ext cx="797826" cy="1053953"/>
            </a:xfrm>
            <a:prstGeom prst="flowChartMagneticDisk">
              <a:avLst/>
            </a:prstGeom>
            <a:solidFill>
              <a:schemeClr val="tx1">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E011E92D-0482-5684-330A-9365ED9867B3}"/>
                    </a:ext>
                  </a:extLst>
                </p:cNvPr>
                <p:cNvSpPr txBox="1"/>
                <p:nvPr/>
              </p:nvSpPr>
              <p:spPr>
                <a:xfrm>
                  <a:off x="116765" y="4199491"/>
                  <a:ext cx="2977116" cy="872034"/>
                </a:xfrm>
                <a:prstGeom prst="rect">
                  <a:avLst/>
                </a:prstGeom>
                <a:noFill/>
              </p:spPr>
              <p:txBody>
                <a:bodyPr wrap="square" rtlCol="0">
                  <a:spAutoFit/>
                </a:bodyPr>
                <a:lstStyle/>
                <a:p>
                  <a:pPr algn="ctr">
                    <a:lnSpc>
                      <a:spcPct val="150000"/>
                    </a:lnSpc>
                  </a:pPr>
                  <a:r>
                    <a:rPr lang="en-US" sz="1800" dirty="0" err="1">
                      <a:latin typeface="Times New Roman" panose="02020603050405020304" pitchFamily="18" charset="0"/>
                      <a:cs typeface="Times New Roman" panose="02020603050405020304" pitchFamily="18" charset="0"/>
                    </a:rPr>
                    <a:t>Cốc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nhôm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đựng</a:t>
                  </a:r>
                  <a:r>
                    <a:rPr lang="en-US" sz="1800" dirty="0">
                      <a:latin typeface="Times New Roman" panose="02020603050405020304" pitchFamily="18" charset="0"/>
                      <a:cs typeface="Times New Roman" panose="02020603050405020304" pitchFamily="18" charset="0"/>
                    </a:rPr>
                    <a:t> 200 mL </a:t>
                  </a: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nhiệt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a:t>
                  </a:r>
                  <a:r>
                    <a:rPr lang="en-US" sz="1800" dirty="0">
                      <a:latin typeface="Times New Roman" panose="02020603050405020304" pitchFamily="18" charset="0"/>
                      <a:cs typeface="Times New Roman" panose="02020603050405020304" pitchFamily="18"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latin typeface="Times New Roman" panose="02020603050405020304" pitchFamily="18" charset="0"/>
                      <a:cs typeface="Times New Roman" panose="02020603050405020304" pitchFamily="18" charset="0"/>
                    </a:rPr>
                    <a:t> 30</a:t>
                  </a:r>
                  <a:r>
                    <a:rPr lang="en-US" sz="1800" baseline="30000" dirty="0">
                      <a:latin typeface="Times New Roman" panose="02020603050405020304" pitchFamily="18" charset="0"/>
                      <a:cs typeface="Times New Roman" panose="02020603050405020304" pitchFamily="18" charset="0"/>
                    </a:rPr>
                    <a:t>o</a:t>
                  </a:r>
                  <a:r>
                    <a:rPr lang="en-US" sz="1800" dirty="0">
                      <a:latin typeface="Times New Roman" panose="02020603050405020304" pitchFamily="18" charset="0"/>
                      <a:cs typeface="Times New Roman" panose="02020603050405020304" pitchFamily="18" charset="0"/>
                    </a:rPr>
                    <a:t>C</a:t>
                  </a:r>
                </a:p>
              </p:txBody>
            </p:sp>
          </mc:Choice>
          <mc:Fallback>
            <p:sp>
              <p:nvSpPr>
                <p:cNvPr id="24" name="TextBox 23">
                  <a:extLst>
                    <a:ext uri="{FF2B5EF4-FFF2-40B4-BE49-F238E27FC236}">
                      <a16:creationId xmlns:a16="http://schemas.microsoft.com/office/drawing/2014/main" id="{E011E92D-0482-5684-330A-9365ED9867B3}"/>
                    </a:ext>
                  </a:extLst>
                </p:cNvPr>
                <p:cNvSpPr txBox="1">
                  <a:spLocks noRot="1" noChangeAspect="1" noMove="1" noResize="1" noEditPoints="1" noAdjustHandles="1" noChangeArrowheads="1" noChangeShapeType="1" noTextEdit="1"/>
                </p:cNvSpPr>
                <p:nvPr/>
              </p:nvSpPr>
              <p:spPr>
                <a:xfrm>
                  <a:off x="116765" y="4199491"/>
                  <a:ext cx="2977116" cy="872034"/>
                </a:xfrm>
                <a:prstGeom prst="rect">
                  <a:avLst/>
                </a:prstGeom>
                <a:blipFill>
                  <a:blip r:embed="rId5"/>
                  <a:stretch>
                    <a:fillRect l="-1227" r="-1227" b="-10490"/>
                  </a:stretch>
                </a:blipFill>
              </p:spPr>
              <p:txBody>
                <a:bodyPr/>
                <a:lstStyle/>
                <a:p>
                  <a:r>
                    <a:rPr lang="en-US">
                      <a:noFill/>
                    </a:rPr>
                    <a:t> </a:t>
                  </a:r>
                </a:p>
              </p:txBody>
            </p:sp>
          </mc:Fallback>
        </mc:AlternateContent>
      </p:grpSp>
      <p:grpSp>
        <p:nvGrpSpPr>
          <p:cNvPr id="30" name="Group 29">
            <a:extLst>
              <a:ext uri="{FF2B5EF4-FFF2-40B4-BE49-F238E27FC236}">
                <a16:creationId xmlns:a16="http://schemas.microsoft.com/office/drawing/2014/main" id="{84E053B0-8710-1A35-92F4-822B81A97CFB}"/>
              </a:ext>
            </a:extLst>
          </p:cNvPr>
          <p:cNvGrpSpPr/>
          <p:nvPr/>
        </p:nvGrpSpPr>
        <p:grpSpPr>
          <a:xfrm>
            <a:off x="3179133" y="2851368"/>
            <a:ext cx="3381154" cy="2220157"/>
            <a:chOff x="3179133" y="2851368"/>
            <a:chExt cx="3381154" cy="2220157"/>
          </a:xfrm>
        </p:grpSpPr>
        <p:sp>
          <p:nvSpPr>
            <p:cNvPr id="20" name="Flowchart: Magnetic Disk 19">
              <a:extLst>
                <a:ext uri="{FF2B5EF4-FFF2-40B4-BE49-F238E27FC236}">
                  <a16:creationId xmlns:a16="http://schemas.microsoft.com/office/drawing/2014/main" id="{A51C9D77-2508-32DE-A324-12FB6004D3CD}"/>
                </a:ext>
              </a:extLst>
            </p:cNvPr>
            <p:cNvSpPr/>
            <p:nvPr/>
          </p:nvSpPr>
          <p:spPr>
            <a:xfrm>
              <a:off x="4327450" y="2851368"/>
              <a:ext cx="1084521" cy="1348123"/>
            </a:xfrm>
            <a:prstGeom prst="flowChartMagneticDisk">
              <a:avLst/>
            </a:prstGeom>
            <a:solidFill>
              <a:srgbClr val="577590"/>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2484607F-D3AD-F440-5CE5-32E47B854E31}"/>
                    </a:ext>
                  </a:extLst>
                </p:cNvPr>
                <p:cNvSpPr txBox="1"/>
                <p:nvPr/>
              </p:nvSpPr>
              <p:spPr>
                <a:xfrm>
                  <a:off x="3179133" y="4199491"/>
                  <a:ext cx="3381154" cy="872034"/>
                </a:xfrm>
                <a:prstGeom prst="rect">
                  <a:avLst/>
                </a:prstGeom>
                <a:noFill/>
              </p:spPr>
              <p:txBody>
                <a:bodyPr wrap="square" rtlCol="0">
                  <a:spAutoFit/>
                </a:bodyPr>
                <a:lstStyle/>
                <a:p>
                  <a:pPr algn="ctr">
                    <a:lnSpc>
                      <a:spcPct val="150000"/>
                    </a:lnSpc>
                  </a:pPr>
                  <a:r>
                    <a:rPr lang="en-US" sz="1800" dirty="0">
                      <a:latin typeface="Times New Roman" panose="02020603050405020304" pitchFamily="18" charset="0"/>
                      <a:cs typeface="Times New Roman" panose="02020603050405020304" pitchFamily="18" charset="0"/>
                    </a:rPr>
                    <a:t>Bình </a:t>
                  </a:r>
                  <a:r>
                    <a:rPr lang="en-US" sz="1800" dirty="0" err="1">
                      <a:latin typeface="Times New Roman" panose="02020603050405020304" pitchFamily="18" charset="0"/>
                      <a:cs typeface="Times New Roman" panose="02020603050405020304" pitchFamily="18" charset="0"/>
                    </a:rPr>
                    <a:t>cách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đựng</a:t>
                  </a:r>
                  <a:r>
                    <a:rPr lang="en-US" sz="1800" dirty="0">
                      <a:latin typeface="Times New Roman" panose="02020603050405020304" pitchFamily="18" charset="0"/>
                      <a:cs typeface="Times New Roman" panose="02020603050405020304" pitchFamily="18" charset="0"/>
                    </a:rPr>
                    <a:t> 500 mL </a:t>
                  </a: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nhiệt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a:t>
                  </a:r>
                  <a:r>
                    <a:rPr lang="en-US" sz="1800" dirty="0">
                      <a:latin typeface="Times New Roman" panose="02020603050405020304" pitchFamily="18" charset="0"/>
                      <a:cs typeface="Times New Roman" panose="02020603050405020304" pitchFamily="18"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latin typeface="Times New Roman" panose="02020603050405020304" pitchFamily="18" charset="0"/>
                      <a:cs typeface="Times New Roman" panose="02020603050405020304" pitchFamily="18" charset="0"/>
                    </a:rPr>
                    <a:t> 60</a:t>
                  </a:r>
                  <a:r>
                    <a:rPr lang="en-US" sz="1800" baseline="30000" dirty="0">
                      <a:latin typeface="Times New Roman" panose="02020603050405020304" pitchFamily="18" charset="0"/>
                      <a:cs typeface="Times New Roman" panose="02020603050405020304" pitchFamily="18" charset="0"/>
                    </a:rPr>
                    <a:t>o</a:t>
                  </a:r>
                  <a:r>
                    <a:rPr lang="en-US" sz="1800" dirty="0">
                      <a:latin typeface="Times New Roman" panose="02020603050405020304" pitchFamily="18" charset="0"/>
                      <a:cs typeface="Times New Roman" panose="02020603050405020304" pitchFamily="18" charset="0"/>
                    </a:rPr>
                    <a:t>C </a:t>
                  </a:r>
                </a:p>
              </p:txBody>
            </p:sp>
          </mc:Choice>
          <mc:Fallback>
            <p:sp>
              <p:nvSpPr>
                <p:cNvPr id="25" name="TextBox 24">
                  <a:extLst>
                    <a:ext uri="{FF2B5EF4-FFF2-40B4-BE49-F238E27FC236}">
                      <a16:creationId xmlns:a16="http://schemas.microsoft.com/office/drawing/2014/main" id="{2484607F-D3AD-F440-5CE5-32E47B854E31}"/>
                    </a:ext>
                  </a:extLst>
                </p:cNvPr>
                <p:cNvSpPr txBox="1">
                  <a:spLocks noRot="1" noChangeAspect="1" noMove="1" noResize="1" noEditPoints="1" noAdjustHandles="1" noChangeArrowheads="1" noChangeShapeType="1" noTextEdit="1"/>
                </p:cNvSpPr>
                <p:nvPr/>
              </p:nvSpPr>
              <p:spPr>
                <a:xfrm>
                  <a:off x="3179133" y="4199491"/>
                  <a:ext cx="3381154" cy="872034"/>
                </a:xfrm>
                <a:prstGeom prst="rect">
                  <a:avLst/>
                </a:prstGeom>
                <a:blipFill>
                  <a:blip r:embed="rId6"/>
                  <a:stretch>
                    <a:fillRect b="-10490"/>
                  </a:stretch>
                </a:blipFill>
              </p:spPr>
              <p:txBody>
                <a:bodyPr/>
                <a:lstStyle/>
                <a:p>
                  <a:r>
                    <a:rPr lang="en-US">
                      <a:noFill/>
                    </a:rPr>
                    <a:t> </a:t>
                  </a:r>
                </a:p>
              </p:txBody>
            </p:sp>
          </mc:Fallback>
        </mc:AlternateContent>
      </p:grpSp>
      <p:grpSp>
        <p:nvGrpSpPr>
          <p:cNvPr id="27" name="Group 26">
            <a:extLst>
              <a:ext uri="{FF2B5EF4-FFF2-40B4-BE49-F238E27FC236}">
                <a16:creationId xmlns:a16="http://schemas.microsoft.com/office/drawing/2014/main" id="{9EC3FAD6-E7AC-1A3B-816A-9518AC899B78}"/>
              </a:ext>
            </a:extLst>
          </p:cNvPr>
          <p:cNvGrpSpPr/>
          <p:nvPr/>
        </p:nvGrpSpPr>
        <p:grpSpPr>
          <a:xfrm>
            <a:off x="6933850" y="2443581"/>
            <a:ext cx="1740889" cy="2340035"/>
            <a:chOff x="6933850" y="2443581"/>
            <a:chExt cx="1740889" cy="2340035"/>
          </a:xfrm>
        </p:grpSpPr>
        <p:pic>
          <p:nvPicPr>
            <p:cNvPr id="22" name="Picture 21">
              <a:extLst>
                <a:ext uri="{FF2B5EF4-FFF2-40B4-BE49-F238E27FC236}">
                  <a16:creationId xmlns:a16="http://schemas.microsoft.com/office/drawing/2014/main" id="{D1284E6D-A599-82D3-C35F-D191C636E61F}"/>
                </a:ext>
              </a:extLst>
            </p:cNvPr>
            <p:cNvPicPr>
              <a:picLocks noChangeAspect="1"/>
            </p:cNvPicPr>
            <p:nvPr/>
          </p:nvPicPr>
          <p:blipFill>
            <a:blip r:embed="rId7"/>
            <a:stretch>
              <a:fillRect/>
            </a:stretch>
          </p:blipFill>
          <p:spPr>
            <a:xfrm>
              <a:off x="7129517" y="2443582"/>
              <a:ext cx="504661" cy="1755909"/>
            </a:xfrm>
            <a:prstGeom prst="rect">
              <a:avLst/>
            </a:prstGeom>
          </p:spPr>
        </p:pic>
        <p:pic>
          <p:nvPicPr>
            <p:cNvPr id="23" name="Picture 22">
              <a:extLst>
                <a:ext uri="{FF2B5EF4-FFF2-40B4-BE49-F238E27FC236}">
                  <a16:creationId xmlns:a16="http://schemas.microsoft.com/office/drawing/2014/main" id="{54C60130-BFF5-3EA7-9916-893B5328D743}"/>
                </a:ext>
              </a:extLst>
            </p:cNvPr>
            <p:cNvPicPr>
              <a:picLocks noChangeAspect="1"/>
            </p:cNvPicPr>
            <p:nvPr/>
          </p:nvPicPr>
          <p:blipFill>
            <a:blip r:embed="rId7"/>
            <a:stretch>
              <a:fillRect/>
            </a:stretch>
          </p:blipFill>
          <p:spPr>
            <a:xfrm>
              <a:off x="7937589" y="2443581"/>
              <a:ext cx="504661" cy="1755909"/>
            </a:xfrm>
            <a:prstGeom prst="rect">
              <a:avLst/>
            </a:prstGeom>
          </p:spPr>
        </p:pic>
        <p:sp>
          <p:nvSpPr>
            <p:cNvPr id="26" name="TextBox 25">
              <a:extLst>
                <a:ext uri="{FF2B5EF4-FFF2-40B4-BE49-F238E27FC236}">
                  <a16:creationId xmlns:a16="http://schemas.microsoft.com/office/drawing/2014/main" id="{4BEC480D-961B-203F-DBE0-86DB932FB4A1}"/>
                </a:ext>
              </a:extLst>
            </p:cNvPr>
            <p:cNvSpPr txBox="1"/>
            <p:nvPr/>
          </p:nvSpPr>
          <p:spPr>
            <a:xfrm>
              <a:off x="6933850" y="4327081"/>
              <a:ext cx="1740889" cy="456535"/>
            </a:xfrm>
            <a:prstGeom prst="rect">
              <a:avLst/>
            </a:prstGeom>
            <a:noFill/>
          </p:spPr>
          <p:txBody>
            <a:bodyPr wrap="square" rtlCol="0">
              <a:spAutoFit/>
            </a:bodyPr>
            <a:lstStyle/>
            <a:p>
              <a:pPr algn="ctr">
                <a:lnSpc>
                  <a:spcPct val="150000"/>
                </a:lnSpc>
              </a:pPr>
              <a:r>
                <a:rPr lang="en-US" sz="1800" dirty="0"/>
                <a:t>Hai </a:t>
              </a:r>
              <a:r>
                <a:rPr lang="en-US" sz="1800" dirty="0" err="1">
                  <a:latin typeface="Times New Roman" panose="02020603050405020304" pitchFamily="18" charset="0"/>
                  <a:cs typeface="Times New Roman" panose="02020603050405020304" pitchFamily="18" charset="0"/>
                </a:rPr>
                <a:t>nhiệt</a:t>
              </a:r>
              <a:r>
                <a:rPr lang="en-US" sz="1800" dirty="0"/>
                <a:t> </a:t>
              </a:r>
              <a:r>
                <a:rPr lang="en-US" sz="1800" dirty="0" err="1"/>
                <a:t>kế</a:t>
              </a:r>
              <a:endParaRPr lang="en-US" sz="1800" dirty="0"/>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276941C-B01F-EF38-3232-1113AEC1FAC3}"/>
              </a:ext>
            </a:extLst>
          </p:cNvPr>
          <p:cNvSpPr/>
          <p:nvPr/>
        </p:nvSpPr>
        <p:spPr>
          <a:xfrm>
            <a:off x="532484" y="409799"/>
            <a:ext cx="1558478" cy="559975"/>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latin typeface="Times New Roman" panose="02020603050405020304" pitchFamily="18" charset="0"/>
                <a:cs typeface="Times New Roman" panose="02020603050405020304" pitchFamily="18" charset="0"/>
              </a:rPr>
              <a:t>Tiến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hành</a:t>
            </a:r>
            <a:r>
              <a:rPr lang="en-US" sz="2000" dirty="0">
                <a:solidFill>
                  <a:srgbClr val="00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B1117D1-027B-E9AA-AC9D-6CEEC1E04382}"/>
              </a:ext>
            </a:extLst>
          </p:cNvPr>
          <p:cNvSpPr txBox="1"/>
          <p:nvPr/>
        </p:nvSpPr>
        <p:spPr>
          <a:xfrm>
            <a:off x="532484" y="1091801"/>
            <a:ext cx="8164094" cy="95866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dirty="0" err="1">
                <a:latin typeface="Times New Roman" panose="02020603050405020304" pitchFamily="18" charset="0"/>
                <a:cs typeface="Times New Roman" panose="02020603050405020304" pitchFamily="18" charset="0"/>
              </a:rPr>
              <a:t>Đặt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nhôm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nhôm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3.1).</a:t>
            </a:r>
          </a:p>
        </p:txBody>
      </p:sp>
      <p:pic>
        <p:nvPicPr>
          <p:cNvPr id="5" name="Picture 4">
            <a:extLst>
              <a:ext uri="{FF2B5EF4-FFF2-40B4-BE49-F238E27FC236}">
                <a16:creationId xmlns:a16="http://schemas.microsoft.com/office/drawing/2014/main" id="{B5369D0C-CEA6-3E95-8BD1-C12323497F39}"/>
              </a:ext>
            </a:extLst>
          </p:cNvPr>
          <p:cNvPicPr>
            <a:picLocks noChangeAspect="1"/>
          </p:cNvPicPr>
          <p:nvPr/>
        </p:nvPicPr>
        <p:blipFill>
          <a:blip r:embed="rId3"/>
          <a:stretch>
            <a:fillRect/>
          </a:stretch>
        </p:blipFill>
        <p:spPr>
          <a:xfrm>
            <a:off x="1322740" y="2197106"/>
            <a:ext cx="6770886" cy="2946394"/>
          </a:xfrm>
          <a:prstGeom prst="rect">
            <a:avLst/>
          </a:prstGeom>
        </p:spPr>
      </p:pic>
    </p:spTree>
    <p:extLst>
      <p:ext uri="{BB962C8B-B14F-4D97-AF65-F5344CB8AC3E}">
        <p14:creationId xmlns:p14="http://schemas.microsoft.com/office/powerpoint/2010/main" val="374965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6E3C2AC-D84E-9430-2689-CF461F4C6646}"/>
              </a:ext>
            </a:extLst>
          </p:cNvPr>
          <p:cNvGrpSpPr/>
          <p:nvPr/>
        </p:nvGrpSpPr>
        <p:grpSpPr>
          <a:xfrm>
            <a:off x="600681" y="190050"/>
            <a:ext cx="5333490" cy="756247"/>
            <a:chOff x="600681" y="190050"/>
            <a:chExt cx="5333490" cy="756247"/>
          </a:xfrm>
        </p:grpSpPr>
        <p:pic>
          <p:nvPicPr>
            <p:cNvPr id="12" name="Picture 11">
              <a:extLst>
                <a:ext uri="{FF2B5EF4-FFF2-40B4-BE49-F238E27FC236}">
                  <a16:creationId xmlns:a16="http://schemas.microsoft.com/office/drawing/2014/main" id="{1ECB368E-AD44-8035-90B2-98BF7CCB013D}"/>
                </a:ext>
              </a:extLst>
            </p:cNvPr>
            <p:cNvPicPr>
              <a:picLocks noChangeAspect="1"/>
            </p:cNvPicPr>
            <p:nvPr/>
          </p:nvPicPr>
          <p:blipFill>
            <a:blip r:embed="rId2"/>
            <a:stretch>
              <a:fillRect/>
            </a:stretch>
          </p:blipFill>
          <p:spPr>
            <a:xfrm>
              <a:off x="600681" y="190050"/>
              <a:ext cx="580736" cy="756247"/>
            </a:xfrm>
            <a:prstGeom prst="rect">
              <a:avLst/>
            </a:prstGeom>
          </p:spPr>
        </p:pic>
        <p:sp>
          <p:nvSpPr>
            <p:cNvPr id="13" name="TextBox 12">
              <a:extLst>
                <a:ext uri="{FF2B5EF4-FFF2-40B4-BE49-F238E27FC236}">
                  <a16:creationId xmlns:a16="http://schemas.microsoft.com/office/drawing/2014/main" id="{F2299F7E-1153-A9AF-2CFA-7C0DD22DFB7E}"/>
                </a:ext>
              </a:extLst>
            </p:cNvPr>
            <p:cNvSpPr txBox="1"/>
            <p:nvPr/>
          </p:nvSpPr>
          <p:spPr>
            <a:xfrm>
              <a:off x="1181417" y="478465"/>
              <a:ext cx="4752754" cy="400110"/>
            </a:xfrm>
            <a:prstGeom prst="rect">
              <a:avLst/>
            </a:prstGeom>
            <a:noFill/>
          </p:spPr>
          <p:txBody>
            <a:bodyPr wrap="square" rtlCol="0">
              <a:spAutoFit/>
            </a:bodyPr>
            <a:lstStyle/>
            <a:p>
              <a:r>
                <a:rPr lang="en-US" sz="2000" i="1" dirty="0" err="1">
                  <a:latin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nhóm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hoàn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phiếu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endParaRPr lang="en-US" sz="2000" i="1" dirty="0">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9049A307-3F4E-0AB1-8E16-C2F995D2DEF7}"/>
              </a:ext>
            </a:extLst>
          </p:cNvPr>
          <p:cNvGrpSpPr/>
          <p:nvPr/>
        </p:nvGrpSpPr>
        <p:grpSpPr>
          <a:xfrm>
            <a:off x="478465" y="1234712"/>
            <a:ext cx="8123275" cy="3908788"/>
            <a:chOff x="478465" y="1234712"/>
            <a:chExt cx="8123275" cy="3908788"/>
          </a:xfrm>
        </p:grpSpPr>
        <p:sp>
          <p:nvSpPr>
            <p:cNvPr id="15" name="Rectangle 14">
              <a:extLst>
                <a:ext uri="{FF2B5EF4-FFF2-40B4-BE49-F238E27FC236}">
                  <a16:creationId xmlns:a16="http://schemas.microsoft.com/office/drawing/2014/main" id="{81B9FF87-8008-36A0-0D4B-FC705A10987F}"/>
                </a:ext>
              </a:extLst>
            </p:cNvPr>
            <p:cNvSpPr/>
            <p:nvPr/>
          </p:nvSpPr>
          <p:spPr>
            <a:xfrm>
              <a:off x="478465" y="1234712"/>
              <a:ext cx="8123275" cy="3908788"/>
            </a:xfrm>
            <a:prstGeom prst="rect">
              <a:avLst/>
            </a:prstGeom>
            <a:solidFill>
              <a:schemeClr val="accent4"/>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46D9988-C30F-7E27-4002-3C1DB2556BDE}"/>
                </a:ext>
              </a:extLst>
            </p:cNvPr>
            <p:cNvSpPr txBox="1"/>
            <p:nvPr/>
          </p:nvSpPr>
          <p:spPr>
            <a:xfrm>
              <a:off x="2921265" y="1424763"/>
              <a:ext cx="3296093" cy="457200"/>
            </a:xfrm>
            <a:prstGeom prst="rect">
              <a:avLst/>
            </a:prstGeom>
            <a:noFill/>
          </p:spPr>
          <p:txBody>
            <a:bodyPr wrap="square" rtlCol="0">
              <a:spAutoFit/>
            </a:bodyPr>
            <a:lstStyle/>
            <a:p>
              <a:pPr algn="ctr"/>
              <a:r>
                <a:rPr lang="en-US" sz="2400" b="1" dirty="0">
                  <a:solidFill>
                    <a:schemeClr val="accent3"/>
                  </a:solidFill>
                  <a:latin typeface="Times New Roman" panose="02020603050405020304" pitchFamily="18" charset="0"/>
                  <a:cs typeface="Times New Roman" panose="02020603050405020304" pitchFamily="18" charset="0"/>
                </a:rPr>
                <a:t>PHIẾU HỌC TẬP</a:t>
              </a:r>
            </a:p>
          </p:txBody>
        </p:sp>
        <p:sp>
          <p:nvSpPr>
            <p:cNvPr id="18" name="TextBox 17">
              <a:extLst>
                <a:ext uri="{FF2B5EF4-FFF2-40B4-BE49-F238E27FC236}">
                  <a16:creationId xmlns:a16="http://schemas.microsoft.com/office/drawing/2014/main" id="{41093412-2C2A-ECC0-D3F2-88BFA67A5176}"/>
                </a:ext>
              </a:extLst>
            </p:cNvPr>
            <p:cNvSpPr txBox="1"/>
            <p:nvPr/>
          </p:nvSpPr>
          <p:spPr>
            <a:xfrm>
              <a:off x="598020" y="1976321"/>
              <a:ext cx="7942582" cy="2841804"/>
            </a:xfrm>
            <a:prstGeom prst="rect">
              <a:avLst/>
            </a:prstGeom>
            <a:noFill/>
          </p:spPr>
          <p:txBody>
            <a:bodyPr wrap="square" anchor="ctr">
              <a:spAutoFit/>
            </a:bodyPr>
            <a:lstStyle/>
            <a:p>
              <a:pPr marL="0" marR="0" algn="just">
                <a:lnSpc>
                  <a:spcPct val="150000"/>
                </a:lnSpc>
                <a:spcBef>
                  <a:spcPts val="0"/>
                </a:spcBef>
                <a:spcAft>
                  <a:spcPts val="800"/>
                </a:spcAft>
              </a:pPr>
              <a:r>
                <a:rPr lang="en-US" sz="1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b="1" dirty="0" err="1">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solidFill>
                    <a:schemeClr val="accent3"/>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800"/>
                </a:spcAft>
                <a:buFont typeface="+mj-lt"/>
                <a:buAutoNum type="alphaLcParen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dừng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grpSp>
      <p:pic>
        <p:nvPicPr>
          <p:cNvPr id="20" name="Picture 19">
            <a:extLst>
              <a:ext uri="{FF2B5EF4-FFF2-40B4-BE49-F238E27FC236}">
                <a16:creationId xmlns:a16="http://schemas.microsoft.com/office/drawing/2014/main" id="{682637AF-07DE-1AA9-CF73-E04A299D47E2}"/>
              </a:ext>
            </a:extLst>
          </p:cNvPr>
          <p:cNvPicPr>
            <a:picLocks noChangeAspect="1"/>
          </p:cNvPicPr>
          <p:nvPr/>
        </p:nvPicPr>
        <p:blipFill>
          <a:blip r:embed="rId3"/>
          <a:stretch>
            <a:fillRect/>
          </a:stretch>
        </p:blipFill>
        <p:spPr>
          <a:xfrm>
            <a:off x="8282764" y="429968"/>
            <a:ext cx="709742" cy="1207995"/>
          </a:xfrm>
          <a:prstGeom prst="rect">
            <a:avLst/>
          </a:prstGeom>
        </p:spPr>
      </p:pic>
    </p:spTree>
    <p:extLst>
      <p:ext uri="{BB962C8B-B14F-4D97-AF65-F5344CB8AC3E}">
        <p14:creationId xmlns:p14="http://schemas.microsoft.com/office/powerpoint/2010/main" val="219144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pic>
        <p:nvPicPr>
          <p:cNvPr id="2" name="Picture 1">
            <a:extLst>
              <a:ext uri="{FF2B5EF4-FFF2-40B4-BE49-F238E27FC236}">
                <a16:creationId xmlns:a16="http://schemas.microsoft.com/office/drawing/2014/main" id="{6C73025C-B045-37A3-A18D-B0B52A15B422}"/>
              </a:ext>
            </a:extLst>
          </p:cNvPr>
          <p:cNvPicPr>
            <a:picLocks noChangeAspect="1"/>
          </p:cNvPicPr>
          <p:nvPr/>
        </p:nvPicPr>
        <p:blipFill rotWithShape="1">
          <a:blip r:embed="rId3"/>
          <a:srcRect l="43250" r="865" b="16444"/>
          <a:stretch/>
        </p:blipFill>
        <p:spPr>
          <a:xfrm>
            <a:off x="2434831" y="441868"/>
            <a:ext cx="4030045" cy="2625005"/>
          </a:xfrm>
          <a:prstGeom prst="rect">
            <a:avLst/>
          </a:prstGeom>
        </p:spPr>
      </p:pic>
      <p:grpSp>
        <p:nvGrpSpPr>
          <p:cNvPr id="3" name="Group 9">
            <a:extLst>
              <a:ext uri="{FF2B5EF4-FFF2-40B4-BE49-F238E27FC236}">
                <a16:creationId xmlns:a16="http://schemas.microsoft.com/office/drawing/2014/main" id="{6655B5D3-67A3-7818-167F-B02ACD782E60}"/>
              </a:ext>
            </a:extLst>
          </p:cNvPr>
          <p:cNvGrpSpPr/>
          <p:nvPr/>
        </p:nvGrpSpPr>
        <p:grpSpPr>
          <a:xfrm>
            <a:off x="291224" y="266261"/>
            <a:ext cx="1706291" cy="1349887"/>
            <a:chOff x="-6" y="2"/>
            <a:chExt cx="4261219" cy="3371152"/>
          </a:xfrm>
        </p:grpSpPr>
        <p:sp>
          <p:nvSpPr>
            <p:cNvPr id="4" name="Freeform 10">
              <a:extLst>
                <a:ext uri="{FF2B5EF4-FFF2-40B4-BE49-F238E27FC236}">
                  <a16:creationId xmlns:a16="http://schemas.microsoft.com/office/drawing/2014/main" id="{C9741641-EA44-821D-6A42-270B1DB47E58}"/>
                </a:ext>
              </a:extLst>
            </p:cNvPr>
            <p:cNvSpPr/>
            <p:nvPr/>
          </p:nvSpPr>
          <p:spPr>
            <a:xfrm flipH="1">
              <a:off x="-6" y="2"/>
              <a:ext cx="4261219" cy="3371152"/>
            </a:xfrm>
            <a:custGeom>
              <a:avLst/>
              <a:gdLst/>
              <a:ahLst/>
              <a:cxnLst/>
              <a:rect l="l" t="t" r="r" b="b"/>
              <a:pathLst>
                <a:path w="6216768" h="4911247">
                  <a:moveTo>
                    <a:pt x="6216768" y="0"/>
                  </a:moveTo>
                  <a:lnTo>
                    <a:pt x="0" y="0"/>
                  </a:lnTo>
                  <a:lnTo>
                    <a:pt x="0" y="4911247"/>
                  </a:lnTo>
                  <a:lnTo>
                    <a:pt x="6216768" y="4911247"/>
                  </a:lnTo>
                  <a:lnTo>
                    <a:pt x="621676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11">
              <a:extLst>
                <a:ext uri="{FF2B5EF4-FFF2-40B4-BE49-F238E27FC236}">
                  <a16:creationId xmlns:a16="http://schemas.microsoft.com/office/drawing/2014/main" id="{576C79E7-2ACD-D36E-9E24-A2583522C12F}"/>
                </a:ext>
              </a:extLst>
            </p:cNvPr>
            <p:cNvSpPr txBox="1"/>
            <p:nvPr/>
          </p:nvSpPr>
          <p:spPr>
            <a:xfrm>
              <a:off x="746936" y="1089547"/>
              <a:ext cx="2767337" cy="768629"/>
            </a:xfrm>
            <a:prstGeom prst="rect">
              <a:avLst/>
            </a:prstGeom>
          </p:spPr>
          <p:txBody>
            <a:bodyPr wrap="square" lIns="0" tIns="0" rIns="0" bIns="0" rtlCol="0" anchor="t">
              <a:spAutoFit/>
            </a:bodyPr>
            <a:lstStyle/>
            <a:p>
              <a:pPr algn="ctr">
                <a:spcBef>
                  <a:spcPct val="0"/>
                </a:spcBef>
                <a:buClrTx/>
                <a:buFontTx/>
                <a:buNone/>
              </a:pPr>
              <a:r>
                <a:rPr lang="en-US" sz="2000" b="1" kern="1200" dirty="0" err="1">
                  <a:solidFill>
                    <a:schemeClr val="accent5"/>
                  </a:solidFill>
                  <a:latin typeface="Arial" panose="020B0604020202020204" pitchFamily="34" charset="0"/>
                  <a:ea typeface="+mn-ea"/>
                  <a:cs typeface="Arial" panose="020B0604020202020204" pitchFamily="34" charset="0"/>
                </a:rPr>
                <a:t>Câu</a:t>
              </a:r>
              <a:r>
                <a:rPr lang="en-US" sz="2000" b="1" kern="1200" dirty="0">
                  <a:solidFill>
                    <a:schemeClr val="accent5"/>
                  </a:solidFill>
                  <a:latin typeface="Arial" panose="020B0604020202020204" pitchFamily="34" charset="0"/>
                  <a:ea typeface="+mn-ea"/>
                  <a:cs typeface="Arial" panose="020B0604020202020204" pitchFamily="34" charset="0"/>
                </a:rPr>
                <a:t> 1:</a:t>
              </a:r>
            </a:p>
          </p:txBody>
        </p:sp>
      </p:grpSp>
      <p:sp>
        <p:nvSpPr>
          <p:cNvPr id="6" name="Speech Bubble: Rectangle with Corners Rounded 5">
            <a:extLst>
              <a:ext uri="{FF2B5EF4-FFF2-40B4-BE49-F238E27FC236}">
                <a16:creationId xmlns:a16="http://schemas.microsoft.com/office/drawing/2014/main" id="{CB484A9D-25F8-70C5-3F47-A4F3FCF4B414}"/>
              </a:ext>
            </a:extLst>
          </p:cNvPr>
          <p:cNvSpPr/>
          <p:nvPr/>
        </p:nvSpPr>
        <p:spPr>
          <a:xfrm>
            <a:off x="484447" y="3572540"/>
            <a:ext cx="3238786" cy="1031358"/>
          </a:xfrm>
          <a:prstGeom prst="wedgeRoundRectCallout">
            <a:avLst>
              <a:gd name="adj1" fmla="val 65473"/>
              <a:gd name="adj2" fmla="val -57095"/>
              <a:gd name="adj3" fmla="val 16667"/>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latin typeface="Times New Roman" panose="02020603050405020304" pitchFamily="18" charset="0"/>
                <a:cs typeface="Times New Roman" panose="02020603050405020304" pitchFamily="18" charset="0"/>
              </a:rPr>
              <a:t>Nhiệt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độ</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trong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bình</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giảm</a:t>
            </a:r>
            <a:r>
              <a:rPr lang="en-US" sz="2000" dirty="0">
                <a:solidFill>
                  <a:srgbClr val="000000"/>
                </a:solidFill>
                <a:latin typeface="Times New Roman" panose="02020603050405020304" pitchFamily="18" charset="0"/>
                <a:cs typeface="Times New Roman" panose="02020603050405020304" pitchFamily="18" charset="0"/>
              </a:rPr>
              <a:t>.</a:t>
            </a:r>
          </a:p>
        </p:txBody>
      </p:sp>
      <p:sp>
        <p:nvSpPr>
          <p:cNvPr id="7" name="Speech Bubble: Rectangle with Corners Rounded 6">
            <a:extLst>
              <a:ext uri="{FF2B5EF4-FFF2-40B4-BE49-F238E27FC236}">
                <a16:creationId xmlns:a16="http://schemas.microsoft.com/office/drawing/2014/main" id="{2363CFC7-C089-78AD-95E3-8684BB0653D0}"/>
              </a:ext>
            </a:extLst>
          </p:cNvPr>
          <p:cNvSpPr/>
          <p:nvPr/>
        </p:nvSpPr>
        <p:spPr>
          <a:xfrm flipH="1">
            <a:off x="5100684" y="3572540"/>
            <a:ext cx="3238786" cy="1031358"/>
          </a:xfrm>
          <a:prstGeom prst="wedgeRoundRectCallout">
            <a:avLst>
              <a:gd name="adj1" fmla="val 65473"/>
              <a:gd name="adj2" fmla="val -57095"/>
              <a:gd name="adj3" fmla="val 1666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latin typeface="Times New Roman" panose="02020603050405020304" pitchFamily="18" charset="0"/>
                <a:cs typeface="Times New Roman" panose="02020603050405020304" pitchFamily="18" charset="0"/>
              </a:rPr>
              <a:t>Nhiệt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độ</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trong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cốc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tăng</a:t>
            </a:r>
            <a:r>
              <a:rPr lang="en-US" sz="20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9223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Sense Organs by Slidesgo">
  <a:themeElements>
    <a:clrScheme name="Simple Light">
      <a:dk1>
        <a:srgbClr val="363738"/>
      </a:dk1>
      <a:lt1>
        <a:srgbClr val="F5F1ED"/>
      </a:lt1>
      <a:dk2>
        <a:srgbClr val="F7C139"/>
      </a:dk2>
      <a:lt2>
        <a:srgbClr val="3DBC5B"/>
      </a:lt2>
      <a:accent1>
        <a:srgbClr val="336EEA"/>
      </a:accent1>
      <a:accent2>
        <a:srgbClr val="F7B5D9"/>
      </a:accent2>
      <a:accent3>
        <a:srgbClr val="FF6446"/>
      </a:accent3>
      <a:accent4>
        <a:srgbClr val="FFFFFF"/>
      </a:accent4>
      <a:accent5>
        <a:srgbClr val="FFFFFF"/>
      </a:accent5>
      <a:accent6>
        <a:srgbClr val="FFFFFF"/>
      </a:accent6>
      <a:hlink>
        <a:srgbClr val="3637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2599</Words>
  <Application>Microsoft Office PowerPoint</Application>
  <PresentationFormat>On-screen Show (16:9)</PresentationFormat>
  <Paragraphs>202</Paragraphs>
  <Slides>44</Slides>
  <Notes>13</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Wingdings</vt:lpstr>
      <vt:lpstr>Times New Roman</vt:lpstr>
      <vt:lpstr>Figtree</vt:lpstr>
      <vt:lpstr>Sora SemiBold</vt:lpstr>
      <vt:lpstr>Amasis MT Pro Medium</vt:lpstr>
      <vt:lpstr>Cambria Math</vt:lpstr>
      <vt:lpstr>Calibri</vt:lpstr>
      <vt:lpstr>Arial</vt:lpstr>
      <vt:lpstr>Fira Sans Extra Condensed;500</vt:lpstr>
      <vt:lpstr>Sense Organs by Slidesgo</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lastModifiedBy>Administrator</cp:lastModifiedBy>
  <cp:revision>6</cp:revision>
  <dcterms:modified xsi:type="dcterms:W3CDTF">2024-12-30T13:30:32Z</dcterms:modified>
</cp:coreProperties>
</file>